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8" r:id="rId4"/>
    <p:sldId id="277" r:id="rId5"/>
    <p:sldId id="278" r:id="rId6"/>
    <p:sldId id="259" r:id="rId7"/>
    <p:sldId id="260" r:id="rId8"/>
    <p:sldId id="261" r:id="rId9"/>
    <p:sldId id="262" r:id="rId10"/>
    <p:sldId id="263" r:id="rId11"/>
    <p:sldId id="280" r:id="rId12"/>
    <p:sldId id="264" r:id="rId13"/>
    <p:sldId id="265" r:id="rId14"/>
    <p:sldId id="266" r:id="rId15"/>
    <p:sldId id="267" r:id="rId16"/>
    <p:sldId id="279" r:id="rId17"/>
    <p:sldId id="268" r:id="rId18"/>
    <p:sldId id="269" r:id="rId19"/>
    <p:sldId id="270" r:id="rId20"/>
    <p:sldId id="271" r:id="rId21"/>
    <p:sldId id="281" r:id="rId22"/>
    <p:sldId id="272" r:id="rId23"/>
    <p:sldId id="273" r:id="rId24"/>
    <p:sldId id="274" r:id="rId25"/>
    <p:sldId id="275" r:id="rId26"/>
    <p:sldId id="282" r:id="rId27"/>
    <p:sldId id="283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16" userDrawn="1">
          <p15:clr>
            <a:srgbClr val="A4A3A4"/>
          </p15:clr>
        </p15:guide>
        <p15:guide id="2" pos="7265" userDrawn="1">
          <p15:clr>
            <a:srgbClr val="A4A3A4"/>
          </p15:clr>
        </p15:guide>
        <p15:guide id="3" orient="horz" pos="663" userDrawn="1">
          <p15:clr>
            <a:srgbClr val="A4A3A4"/>
          </p15:clr>
        </p15:guide>
        <p15:guide id="4" orient="horz" pos="686" userDrawn="1">
          <p15:clr>
            <a:srgbClr val="A4A3A4"/>
          </p15:clr>
        </p15:guide>
        <p15:guide id="5" orient="horz" pos="3928" userDrawn="1">
          <p15:clr>
            <a:srgbClr val="A4A3A4"/>
          </p15:clr>
        </p15:guide>
        <p15:guide id="6" orient="horz" pos="38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4E2D"/>
    <a:srgbClr val="2F5CAB"/>
    <a:srgbClr val="3C9E3E"/>
    <a:srgbClr val="F5C727"/>
    <a:srgbClr val="FF8327"/>
    <a:srgbClr val="45210C"/>
    <a:srgbClr val="EECE55"/>
    <a:srgbClr val="5CBEE5"/>
    <a:srgbClr val="F3E751"/>
    <a:srgbClr val="44C2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90" y="114"/>
      </p:cViewPr>
      <p:guideLst>
        <p:guide pos="416"/>
        <p:guide pos="7265"/>
        <p:guide orient="horz" pos="663"/>
        <p:guide orient="horz" pos="686"/>
        <p:guide orient="horz" pos="3928"/>
        <p:guide orient="horz"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F1ABED-8AB4-4EE8-B6F9-BBD2BD4D65CC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1D7B7C-EE94-431F-A5E3-F52A89ED5B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6884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D7B7C-EE94-431F-A5E3-F52A89ED5B3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40721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00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F067E9D-E800-4D39-98A8-5781BEF5B7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F93A3F18-1149-4E73-93F1-0E4CFB7FD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71631E9-DEE8-48D5-A445-A4E278353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B3E1-620F-4AFA-862D-EB6636F974DC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A1E4011-2D13-4D97-9A9C-EA73E28C0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6D4B8A2-6652-4EBA-9D6B-4EC02CCE1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DAF53-C190-4744-9AF0-BB35543B59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7868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EF5998A-7D76-4B7A-99CC-165966293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CE1CC839-EB8B-4968-AE30-E3DBE91D78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2F1A464-A9DC-4C83-90D2-1D674A15B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B3E1-620F-4AFA-862D-EB6636F974DC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5080590-D2C4-4FCD-B66C-716566667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2CB6B0D-8ADE-4107-8F49-E9C1495BB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DAF53-C190-4744-9AF0-BB35543B59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653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3581B37C-8CB4-459E-8110-E649FC4AB0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D4687F67-7381-42BA-8971-0E839FD60C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EBF5DBE-C3A7-4D0F-86D9-893BDD389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B3E1-620F-4AFA-862D-EB6636F974DC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B4D0CCC-0F31-4D4B-8052-C0A8A9A52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20A13C7-CC53-4981-80E1-813A0B9B2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DAF53-C190-4744-9AF0-BB35543B59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4660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5184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7912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40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2157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5373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9994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6922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485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5B9707C-7957-453B-A198-F313F3673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7EEA785-A786-4EC9-8F53-53B4869E1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BD3AC46-0442-44DC-B0BE-8A6796239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B3E1-620F-4AFA-862D-EB6636F974DC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C8457E4-2594-4D93-A837-206748842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A8F45C9-A924-4808-AD9F-E93D96BAF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DAF53-C190-4744-9AF0-BB35543B59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93572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5680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1887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665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94C75F9-10C2-471A-B0B5-019D6F7FB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C46E8BE-9158-4D3F-BF9A-EA216928EF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4551260-B103-4786-86F1-CA258EAE4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B3E1-620F-4AFA-862D-EB6636F974DC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F6D48BE-F6DB-4939-A1E3-3F043067C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034D688-C3E5-4709-99D0-96DE09695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DAF53-C190-4744-9AF0-BB35543B59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2443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7BF20A9-67EA-4FD2-9528-B73E3FA73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82CD68E-872A-4FD1-A3E4-5DC0B903B0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3FCE0C46-27DC-4252-B790-2E08DE501A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97FC600-DE19-464C-B1B6-3352D9D36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B3E1-620F-4AFA-862D-EB6636F974DC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FDE44DC-48B3-4E32-9789-19C917F83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00EF22B-601B-4219-BA4D-D0CEE0F02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DAF53-C190-4744-9AF0-BB35543B59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3770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97CA6BE-22AF-468A-BEEA-992DC879D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448F7432-CAAF-47EC-95BE-541FF3E78E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173F20BE-0D78-43E2-908D-5B1E54913E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B103D7D7-7896-4B4F-A28B-9E4831952C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9B5CAA28-5F55-41FC-BBE7-67CAB51C9D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5938B45A-E17D-4335-9DDA-4D987EDBE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B3E1-620F-4AFA-862D-EB6636F974DC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F83014F8-9431-4F9B-B65F-4B95989B6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E089B4E5-CDA7-41EE-95C8-28E5FDEBC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DAF53-C190-4744-9AF0-BB35543B59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2792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9D83EB5-69B5-4A64-B658-CF7712A9F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DAE4929D-B8F4-4B46-96BC-F255AB9DF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B3E1-620F-4AFA-862D-EB6636F974DC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49E08870-42C3-4220-8A6C-10B877FD2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A6255AEE-0D3A-41B5-B37B-614A1BA3D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DAF53-C190-4744-9AF0-BB35543B59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27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7EC53D6D-834B-4A5D-BE0A-081CF6B93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B3E1-620F-4AFA-862D-EB6636F974DC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03B99A44-4DED-438A-9767-372B7F893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92546CE8-44FA-4225-8DFA-035703FA8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DAF53-C190-4744-9AF0-BB35543B590D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EDDB16F-3360-4FAE-9622-E86C2493C0A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34" y="2241"/>
            <a:ext cx="12188465" cy="685520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9D64FAF-F73B-4593-9348-962E8070200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159" r="74050" b="23885"/>
          <a:stretch/>
        </p:blipFill>
        <p:spPr>
          <a:xfrm rot="20985444">
            <a:off x="-399568" y="5615209"/>
            <a:ext cx="3163909" cy="136839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87F48A60-3FE1-4E93-BC0A-31C3111BA4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90" t="70420" r="33259"/>
          <a:stretch/>
        </p:blipFill>
        <p:spPr>
          <a:xfrm>
            <a:off x="10513668" y="5718137"/>
            <a:ext cx="1662898" cy="128372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CAA1ABC3-1A45-45A1-9105-26F717E06D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51" b="56589"/>
          <a:stretch/>
        </p:blipFill>
        <p:spPr>
          <a:xfrm>
            <a:off x="11019099" y="0"/>
            <a:ext cx="1172901" cy="155221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4F4EB8C-8F59-4535-8BAE-0487C9C56F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11" b="72329"/>
          <a:stretch/>
        </p:blipFill>
        <p:spPr>
          <a:xfrm>
            <a:off x="170086" y="-122074"/>
            <a:ext cx="2388243" cy="1897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935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E8C8D4C-455C-4317-A8C2-F9A75A53E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C085223-2212-46D9-992D-A1EDA57051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BE3A0324-DBF9-4631-B113-24154B38CC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45F228D-7C13-4F15-ACD3-DB4262A8A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B3E1-620F-4AFA-862D-EB6636F974DC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C5E9D522-1059-4370-8518-CC694102E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75DB87A-4C96-45AD-BDF6-3684F0DD6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DAF53-C190-4744-9AF0-BB35543B59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4011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8DAB518-299A-4A3C-B72D-EE396BF0F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3D0C409E-76F2-4619-A1A0-169159C3CB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0CBA87B4-D945-49F3-A62D-DB94ACDDDB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91DFA2C-9AAF-45AE-B540-B81D437BF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B3E1-620F-4AFA-862D-EB6636F974DC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DA117E8-7585-468B-9556-88C42B1EB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4C636F6-D68B-4972-8297-316552F9D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DAF53-C190-4744-9AF0-BB35543B59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1785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B75F569F-7089-4F0A-AC55-6711B284F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3985BD4-B42D-42C6-9671-57B932FF7C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ACD829C-4D2D-42D8-B6E6-710B4021FE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DB3E1-620F-4AFA-862D-EB6636F974DC}" type="datetimeFigureOut">
              <a:rPr lang="zh-CN" altLang="en-US" smtClean="0"/>
              <a:t>2021/6/15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94D5B0D-5CE0-4089-93CD-4ED7813C0F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86B1404-D557-49AE-A2A9-70AC80B2AF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DAF53-C190-4744-9AF0-BB35543B59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4052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6" userDrawn="1">
          <p15:clr>
            <a:srgbClr val="F26B43"/>
          </p15:clr>
        </p15:guide>
        <p15:guide id="2" pos="7256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28" userDrawn="1">
          <p15:clr>
            <a:srgbClr val="F26B43"/>
          </p15:clr>
        </p15:guide>
        <p15:guide id="6" orient="horz" pos="386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413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12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12.png"/><Relationship Id="rId5" Type="http://schemas.openxmlformats.org/officeDocument/2006/relationships/image" Target="../media/image2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.png"/><Relationship Id="rId12" Type="http://schemas.openxmlformats.org/officeDocument/2006/relationships/image" Target="../media/image12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9.png"/><Relationship Id="rId4" Type="http://schemas.openxmlformats.org/officeDocument/2006/relationships/image" Target="../media/image1.png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.png"/><Relationship Id="rId12" Type="http://schemas.openxmlformats.org/officeDocument/2006/relationships/image" Target="../media/image12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9.png"/><Relationship Id="rId4" Type="http://schemas.openxmlformats.org/officeDocument/2006/relationships/image" Target="../media/image1.png"/><Relationship Id="rId9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image" Target="../media/image39.png"/><Relationship Id="rId4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.png"/><Relationship Id="rId12" Type="http://schemas.openxmlformats.org/officeDocument/2006/relationships/image" Target="../media/image12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9.png"/><Relationship Id="rId4" Type="http://schemas.openxmlformats.org/officeDocument/2006/relationships/image" Target="../media/image1.png"/><Relationship Id="rId9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image" Target="../media/image46.png"/><Relationship Id="rId4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12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12.png"/><Relationship Id="rId5" Type="http://schemas.openxmlformats.org/officeDocument/2006/relationships/image" Target="../media/image2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1.png"/><Relationship Id="rId18" Type="http://schemas.openxmlformats.org/officeDocument/2006/relationships/image" Target="../media/image8.png"/><Relationship Id="rId3" Type="http://schemas.openxmlformats.org/officeDocument/2006/relationships/tags" Target="../tags/tag4.xml"/><Relationship Id="rId21" Type="http://schemas.openxmlformats.org/officeDocument/2006/relationships/image" Target="../media/image12.png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17" Type="http://schemas.openxmlformats.org/officeDocument/2006/relationships/image" Target="../media/image3.png"/><Relationship Id="rId2" Type="http://schemas.openxmlformats.org/officeDocument/2006/relationships/tags" Target="../tags/tag3.xml"/><Relationship Id="rId16" Type="http://schemas.openxmlformats.org/officeDocument/2006/relationships/image" Target="../media/image2.png"/><Relationship Id="rId20" Type="http://schemas.openxmlformats.org/officeDocument/2006/relationships/image" Target="../media/image11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image" Target="../media/image7.png"/><Relationship Id="rId10" Type="http://schemas.openxmlformats.org/officeDocument/2006/relationships/tags" Target="../tags/tag11.xml"/><Relationship Id="rId19" Type="http://schemas.openxmlformats.org/officeDocument/2006/relationships/image" Target="../media/image9.png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6.png"/><Relationship Id="rId2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.png"/><Relationship Id="rId12" Type="http://schemas.openxmlformats.org/officeDocument/2006/relationships/image" Target="../media/image1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9.png"/><Relationship Id="rId4" Type="http://schemas.openxmlformats.org/officeDocument/2006/relationships/image" Target="../media/image1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CA3DAE5-FEEF-40FC-B859-AD62B49789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" y="2241"/>
            <a:ext cx="12188465" cy="6855206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1BD7F9C1-599C-45D4-93ED-332851CCDB2A}"/>
              </a:ext>
            </a:extLst>
          </p:cNvPr>
          <p:cNvGrpSpPr/>
          <p:nvPr/>
        </p:nvGrpSpPr>
        <p:grpSpPr>
          <a:xfrm>
            <a:off x="0" y="0"/>
            <a:ext cx="12192000" cy="6879773"/>
            <a:chOff x="0" y="0"/>
            <a:chExt cx="12192000" cy="6879773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3E7F9242-B7E0-4760-B2B4-5BF1EF5DA8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167" b="13699"/>
            <a:stretch/>
          </p:blipFill>
          <p:spPr>
            <a:xfrm>
              <a:off x="2596" y="0"/>
              <a:ext cx="4993692" cy="5125673"/>
            </a:xfrm>
            <a:prstGeom prst="rect">
              <a:avLst/>
            </a:prstGeom>
          </p:spPr>
        </p:pic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B2CCE061-6AAB-4167-BB44-E5A48430A963}"/>
                </a:ext>
              </a:extLst>
            </p:cNvPr>
            <p:cNvGrpSpPr/>
            <p:nvPr/>
          </p:nvGrpSpPr>
          <p:grpSpPr>
            <a:xfrm>
              <a:off x="0" y="3949700"/>
              <a:ext cx="12192000" cy="2930073"/>
              <a:chOff x="0" y="3949700"/>
              <a:chExt cx="12192000" cy="2930073"/>
            </a:xfrm>
          </p:grpSpPr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xmlns="" id="{CEE1DAD6-DC2C-4903-A770-7403CEB5758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5743"/>
              <a:stretch/>
            </p:blipFill>
            <p:spPr>
              <a:xfrm>
                <a:off x="0" y="4508499"/>
                <a:ext cx="12192000" cy="2349097"/>
              </a:xfrm>
              <a:prstGeom prst="rect">
                <a:avLst/>
              </a:prstGeom>
            </p:spPr>
          </p:pic>
          <p:pic>
            <p:nvPicPr>
              <p:cNvPr id="10" name="图片 9">
                <a:extLst>
                  <a:ext uri="{FF2B5EF4-FFF2-40B4-BE49-F238E27FC236}">
                    <a16:creationId xmlns:a16="http://schemas.microsoft.com/office/drawing/2014/main" xmlns="" id="{9CD30F9D-C4FF-49E0-8B1C-C9685EE2136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7593" r="73542" b="16478"/>
              <a:stretch/>
            </p:blipFill>
            <p:spPr>
              <a:xfrm>
                <a:off x="0" y="3949700"/>
                <a:ext cx="3225799" cy="1778000"/>
              </a:xfrm>
              <a:prstGeom prst="rect">
                <a:avLst/>
              </a:prstGeom>
            </p:spPr>
          </p:pic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xmlns="" id="{1BED36B0-EF44-4131-B98E-75E6C72DDFA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604" t="72038" r="27709" b="2033"/>
              <a:stretch/>
            </p:blipFill>
            <p:spPr>
              <a:xfrm>
                <a:off x="3975100" y="4940301"/>
                <a:ext cx="4838700" cy="1778000"/>
              </a:xfrm>
              <a:prstGeom prst="rect">
                <a:avLst/>
              </a:prstGeom>
            </p:spPr>
          </p:pic>
          <p:pic>
            <p:nvPicPr>
              <p:cNvPr id="14" name="图片 13">
                <a:extLst>
                  <a:ext uri="{FF2B5EF4-FFF2-40B4-BE49-F238E27FC236}">
                    <a16:creationId xmlns:a16="http://schemas.microsoft.com/office/drawing/2014/main" xmlns="" id="{F641FCD4-0FA7-4296-AE9F-5589F4FF48F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708" t="62965" r="56250" b="7773"/>
              <a:stretch/>
            </p:blipFill>
            <p:spPr>
              <a:xfrm>
                <a:off x="2768600" y="4317999"/>
                <a:ext cx="2565400" cy="2006601"/>
              </a:xfrm>
              <a:prstGeom prst="rect">
                <a:avLst/>
              </a:prstGeom>
            </p:spPr>
          </p:pic>
          <p:pic>
            <p:nvPicPr>
              <p:cNvPr id="24" name="图片 23">
                <a:extLst>
                  <a:ext uri="{FF2B5EF4-FFF2-40B4-BE49-F238E27FC236}">
                    <a16:creationId xmlns:a16="http://schemas.microsoft.com/office/drawing/2014/main" xmlns="" id="{3EBAD6B0-D83B-4BCB-B075-4C5F8F63AFA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3513" t="56668" r="3959" b="27"/>
              <a:stretch/>
            </p:blipFill>
            <p:spPr>
              <a:xfrm>
                <a:off x="8265955" y="4657190"/>
                <a:ext cx="2055807" cy="2222583"/>
              </a:xfrm>
              <a:prstGeom prst="rect">
                <a:avLst/>
              </a:prstGeom>
            </p:spPr>
          </p:pic>
        </p:grp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63FCD91-B639-4044-A51F-342A7E368631}"/>
              </a:ext>
            </a:extLst>
          </p:cNvPr>
          <p:cNvGrpSpPr/>
          <p:nvPr/>
        </p:nvGrpSpPr>
        <p:grpSpPr>
          <a:xfrm>
            <a:off x="2705099" y="1331232"/>
            <a:ext cx="8813800" cy="4351815"/>
            <a:chOff x="2705099" y="1331232"/>
            <a:chExt cx="8813800" cy="4351815"/>
          </a:xfrm>
        </p:grpSpPr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A0C00C24-039E-4343-AFB9-22D3B982D2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459" t="18516" r="6875" b="22959"/>
            <a:stretch/>
          </p:blipFill>
          <p:spPr>
            <a:xfrm>
              <a:off x="2705099" y="1331232"/>
              <a:ext cx="8813800" cy="4351815"/>
            </a:xfrm>
            <a:prstGeom prst="rect">
              <a:avLst/>
            </a:prstGeom>
          </p:spPr>
        </p:pic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F0B2708C-7DEB-4253-80BB-37C894580B16}"/>
                </a:ext>
              </a:extLst>
            </p:cNvPr>
            <p:cNvSpPr txBox="1"/>
            <p:nvPr/>
          </p:nvSpPr>
          <p:spPr>
            <a:xfrm>
              <a:off x="4116495" y="2743262"/>
              <a:ext cx="1313180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8800" dirty="0">
                  <a:solidFill>
                    <a:srgbClr val="E64E4F"/>
                  </a:solidFill>
                  <a:effectLst>
                    <a:outerShdw blurRad="254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汉仪跳跳体简" panose="00020600040101010101" pitchFamily="18" charset="-122"/>
                  <a:ea typeface="汉仪跳跳体简" panose="00020600040101010101" pitchFamily="18" charset="-122"/>
                </a:rPr>
                <a:t>小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78A3CB5D-06B9-41F3-B38E-D15D69F37CFE}"/>
                </a:ext>
              </a:extLst>
            </p:cNvPr>
            <p:cNvSpPr txBox="1"/>
            <p:nvPr/>
          </p:nvSpPr>
          <p:spPr>
            <a:xfrm rot="449627">
              <a:off x="5846803" y="4180792"/>
              <a:ext cx="110799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7200" dirty="0">
                  <a:solidFill>
                    <a:srgbClr val="5CBEE5"/>
                  </a:solidFill>
                  <a:effectLst>
                    <a:outerShdw blurRad="254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汉仪跳跳体简" panose="00020600040101010101" pitchFamily="18" charset="-122"/>
                  <a:ea typeface="汉仪跳跳体简" panose="00020600040101010101" pitchFamily="18" charset="-122"/>
                </a:rPr>
                <a:t>学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B89406CB-C392-4638-883C-7D74B95C39EA}"/>
                </a:ext>
              </a:extLst>
            </p:cNvPr>
            <p:cNvSpPr txBox="1"/>
            <p:nvPr/>
          </p:nvSpPr>
          <p:spPr>
            <a:xfrm>
              <a:off x="6900036" y="2896803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8000" dirty="0">
                  <a:solidFill>
                    <a:srgbClr val="FF8327"/>
                  </a:solidFill>
                  <a:effectLst>
                    <a:outerShdw blurRad="254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汉仪跳跳体简" panose="00020600040101010101" pitchFamily="18" charset="-122"/>
                  <a:ea typeface="汉仪跳跳体简" panose="00020600040101010101" pitchFamily="18" charset="-122"/>
                </a:rPr>
                <a:t>家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1F1E6980-1874-4CF4-83A0-083C8BC5AAB6}"/>
                </a:ext>
              </a:extLst>
            </p:cNvPr>
            <p:cNvSpPr txBox="1"/>
            <p:nvPr/>
          </p:nvSpPr>
          <p:spPr>
            <a:xfrm>
              <a:off x="8383639" y="2789015"/>
              <a:ext cx="1031051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dirty="0">
                  <a:solidFill>
                    <a:srgbClr val="3C9E3E"/>
                  </a:solidFill>
                  <a:effectLst>
                    <a:outerShdw blurRad="254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汉仪跳跳体简" panose="00020600040101010101" pitchFamily="18" charset="-122"/>
                  <a:ea typeface="汉仪跳跳体简" panose="00020600040101010101" pitchFamily="18" charset="-122"/>
                </a:rPr>
                <a:t>长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CF3EE027-57F8-4774-9D77-23F9FBC999EE}"/>
                </a:ext>
              </a:extLst>
            </p:cNvPr>
            <p:cNvSpPr txBox="1"/>
            <p:nvPr/>
          </p:nvSpPr>
          <p:spPr>
            <a:xfrm rot="314442">
              <a:off x="9871345" y="3378825"/>
              <a:ext cx="1313180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8800" dirty="0">
                  <a:solidFill>
                    <a:srgbClr val="2F5CAB"/>
                  </a:solidFill>
                  <a:effectLst>
                    <a:outerShdw blurRad="254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汉仪跳跳体简" panose="00020600040101010101" pitchFamily="18" charset="-122"/>
                  <a:ea typeface="汉仪跳跳体简" panose="00020600040101010101" pitchFamily="18" charset="-122"/>
                </a:rPr>
                <a:t>会</a:t>
              </a:r>
            </a:p>
          </p:txBody>
        </p:sp>
      </p:grp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41C90DF7-F4DA-4E91-9A1B-E97D725394E2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9" t="46111" r="70208" b="40184"/>
          <a:stretch/>
        </p:blipFill>
        <p:spPr>
          <a:xfrm>
            <a:off x="2616200" y="3162299"/>
            <a:ext cx="1016000" cy="939801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7C7D283F-86C7-4153-B833-BA62BE65A28E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08" b="56668"/>
          <a:stretch/>
        </p:blipFill>
        <p:spPr>
          <a:xfrm>
            <a:off x="10083800" y="403"/>
            <a:ext cx="2108200" cy="297139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96386982-3387-4642-B4FF-51C594238589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0" r="5938" b="77040"/>
          <a:stretch/>
        </p:blipFill>
        <p:spPr>
          <a:xfrm>
            <a:off x="9366249" y="253031"/>
            <a:ext cx="2108200" cy="177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680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CA3DAE5-FEEF-40FC-B859-AD62B49789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4" y="2241"/>
            <a:ext cx="12188465" cy="6855206"/>
          </a:xfrm>
          <a:prstGeom prst="rect">
            <a:avLst/>
          </a:prstGeom>
        </p:spPr>
      </p:pic>
      <p:sp>
        <p:nvSpPr>
          <p:cNvPr id="33" name="文本框 1">
            <a:extLst>
              <a:ext uri="{FF2B5EF4-FFF2-40B4-BE49-F238E27FC236}">
                <a16:creationId xmlns:a16="http://schemas.microsoft.com/office/drawing/2014/main" xmlns="" id="{06541BB5-A63B-4B85-9BDD-85B616196FC5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87807" y="3222590"/>
            <a:ext cx="678040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8000" b="1" dirty="0">
                <a:solidFill>
                  <a:srgbClr val="794E2D"/>
                </a:solidFill>
                <a:latin typeface="汉仪跳跳体简" panose="00020600040101010101" pitchFamily="18" charset="-122"/>
                <a:ea typeface="汉仪跳跳体简" panose="00020600040101010101" pitchFamily="18" charset="-122"/>
              </a:rPr>
              <a:t>班级情况概述</a:t>
            </a: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xmlns="" id="{98FC77FE-7D43-4831-9E5E-76FA6B7C2DFD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582111" y="1783893"/>
            <a:ext cx="1391792" cy="1387768"/>
          </a:xfrm>
          <a:prstGeom prst="ellipse">
            <a:avLst/>
          </a:prstGeom>
          <a:solidFill>
            <a:srgbClr val="2F5CAB"/>
          </a:solidFill>
          <a:ln w="44450">
            <a:solidFill>
              <a:srgbClr val="FFFF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9600" dirty="0">
                <a:solidFill>
                  <a:srgbClr val="FFFFFF"/>
                </a:solidFill>
                <a:latin typeface="汉仪跳跳体简" panose="00020600040101010101" pitchFamily="18" charset="-122"/>
                <a:ea typeface="汉仪跳跳体简" panose="00020600040101010101" pitchFamily="18" charset="-122"/>
              </a:rPr>
              <a:t>2</a:t>
            </a:r>
            <a:endParaRPr lang="zh-CN" altLang="en-US" sz="9600" dirty="0">
              <a:solidFill>
                <a:srgbClr val="FFFFFF"/>
              </a:solidFill>
              <a:latin typeface="汉仪跳跳体简" panose="00020600040101010101" pitchFamily="18" charset="-122"/>
              <a:ea typeface="汉仪跳跳体简" panose="00020600040101010101" pitchFamily="18" charset="-122"/>
            </a:endParaRPr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99D4E5F1-0703-448D-A11A-5441804D3D39}"/>
              </a:ext>
            </a:extLst>
          </p:cNvPr>
          <p:cNvGrpSpPr/>
          <p:nvPr/>
        </p:nvGrpSpPr>
        <p:grpSpPr>
          <a:xfrm>
            <a:off x="0" y="0"/>
            <a:ext cx="12192000" cy="6879773"/>
            <a:chOff x="0" y="0"/>
            <a:chExt cx="12192000" cy="6879773"/>
          </a:xfrm>
        </p:grpSpPr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xmlns="" id="{AE24FD9F-A892-485F-AF5D-C1F3DF910D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167" b="13699"/>
            <a:stretch/>
          </p:blipFill>
          <p:spPr>
            <a:xfrm>
              <a:off x="2596" y="0"/>
              <a:ext cx="4993692" cy="5125673"/>
            </a:xfrm>
            <a:prstGeom prst="rect">
              <a:avLst/>
            </a:prstGeom>
          </p:spPr>
        </p:pic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C2299214-03F7-48A3-9AA7-98D93795DE3D}"/>
                </a:ext>
              </a:extLst>
            </p:cNvPr>
            <p:cNvGrpSpPr/>
            <p:nvPr/>
          </p:nvGrpSpPr>
          <p:grpSpPr>
            <a:xfrm>
              <a:off x="0" y="3949700"/>
              <a:ext cx="12192000" cy="2930073"/>
              <a:chOff x="0" y="3949700"/>
              <a:chExt cx="12192000" cy="2930073"/>
            </a:xfrm>
          </p:grpSpPr>
          <p:pic>
            <p:nvPicPr>
              <p:cNvPr id="37" name="图片 36">
                <a:extLst>
                  <a:ext uri="{FF2B5EF4-FFF2-40B4-BE49-F238E27FC236}">
                    <a16:creationId xmlns:a16="http://schemas.microsoft.com/office/drawing/2014/main" xmlns="" id="{3382E5D9-D512-4744-B399-B1523FAD5FF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5743"/>
              <a:stretch/>
            </p:blipFill>
            <p:spPr>
              <a:xfrm>
                <a:off x="0" y="4508499"/>
                <a:ext cx="12192000" cy="2349097"/>
              </a:xfrm>
              <a:prstGeom prst="rect">
                <a:avLst/>
              </a:prstGeom>
            </p:spPr>
          </p:pic>
          <p:pic>
            <p:nvPicPr>
              <p:cNvPr id="38" name="图片 37">
                <a:extLst>
                  <a:ext uri="{FF2B5EF4-FFF2-40B4-BE49-F238E27FC236}">
                    <a16:creationId xmlns:a16="http://schemas.microsoft.com/office/drawing/2014/main" xmlns="" id="{3DDEE409-C425-4DD0-A4AD-FC8FE0BC819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7593" r="73542" b="16478"/>
              <a:stretch/>
            </p:blipFill>
            <p:spPr>
              <a:xfrm>
                <a:off x="0" y="3949700"/>
                <a:ext cx="3225799" cy="1778000"/>
              </a:xfrm>
              <a:prstGeom prst="rect">
                <a:avLst/>
              </a:prstGeom>
            </p:spPr>
          </p:pic>
          <p:pic>
            <p:nvPicPr>
              <p:cNvPr id="39" name="图片 38">
                <a:extLst>
                  <a:ext uri="{FF2B5EF4-FFF2-40B4-BE49-F238E27FC236}">
                    <a16:creationId xmlns:a16="http://schemas.microsoft.com/office/drawing/2014/main" xmlns="" id="{13845EA2-11F8-482E-B8F7-70D8DF5B0DB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604" t="72038" r="27709" b="2033"/>
              <a:stretch/>
            </p:blipFill>
            <p:spPr>
              <a:xfrm>
                <a:off x="3975100" y="4940301"/>
                <a:ext cx="4838700" cy="1778000"/>
              </a:xfrm>
              <a:prstGeom prst="rect">
                <a:avLst/>
              </a:prstGeom>
            </p:spPr>
          </p:pic>
          <p:pic>
            <p:nvPicPr>
              <p:cNvPr id="40" name="图片 39">
                <a:extLst>
                  <a:ext uri="{FF2B5EF4-FFF2-40B4-BE49-F238E27FC236}">
                    <a16:creationId xmlns:a16="http://schemas.microsoft.com/office/drawing/2014/main" xmlns="" id="{4DDA1AD1-62A1-46DE-A4EA-9AE315DCFE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708" t="62965" r="56250" b="7773"/>
              <a:stretch/>
            </p:blipFill>
            <p:spPr>
              <a:xfrm>
                <a:off x="2768600" y="4317999"/>
                <a:ext cx="2565400" cy="2006601"/>
              </a:xfrm>
              <a:prstGeom prst="rect">
                <a:avLst/>
              </a:prstGeom>
            </p:spPr>
          </p:pic>
          <p:pic>
            <p:nvPicPr>
              <p:cNvPr id="41" name="图片 40">
                <a:extLst>
                  <a:ext uri="{FF2B5EF4-FFF2-40B4-BE49-F238E27FC236}">
                    <a16:creationId xmlns:a16="http://schemas.microsoft.com/office/drawing/2014/main" xmlns="" id="{E836C4A5-44F9-429E-A696-ED600B862A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3513" t="56668" r="3959" b="27"/>
              <a:stretch/>
            </p:blipFill>
            <p:spPr>
              <a:xfrm>
                <a:off x="8265955" y="4657190"/>
                <a:ext cx="2055807" cy="2222583"/>
              </a:xfrm>
              <a:prstGeom prst="rect">
                <a:avLst/>
              </a:prstGeom>
            </p:spPr>
          </p:pic>
        </p:grpSp>
      </p:grpSp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1E85E2CC-6263-4BC5-ADAF-BA7798FDC962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9" t="46111" r="70208" b="40184"/>
          <a:stretch/>
        </p:blipFill>
        <p:spPr>
          <a:xfrm>
            <a:off x="2616200" y="3162299"/>
            <a:ext cx="1016000" cy="939801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6C257C6D-2605-45D0-9945-AF79905C1D22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08" b="56668"/>
          <a:stretch/>
        </p:blipFill>
        <p:spPr>
          <a:xfrm>
            <a:off x="10083800" y="403"/>
            <a:ext cx="2108200" cy="2971397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C5DF9554-31A8-4D04-BF33-5FEE06FD192D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0" r="5938" b="77040"/>
          <a:stretch/>
        </p:blipFill>
        <p:spPr>
          <a:xfrm>
            <a:off x="9366249" y="253031"/>
            <a:ext cx="2108200" cy="177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353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59C24DC2-E2F7-46E8-ABCD-A9A2B1AB0B94}"/>
              </a:ext>
            </a:extLst>
          </p:cNvPr>
          <p:cNvSpPr txBox="1"/>
          <p:nvPr/>
        </p:nvSpPr>
        <p:spPr>
          <a:xfrm>
            <a:off x="2063552" y="535864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794E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一日活动时间表</a:t>
            </a:r>
          </a:p>
        </p:txBody>
      </p: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D8623395-5FC7-4E8B-B148-DA7725522569}"/>
              </a:ext>
            </a:extLst>
          </p:cNvPr>
          <p:cNvGrpSpPr/>
          <p:nvPr/>
        </p:nvGrpSpPr>
        <p:grpSpPr>
          <a:xfrm>
            <a:off x="0" y="1162764"/>
            <a:ext cx="12192000" cy="5041902"/>
            <a:chOff x="0" y="1162764"/>
            <a:chExt cx="12192000" cy="5041902"/>
          </a:xfrm>
        </p:grpSpPr>
        <p:grpSp>
          <p:nvGrpSpPr>
            <p:cNvPr id="4" name="Group 75">
              <a:extLst>
                <a:ext uri="{FF2B5EF4-FFF2-40B4-BE49-F238E27FC236}">
                  <a16:creationId xmlns:a16="http://schemas.microsoft.com/office/drawing/2014/main" xmlns="" id="{2AAF3C8C-5670-49C2-AE7A-E00B16483746}"/>
                </a:ext>
              </a:extLst>
            </p:cNvPr>
            <p:cNvGrpSpPr/>
            <p:nvPr/>
          </p:nvGrpSpPr>
          <p:grpSpPr>
            <a:xfrm>
              <a:off x="0" y="1702515"/>
              <a:ext cx="12192000" cy="4502151"/>
              <a:chOff x="0" y="1285876"/>
              <a:chExt cx="9144000" cy="3376613"/>
            </a:xfrm>
          </p:grpSpPr>
          <p:grpSp>
            <p:nvGrpSpPr>
              <p:cNvPr id="5" name="Group 74">
                <a:extLst>
                  <a:ext uri="{FF2B5EF4-FFF2-40B4-BE49-F238E27FC236}">
                    <a16:creationId xmlns:a16="http://schemas.microsoft.com/office/drawing/2014/main" xmlns="" id="{DD1C24A0-FB87-401B-A78A-D00628928F26}"/>
                  </a:ext>
                </a:extLst>
              </p:cNvPr>
              <p:cNvGrpSpPr/>
              <p:nvPr/>
            </p:nvGrpSpPr>
            <p:grpSpPr>
              <a:xfrm>
                <a:off x="0" y="1285876"/>
                <a:ext cx="9144000" cy="3376613"/>
                <a:chOff x="0" y="1285876"/>
                <a:chExt cx="9144000" cy="3376613"/>
              </a:xfrm>
            </p:grpSpPr>
            <p:grpSp>
              <p:nvGrpSpPr>
                <p:cNvPr id="12" name="Group 55">
                  <a:extLst>
                    <a:ext uri="{FF2B5EF4-FFF2-40B4-BE49-F238E27FC236}">
                      <a16:creationId xmlns:a16="http://schemas.microsoft.com/office/drawing/2014/main" xmlns="" id="{A88941B0-9D5C-48A8-9D18-D709DB1D171D}"/>
                    </a:ext>
                  </a:extLst>
                </p:cNvPr>
                <p:cNvGrpSpPr/>
                <p:nvPr/>
              </p:nvGrpSpPr>
              <p:grpSpPr>
                <a:xfrm>
                  <a:off x="1588" y="1285876"/>
                  <a:ext cx="9142412" cy="3376613"/>
                  <a:chOff x="1588" y="1273176"/>
                  <a:chExt cx="9142412" cy="3376613"/>
                </a:xfrm>
                <a:solidFill>
                  <a:schemeClr val="tx1">
                    <a:lumMod val="50000"/>
                    <a:lumOff val="50000"/>
                  </a:schemeClr>
                </a:solidFill>
              </p:grpSpPr>
              <p:sp>
                <p:nvSpPr>
                  <p:cNvPr id="35" name="Freeform 6">
                    <a:extLst>
                      <a:ext uri="{FF2B5EF4-FFF2-40B4-BE49-F238E27FC236}">
                        <a16:creationId xmlns:a16="http://schemas.microsoft.com/office/drawing/2014/main" xmlns="" id="{84AB6B40-ACBE-407B-B675-D594DA4D87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88" y="1273176"/>
                    <a:ext cx="6772275" cy="1773238"/>
                  </a:xfrm>
                  <a:custGeom>
                    <a:avLst/>
                    <a:gdLst/>
                    <a:ahLst/>
                    <a:cxnLst>
                      <a:cxn ang="0">
                        <a:pos x="2633" y="0"/>
                      </a:cxn>
                      <a:cxn ang="0">
                        <a:pos x="0" y="0"/>
                      </a:cxn>
                      <a:cxn ang="0">
                        <a:pos x="0" y="76"/>
                      </a:cxn>
                      <a:cxn ang="0">
                        <a:pos x="2633" y="76"/>
                      </a:cxn>
                      <a:cxn ang="0">
                        <a:pos x="2952" y="396"/>
                      </a:cxn>
                      <a:cxn ang="0">
                        <a:pos x="2633" y="716"/>
                      </a:cxn>
                      <a:cxn ang="0">
                        <a:pos x="2008" y="716"/>
                      </a:cxn>
                      <a:cxn ang="0">
                        <a:pos x="2008" y="792"/>
                      </a:cxn>
                      <a:cxn ang="0">
                        <a:pos x="2633" y="792"/>
                      </a:cxn>
                      <a:cxn ang="0">
                        <a:pos x="3028" y="396"/>
                      </a:cxn>
                      <a:cxn ang="0">
                        <a:pos x="2633" y="0"/>
                      </a:cxn>
                    </a:cxnLst>
                    <a:rect l="0" t="0" r="r" b="b"/>
                    <a:pathLst>
                      <a:path w="3028" h="792">
                        <a:moveTo>
                          <a:pt x="2633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76"/>
                          <a:pt x="0" y="76"/>
                          <a:pt x="0" y="76"/>
                        </a:cubicBezTo>
                        <a:cubicBezTo>
                          <a:pt x="2633" y="76"/>
                          <a:pt x="2633" y="76"/>
                          <a:pt x="2633" y="76"/>
                        </a:cubicBezTo>
                        <a:cubicBezTo>
                          <a:pt x="2809" y="76"/>
                          <a:pt x="2952" y="220"/>
                          <a:pt x="2952" y="396"/>
                        </a:cubicBezTo>
                        <a:cubicBezTo>
                          <a:pt x="2952" y="573"/>
                          <a:pt x="2809" y="716"/>
                          <a:pt x="2633" y="716"/>
                        </a:cubicBezTo>
                        <a:cubicBezTo>
                          <a:pt x="2008" y="716"/>
                          <a:pt x="2008" y="716"/>
                          <a:pt x="2008" y="716"/>
                        </a:cubicBezTo>
                        <a:cubicBezTo>
                          <a:pt x="2008" y="792"/>
                          <a:pt x="2008" y="792"/>
                          <a:pt x="2008" y="792"/>
                        </a:cubicBezTo>
                        <a:cubicBezTo>
                          <a:pt x="2633" y="792"/>
                          <a:pt x="2633" y="792"/>
                          <a:pt x="2633" y="792"/>
                        </a:cubicBezTo>
                        <a:cubicBezTo>
                          <a:pt x="2851" y="792"/>
                          <a:pt x="3028" y="614"/>
                          <a:pt x="3028" y="396"/>
                        </a:cubicBezTo>
                        <a:cubicBezTo>
                          <a:pt x="3028" y="178"/>
                          <a:pt x="2851" y="0"/>
                          <a:pt x="2633" y="0"/>
                        </a:cubicBezTo>
                        <a:close/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3200"/>
                  </a:p>
                </p:txBody>
              </p:sp>
              <p:sp>
                <p:nvSpPr>
                  <p:cNvPr id="36" name="Freeform 7">
                    <a:extLst>
                      <a:ext uri="{FF2B5EF4-FFF2-40B4-BE49-F238E27FC236}">
                        <a16:creationId xmlns:a16="http://schemas.microsoft.com/office/drawing/2014/main" xmlns="" id="{1875E55E-636F-4B07-B03F-4280DD97420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01875" y="2876551"/>
                    <a:ext cx="6842125" cy="1773238"/>
                  </a:xfrm>
                  <a:custGeom>
                    <a:avLst/>
                    <a:gdLst/>
                    <a:ahLst/>
                    <a:cxnLst>
                      <a:cxn ang="0">
                        <a:pos x="395" y="716"/>
                      </a:cxn>
                      <a:cxn ang="0">
                        <a:pos x="76" y="396"/>
                      </a:cxn>
                      <a:cxn ang="0">
                        <a:pos x="395" y="76"/>
                      </a:cxn>
                      <a:cxn ang="0">
                        <a:pos x="1020" y="76"/>
                      </a:cxn>
                      <a:cxn ang="0">
                        <a:pos x="1020" y="0"/>
                      </a:cxn>
                      <a:cxn ang="0">
                        <a:pos x="395" y="0"/>
                      </a:cxn>
                      <a:cxn ang="0">
                        <a:pos x="0" y="396"/>
                      </a:cxn>
                      <a:cxn ang="0">
                        <a:pos x="395" y="792"/>
                      </a:cxn>
                      <a:cxn ang="0">
                        <a:pos x="3060" y="792"/>
                      </a:cxn>
                      <a:cxn ang="0">
                        <a:pos x="3060" y="716"/>
                      </a:cxn>
                      <a:cxn ang="0">
                        <a:pos x="395" y="716"/>
                      </a:cxn>
                    </a:cxnLst>
                    <a:rect l="0" t="0" r="r" b="b"/>
                    <a:pathLst>
                      <a:path w="3060" h="792">
                        <a:moveTo>
                          <a:pt x="395" y="716"/>
                        </a:moveTo>
                        <a:cubicBezTo>
                          <a:pt x="219" y="716"/>
                          <a:pt x="76" y="572"/>
                          <a:pt x="76" y="396"/>
                        </a:cubicBezTo>
                        <a:cubicBezTo>
                          <a:pt x="76" y="219"/>
                          <a:pt x="219" y="76"/>
                          <a:pt x="395" y="76"/>
                        </a:cubicBezTo>
                        <a:cubicBezTo>
                          <a:pt x="1020" y="76"/>
                          <a:pt x="1020" y="76"/>
                          <a:pt x="1020" y="76"/>
                        </a:cubicBezTo>
                        <a:cubicBezTo>
                          <a:pt x="1020" y="0"/>
                          <a:pt x="1020" y="0"/>
                          <a:pt x="1020" y="0"/>
                        </a:cubicBezTo>
                        <a:cubicBezTo>
                          <a:pt x="395" y="0"/>
                          <a:pt x="395" y="0"/>
                          <a:pt x="395" y="0"/>
                        </a:cubicBezTo>
                        <a:cubicBezTo>
                          <a:pt x="177" y="0"/>
                          <a:pt x="0" y="178"/>
                          <a:pt x="0" y="396"/>
                        </a:cubicBezTo>
                        <a:cubicBezTo>
                          <a:pt x="0" y="614"/>
                          <a:pt x="177" y="792"/>
                          <a:pt x="395" y="792"/>
                        </a:cubicBezTo>
                        <a:cubicBezTo>
                          <a:pt x="3060" y="792"/>
                          <a:pt x="3060" y="792"/>
                          <a:pt x="3060" y="792"/>
                        </a:cubicBezTo>
                        <a:cubicBezTo>
                          <a:pt x="3060" y="716"/>
                          <a:pt x="3060" y="716"/>
                          <a:pt x="3060" y="716"/>
                        </a:cubicBezTo>
                        <a:lnTo>
                          <a:pt x="395" y="716"/>
                        </a:lnTo>
                        <a:close/>
                      </a:path>
                    </a:pathLst>
                  </a:custGeom>
                  <a:grpFill/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vert="horz" wrap="square" lIns="121920" tIns="60960" rIns="121920" bIns="6096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3200"/>
                  </a:p>
                </p:txBody>
              </p:sp>
            </p:grpSp>
            <p:grpSp>
              <p:nvGrpSpPr>
                <p:cNvPr id="13" name="Group 73">
                  <a:extLst>
                    <a:ext uri="{FF2B5EF4-FFF2-40B4-BE49-F238E27FC236}">
                      <a16:creationId xmlns:a16="http://schemas.microsoft.com/office/drawing/2014/main" xmlns="" id="{0B8BE74E-3200-45CA-BDD5-ED230B460401}"/>
                    </a:ext>
                  </a:extLst>
                </p:cNvPr>
                <p:cNvGrpSpPr/>
                <p:nvPr/>
              </p:nvGrpSpPr>
              <p:grpSpPr>
                <a:xfrm>
                  <a:off x="0" y="1285876"/>
                  <a:ext cx="9096375" cy="3376613"/>
                  <a:chOff x="0" y="1285876"/>
                  <a:chExt cx="9096375" cy="3376613"/>
                </a:xfrm>
              </p:grpSpPr>
              <p:grpSp>
                <p:nvGrpSpPr>
                  <p:cNvPr id="14" name="Group 43">
                    <a:extLst>
                      <a:ext uri="{FF2B5EF4-FFF2-40B4-BE49-F238E27FC236}">
                        <a16:creationId xmlns:a16="http://schemas.microsoft.com/office/drawing/2014/main" xmlns="" id="{6FDDA3DE-5DB5-44C7-98CB-EFA2241B2273}"/>
                      </a:ext>
                    </a:extLst>
                  </p:cNvPr>
                  <p:cNvGrpSpPr/>
                  <p:nvPr/>
                </p:nvGrpSpPr>
                <p:grpSpPr>
                  <a:xfrm>
                    <a:off x="4819650" y="1285876"/>
                    <a:ext cx="363538" cy="169863"/>
                    <a:chOff x="4819650" y="1273176"/>
                    <a:chExt cx="363538" cy="169863"/>
                  </a:xfrm>
                </p:grpSpPr>
                <p:sp>
                  <p:nvSpPr>
                    <p:cNvPr id="30" name="Rectangle 8">
                      <a:extLst>
                        <a:ext uri="{FF2B5EF4-FFF2-40B4-BE49-F238E27FC236}">
                          <a16:creationId xmlns:a16="http://schemas.microsoft.com/office/drawing/2014/main" xmlns="" id="{D6516D04-077F-4B5A-A283-A66249A51DE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19650" y="1273176"/>
                      <a:ext cx="363538" cy="169863"/>
                    </a:xfrm>
                    <a:prstGeom prst="rect">
                      <a:avLst/>
                    </a:prstGeom>
                    <a:solidFill>
                      <a:srgbClr val="706F6F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121920" tIns="60960" rIns="121920" bIns="6096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3200"/>
                    </a:p>
                  </p:txBody>
                </p:sp>
                <p:sp>
                  <p:nvSpPr>
                    <p:cNvPr id="31" name="Rectangle 9">
                      <a:extLst>
                        <a:ext uri="{FF2B5EF4-FFF2-40B4-BE49-F238E27FC236}">
                          <a16:creationId xmlns:a16="http://schemas.microsoft.com/office/drawing/2014/main" xmlns="" id="{E6FD67AD-35F6-4485-8A25-F72E37909F8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49813" y="1408113"/>
                      <a:ext cx="304800" cy="17463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121920" tIns="60960" rIns="121920" bIns="6096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3200"/>
                    </a:p>
                  </p:txBody>
                </p:sp>
                <p:sp>
                  <p:nvSpPr>
                    <p:cNvPr id="32" name="Rectangle 10">
                      <a:extLst>
                        <a:ext uri="{FF2B5EF4-FFF2-40B4-BE49-F238E27FC236}">
                          <a16:creationId xmlns:a16="http://schemas.microsoft.com/office/drawing/2014/main" xmlns="" id="{85093AB5-FF0F-4354-8866-4716C2B135A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49813" y="1366838"/>
                      <a:ext cx="304800" cy="20638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121920" tIns="60960" rIns="121920" bIns="6096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3200"/>
                    </a:p>
                  </p:txBody>
                </p:sp>
                <p:sp>
                  <p:nvSpPr>
                    <p:cNvPr id="33" name="Rectangle 11">
                      <a:extLst>
                        <a:ext uri="{FF2B5EF4-FFF2-40B4-BE49-F238E27FC236}">
                          <a16:creationId xmlns:a16="http://schemas.microsoft.com/office/drawing/2014/main" xmlns="" id="{8F97D606-F4FE-4655-8FB7-28FCE0B101D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49813" y="1330326"/>
                      <a:ext cx="304800" cy="17463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121920" tIns="60960" rIns="121920" bIns="6096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3200"/>
                    </a:p>
                  </p:txBody>
                </p:sp>
                <p:sp>
                  <p:nvSpPr>
                    <p:cNvPr id="34" name="Rectangle 12">
                      <a:extLst>
                        <a:ext uri="{FF2B5EF4-FFF2-40B4-BE49-F238E27FC236}">
                          <a16:creationId xmlns:a16="http://schemas.microsoft.com/office/drawing/2014/main" xmlns="" id="{DD4C7686-B605-4AAA-9ADB-2E5C2894CF4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49813" y="1289051"/>
                      <a:ext cx="304800" cy="20638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121920" tIns="60960" rIns="121920" bIns="6096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3200"/>
                    </a:p>
                  </p:txBody>
                </p:sp>
              </p:grpSp>
              <p:grpSp>
                <p:nvGrpSpPr>
                  <p:cNvPr id="15" name="Group 44">
                    <a:extLst>
                      <a:ext uri="{FF2B5EF4-FFF2-40B4-BE49-F238E27FC236}">
                        <a16:creationId xmlns:a16="http://schemas.microsoft.com/office/drawing/2014/main" xmlns="" id="{01C7E60F-C9BF-43FE-BA71-68A91A38629F}"/>
                      </a:ext>
                    </a:extLst>
                  </p:cNvPr>
                  <p:cNvGrpSpPr/>
                  <p:nvPr/>
                </p:nvGrpSpPr>
                <p:grpSpPr>
                  <a:xfrm>
                    <a:off x="6078538" y="4492626"/>
                    <a:ext cx="363538" cy="169863"/>
                    <a:chOff x="6078538" y="4479926"/>
                    <a:chExt cx="363538" cy="169863"/>
                  </a:xfrm>
                </p:grpSpPr>
                <p:sp>
                  <p:nvSpPr>
                    <p:cNvPr id="25" name="Rectangle 18">
                      <a:extLst>
                        <a:ext uri="{FF2B5EF4-FFF2-40B4-BE49-F238E27FC236}">
                          <a16:creationId xmlns:a16="http://schemas.microsoft.com/office/drawing/2014/main" xmlns="" id="{EA055D38-9318-4FA0-BF15-19A7EFE8721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078538" y="4479926"/>
                      <a:ext cx="363538" cy="169863"/>
                    </a:xfrm>
                    <a:prstGeom prst="rect">
                      <a:avLst/>
                    </a:prstGeom>
                    <a:solidFill>
                      <a:srgbClr val="706F6F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121920" tIns="60960" rIns="121920" bIns="6096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3200"/>
                    </a:p>
                  </p:txBody>
                </p:sp>
                <p:sp>
                  <p:nvSpPr>
                    <p:cNvPr id="26" name="Rectangle 19">
                      <a:extLst>
                        <a:ext uri="{FF2B5EF4-FFF2-40B4-BE49-F238E27FC236}">
                          <a16:creationId xmlns:a16="http://schemas.microsoft.com/office/drawing/2014/main" xmlns="" id="{70D6B2C5-6270-4F30-A160-815CA88EC4A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108700" y="4611688"/>
                      <a:ext cx="304800" cy="20638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121920" tIns="60960" rIns="121920" bIns="6096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3200"/>
                    </a:p>
                  </p:txBody>
                </p:sp>
                <p:sp>
                  <p:nvSpPr>
                    <p:cNvPr id="27" name="Rectangle 20">
                      <a:extLst>
                        <a:ext uri="{FF2B5EF4-FFF2-40B4-BE49-F238E27FC236}">
                          <a16:creationId xmlns:a16="http://schemas.microsoft.com/office/drawing/2014/main" xmlns="" id="{26D1933A-B1E1-4897-AD70-7DC27B33178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108700" y="4573588"/>
                      <a:ext cx="304800" cy="17463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121920" tIns="60960" rIns="121920" bIns="6096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3200"/>
                    </a:p>
                  </p:txBody>
                </p:sp>
                <p:sp>
                  <p:nvSpPr>
                    <p:cNvPr id="28" name="Rectangle 21">
                      <a:extLst>
                        <a:ext uri="{FF2B5EF4-FFF2-40B4-BE49-F238E27FC236}">
                          <a16:creationId xmlns:a16="http://schemas.microsoft.com/office/drawing/2014/main" xmlns="" id="{DC3B6E71-5B76-46A7-BC0E-E69A970F83B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108700" y="4533901"/>
                      <a:ext cx="304800" cy="19050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121920" tIns="60960" rIns="121920" bIns="6096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3200"/>
                    </a:p>
                  </p:txBody>
                </p:sp>
                <p:sp>
                  <p:nvSpPr>
                    <p:cNvPr id="29" name="Rectangle 22">
                      <a:extLst>
                        <a:ext uri="{FF2B5EF4-FFF2-40B4-BE49-F238E27FC236}">
                          <a16:creationId xmlns:a16="http://schemas.microsoft.com/office/drawing/2014/main" xmlns="" id="{21AA8F9D-3F81-4F82-A90E-59B65809A58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108700" y="4495801"/>
                      <a:ext cx="304800" cy="17463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121920" tIns="60960" rIns="121920" bIns="6096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3200"/>
                    </a:p>
                  </p:txBody>
                </p:sp>
              </p:grpSp>
              <p:grpSp>
                <p:nvGrpSpPr>
                  <p:cNvPr id="16" name="Group 54">
                    <a:extLst>
                      <a:ext uri="{FF2B5EF4-FFF2-40B4-BE49-F238E27FC236}">
                        <a16:creationId xmlns:a16="http://schemas.microsoft.com/office/drawing/2014/main" xmlns="" id="{BA7CCB09-003C-4EB9-8719-2F57723657A2}"/>
                      </a:ext>
                    </a:extLst>
                  </p:cNvPr>
                  <p:cNvGrpSpPr/>
                  <p:nvPr/>
                </p:nvGrpSpPr>
                <p:grpSpPr>
                  <a:xfrm>
                    <a:off x="0" y="1365250"/>
                    <a:ext cx="9096375" cy="3211513"/>
                    <a:chOff x="0" y="1352550"/>
                    <a:chExt cx="9096375" cy="3211513"/>
                  </a:xfrm>
                </p:grpSpPr>
                <p:cxnSp>
                  <p:nvCxnSpPr>
                    <p:cNvPr id="17" name="Straight Connector 46">
                      <a:extLst>
                        <a:ext uri="{FF2B5EF4-FFF2-40B4-BE49-F238E27FC236}">
                          <a16:creationId xmlns:a16="http://schemas.microsoft.com/office/drawing/2014/main" xmlns="" id="{780B4E7C-5AF9-4739-B7F0-6E709E6516B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0" y="1352550"/>
                      <a:ext cx="4846320" cy="1588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  <a:prstDash val="lg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" name="Straight Connector 47">
                      <a:extLst>
                        <a:ext uri="{FF2B5EF4-FFF2-40B4-BE49-F238E27FC236}">
                          <a16:creationId xmlns:a16="http://schemas.microsoft.com/office/drawing/2014/main" xmlns="" id="{070FB1BC-F999-44B7-B166-1CCEBD90A6F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171825" y="4562475"/>
                      <a:ext cx="2834640" cy="1588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  <a:prstDash val="lg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" name="Straight Connector 48">
                      <a:extLst>
                        <a:ext uri="{FF2B5EF4-FFF2-40B4-BE49-F238E27FC236}">
                          <a16:creationId xmlns:a16="http://schemas.microsoft.com/office/drawing/2014/main" xmlns="" id="{F94E2AD9-8491-4CF6-A343-862A085459A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962400" y="2952750"/>
                      <a:ext cx="2011680" cy="1588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  <a:prstDash val="lg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" name="Straight Connector 49">
                      <a:extLst>
                        <a:ext uri="{FF2B5EF4-FFF2-40B4-BE49-F238E27FC236}">
                          <a16:creationId xmlns:a16="http://schemas.microsoft.com/office/drawing/2014/main" xmlns="" id="{2A8473B3-0426-435D-AD3F-054A65E3D31C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181600" y="1352550"/>
                      <a:ext cx="731520" cy="1588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  <a:prstDash val="lg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" name="Straight Connector 50">
                      <a:extLst>
                        <a:ext uri="{FF2B5EF4-FFF2-40B4-BE49-F238E27FC236}">
                          <a16:creationId xmlns:a16="http://schemas.microsoft.com/office/drawing/2014/main" xmlns="" id="{2CDFCF64-93C5-4A28-8E17-019ABC2D8DC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162300" y="2952750"/>
                      <a:ext cx="365760" cy="1588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  <a:prstDash val="lg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" name="Straight Connector 51">
                      <a:extLst>
                        <a:ext uri="{FF2B5EF4-FFF2-40B4-BE49-F238E27FC236}">
                          <a16:creationId xmlns:a16="http://schemas.microsoft.com/office/drawing/2014/main" xmlns="" id="{85F16339-8521-4011-8BED-AC807DFCE598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444615" y="4562475"/>
                      <a:ext cx="2651760" cy="1588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  <a:prstDash val="lg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3" name="Arc 52">
                      <a:extLst>
                        <a:ext uri="{FF2B5EF4-FFF2-40B4-BE49-F238E27FC236}">
                          <a16:creationId xmlns:a16="http://schemas.microsoft.com/office/drawing/2014/main" xmlns="" id="{B623B87A-DE52-4308-B78A-9B9272289C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76825" y="1352550"/>
                      <a:ext cx="1609725" cy="1609725"/>
                    </a:xfrm>
                    <a:prstGeom prst="arc">
                      <a:avLst>
                        <a:gd name="adj1" fmla="val 16430150"/>
                        <a:gd name="adj2" fmla="val 4994030"/>
                      </a:avLst>
                    </a:prstGeom>
                    <a:ln w="12700">
                      <a:solidFill>
                        <a:schemeClr val="bg1"/>
                      </a:solidFill>
                      <a:prstDash val="lg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3200"/>
                    </a:p>
                  </p:txBody>
                </p:sp>
                <p:sp>
                  <p:nvSpPr>
                    <p:cNvPr id="24" name="Arc 53">
                      <a:extLst>
                        <a:ext uri="{FF2B5EF4-FFF2-40B4-BE49-F238E27FC236}">
                          <a16:creationId xmlns:a16="http://schemas.microsoft.com/office/drawing/2014/main" xmlns="" id="{0012A5ED-1D4A-477C-B1C1-A3BB689989F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381250" y="2952750"/>
                      <a:ext cx="1609725" cy="1609725"/>
                    </a:xfrm>
                    <a:prstGeom prst="arc">
                      <a:avLst>
                        <a:gd name="adj1" fmla="val 16430150"/>
                        <a:gd name="adj2" fmla="val 4994030"/>
                      </a:avLst>
                    </a:prstGeom>
                    <a:ln w="12700">
                      <a:solidFill>
                        <a:schemeClr val="bg1"/>
                      </a:solidFill>
                      <a:prstDash val="lg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3200"/>
                    </a:p>
                  </p:txBody>
                </p:sp>
              </p:grpSp>
            </p:grpSp>
          </p:grpSp>
          <p:grpSp>
            <p:nvGrpSpPr>
              <p:cNvPr id="6" name="Group 42">
                <a:extLst>
                  <a:ext uri="{FF2B5EF4-FFF2-40B4-BE49-F238E27FC236}">
                    <a16:creationId xmlns:a16="http://schemas.microsoft.com/office/drawing/2014/main" xmlns="" id="{815B0450-3C6F-4B5D-A3E8-944AACED6056}"/>
                  </a:ext>
                </a:extLst>
              </p:cNvPr>
              <p:cNvGrpSpPr/>
              <p:nvPr/>
            </p:nvGrpSpPr>
            <p:grpSpPr>
              <a:xfrm>
                <a:off x="3556000" y="2889251"/>
                <a:ext cx="363538" cy="169863"/>
                <a:chOff x="3556000" y="2876551"/>
                <a:chExt cx="363538" cy="169863"/>
              </a:xfrm>
            </p:grpSpPr>
            <p:sp>
              <p:nvSpPr>
                <p:cNvPr id="7" name="Rectangle 13">
                  <a:extLst>
                    <a:ext uri="{FF2B5EF4-FFF2-40B4-BE49-F238E27FC236}">
                      <a16:creationId xmlns:a16="http://schemas.microsoft.com/office/drawing/2014/main" xmlns="" id="{0285B08B-3D3E-40CB-AD82-2C468BB263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56000" y="2876551"/>
                  <a:ext cx="363538" cy="169863"/>
                </a:xfrm>
                <a:prstGeom prst="rect">
                  <a:avLst/>
                </a:prstGeom>
                <a:solidFill>
                  <a:srgbClr val="706F6F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8" name="Rectangle 14">
                  <a:extLst>
                    <a:ext uri="{FF2B5EF4-FFF2-40B4-BE49-F238E27FC236}">
                      <a16:creationId xmlns:a16="http://schemas.microsoft.com/office/drawing/2014/main" xmlns="" id="{79B1F5E1-C6A2-41EB-A156-4168AFB57D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7750" y="3008313"/>
                  <a:ext cx="303213" cy="2063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9" name="Rectangle 15">
                  <a:extLst>
                    <a:ext uri="{FF2B5EF4-FFF2-40B4-BE49-F238E27FC236}">
                      <a16:creationId xmlns:a16="http://schemas.microsoft.com/office/drawing/2014/main" xmlns="" id="{5A018369-92BA-43D2-B280-DFA50A548A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7750" y="2970213"/>
                  <a:ext cx="303213" cy="190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0" name="Rectangle 16">
                  <a:extLst>
                    <a:ext uri="{FF2B5EF4-FFF2-40B4-BE49-F238E27FC236}">
                      <a16:creationId xmlns:a16="http://schemas.microsoft.com/office/drawing/2014/main" xmlns="" id="{96E2F333-5CA5-41B6-9215-3E92B41219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7750" y="2930526"/>
                  <a:ext cx="303213" cy="2063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  <p:sp>
              <p:nvSpPr>
                <p:cNvPr id="11" name="Rectangle 17">
                  <a:extLst>
                    <a:ext uri="{FF2B5EF4-FFF2-40B4-BE49-F238E27FC236}">
                      <a16:creationId xmlns:a16="http://schemas.microsoft.com/office/drawing/2014/main" xmlns="" id="{D2823413-9915-4D89-8B81-091C42857A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7750" y="2892426"/>
                  <a:ext cx="303213" cy="1746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3200"/>
                </a:p>
              </p:txBody>
            </p:sp>
          </p:grpSp>
        </p:grpSp>
        <p:grpSp>
          <p:nvGrpSpPr>
            <p:cNvPr id="37" name="Group 39">
              <a:extLst>
                <a:ext uri="{FF2B5EF4-FFF2-40B4-BE49-F238E27FC236}">
                  <a16:creationId xmlns:a16="http://schemas.microsoft.com/office/drawing/2014/main" xmlns="" id="{232DCA8F-E879-4E57-A68C-0E5F61F88415}"/>
                </a:ext>
              </a:extLst>
            </p:cNvPr>
            <p:cNvGrpSpPr/>
            <p:nvPr/>
          </p:nvGrpSpPr>
          <p:grpSpPr>
            <a:xfrm>
              <a:off x="6326718" y="1162764"/>
              <a:ext cx="139700" cy="539751"/>
              <a:chOff x="4745038" y="868363"/>
              <a:chExt cx="104775" cy="404813"/>
            </a:xfrm>
          </p:grpSpPr>
          <p:sp>
            <p:nvSpPr>
              <p:cNvPr id="38" name="Rectangle 23">
                <a:extLst>
                  <a:ext uri="{FF2B5EF4-FFF2-40B4-BE49-F238E27FC236}">
                    <a16:creationId xmlns:a16="http://schemas.microsoft.com/office/drawing/2014/main" xmlns="" id="{98715B41-5FB1-40C6-8D8F-A4FF88525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5038" y="868363"/>
                <a:ext cx="104775" cy="246063"/>
              </a:xfrm>
              <a:prstGeom prst="rect">
                <a:avLst/>
              </a:prstGeom>
              <a:solidFill>
                <a:srgbClr val="706F6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39" name="Oval 24">
                <a:extLst>
                  <a:ext uri="{FF2B5EF4-FFF2-40B4-BE49-F238E27FC236}">
                    <a16:creationId xmlns:a16="http://schemas.microsoft.com/office/drawing/2014/main" xmlns="" id="{1F316214-C401-4FB4-ACCF-00E85FC21F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0438" y="885826"/>
                <a:ext cx="55563" cy="58738"/>
              </a:xfrm>
              <a:prstGeom prst="ellipse">
                <a:avLst/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40" name="Oval 25">
                <a:extLst>
                  <a:ext uri="{FF2B5EF4-FFF2-40B4-BE49-F238E27FC236}">
                    <a16:creationId xmlns:a16="http://schemas.microsoft.com/office/drawing/2014/main" xmlns="" id="{038F5F30-7FC9-43EC-8BE9-D8194FD128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0438" y="965201"/>
                <a:ext cx="55563" cy="55563"/>
              </a:xfrm>
              <a:prstGeom prst="ellipse">
                <a:avLst/>
              </a:pr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41" name="Oval 26">
                <a:extLst>
                  <a:ext uri="{FF2B5EF4-FFF2-40B4-BE49-F238E27FC236}">
                    <a16:creationId xmlns:a16="http://schemas.microsoft.com/office/drawing/2014/main" xmlns="" id="{4114F46E-1399-4433-99EE-FE7E594706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0438" y="1041401"/>
                <a:ext cx="55563" cy="55563"/>
              </a:xfrm>
              <a:prstGeom prst="ellipse">
                <a:avLst/>
              </a:pr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42" name="Rectangle 27">
                <a:extLst>
                  <a:ext uri="{FF2B5EF4-FFF2-40B4-BE49-F238E27FC236}">
                    <a16:creationId xmlns:a16="http://schemas.microsoft.com/office/drawing/2014/main" xmlns="" id="{E0ACC824-D6E0-4AB4-8522-78915FBCB9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3138" y="1108076"/>
                <a:ext cx="28575" cy="165100"/>
              </a:xfrm>
              <a:prstGeom prst="rect">
                <a:avLst/>
              </a:prstGeom>
              <a:solidFill>
                <a:srgbClr val="706F6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</p:grpSp>
        <p:grpSp>
          <p:nvGrpSpPr>
            <p:cNvPr id="43" name="Group 40">
              <a:extLst>
                <a:ext uri="{FF2B5EF4-FFF2-40B4-BE49-F238E27FC236}">
                  <a16:creationId xmlns:a16="http://schemas.microsoft.com/office/drawing/2014/main" xmlns="" id="{26874F23-F5C7-4002-8867-CAF53EC4A4CC}"/>
                </a:ext>
              </a:extLst>
            </p:cNvPr>
            <p:cNvGrpSpPr/>
            <p:nvPr/>
          </p:nvGrpSpPr>
          <p:grpSpPr>
            <a:xfrm>
              <a:off x="5189976" y="3306948"/>
              <a:ext cx="141817" cy="539751"/>
              <a:chOff x="3503613" y="2476501"/>
              <a:chExt cx="106363" cy="404813"/>
            </a:xfrm>
          </p:grpSpPr>
          <p:sp>
            <p:nvSpPr>
              <p:cNvPr id="44" name="Rectangle 28">
                <a:extLst>
                  <a:ext uri="{FF2B5EF4-FFF2-40B4-BE49-F238E27FC236}">
                    <a16:creationId xmlns:a16="http://schemas.microsoft.com/office/drawing/2014/main" xmlns="" id="{7F0D37E0-CF75-4298-AF6F-6BED8A31DA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3613" y="2476501"/>
                <a:ext cx="106363" cy="246063"/>
              </a:xfrm>
              <a:prstGeom prst="rect">
                <a:avLst/>
              </a:prstGeom>
              <a:solidFill>
                <a:srgbClr val="706F6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45" name="Oval 29">
                <a:extLst>
                  <a:ext uri="{FF2B5EF4-FFF2-40B4-BE49-F238E27FC236}">
                    <a16:creationId xmlns:a16="http://schemas.microsoft.com/office/drawing/2014/main" xmlns="" id="{3F735AD8-0FDC-473A-A471-C7372D1100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7425" y="2493963"/>
                <a:ext cx="57150" cy="58738"/>
              </a:xfrm>
              <a:prstGeom prst="ellipse">
                <a:avLst/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46" name="Oval 30">
                <a:extLst>
                  <a:ext uri="{FF2B5EF4-FFF2-40B4-BE49-F238E27FC236}">
                    <a16:creationId xmlns:a16="http://schemas.microsoft.com/office/drawing/2014/main" xmlns="" id="{70520845-F598-4472-897E-4F66894055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7425" y="2570163"/>
                <a:ext cx="57150" cy="57150"/>
              </a:xfrm>
              <a:prstGeom prst="ellipse">
                <a:avLst/>
              </a:pr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47" name="Oval 31">
                <a:extLst>
                  <a:ext uri="{FF2B5EF4-FFF2-40B4-BE49-F238E27FC236}">
                    <a16:creationId xmlns:a16="http://schemas.microsoft.com/office/drawing/2014/main" xmlns="" id="{283D199F-FB18-4FD1-B473-4BFD35CF92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7425" y="2647951"/>
                <a:ext cx="57150" cy="55563"/>
              </a:xfrm>
              <a:prstGeom prst="ellipse">
                <a:avLst/>
              </a:pr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48" name="Rectangle 32">
                <a:extLst>
                  <a:ext uri="{FF2B5EF4-FFF2-40B4-BE49-F238E27FC236}">
                    <a16:creationId xmlns:a16="http://schemas.microsoft.com/office/drawing/2014/main" xmlns="" id="{47E9718E-B836-43C6-A31D-BB1067990D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1713" y="2714626"/>
                <a:ext cx="30163" cy="166688"/>
              </a:xfrm>
              <a:prstGeom prst="rect">
                <a:avLst/>
              </a:prstGeom>
              <a:solidFill>
                <a:srgbClr val="706F6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</p:grpSp>
        <p:grpSp>
          <p:nvGrpSpPr>
            <p:cNvPr id="49" name="Group 41">
              <a:extLst>
                <a:ext uri="{FF2B5EF4-FFF2-40B4-BE49-F238E27FC236}">
                  <a16:creationId xmlns:a16="http://schemas.microsoft.com/office/drawing/2014/main" xmlns="" id="{F8E23A7B-A3EF-4594-AAEE-66B4E6984888}"/>
                </a:ext>
              </a:extLst>
            </p:cNvPr>
            <p:cNvGrpSpPr/>
            <p:nvPr/>
          </p:nvGrpSpPr>
          <p:grpSpPr>
            <a:xfrm>
              <a:off x="8017934" y="5438431"/>
              <a:ext cx="139700" cy="539751"/>
              <a:chOff x="6013450" y="4075113"/>
              <a:chExt cx="104775" cy="404813"/>
            </a:xfrm>
          </p:grpSpPr>
          <p:sp>
            <p:nvSpPr>
              <p:cNvPr id="50" name="Rectangle 33">
                <a:extLst>
                  <a:ext uri="{FF2B5EF4-FFF2-40B4-BE49-F238E27FC236}">
                    <a16:creationId xmlns:a16="http://schemas.microsoft.com/office/drawing/2014/main" xmlns="" id="{718256DD-87FE-4ECF-8E24-0083711C92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3450" y="4075113"/>
                <a:ext cx="104775" cy="246063"/>
              </a:xfrm>
              <a:prstGeom prst="rect">
                <a:avLst/>
              </a:prstGeom>
              <a:solidFill>
                <a:srgbClr val="706F6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51" name="Oval 34">
                <a:extLst>
                  <a:ext uri="{FF2B5EF4-FFF2-40B4-BE49-F238E27FC236}">
                    <a16:creationId xmlns:a16="http://schemas.microsoft.com/office/drawing/2014/main" xmlns="" id="{1457DF88-71DB-43E1-A832-BC5EEBA74F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37263" y="4092576"/>
                <a:ext cx="57150" cy="55563"/>
              </a:xfrm>
              <a:prstGeom prst="ellipse">
                <a:avLst/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52" name="Oval 35">
                <a:extLst>
                  <a:ext uri="{FF2B5EF4-FFF2-40B4-BE49-F238E27FC236}">
                    <a16:creationId xmlns:a16="http://schemas.microsoft.com/office/drawing/2014/main" xmlns="" id="{628AAA81-E11E-43C1-8D1C-F7BBAADE2A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37263" y="4168776"/>
                <a:ext cx="57150" cy="57150"/>
              </a:xfrm>
              <a:prstGeom prst="ellipse">
                <a:avLst/>
              </a:pr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53" name="Oval 36">
                <a:extLst>
                  <a:ext uri="{FF2B5EF4-FFF2-40B4-BE49-F238E27FC236}">
                    <a16:creationId xmlns:a16="http://schemas.microsoft.com/office/drawing/2014/main" xmlns="" id="{3F574AF2-4CA7-4F35-BBCD-D795B63AF5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37263" y="4244976"/>
                <a:ext cx="57150" cy="57150"/>
              </a:xfrm>
              <a:prstGeom prst="ellipse">
                <a:avLst/>
              </a:pr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  <p:sp>
            <p:nvSpPr>
              <p:cNvPr id="54" name="Rectangle 37">
                <a:extLst>
                  <a:ext uri="{FF2B5EF4-FFF2-40B4-BE49-F238E27FC236}">
                    <a16:creationId xmlns:a16="http://schemas.microsoft.com/office/drawing/2014/main" xmlns="" id="{1DD9741E-46BF-423A-9189-A875E5A5A7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51550" y="4313238"/>
                <a:ext cx="28575" cy="166688"/>
              </a:xfrm>
              <a:prstGeom prst="rect">
                <a:avLst/>
              </a:prstGeom>
              <a:solidFill>
                <a:srgbClr val="706F6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200"/>
              </a:p>
            </p:txBody>
          </p:sp>
        </p:grpSp>
      </p:grpSp>
      <p:sp>
        <p:nvSpPr>
          <p:cNvPr id="56" name="流程图: 合并 55">
            <a:extLst>
              <a:ext uri="{FF2B5EF4-FFF2-40B4-BE49-F238E27FC236}">
                <a16:creationId xmlns:a16="http://schemas.microsoft.com/office/drawing/2014/main" xmlns="" id="{669EBD23-6164-4219-AE7D-7A50CDF1BCB8}"/>
              </a:ext>
            </a:extLst>
          </p:cNvPr>
          <p:cNvSpPr/>
          <p:nvPr/>
        </p:nvSpPr>
        <p:spPr>
          <a:xfrm>
            <a:off x="1421979" y="1430523"/>
            <a:ext cx="255354" cy="220133"/>
          </a:xfrm>
          <a:prstGeom prst="flowChartMerge">
            <a:avLst/>
          </a:prstGeom>
          <a:solidFill>
            <a:srgbClr val="FF8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流程图: 合并 56">
            <a:extLst>
              <a:ext uri="{FF2B5EF4-FFF2-40B4-BE49-F238E27FC236}">
                <a16:creationId xmlns:a16="http://schemas.microsoft.com/office/drawing/2014/main" xmlns="" id="{25238B07-9D8D-4C29-A90B-480EE2F5057F}"/>
              </a:ext>
            </a:extLst>
          </p:cNvPr>
          <p:cNvSpPr/>
          <p:nvPr/>
        </p:nvSpPr>
        <p:spPr>
          <a:xfrm>
            <a:off x="4120473" y="1430523"/>
            <a:ext cx="255354" cy="220133"/>
          </a:xfrm>
          <a:prstGeom prst="flowChartMerge">
            <a:avLst/>
          </a:prstGeom>
          <a:solidFill>
            <a:srgbClr val="794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任意多边形: 形状 57">
            <a:extLst>
              <a:ext uri="{FF2B5EF4-FFF2-40B4-BE49-F238E27FC236}">
                <a16:creationId xmlns:a16="http://schemas.microsoft.com/office/drawing/2014/main" xmlns="" id="{BBE8E02C-3609-4396-8B13-3091A0DBB53F}"/>
              </a:ext>
            </a:extLst>
          </p:cNvPr>
          <p:cNvSpPr/>
          <p:nvPr/>
        </p:nvSpPr>
        <p:spPr>
          <a:xfrm>
            <a:off x="559531" y="1761772"/>
            <a:ext cx="1980250" cy="1646776"/>
          </a:xfrm>
          <a:custGeom>
            <a:avLst/>
            <a:gdLst>
              <a:gd name="connsiteX0" fmla="*/ 0 w 1980250"/>
              <a:gd name="connsiteY0" fmla="*/ 0 h 1646776"/>
              <a:gd name="connsiteX1" fmla="*/ 1980250 w 1980250"/>
              <a:gd name="connsiteY1" fmla="*/ 0 h 1646776"/>
              <a:gd name="connsiteX2" fmla="*/ 1980250 w 1980250"/>
              <a:gd name="connsiteY2" fmla="*/ 1646776 h 1646776"/>
              <a:gd name="connsiteX3" fmla="*/ 0 w 1980250"/>
              <a:gd name="connsiteY3" fmla="*/ 1646776 h 1646776"/>
              <a:gd name="connsiteX4" fmla="*/ 0 w 1980250"/>
              <a:gd name="connsiteY4" fmla="*/ 0 h 164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0250" h="1646776">
                <a:moveTo>
                  <a:pt x="0" y="0"/>
                </a:moveTo>
                <a:lnTo>
                  <a:pt x="1980250" y="0"/>
                </a:lnTo>
                <a:lnTo>
                  <a:pt x="1980250" y="1646776"/>
                </a:lnTo>
                <a:lnTo>
                  <a:pt x="0" y="164677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r>
              <a:rPr lang="zh-CN" altLang="en-US" sz="14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4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00</a:t>
            </a:r>
            <a:endParaRPr lang="en-US" altLang="zh-CN" sz="1400" kern="1200" cap="all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右键点击图片选择设置图片格式可直接替换图片。您可以点击文字框输入您的描述说明。</a:t>
            </a:r>
            <a:endPara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任意多边形: 形状 58">
            <a:extLst>
              <a:ext uri="{FF2B5EF4-FFF2-40B4-BE49-F238E27FC236}">
                <a16:creationId xmlns:a16="http://schemas.microsoft.com/office/drawing/2014/main" xmlns="" id="{B960E130-C743-4936-8AD3-A36CDA7BB5F6}"/>
              </a:ext>
            </a:extLst>
          </p:cNvPr>
          <p:cNvSpPr/>
          <p:nvPr/>
        </p:nvSpPr>
        <p:spPr>
          <a:xfrm>
            <a:off x="3241475" y="1761772"/>
            <a:ext cx="1980250" cy="1646776"/>
          </a:xfrm>
          <a:custGeom>
            <a:avLst/>
            <a:gdLst>
              <a:gd name="connsiteX0" fmla="*/ 0 w 1980250"/>
              <a:gd name="connsiteY0" fmla="*/ 0 h 1646776"/>
              <a:gd name="connsiteX1" fmla="*/ 1980250 w 1980250"/>
              <a:gd name="connsiteY1" fmla="*/ 0 h 1646776"/>
              <a:gd name="connsiteX2" fmla="*/ 1980250 w 1980250"/>
              <a:gd name="connsiteY2" fmla="*/ 1646776 h 1646776"/>
              <a:gd name="connsiteX3" fmla="*/ 0 w 1980250"/>
              <a:gd name="connsiteY3" fmla="*/ 1646776 h 1646776"/>
              <a:gd name="connsiteX4" fmla="*/ 0 w 1980250"/>
              <a:gd name="connsiteY4" fmla="*/ 0 h 164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0250" h="1646776">
                <a:moveTo>
                  <a:pt x="0" y="0"/>
                </a:moveTo>
                <a:lnTo>
                  <a:pt x="1980250" y="0"/>
                </a:lnTo>
                <a:lnTo>
                  <a:pt x="1980250" y="1646776"/>
                </a:lnTo>
                <a:lnTo>
                  <a:pt x="0" y="164677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r>
              <a:rPr lang="zh-CN" altLang="en-US" sz="14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4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00</a:t>
            </a:r>
            <a:endParaRPr lang="en-US" altLang="zh-CN" sz="1400" kern="1200" cap="all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右键点击图片选择设置图片格式可直接替换图片。您可以点击文字框输入您的描述说明。</a:t>
            </a:r>
            <a:endPara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流程图: 合并 59">
            <a:extLst>
              <a:ext uri="{FF2B5EF4-FFF2-40B4-BE49-F238E27FC236}">
                <a16:creationId xmlns:a16="http://schemas.microsoft.com/office/drawing/2014/main" xmlns="" id="{48D7DEC8-4117-4D7D-BAD5-35E8187E1D44}"/>
              </a:ext>
            </a:extLst>
          </p:cNvPr>
          <p:cNvSpPr/>
          <p:nvPr/>
        </p:nvSpPr>
        <p:spPr>
          <a:xfrm>
            <a:off x="7239583" y="1430523"/>
            <a:ext cx="255354" cy="220133"/>
          </a:xfrm>
          <a:prstGeom prst="flowChartMerge">
            <a:avLst/>
          </a:prstGeom>
          <a:solidFill>
            <a:srgbClr val="FF8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任意多边形: 形状 60">
            <a:extLst>
              <a:ext uri="{FF2B5EF4-FFF2-40B4-BE49-F238E27FC236}">
                <a16:creationId xmlns:a16="http://schemas.microsoft.com/office/drawing/2014/main" xmlns="" id="{F452949C-9D98-4FAC-8C3E-32CA84E10413}"/>
              </a:ext>
            </a:extLst>
          </p:cNvPr>
          <p:cNvSpPr/>
          <p:nvPr/>
        </p:nvSpPr>
        <p:spPr>
          <a:xfrm>
            <a:off x="6360585" y="1761772"/>
            <a:ext cx="1980250" cy="1646776"/>
          </a:xfrm>
          <a:custGeom>
            <a:avLst/>
            <a:gdLst>
              <a:gd name="connsiteX0" fmla="*/ 0 w 1980250"/>
              <a:gd name="connsiteY0" fmla="*/ 0 h 1646776"/>
              <a:gd name="connsiteX1" fmla="*/ 1980250 w 1980250"/>
              <a:gd name="connsiteY1" fmla="*/ 0 h 1646776"/>
              <a:gd name="connsiteX2" fmla="*/ 1980250 w 1980250"/>
              <a:gd name="connsiteY2" fmla="*/ 1646776 h 1646776"/>
              <a:gd name="connsiteX3" fmla="*/ 0 w 1980250"/>
              <a:gd name="connsiteY3" fmla="*/ 1646776 h 1646776"/>
              <a:gd name="connsiteX4" fmla="*/ 0 w 1980250"/>
              <a:gd name="connsiteY4" fmla="*/ 0 h 164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0250" h="1646776">
                <a:moveTo>
                  <a:pt x="0" y="0"/>
                </a:moveTo>
                <a:lnTo>
                  <a:pt x="1980250" y="0"/>
                </a:lnTo>
                <a:lnTo>
                  <a:pt x="1980250" y="1646776"/>
                </a:lnTo>
                <a:lnTo>
                  <a:pt x="0" y="164677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r>
              <a:rPr lang="zh-CN" altLang="en-US" sz="14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4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00</a:t>
            </a:r>
            <a:endParaRPr lang="en-US" altLang="zh-CN" sz="1400" kern="1200" cap="all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右键点击图片选择设置图片格式可直接替换图片。您可以点击文字框输入您的描述说明。</a:t>
            </a:r>
            <a:endPara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流程图: 合并 61">
            <a:extLst>
              <a:ext uri="{FF2B5EF4-FFF2-40B4-BE49-F238E27FC236}">
                <a16:creationId xmlns:a16="http://schemas.microsoft.com/office/drawing/2014/main" xmlns="" id="{77228B65-347F-43FD-9AF9-7A26C686E88E}"/>
              </a:ext>
            </a:extLst>
          </p:cNvPr>
          <p:cNvSpPr/>
          <p:nvPr/>
        </p:nvSpPr>
        <p:spPr>
          <a:xfrm>
            <a:off x="7310277" y="3598524"/>
            <a:ext cx="255354" cy="220133"/>
          </a:xfrm>
          <a:prstGeom prst="flowChartMerge">
            <a:avLst/>
          </a:prstGeom>
          <a:solidFill>
            <a:srgbClr val="794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任意多边形: 形状 62">
            <a:extLst>
              <a:ext uri="{FF2B5EF4-FFF2-40B4-BE49-F238E27FC236}">
                <a16:creationId xmlns:a16="http://schemas.microsoft.com/office/drawing/2014/main" xmlns="" id="{549A61A7-2E80-4A00-86B8-1D03053D5951}"/>
              </a:ext>
            </a:extLst>
          </p:cNvPr>
          <p:cNvSpPr/>
          <p:nvPr/>
        </p:nvSpPr>
        <p:spPr>
          <a:xfrm>
            <a:off x="6431279" y="3929773"/>
            <a:ext cx="1980250" cy="1646776"/>
          </a:xfrm>
          <a:custGeom>
            <a:avLst/>
            <a:gdLst>
              <a:gd name="connsiteX0" fmla="*/ 0 w 1980250"/>
              <a:gd name="connsiteY0" fmla="*/ 0 h 1646776"/>
              <a:gd name="connsiteX1" fmla="*/ 1980250 w 1980250"/>
              <a:gd name="connsiteY1" fmla="*/ 0 h 1646776"/>
              <a:gd name="connsiteX2" fmla="*/ 1980250 w 1980250"/>
              <a:gd name="connsiteY2" fmla="*/ 1646776 h 1646776"/>
              <a:gd name="connsiteX3" fmla="*/ 0 w 1980250"/>
              <a:gd name="connsiteY3" fmla="*/ 1646776 h 1646776"/>
              <a:gd name="connsiteX4" fmla="*/ 0 w 1980250"/>
              <a:gd name="connsiteY4" fmla="*/ 0 h 164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0250" h="1646776">
                <a:moveTo>
                  <a:pt x="0" y="0"/>
                </a:moveTo>
                <a:lnTo>
                  <a:pt x="1980250" y="0"/>
                </a:lnTo>
                <a:lnTo>
                  <a:pt x="1980250" y="1646776"/>
                </a:lnTo>
                <a:lnTo>
                  <a:pt x="0" y="164677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r>
              <a:rPr lang="zh-CN" altLang="en-US" sz="14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r>
              <a:rPr lang="zh-CN" altLang="en-US" sz="14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00</a:t>
            </a:r>
            <a:endParaRPr lang="en-US" altLang="zh-CN" sz="1400" kern="1200" cap="all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右键点击图片选择设置图片格式可直接替换图片。您可以点击文字框输入您的描述说明。</a:t>
            </a:r>
            <a:endPara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流程图: 合并 63">
            <a:extLst>
              <a:ext uri="{FF2B5EF4-FFF2-40B4-BE49-F238E27FC236}">
                <a16:creationId xmlns:a16="http://schemas.microsoft.com/office/drawing/2014/main" xmlns="" id="{5798FBEC-0B2C-41DC-AE71-D15F191DFED7}"/>
              </a:ext>
            </a:extLst>
          </p:cNvPr>
          <p:cNvSpPr/>
          <p:nvPr/>
        </p:nvSpPr>
        <p:spPr>
          <a:xfrm>
            <a:off x="4424784" y="3588998"/>
            <a:ext cx="255354" cy="220133"/>
          </a:xfrm>
          <a:prstGeom prst="flowChartMerge">
            <a:avLst/>
          </a:prstGeom>
          <a:solidFill>
            <a:srgbClr val="FF8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任意多边形: 形状 64">
            <a:extLst>
              <a:ext uri="{FF2B5EF4-FFF2-40B4-BE49-F238E27FC236}">
                <a16:creationId xmlns:a16="http://schemas.microsoft.com/office/drawing/2014/main" xmlns="" id="{AEDD65B4-E6C2-4F56-AF5E-CBF49D8B2B8B}"/>
              </a:ext>
            </a:extLst>
          </p:cNvPr>
          <p:cNvSpPr/>
          <p:nvPr/>
        </p:nvSpPr>
        <p:spPr>
          <a:xfrm>
            <a:off x="3545786" y="3920247"/>
            <a:ext cx="1980250" cy="1646776"/>
          </a:xfrm>
          <a:custGeom>
            <a:avLst/>
            <a:gdLst>
              <a:gd name="connsiteX0" fmla="*/ 0 w 1980250"/>
              <a:gd name="connsiteY0" fmla="*/ 0 h 1646776"/>
              <a:gd name="connsiteX1" fmla="*/ 1980250 w 1980250"/>
              <a:gd name="connsiteY1" fmla="*/ 0 h 1646776"/>
              <a:gd name="connsiteX2" fmla="*/ 1980250 w 1980250"/>
              <a:gd name="connsiteY2" fmla="*/ 1646776 h 1646776"/>
              <a:gd name="connsiteX3" fmla="*/ 0 w 1980250"/>
              <a:gd name="connsiteY3" fmla="*/ 1646776 h 1646776"/>
              <a:gd name="connsiteX4" fmla="*/ 0 w 1980250"/>
              <a:gd name="connsiteY4" fmla="*/ 0 h 164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0250" h="1646776">
                <a:moveTo>
                  <a:pt x="0" y="0"/>
                </a:moveTo>
                <a:lnTo>
                  <a:pt x="1980250" y="0"/>
                </a:lnTo>
                <a:lnTo>
                  <a:pt x="1980250" y="1646776"/>
                </a:lnTo>
                <a:lnTo>
                  <a:pt x="0" y="164677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r>
              <a:rPr lang="zh-CN" altLang="en-US" sz="14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14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00</a:t>
            </a:r>
            <a:endParaRPr lang="en-US" altLang="zh-CN" sz="1400" kern="1200" cap="all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右键点击图片选择设置图片格式可直接替换图片。您可以点击文字框输入您的描述说明。</a:t>
            </a:r>
            <a:endPara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等腰三角形 65">
            <a:extLst>
              <a:ext uri="{FF2B5EF4-FFF2-40B4-BE49-F238E27FC236}">
                <a16:creationId xmlns:a16="http://schemas.microsoft.com/office/drawing/2014/main" xmlns="" id="{92B9EFA2-5870-4A11-927A-2B893D2C5652}"/>
              </a:ext>
            </a:extLst>
          </p:cNvPr>
          <p:cNvSpPr/>
          <p:nvPr/>
        </p:nvSpPr>
        <p:spPr>
          <a:xfrm>
            <a:off x="10148248" y="6235883"/>
            <a:ext cx="255354" cy="220133"/>
          </a:xfrm>
          <a:prstGeom prst="triangle">
            <a:avLst/>
          </a:prstGeom>
          <a:solidFill>
            <a:srgbClr val="794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任意多边形: 形状 66">
            <a:extLst>
              <a:ext uri="{FF2B5EF4-FFF2-40B4-BE49-F238E27FC236}">
                <a16:creationId xmlns:a16="http://schemas.microsoft.com/office/drawing/2014/main" xmlns="" id="{5F037F99-C786-4707-AD4E-5929469EE745}"/>
              </a:ext>
            </a:extLst>
          </p:cNvPr>
          <p:cNvSpPr/>
          <p:nvPr/>
        </p:nvSpPr>
        <p:spPr>
          <a:xfrm>
            <a:off x="9269250" y="4579581"/>
            <a:ext cx="1980250" cy="1646776"/>
          </a:xfrm>
          <a:custGeom>
            <a:avLst/>
            <a:gdLst>
              <a:gd name="connsiteX0" fmla="*/ 0 w 1980250"/>
              <a:gd name="connsiteY0" fmla="*/ 0 h 1646776"/>
              <a:gd name="connsiteX1" fmla="*/ 1980250 w 1980250"/>
              <a:gd name="connsiteY1" fmla="*/ 0 h 1646776"/>
              <a:gd name="connsiteX2" fmla="*/ 1980250 w 1980250"/>
              <a:gd name="connsiteY2" fmla="*/ 1646776 h 1646776"/>
              <a:gd name="connsiteX3" fmla="*/ 0 w 1980250"/>
              <a:gd name="connsiteY3" fmla="*/ 1646776 h 1646776"/>
              <a:gd name="connsiteX4" fmla="*/ 0 w 1980250"/>
              <a:gd name="connsiteY4" fmla="*/ 0 h 164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0250" h="1646776">
                <a:moveTo>
                  <a:pt x="0" y="0"/>
                </a:moveTo>
                <a:lnTo>
                  <a:pt x="1980250" y="0"/>
                </a:lnTo>
                <a:lnTo>
                  <a:pt x="1980250" y="1646776"/>
                </a:lnTo>
                <a:lnTo>
                  <a:pt x="0" y="164677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r>
              <a:rPr lang="zh-CN" altLang="en-US" sz="14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en-US" sz="14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00</a:t>
            </a:r>
            <a:endParaRPr lang="en-US" altLang="zh-CN" sz="1400" kern="1200" cap="all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右键点击图片选择设置图片格式可直接替换图片。您可以点击文字框输入您的描述说明。</a:t>
            </a:r>
            <a:endPara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13848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5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50"/>
                            </p:stCondLst>
                            <p:childTnLst>
                              <p:par>
                                <p:cTn id="6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75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750"/>
                            </p:stCondLst>
                            <p:childTnLst>
                              <p:par>
                                <p:cTn id="7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6" grpId="0" animBg="1"/>
      <p:bldP spid="57" grpId="0" animBg="1"/>
      <p:bldP spid="58" grpId="0"/>
      <p:bldP spid="59" grpId="0"/>
      <p:bldP spid="60" grpId="0" animBg="1"/>
      <p:bldP spid="61" grpId="0"/>
      <p:bldP spid="62" grpId="0" animBg="1"/>
      <p:bldP spid="63" grpId="0"/>
      <p:bldP spid="64" grpId="0" animBg="1"/>
      <p:bldP spid="65" grpId="0"/>
      <p:bldP spid="66" grpId="0" animBg="1"/>
      <p:bldP spid="6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71BF2097-8FE9-4514-9514-7CC21EA9458D}"/>
              </a:ext>
            </a:extLst>
          </p:cNvPr>
          <p:cNvSpPr txBox="1"/>
          <p:nvPr/>
        </p:nvSpPr>
        <p:spPr>
          <a:xfrm>
            <a:off x="2063552" y="535864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794E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本学期目标</a:t>
            </a:r>
          </a:p>
        </p:txBody>
      </p:sp>
      <p:sp>
        <p:nvSpPr>
          <p:cNvPr id="3" name="任意多边形 1">
            <a:extLst>
              <a:ext uri="{FF2B5EF4-FFF2-40B4-BE49-F238E27FC236}">
                <a16:creationId xmlns:a16="http://schemas.microsoft.com/office/drawing/2014/main" xmlns="" id="{150C9BFA-8FA3-412A-8EB1-6E1A4AC5CA29}"/>
              </a:ext>
            </a:extLst>
          </p:cNvPr>
          <p:cNvSpPr/>
          <p:nvPr/>
        </p:nvSpPr>
        <p:spPr>
          <a:xfrm rot="5400000" flipH="1">
            <a:off x="3337386" y="3593160"/>
            <a:ext cx="5517232" cy="1012448"/>
          </a:xfrm>
          <a:custGeom>
            <a:avLst/>
            <a:gdLst>
              <a:gd name="connsiteX0" fmla="*/ 3928721 w 4299943"/>
              <a:gd name="connsiteY0" fmla="*/ 0 h 759336"/>
              <a:gd name="connsiteX1" fmla="*/ 3959274 w 4299943"/>
              <a:gd name="connsiteY1" fmla="*/ 12674 h 759336"/>
              <a:gd name="connsiteX2" fmla="*/ 4280746 w 4299943"/>
              <a:gd name="connsiteY2" fmla="*/ 333289 h 759336"/>
              <a:gd name="connsiteX3" fmla="*/ 4299943 w 4299943"/>
              <a:gd name="connsiteY3" fmla="*/ 379399 h 759336"/>
              <a:gd name="connsiteX4" fmla="*/ 4278313 w 4299943"/>
              <a:gd name="connsiteY4" fmla="*/ 427936 h 759336"/>
              <a:gd name="connsiteX5" fmla="*/ 3960625 w 4299943"/>
              <a:gd name="connsiteY5" fmla="*/ 745045 h 759336"/>
              <a:gd name="connsiteX6" fmla="*/ 3928721 w 4299943"/>
              <a:gd name="connsiteY6" fmla="*/ 759336 h 759336"/>
              <a:gd name="connsiteX7" fmla="*/ 3886003 w 4299943"/>
              <a:gd name="connsiteY7" fmla="*/ 716732 h 759336"/>
              <a:gd name="connsiteX8" fmla="*/ 3886273 w 4299943"/>
              <a:gd name="connsiteY8" fmla="*/ 713765 h 759336"/>
              <a:gd name="connsiteX9" fmla="*/ 3886003 w 4299943"/>
              <a:gd name="connsiteY9" fmla="*/ 653633 h 759336"/>
              <a:gd name="connsiteX10" fmla="*/ 3886003 w 4299943"/>
              <a:gd name="connsiteY10" fmla="*/ 653364 h 759336"/>
              <a:gd name="connsiteX11" fmla="*/ 3875188 w 4299943"/>
              <a:gd name="connsiteY11" fmla="*/ 642308 h 759336"/>
              <a:gd name="connsiteX12" fmla="*/ 3874917 w 4299943"/>
              <a:gd name="connsiteY12" fmla="*/ 642308 h 759336"/>
              <a:gd name="connsiteX13" fmla="*/ 3723879 w 4299943"/>
              <a:gd name="connsiteY13" fmla="*/ 642308 h 759336"/>
              <a:gd name="connsiteX14" fmla="*/ 3651871 w 4299943"/>
              <a:gd name="connsiteY14" fmla="*/ 642308 h 759336"/>
              <a:gd name="connsiteX15" fmla="*/ 1347615 w 4299943"/>
              <a:gd name="connsiteY15" fmla="*/ 642308 h 759336"/>
              <a:gd name="connsiteX16" fmla="*/ 892677 w 4299943"/>
              <a:gd name="connsiteY16" fmla="*/ 642308 h 759336"/>
              <a:gd name="connsiteX17" fmla="*/ 483519 w 4299943"/>
              <a:gd name="connsiteY17" fmla="*/ 642308 h 759336"/>
              <a:gd name="connsiteX18" fmla="*/ 411511 w 4299943"/>
              <a:gd name="connsiteY18" fmla="*/ 642308 h 759336"/>
              <a:gd name="connsiteX19" fmla="*/ 0 w 4299943"/>
              <a:gd name="connsiteY19" fmla="*/ 642308 h 759336"/>
              <a:gd name="connsiteX20" fmla="*/ 0 w 4299943"/>
              <a:gd name="connsiteY20" fmla="*/ 118647 h 759336"/>
              <a:gd name="connsiteX21" fmla="*/ 411511 w 4299943"/>
              <a:gd name="connsiteY21" fmla="*/ 118647 h 759336"/>
              <a:gd name="connsiteX22" fmla="*/ 483519 w 4299943"/>
              <a:gd name="connsiteY22" fmla="*/ 118647 h 759336"/>
              <a:gd name="connsiteX23" fmla="*/ 892677 w 4299943"/>
              <a:gd name="connsiteY23" fmla="*/ 118647 h 759336"/>
              <a:gd name="connsiteX24" fmla="*/ 1347615 w 4299943"/>
              <a:gd name="connsiteY24" fmla="*/ 118647 h 759336"/>
              <a:gd name="connsiteX25" fmla="*/ 3651871 w 4299943"/>
              <a:gd name="connsiteY25" fmla="*/ 118647 h 759336"/>
              <a:gd name="connsiteX26" fmla="*/ 3723879 w 4299943"/>
              <a:gd name="connsiteY26" fmla="*/ 118647 h 759336"/>
              <a:gd name="connsiteX27" fmla="*/ 3874647 w 4299943"/>
              <a:gd name="connsiteY27" fmla="*/ 118647 h 759336"/>
              <a:gd name="connsiteX28" fmla="*/ 3874917 w 4299943"/>
              <a:gd name="connsiteY28" fmla="*/ 118647 h 759336"/>
              <a:gd name="connsiteX29" fmla="*/ 3886003 w 4299943"/>
              <a:gd name="connsiteY29" fmla="*/ 107591 h 759336"/>
              <a:gd name="connsiteX30" fmla="*/ 3886003 w 4299943"/>
              <a:gd name="connsiteY30" fmla="*/ 107321 h 759336"/>
              <a:gd name="connsiteX31" fmla="*/ 3886003 w 4299943"/>
              <a:gd name="connsiteY31" fmla="*/ 107052 h 759336"/>
              <a:gd name="connsiteX32" fmla="*/ 3886003 w 4299943"/>
              <a:gd name="connsiteY32" fmla="*/ 43684 h 759336"/>
              <a:gd name="connsiteX33" fmla="*/ 3886003 w 4299943"/>
              <a:gd name="connsiteY33" fmla="*/ 42605 h 759336"/>
              <a:gd name="connsiteX34" fmla="*/ 3928721 w 4299943"/>
              <a:gd name="connsiteY34" fmla="*/ 0 h 759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299943" h="759336">
                <a:moveTo>
                  <a:pt x="3928721" y="0"/>
                </a:moveTo>
                <a:cubicBezTo>
                  <a:pt x="3940618" y="0"/>
                  <a:pt x="3951433" y="4854"/>
                  <a:pt x="3959274" y="12674"/>
                </a:cubicBezTo>
                <a:lnTo>
                  <a:pt x="4280746" y="333289"/>
                </a:lnTo>
                <a:cubicBezTo>
                  <a:pt x="4292643" y="345154"/>
                  <a:pt x="4299943" y="361602"/>
                  <a:pt x="4299943" y="379399"/>
                </a:cubicBezTo>
                <a:cubicBezTo>
                  <a:pt x="4299943" y="398814"/>
                  <a:pt x="4291561" y="416072"/>
                  <a:pt x="4278313" y="427936"/>
                </a:cubicBezTo>
                <a:lnTo>
                  <a:pt x="3960625" y="745045"/>
                </a:lnTo>
                <a:cubicBezTo>
                  <a:pt x="3952785" y="753674"/>
                  <a:pt x="3941429" y="759336"/>
                  <a:pt x="3928721" y="759336"/>
                </a:cubicBezTo>
                <a:cubicBezTo>
                  <a:pt x="3905199" y="759336"/>
                  <a:pt x="3886003" y="740191"/>
                  <a:pt x="3886003" y="716732"/>
                </a:cubicBezTo>
                <a:cubicBezTo>
                  <a:pt x="3886003" y="715653"/>
                  <a:pt x="3886003" y="714844"/>
                  <a:pt x="3886273" y="713765"/>
                </a:cubicBezTo>
                <a:lnTo>
                  <a:pt x="3886003" y="653633"/>
                </a:lnTo>
                <a:lnTo>
                  <a:pt x="3886003" y="653364"/>
                </a:lnTo>
                <a:cubicBezTo>
                  <a:pt x="3886003" y="647162"/>
                  <a:pt x="3881136" y="642308"/>
                  <a:pt x="3875188" y="642308"/>
                </a:cubicBezTo>
                <a:lnTo>
                  <a:pt x="3874917" y="642308"/>
                </a:lnTo>
                <a:lnTo>
                  <a:pt x="3723879" y="642308"/>
                </a:lnTo>
                <a:lnTo>
                  <a:pt x="3651871" y="642308"/>
                </a:lnTo>
                <a:lnTo>
                  <a:pt x="1347615" y="642308"/>
                </a:lnTo>
                <a:lnTo>
                  <a:pt x="892677" y="642308"/>
                </a:lnTo>
                <a:lnTo>
                  <a:pt x="483519" y="642308"/>
                </a:lnTo>
                <a:lnTo>
                  <a:pt x="411511" y="642308"/>
                </a:lnTo>
                <a:lnTo>
                  <a:pt x="0" y="642308"/>
                </a:lnTo>
                <a:lnTo>
                  <a:pt x="0" y="118647"/>
                </a:lnTo>
                <a:lnTo>
                  <a:pt x="411511" y="118647"/>
                </a:lnTo>
                <a:lnTo>
                  <a:pt x="483519" y="118647"/>
                </a:lnTo>
                <a:lnTo>
                  <a:pt x="892677" y="118647"/>
                </a:lnTo>
                <a:lnTo>
                  <a:pt x="1347615" y="118647"/>
                </a:lnTo>
                <a:lnTo>
                  <a:pt x="3651871" y="118647"/>
                </a:lnTo>
                <a:lnTo>
                  <a:pt x="3723879" y="118647"/>
                </a:lnTo>
                <a:lnTo>
                  <a:pt x="3874647" y="118647"/>
                </a:lnTo>
                <a:lnTo>
                  <a:pt x="3874917" y="118647"/>
                </a:lnTo>
                <a:cubicBezTo>
                  <a:pt x="3881136" y="118647"/>
                  <a:pt x="3886003" y="113523"/>
                  <a:pt x="3886003" y="107591"/>
                </a:cubicBezTo>
                <a:lnTo>
                  <a:pt x="3886003" y="107321"/>
                </a:lnTo>
                <a:lnTo>
                  <a:pt x="3886003" y="107052"/>
                </a:lnTo>
                <a:lnTo>
                  <a:pt x="3886003" y="43684"/>
                </a:lnTo>
                <a:lnTo>
                  <a:pt x="3886003" y="42605"/>
                </a:lnTo>
                <a:cubicBezTo>
                  <a:pt x="3886003" y="18876"/>
                  <a:pt x="3905199" y="0"/>
                  <a:pt x="3928721" y="0"/>
                </a:cubicBezTo>
                <a:close/>
              </a:path>
            </a:pathLst>
          </a:custGeom>
          <a:solidFill>
            <a:srgbClr val="794E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B037CF7E-C1E9-4DA3-9D3E-3F143391F6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1477" y="1743190"/>
            <a:ext cx="1651079" cy="42440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sz="2800" b="1" cap="all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添加标题</a:t>
            </a:r>
            <a:endParaRPr lang="en-US" altLang="zh-CN" sz="2800" b="1" cap="all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xmlns="" id="{5C8E65BD-E84A-4CBF-AA11-0F6909A2CC5B}"/>
              </a:ext>
            </a:extLst>
          </p:cNvPr>
          <p:cNvSpPr txBox="1"/>
          <p:nvPr/>
        </p:nvSpPr>
        <p:spPr>
          <a:xfrm>
            <a:off x="1283305" y="2700016"/>
            <a:ext cx="3168352" cy="8275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800" cap="all" dirty="0">
                <a:solidFill>
                  <a:schemeClr val="tx1"/>
                </a:solidFill>
              </a:rPr>
              <a:t>添加小标题</a:t>
            </a:r>
            <a:endParaRPr lang="en-US" altLang="zh-CN" sz="1800" cap="all" dirty="0">
              <a:solidFill>
                <a:schemeClr val="tx1"/>
              </a:solidFill>
            </a:endParaRPr>
          </a:p>
          <a:p>
            <a:pPr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/>
                </a:solidFill>
              </a:rPr>
              <a:t>输入简要文字内容，言简意赅的说明分项内容</a:t>
            </a:r>
            <a:r>
              <a:rPr lang="en-US" altLang="zh-CN" sz="1400" dirty="0">
                <a:solidFill>
                  <a:schemeClr val="tx1"/>
                </a:solidFill>
              </a:rPr>
              <a:t>……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FB960DBE-429B-4858-83B4-94C81552BA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53434" y="1743190"/>
            <a:ext cx="1651079" cy="42440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 algn="r"/>
            <a:r>
              <a:rPr lang="zh-CN" altLang="en-US" sz="2800" b="1" cap="all" dirty="0">
                <a:solidFill>
                  <a:srgbClr val="F5C727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添加标题</a:t>
            </a:r>
            <a:endParaRPr lang="en-US" altLang="zh-CN" sz="2800" b="1" cap="all" dirty="0">
              <a:solidFill>
                <a:srgbClr val="F5C727"/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3FA1F025-20D6-408F-BBB8-04FE1FB53A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5975" y="2756925"/>
            <a:ext cx="480053" cy="374441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0" tIns="0" rIns="0" bIns="0" anchor="ctr"/>
          <a:lstStyle/>
          <a:p>
            <a:pPr algn="ctr"/>
            <a:r>
              <a:rPr lang="zh-CN" altLang="en-US" sz="3600" b="1" cap="all" spc="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我们一直在进步</a:t>
            </a:r>
            <a:endParaRPr lang="en-US" altLang="zh-CN" sz="3600" b="1" cap="all" spc="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19" name="任意多边形 25">
            <a:extLst>
              <a:ext uri="{FF2B5EF4-FFF2-40B4-BE49-F238E27FC236}">
                <a16:creationId xmlns:a16="http://schemas.microsoft.com/office/drawing/2014/main" xmlns="" id="{6EE1012C-2650-4674-BD39-04CBA153407A}"/>
              </a:ext>
            </a:extLst>
          </p:cNvPr>
          <p:cNvSpPr/>
          <p:nvPr/>
        </p:nvSpPr>
        <p:spPr>
          <a:xfrm rot="16200000" flipV="1">
            <a:off x="1882585" y="3230990"/>
            <a:ext cx="5138144" cy="2386667"/>
          </a:xfrm>
          <a:custGeom>
            <a:avLst/>
            <a:gdLst>
              <a:gd name="connsiteX0" fmla="*/ 3800982 w 3853608"/>
              <a:gd name="connsiteY0" fmla="*/ 1702998 h 1790000"/>
              <a:gd name="connsiteX1" fmla="*/ 3766606 w 3853608"/>
              <a:gd name="connsiteY1" fmla="*/ 1737372 h 1790000"/>
              <a:gd name="connsiteX2" fmla="*/ 3732231 w 3853608"/>
              <a:gd name="connsiteY2" fmla="*/ 1702998 h 1790000"/>
              <a:gd name="connsiteX3" fmla="*/ 3766606 w 3853608"/>
              <a:gd name="connsiteY3" fmla="*/ 1668623 h 1790000"/>
              <a:gd name="connsiteX4" fmla="*/ 3800982 w 3853608"/>
              <a:gd name="connsiteY4" fmla="*/ 1702998 h 1790000"/>
              <a:gd name="connsiteX5" fmla="*/ 3853608 w 3853608"/>
              <a:gd name="connsiteY5" fmla="*/ 1702998 h 1790000"/>
              <a:gd name="connsiteX6" fmla="*/ 3800471 w 3853608"/>
              <a:gd name="connsiteY6" fmla="*/ 1622832 h 1790000"/>
              <a:gd name="connsiteX7" fmla="*/ 3795888 w 3853608"/>
              <a:gd name="connsiteY7" fmla="*/ 1621907 h 1790000"/>
              <a:gd name="connsiteX8" fmla="*/ 3795888 w 3853608"/>
              <a:gd name="connsiteY8" fmla="*/ 1277587 h 1790000"/>
              <a:gd name="connsiteX9" fmla="*/ 3795889 w 3853608"/>
              <a:gd name="connsiteY9" fmla="*/ 1277587 h 1790000"/>
              <a:gd name="connsiteX10" fmla="*/ 3795889 w 3853608"/>
              <a:gd name="connsiteY10" fmla="*/ 425680 h 1790000"/>
              <a:gd name="connsiteX11" fmla="*/ 3795889 w 3853608"/>
              <a:gd name="connsiteY11" fmla="*/ 197587 h 1790000"/>
              <a:gd name="connsiteX12" fmla="*/ 3795889 w 3853608"/>
              <a:gd name="connsiteY12" fmla="*/ 165919 h 1790000"/>
              <a:gd name="connsiteX13" fmla="*/ 3795889 w 3853608"/>
              <a:gd name="connsiteY13" fmla="*/ 104639 h 1790000"/>
              <a:gd name="connsiteX14" fmla="*/ 3691249 w 3853608"/>
              <a:gd name="connsiteY14" fmla="*/ 0 h 1790000"/>
              <a:gd name="connsiteX15" fmla="*/ 3483144 w 3853608"/>
              <a:gd name="connsiteY15" fmla="*/ 0 h 1790000"/>
              <a:gd name="connsiteX16" fmla="*/ 3483144 w 3853608"/>
              <a:gd name="connsiteY16" fmla="*/ 1 h 1790000"/>
              <a:gd name="connsiteX17" fmla="*/ 2880000 w 3853608"/>
              <a:gd name="connsiteY17" fmla="*/ 1 h 1790000"/>
              <a:gd name="connsiteX18" fmla="*/ 2880000 w 3853608"/>
              <a:gd name="connsiteY18" fmla="*/ 0 h 1790000"/>
              <a:gd name="connsiteX19" fmla="*/ 2711810 w 3853608"/>
              <a:gd name="connsiteY19" fmla="*/ 0 h 1790000"/>
              <a:gd name="connsiteX20" fmla="*/ 2711810 w 3853608"/>
              <a:gd name="connsiteY20" fmla="*/ 1 h 1790000"/>
              <a:gd name="connsiteX21" fmla="*/ 2268707 w 3853608"/>
              <a:gd name="connsiteY21" fmla="*/ 1 h 1790000"/>
              <a:gd name="connsiteX22" fmla="*/ 1923678 w 3853608"/>
              <a:gd name="connsiteY22" fmla="*/ 1 h 1790000"/>
              <a:gd name="connsiteX23" fmla="*/ 599983 w 3853608"/>
              <a:gd name="connsiteY23" fmla="*/ 1 h 1790000"/>
              <a:gd name="connsiteX24" fmla="*/ 0 w 3853608"/>
              <a:gd name="connsiteY24" fmla="*/ 1 h 1790000"/>
              <a:gd name="connsiteX25" fmla="*/ 0 w 3853608"/>
              <a:gd name="connsiteY25" fmla="*/ 51853 h 1790000"/>
              <a:gd name="connsiteX26" fmla="*/ 1773417 w 3853608"/>
              <a:gd name="connsiteY26" fmla="*/ 51853 h 1790000"/>
              <a:gd name="connsiteX27" fmla="*/ 1773417 w 3853608"/>
              <a:gd name="connsiteY27" fmla="*/ 51852 h 1790000"/>
              <a:gd name="connsiteX28" fmla="*/ 1923678 w 3853608"/>
              <a:gd name="connsiteY28" fmla="*/ 51852 h 1790000"/>
              <a:gd name="connsiteX29" fmla="*/ 1923678 w 3853608"/>
              <a:gd name="connsiteY29" fmla="*/ 51853 h 1790000"/>
              <a:gd name="connsiteX30" fmla="*/ 2943507 w 3853608"/>
              <a:gd name="connsiteY30" fmla="*/ 51853 h 1790000"/>
              <a:gd name="connsiteX31" fmla="*/ 2943507 w 3853608"/>
              <a:gd name="connsiteY31" fmla="*/ 51852 h 1790000"/>
              <a:gd name="connsiteX32" fmla="*/ 3511576 w 3853608"/>
              <a:gd name="connsiteY32" fmla="*/ 51852 h 1790000"/>
              <a:gd name="connsiteX33" fmla="*/ 3687239 w 3853608"/>
              <a:gd name="connsiteY33" fmla="*/ 51852 h 1790000"/>
              <a:gd name="connsiteX34" fmla="*/ 3743630 w 3853608"/>
              <a:gd name="connsiteY34" fmla="*/ 108243 h 1790000"/>
              <a:gd name="connsiteX35" fmla="*/ 3743630 w 3853608"/>
              <a:gd name="connsiteY35" fmla="*/ 197587 h 1790000"/>
              <a:gd name="connsiteX36" fmla="*/ 3743630 w 3853608"/>
              <a:gd name="connsiteY36" fmla="*/ 202578 h 1790000"/>
              <a:gd name="connsiteX37" fmla="*/ 3743276 w 3853608"/>
              <a:gd name="connsiteY37" fmla="*/ 204332 h 1790000"/>
              <a:gd name="connsiteX38" fmla="*/ 3743630 w 3853608"/>
              <a:gd name="connsiteY38" fmla="*/ 205186 h 1790000"/>
              <a:gd name="connsiteX39" fmla="*/ 3743630 w 3853608"/>
              <a:gd name="connsiteY39" fmla="*/ 275032 h 1790000"/>
              <a:gd name="connsiteX40" fmla="*/ 3743276 w 3853608"/>
              <a:gd name="connsiteY40" fmla="*/ 279660 h 1790000"/>
              <a:gd name="connsiteX41" fmla="*/ 3743631 w 3853608"/>
              <a:gd name="connsiteY41" fmla="*/ 281918 h 1790000"/>
              <a:gd name="connsiteX42" fmla="*/ 3743631 w 3853608"/>
              <a:gd name="connsiteY42" fmla="*/ 425680 h 1790000"/>
              <a:gd name="connsiteX43" fmla="*/ 3743631 w 3853608"/>
              <a:gd name="connsiteY43" fmla="*/ 1149351 h 1790000"/>
              <a:gd name="connsiteX44" fmla="*/ 3743629 w 3853608"/>
              <a:gd name="connsiteY44" fmla="*/ 1149351 h 1790000"/>
              <a:gd name="connsiteX45" fmla="*/ 3743629 w 3853608"/>
              <a:gd name="connsiteY45" fmla="*/ 1178707 h 1790000"/>
              <a:gd name="connsiteX46" fmla="*/ 3743275 w 3853608"/>
              <a:gd name="connsiteY46" fmla="*/ 1180461 h 1790000"/>
              <a:gd name="connsiteX47" fmla="*/ 3743631 w 3853608"/>
              <a:gd name="connsiteY47" fmla="*/ 1181317 h 1790000"/>
              <a:gd name="connsiteX48" fmla="*/ 3743631 w 3853608"/>
              <a:gd name="connsiteY48" fmla="*/ 1620634 h 1790000"/>
              <a:gd name="connsiteX49" fmla="*/ 3732740 w 3853608"/>
              <a:gd name="connsiteY49" fmla="*/ 1622832 h 1790000"/>
              <a:gd name="connsiteX50" fmla="*/ 3679603 w 3853608"/>
              <a:gd name="connsiteY50" fmla="*/ 1702998 h 1790000"/>
              <a:gd name="connsiteX51" fmla="*/ 3766606 w 3853608"/>
              <a:gd name="connsiteY51" fmla="*/ 1790000 h 1790000"/>
              <a:gd name="connsiteX52" fmla="*/ 3853608 w 3853608"/>
              <a:gd name="connsiteY52" fmla="*/ 1702998 h 179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853608" h="1790000">
                <a:moveTo>
                  <a:pt x="3800982" y="1702998"/>
                </a:moveTo>
                <a:cubicBezTo>
                  <a:pt x="3800982" y="1721982"/>
                  <a:pt x="3785590" y="1737372"/>
                  <a:pt x="3766606" y="1737372"/>
                </a:cubicBezTo>
                <a:cubicBezTo>
                  <a:pt x="3747621" y="1737372"/>
                  <a:pt x="3732231" y="1721982"/>
                  <a:pt x="3732231" y="1702998"/>
                </a:cubicBezTo>
                <a:cubicBezTo>
                  <a:pt x="3732231" y="1684013"/>
                  <a:pt x="3747621" y="1668623"/>
                  <a:pt x="3766606" y="1668623"/>
                </a:cubicBezTo>
                <a:cubicBezTo>
                  <a:pt x="3785590" y="1668623"/>
                  <a:pt x="3800982" y="1684013"/>
                  <a:pt x="3800982" y="1702998"/>
                </a:cubicBezTo>
                <a:close/>
                <a:moveTo>
                  <a:pt x="3853608" y="1702998"/>
                </a:moveTo>
                <a:cubicBezTo>
                  <a:pt x="3853608" y="1666960"/>
                  <a:pt x="3831698" y="1636040"/>
                  <a:pt x="3800471" y="1622832"/>
                </a:cubicBezTo>
                <a:lnTo>
                  <a:pt x="3795888" y="1621907"/>
                </a:lnTo>
                <a:lnTo>
                  <a:pt x="3795888" y="1277587"/>
                </a:lnTo>
                <a:lnTo>
                  <a:pt x="3795889" y="1277587"/>
                </a:lnTo>
                <a:lnTo>
                  <a:pt x="3795889" y="425680"/>
                </a:lnTo>
                <a:lnTo>
                  <a:pt x="3795889" y="197587"/>
                </a:lnTo>
                <a:lnTo>
                  <a:pt x="3795889" y="165919"/>
                </a:lnTo>
                <a:lnTo>
                  <a:pt x="3795889" y="104639"/>
                </a:lnTo>
                <a:cubicBezTo>
                  <a:pt x="3795889" y="46849"/>
                  <a:pt x="3749040" y="0"/>
                  <a:pt x="3691249" y="0"/>
                </a:cubicBezTo>
                <a:lnTo>
                  <a:pt x="3483144" y="0"/>
                </a:lnTo>
                <a:lnTo>
                  <a:pt x="3483144" y="1"/>
                </a:lnTo>
                <a:lnTo>
                  <a:pt x="2880000" y="1"/>
                </a:lnTo>
                <a:lnTo>
                  <a:pt x="2880000" y="0"/>
                </a:lnTo>
                <a:lnTo>
                  <a:pt x="2711810" y="0"/>
                </a:lnTo>
                <a:lnTo>
                  <a:pt x="2711810" y="1"/>
                </a:lnTo>
                <a:lnTo>
                  <a:pt x="2268707" y="1"/>
                </a:lnTo>
                <a:lnTo>
                  <a:pt x="1923678" y="1"/>
                </a:lnTo>
                <a:lnTo>
                  <a:pt x="599983" y="1"/>
                </a:lnTo>
                <a:lnTo>
                  <a:pt x="0" y="1"/>
                </a:lnTo>
                <a:lnTo>
                  <a:pt x="0" y="51853"/>
                </a:lnTo>
                <a:lnTo>
                  <a:pt x="1773417" y="51853"/>
                </a:lnTo>
                <a:lnTo>
                  <a:pt x="1773417" y="51852"/>
                </a:lnTo>
                <a:lnTo>
                  <a:pt x="1923678" y="51852"/>
                </a:lnTo>
                <a:lnTo>
                  <a:pt x="1923678" y="51853"/>
                </a:lnTo>
                <a:lnTo>
                  <a:pt x="2943507" y="51853"/>
                </a:lnTo>
                <a:lnTo>
                  <a:pt x="2943507" y="51852"/>
                </a:lnTo>
                <a:lnTo>
                  <a:pt x="3511576" y="51852"/>
                </a:lnTo>
                <a:lnTo>
                  <a:pt x="3687239" y="51852"/>
                </a:lnTo>
                <a:cubicBezTo>
                  <a:pt x="3718383" y="51852"/>
                  <a:pt x="3743630" y="77099"/>
                  <a:pt x="3743630" y="108243"/>
                </a:cubicBezTo>
                <a:lnTo>
                  <a:pt x="3743630" y="197587"/>
                </a:lnTo>
                <a:lnTo>
                  <a:pt x="3743630" y="202578"/>
                </a:lnTo>
                <a:lnTo>
                  <a:pt x="3743276" y="204332"/>
                </a:lnTo>
                <a:lnTo>
                  <a:pt x="3743630" y="205186"/>
                </a:lnTo>
                <a:lnTo>
                  <a:pt x="3743630" y="275032"/>
                </a:lnTo>
                <a:lnTo>
                  <a:pt x="3743276" y="279660"/>
                </a:lnTo>
                <a:lnTo>
                  <a:pt x="3743631" y="281918"/>
                </a:lnTo>
                <a:lnTo>
                  <a:pt x="3743631" y="425680"/>
                </a:lnTo>
                <a:lnTo>
                  <a:pt x="3743631" y="1149351"/>
                </a:lnTo>
                <a:lnTo>
                  <a:pt x="3743629" y="1149351"/>
                </a:lnTo>
                <a:lnTo>
                  <a:pt x="3743629" y="1178707"/>
                </a:lnTo>
                <a:lnTo>
                  <a:pt x="3743275" y="1180461"/>
                </a:lnTo>
                <a:lnTo>
                  <a:pt x="3743631" y="1181317"/>
                </a:lnTo>
                <a:lnTo>
                  <a:pt x="3743631" y="1620634"/>
                </a:lnTo>
                <a:lnTo>
                  <a:pt x="3732740" y="1622832"/>
                </a:lnTo>
                <a:cubicBezTo>
                  <a:pt x="3701514" y="1636040"/>
                  <a:pt x="3679603" y="1666960"/>
                  <a:pt x="3679603" y="1702998"/>
                </a:cubicBezTo>
                <a:cubicBezTo>
                  <a:pt x="3679603" y="1751048"/>
                  <a:pt x="3718555" y="1790000"/>
                  <a:pt x="3766606" y="1790000"/>
                </a:cubicBezTo>
                <a:cubicBezTo>
                  <a:pt x="3814657" y="1790000"/>
                  <a:pt x="3853608" y="1751048"/>
                  <a:pt x="3853608" y="1702998"/>
                </a:cubicBezTo>
                <a:close/>
              </a:path>
            </a:pathLst>
          </a:custGeom>
          <a:solidFill>
            <a:srgbClr val="FF832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任意多边形 26">
            <a:extLst>
              <a:ext uri="{FF2B5EF4-FFF2-40B4-BE49-F238E27FC236}">
                <a16:creationId xmlns:a16="http://schemas.microsoft.com/office/drawing/2014/main" xmlns="" id="{0317A259-1236-4329-9FF0-0056A6D85275}"/>
              </a:ext>
            </a:extLst>
          </p:cNvPr>
          <p:cNvSpPr/>
          <p:nvPr/>
        </p:nvSpPr>
        <p:spPr>
          <a:xfrm rot="5400000" flipH="1" flipV="1">
            <a:off x="5166387" y="3230990"/>
            <a:ext cx="5138144" cy="2386667"/>
          </a:xfrm>
          <a:custGeom>
            <a:avLst/>
            <a:gdLst>
              <a:gd name="connsiteX0" fmla="*/ 3800982 w 3853608"/>
              <a:gd name="connsiteY0" fmla="*/ 1702998 h 1790000"/>
              <a:gd name="connsiteX1" fmla="*/ 3766606 w 3853608"/>
              <a:gd name="connsiteY1" fmla="*/ 1737372 h 1790000"/>
              <a:gd name="connsiteX2" fmla="*/ 3732231 w 3853608"/>
              <a:gd name="connsiteY2" fmla="*/ 1702998 h 1790000"/>
              <a:gd name="connsiteX3" fmla="*/ 3766606 w 3853608"/>
              <a:gd name="connsiteY3" fmla="*/ 1668623 h 1790000"/>
              <a:gd name="connsiteX4" fmla="*/ 3800982 w 3853608"/>
              <a:gd name="connsiteY4" fmla="*/ 1702998 h 1790000"/>
              <a:gd name="connsiteX5" fmla="*/ 3853608 w 3853608"/>
              <a:gd name="connsiteY5" fmla="*/ 1702998 h 1790000"/>
              <a:gd name="connsiteX6" fmla="*/ 3800471 w 3853608"/>
              <a:gd name="connsiteY6" fmla="*/ 1622832 h 1790000"/>
              <a:gd name="connsiteX7" fmla="*/ 3795888 w 3853608"/>
              <a:gd name="connsiteY7" fmla="*/ 1621907 h 1790000"/>
              <a:gd name="connsiteX8" fmla="*/ 3795888 w 3853608"/>
              <a:gd name="connsiteY8" fmla="*/ 1277587 h 1790000"/>
              <a:gd name="connsiteX9" fmla="*/ 3795889 w 3853608"/>
              <a:gd name="connsiteY9" fmla="*/ 1277587 h 1790000"/>
              <a:gd name="connsiteX10" fmla="*/ 3795889 w 3853608"/>
              <a:gd name="connsiteY10" fmla="*/ 425680 h 1790000"/>
              <a:gd name="connsiteX11" fmla="*/ 3795889 w 3853608"/>
              <a:gd name="connsiteY11" fmla="*/ 197587 h 1790000"/>
              <a:gd name="connsiteX12" fmla="*/ 3795889 w 3853608"/>
              <a:gd name="connsiteY12" fmla="*/ 165919 h 1790000"/>
              <a:gd name="connsiteX13" fmla="*/ 3795889 w 3853608"/>
              <a:gd name="connsiteY13" fmla="*/ 104639 h 1790000"/>
              <a:gd name="connsiteX14" fmla="*/ 3691249 w 3853608"/>
              <a:gd name="connsiteY14" fmla="*/ 0 h 1790000"/>
              <a:gd name="connsiteX15" fmla="*/ 3483144 w 3853608"/>
              <a:gd name="connsiteY15" fmla="*/ 0 h 1790000"/>
              <a:gd name="connsiteX16" fmla="*/ 3483144 w 3853608"/>
              <a:gd name="connsiteY16" fmla="*/ 1 h 1790000"/>
              <a:gd name="connsiteX17" fmla="*/ 2880000 w 3853608"/>
              <a:gd name="connsiteY17" fmla="*/ 1 h 1790000"/>
              <a:gd name="connsiteX18" fmla="*/ 2880000 w 3853608"/>
              <a:gd name="connsiteY18" fmla="*/ 0 h 1790000"/>
              <a:gd name="connsiteX19" fmla="*/ 2711810 w 3853608"/>
              <a:gd name="connsiteY19" fmla="*/ 0 h 1790000"/>
              <a:gd name="connsiteX20" fmla="*/ 2711810 w 3853608"/>
              <a:gd name="connsiteY20" fmla="*/ 1 h 1790000"/>
              <a:gd name="connsiteX21" fmla="*/ 2268707 w 3853608"/>
              <a:gd name="connsiteY21" fmla="*/ 1 h 1790000"/>
              <a:gd name="connsiteX22" fmla="*/ 1923678 w 3853608"/>
              <a:gd name="connsiteY22" fmla="*/ 1 h 1790000"/>
              <a:gd name="connsiteX23" fmla="*/ 599983 w 3853608"/>
              <a:gd name="connsiteY23" fmla="*/ 1 h 1790000"/>
              <a:gd name="connsiteX24" fmla="*/ 0 w 3853608"/>
              <a:gd name="connsiteY24" fmla="*/ 1 h 1790000"/>
              <a:gd name="connsiteX25" fmla="*/ 0 w 3853608"/>
              <a:gd name="connsiteY25" fmla="*/ 51853 h 1790000"/>
              <a:gd name="connsiteX26" fmla="*/ 1773417 w 3853608"/>
              <a:gd name="connsiteY26" fmla="*/ 51853 h 1790000"/>
              <a:gd name="connsiteX27" fmla="*/ 1773417 w 3853608"/>
              <a:gd name="connsiteY27" fmla="*/ 51852 h 1790000"/>
              <a:gd name="connsiteX28" fmla="*/ 1923678 w 3853608"/>
              <a:gd name="connsiteY28" fmla="*/ 51852 h 1790000"/>
              <a:gd name="connsiteX29" fmla="*/ 1923678 w 3853608"/>
              <a:gd name="connsiteY29" fmla="*/ 51853 h 1790000"/>
              <a:gd name="connsiteX30" fmla="*/ 2943507 w 3853608"/>
              <a:gd name="connsiteY30" fmla="*/ 51853 h 1790000"/>
              <a:gd name="connsiteX31" fmla="*/ 2943507 w 3853608"/>
              <a:gd name="connsiteY31" fmla="*/ 51852 h 1790000"/>
              <a:gd name="connsiteX32" fmla="*/ 3511576 w 3853608"/>
              <a:gd name="connsiteY32" fmla="*/ 51852 h 1790000"/>
              <a:gd name="connsiteX33" fmla="*/ 3687239 w 3853608"/>
              <a:gd name="connsiteY33" fmla="*/ 51852 h 1790000"/>
              <a:gd name="connsiteX34" fmla="*/ 3743630 w 3853608"/>
              <a:gd name="connsiteY34" fmla="*/ 108243 h 1790000"/>
              <a:gd name="connsiteX35" fmla="*/ 3743630 w 3853608"/>
              <a:gd name="connsiteY35" fmla="*/ 197587 h 1790000"/>
              <a:gd name="connsiteX36" fmla="*/ 3743630 w 3853608"/>
              <a:gd name="connsiteY36" fmla="*/ 202578 h 1790000"/>
              <a:gd name="connsiteX37" fmla="*/ 3743276 w 3853608"/>
              <a:gd name="connsiteY37" fmla="*/ 204332 h 1790000"/>
              <a:gd name="connsiteX38" fmla="*/ 3743630 w 3853608"/>
              <a:gd name="connsiteY38" fmla="*/ 205186 h 1790000"/>
              <a:gd name="connsiteX39" fmla="*/ 3743630 w 3853608"/>
              <a:gd name="connsiteY39" fmla="*/ 275032 h 1790000"/>
              <a:gd name="connsiteX40" fmla="*/ 3743276 w 3853608"/>
              <a:gd name="connsiteY40" fmla="*/ 279660 h 1790000"/>
              <a:gd name="connsiteX41" fmla="*/ 3743631 w 3853608"/>
              <a:gd name="connsiteY41" fmla="*/ 281918 h 1790000"/>
              <a:gd name="connsiteX42" fmla="*/ 3743631 w 3853608"/>
              <a:gd name="connsiteY42" fmla="*/ 425680 h 1790000"/>
              <a:gd name="connsiteX43" fmla="*/ 3743631 w 3853608"/>
              <a:gd name="connsiteY43" fmla="*/ 1149351 h 1790000"/>
              <a:gd name="connsiteX44" fmla="*/ 3743629 w 3853608"/>
              <a:gd name="connsiteY44" fmla="*/ 1149351 h 1790000"/>
              <a:gd name="connsiteX45" fmla="*/ 3743629 w 3853608"/>
              <a:gd name="connsiteY45" fmla="*/ 1178707 h 1790000"/>
              <a:gd name="connsiteX46" fmla="*/ 3743275 w 3853608"/>
              <a:gd name="connsiteY46" fmla="*/ 1180461 h 1790000"/>
              <a:gd name="connsiteX47" fmla="*/ 3743631 w 3853608"/>
              <a:gd name="connsiteY47" fmla="*/ 1181317 h 1790000"/>
              <a:gd name="connsiteX48" fmla="*/ 3743631 w 3853608"/>
              <a:gd name="connsiteY48" fmla="*/ 1620634 h 1790000"/>
              <a:gd name="connsiteX49" fmla="*/ 3732740 w 3853608"/>
              <a:gd name="connsiteY49" fmla="*/ 1622832 h 1790000"/>
              <a:gd name="connsiteX50" fmla="*/ 3679603 w 3853608"/>
              <a:gd name="connsiteY50" fmla="*/ 1702998 h 1790000"/>
              <a:gd name="connsiteX51" fmla="*/ 3766606 w 3853608"/>
              <a:gd name="connsiteY51" fmla="*/ 1790000 h 1790000"/>
              <a:gd name="connsiteX52" fmla="*/ 3853608 w 3853608"/>
              <a:gd name="connsiteY52" fmla="*/ 1702998 h 179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853608" h="1790000">
                <a:moveTo>
                  <a:pt x="3800982" y="1702998"/>
                </a:moveTo>
                <a:cubicBezTo>
                  <a:pt x="3800982" y="1721982"/>
                  <a:pt x="3785590" y="1737372"/>
                  <a:pt x="3766606" y="1737372"/>
                </a:cubicBezTo>
                <a:cubicBezTo>
                  <a:pt x="3747621" y="1737372"/>
                  <a:pt x="3732231" y="1721982"/>
                  <a:pt x="3732231" y="1702998"/>
                </a:cubicBezTo>
                <a:cubicBezTo>
                  <a:pt x="3732231" y="1684013"/>
                  <a:pt x="3747621" y="1668623"/>
                  <a:pt x="3766606" y="1668623"/>
                </a:cubicBezTo>
                <a:cubicBezTo>
                  <a:pt x="3785590" y="1668623"/>
                  <a:pt x="3800982" y="1684013"/>
                  <a:pt x="3800982" y="1702998"/>
                </a:cubicBezTo>
                <a:close/>
                <a:moveTo>
                  <a:pt x="3853608" y="1702998"/>
                </a:moveTo>
                <a:cubicBezTo>
                  <a:pt x="3853608" y="1666960"/>
                  <a:pt x="3831698" y="1636040"/>
                  <a:pt x="3800471" y="1622832"/>
                </a:cubicBezTo>
                <a:lnTo>
                  <a:pt x="3795888" y="1621907"/>
                </a:lnTo>
                <a:lnTo>
                  <a:pt x="3795888" y="1277587"/>
                </a:lnTo>
                <a:lnTo>
                  <a:pt x="3795889" y="1277587"/>
                </a:lnTo>
                <a:lnTo>
                  <a:pt x="3795889" y="425680"/>
                </a:lnTo>
                <a:lnTo>
                  <a:pt x="3795889" y="197587"/>
                </a:lnTo>
                <a:lnTo>
                  <a:pt x="3795889" y="165919"/>
                </a:lnTo>
                <a:lnTo>
                  <a:pt x="3795889" y="104639"/>
                </a:lnTo>
                <a:cubicBezTo>
                  <a:pt x="3795889" y="46849"/>
                  <a:pt x="3749040" y="0"/>
                  <a:pt x="3691249" y="0"/>
                </a:cubicBezTo>
                <a:lnTo>
                  <a:pt x="3483144" y="0"/>
                </a:lnTo>
                <a:lnTo>
                  <a:pt x="3483144" y="1"/>
                </a:lnTo>
                <a:lnTo>
                  <a:pt x="2880000" y="1"/>
                </a:lnTo>
                <a:lnTo>
                  <a:pt x="2880000" y="0"/>
                </a:lnTo>
                <a:lnTo>
                  <a:pt x="2711810" y="0"/>
                </a:lnTo>
                <a:lnTo>
                  <a:pt x="2711810" y="1"/>
                </a:lnTo>
                <a:lnTo>
                  <a:pt x="2268707" y="1"/>
                </a:lnTo>
                <a:lnTo>
                  <a:pt x="1923678" y="1"/>
                </a:lnTo>
                <a:lnTo>
                  <a:pt x="599983" y="1"/>
                </a:lnTo>
                <a:lnTo>
                  <a:pt x="0" y="1"/>
                </a:lnTo>
                <a:lnTo>
                  <a:pt x="0" y="51853"/>
                </a:lnTo>
                <a:lnTo>
                  <a:pt x="1773417" y="51853"/>
                </a:lnTo>
                <a:lnTo>
                  <a:pt x="1773417" y="51852"/>
                </a:lnTo>
                <a:lnTo>
                  <a:pt x="1923678" y="51852"/>
                </a:lnTo>
                <a:lnTo>
                  <a:pt x="1923678" y="51853"/>
                </a:lnTo>
                <a:lnTo>
                  <a:pt x="2943507" y="51853"/>
                </a:lnTo>
                <a:lnTo>
                  <a:pt x="2943507" y="51852"/>
                </a:lnTo>
                <a:lnTo>
                  <a:pt x="3511576" y="51852"/>
                </a:lnTo>
                <a:lnTo>
                  <a:pt x="3687239" y="51852"/>
                </a:lnTo>
                <a:cubicBezTo>
                  <a:pt x="3718383" y="51852"/>
                  <a:pt x="3743630" y="77099"/>
                  <a:pt x="3743630" y="108243"/>
                </a:cubicBezTo>
                <a:lnTo>
                  <a:pt x="3743630" y="197587"/>
                </a:lnTo>
                <a:lnTo>
                  <a:pt x="3743630" y="202578"/>
                </a:lnTo>
                <a:lnTo>
                  <a:pt x="3743276" y="204332"/>
                </a:lnTo>
                <a:lnTo>
                  <a:pt x="3743630" y="205186"/>
                </a:lnTo>
                <a:lnTo>
                  <a:pt x="3743630" y="275032"/>
                </a:lnTo>
                <a:lnTo>
                  <a:pt x="3743276" y="279660"/>
                </a:lnTo>
                <a:lnTo>
                  <a:pt x="3743631" y="281918"/>
                </a:lnTo>
                <a:lnTo>
                  <a:pt x="3743631" y="425680"/>
                </a:lnTo>
                <a:lnTo>
                  <a:pt x="3743631" y="1149351"/>
                </a:lnTo>
                <a:lnTo>
                  <a:pt x="3743629" y="1149351"/>
                </a:lnTo>
                <a:lnTo>
                  <a:pt x="3743629" y="1178707"/>
                </a:lnTo>
                <a:lnTo>
                  <a:pt x="3743275" y="1180461"/>
                </a:lnTo>
                <a:lnTo>
                  <a:pt x="3743631" y="1181317"/>
                </a:lnTo>
                <a:lnTo>
                  <a:pt x="3743631" y="1620634"/>
                </a:lnTo>
                <a:lnTo>
                  <a:pt x="3732740" y="1622832"/>
                </a:lnTo>
                <a:cubicBezTo>
                  <a:pt x="3701514" y="1636040"/>
                  <a:pt x="3679603" y="1666960"/>
                  <a:pt x="3679603" y="1702998"/>
                </a:cubicBezTo>
                <a:cubicBezTo>
                  <a:pt x="3679603" y="1751048"/>
                  <a:pt x="3718555" y="1790000"/>
                  <a:pt x="3766606" y="1790000"/>
                </a:cubicBezTo>
                <a:cubicBezTo>
                  <a:pt x="3814657" y="1790000"/>
                  <a:pt x="3853608" y="1751048"/>
                  <a:pt x="3853608" y="1702998"/>
                </a:cubicBezTo>
                <a:close/>
              </a:path>
            </a:pathLst>
          </a:custGeom>
          <a:solidFill>
            <a:srgbClr val="F5C727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Freeform 93">
            <a:extLst>
              <a:ext uri="{FF2B5EF4-FFF2-40B4-BE49-F238E27FC236}">
                <a16:creationId xmlns:a16="http://schemas.microsoft.com/office/drawing/2014/main" xmlns="" id="{E9726DD8-FC16-4B6A-BC18-69716E1D8513}"/>
              </a:ext>
            </a:extLst>
          </p:cNvPr>
          <p:cNvSpPr>
            <a:spLocks noEditPoints="1"/>
          </p:cNvSpPr>
          <p:nvPr/>
        </p:nvSpPr>
        <p:spPr bwMode="auto">
          <a:xfrm>
            <a:off x="757926" y="1699648"/>
            <a:ext cx="350445" cy="467947"/>
          </a:xfrm>
          <a:custGeom>
            <a:avLst/>
            <a:gdLst>
              <a:gd name="T0" fmla="*/ 188 w 216"/>
              <a:gd name="T1" fmla="*/ 126 h 288"/>
              <a:gd name="T2" fmla="*/ 188 w 216"/>
              <a:gd name="T3" fmla="*/ 79 h 288"/>
              <a:gd name="T4" fmla="*/ 109 w 216"/>
              <a:gd name="T5" fmla="*/ 0 h 288"/>
              <a:gd name="T6" fmla="*/ 108 w 216"/>
              <a:gd name="T7" fmla="*/ 0 h 288"/>
              <a:gd name="T8" fmla="*/ 106 w 216"/>
              <a:gd name="T9" fmla="*/ 0 h 288"/>
              <a:gd name="T10" fmla="*/ 28 w 216"/>
              <a:gd name="T11" fmla="*/ 79 h 288"/>
              <a:gd name="T12" fmla="*/ 28 w 216"/>
              <a:gd name="T13" fmla="*/ 126 h 288"/>
              <a:gd name="T14" fmla="*/ 0 w 216"/>
              <a:gd name="T15" fmla="*/ 126 h 288"/>
              <a:gd name="T16" fmla="*/ 0 w 216"/>
              <a:gd name="T17" fmla="*/ 288 h 288"/>
              <a:gd name="T18" fmla="*/ 216 w 216"/>
              <a:gd name="T19" fmla="*/ 288 h 288"/>
              <a:gd name="T20" fmla="*/ 216 w 216"/>
              <a:gd name="T21" fmla="*/ 126 h 288"/>
              <a:gd name="T22" fmla="*/ 188 w 216"/>
              <a:gd name="T23" fmla="*/ 126 h 288"/>
              <a:gd name="T24" fmla="*/ 133 w 216"/>
              <a:gd name="T25" fmla="*/ 259 h 288"/>
              <a:gd name="T26" fmla="*/ 84 w 216"/>
              <a:gd name="T27" fmla="*/ 259 h 288"/>
              <a:gd name="T28" fmla="*/ 96 w 216"/>
              <a:gd name="T29" fmla="*/ 206 h 288"/>
              <a:gd name="T30" fmla="*/ 84 w 216"/>
              <a:gd name="T31" fmla="*/ 185 h 288"/>
              <a:gd name="T32" fmla="*/ 108 w 216"/>
              <a:gd name="T33" fmla="*/ 161 h 288"/>
              <a:gd name="T34" fmla="*/ 133 w 216"/>
              <a:gd name="T35" fmla="*/ 185 h 288"/>
              <a:gd name="T36" fmla="*/ 120 w 216"/>
              <a:gd name="T37" fmla="*/ 206 h 288"/>
              <a:gd name="T38" fmla="*/ 133 w 216"/>
              <a:gd name="T39" fmla="*/ 259 h 288"/>
              <a:gd name="T40" fmla="*/ 148 w 216"/>
              <a:gd name="T41" fmla="*/ 126 h 288"/>
              <a:gd name="T42" fmla="*/ 67 w 216"/>
              <a:gd name="T43" fmla="*/ 126 h 288"/>
              <a:gd name="T44" fmla="*/ 67 w 216"/>
              <a:gd name="T45" fmla="*/ 79 h 288"/>
              <a:gd name="T46" fmla="*/ 106 w 216"/>
              <a:gd name="T47" fmla="*/ 40 h 288"/>
              <a:gd name="T48" fmla="*/ 108 w 216"/>
              <a:gd name="T49" fmla="*/ 40 h 288"/>
              <a:gd name="T50" fmla="*/ 109 w 216"/>
              <a:gd name="T51" fmla="*/ 40 h 288"/>
              <a:gd name="T52" fmla="*/ 148 w 216"/>
              <a:gd name="T53" fmla="*/ 79 h 288"/>
              <a:gd name="T54" fmla="*/ 148 w 216"/>
              <a:gd name="T55" fmla="*/ 12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112">
            <a:extLst>
              <a:ext uri="{FF2B5EF4-FFF2-40B4-BE49-F238E27FC236}">
                <a16:creationId xmlns:a16="http://schemas.microsoft.com/office/drawing/2014/main" xmlns="" id="{0DEA796D-F83C-4E82-BFA8-31A0952F63BE}"/>
              </a:ext>
            </a:extLst>
          </p:cNvPr>
          <p:cNvSpPr>
            <a:spLocks noEditPoints="1"/>
          </p:cNvSpPr>
          <p:nvPr/>
        </p:nvSpPr>
        <p:spPr bwMode="auto">
          <a:xfrm>
            <a:off x="10957234" y="1700913"/>
            <a:ext cx="467261" cy="467947"/>
          </a:xfrm>
          <a:custGeom>
            <a:avLst/>
            <a:gdLst>
              <a:gd name="T0" fmla="*/ 179 w 288"/>
              <a:gd name="T1" fmla="*/ 120 h 288"/>
              <a:gd name="T2" fmla="*/ 183 w 288"/>
              <a:gd name="T3" fmla="*/ 92 h 288"/>
              <a:gd name="T4" fmla="*/ 92 w 288"/>
              <a:gd name="T5" fmla="*/ 0 h 288"/>
              <a:gd name="T6" fmla="*/ 0 w 288"/>
              <a:gd name="T7" fmla="*/ 92 h 288"/>
              <a:gd name="T8" fmla="*/ 92 w 288"/>
              <a:gd name="T9" fmla="*/ 183 h 288"/>
              <a:gd name="T10" fmla="*/ 121 w 288"/>
              <a:gd name="T11" fmla="*/ 178 h 288"/>
              <a:gd name="T12" fmla="*/ 142 w 288"/>
              <a:gd name="T13" fmla="*/ 199 h 288"/>
              <a:gd name="T14" fmla="*/ 186 w 288"/>
              <a:gd name="T15" fmla="*/ 199 h 288"/>
              <a:gd name="T16" fmla="*/ 186 w 288"/>
              <a:gd name="T17" fmla="*/ 244 h 288"/>
              <a:gd name="T18" fmla="*/ 186 w 288"/>
              <a:gd name="T19" fmla="*/ 244 h 288"/>
              <a:gd name="T20" fmla="*/ 230 w 288"/>
              <a:gd name="T21" fmla="*/ 244 h 288"/>
              <a:gd name="T22" fmla="*/ 230 w 288"/>
              <a:gd name="T23" fmla="*/ 288 h 288"/>
              <a:gd name="T24" fmla="*/ 230 w 288"/>
              <a:gd name="T25" fmla="*/ 288 h 288"/>
              <a:gd name="T26" fmla="*/ 288 w 288"/>
              <a:gd name="T27" fmla="*/ 288 h 288"/>
              <a:gd name="T28" fmla="*/ 288 w 288"/>
              <a:gd name="T29" fmla="*/ 288 h 288"/>
              <a:gd name="T30" fmla="*/ 288 w 288"/>
              <a:gd name="T31" fmla="*/ 288 h 288"/>
              <a:gd name="T32" fmla="*/ 288 w 288"/>
              <a:gd name="T33" fmla="*/ 230 h 288"/>
              <a:gd name="T34" fmla="*/ 179 w 288"/>
              <a:gd name="T35" fmla="*/ 120 h 288"/>
              <a:gd name="T36" fmla="*/ 73 w 288"/>
              <a:gd name="T37" fmla="*/ 103 h 288"/>
              <a:gd name="T38" fmla="*/ 42 w 288"/>
              <a:gd name="T39" fmla="*/ 72 h 288"/>
              <a:gd name="T40" fmla="*/ 73 w 288"/>
              <a:gd name="T41" fmla="*/ 41 h 288"/>
              <a:gd name="T42" fmla="*/ 104 w 288"/>
              <a:gd name="T43" fmla="*/ 72 h 288"/>
              <a:gd name="T44" fmla="*/ 73 w 288"/>
              <a:gd name="T45" fmla="*/ 10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rgbClr val="F5C727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TextBox 5">
            <a:extLst>
              <a:ext uri="{FF2B5EF4-FFF2-40B4-BE49-F238E27FC236}">
                <a16:creationId xmlns:a16="http://schemas.microsoft.com/office/drawing/2014/main" xmlns="" id="{FD73B834-8712-4430-9AFB-BE785655B349}"/>
              </a:ext>
            </a:extLst>
          </p:cNvPr>
          <p:cNvSpPr txBox="1"/>
          <p:nvPr/>
        </p:nvSpPr>
        <p:spPr>
          <a:xfrm>
            <a:off x="1283305" y="3823795"/>
            <a:ext cx="3168352" cy="8275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800" cap="all" dirty="0">
                <a:solidFill>
                  <a:schemeClr val="tx1"/>
                </a:solidFill>
              </a:rPr>
              <a:t>添加小标题</a:t>
            </a:r>
            <a:endParaRPr lang="en-US" altLang="zh-CN" sz="1800" cap="all" dirty="0">
              <a:solidFill>
                <a:schemeClr val="tx1"/>
              </a:solidFill>
            </a:endParaRPr>
          </a:p>
          <a:p>
            <a:pPr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/>
                </a:solidFill>
              </a:rPr>
              <a:t>输入简要文字内容，言简意赅的说明分项内容</a:t>
            </a:r>
            <a:r>
              <a:rPr lang="en-US" altLang="zh-CN" sz="1400" dirty="0">
                <a:solidFill>
                  <a:schemeClr val="tx1"/>
                </a:solidFill>
              </a:rPr>
              <a:t>……</a:t>
            </a:r>
          </a:p>
        </p:txBody>
      </p:sp>
      <p:sp>
        <p:nvSpPr>
          <p:cNvPr id="24" name="TextBox 5">
            <a:extLst>
              <a:ext uri="{FF2B5EF4-FFF2-40B4-BE49-F238E27FC236}">
                <a16:creationId xmlns:a16="http://schemas.microsoft.com/office/drawing/2014/main" xmlns="" id="{372C61DC-4FD5-430A-9CD5-C87E0E85A3D2}"/>
              </a:ext>
            </a:extLst>
          </p:cNvPr>
          <p:cNvSpPr txBox="1"/>
          <p:nvPr/>
        </p:nvSpPr>
        <p:spPr>
          <a:xfrm>
            <a:off x="1283305" y="4947574"/>
            <a:ext cx="3168352" cy="8275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800" cap="all" dirty="0">
                <a:solidFill>
                  <a:schemeClr val="tx1"/>
                </a:solidFill>
              </a:rPr>
              <a:t>添加小标题</a:t>
            </a:r>
            <a:endParaRPr lang="en-US" altLang="zh-CN" sz="1800" cap="all" dirty="0">
              <a:solidFill>
                <a:schemeClr val="tx1"/>
              </a:solidFill>
            </a:endParaRPr>
          </a:p>
          <a:p>
            <a:pPr algn="l">
              <a:lnSpc>
                <a:spcPct val="120000"/>
              </a:lnSpc>
            </a:pPr>
            <a:r>
              <a:rPr lang="zh-CN" altLang="en-US" sz="1400" dirty="0">
                <a:solidFill>
                  <a:schemeClr val="tx1"/>
                </a:solidFill>
              </a:rPr>
              <a:t>输入简要文字内容，言简意赅的说明分项内容</a:t>
            </a:r>
            <a:r>
              <a:rPr lang="en-US" altLang="zh-CN" sz="1400" dirty="0">
                <a:solidFill>
                  <a:schemeClr val="tx1"/>
                </a:solidFill>
              </a:rPr>
              <a:t>……</a:t>
            </a:r>
          </a:p>
        </p:txBody>
      </p:sp>
      <p:sp>
        <p:nvSpPr>
          <p:cNvPr id="25" name="TextBox 5">
            <a:extLst>
              <a:ext uri="{FF2B5EF4-FFF2-40B4-BE49-F238E27FC236}">
                <a16:creationId xmlns:a16="http://schemas.microsoft.com/office/drawing/2014/main" xmlns="" id="{EDAF77F9-1C2D-4E2E-BC8F-B67E298BD6A5}"/>
              </a:ext>
            </a:extLst>
          </p:cNvPr>
          <p:cNvSpPr txBox="1"/>
          <p:nvPr/>
        </p:nvSpPr>
        <p:spPr>
          <a:xfrm>
            <a:off x="7740343" y="2700016"/>
            <a:ext cx="3168352" cy="8275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800" cap="all" dirty="0">
                <a:solidFill>
                  <a:schemeClr val="tx1"/>
                </a:solidFill>
              </a:rPr>
              <a:t>添加小标题</a:t>
            </a:r>
            <a:endParaRPr lang="en-US" altLang="zh-CN" sz="1800" cap="all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/>
                </a:solidFill>
              </a:rPr>
              <a:t>输入简要文字内容，言简意赅的说明分项内容</a:t>
            </a:r>
            <a:r>
              <a:rPr lang="en-US" altLang="zh-CN" sz="1400" dirty="0">
                <a:solidFill>
                  <a:schemeClr val="tx1"/>
                </a:solidFill>
              </a:rPr>
              <a:t>……</a:t>
            </a:r>
          </a:p>
        </p:txBody>
      </p:sp>
      <p:sp>
        <p:nvSpPr>
          <p:cNvPr id="26" name="TextBox 5">
            <a:extLst>
              <a:ext uri="{FF2B5EF4-FFF2-40B4-BE49-F238E27FC236}">
                <a16:creationId xmlns:a16="http://schemas.microsoft.com/office/drawing/2014/main" xmlns="" id="{E8114A40-D19E-425D-8368-8A0788BC743D}"/>
              </a:ext>
            </a:extLst>
          </p:cNvPr>
          <p:cNvSpPr txBox="1"/>
          <p:nvPr/>
        </p:nvSpPr>
        <p:spPr>
          <a:xfrm>
            <a:off x="7740343" y="3823795"/>
            <a:ext cx="3168352" cy="8275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800" cap="all" dirty="0">
                <a:solidFill>
                  <a:schemeClr val="tx1"/>
                </a:solidFill>
              </a:rPr>
              <a:t>添加小标题</a:t>
            </a:r>
            <a:endParaRPr lang="en-US" altLang="zh-CN" sz="1800" cap="all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/>
                </a:solidFill>
              </a:rPr>
              <a:t>输入简要文字内容，言简意赅的说明分项内容</a:t>
            </a:r>
            <a:r>
              <a:rPr lang="en-US" altLang="zh-CN" sz="1400" dirty="0">
                <a:solidFill>
                  <a:schemeClr val="tx1"/>
                </a:solidFill>
              </a:rPr>
              <a:t>……</a:t>
            </a:r>
          </a:p>
        </p:txBody>
      </p:sp>
      <p:sp>
        <p:nvSpPr>
          <p:cNvPr id="27" name="TextBox 5">
            <a:extLst>
              <a:ext uri="{FF2B5EF4-FFF2-40B4-BE49-F238E27FC236}">
                <a16:creationId xmlns:a16="http://schemas.microsoft.com/office/drawing/2014/main" xmlns="" id="{E797718C-5AF2-4952-935D-DF63AF5F7659}"/>
              </a:ext>
            </a:extLst>
          </p:cNvPr>
          <p:cNvSpPr txBox="1"/>
          <p:nvPr/>
        </p:nvSpPr>
        <p:spPr>
          <a:xfrm>
            <a:off x="7740343" y="4947574"/>
            <a:ext cx="3168352" cy="8275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800" cap="all" dirty="0">
                <a:solidFill>
                  <a:schemeClr val="tx1"/>
                </a:solidFill>
              </a:rPr>
              <a:t>添加小标题</a:t>
            </a:r>
            <a:endParaRPr lang="en-US" altLang="zh-CN" sz="1800" cap="all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/>
                </a:solidFill>
              </a:rPr>
              <a:t>输入简要文字内容，言简意赅的说明分项内容</a:t>
            </a:r>
            <a:r>
              <a:rPr lang="en-US" altLang="zh-CN" sz="1400" dirty="0">
                <a:solidFill>
                  <a:schemeClr val="tx1"/>
                </a:solidFill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6085312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3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1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600"/>
                            </p:stCondLst>
                            <p:childTnLst>
                              <p:par>
                                <p:cTn id="3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100"/>
                            </p:stCondLst>
                            <p:childTnLst>
                              <p:par>
                                <p:cTn id="3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6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6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1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6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/>
      <p:bldP spid="11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DEB0A1CB-4A97-47F1-8E77-9F71E234BECB}"/>
              </a:ext>
            </a:extLst>
          </p:cNvPr>
          <p:cNvSpPr txBox="1"/>
          <p:nvPr/>
        </p:nvSpPr>
        <p:spPr>
          <a:xfrm>
            <a:off x="2063552" y="535864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794E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学习课间活动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2602644B-2A70-47A4-BAE1-A8CDEE9B3487}"/>
              </a:ext>
            </a:extLst>
          </p:cNvPr>
          <p:cNvSpPr txBox="1"/>
          <p:nvPr/>
        </p:nvSpPr>
        <p:spPr>
          <a:xfrm>
            <a:off x="1161546" y="5064573"/>
            <a:ext cx="9903005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右键点击图片选择设置图片格式可直接替换图片。您可以点击文字框输入您的描述说明，或者通过复制粘贴，在此录入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5E87A3A-B26D-4EB0-A172-3E70E1044C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34" y="1216304"/>
            <a:ext cx="3596480" cy="253982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792B92B-2ED1-40BF-B9A2-0E19532A639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619" y="1322004"/>
            <a:ext cx="3658256" cy="258345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67E31764-CF4D-4D62-A367-C6696E47597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6942" y="1691756"/>
            <a:ext cx="2696770" cy="1904456"/>
          </a:xfrm>
          <a:prstGeom prst="rect">
            <a:avLst/>
          </a:prstGeom>
        </p:spPr>
      </p:pic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xmlns="" id="{0D7AF498-70A5-4AE2-82CC-7FE3B2939F03}"/>
              </a:ext>
            </a:extLst>
          </p:cNvPr>
          <p:cNvSpPr/>
          <p:nvPr/>
        </p:nvSpPr>
        <p:spPr>
          <a:xfrm>
            <a:off x="1634548" y="3347912"/>
            <a:ext cx="1980250" cy="1646776"/>
          </a:xfrm>
          <a:custGeom>
            <a:avLst/>
            <a:gdLst>
              <a:gd name="connsiteX0" fmla="*/ 0 w 1980250"/>
              <a:gd name="connsiteY0" fmla="*/ 0 h 1646776"/>
              <a:gd name="connsiteX1" fmla="*/ 1980250 w 1980250"/>
              <a:gd name="connsiteY1" fmla="*/ 0 h 1646776"/>
              <a:gd name="connsiteX2" fmla="*/ 1980250 w 1980250"/>
              <a:gd name="connsiteY2" fmla="*/ 1646776 h 1646776"/>
              <a:gd name="connsiteX3" fmla="*/ 0 w 1980250"/>
              <a:gd name="connsiteY3" fmla="*/ 1646776 h 1646776"/>
              <a:gd name="connsiteX4" fmla="*/ 0 w 1980250"/>
              <a:gd name="connsiteY4" fmla="*/ 0 h 164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0250" h="1646776">
                <a:moveTo>
                  <a:pt x="0" y="0"/>
                </a:moveTo>
                <a:lnTo>
                  <a:pt x="1980250" y="0"/>
                </a:lnTo>
                <a:lnTo>
                  <a:pt x="1980250" y="1646776"/>
                </a:lnTo>
                <a:lnTo>
                  <a:pt x="0" y="164677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en-US" altLang="zh-CN" sz="1400" kern="1200" cap="all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右键点击图片选择设置图片格式可直接替换图片。您可以点击文字框输入您的描述说明。</a:t>
            </a:r>
            <a:endPara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xmlns="" id="{F96BA548-4E8D-44F0-B3F5-BAF53AE2A0C2}"/>
              </a:ext>
            </a:extLst>
          </p:cNvPr>
          <p:cNvSpPr/>
          <p:nvPr/>
        </p:nvSpPr>
        <p:spPr>
          <a:xfrm>
            <a:off x="5105875" y="3347912"/>
            <a:ext cx="1980250" cy="1646776"/>
          </a:xfrm>
          <a:custGeom>
            <a:avLst/>
            <a:gdLst>
              <a:gd name="connsiteX0" fmla="*/ 0 w 1980250"/>
              <a:gd name="connsiteY0" fmla="*/ 0 h 1646776"/>
              <a:gd name="connsiteX1" fmla="*/ 1980250 w 1980250"/>
              <a:gd name="connsiteY1" fmla="*/ 0 h 1646776"/>
              <a:gd name="connsiteX2" fmla="*/ 1980250 w 1980250"/>
              <a:gd name="connsiteY2" fmla="*/ 1646776 h 1646776"/>
              <a:gd name="connsiteX3" fmla="*/ 0 w 1980250"/>
              <a:gd name="connsiteY3" fmla="*/ 1646776 h 1646776"/>
              <a:gd name="connsiteX4" fmla="*/ 0 w 1980250"/>
              <a:gd name="connsiteY4" fmla="*/ 0 h 164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0250" h="1646776">
                <a:moveTo>
                  <a:pt x="0" y="0"/>
                </a:moveTo>
                <a:lnTo>
                  <a:pt x="1980250" y="0"/>
                </a:lnTo>
                <a:lnTo>
                  <a:pt x="1980250" y="1646776"/>
                </a:lnTo>
                <a:lnTo>
                  <a:pt x="0" y="164677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en-US" altLang="zh-CN" sz="1400" kern="1200" cap="all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右键点击图片选择设置图片格式可直接替换图片。您可以点击文字框输入您的描述说明。</a:t>
            </a:r>
            <a:endPara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任意多边形: 形状 11">
            <a:extLst>
              <a:ext uri="{FF2B5EF4-FFF2-40B4-BE49-F238E27FC236}">
                <a16:creationId xmlns:a16="http://schemas.microsoft.com/office/drawing/2014/main" xmlns="" id="{91032E99-EE8D-4DE4-8C6D-72A29ECBC65C}"/>
              </a:ext>
            </a:extLst>
          </p:cNvPr>
          <p:cNvSpPr/>
          <p:nvPr/>
        </p:nvSpPr>
        <p:spPr>
          <a:xfrm>
            <a:off x="8546910" y="3347912"/>
            <a:ext cx="1980250" cy="1646776"/>
          </a:xfrm>
          <a:custGeom>
            <a:avLst/>
            <a:gdLst>
              <a:gd name="connsiteX0" fmla="*/ 0 w 1980250"/>
              <a:gd name="connsiteY0" fmla="*/ 0 h 1646776"/>
              <a:gd name="connsiteX1" fmla="*/ 1980250 w 1980250"/>
              <a:gd name="connsiteY1" fmla="*/ 0 h 1646776"/>
              <a:gd name="connsiteX2" fmla="*/ 1980250 w 1980250"/>
              <a:gd name="connsiteY2" fmla="*/ 1646776 h 1646776"/>
              <a:gd name="connsiteX3" fmla="*/ 0 w 1980250"/>
              <a:gd name="connsiteY3" fmla="*/ 1646776 h 1646776"/>
              <a:gd name="connsiteX4" fmla="*/ 0 w 1980250"/>
              <a:gd name="connsiteY4" fmla="*/ 0 h 164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0250" h="1646776">
                <a:moveTo>
                  <a:pt x="0" y="0"/>
                </a:moveTo>
                <a:lnTo>
                  <a:pt x="1980250" y="0"/>
                </a:lnTo>
                <a:lnTo>
                  <a:pt x="1980250" y="1646776"/>
                </a:lnTo>
                <a:lnTo>
                  <a:pt x="0" y="164677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en-US" altLang="zh-CN" sz="1400" kern="1200" cap="all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右键点击图片选择设置图片格式可直接替换图片。您可以点击文字框输入您的描述说明。</a:t>
            </a:r>
            <a:endPara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8785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B0B3812-90BD-47DB-B10B-4318AFBB6FDC}"/>
              </a:ext>
            </a:extLst>
          </p:cNvPr>
          <p:cNvSpPr txBox="1"/>
          <p:nvPr/>
        </p:nvSpPr>
        <p:spPr>
          <a:xfrm>
            <a:off x="2063552" y="535864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794E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接送时间及要求</a:t>
            </a:r>
          </a:p>
        </p:txBody>
      </p:sp>
      <p:grpSp>
        <p:nvGrpSpPr>
          <p:cNvPr id="285" name="Group 343">
            <a:extLst>
              <a:ext uri="{FF2B5EF4-FFF2-40B4-BE49-F238E27FC236}">
                <a16:creationId xmlns:a16="http://schemas.microsoft.com/office/drawing/2014/main" xmlns="" id="{FA170494-FB2C-448E-9A0F-39DC7AB9AA2E}"/>
              </a:ext>
            </a:extLst>
          </p:cNvPr>
          <p:cNvGrpSpPr/>
          <p:nvPr/>
        </p:nvGrpSpPr>
        <p:grpSpPr>
          <a:xfrm>
            <a:off x="6345652" y="1747867"/>
            <a:ext cx="4474457" cy="1331773"/>
            <a:chOff x="4571999" y="1643056"/>
            <a:chExt cx="4474457" cy="1331773"/>
          </a:xfrm>
        </p:grpSpPr>
        <p:sp>
          <p:nvSpPr>
            <p:cNvPr id="286" name="Rectangle 33">
              <a:extLst>
                <a:ext uri="{FF2B5EF4-FFF2-40B4-BE49-F238E27FC236}">
                  <a16:creationId xmlns:a16="http://schemas.microsoft.com/office/drawing/2014/main" xmlns="" id="{7D2C2F18-52EC-43F1-B4B1-997ED2925CC4}"/>
                </a:ext>
              </a:extLst>
            </p:cNvPr>
            <p:cNvSpPr/>
            <p:nvPr/>
          </p:nvSpPr>
          <p:spPr>
            <a:xfrm>
              <a:off x="4572000" y="1643056"/>
              <a:ext cx="1877437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 cap="all" dirty="0">
                  <a:latin typeface="微软雅黑" pitchFamily="34" charset="-122"/>
                  <a:ea typeface="微软雅黑" pitchFamily="34" charset="-122"/>
                </a:rPr>
                <a:t>点击输入标题</a:t>
              </a:r>
              <a:endParaRPr lang="en-US" altLang="zh-CN" sz="2200" cap="all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7" name="Rectangle 325">
              <a:extLst>
                <a:ext uri="{FF2B5EF4-FFF2-40B4-BE49-F238E27FC236}">
                  <a16:creationId xmlns:a16="http://schemas.microsoft.com/office/drawing/2014/main" xmlns="" id="{DBBCAF42-CAF2-4B70-AFDD-AAACCB679FA0}"/>
                </a:ext>
              </a:extLst>
            </p:cNvPr>
            <p:cNvSpPr/>
            <p:nvPr/>
          </p:nvSpPr>
          <p:spPr>
            <a:xfrm>
              <a:off x="4571999" y="2104718"/>
              <a:ext cx="4474457" cy="870111"/>
            </a:xfrm>
            <a:prstGeom prst="rect">
              <a:avLst/>
            </a:prstGeom>
            <a:noFill/>
          </p:spPr>
          <p:txBody>
            <a:bodyPr wrap="square" lIns="72000" tIns="46800" rIns="72000" bIns="4680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在此录入上述图表的描述说明，在此录入上述图表的描述说明，在此录入上述图表的描述说明，在此录入上述图表的描述说明。</a:t>
              </a:r>
            </a:p>
          </p:txBody>
        </p:sp>
      </p:grpSp>
      <p:grpSp>
        <p:nvGrpSpPr>
          <p:cNvPr id="306" name="组合 305">
            <a:extLst>
              <a:ext uri="{FF2B5EF4-FFF2-40B4-BE49-F238E27FC236}">
                <a16:creationId xmlns:a16="http://schemas.microsoft.com/office/drawing/2014/main" xmlns="" id="{5C864B5B-A908-42AE-9B25-E265FD0C07CA}"/>
              </a:ext>
            </a:extLst>
          </p:cNvPr>
          <p:cNvGrpSpPr/>
          <p:nvPr/>
        </p:nvGrpSpPr>
        <p:grpSpPr>
          <a:xfrm>
            <a:off x="6459532" y="3530419"/>
            <a:ext cx="4930934" cy="415209"/>
            <a:chOff x="6459532" y="3530419"/>
            <a:chExt cx="4930934" cy="415209"/>
          </a:xfrm>
        </p:grpSpPr>
        <p:sp>
          <p:nvSpPr>
            <p:cNvPr id="288" name="Rectangle 330">
              <a:extLst>
                <a:ext uri="{FF2B5EF4-FFF2-40B4-BE49-F238E27FC236}">
                  <a16:creationId xmlns:a16="http://schemas.microsoft.com/office/drawing/2014/main" xmlns="" id="{59ED7269-D3B4-45E1-98C3-48FD8F5C79E9}"/>
                </a:ext>
              </a:extLst>
            </p:cNvPr>
            <p:cNvSpPr/>
            <p:nvPr/>
          </p:nvSpPr>
          <p:spPr>
            <a:xfrm>
              <a:off x="7076465" y="3530419"/>
              <a:ext cx="431400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在此录入上述图表的描述说明，在此录入图表的描述</a:t>
              </a:r>
              <a:endParaRPr lang="en-US" sz="1400" dirty="0"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grpSp>
          <p:nvGrpSpPr>
            <p:cNvPr id="289" name="Group 332">
              <a:extLst>
                <a:ext uri="{FF2B5EF4-FFF2-40B4-BE49-F238E27FC236}">
                  <a16:creationId xmlns:a16="http://schemas.microsoft.com/office/drawing/2014/main" xmlns="" id="{DC5E6154-F504-45F4-A2BB-8FC110B6AEB3}"/>
                </a:ext>
              </a:extLst>
            </p:cNvPr>
            <p:cNvGrpSpPr/>
            <p:nvPr/>
          </p:nvGrpSpPr>
          <p:grpSpPr>
            <a:xfrm>
              <a:off x="6459532" y="3530419"/>
              <a:ext cx="415210" cy="415209"/>
              <a:chOff x="4643438" y="2786064"/>
              <a:chExt cx="288476" cy="288476"/>
            </a:xfrm>
          </p:grpSpPr>
          <p:sp>
            <p:nvSpPr>
              <p:cNvPr id="290" name="Oval 326">
                <a:extLst>
                  <a:ext uri="{FF2B5EF4-FFF2-40B4-BE49-F238E27FC236}">
                    <a16:creationId xmlns:a16="http://schemas.microsoft.com/office/drawing/2014/main" xmlns="" id="{0150DD56-A5E8-4400-9883-4082CBF7D918}"/>
                  </a:ext>
                </a:extLst>
              </p:cNvPr>
              <p:cNvSpPr/>
              <p:nvPr/>
            </p:nvSpPr>
            <p:spPr>
              <a:xfrm>
                <a:off x="4643438" y="2786064"/>
                <a:ext cx="288476" cy="28847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1" name="Freeform 26">
                <a:extLst>
                  <a:ext uri="{FF2B5EF4-FFF2-40B4-BE49-F238E27FC236}">
                    <a16:creationId xmlns:a16="http://schemas.microsoft.com/office/drawing/2014/main" xmlns="" id="{8A283DAD-5BD3-4A4E-A561-769F23AAD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5506" y="2871746"/>
                <a:ext cx="114518" cy="118766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309" name="组合 308">
            <a:extLst>
              <a:ext uri="{FF2B5EF4-FFF2-40B4-BE49-F238E27FC236}">
                <a16:creationId xmlns:a16="http://schemas.microsoft.com/office/drawing/2014/main" xmlns="" id="{D71EAB38-572F-4328-88C6-7089B3D823A6}"/>
              </a:ext>
            </a:extLst>
          </p:cNvPr>
          <p:cNvGrpSpPr/>
          <p:nvPr/>
        </p:nvGrpSpPr>
        <p:grpSpPr>
          <a:xfrm>
            <a:off x="6459532" y="5381219"/>
            <a:ext cx="4392326" cy="415209"/>
            <a:chOff x="6459532" y="5381219"/>
            <a:chExt cx="4392326" cy="415209"/>
          </a:xfrm>
        </p:grpSpPr>
        <p:sp>
          <p:nvSpPr>
            <p:cNvPr id="292" name="Rectangle 336">
              <a:extLst>
                <a:ext uri="{FF2B5EF4-FFF2-40B4-BE49-F238E27FC236}">
                  <a16:creationId xmlns:a16="http://schemas.microsoft.com/office/drawing/2014/main" xmlns="" id="{292443A3-DA09-43C6-A875-C22593CE20D4}"/>
                </a:ext>
              </a:extLst>
            </p:cNvPr>
            <p:cNvSpPr/>
            <p:nvPr/>
          </p:nvSpPr>
          <p:spPr>
            <a:xfrm>
              <a:off x="7076465" y="5381219"/>
              <a:ext cx="377539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在此录入上述图表的描述说明，在此录入说明</a:t>
              </a:r>
              <a:endParaRPr lang="en-US" sz="1400" dirty="0"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grpSp>
          <p:nvGrpSpPr>
            <p:cNvPr id="293" name="Group 342">
              <a:extLst>
                <a:ext uri="{FF2B5EF4-FFF2-40B4-BE49-F238E27FC236}">
                  <a16:creationId xmlns:a16="http://schemas.microsoft.com/office/drawing/2014/main" xmlns="" id="{9F3A9130-C629-4867-9255-A9981A78DC88}"/>
                </a:ext>
              </a:extLst>
            </p:cNvPr>
            <p:cNvGrpSpPr/>
            <p:nvPr/>
          </p:nvGrpSpPr>
          <p:grpSpPr>
            <a:xfrm>
              <a:off x="6459532" y="5381219"/>
              <a:ext cx="415210" cy="415209"/>
              <a:chOff x="4643438" y="4071948"/>
              <a:chExt cx="288476" cy="288476"/>
            </a:xfrm>
          </p:grpSpPr>
          <p:sp>
            <p:nvSpPr>
              <p:cNvPr id="294" name="Oval 329">
                <a:extLst>
                  <a:ext uri="{FF2B5EF4-FFF2-40B4-BE49-F238E27FC236}">
                    <a16:creationId xmlns:a16="http://schemas.microsoft.com/office/drawing/2014/main" xmlns="" id="{1C5F0010-B2BD-44F9-AA68-117659021A00}"/>
                  </a:ext>
                </a:extLst>
              </p:cNvPr>
              <p:cNvSpPr/>
              <p:nvPr/>
            </p:nvSpPr>
            <p:spPr>
              <a:xfrm>
                <a:off x="4643438" y="4071948"/>
                <a:ext cx="288476" cy="28847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5" name="Freeform 105">
                <a:extLst>
                  <a:ext uri="{FF2B5EF4-FFF2-40B4-BE49-F238E27FC236}">
                    <a16:creationId xmlns:a16="http://schemas.microsoft.com/office/drawing/2014/main" xmlns="" id="{F1662784-9860-4FCE-A381-3640922BFC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2079" y="4165806"/>
                <a:ext cx="105018" cy="105018"/>
              </a:xfrm>
              <a:custGeom>
                <a:avLst/>
                <a:gdLst/>
                <a:ahLst/>
                <a:cxnLst>
                  <a:cxn ang="0">
                    <a:pos x="255" y="58"/>
                  </a:cxn>
                  <a:cxn ang="0">
                    <a:pos x="257" y="53"/>
                  </a:cxn>
                  <a:cxn ang="0">
                    <a:pos x="262" y="38"/>
                  </a:cxn>
                  <a:cxn ang="0">
                    <a:pos x="257" y="24"/>
                  </a:cxn>
                  <a:cxn ang="0">
                    <a:pos x="244" y="9"/>
                  </a:cxn>
                  <a:cxn ang="0">
                    <a:pos x="241" y="5"/>
                  </a:cxn>
                  <a:cxn ang="0">
                    <a:pos x="224" y="0"/>
                  </a:cxn>
                  <a:cxn ang="0">
                    <a:pos x="210" y="5"/>
                  </a:cxn>
                  <a:cxn ang="0">
                    <a:pos x="132" y="82"/>
                  </a:cxn>
                  <a:cxn ang="0">
                    <a:pos x="58" y="9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18" y="9"/>
                  </a:cxn>
                  <a:cxn ang="0">
                    <a:pos x="9" y="18"/>
                  </a:cxn>
                  <a:cxn ang="0">
                    <a:pos x="3" y="27"/>
                  </a:cxn>
                  <a:cxn ang="0">
                    <a:pos x="3" y="49"/>
                  </a:cxn>
                  <a:cxn ang="0">
                    <a:pos x="9" y="58"/>
                  </a:cxn>
                  <a:cxn ang="0">
                    <a:pos x="9" y="205"/>
                  </a:cxn>
                  <a:cxn ang="0">
                    <a:pos x="5" y="210"/>
                  </a:cxn>
                  <a:cxn ang="0">
                    <a:pos x="0" y="225"/>
                  </a:cxn>
                  <a:cxn ang="0">
                    <a:pos x="5" y="241"/>
                  </a:cxn>
                  <a:cxn ang="0">
                    <a:pos x="18" y="254"/>
                  </a:cxn>
                  <a:cxn ang="0">
                    <a:pos x="23" y="257"/>
                  </a:cxn>
                  <a:cxn ang="0">
                    <a:pos x="38" y="263"/>
                  </a:cxn>
                  <a:cxn ang="0">
                    <a:pos x="54" y="257"/>
                  </a:cxn>
                  <a:cxn ang="0">
                    <a:pos x="132" y="181"/>
                  </a:cxn>
                  <a:cxn ang="0">
                    <a:pos x="204" y="254"/>
                  </a:cxn>
                  <a:cxn ang="0">
                    <a:pos x="214" y="261"/>
                  </a:cxn>
                  <a:cxn ang="0">
                    <a:pos x="235" y="261"/>
                  </a:cxn>
                  <a:cxn ang="0">
                    <a:pos x="244" y="254"/>
                  </a:cxn>
                  <a:cxn ang="0">
                    <a:pos x="255" y="245"/>
                  </a:cxn>
                  <a:cxn ang="0">
                    <a:pos x="261" y="236"/>
                  </a:cxn>
                  <a:cxn ang="0">
                    <a:pos x="261" y="214"/>
                  </a:cxn>
                  <a:cxn ang="0">
                    <a:pos x="255" y="205"/>
                  </a:cxn>
                </a:cxnLst>
                <a:rect l="0" t="0" r="r" b="b"/>
                <a:pathLst>
                  <a:path w="262" h="263">
                    <a:moveTo>
                      <a:pt x="181" y="132"/>
                    </a:moveTo>
                    <a:lnTo>
                      <a:pt x="255" y="58"/>
                    </a:lnTo>
                    <a:lnTo>
                      <a:pt x="255" y="58"/>
                    </a:lnTo>
                    <a:lnTo>
                      <a:pt x="257" y="53"/>
                    </a:lnTo>
                    <a:lnTo>
                      <a:pt x="261" y="49"/>
                    </a:lnTo>
                    <a:lnTo>
                      <a:pt x="262" y="38"/>
                    </a:lnTo>
                    <a:lnTo>
                      <a:pt x="261" y="27"/>
                    </a:lnTo>
                    <a:lnTo>
                      <a:pt x="257" y="24"/>
                    </a:lnTo>
                    <a:lnTo>
                      <a:pt x="255" y="18"/>
                    </a:lnTo>
                    <a:lnTo>
                      <a:pt x="244" y="9"/>
                    </a:lnTo>
                    <a:lnTo>
                      <a:pt x="244" y="9"/>
                    </a:lnTo>
                    <a:lnTo>
                      <a:pt x="241" y="5"/>
                    </a:lnTo>
                    <a:lnTo>
                      <a:pt x="235" y="2"/>
                    </a:lnTo>
                    <a:lnTo>
                      <a:pt x="224" y="0"/>
                    </a:lnTo>
                    <a:lnTo>
                      <a:pt x="214" y="2"/>
                    </a:lnTo>
                    <a:lnTo>
                      <a:pt x="210" y="5"/>
                    </a:lnTo>
                    <a:lnTo>
                      <a:pt x="204" y="9"/>
                    </a:lnTo>
                    <a:lnTo>
                      <a:pt x="132" y="82"/>
                    </a:lnTo>
                    <a:lnTo>
                      <a:pt x="58" y="9"/>
                    </a:lnTo>
                    <a:lnTo>
                      <a:pt x="58" y="9"/>
                    </a:lnTo>
                    <a:lnTo>
                      <a:pt x="54" y="5"/>
                    </a:lnTo>
                    <a:lnTo>
                      <a:pt x="49" y="2"/>
                    </a:lnTo>
                    <a:lnTo>
                      <a:pt x="38" y="0"/>
                    </a:lnTo>
                    <a:lnTo>
                      <a:pt x="27" y="2"/>
                    </a:lnTo>
                    <a:lnTo>
                      <a:pt x="23" y="5"/>
                    </a:lnTo>
                    <a:lnTo>
                      <a:pt x="18" y="9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5" y="24"/>
                    </a:lnTo>
                    <a:lnTo>
                      <a:pt x="3" y="27"/>
                    </a:lnTo>
                    <a:lnTo>
                      <a:pt x="0" y="38"/>
                    </a:lnTo>
                    <a:lnTo>
                      <a:pt x="3" y="49"/>
                    </a:lnTo>
                    <a:lnTo>
                      <a:pt x="5" y="53"/>
                    </a:lnTo>
                    <a:lnTo>
                      <a:pt x="9" y="58"/>
                    </a:lnTo>
                    <a:lnTo>
                      <a:pt x="83" y="132"/>
                    </a:lnTo>
                    <a:lnTo>
                      <a:pt x="9" y="205"/>
                    </a:lnTo>
                    <a:lnTo>
                      <a:pt x="9" y="205"/>
                    </a:lnTo>
                    <a:lnTo>
                      <a:pt x="5" y="210"/>
                    </a:lnTo>
                    <a:lnTo>
                      <a:pt x="3" y="214"/>
                    </a:lnTo>
                    <a:lnTo>
                      <a:pt x="0" y="225"/>
                    </a:lnTo>
                    <a:lnTo>
                      <a:pt x="3" y="236"/>
                    </a:lnTo>
                    <a:lnTo>
                      <a:pt x="5" y="241"/>
                    </a:lnTo>
                    <a:lnTo>
                      <a:pt x="9" y="245"/>
                    </a:lnTo>
                    <a:lnTo>
                      <a:pt x="18" y="254"/>
                    </a:lnTo>
                    <a:lnTo>
                      <a:pt x="18" y="254"/>
                    </a:lnTo>
                    <a:lnTo>
                      <a:pt x="23" y="257"/>
                    </a:lnTo>
                    <a:lnTo>
                      <a:pt x="27" y="261"/>
                    </a:lnTo>
                    <a:lnTo>
                      <a:pt x="38" y="263"/>
                    </a:lnTo>
                    <a:lnTo>
                      <a:pt x="49" y="261"/>
                    </a:lnTo>
                    <a:lnTo>
                      <a:pt x="54" y="257"/>
                    </a:lnTo>
                    <a:lnTo>
                      <a:pt x="58" y="254"/>
                    </a:lnTo>
                    <a:lnTo>
                      <a:pt x="132" y="181"/>
                    </a:lnTo>
                    <a:lnTo>
                      <a:pt x="204" y="254"/>
                    </a:lnTo>
                    <a:lnTo>
                      <a:pt x="204" y="254"/>
                    </a:lnTo>
                    <a:lnTo>
                      <a:pt x="210" y="257"/>
                    </a:lnTo>
                    <a:lnTo>
                      <a:pt x="214" y="261"/>
                    </a:lnTo>
                    <a:lnTo>
                      <a:pt x="224" y="263"/>
                    </a:lnTo>
                    <a:lnTo>
                      <a:pt x="235" y="261"/>
                    </a:lnTo>
                    <a:lnTo>
                      <a:pt x="241" y="257"/>
                    </a:lnTo>
                    <a:lnTo>
                      <a:pt x="244" y="254"/>
                    </a:lnTo>
                    <a:lnTo>
                      <a:pt x="255" y="245"/>
                    </a:lnTo>
                    <a:lnTo>
                      <a:pt x="255" y="245"/>
                    </a:lnTo>
                    <a:lnTo>
                      <a:pt x="257" y="241"/>
                    </a:lnTo>
                    <a:lnTo>
                      <a:pt x="261" y="236"/>
                    </a:lnTo>
                    <a:lnTo>
                      <a:pt x="262" y="225"/>
                    </a:lnTo>
                    <a:lnTo>
                      <a:pt x="261" y="214"/>
                    </a:lnTo>
                    <a:lnTo>
                      <a:pt x="257" y="210"/>
                    </a:lnTo>
                    <a:lnTo>
                      <a:pt x="255" y="205"/>
                    </a:lnTo>
                    <a:lnTo>
                      <a:pt x="181" y="13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08" name="组合 307">
            <a:extLst>
              <a:ext uri="{FF2B5EF4-FFF2-40B4-BE49-F238E27FC236}">
                <a16:creationId xmlns:a16="http://schemas.microsoft.com/office/drawing/2014/main" xmlns="" id="{0406BFB0-A381-4AD2-9118-B51BA5F9D7F2}"/>
              </a:ext>
            </a:extLst>
          </p:cNvPr>
          <p:cNvGrpSpPr/>
          <p:nvPr/>
        </p:nvGrpSpPr>
        <p:grpSpPr>
          <a:xfrm>
            <a:off x="6459532" y="4764285"/>
            <a:ext cx="4033253" cy="415209"/>
            <a:chOff x="6459532" y="4764285"/>
            <a:chExt cx="4033253" cy="415209"/>
          </a:xfrm>
        </p:grpSpPr>
        <p:sp>
          <p:nvSpPr>
            <p:cNvPr id="296" name="Rectangle 335">
              <a:extLst>
                <a:ext uri="{FF2B5EF4-FFF2-40B4-BE49-F238E27FC236}">
                  <a16:creationId xmlns:a16="http://schemas.microsoft.com/office/drawing/2014/main" xmlns="" id="{2BFB7ADB-6C12-444A-971B-12E1A62C8506}"/>
                </a:ext>
              </a:extLst>
            </p:cNvPr>
            <p:cNvSpPr/>
            <p:nvPr/>
          </p:nvSpPr>
          <p:spPr>
            <a:xfrm>
              <a:off x="7076465" y="4764285"/>
              <a:ext cx="341632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在此录入上述图表的描述说明，在此录入</a:t>
              </a:r>
              <a:endParaRPr lang="en-US" sz="1400" dirty="0"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grpSp>
          <p:nvGrpSpPr>
            <p:cNvPr id="297" name="Group 341">
              <a:extLst>
                <a:ext uri="{FF2B5EF4-FFF2-40B4-BE49-F238E27FC236}">
                  <a16:creationId xmlns:a16="http://schemas.microsoft.com/office/drawing/2014/main" xmlns="" id="{C3E8A514-B82A-4515-819B-C618BCD0111B}"/>
                </a:ext>
              </a:extLst>
            </p:cNvPr>
            <p:cNvGrpSpPr/>
            <p:nvPr/>
          </p:nvGrpSpPr>
          <p:grpSpPr>
            <a:xfrm>
              <a:off x="6459532" y="4764285"/>
              <a:ext cx="415210" cy="415209"/>
              <a:chOff x="4643438" y="3643320"/>
              <a:chExt cx="288476" cy="288476"/>
            </a:xfrm>
          </p:grpSpPr>
          <p:sp>
            <p:nvSpPr>
              <p:cNvPr id="298" name="Oval 328">
                <a:extLst>
                  <a:ext uri="{FF2B5EF4-FFF2-40B4-BE49-F238E27FC236}">
                    <a16:creationId xmlns:a16="http://schemas.microsoft.com/office/drawing/2014/main" xmlns="" id="{4F119C72-52B6-4AFC-BA3F-F62F37068374}"/>
                  </a:ext>
                </a:extLst>
              </p:cNvPr>
              <p:cNvSpPr/>
              <p:nvPr/>
            </p:nvSpPr>
            <p:spPr>
              <a:xfrm>
                <a:off x="4643438" y="3643320"/>
                <a:ext cx="288476" cy="28847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9" name="Freeform 26">
                <a:extLst>
                  <a:ext uri="{FF2B5EF4-FFF2-40B4-BE49-F238E27FC236}">
                    <a16:creationId xmlns:a16="http://schemas.microsoft.com/office/drawing/2014/main" xmlns="" id="{65D637E7-F9E4-4286-9626-8050B057E5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5506" y="3729002"/>
                <a:ext cx="114518" cy="118766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307" name="组合 306">
            <a:extLst>
              <a:ext uri="{FF2B5EF4-FFF2-40B4-BE49-F238E27FC236}">
                <a16:creationId xmlns:a16="http://schemas.microsoft.com/office/drawing/2014/main" xmlns="" id="{6968CDEE-3B35-4E22-85E3-5540060B10EF}"/>
              </a:ext>
            </a:extLst>
          </p:cNvPr>
          <p:cNvGrpSpPr/>
          <p:nvPr/>
        </p:nvGrpSpPr>
        <p:grpSpPr>
          <a:xfrm>
            <a:off x="6459532" y="4147352"/>
            <a:ext cx="3135571" cy="415209"/>
            <a:chOff x="6459532" y="4147352"/>
            <a:chExt cx="3135571" cy="415209"/>
          </a:xfrm>
        </p:grpSpPr>
        <p:sp>
          <p:nvSpPr>
            <p:cNvPr id="300" name="Rectangle 334">
              <a:extLst>
                <a:ext uri="{FF2B5EF4-FFF2-40B4-BE49-F238E27FC236}">
                  <a16:creationId xmlns:a16="http://schemas.microsoft.com/office/drawing/2014/main" xmlns="" id="{588E37E5-3EAA-4A02-B25A-5B04B7C544FA}"/>
                </a:ext>
              </a:extLst>
            </p:cNvPr>
            <p:cNvSpPr/>
            <p:nvPr/>
          </p:nvSpPr>
          <p:spPr>
            <a:xfrm>
              <a:off x="7076465" y="4147352"/>
              <a:ext cx="25186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在此录入上述图表的描述说明</a:t>
              </a:r>
              <a:endParaRPr lang="en-US" sz="1400" dirty="0"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grpSp>
          <p:nvGrpSpPr>
            <p:cNvPr id="301" name="Group 333">
              <a:extLst>
                <a:ext uri="{FF2B5EF4-FFF2-40B4-BE49-F238E27FC236}">
                  <a16:creationId xmlns:a16="http://schemas.microsoft.com/office/drawing/2014/main" xmlns="" id="{64D3EE20-C4A1-4575-A902-F4CF55EFB4DE}"/>
                </a:ext>
              </a:extLst>
            </p:cNvPr>
            <p:cNvGrpSpPr/>
            <p:nvPr/>
          </p:nvGrpSpPr>
          <p:grpSpPr>
            <a:xfrm>
              <a:off x="6459532" y="4147352"/>
              <a:ext cx="415210" cy="415209"/>
              <a:chOff x="4643438" y="3214692"/>
              <a:chExt cx="288476" cy="288476"/>
            </a:xfrm>
          </p:grpSpPr>
          <p:sp>
            <p:nvSpPr>
              <p:cNvPr id="302" name="Oval 327">
                <a:extLst>
                  <a:ext uri="{FF2B5EF4-FFF2-40B4-BE49-F238E27FC236}">
                    <a16:creationId xmlns:a16="http://schemas.microsoft.com/office/drawing/2014/main" xmlns="" id="{C698EDA8-7317-41B0-846F-C26225A4BB23}"/>
                  </a:ext>
                </a:extLst>
              </p:cNvPr>
              <p:cNvSpPr/>
              <p:nvPr/>
            </p:nvSpPr>
            <p:spPr>
              <a:xfrm>
                <a:off x="4643438" y="3214692"/>
                <a:ext cx="288476" cy="28847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3" name="Freeform 105">
                <a:extLst>
                  <a:ext uri="{FF2B5EF4-FFF2-40B4-BE49-F238E27FC236}">
                    <a16:creationId xmlns:a16="http://schemas.microsoft.com/office/drawing/2014/main" xmlns="" id="{800C1086-D738-4D09-9359-4C32308C3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9688" y="3310676"/>
                <a:ext cx="105018" cy="105018"/>
              </a:xfrm>
              <a:custGeom>
                <a:avLst/>
                <a:gdLst/>
                <a:ahLst/>
                <a:cxnLst>
                  <a:cxn ang="0">
                    <a:pos x="255" y="58"/>
                  </a:cxn>
                  <a:cxn ang="0">
                    <a:pos x="257" y="53"/>
                  </a:cxn>
                  <a:cxn ang="0">
                    <a:pos x="262" y="38"/>
                  </a:cxn>
                  <a:cxn ang="0">
                    <a:pos x="257" y="24"/>
                  </a:cxn>
                  <a:cxn ang="0">
                    <a:pos x="244" y="9"/>
                  </a:cxn>
                  <a:cxn ang="0">
                    <a:pos x="241" y="5"/>
                  </a:cxn>
                  <a:cxn ang="0">
                    <a:pos x="224" y="0"/>
                  </a:cxn>
                  <a:cxn ang="0">
                    <a:pos x="210" y="5"/>
                  </a:cxn>
                  <a:cxn ang="0">
                    <a:pos x="132" y="82"/>
                  </a:cxn>
                  <a:cxn ang="0">
                    <a:pos x="58" y="9"/>
                  </a:cxn>
                  <a:cxn ang="0">
                    <a:pos x="49" y="2"/>
                  </a:cxn>
                  <a:cxn ang="0">
                    <a:pos x="27" y="2"/>
                  </a:cxn>
                  <a:cxn ang="0">
                    <a:pos x="18" y="9"/>
                  </a:cxn>
                  <a:cxn ang="0">
                    <a:pos x="9" y="18"/>
                  </a:cxn>
                  <a:cxn ang="0">
                    <a:pos x="3" y="27"/>
                  </a:cxn>
                  <a:cxn ang="0">
                    <a:pos x="3" y="49"/>
                  </a:cxn>
                  <a:cxn ang="0">
                    <a:pos x="9" y="58"/>
                  </a:cxn>
                  <a:cxn ang="0">
                    <a:pos x="9" y="205"/>
                  </a:cxn>
                  <a:cxn ang="0">
                    <a:pos x="5" y="210"/>
                  </a:cxn>
                  <a:cxn ang="0">
                    <a:pos x="0" y="225"/>
                  </a:cxn>
                  <a:cxn ang="0">
                    <a:pos x="5" y="241"/>
                  </a:cxn>
                  <a:cxn ang="0">
                    <a:pos x="18" y="254"/>
                  </a:cxn>
                  <a:cxn ang="0">
                    <a:pos x="23" y="257"/>
                  </a:cxn>
                  <a:cxn ang="0">
                    <a:pos x="38" y="263"/>
                  </a:cxn>
                  <a:cxn ang="0">
                    <a:pos x="54" y="257"/>
                  </a:cxn>
                  <a:cxn ang="0">
                    <a:pos x="132" y="181"/>
                  </a:cxn>
                  <a:cxn ang="0">
                    <a:pos x="204" y="254"/>
                  </a:cxn>
                  <a:cxn ang="0">
                    <a:pos x="214" y="261"/>
                  </a:cxn>
                  <a:cxn ang="0">
                    <a:pos x="235" y="261"/>
                  </a:cxn>
                  <a:cxn ang="0">
                    <a:pos x="244" y="254"/>
                  </a:cxn>
                  <a:cxn ang="0">
                    <a:pos x="255" y="245"/>
                  </a:cxn>
                  <a:cxn ang="0">
                    <a:pos x="261" y="236"/>
                  </a:cxn>
                  <a:cxn ang="0">
                    <a:pos x="261" y="214"/>
                  </a:cxn>
                  <a:cxn ang="0">
                    <a:pos x="255" y="205"/>
                  </a:cxn>
                </a:cxnLst>
                <a:rect l="0" t="0" r="r" b="b"/>
                <a:pathLst>
                  <a:path w="262" h="263">
                    <a:moveTo>
                      <a:pt x="181" y="132"/>
                    </a:moveTo>
                    <a:lnTo>
                      <a:pt x="255" y="58"/>
                    </a:lnTo>
                    <a:lnTo>
                      <a:pt x="255" y="58"/>
                    </a:lnTo>
                    <a:lnTo>
                      <a:pt x="257" y="53"/>
                    </a:lnTo>
                    <a:lnTo>
                      <a:pt x="261" y="49"/>
                    </a:lnTo>
                    <a:lnTo>
                      <a:pt x="262" y="38"/>
                    </a:lnTo>
                    <a:lnTo>
                      <a:pt x="261" y="27"/>
                    </a:lnTo>
                    <a:lnTo>
                      <a:pt x="257" y="24"/>
                    </a:lnTo>
                    <a:lnTo>
                      <a:pt x="255" y="18"/>
                    </a:lnTo>
                    <a:lnTo>
                      <a:pt x="244" y="9"/>
                    </a:lnTo>
                    <a:lnTo>
                      <a:pt x="244" y="9"/>
                    </a:lnTo>
                    <a:lnTo>
                      <a:pt x="241" y="5"/>
                    </a:lnTo>
                    <a:lnTo>
                      <a:pt x="235" y="2"/>
                    </a:lnTo>
                    <a:lnTo>
                      <a:pt x="224" y="0"/>
                    </a:lnTo>
                    <a:lnTo>
                      <a:pt x="214" y="2"/>
                    </a:lnTo>
                    <a:lnTo>
                      <a:pt x="210" y="5"/>
                    </a:lnTo>
                    <a:lnTo>
                      <a:pt x="204" y="9"/>
                    </a:lnTo>
                    <a:lnTo>
                      <a:pt x="132" y="82"/>
                    </a:lnTo>
                    <a:lnTo>
                      <a:pt x="58" y="9"/>
                    </a:lnTo>
                    <a:lnTo>
                      <a:pt x="58" y="9"/>
                    </a:lnTo>
                    <a:lnTo>
                      <a:pt x="54" y="5"/>
                    </a:lnTo>
                    <a:lnTo>
                      <a:pt x="49" y="2"/>
                    </a:lnTo>
                    <a:lnTo>
                      <a:pt x="38" y="0"/>
                    </a:lnTo>
                    <a:lnTo>
                      <a:pt x="27" y="2"/>
                    </a:lnTo>
                    <a:lnTo>
                      <a:pt x="23" y="5"/>
                    </a:lnTo>
                    <a:lnTo>
                      <a:pt x="18" y="9"/>
                    </a:lnTo>
                    <a:lnTo>
                      <a:pt x="9" y="18"/>
                    </a:lnTo>
                    <a:lnTo>
                      <a:pt x="9" y="18"/>
                    </a:lnTo>
                    <a:lnTo>
                      <a:pt x="5" y="24"/>
                    </a:lnTo>
                    <a:lnTo>
                      <a:pt x="3" y="27"/>
                    </a:lnTo>
                    <a:lnTo>
                      <a:pt x="0" y="38"/>
                    </a:lnTo>
                    <a:lnTo>
                      <a:pt x="3" y="49"/>
                    </a:lnTo>
                    <a:lnTo>
                      <a:pt x="5" y="53"/>
                    </a:lnTo>
                    <a:lnTo>
                      <a:pt x="9" y="58"/>
                    </a:lnTo>
                    <a:lnTo>
                      <a:pt x="83" y="132"/>
                    </a:lnTo>
                    <a:lnTo>
                      <a:pt x="9" y="205"/>
                    </a:lnTo>
                    <a:lnTo>
                      <a:pt x="9" y="205"/>
                    </a:lnTo>
                    <a:lnTo>
                      <a:pt x="5" y="210"/>
                    </a:lnTo>
                    <a:lnTo>
                      <a:pt x="3" y="214"/>
                    </a:lnTo>
                    <a:lnTo>
                      <a:pt x="0" y="225"/>
                    </a:lnTo>
                    <a:lnTo>
                      <a:pt x="3" y="236"/>
                    </a:lnTo>
                    <a:lnTo>
                      <a:pt x="5" y="241"/>
                    </a:lnTo>
                    <a:lnTo>
                      <a:pt x="9" y="245"/>
                    </a:lnTo>
                    <a:lnTo>
                      <a:pt x="18" y="254"/>
                    </a:lnTo>
                    <a:lnTo>
                      <a:pt x="18" y="254"/>
                    </a:lnTo>
                    <a:lnTo>
                      <a:pt x="23" y="257"/>
                    </a:lnTo>
                    <a:lnTo>
                      <a:pt x="27" y="261"/>
                    </a:lnTo>
                    <a:lnTo>
                      <a:pt x="38" y="263"/>
                    </a:lnTo>
                    <a:lnTo>
                      <a:pt x="49" y="261"/>
                    </a:lnTo>
                    <a:lnTo>
                      <a:pt x="54" y="257"/>
                    </a:lnTo>
                    <a:lnTo>
                      <a:pt x="58" y="254"/>
                    </a:lnTo>
                    <a:lnTo>
                      <a:pt x="132" y="181"/>
                    </a:lnTo>
                    <a:lnTo>
                      <a:pt x="204" y="254"/>
                    </a:lnTo>
                    <a:lnTo>
                      <a:pt x="204" y="254"/>
                    </a:lnTo>
                    <a:lnTo>
                      <a:pt x="210" y="257"/>
                    </a:lnTo>
                    <a:lnTo>
                      <a:pt x="214" y="261"/>
                    </a:lnTo>
                    <a:lnTo>
                      <a:pt x="224" y="263"/>
                    </a:lnTo>
                    <a:lnTo>
                      <a:pt x="235" y="261"/>
                    </a:lnTo>
                    <a:lnTo>
                      <a:pt x="241" y="257"/>
                    </a:lnTo>
                    <a:lnTo>
                      <a:pt x="244" y="254"/>
                    </a:lnTo>
                    <a:lnTo>
                      <a:pt x="255" y="245"/>
                    </a:lnTo>
                    <a:lnTo>
                      <a:pt x="255" y="245"/>
                    </a:lnTo>
                    <a:lnTo>
                      <a:pt x="257" y="241"/>
                    </a:lnTo>
                    <a:lnTo>
                      <a:pt x="261" y="236"/>
                    </a:lnTo>
                    <a:lnTo>
                      <a:pt x="262" y="225"/>
                    </a:lnTo>
                    <a:lnTo>
                      <a:pt x="261" y="214"/>
                    </a:lnTo>
                    <a:lnTo>
                      <a:pt x="257" y="210"/>
                    </a:lnTo>
                    <a:lnTo>
                      <a:pt x="255" y="205"/>
                    </a:lnTo>
                    <a:lnTo>
                      <a:pt x="181" y="13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pic>
        <p:nvPicPr>
          <p:cNvPr id="305" name="图片 304">
            <a:extLst>
              <a:ext uri="{FF2B5EF4-FFF2-40B4-BE49-F238E27FC236}">
                <a16:creationId xmlns:a16="http://schemas.microsoft.com/office/drawing/2014/main" xmlns="" id="{CD49ECF5-FB9D-4F77-A59F-E42FAEF6C6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0374" y="208930"/>
            <a:ext cx="8832222" cy="6237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2907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7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CA3DAE5-FEEF-40FC-B859-AD62B49789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4" y="2241"/>
            <a:ext cx="12188465" cy="6855206"/>
          </a:xfrm>
          <a:prstGeom prst="rect">
            <a:avLst/>
          </a:prstGeom>
        </p:spPr>
      </p:pic>
      <p:sp>
        <p:nvSpPr>
          <p:cNvPr id="33" name="文本框 1">
            <a:extLst>
              <a:ext uri="{FF2B5EF4-FFF2-40B4-BE49-F238E27FC236}">
                <a16:creationId xmlns:a16="http://schemas.microsoft.com/office/drawing/2014/main" xmlns="" id="{06541BB5-A63B-4B85-9BDD-85B616196FC5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87807" y="3222590"/>
            <a:ext cx="678040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8000" b="1" dirty="0">
                <a:solidFill>
                  <a:srgbClr val="794E2D"/>
                </a:solidFill>
                <a:latin typeface="汉仪跳跳体简" panose="00020600040101010101" pitchFamily="18" charset="-122"/>
                <a:ea typeface="汉仪跳跳体简" panose="00020600040101010101" pitchFamily="18" charset="-122"/>
              </a:rPr>
              <a:t>班级情况概述</a:t>
            </a: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xmlns="" id="{98FC77FE-7D43-4831-9E5E-76FA6B7C2DFD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582111" y="1783893"/>
            <a:ext cx="1391792" cy="1387768"/>
          </a:xfrm>
          <a:prstGeom prst="ellipse">
            <a:avLst/>
          </a:prstGeom>
          <a:solidFill>
            <a:srgbClr val="F5C727"/>
          </a:solidFill>
          <a:ln w="44450">
            <a:solidFill>
              <a:srgbClr val="FFFF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9600" dirty="0">
                <a:solidFill>
                  <a:srgbClr val="FFFFFF"/>
                </a:solidFill>
                <a:latin typeface="汉仪跳跳体简" panose="00020600040101010101" pitchFamily="18" charset="-122"/>
                <a:ea typeface="汉仪跳跳体简" panose="00020600040101010101" pitchFamily="18" charset="-122"/>
              </a:rPr>
              <a:t>3</a:t>
            </a:r>
            <a:endParaRPr lang="zh-CN" altLang="en-US" sz="9600" dirty="0">
              <a:solidFill>
                <a:srgbClr val="FFFFFF"/>
              </a:solidFill>
              <a:latin typeface="汉仪跳跳体简" panose="00020600040101010101" pitchFamily="18" charset="-122"/>
              <a:ea typeface="汉仪跳跳体简" panose="00020600040101010101" pitchFamily="18" charset="-122"/>
            </a:endParaRPr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99D4E5F1-0703-448D-A11A-5441804D3D39}"/>
              </a:ext>
            </a:extLst>
          </p:cNvPr>
          <p:cNvGrpSpPr/>
          <p:nvPr/>
        </p:nvGrpSpPr>
        <p:grpSpPr>
          <a:xfrm>
            <a:off x="0" y="0"/>
            <a:ext cx="12192000" cy="6879773"/>
            <a:chOff x="0" y="0"/>
            <a:chExt cx="12192000" cy="6879773"/>
          </a:xfrm>
        </p:grpSpPr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xmlns="" id="{AE24FD9F-A892-485F-AF5D-C1F3DF910D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167" b="13699"/>
            <a:stretch/>
          </p:blipFill>
          <p:spPr>
            <a:xfrm>
              <a:off x="2596" y="0"/>
              <a:ext cx="4993692" cy="5125673"/>
            </a:xfrm>
            <a:prstGeom prst="rect">
              <a:avLst/>
            </a:prstGeom>
          </p:spPr>
        </p:pic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C2299214-03F7-48A3-9AA7-98D93795DE3D}"/>
                </a:ext>
              </a:extLst>
            </p:cNvPr>
            <p:cNvGrpSpPr/>
            <p:nvPr/>
          </p:nvGrpSpPr>
          <p:grpSpPr>
            <a:xfrm>
              <a:off x="0" y="3949700"/>
              <a:ext cx="12192000" cy="2930073"/>
              <a:chOff x="0" y="3949700"/>
              <a:chExt cx="12192000" cy="2930073"/>
            </a:xfrm>
          </p:grpSpPr>
          <p:pic>
            <p:nvPicPr>
              <p:cNvPr id="37" name="图片 36">
                <a:extLst>
                  <a:ext uri="{FF2B5EF4-FFF2-40B4-BE49-F238E27FC236}">
                    <a16:creationId xmlns:a16="http://schemas.microsoft.com/office/drawing/2014/main" xmlns="" id="{3382E5D9-D512-4744-B399-B1523FAD5FF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5743"/>
              <a:stretch/>
            </p:blipFill>
            <p:spPr>
              <a:xfrm>
                <a:off x="0" y="4508499"/>
                <a:ext cx="12192000" cy="2349097"/>
              </a:xfrm>
              <a:prstGeom prst="rect">
                <a:avLst/>
              </a:prstGeom>
            </p:spPr>
          </p:pic>
          <p:pic>
            <p:nvPicPr>
              <p:cNvPr id="38" name="图片 37">
                <a:extLst>
                  <a:ext uri="{FF2B5EF4-FFF2-40B4-BE49-F238E27FC236}">
                    <a16:creationId xmlns:a16="http://schemas.microsoft.com/office/drawing/2014/main" xmlns="" id="{3DDEE409-C425-4DD0-A4AD-FC8FE0BC819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7593" r="73542" b="16478"/>
              <a:stretch/>
            </p:blipFill>
            <p:spPr>
              <a:xfrm>
                <a:off x="0" y="3949700"/>
                <a:ext cx="3225799" cy="1778000"/>
              </a:xfrm>
              <a:prstGeom prst="rect">
                <a:avLst/>
              </a:prstGeom>
            </p:spPr>
          </p:pic>
          <p:pic>
            <p:nvPicPr>
              <p:cNvPr id="39" name="图片 38">
                <a:extLst>
                  <a:ext uri="{FF2B5EF4-FFF2-40B4-BE49-F238E27FC236}">
                    <a16:creationId xmlns:a16="http://schemas.microsoft.com/office/drawing/2014/main" xmlns="" id="{13845EA2-11F8-482E-B8F7-70D8DF5B0DB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604" t="72038" r="27709" b="2033"/>
              <a:stretch/>
            </p:blipFill>
            <p:spPr>
              <a:xfrm>
                <a:off x="3975100" y="4940301"/>
                <a:ext cx="4838700" cy="1778000"/>
              </a:xfrm>
              <a:prstGeom prst="rect">
                <a:avLst/>
              </a:prstGeom>
            </p:spPr>
          </p:pic>
          <p:pic>
            <p:nvPicPr>
              <p:cNvPr id="40" name="图片 39">
                <a:extLst>
                  <a:ext uri="{FF2B5EF4-FFF2-40B4-BE49-F238E27FC236}">
                    <a16:creationId xmlns:a16="http://schemas.microsoft.com/office/drawing/2014/main" xmlns="" id="{4DDA1AD1-62A1-46DE-A4EA-9AE315DCFE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708" t="62965" r="56250" b="7773"/>
              <a:stretch/>
            </p:blipFill>
            <p:spPr>
              <a:xfrm>
                <a:off x="2768600" y="4317999"/>
                <a:ext cx="2565400" cy="2006601"/>
              </a:xfrm>
              <a:prstGeom prst="rect">
                <a:avLst/>
              </a:prstGeom>
            </p:spPr>
          </p:pic>
          <p:pic>
            <p:nvPicPr>
              <p:cNvPr id="41" name="图片 40">
                <a:extLst>
                  <a:ext uri="{FF2B5EF4-FFF2-40B4-BE49-F238E27FC236}">
                    <a16:creationId xmlns:a16="http://schemas.microsoft.com/office/drawing/2014/main" xmlns="" id="{E836C4A5-44F9-429E-A696-ED600B862A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3513" t="56668" r="3959" b="27"/>
              <a:stretch/>
            </p:blipFill>
            <p:spPr>
              <a:xfrm>
                <a:off x="8265955" y="4657190"/>
                <a:ext cx="2055807" cy="2222583"/>
              </a:xfrm>
              <a:prstGeom prst="rect">
                <a:avLst/>
              </a:prstGeom>
            </p:spPr>
          </p:pic>
        </p:grpSp>
      </p:grpSp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1E85E2CC-6263-4BC5-ADAF-BA7798FDC962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9" t="46111" r="70208" b="40184"/>
          <a:stretch/>
        </p:blipFill>
        <p:spPr>
          <a:xfrm>
            <a:off x="2616200" y="3162299"/>
            <a:ext cx="1016000" cy="939801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6C257C6D-2605-45D0-9945-AF79905C1D22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08" b="56668"/>
          <a:stretch/>
        </p:blipFill>
        <p:spPr>
          <a:xfrm>
            <a:off x="10083800" y="403"/>
            <a:ext cx="2108200" cy="2971397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C5DF9554-31A8-4D04-BF33-5FEE06FD192D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0" r="5938" b="77040"/>
          <a:stretch/>
        </p:blipFill>
        <p:spPr>
          <a:xfrm>
            <a:off x="9366249" y="253031"/>
            <a:ext cx="2108200" cy="177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1697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90C18F35-3C2A-47C1-B897-6EA8B0DEF0B7}"/>
              </a:ext>
            </a:extLst>
          </p:cNvPr>
          <p:cNvSpPr txBox="1"/>
          <p:nvPr/>
        </p:nvSpPr>
        <p:spPr>
          <a:xfrm>
            <a:off x="2063552" y="535864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794E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本学期活动</a:t>
            </a: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B15E27AB-ABC0-4B69-A3B6-FA42675258CA}"/>
              </a:ext>
            </a:extLst>
          </p:cNvPr>
          <p:cNvSpPr txBox="1"/>
          <p:nvPr/>
        </p:nvSpPr>
        <p:spPr>
          <a:xfrm>
            <a:off x="753209" y="1485273"/>
            <a:ext cx="10599375" cy="611579"/>
          </a:xfrm>
          <a:prstGeom prst="rect">
            <a:avLst/>
          </a:prstGeom>
          <a:noFill/>
        </p:spPr>
        <p:txBody>
          <a:bodyPr wrap="square" lIns="72000" tIns="46800" rIns="72000" bIns="46800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140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dirty="0">
                <a:solidFill>
                  <a:schemeClr val="tx1"/>
                </a:solidFill>
                <a:sym typeface="微软雅黑" pitchFamily="34" charset="-122"/>
              </a:rPr>
              <a:t>右键点击图片选择设置图片格式可直接替换图片。您可以点击文字框输入您的描述说明，或者通过复制粘贴，在此录入您的综合描述说明。在此录入上述图表的描述说明，在此录入上述图表的描述说明，在此录入上述图表的描述说明。</a:t>
            </a:r>
          </a:p>
        </p:txBody>
      </p:sp>
      <p:sp>
        <p:nvSpPr>
          <p:cNvPr id="12" name="TextBox 5">
            <a:extLst>
              <a:ext uri="{FF2B5EF4-FFF2-40B4-BE49-F238E27FC236}">
                <a16:creationId xmlns:a16="http://schemas.microsoft.com/office/drawing/2014/main" xmlns="" id="{1CEAEEBF-15C7-4FE5-B66A-2F50C17E8146}"/>
              </a:ext>
            </a:extLst>
          </p:cNvPr>
          <p:cNvSpPr txBox="1"/>
          <p:nvPr/>
        </p:nvSpPr>
        <p:spPr>
          <a:xfrm>
            <a:off x="753209" y="5286687"/>
            <a:ext cx="2449488" cy="611579"/>
          </a:xfrm>
          <a:prstGeom prst="rect">
            <a:avLst/>
          </a:prstGeom>
          <a:noFill/>
        </p:spPr>
        <p:txBody>
          <a:bodyPr wrap="square" lIns="72000" tIns="46800" rIns="72000" bIns="4680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/>
                </a:solidFill>
              </a:rPr>
              <a:t>点击输入简要文字内容，言简意赅的说明该分项内容</a:t>
            </a:r>
            <a:endParaRPr lang="en-US" altLang="zh-CN" sz="1400" dirty="0">
              <a:solidFill>
                <a:schemeClr val="tx1"/>
              </a:solidFill>
            </a:endParaRPr>
          </a:p>
        </p:txBody>
      </p:sp>
      <p:sp>
        <p:nvSpPr>
          <p:cNvPr id="13" name="TextBox 5">
            <a:extLst>
              <a:ext uri="{FF2B5EF4-FFF2-40B4-BE49-F238E27FC236}">
                <a16:creationId xmlns:a16="http://schemas.microsoft.com/office/drawing/2014/main" xmlns="" id="{DFDA6273-4163-4004-9FA3-8B7A0E6A94B2}"/>
              </a:ext>
            </a:extLst>
          </p:cNvPr>
          <p:cNvSpPr txBox="1"/>
          <p:nvPr/>
        </p:nvSpPr>
        <p:spPr>
          <a:xfrm>
            <a:off x="6349375" y="5286687"/>
            <a:ext cx="2449488" cy="611579"/>
          </a:xfrm>
          <a:prstGeom prst="rect">
            <a:avLst/>
          </a:prstGeom>
          <a:noFill/>
        </p:spPr>
        <p:txBody>
          <a:bodyPr wrap="square" lIns="72000" tIns="46800" rIns="72000" bIns="4680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/>
                </a:solidFill>
              </a:rPr>
              <a:t>点击输入简要文字内容，言简意赅的说明该分项内容</a:t>
            </a:r>
            <a:endParaRPr lang="en-US" altLang="zh-CN" sz="1400" dirty="0">
              <a:solidFill>
                <a:schemeClr val="tx1"/>
              </a:solidFill>
            </a:endParaRPr>
          </a:p>
        </p:txBody>
      </p:sp>
      <p:sp>
        <p:nvSpPr>
          <p:cNvPr id="14" name="TextBox 5">
            <a:extLst>
              <a:ext uri="{FF2B5EF4-FFF2-40B4-BE49-F238E27FC236}">
                <a16:creationId xmlns:a16="http://schemas.microsoft.com/office/drawing/2014/main" xmlns="" id="{45DA81B3-7DDC-49A1-B56C-A80D9B3A3413}"/>
              </a:ext>
            </a:extLst>
          </p:cNvPr>
          <p:cNvSpPr txBox="1"/>
          <p:nvPr/>
        </p:nvSpPr>
        <p:spPr>
          <a:xfrm>
            <a:off x="9127716" y="5286687"/>
            <a:ext cx="2449488" cy="611579"/>
          </a:xfrm>
          <a:prstGeom prst="rect">
            <a:avLst/>
          </a:prstGeom>
          <a:noFill/>
        </p:spPr>
        <p:txBody>
          <a:bodyPr wrap="square" lIns="72000" tIns="46800" rIns="72000" bIns="4680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/>
                </a:solidFill>
              </a:rPr>
              <a:t>点击输入简要文字内容，言简意赅的说明该分项内容</a:t>
            </a:r>
            <a:endParaRPr lang="en-US" altLang="zh-CN" sz="1400" dirty="0">
              <a:solidFill>
                <a:schemeClr val="tx1"/>
              </a:solidFill>
            </a:endParaRPr>
          </a:p>
        </p:txBody>
      </p:sp>
      <p:sp>
        <p:nvSpPr>
          <p:cNvPr id="15" name="TextBox 5">
            <a:extLst>
              <a:ext uri="{FF2B5EF4-FFF2-40B4-BE49-F238E27FC236}">
                <a16:creationId xmlns:a16="http://schemas.microsoft.com/office/drawing/2014/main" xmlns="" id="{6434DF40-30F9-40F6-B577-BFE71C670591}"/>
              </a:ext>
            </a:extLst>
          </p:cNvPr>
          <p:cNvSpPr txBox="1"/>
          <p:nvPr/>
        </p:nvSpPr>
        <p:spPr>
          <a:xfrm>
            <a:off x="3551292" y="5286687"/>
            <a:ext cx="2449488" cy="611579"/>
          </a:xfrm>
          <a:prstGeom prst="rect">
            <a:avLst/>
          </a:prstGeom>
          <a:noFill/>
        </p:spPr>
        <p:txBody>
          <a:bodyPr wrap="square" lIns="72000" tIns="46800" rIns="72000" bIns="4680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/>
                </a:solidFill>
              </a:rPr>
              <a:t>点击输入简要文字内容，言简意赅的说明该分项内容</a:t>
            </a:r>
            <a:endParaRPr lang="en-US" altLang="zh-CN" sz="1400" dirty="0">
              <a:solidFill>
                <a:schemeClr val="tx1"/>
              </a:solidFill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F2175B83-DD66-43AF-B167-0078E2F28F58}"/>
              </a:ext>
            </a:extLst>
          </p:cNvPr>
          <p:cNvGrpSpPr/>
          <p:nvPr/>
        </p:nvGrpSpPr>
        <p:grpSpPr>
          <a:xfrm>
            <a:off x="787101" y="4589522"/>
            <a:ext cx="2415595" cy="416220"/>
            <a:chOff x="2785983" y="1494758"/>
            <a:chExt cx="1670727" cy="312165"/>
          </a:xfrm>
          <a:solidFill>
            <a:srgbClr val="794E2D"/>
          </a:solidFill>
        </p:grpSpPr>
        <p:sp>
          <p:nvSpPr>
            <p:cNvPr id="17" name="圆角矩形 15">
              <a:extLst>
                <a:ext uri="{FF2B5EF4-FFF2-40B4-BE49-F238E27FC236}">
                  <a16:creationId xmlns:a16="http://schemas.microsoft.com/office/drawing/2014/main" xmlns="" id="{11F86352-9763-41D1-AECA-D7B8D028410B}"/>
                </a:ext>
              </a:extLst>
            </p:cNvPr>
            <p:cNvSpPr/>
            <p:nvPr/>
          </p:nvSpPr>
          <p:spPr>
            <a:xfrm>
              <a:off x="2785983" y="1494758"/>
              <a:ext cx="1670727" cy="312165"/>
            </a:xfrm>
            <a:prstGeom prst="roundRect">
              <a:avLst>
                <a:gd name="adj" fmla="val 0"/>
              </a:avLst>
            </a:prstGeom>
            <a:grp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D6554119-5353-48E6-A046-551535B90A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464" y="1538377"/>
              <a:ext cx="1115764" cy="224927"/>
            </a:xfrm>
            <a:prstGeom prst="rect">
              <a:avLst/>
            </a:prstGeom>
            <a:grpFill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t"/>
            <a:lstStyle/>
            <a:p>
              <a:pPr algn="ctr"/>
              <a:r>
                <a:rPr lang="zh-CN" altLang="en-US" sz="1867" b="1" cap="all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家长开放日</a:t>
              </a:r>
              <a:endParaRPr lang="en-US" altLang="zh-CN" sz="1867" b="1" cap="all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7DB600B2-B256-4344-939E-415B1C3863F7}"/>
              </a:ext>
            </a:extLst>
          </p:cNvPr>
          <p:cNvGrpSpPr/>
          <p:nvPr/>
        </p:nvGrpSpPr>
        <p:grpSpPr>
          <a:xfrm>
            <a:off x="6383267" y="4589522"/>
            <a:ext cx="2415595" cy="416220"/>
            <a:chOff x="4752672" y="1494758"/>
            <a:chExt cx="1670727" cy="312165"/>
          </a:xfrm>
          <a:solidFill>
            <a:srgbClr val="794E2D"/>
          </a:solidFill>
        </p:grpSpPr>
        <p:sp>
          <p:nvSpPr>
            <p:cNvPr id="20" name="圆角矩形 18">
              <a:extLst>
                <a:ext uri="{FF2B5EF4-FFF2-40B4-BE49-F238E27FC236}">
                  <a16:creationId xmlns:a16="http://schemas.microsoft.com/office/drawing/2014/main" xmlns="" id="{DCC8CD6D-26B4-4C1B-93F6-C7826599F7EB}"/>
                </a:ext>
              </a:extLst>
            </p:cNvPr>
            <p:cNvSpPr/>
            <p:nvPr/>
          </p:nvSpPr>
          <p:spPr>
            <a:xfrm>
              <a:off x="4752672" y="1494758"/>
              <a:ext cx="1670727" cy="312165"/>
            </a:xfrm>
            <a:prstGeom prst="roundRect">
              <a:avLst>
                <a:gd name="adj" fmla="val 0"/>
              </a:avLst>
            </a:prstGeom>
            <a:grp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422DFC19-983F-4D3F-85A5-D0B5789ABB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0153" y="1538377"/>
              <a:ext cx="1115764" cy="224927"/>
            </a:xfrm>
            <a:prstGeom prst="rect">
              <a:avLst/>
            </a:prstGeom>
            <a:grpFill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t"/>
            <a:lstStyle/>
            <a:p>
              <a:pPr algn="ctr"/>
              <a:r>
                <a:rPr lang="zh-CN" altLang="en-US" sz="1867" b="1" cap="all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远足踏青</a:t>
              </a:r>
              <a:endParaRPr lang="en-US" altLang="zh-CN" sz="1867" b="1" cap="all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0DD5C6C9-637A-4926-8FF7-5D327C348E4C}"/>
              </a:ext>
            </a:extLst>
          </p:cNvPr>
          <p:cNvGrpSpPr/>
          <p:nvPr/>
        </p:nvGrpSpPr>
        <p:grpSpPr>
          <a:xfrm>
            <a:off x="3585184" y="4589522"/>
            <a:ext cx="2415595" cy="416220"/>
            <a:chOff x="603196" y="3180076"/>
            <a:chExt cx="1670727" cy="312165"/>
          </a:xfrm>
          <a:solidFill>
            <a:srgbClr val="FF8327"/>
          </a:solidFill>
        </p:grpSpPr>
        <p:sp>
          <p:nvSpPr>
            <p:cNvPr id="23" name="圆角矩形 21">
              <a:extLst>
                <a:ext uri="{FF2B5EF4-FFF2-40B4-BE49-F238E27FC236}">
                  <a16:creationId xmlns:a16="http://schemas.microsoft.com/office/drawing/2014/main" xmlns="" id="{4E209C15-CFAE-474E-A445-8D49D24CA033}"/>
                </a:ext>
              </a:extLst>
            </p:cNvPr>
            <p:cNvSpPr/>
            <p:nvPr/>
          </p:nvSpPr>
          <p:spPr>
            <a:xfrm>
              <a:off x="603196" y="3180076"/>
              <a:ext cx="1670727" cy="312165"/>
            </a:xfrm>
            <a:prstGeom prst="roundRect">
              <a:avLst>
                <a:gd name="adj" fmla="val 0"/>
              </a:avLst>
            </a:prstGeom>
            <a:grp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413A8570-3F44-48D1-BDFA-5A8D46730E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0677" y="3223695"/>
              <a:ext cx="1115764" cy="224927"/>
            </a:xfrm>
            <a:prstGeom prst="rect">
              <a:avLst/>
            </a:prstGeom>
            <a:grpFill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t"/>
            <a:lstStyle/>
            <a:p>
              <a:pPr algn="ctr"/>
              <a:r>
                <a:rPr lang="zh-CN" altLang="en-US" sz="1867" b="1" cap="all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运动会</a:t>
              </a:r>
              <a:endParaRPr lang="en-US" altLang="zh-CN" sz="1867" b="1" cap="all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953806C8-B87E-40E4-BDD6-43BF6BEDF1FB}"/>
              </a:ext>
            </a:extLst>
          </p:cNvPr>
          <p:cNvGrpSpPr/>
          <p:nvPr/>
        </p:nvGrpSpPr>
        <p:grpSpPr>
          <a:xfrm>
            <a:off x="9161608" y="4589522"/>
            <a:ext cx="2415595" cy="416220"/>
            <a:chOff x="6814322" y="3180076"/>
            <a:chExt cx="1670727" cy="312165"/>
          </a:xfrm>
          <a:solidFill>
            <a:srgbClr val="FF8327"/>
          </a:solidFill>
        </p:grpSpPr>
        <p:sp>
          <p:nvSpPr>
            <p:cNvPr id="26" name="圆角矩形 24">
              <a:extLst>
                <a:ext uri="{FF2B5EF4-FFF2-40B4-BE49-F238E27FC236}">
                  <a16:creationId xmlns:a16="http://schemas.microsoft.com/office/drawing/2014/main" xmlns="" id="{9C4B7AB6-C49A-4D41-AFED-5AB0E10F9F82}"/>
                </a:ext>
              </a:extLst>
            </p:cNvPr>
            <p:cNvSpPr/>
            <p:nvPr/>
          </p:nvSpPr>
          <p:spPr>
            <a:xfrm>
              <a:off x="6814322" y="3180076"/>
              <a:ext cx="1670727" cy="312165"/>
            </a:xfrm>
            <a:prstGeom prst="roundRect">
              <a:avLst>
                <a:gd name="adj" fmla="val 0"/>
              </a:avLst>
            </a:prstGeom>
            <a:grp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D9F73B8E-BF31-4141-B2DE-ADCC04BDC5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91803" y="3223695"/>
              <a:ext cx="1115764" cy="224927"/>
            </a:xfrm>
            <a:prstGeom prst="rect">
              <a:avLst/>
            </a:prstGeom>
            <a:grpFill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t"/>
            <a:lstStyle/>
            <a:p>
              <a:pPr algn="ctr"/>
              <a:r>
                <a:rPr lang="zh-CN" altLang="en-US" sz="1867" b="1" cap="all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+mj-cs"/>
                </a:rPr>
                <a:t>棋牌比赛</a:t>
              </a:r>
              <a:endParaRPr lang="en-US" altLang="zh-CN" sz="1867" b="1" cap="all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3B10E640-3BF0-41AF-8083-1E9FE2B5AC92}"/>
              </a:ext>
            </a:extLst>
          </p:cNvPr>
          <p:cNvGrpSpPr/>
          <p:nvPr/>
        </p:nvGrpSpPr>
        <p:grpSpPr>
          <a:xfrm>
            <a:off x="598315" y="2381705"/>
            <a:ext cx="2622457" cy="1848479"/>
            <a:chOff x="598315" y="2381705"/>
            <a:chExt cx="2622457" cy="1848479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9C78A7AA-42FE-43AB-808A-A9022304F915}"/>
                </a:ext>
              </a:extLst>
            </p:cNvPr>
            <p:cNvSpPr/>
            <p:nvPr/>
          </p:nvSpPr>
          <p:spPr>
            <a:xfrm>
              <a:off x="787101" y="2473517"/>
              <a:ext cx="2433671" cy="1756667"/>
            </a:xfrm>
            <a:prstGeom prst="rect">
              <a:avLst/>
            </a:prstGeom>
            <a:solidFill>
              <a:schemeClr val="accent2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xmlns="" id="{28B69634-E200-40CF-84C9-EC81712607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8315" y="2381705"/>
              <a:ext cx="2530059" cy="1686706"/>
            </a:xfrm>
            <a:prstGeom prst="rect">
              <a:avLst/>
            </a:prstGeom>
          </p:spPr>
        </p:pic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6CC57C0C-3F9D-4BD9-8CED-C43D7B277A9C}"/>
              </a:ext>
            </a:extLst>
          </p:cNvPr>
          <p:cNvGrpSpPr/>
          <p:nvPr/>
        </p:nvGrpSpPr>
        <p:grpSpPr>
          <a:xfrm>
            <a:off x="3383138" y="2379673"/>
            <a:ext cx="2625506" cy="1850511"/>
            <a:chOff x="3383138" y="2379673"/>
            <a:chExt cx="2625506" cy="1850511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0277C698-50BF-46CB-966D-94D2C44A5A99}"/>
                </a:ext>
              </a:extLst>
            </p:cNvPr>
            <p:cNvSpPr/>
            <p:nvPr/>
          </p:nvSpPr>
          <p:spPr>
            <a:xfrm>
              <a:off x="3574973" y="2473517"/>
              <a:ext cx="2433671" cy="1756667"/>
            </a:xfrm>
            <a:prstGeom prst="rect">
              <a:avLst/>
            </a:prstGeom>
            <a:solidFill>
              <a:schemeClr val="accent3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xmlns="" id="{A8D450E0-46FD-415B-8E6F-56AAC7DB44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3138" y="2379673"/>
              <a:ext cx="2536156" cy="1690770"/>
            </a:xfrm>
            <a:prstGeom prst="rect">
              <a:avLst/>
            </a:prstGeom>
          </p:spPr>
        </p:pic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F3D02E01-C6A5-4365-A6D4-65493113412A}"/>
              </a:ext>
            </a:extLst>
          </p:cNvPr>
          <p:cNvGrpSpPr/>
          <p:nvPr/>
        </p:nvGrpSpPr>
        <p:grpSpPr>
          <a:xfrm>
            <a:off x="6174059" y="2381705"/>
            <a:ext cx="2622457" cy="1848479"/>
            <a:chOff x="6174059" y="2381705"/>
            <a:chExt cx="2622457" cy="1848479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BB086933-DCDD-4480-9288-21B903F4CBD9}"/>
                </a:ext>
              </a:extLst>
            </p:cNvPr>
            <p:cNvSpPr/>
            <p:nvPr/>
          </p:nvSpPr>
          <p:spPr>
            <a:xfrm>
              <a:off x="6362845" y="2473517"/>
              <a:ext cx="2433671" cy="1756667"/>
            </a:xfrm>
            <a:prstGeom prst="rect">
              <a:avLst/>
            </a:prstGeom>
            <a:solidFill>
              <a:schemeClr val="accent4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xmlns="" id="{2CB9A1AB-F004-4707-BF30-9F7FD06768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4059" y="2381705"/>
              <a:ext cx="2530059" cy="1686706"/>
            </a:xfrm>
            <a:prstGeom prst="rect">
              <a:avLst/>
            </a:prstGeom>
          </p:spPr>
        </p:pic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507046CF-EE50-4D45-BB59-36212C5574B8}"/>
              </a:ext>
            </a:extLst>
          </p:cNvPr>
          <p:cNvGrpSpPr/>
          <p:nvPr/>
        </p:nvGrpSpPr>
        <p:grpSpPr>
          <a:xfrm>
            <a:off x="8961932" y="2389979"/>
            <a:ext cx="2622457" cy="1848057"/>
            <a:chOff x="8961932" y="2389979"/>
            <a:chExt cx="2622457" cy="1848057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1AC985CD-81B8-45E1-A512-A93B32F6F05C}"/>
                </a:ext>
              </a:extLst>
            </p:cNvPr>
            <p:cNvSpPr/>
            <p:nvPr/>
          </p:nvSpPr>
          <p:spPr>
            <a:xfrm>
              <a:off x="9150718" y="2481369"/>
              <a:ext cx="2433671" cy="1756667"/>
            </a:xfrm>
            <a:prstGeom prst="rect">
              <a:avLst/>
            </a:prstGeom>
            <a:solidFill>
              <a:schemeClr val="accent1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="" id="{CF5AC8BE-2D63-4FF3-B61E-E0A6148C50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61932" y="2389979"/>
              <a:ext cx="2530059" cy="16858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094992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1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46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96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20"/>
                            </p:stCondLst>
                            <p:childTnLst>
                              <p:par>
                                <p:cTn id="4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67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17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130"/>
                            </p:stCondLst>
                            <p:childTnLst>
                              <p:par>
                                <p:cTn id="6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8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38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00623236-005F-4C98-8317-DFB013AE6AAC}"/>
              </a:ext>
            </a:extLst>
          </p:cNvPr>
          <p:cNvSpPr txBox="1"/>
          <p:nvPr/>
        </p:nvSpPr>
        <p:spPr>
          <a:xfrm>
            <a:off x="2063552" y="535864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794E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活动参加要求及注意点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B30860B-D7A6-4037-8535-4BF159217DA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6387" y="535864"/>
            <a:ext cx="8897232" cy="6283214"/>
          </a:xfrm>
          <a:prstGeom prst="rect">
            <a:avLst/>
          </a:prstGeom>
        </p:spPr>
      </p:pic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82E600D6-D3C9-4FB1-8237-639B17C3A0B1}"/>
              </a:ext>
            </a:extLst>
          </p:cNvPr>
          <p:cNvSpPr/>
          <p:nvPr/>
        </p:nvSpPr>
        <p:spPr>
          <a:xfrm>
            <a:off x="7002153" y="1558868"/>
            <a:ext cx="3126295" cy="1283723"/>
          </a:xfrm>
          <a:custGeom>
            <a:avLst/>
            <a:gdLst>
              <a:gd name="connsiteX0" fmla="*/ 0 w 1980250"/>
              <a:gd name="connsiteY0" fmla="*/ 0 h 1646776"/>
              <a:gd name="connsiteX1" fmla="*/ 1980250 w 1980250"/>
              <a:gd name="connsiteY1" fmla="*/ 0 h 1646776"/>
              <a:gd name="connsiteX2" fmla="*/ 1980250 w 1980250"/>
              <a:gd name="connsiteY2" fmla="*/ 1646776 h 1646776"/>
              <a:gd name="connsiteX3" fmla="*/ 0 w 1980250"/>
              <a:gd name="connsiteY3" fmla="*/ 1646776 h 1646776"/>
              <a:gd name="connsiteX4" fmla="*/ 0 w 1980250"/>
              <a:gd name="connsiteY4" fmla="*/ 0 h 164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0250" h="1646776">
                <a:moveTo>
                  <a:pt x="0" y="0"/>
                </a:moveTo>
                <a:lnTo>
                  <a:pt x="1980250" y="0"/>
                </a:lnTo>
                <a:lnTo>
                  <a:pt x="1980250" y="1646776"/>
                </a:lnTo>
                <a:lnTo>
                  <a:pt x="0" y="164677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marL="0" lvl="0" indent="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en-US" altLang="zh-CN" sz="1400" kern="1200" cap="all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右键点击图片选择设置图片格式可直接替换图片。您可以点击文字框输入您的描述说明。</a:t>
            </a:r>
            <a:endPara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1DF6E2E8-9FA9-454E-B8A3-07256C610D3D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6269969" y="1922429"/>
            <a:ext cx="558214" cy="556602"/>
          </a:xfrm>
          <a:prstGeom prst="ellipse">
            <a:avLst/>
          </a:prstGeom>
          <a:solidFill>
            <a:srgbClr val="794E2D"/>
          </a:solidFill>
          <a:ln w="44450">
            <a:solidFill>
              <a:srgbClr val="FFFF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任意多边形: 形状 6">
            <a:extLst>
              <a:ext uri="{FF2B5EF4-FFF2-40B4-BE49-F238E27FC236}">
                <a16:creationId xmlns:a16="http://schemas.microsoft.com/office/drawing/2014/main" xmlns="" id="{53AD2404-5259-4934-AF73-83D1016B5A02}"/>
              </a:ext>
            </a:extLst>
          </p:cNvPr>
          <p:cNvSpPr/>
          <p:nvPr/>
        </p:nvSpPr>
        <p:spPr>
          <a:xfrm>
            <a:off x="7002153" y="3006620"/>
            <a:ext cx="3126295" cy="1283723"/>
          </a:xfrm>
          <a:custGeom>
            <a:avLst/>
            <a:gdLst>
              <a:gd name="connsiteX0" fmla="*/ 0 w 1980250"/>
              <a:gd name="connsiteY0" fmla="*/ 0 h 1646776"/>
              <a:gd name="connsiteX1" fmla="*/ 1980250 w 1980250"/>
              <a:gd name="connsiteY1" fmla="*/ 0 h 1646776"/>
              <a:gd name="connsiteX2" fmla="*/ 1980250 w 1980250"/>
              <a:gd name="connsiteY2" fmla="*/ 1646776 h 1646776"/>
              <a:gd name="connsiteX3" fmla="*/ 0 w 1980250"/>
              <a:gd name="connsiteY3" fmla="*/ 1646776 h 1646776"/>
              <a:gd name="connsiteX4" fmla="*/ 0 w 1980250"/>
              <a:gd name="connsiteY4" fmla="*/ 0 h 164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0250" h="1646776">
                <a:moveTo>
                  <a:pt x="0" y="0"/>
                </a:moveTo>
                <a:lnTo>
                  <a:pt x="1980250" y="0"/>
                </a:lnTo>
                <a:lnTo>
                  <a:pt x="1980250" y="1646776"/>
                </a:lnTo>
                <a:lnTo>
                  <a:pt x="0" y="164677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marL="0" lvl="0" indent="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en-US" altLang="zh-CN" sz="1400" kern="1200" cap="all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右键点击图片选择设置图片格式可直接替换图片。您可以点击文字框输入您的描述说明。</a:t>
            </a:r>
            <a:endPara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EF9A6D93-27C0-43E2-8332-149971B8F18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269969" y="3370181"/>
            <a:ext cx="558214" cy="556602"/>
          </a:xfrm>
          <a:prstGeom prst="ellipse">
            <a:avLst/>
          </a:prstGeom>
          <a:solidFill>
            <a:srgbClr val="FF8327"/>
          </a:solidFill>
          <a:ln w="44450">
            <a:solidFill>
              <a:srgbClr val="FFFF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任意多边形: 形状 8">
            <a:extLst>
              <a:ext uri="{FF2B5EF4-FFF2-40B4-BE49-F238E27FC236}">
                <a16:creationId xmlns:a16="http://schemas.microsoft.com/office/drawing/2014/main" xmlns="" id="{9AB45417-C861-4A1E-AB73-504AC5C6D9AF}"/>
              </a:ext>
            </a:extLst>
          </p:cNvPr>
          <p:cNvSpPr/>
          <p:nvPr/>
        </p:nvSpPr>
        <p:spPr>
          <a:xfrm>
            <a:off x="7002153" y="4290343"/>
            <a:ext cx="3126295" cy="1283723"/>
          </a:xfrm>
          <a:custGeom>
            <a:avLst/>
            <a:gdLst>
              <a:gd name="connsiteX0" fmla="*/ 0 w 1980250"/>
              <a:gd name="connsiteY0" fmla="*/ 0 h 1646776"/>
              <a:gd name="connsiteX1" fmla="*/ 1980250 w 1980250"/>
              <a:gd name="connsiteY1" fmla="*/ 0 h 1646776"/>
              <a:gd name="connsiteX2" fmla="*/ 1980250 w 1980250"/>
              <a:gd name="connsiteY2" fmla="*/ 1646776 h 1646776"/>
              <a:gd name="connsiteX3" fmla="*/ 0 w 1980250"/>
              <a:gd name="connsiteY3" fmla="*/ 1646776 h 1646776"/>
              <a:gd name="connsiteX4" fmla="*/ 0 w 1980250"/>
              <a:gd name="connsiteY4" fmla="*/ 0 h 164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0250" h="1646776">
                <a:moveTo>
                  <a:pt x="0" y="0"/>
                </a:moveTo>
                <a:lnTo>
                  <a:pt x="1980250" y="0"/>
                </a:lnTo>
                <a:lnTo>
                  <a:pt x="1980250" y="1646776"/>
                </a:lnTo>
                <a:lnTo>
                  <a:pt x="0" y="164677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marL="0" lvl="0" indent="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en-US" altLang="zh-CN" sz="1400" kern="1200" cap="all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右键点击图片选择设置图片格式可直接替换图片。您可以点击文字框输入您的描述说明。</a:t>
            </a:r>
            <a:endPara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F7251E0C-06A2-4658-934D-834442AE8B4C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6269969" y="4653904"/>
            <a:ext cx="558214" cy="556602"/>
          </a:xfrm>
          <a:prstGeom prst="ellipse">
            <a:avLst/>
          </a:prstGeom>
          <a:solidFill>
            <a:srgbClr val="3C9E3E"/>
          </a:solidFill>
          <a:ln w="44450">
            <a:solidFill>
              <a:srgbClr val="FFFF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38102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7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 animBg="1"/>
      <p:bldP spid="7" grpId="0"/>
      <p:bldP spid="8" grpId="0" animBg="1"/>
      <p:bldP spid="9" grpId="0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EC179EFD-781C-4924-8AEF-A2F2341EB4B1}"/>
              </a:ext>
            </a:extLst>
          </p:cNvPr>
          <p:cNvSpPr txBox="1"/>
          <p:nvPr/>
        </p:nvSpPr>
        <p:spPr>
          <a:xfrm>
            <a:off x="2063552" y="535864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794E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安全要点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7942E92-DD93-46F2-99C8-C7C1818AC1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098" y="2501075"/>
            <a:ext cx="2627944" cy="185585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8714306-C888-41E8-8032-9397636DFA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540" y="1944546"/>
            <a:ext cx="2600203" cy="20763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261B46A9-D623-4960-8F41-4DED427515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1944546"/>
            <a:ext cx="2503513" cy="2180560"/>
          </a:xfrm>
          <a:prstGeom prst="rect">
            <a:avLst/>
          </a:prstGeom>
        </p:spPr>
      </p:pic>
      <p:sp>
        <p:nvSpPr>
          <p:cNvPr id="9" name="任意多边形: 形状 8">
            <a:extLst>
              <a:ext uri="{FF2B5EF4-FFF2-40B4-BE49-F238E27FC236}">
                <a16:creationId xmlns:a16="http://schemas.microsoft.com/office/drawing/2014/main" xmlns="" id="{C9BBEFA3-7F50-4A28-9CF3-D86DAF70D13E}"/>
              </a:ext>
            </a:extLst>
          </p:cNvPr>
          <p:cNvSpPr/>
          <p:nvPr/>
        </p:nvSpPr>
        <p:spPr>
          <a:xfrm>
            <a:off x="582326" y="4083326"/>
            <a:ext cx="2659659" cy="1646776"/>
          </a:xfrm>
          <a:custGeom>
            <a:avLst/>
            <a:gdLst>
              <a:gd name="connsiteX0" fmla="*/ 0 w 1980250"/>
              <a:gd name="connsiteY0" fmla="*/ 0 h 1646776"/>
              <a:gd name="connsiteX1" fmla="*/ 1980250 w 1980250"/>
              <a:gd name="connsiteY1" fmla="*/ 0 h 1646776"/>
              <a:gd name="connsiteX2" fmla="*/ 1980250 w 1980250"/>
              <a:gd name="connsiteY2" fmla="*/ 1646776 h 1646776"/>
              <a:gd name="connsiteX3" fmla="*/ 0 w 1980250"/>
              <a:gd name="connsiteY3" fmla="*/ 1646776 h 1646776"/>
              <a:gd name="connsiteX4" fmla="*/ 0 w 1980250"/>
              <a:gd name="connsiteY4" fmla="*/ 0 h 164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0250" h="1646776">
                <a:moveTo>
                  <a:pt x="0" y="0"/>
                </a:moveTo>
                <a:lnTo>
                  <a:pt x="1980250" y="0"/>
                </a:lnTo>
                <a:lnTo>
                  <a:pt x="1980250" y="1646776"/>
                </a:lnTo>
                <a:lnTo>
                  <a:pt x="0" y="164677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en-US" altLang="zh-CN" sz="1400" kern="1200" cap="all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右键点击图片选择设置图片格式可直接替换图片。您可以点击文字框输入您的描述说明。</a:t>
            </a:r>
            <a:endPara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xmlns="" id="{5B756C11-56D2-4214-8D19-52A69738D053}"/>
              </a:ext>
            </a:extLst>
          </p:cNvPr>
          <p:cNvSpPr/>
          <p:nvPr/>
        </p:nvSpPr>
        <p:spPr>
          <a:xfrm>
            <a:off x="4766170" y="4083326"/>
            <a:ext cx="2659659" cy="1646776"/>
          </a:xfrm>
          <a:custGeom>
            <a:avLst/>
            <a:gdLst>
              <a:gd name="connsiteX0" fmla="*/ 0 w 1980250"/>
              <a:gd name="connsiteY0" fmla="*/ 0 h 1646776"/>
              <a:gd name="connsiteX1" fmla="*/ 1980250 w 1980250"/>
              <a:gd name="connsiteY1" fmla="*/ 0 h 1646776"/>
              <a:gd name="connsiteX2" fmla="*/ 1980250 w 1980250"/>
              <a:gd name="connsiteY2" fmla="*/ 1646776 h 1646776"/>
              <a:gd name="connsiteX3" fmla="*/ 0 w 1980250"/>
              <a:gd name="connsiteY3" fmla="*/ 1646776 h 1646776"/>
              <a:gd name="connsiteX4" fmla="*/ 0 w 1980250"/>
              <a:gd name="connsiteY4" fmla="*/ 0 h 164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0250" h="1646776">
                <a:moveTo>
                  <a:pt x="0" y="0"/>
                </a:moveTo>
                <a:lnTo>
                  <a:pt x="1980250" y="0"/>
                </a:lnTo>
                <a:lnTo>
                  <a:pt x="1980250" y="1646776"/>
                </a:lnTo>
                <a:lnTo>
                  <a:pt x="0" y="164677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en-US" altLang="zh-CN" sz="1400" kern="1200" cap="all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右键点击图片选择设置图片格式可直接替换图片。您可以点击文字框输入您的描述说明。</a:t>
            </a:r>
            <a:endPara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xmlns="" id="{A80F96C9-18D9-4453-85BF-C3390701D8A0}"/>
              </a:ext>
            </a:extLst>
          </p:cNvPr>
          <p:cNvSpPr/>
          <p:nvPr/>
        </p:nvSpPr>
        <p:spPr>
          <a:xfrm>
            <a:off x="8464812" y="4083326"/>
            <a:ext cx="2659659" cy="1646776"/>
          </a:xfrm>
          <a:custGeom>
            <a:avLst/>
            <a:gdLst>
              <a:gd name="connsiteX0" fmla="*/ 0 w 1980250"/>
              <a:gd name="connsiteY0" fmla="*/ 0 h 1646776"/>
              <a:gd name="connsiteX1" fmla="*/ 1980250 w 1980250"/>
              <a:gd name="connsiteY1" fmla="*/ 0 h 1646776"/>
              <a:gd name="connsiteX2" fmla="*/ 1980250 w 1980250"/>
              <a:gd name="connsiteY2" fmla="*/ 1646776 h 1646776"/>
              <a:gd name="connsiteX3" fmla="*/ 0 w 1980250"/>
              <a:gd name="connsiteY3" fmla="*/ 1646776 h 1646776"/>
              <a:gd name="connsiteX4" fmla="*/ 0 w 1980250"/>
              <a:gd name="connsiteY4" fmla="*/ 0 h 164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0250" h="1646776">
                <a:moveTo>
                  <a:pt x="0" y="0"/>
                </a:moveTo>
                <a:lnTo>
                  <a:pt x="1980250" y="0"/>
                </a:lnTo>
                <a:lnTo>
                  <a:pt x="1980250" y="1646776"/>
                </a:lnTo>
                <a:lnTo>
                  <a:pt x="0" y="164677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3340" tIns="53340" rIns="53340" bIns="53340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en-US" altLang="zh-CN" sz="1400" kern="1200" cap="all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14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右键点击图片选择设置图片格式可直接替换图片。您可以点击文字框输入您的描述说明。</a:t>
            </a:r>
            <a:endParaRPr lang="zh-CN" altLang="en-US" sz="14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59116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80E2AA60-E60E-4BEE-B9AA-30BE46D16377}"/>
              </a:ext>
            </a:extLst>
          </p:cNvPr>
          <p:cNvSpPr txBox="1"/>
          <p:nvPr/>
        </p:nvSpPr>
        <p:spPr>
          <a:xfrm>
            <a:off x="2063552" y="535864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794E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加强家校互动的目的</a:t>
            </a:r>
          </a:p>
        </p:txBody>
      </p:sp>
      <p:grpSp>
        <p:nvGrpSpPr>
          <p:cNvPr id="23" name="Group 29">
            <a:extLst>
              <a:ext uri="{FF2B5EF4-FFF2-40B4-BE49-F238E27FC236}">
                <a16:creationId xmlns:a16="http://schemas.microsoft.com/office/drawing/2014/main" xmlns="" id="{C9F71E35-3E23-49B9-895A-FAF3CDA157F6}"/>
              </a:ext>
            </a:extLst>
          </p:cNvPr>
          <p:cNvGrpSpPr/>
          <p:nvPr/>
        </p:nvGrpSpPr>
        <p:grpSpPr>
          <a:xfrm>
            <a:off x="898256" y="2011675"/>
            <a:ext cx="2190765" cy="1765998"/>
            <a:chOff x="571472" y="1714494"/>
            <a:chExt cx="1643074" cy="1324498"/>
          </a:xfrm>
        </p:grpSpPr>
        <p:sp>
          <p:nvSpPr>
            <p:cNvPr id="24" name="Rectangle 42">
              <a:extLst>
                <a:ext uri="{FF2B5EF4-FFF2-40B4-BE49-F238E27FC236}">
                  <a16:creationId xmlns:a16="http://schemas.microsoft.com/office/drawing/2014/main" xmlns="" id="{B2429A7C-FFAF-4D79-982B-EB2D35D19789}"/>
                </a:ext>
              </a:extLst>
            </p:cNvPr>
            <p:cNvSpPr/>
            <p:nvPr/>
          </p:nvSpPr>
          <p:spPr>
            <a:xfrm>
              <a:off x="571472" y="1714494"/>
              <a:ext cx="1100301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学校的教育</a:t>
              </a:r>
              <a:endPara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25" name="Rectangle 43">
              <a:extLst>
                <a:ext uri="{FF2B5EF4-FFF2-40B4-BE49-F238E27FC236}">
                  <a16:creationId xmlns:a16="http://schemas.microsoft.com/office/drawing/2014/main" xmlns="" id="{C7299083-D5EF-4A10-87AA-109F87B4B3E0}"/>
                </a:ext>
              </a:extLst>
            </p:cNvPr>
            <p:cNvSpPr/>
            <p:nvPr/>
          </p:nvSpPr>
          <p:spPr>
            <a:xfrm>
              <a:off x="571472" y="2000246"/>
              <a:ext cx="1643074" cy="10387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在此录入上述图表的综合描述说明，在此录入上述图表的综合描述说明，在此录入上述图表的综合描述说明。</a:t>
              </a:r>
            </a:p>
          </p:txBody>
        </p:sp>
      </p:grpSp>
      <p:grpSp>
        <p:nvGrpSpPr>
          <p:cNvPr id="26" name="Group 30">
            <a:extLst>
              <a:ext uri="{FF2B5EF4-FFF2-40B4-BE49-F238E27FC236}">
                <a16:creationId xmlns:a16="http://schemas.microsoft.com/office/drawing/2014/main" xmlns="" id="{A401DE1D-06EF-4575-A127-5B12524714B0}"/>
              </a:ext>
            </a:extLst>
          </p:cNvPr>
          <p:cNvGrpSpPr/>
          <p:nvPr/>
        </p:nvGrpSpPr>
        <p:grpSpPr>
          <a:xfrm>
            <a:off x="9089811" y="2011675"/>
            <a:ext cx="2190765" cy="1765998"/>
            <a:chOff x="6715140" y="1714494"/>
            <a:chExt cx="1643074" cy="1324498"/>
          </a:xfrm>
        </p:grpSpPr>
        <p:sp>
          <p:nvSpPr>
            <p:cNvPr id="27" name="Rectangle 44">
              <a:extLst>
                <a:ext uri="{FF2B5EF4-FFF2-40B4-BE49-F238E27FC236}">
                  <a16:creationId xmlns:a16="http://schemas.microsoft.com/office/drawing/2014/main" xmlns="" id="{B8569C81-C158-4EE3-B941-2EFF080990CD}"/>
                </a:ext>
              </a:extLst>
            </p:cNvPr>
            <p:cNvSpPr/>
            <p:nvPr/>
          </p:nvSpPr>
          <p:spPr>
            <a:xfrm>
              <a:off x="7257912" y="1714494"/>
              <a:ext cx="1100302" cy="300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家庭的教育</a:t>
              </a:r>
              <a:endPara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28" name="Rectangle 45">
              <a:extLst>
                <a:ext uri="{FF2B5EF4-FFF2-40B4-BE49-F238E27FC236}">
                  <a16:creationId xmlns:a16="http://schemas.microsoft.com/office/drawing/2014/main" xmlns="" id="{A97DED4F-B57D-4E88-B607-356E9C1869ED}"/>
                </a:ext>
              </a:extLst>
            </p:cNvPr>
            <p:cNvSpPr/>
            <p:nvPr/>
          </p:nvSpPr>
          <p:spPr>
            <a:xfrm>
              <a:off x="6715140" y="2000246"/>
              <a:ext cx="1643074" cy="10387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在此录入上述图表的综合描述说明，在此录入上述图表的综合描述说明，在此录入上述图表的综合描述说明。</a:t>
              </a:r>
            </a:p>
          </p:txBody>
        </p:sp>
      </p:grpSp>
      <p:sp>
        <p:nvSpPr>
          <p:cNvPr id="29" name="Rectangle 27">
            <a:extLst>
              <a:ext uri="{FF2B5EF4-FFF2-40B4-BE49-F238E27FC236}">
                <a16:creationId xmlns:a16="http://schemas.microsoft.com/office/drawing/2014/main" xmlns="" id="{718687E9-FA1C-4626-9A61-C9CB7C304A84}"/>
              </a:ext>
            </a:extLst>
          </p:cNvPr>
          <p:cNvSpPr/>
          <p:nvPr/>
        </p:nvSpPr>
        <p:spPr>
          <a:xfrm>
            <a:off x="857213" y="5039426"/>
            <a:ext cx="10363200" cy="905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右键点击图片选择设置图片格式可直接替换图片。您可以点击文字框输入您的描述说明，或者通过复制粘贴，在此录入您的综合描述说明。在此录入上述图表的描述说明，在此录入上述图表的描述说明，在此录入上述图表的描述说明，在此录入上述图表的描述说明，在此录入上述图表的描述说明，在此录入上述图表的描述说明，在此录入上述图表的描述说明。</a:t>
            </a:r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BFFBE2D0-0833-4D22-9C0B-9484B025BFA5}"/>
              </a:ext>
            </a:extLst>
          </p:cNvPr>
          <p:cNvGrpSpPr/>
          <p:nvPr/>
        </p:nvGrpSpPr>
        <p:grpSpPr>
          <a:xfrm>
            <a:off x="6232292" y="2392676"/>
            <a:ext cx="2860104" cy="2471061"/>
            <a:chOff x="6232292" y="2666996"/>
            <a:chExt cx="2860104" cy="2471061"/>
          </a:xfrm>
        </p:grpSpPr>
        <p:grpSp>
          <p:nvGrpSpPr>
            <p:cNvPr id="9" name="Group 46">
              <a:extLst>
                <a:ext uri="{FF2B5EF4-FFF2-40B4-BE49-F238E27FC236}">
                  <a16:creationId xmlns:a16="http://schemas.microsoft.com/office/drawing/2014/main" xmlns="" id="{36ECEBFC-C857-4E2A-ACA6-1B799C2C8B54}"/>
                </a:ext>
              </a:extLst>
            </p:cNvPr>
            <p:cNvGrpSpPr/>
            <p:nvPr/>
          </p:nvGrpSpPr>
          <p:grpSpPr>
            <a:xfrm>
              <a:off x="6232292" y="2666996"/>
              <a:ext cx="2860104" cy="2471061"/>
              <a:chOff x="4572000" y="2000247"/>
              <a:chExt cx="2145078" cy="1853296"/>
            </a:xfrm>
          </p:grpSpPr>
          <p:cxnSp>
            <p:nvCxnSpPr>
              <p:cNvPr id="10" name="Straight Connector 38">
                <a:extLst>
                  <a:ext uri="{FF2B5EF4-FFF2-40B4-BE49-F238E27FC236}">
                    <a16:creationId xmlns:a16="http://schemas.microsoft.com/office/drawing/2014/main" xmlns="" id="{997D27B6-FB87-4B48-8692-B4829E8D10EA}"/>
                  </a:ext>
                </a:extLst>
              </p:cNvPr>
              <p:cNvCxnSpPr>
                <a:stCxn id="12" idx="0"/>
              </p:cNvCxnSpPr>
              <p:nvPr/>
            </p:nvCxnSpPr>
            <p:spPr>
              <a:xfrm rot="5400000" flipH="1" flipV="1">
                <a:off x="6142075" y="1502711"/>
                <a:ext cx="4091" cy="999163"/>
              </a:xfrm>
              <a:prstGeom prst="line">
                <a:avLst/>
              </a:prstGeom>
              <a:ln>
                <a:solidFill>
                  <a:srgbClr val="FF8327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Isosceles Triangle 9">
                <a:extLst>
                  <a:ext uri="{FF2B5EF4-FFF2-40B4-BE49-F238E27FC236}">
                    <a16:creationId xmlns:a16="http://schemas.microsoft.com/office/drawing/2014/main" xmlns="" id="{DB365579-0261-43EF-820E-E97497359CA2}"/>
                  </a:ext>
                </a:extLst>
              </p:cNvPr>
              <p:cNvSpPr/>
              <p:nvPr/>
            </p:nvSpPr>
            <p:spPr>
              <a:xfrm>
                <a:off x="4572000" y="2004337"/>
                <a:ext cx="2145078" cy="1849206"/>
              </a:xfrm>
              <a:prstGeom prst="triangle">
                <a:avLst/>
              </a:prstGeom>
              <a:solidFill>
                <a:srgbClr val="FF83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="" id="{EB3C08DF-CD20-4273-A0A5-7E3AEC4D34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3244" y="3510480"/>
              <a:ext cx="2232864" cy="1576846"/>
            </a:xfrm>
            <a:prstGeom prst="rect">
              <a:avLst/>
            </a:prstGeom>
          </p:spPr>
        </p:pic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6BF5E99B-8B3B-4C58-A433-696C0643871B}"/>
              </a:ext>
            </a:extLst>
          </p:cNvPr>
          <p:cNvGrpSpPr/>
          <p:nvPr/>
        </p:nvGrpSpPr>
        <p:grpSpPr>
          <a:xfrm>
            <a:off x="3182979" y="2392675"/>
            <a:ext cx="2860104" cy="2471063"/>
            <a:chOff x="3182979" y="2666995"/>
            <a:chExt cx="2860104" cy="2471063"/>
          </a:xfrm>
        </p:grpSpPr>
        <p:grpSp>
          <p:nvGrpSpPr>
            <p:cNvPr id="3" name="Group 37">
              <a:extLst>
                <a:ext uri="{FF2B5EF4-FFF2-40B4-BE49-F238E27FC236}">
                  <a16:creationId xmlns:a16="http://schemas.microsoft.com/office/drawing/2014/main" xmlns="" id="{B1E66B21-F4EE-4961-81D2-88D395FE2353}"/>
                </a:ext>
              </a:extLst>
            </p:cNvPr>
            <p:cNvGrpSpPr/>
            <p:nvPr/>
          </p:nvGrpSpPr>
          <p:grpSpPr>
            <a:xfrm>
              <a:off x="3182979" y="2666995"/>
              <a:ext cx="2860104" cy="2471063"/>
              <a:chOff x="2285015" y="2000246"/>
              <a:chExt cx="2145078" cy="1853297"/>
            </a:xfrm>
            <a:solidFill>
              <a:srgbClr val="794E2D"/>
            </a:solidFill>
          </p:grpSpPr>
          <p:cxnSp>
            <p:nvCxnSpPr>
              <p:cNvPr id="4" name="Straight Connector 34">
                <a:extLst>
                  <a:ext uri="{FF2B5EF4-FFF2-40B4-BE49-F238E27FC236}">
                    <a16:creationId xmlns:a16="http://schemas.microsoft.com/office/drawing/2014/main" xmlns="" id="{3E0B3674-2459-4769-B68C-8DE22F9CDC8C}"/>
                  </a:ext>
                </a:extLst>
              </p:cNvPr>
              <p:cNvCxnSpPr>
                <a:stCxn id="6" idx="0"/>
              </p:cNvCxnSpPr>
              <p:nvPr/>
            </p:nvCxnSpPr>
            <p:spPr>
              <a:xfrm rot="16200000" flipV="1">
                <a:off x="2819724" y="1466507"/>
                <a:ext cx="4091" cy="1071570"/>
              </a:xfrm>
              <a:prstGeom prst="line">
                <a:avLst/>
              </a:prstGeom>
              <a:grpFill/>
              <a:ln>
                <a:solidFill>
                  <a:srgbClr val="794E2D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oup 33">
                <a:extLst>
                  <a:ext uri="{FF2B5EF4-FFF2-40B4-BE49-F238E27FC236}">
                    <a16:creationId xmlns:a16="http://schemas.microsoft.com/office/drawing/2014/main" xmlns="" id="{0E41BF5C-B0AD-4FB6-A12B-D7B455AC01C2}"/>
                  </a:ext>
                </a:extLst>
              </p:cNvPr>
              <p:cNvGrpSpPr/>
              <p:nvPr/>
            </p:nvGrpSpPr>
            <p:grpSpPr>
              <a:xfrm>
                <a:off x="2285015" y="2004337"/>
                <a:ext cx="2145078" cy="1849206"/>
                <a:chOff x="2285015" y="2004337"/>
                <a:chExt cx="2145078" cy="1849206"/>
              </a:xfrm>
              <a:grpFill/>
            </p:grpSpPr>
            <p:sp>
              <p:nvSpPr>
                <p:cNvPr id="6" name="Isosceles Triangle 7">
                  <a:extLst>
                    <a:ext uri="{FF2B5EF4-FFF2-40B4-BE49-F238E27FC236}">
                      <a16:creationId xmlns:a16="http://schemas.microsoft.com/office/drawing/2014/main" xmlns="" id="{4639CAA0-3BDF-4CB1-BD70-7BB2714D3BDB}"/>
                    </a:ext>
                  </a:extLst>
                </p:cNvPr>
                <p:cNvSpPr/>
                <p:nvPr/>
              </p:nvSpPr>
              <p:spPr>
                <a:xfrm>
                  <a:off x="2285015" y="2004337"/>
                  <a:ext cx="2145078" cy="1849206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32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" name="AutoShape 112">
                  <a:extLst>
                    <a:ext uri="{FF2B5EF4-FFF2-40B4-BE49-F238E27FC236}">
                      <a16:creationId xmlns:a16="http://schemas.microsoft.com/office/drawing/2014/main" xmlns="" id="{2F738BFE-8B65-4F6A-ADB7-CD77DD7937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3240" y="2857502"/>
                  <a:ext cx="366050" cy="366676"/>
                </a:xfrm>
                <a:custGeom>
                  <a:avLst/>
                  <a:gdLst>
                    <a:gd name="T0" fmla="*/ 10510 w 21020"/>
                    <a:gd name="T1" fmla="*/ 10800 h 21600"/>
                    <a:gd name="T2" fmla="*/ 10510 w 21020"/>
                    <a:gd name="T3" fmla="*/ 10800 h 21600"/>
                    <a:gd name="T4" fmla="*/ 10510 w 21020"/>
                    <a:gd name="T5" fmla="*/ 10800 h 21600"/>
                    <a:gd name="T6" fmla="*/ 10510 w 2102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020" h="21600">
                      <a:moveTo>
                        <a:pt x="18846" y="7946"/>
                      </a:moveTo>
                      <a:lnTo>
                        <a:pt x="17740" y="9091"/>
                      </a:lnTo>
                      <a:cubicBezTo>
                        <a:pt x="17740" y="8939"/>
                        <a:pt x="17758" y="8792"/>
                        <a:pt x="17744" y="8636"/>
                      </a:cubicBezTo>
                      <a:cubicBezTo>
                        <a:pt x="17629" y="7331"/>
                        <a:pt x="17036" y="6068"/>
                        <a:pt x="16074" y="5080"/>
                      </a:cubicBezTo>
                      <a:cubicBezTo>
                        <a:pt x="15004" y="3980"/>
                        <a:pt x="13585" y="3348"/>
                        <a:pt x="12180" y="3345"/>
                      </a:cubicBezTo>
                      <a:lnTo>
                        <a:pt x="13268" y="2218"/>
                      </a:lnTo>
                      <a:cubicBezTo>
                        <a:pt x="13812" y="1659"/>
                        <a:pt x="14572" y="1350"/>
                        <a:pt x="15403" y="1350"/>
                      </a:cubicBezTo>
                      <a:cubicBezTo>
                        <a:pt x="16460" y="1350"/>
                        <a:pt x="17546" y="1840"/>
                        <a:pt x="18381" y="2696"/>
                      </a:cubicBezTo>
                      <a:cubicBezTo>
                        <a:pt x="19165" y="3500"/>
                        <a:pt x="19631" y="4499"/>
                        <a:pt x="19698" y="5510"/>
                      </a:cubicBezTo>
                      <a:cubicBezTo>
                        <a:pt x="19760" y="6453"/>
                        <a:pt x="19457" y="7317"/>
                        <a:pt x="18846" y="7946"/>
                      </a:cubicBezTo>
                      <a:moveTo>
                        <a:pt x="5828" y="19329"/>
                      </a:moveTo>
                      <a:cubicBezTo>
                        <a:pt x="5813" y="18424"/>
                        <a:pt x="5454" y="17481"/>
                        <a:pt x="4730" y="16739"/>
                      </a:cubicBezTo>
                      <a:cubicBezTo>
                        <a:pt x="4046" y="16034"/>
                        <a:pt x="3150" y="15628"/>
                        <a:pt x="2257" y="15592"/>
                      </a:cubicBezTo>
                      <a:lnTo>
                        <a:pt x="2911" y="13157"/>
                      </a:lnTo>
                      <a:cubicBezTo>
                        <a:pt x="2959" y="12995"/>
                        <a:pt x="3052" y="12835"/>
                        <a:pt x="3168" y="12695"/>
                      </a:cubicBezTo>
                      <a:cubicBezTo>
                        <a:pt x="4485" y="11726"/>
                        <a:pt x="6512" y="12012"/>
                        <a:pt x="7920" y="13460"/>
                      </a:cubicBezTo>
                      <a:cubicBezTo>
                        <a:pt x="9409" y="14990"/>
                        <a:pt x="9639" y="17230"/>
                        <a:pt x="8492" y="18568"/>
                      </a:cubicBezTo>
                      <a:cubicBezTo>
                        <a:pt x="8416" y="18609"/>
                        <a:pt x="8339" y="18648"/>
                        <a:pt x="8256" y="18675"/>
                      </a:cubicBezTo>
                      <a:cubicBezTo>
                        <a:pt x="8256" y="18675"/>
                        <a:pt x="5828" y="19329"/>
                        <a:pt x="5828" y="19329"/>
                      </a:cubicBezTo>
                      <a:close/>
                      <a:moveTo>
                        <a:pt x="2737" y="20174"/>
                      </a:moveTo>
                      <a:cubicBezTo>
                        <a:pt x="2665" y="20181"/>
                        <a:pt x="2443" y="20239"/>
                        <a:pt x="2291" y="20249"/>
                      </a:cubicBezTo>
                      <a:cubicBezTo>
                        <a:pt x="1751" y="20244"/>
                        <a:pt x="1313" y="19792"/>
                        <a:pt x="1313" y="19237"/>
                      </a:cubicBezTo>
                      <a:cubicBezTo>
                        <a:pt x="1321" y="19124"/>
                        <a:pt x="1365" y="18929"/>
                        <a:pt x="1380" y="18857"/>
                      </a:cubicBezTo>
                      <a:lnTo>
                        <a:pt x="2071" y="16283"/>
                      </a:lnTo>
                      <a:cubicBezTo>
                        <a:pt x="2822" y="16261"/>
                        <a:pt x="3630" y="16562"/>
                        <a:pt x="4265" y="17215"/>
                      </a:cubicBezTo>
                      <a:cubicBezTo>
                        <a:pt x="4911" y="17878"/>
                        <a:pt x="5214" y="18725"/>
                        <a:pt x="5181" y="19504"/>
                      </a:cubicBezTo>
                      <a:cubicBezTo>
                        <a:pt x="5181" y="19504"/>
                        <a:pt x="2737" y="20174"/>
                        <a:pt x="2737" y="20174"/>
                      </a:cubicBezTo>
                      <a:close/>
                      <a:moveTo>
                        <a:pt x="6888" y="11179"/>
                      </a:moveTo>
                      <a:cubicBezTo>
                        <a:pt x="6280" y="10927"/>
                        <a:pt x="5642" y="10783"/>
                        <a:pt x="5004" y="10774"/>
                      </a:cubicBezTo>
                      <a:lnTo>
                        <a:pt x="10063" y="5536"/>
                      </a:lnTo>
                      <a:cubicBezTo>
                        <a:pt x="10838" y="4759"/>
                        <a:pt x="11966" y="4536"/>
                        <a:pt x="13077" y="4819"/>
                      </a:cubicBezTo>
                      <a:cubicBezTo>
                        <a:pt x="13077" y="4819"/>
                        <a:pt x="6888" y="11179"/>
                        <a:pt x="6888" y="11179"/>
                      </a:cubicBezTo>
                      <a:close/>
                      <a:moveTo>
                        <a:pt x="9717" y="13672"/>
                      </a:moveTo>
                      <a:cubicBezTo>
                        <a:pt x="9473" y="13258"/>
                        <a:pt x="9194" y="12859"/>
                        <a:pt x="8848" y="12505"/>
                      </a:cubicBezTo>
                      <a:cubicBezTo>
                        <a:pt x="8447" y="12093"/>
                        <a:pt x="7986" y="11770"/>
                        <a:pt x="7507" y="11498"/>
                      </a:cubicBezTo>
                      <a:lnTo>
                        <a:pt x="13767" y="5064"/>
                      </a:lnTo>
                      <a:cubicBezTo>
                        <a:pt x="14259" y="5288"/>
                        <a:pt x="14729" y="5607"/>
                        <a:pt x="15145" y="6035"/>
                      </a:cubicBezTo>
                      <a:cubicBezTo>
                        <a:pt x="15500" y="6398"/>
                        <a:pt x="15775" y="6806"/>
                        <a:pt x="15987" y="7229"/>
                      </a:cubicBezTo>
                      <a:cubicBezTo>
                        <a:pt x="15987" y="7229"/>
                        <a:pt x="9717" y="13672"/>
                        <a:pt x="9717" y="13672"/>
                      </a:cubicBezTo>
                      <a:close/>
                      <a:moveTo>
                        <a:pt x="10519" y="16061"/>
                      </a:moveTo>
                      <a:cubicBezTo>
                        <a:pt x="10465" y="15452"/>
                        <a:pt x="10298" y="14854"/>
                        <a:pt x="10047" y="14288"/>
                      </a:cubicBezTo>
                      <a:lnTo>
                        <a:pt x="16257" y="7906"/>
                      </a:lnTo>
                      <a:cubicBezTo>
                        <a:pt x="16637" y="9140"/>
                        <a:pt x="16442" y="10429"/>
                        <a:pt x="15610" y="11284"/>
                      </a:cubicBezTo>
                      <a:cubicBezTo>
                        <a:pt x="15604" y="11290"/>
                        <a:pt x="15598" y="11293"/>
                        <a:pt x="15593" y="11298"/>
                      </a:cubicBezTo>
                      <a:lnTo>
                        <a:pt x="15602" y="11306"/>
                      </a:lnTo>
                      <a:lnTo>
                        <a:pt x="10525" y="16565"/>
                      </a:lnTo>
                      <a:cubicBezTo>
                        <a:pt x="10527" y="16397"/>
                        <a:pt x="10534" y="16232"/>
                        <a:pt x="10519" y="16061"/>
                      </a:cubicBezTo>
                      <a:moveTo>
                        <a:pt x="19308" y="1741"/>
                      </a:moveTo>
                      <a:cubicBezTo>
                        <a:pt x="18228" y="632"/>
                        <a:pt x="16805" y="0"/>
                        <a:pt x="15403" y="0"/>
                      </a:cubicBezTo>
                      <a:cubicBezTo>
                        <a:pt x="14220" y="0"/>
                        <a:pt x="13131" y="450"/>
                        <a:pt x="12335" y="1266"/>
                      </a:cubicBezTo>
                      <a:lnTo>
                        <a:pt x="9138" y="4577"/>
                      </a:lnTo>
                      <a:cubicBezTo>
                        <a:pt x="9129" y="4585"/>
                        <a:pt x="9118" y="4592"/>
                        <a:pt x="9108" y="4602"/>
                      </a:cubicBezTo>
                      <a:cubicBezTo>
                        <a:pt x="9103" y="4608"/>
                        <a:pt x="9100" y="4614"/>
                        <a:pt x="9095" y="4620"/>
                      </a:cubicBezTo>
                      <a:lnTo>
                        <a:pt x="9096" y="4621"/>
                      </a:lnTo>
                      <a:lnTo>
                        <a:pt x="2310" y="11647"/>
                      </a:lnTo>
                      <a:cubicBezTo>
                        <a:pt x="1998" y="11966"/>
                        <a:pt x="1771" y="12364"/>
                        <a:pt x="1645" y="12797"/>
                      </a:cubicBezTo>
                      <a:lnTo>
                        <a:pt x="102" y="18541"/>
                      </a:lnTo>
                      <a:cubicBezTo>
                        <a:pt x="100" y="18557"/>
                        <a:pt x="0" y="19008"/>
                        <a:pt x="0" y="19237"/>
                      </a:cubicBezTo>
                      <a:cubicBezTo>
                        <a:pt x="0" y="20541"/>
                        <a:pt x="1030" y="21599"/>
                        <a:pt x="2302" y="21599"/>
                      </a:cubicBezTo>
                      <a:cubicBezTo>
                        <a:pt x="2554" y="21599"/>
                        <a:pt x="3044" y="21475"/>
                        <a:pt x="3062" y="21473"/>
                      </a:cubicBezTo>
                      <a:lnTo>
                        <a:pt x="8630" y="19969"/>
                      </a:lnTo>
                      <a:cubicBezTo>
                        <a:pt x="9054" y="19839"/>
                        <a:pt x="9439" y="19604"/>
                        <a:pt x="9750" y="19283"/>
                      </a:cubicBezTo>
                      <a:lnTo>
                        <a:pt x="19776" y="8899"/>
                      </a:lnTo>
                      <a:cubicBezTo>
                        <a:pt x="21600" y="7023"/>
                        <a:pt x="21394" y="3881"/>
                        <a:pt x="19308" y="1741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0800" tIns="50800" rIns="50800" bIns="50800" anchor="ctr"/>
                <a:lstStyle/>
                <a:p>
                  <a:pPr defTabSz="609585"/>
                  <a:endParaRPr lang="en-US" sz="400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xmlns="" id="{4C15070C-51E9-4D09-B3F9-DA36E862B3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3569" y="3946213"/>
              <a:ext cx="1495834" cy="1056354"/>
            </a:xfrm>
            <a:prstGeom prst="rect">
              <a:avLst/>
            </a:prstGeom>
          </p:spPr>
        </p:pic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BF92B53E-1E57-4766-AB75-715DEF6828EA}"/>
              </a:ext>
            </a:extLst>
          </p:cNvPr>
          <p:cNvGrpSpPr/>
          <p:nvPr/>
        </p:nvGrpSpPr>
        <p:grpSpPr>
          <a:xfrm>
            <a:off x="5331123" y="2392674"/>
            <a:ext cx="1545380" cy="2586957"/>
            <a:chOff x="5331123" y="2666994"/>
            <a:chExt cx="1545380" cy="2586957"/>
          </a:xfrm>
        </p:grpSpPr>
        <p:grpSp>
          <p:nvGrpSpPr>
            <p:cNvPr id="15" name="Group 36">
              <a:extLst>
                <a:ext uri="{FF2B5EF4-FFF2-40B4-BE49-F238E27FC236}">
                  <a16:creationId xmlns:a16="http://schemas.microsoft.com/office/drawing/2014/main" xmlns="" id="{D87B3489-1D8A-4C12-B2A3-5D2343BB69BC}"/>
                </a:ext>
              </a:extLst>
            </p:cNvPr>
            <p:cNvGrpSpPr/>
            <p:nvPr/>
          </p:nvGrpSpPr>
          <p:grpSpPr>
            <a:xfrm>
              <a:off x="5375036" y="2666994"/>
              <a:ext cx="1501467" cy="2473349"/>
              <a:chOff x="3929058" y="2000246"/>
              <a:chExt cx="1126100" cy="1855012"/>
            </a:xfrm>
          </p:grpSpPr>
          <p:sp>
            <p:nvSpPr>
              <p:cNvPr id="19" name="Isosceles Triangle 8">
                <a:extLst>
                  <a:ext uri="{FF2B5EF4-FFF2-40B4-BE49-F238E27FC236}">
                    <a16:creationId xmlns:a16="http://schemas.microsoft.com/office/drawing/2014/main" xmlns="" id="{E6EA1F1A-BC6A-4494-B0A0-92EC31E80D90}"/>
                  </a:ext>
                </a:extLst>
              </p:cNvPr>
              <p:cNvSpPr/>
              <p:nvPr/>
            </p:nvSpPr>
            <p:spPr>
              <a:xfrm>
                <a:off x="3929058" y="2884482"/>
                <a:ext cx="1126100" cy="970776"/>
              </a:xfrm>
              <a:prstGeom prst="triangle">
                <a:avLst/>
              </a:prstGeom>
              <a:solidFill>
                <a:srgbClr val="3C9E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17" name="Straight Connector 28">
                <a:extLst>
                  <a:ext uri="{FF2B5EF4-FFF2-40B4-BE49-F238E27FC236}">
                    <a16:creationId xmlns:a16="http://schemas.microsoft.com/office/drawing/2014/main" xmlns="" id="{D3A1DBC6-5937-48EC-BFF2-A2815C8B5AE7}"/>
                  </a:ext>
                </a:extLst>
              </p:cNvPr>
              <p:cNvCxnSpPr/>
              <p:nvPr/>
            </p:nvCxnSpPr>
            <p:spPr>
              <a:xfrm flipV="1">
                <a:off x="4487881" y="2000246"/>
                <a:ext cx="8454" cy="884236"/>
              </a:xfrm>
              <a:prstGeom prst="line">
                <a:avLst/>
              </a:prstGeom>
              <a:ln>
                <a:solidFill>
                  <a:srgbClr val="3C9E3E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xmlns="" id="{1C7A5789-5D4B-4ACA-A37A-10C8A4341A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1123" y="4212878"/>
              <a:ext cx="1457737" cy="1041073"/>
            </a:xfrm>
            <a:prstGeom prst="rect">
              <a:avLst/>
            </a:prstGeom>
          </p:spPr>
        </p:pic>
      </p:grpSp>
      <p:sp>
        <p:nvSpPr>
          <p:cNvPr id="39" name="Rectangle 41">
            <a:extLst>
              <a:ext uri="{FF2B5EF4-FFF2-40B4-BE49-F238E27FC236}">
                <a16:creationId xmlns:a16="http://schemas.microsoft.com/office/drawing/2014/main" xmlns="" id="{E62D4E0C-AE17-47E0-9F11-5E9C3BCBF4F7}"/>
              </a:ext>
            </a:extLst>
          </p:cNvPr>
          <p:cNvSpPr/>
          <p:nvPr/>
        </p:nvSpPr>
        <p:spPr>
          <a:xfrm>
            <a:off x="5387657" y="1703773"/>
            <a:ext cx="1467070" cy="4001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学生的努力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959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9" grpId="0"/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CA3DAE5-FEEF-40FC-B859-AD62B49789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" y="2241"/>
            <a:ext cx="12188465" cy="6855206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A092411A-1A53-4ABE-AAA5-BBD28DB75A1D}"/>
              </a:ext>
            </a:extLst>
          </p:cNvPr>
          <p:cNvSpPr txBox="1"/>
          <p:nvPr/>
        </p:nvSpPr>
        <p:spPr>
          <a:xfrm>
            <a:off x="4331162" y="2911280"/>
            <a:ext cx="5780632" cy="1557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457200">
              <a:lnSpc>
                <a:spcPct val="140000"/>
              </a:lnSpc>
              <a:spcAft>
                <a:spcPts val="900"/>
              </a:spcAft>
              <a:defRPr sz="1700">
                <a:solidFill>
                  <a:schemeClr val="bg1"/>
                </a:solidFill>
              </a:defRPr>
            </a:lvl1pPr>
          </a:lstStyle>
          <a:p>
            <a:pPr algn="ctr"/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次家长会主要要讲三件事情：第一、向各位家长汇报一下我们上学期的教学工作和成绩分析；二、是让家长们了解本学期的教学以及各项活动的安排；三、是希望通过本次家长会，进一步增强家校互动，更好的培养孩子。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C1198C19-0E55-41AE-AD0B-0ADF807A7668}"/>
              </a:ext>
            </a:extLst>
          </p:cNvPr>
          <p:cNvSpPr txBox="1"/>
          <p:nvPr/>
        </p:nvSpPr>
        <p:spPr>
          <a:xfrm>
            <a:off x="4865389" y="2213662"/>
            <a:ext cx="5216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n w="12700">
                  <a:noFill/>
                </a:ln>
                <a:solidFill>
                  <a:srgbClr val="794E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尊敬的各位家长，你们好！</a:t>
            </a:r>
            <a:endParaRPr lang="en-US" altLang="zh-CN" sz="3600" b="1" dirty="0">
              <a:ln w="12700">
                <a:noFill/>
              </a:ln>
              <a:solidFill>
                <a:srgbClr val="794E2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264E3366-2282-4E6D-A8A9-9DE460BBC00F}"/>
              </a:ext>
            </a:extLst>
          </p:cNvPr>
          <p:cNvGrpSpPr/>
          <p:nvPr/>
        </p:nvGrpSpPr>
        <p:grpSpPr>
          <a:xfrm>
            <a:off x="0" y="0"/>
            <a:ext cx="12192000" cy="6879773"/>
            <a:chOff x="0" y="0"/>
            <a:chExt cx="12192000" cy="6879773"/>
          </a:xfrm>
        </p:grpSpPr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xmlns="" id="{DDA8AAFE-55B7-446A-826B-518238173A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167" b="13699"/>
            <a:stretch/>
          </p:blipFill>
          <p:spPr>
            <a:xfrm>
              <a:off x="2596" y="0"/>
              <a:ext cx="4993692" cy="5125673"/>
            </a:xfrm>
            <a:prstGeom prst="rect">
              <a:avLst/>
            </a:prstGeom>
          </p:spPr>
        </p:pic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A821BC20-617D-47D6-87BC-149D077BD053}"/>
                </a:ext>
              </a:extLst>
            </p:cNvPr>
            <p:cNvGrpSpPr/>
            <p:nvPr/>
          </p:nvGrpSpPr>
          <p:grpSpPr>
            <a:xfrm>
              <a:off x="0" y="3949700"/>
              <a:ext cx="12192000" cy="2930073"/>
              <a:chOff x="0" y="3949700"/>
              <a:chExt cx="12192000" cy="2930073"/>
            </a:xfrm>
          </p:grpSpPr>
          <p:pic>
            <p:nvPicPr>
              <p:cNvPr id="32" name="图片 31">
                <a:extLst>
                  <a:ext uri="{FF2B5EF4-FFF2-40B4-BE49-F238E27FC236}">
                    <a16:creationId xmlns:a16="http://schemas.microsoft.com/office/drawing/2014/main" xmlns="" id="{53F48065-06AC-4D2F-9D9E-A1177398824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5743"/>
              <a:stretch/>
            </p:blipFill>
            <p:spPr>
              <a:xfrm>
                <a:off x="0" y="4508499"/>
                <a:ext cx="12192000" cy="2349097"/>
              </a:xfrm>
              <a:prstGeom prst="rect">
                <a:avLst/>
              </a:prstGeom>
            </p:spPr>
          </p:pic>
          <p:pic>
            <p:nvPicPr>
              <p:cNvPr id="33" name="图片 32">
                <a:extLst>
                  <a:ext uri="{FF2B5EF4-FFF2-40B4-BE49-F238E27FC236}">
                    <a16:creationId xmlns:a16="http://schemas.microsoft.com/office/drawing/2014/main" xmlns="" id="{FA081AE0-3AF5-40D0-86B5-5C8778AF1AC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7593" r="73542" b="16478"/>
              <a:stretch/>
            </p:blipFill>
            <p:spPr>
              <a:xfrm>
                <a:off x="0" y="3949700"/>
                <a:ext cx="3225799" cy="1778000"/>
              </a:xfrm>
              <a:prstGeom prst="rect">
                <a:avLst/>
              </a:prstGeom>
            </p:spPr>
          </p:pic>
          <p:pic>
            <p:nvPicPr>
              <p:cNvPr id="34" name="图片 33">
                <a:extLst>
                  <a:ext uri="{FF2B5EF4-FFF2-40B4-BE49-F238E27FC236}">
                    <a16:creationId xmlns:a16="http://schemas.microsoft.com/office/drawing/2014/main" xmlns="" id="{63B1AF3F-115E-4846-9F0D-9CAF1892CA0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604" t="72038" r="27709" b="2033"/>
              <a:stretch/>
            </p:blipFill>
            <p:spPr>
              <a:xfrm>
                <a:off x="3975100" y="4940301"/>
                <a:ext cx="4838700" cy="1778000"/>
              </a:xfrm>
              <a:prstGeom prst="rect">
                <a:avLst/>
              </a:prstGeom>
            </p:spPr>
          </p:pic>
          <p:pic>
            <p:nvPicPr>
              <p:cNvPr id="35" name="图片 34">
                <a:extLst>
                  <a:ext uri="{FF2B5EF4-FFF2-40B4-BE49-F238E27FC236}">
                    <a16:creationId xmlns:a16="http://schemas.microsoft.com/office/drawing/2014/main" xmlns="" id="{53943B32-DA9C-4884-A668-0463CAD7AF7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708" t="62965" r="56250" b="7773"/>
              <a:stretch/>
            </p:blipFill>
            <p:spPr>
              <a:xfrm>
                <a:off x="2768600" y="4317999"/>
                <a:ext cx="2565400" cy="2006601"/>
              </a:xfrm>
              <a:prstGeom prst="rect">
                <a:avLst/>
              </a:prstGeom>
            </p:spPr>
          </p:pic>
          <p:pic>
            <p:nvPicPr>
              <p:cNvPr id="36" name="图片 35">
                <a:extLst>
                  <a:ext uri="{FF2B5EF4-FFF2-40B4-BE49-F238E27FC236}">
                    <a16:creationId xmlns:a16="http://schemas.microsoft.com/office/drawing/2014/main" xmlns="" id="{DBF28572-004C-4998-90F3-27D0118B09C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3513" t="56668" r="3959" b="27"/>
              <a:stretch/>
            </p:blipFill>
            <p:spPr>
              <a:xfrm>
                <a:off x="8265955" y="4657190"/>
                <a:ext cx="2055807" cy="2222583"/>
              </a:xfrm>
              <a:prstGeom prst="rect">
                <a:avLst/>
              </a:prstGeom>
            </p:spPr>
          </p:pic>
        </p:grpSp>
      </p:grpSp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B6E397E0-7F31-4EF8-A87D-4E262204F078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9" t="46111" r="70208" b="40184"/>
          <a:stretch/>
        </p:blipFill>
        <p:spPr>
          <a:xfrm>
            <a:off x="2616200" y="3162299"/>
            <a:ext cx="1016000" cy="939801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19CED50E-7AC4-4012-BA2F-B780DF27B264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08" b="56668"/>
          <a:stretch/>
        </p:blipFill>
        <p:spPr>
          <a:xfrm>
            <a:off x="10083800" y="403"/>
            <a:ext cx="2108200" cy="2971397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749715A1-2B7F-4636-8A38-FB222CAF537D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0" r="5938" b="77040"/>
          <a:stretch/>
        </p:blipFill>
        <p:spPr>
          <a:xfrm>
            <a:off x="9366249" y="253031"/>
            <a:ext cx="2108200" cy="177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2121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7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1"/>
      <p:bldP spid="21" grpId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CA3DAE5-FEEF-40FC-B859-AD62B49789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4" y="2241"/>
            <a:ext cx="12188465" cy="6855206"/>
          </a:xfrm>
          <a:prstGeom prst="rect">
            <a:avLst/>
          </a:prstGeom>
        </p:spPr>
      </p:pic>
      <p:sp>
        <p:nvSpPr>
          <p:cNvPr id="33" name="文本框 1">
            <a:extLst>
              <a:ext uri="{FF2B5EF4-FFF2-40B4-BE49-F238E27FC236}">
                <a16:creationId xmlns:a16="http://schemas.microsoft.com/office/drawing/2014/main" xmlns="" id="{06541BB5-A63B-4B85-9BDD-85B616196FC5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87807" y="3222590"/>
            <a:ext cx="678040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8000" b="1" dirty="0">
                <a:solidFill>
                  <a:srgbClr val="794E2D"/>
                </a:solidFill>
                <a:latin typeface="汉仪跳跳体简" panose="00020600040101010101" pitchFamily="18" charset="-122"/>
                <a:ea typeface="汉仪跳跳体简" panose="00020600040101010101" pitchFamily="18" charset="-122"/>
              </a:rPr>
              <a:t>班级情况概述</a:t>
            </a: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xmlns="" id="{98FC77FE-7D43-4831-9E5E-76FA6B7C2DFD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582111" y="1783893"/>
            <a:ext cx="1391792" cy="1387768"/>
          </a:xfrm>
          <a:prstGeom prst="ellipse">
            <a:avLst/>
          </a:prstGeom>
          <a:solidFill>
            <a:srgbClr val="794E2D"/>
          </a:solidFill>
          <a:ln w="44450">
            <a:solidFill>
              <a:srgbClr val="FFFF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9600" dirty="0">
                <a:solidFill>
                  <a:srgbClr val="FFFFFF"/>
                </a:solidFill>
                <a:latin typeface="汉仪跳跳体简" panose="00020600040101010101" pitchFamily="18" charset="-122"/>
                <a:ea typeface="汉仪跳跳体简" panose="00020600040101010101" pitchFamily="18" charset="-122"/>
              </a:rPr>
              <a:t>4</a:t>
            </a:r>
            <a:endParaRPr lang="zh-CN" altLang="en-US" sz="9600" dirty="0">
              <a:solidFill>
                <a:srgbClr val="FFFFFF"/>
              </a:solidFill>
              <a:latin typeface="汉仪跳跳体简" panose="00020600040101010101" pitchFamily="18" charset="-122"/>
              <a:ea typeface="汉仪跳跳体简" panose="00020600040101010101" pitchFamily="18" charset="-122"/>
            </a:endParaRPr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99D4E5F1-0703-448D-A11A-5441804D3D39}"/>
              </a:ext>
            </a:extLst>
          </p:cNvPr>
          <p:cNvGrpSpPr/>
          <p:nvPr/>
        </p:nvGrpSpPr>
        <p:grpSpPr>
          <a:xfrm>
            <a:off x="0" y="0"/>
            <a:ext cx="12192000" cy="6879773"/>
            <a:chOff x="0" y="0"/>
            <a:chExt cx="12192000" cy="6879773"/>
          </a:xfrm>
        </p:grpSpPr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xmlns="" id="{AE24FD9F-A892-485F-AF5D-C1F3DF910D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167" b="13699"/>
            <a:stretch/>
          </p:blipFill>
          <p:spPr>
            <a:xfrm>
              <a:off x="2596" y="0"/>
              <a:ext cx="4993692" cy="5125673"/>
            </a:xfrm>
            <a:prstGeom prst="rect">
              <a:avLst/>
            </a:prstGeom>
          </p:spPr>
        </p:pic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C2299214-03F7-48A3-9AA7-98D93795DE3D}"/>
                </a:ext>
              </a:extLst>
            </p:cNvPr>
            <p:cNvGrpSpPr/>
            <p:nvPr/>
          </p:nvGrpSpPr>
          <p:grpSpPr>
            <a:xfrm>
              <a:off x="0" y="3949700"/>
              <a:ext cx="12192000" cy="2930073"/>
              <a:chOff x="0" y="3949700"/>
              <a:chExt cx="12192000" cy="2930073"/>
            </a:xfrm>
          </p:grpSpPr>
          <p:pic>
            <p:nvPicPr>
              <p:cNvPr id="37" name="图片 36">
                <a:extLst>
                  <a:ext uri="{FF2B5EF4-FFF2-40B4-BE49-F238E27FC236}">
                    <a16:creationId xmlns:a16="http://schemas.microsoft.com/office/drawing/2014/main" xmlns="" id="{3382E5D9-D512-4744-B399-B1523FAD5FF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5743"/>
              <a:stretch/>
            </p:blipFill>
            <p:spPr>
              <a:xfrm>
                <a:off x="0" y="4508499"/>
                <a:ext cx="12192000" cy="2349097"/>
              </a:xfrm>
              <a:prstGeom prst="rect">
                <a:avLst/>
              </a:prstGeom>
            </p:spPr>
          </p:pic>
          <p:pic>
            <p:nvPicPr>
              <p:cNvPr id="38" name="图片 37">
                <a:extLst>
                  <a:ext uri="{FF2B5EF4-FFF2-40B4-BE49-F238E27FC236}">
                    <a16:creationId xmlns:a16="http://schemas.microsoft.com/office/drawing/2014/main" xmlns="" id="{3DDEE409-C425-4DD0-A4AD-FC8FE0BC819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7593" r="73542" b="16478"/>
              <a:stretch/>
            </p:blipFill>
            <p:spPr>
              <a:xfrm>
                <a:off x="0" y="3949700"/>
                <a:ext cx="3225799" cy="1778000"/>
              </a:xfrm>
              <a:prstGeom prst="rect">
                <a:avLst/>
              </a:prstGeom>
            </p:spPr>
          </p:pic>
          <p:pic>
            <p:nvPicPr>
              <p:cNvPr id="39" name="图片 38">
                <a:extLst>
                  <a:ext uri="{FF2B5EF4-FFF2-40B4-BE49-F238E27FC236}">
                    <a16:creationId xmlns:a16="http://schemas.microsoft.com/office/drawing/2014/main" xmlns="" id="{13845EA2-11F8-482E-B8F7-70D8DF5B0DB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604" t="72038" r="27709" b="2033"/>
              <a:stretch/>
            </p:blipFill>
            <p:spPr>
              <a:xfrm>
                <a:off x="3975100" y="4940301"/>
                <a:ext cx="4838700" cy="1778000"/>
              </a:xfrm>
              <a:prstGeom prst="rect">
                <a:avLst/>
              </a:prstGeom>
            </p:spPr>
          </p:pic>
          <p:pic>
            <p:nvPicPr>
              <p:cNvPr id="40" name="图片 39">
                <a:extLst>
                  <a:ext uri="{FF2B5EF4-FFF2-40B4-BE49-F238E27FC236}">
                    <a16:creationId xmlns:a16="http://schemas.microsoft.com/office/drawing/2014/main" xmlns="" id="{4DDA1AD1-62A1-46DE-A4EA-9AE315DCFE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708" t="62965" r="56250" b="7773"/>
              <a:stretch/>
            </p:blipFill>
            <p:spPr>
              <a:xfrm>
                <a:off x="2768600" y="4317999"/>
                <a:ext cx="2565400" cy="2006601"/>
              </a:xfrm>
              <a:prstGeom prst="rect">
                <a:avLst/>
              </a:prstGeom>
            </p:spPr>
          </p:pic>
          <p:pic>
            <p:nvPicPr>
              <p:cNvPr id="41" name="图片 40">
                <a:extLst>
                  <a:ext uri="{FF2B5EF4-FFF2-40B4-BE49-F238E27FC236}">
                    <a16:creationId xmlns:a16="http://schemas.microsoft.com/office/drawing/2014/main" xmlns="" id="{E836C4A5-44F9-429E-A696-ED600B862A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3513" t="56668" r="3959" b="27"/>
              <a:stretch/>
            </p:blipFill>
            <p:spPr>
              <a:xfrm>
                <a:off x="8265955" y="4657190"/>
                <a:ext cx="2055807" cy="2222583"/>
              </a:xfrm>
              <a:prstGeom prst="rect">
                <a:avLst/>
              </a:prstGeom>
            </p:spPr>
          </p:pic>
        </p:grpSp>
      </p:grpSp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1E85E2CC-6263-4BC5-ADAF-BA7798FDC962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9" t="46111" r="70208" b="40184"/>
          <a:stretch/>
        </p:blipFill>
        <p:spPr>
          <a:xfrm>
            <a:off x="2616200" y="3162299"/>
            <a:ext cx="1016000" cy="939801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6C257C6D-2605-45D0-9945-AF79905C1D22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08" b="56668"/>
          <a:stretch/>
        </p:blipFill>
        <p:spPr>
          <a:xfrm>
            <a:off x="10083800" y="403"/>
            <a:ext cx="2108200" cy="2971397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C5DF9554-31A8-4D04-BF33-5FEE06FD192D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0" r="5938" b="77040"/>
          <a:stretch/>
        </p:blipFill>
        <p:spPr>
          <a:xfrm>
            <a:off x="9366249" y="253031"/>
            <a:ext cx="2108200" cy="177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1122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00223DBE-4FDF-40FA-8C27-856641FA76CB}"/>
              </a:ext>
            </a:extLst>
          </p:cNvPr>
          <p:cNvSpPr txBox="1"/>
          <p:nvPr/>
        </p:nvSpPr>
        <p:spPr>
          <a:xfrm>
            <a:off x="2063552" y="535864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794E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给家长的建议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923EE1C-6FE1-4E64-B971-829CE375DA4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6669" y="921204"/>
            <a:ext cx="7394852" cy="5222234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E7EA9B90-69DE-4554-BE0C-A7ABC7E47A87}"/>
              </a:ext>
            </a:extLst>
          </p:cNvPr>
          <p:cNvGrpSpPr/>
          <p:nvPr/>
        </p:nvGrpSpPr>
        <p:grpSpPr>
          <a:xfrm>
            <a:off x="6269969" y="1558868"/>
            <a:ext cx="3858479" cy="1283723"/>
            <a:chOff x="6269969" y="1558868"/>
            <a:chExt cx="3858479" cy="1283723"/>
          </a:xfrm>
        </p:grpSpPr>
        <p:sp>
          <p:nvSpPr>
            <p:cNvPr id="5" name="任意多边形: 形状 4">
              <a:extLst>
                <a:ext uri="{FF2B5EF4-FFF2-40B4-BE49-F238E27FC236}">
                  <a16:creationId xmlns:a16="http://schemas.microsoft.com/office/drawing/2014/main" xmlns="" id="{6A573BA7-1806-4ABF-89A9-C2B2FB0735A9}"/>
                </a:ext>
              </a:extLst>
            </p:cNvPr>
            <p:cNvSpPr/>
            <p:nvPr/>
          </p:nvSpPr>
          <p:spPr>
            <a:xfrm>
              <a:off x="7002153" y="1558868"/>
              <a:ext cx="3126295" cy="1283723"/>
            </a:xfrm>
            <a:custGeom>
              <a:avLst/>
              <a:gdLst>
                <a:gd name="connsiteX0" fmla="*/ 0 w 1980250"/>
                <a:gd name="connsiteY0" fmla="*/ 0 h 1646776"/>
                <a:gd name="connsiteX1" fmla="*/ 1980250 w 1980250"/>
                <a:gd name="connsiteY1" fmla="*/ 0 h 1646776"/>
                <a:gd name="connsiteX2" fmla="*/ 1980250 w 1980250"/>
                <a:gd name="connsiteY2" fmla="*/ 1646776 h 1646776"/>
                <a:gd name="connsiteX3" fmla="*/ 0 w 1980250"/>
                <a:gd name="connsiteY3" fmla="*/ 1646776 h 1646776"/>
                <a:gd name="connsiteX4" fmla="*/ 0 w 1980250"/>
                <a:gd name="connsiteY4" fmla="*/ 0 h 1646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0250" h="1646776">
                  <a:moveTo>
                    <a:pt x="0" y="0"/>
                  </a:moveTo>
                  <a:lnTo>
                    <a:pt x="1980250" y="0"/>
                  </a:lnTo>
                  <a:lnTo>
                    <a:pt x="1980250" y="1646776"/>
                  </a:lnTo>
                  <a:lnTo>
                    <a:pt x="0" y="164677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400" kern="1200" cap="all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</a:t>
              </a:r>
              <a:endParaRPr lang="en-US" altLang="zh-CN" sz="1400" kern="12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lvl="0" indent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400" kern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右键点击图片选择设置图片格式可直接替换图片。您可以点击文字框输入您的描述说明。</a:t>
              </a:r>
              <a:endParaRPr lang="zh-CN" altLang="en-US" sz="140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22F7290E-B66B-4478-BE62-7A8E93F8DD2D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6269969" y="1922429"/>
              <a:ext cx="558214" cy="556602"/>
            </a:xfrm>
            <a:prstGeom prst="ellipse">
              <a:avLst/>
            </a:prstGeom>
            <a:solidFill>
              <a:srgbClr val="3C9E3E"/>
            </a:solidFill>
            <a:ln w="44450">
              <a:solidFill>
                <a:srgbClr val="FFFFFF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959AE413-7518-495F-BEE1-6435BD55E8D5}"/>
              </a:ext>
            </a:extLst>
          </p:cNvPr>
          <p:cNvGrpSpPr/>
          <p:nvPr/>
        </p:nvGrpSpPr>
        <p:grpSpPr>
          <a:xfrm>
            <a:off x="6269969" y="2940963"/>
            <a:ext cx="3858479" cy="1283723"/>
            <a:chOff x="6269969" y="2940963"/>
            <a:chExt cx="3858479" cy="1283723"/>
          </a:xfrm>
        </p:grpSpPr>
        <p:sp>
          <p:nvSpPr>
            <p:cNvPr id="7" name="任意多边形: 形状 6">
              <a:extLst>
                <a:ext uri="{FF2B5EF4-FFF2-40B4-BE49-F238E27FC236}">
                  <a16:creationId xmlns:a16="http://schemas.microsoft.com/office/drawing/2014/main" xmlns="" id="{A5064022-5C60-4978-B71B-B730699FCF30}"/>
                </a:ext>
              </a:extLst>
            </p:cNvPr>
            <p:cNvSpPr/>
            <p:nvPr/>
          </p:nvSpPr>
          <p:spPr>
            <a:xfrm>
              <a:off x="7002153" y="2940963"/>
              <a:ext cx="3126295" cy="1283723"/>
            </a:xfrm>
            <a:custGeom>
              <a:avLst/>
              <a:gdLst>
                <a:gd name="connsiteX0" fmla="*/ 0 w 1980250"/>
                <a:gd name="connsiteY0" fmla="*/ 0 h 1646776"/>
                <a:gd name="connsiteX1" fmla="*/ 1980250 w 1980250"/>
                <a:gd name="connsiteY1" fmla="*/ 0 h 1646776"/>
                <a:gd name="connsiteX2" fmla="*/ 1980250 w 1980250"/>
                <a:gd name="connsiteY2" fmla="*/ 1646776 h 1646776"/>
                <a:gd name="connsiteX3" fmla="*/ 0 w 1980250"/>
                <a:gd name="connsiteY3" fmla="*/ 1646776 h 1646776"/>
                <a:gd name="connsiteX4" fmla="*/ 0 w 1980250"/>
                <a:gd name="connsiteY4" fmla="*/ 0 h 1646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0250" h="1646776">
                  <a:moveTo>
                    <a:pt x="0" y="0"/>
                  </a:moveTo>
                  <a:lnTo>
                    <a:pt x="1980250" y="0"/>
                  </a:lnTo>
                  <a:lnTo>
                    <a:pt x="1980250" y="1646776"/>
                  </a:lnTo>
                  <a:lnTo>
                    <a:pt x="0" y="164677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400" kern="1200" cap="all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</a:t>
              </a:r>
              <a:endParaRPr lang="en-US" altLang="zh-CN" sz="1400" kern="12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lvl="0" indent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400" kern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右键点击图片选择设置图片格式可直接替换图片。您可以点击文字框输入您的描述说明。</a:t>
              </a:r>
              <a:endParaRPr lang="zh-CN" altLang="en-US" sz="140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E5FDD6B5-668C-4403-9FF4-E8B10F185934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6269969" y="3304524"/>
              <a:ext cx="558214" cy="556602"/>
            </a:xfrm>
            <a:prstGeom prst="ellipse">
              <a:avLst/>
            </a:prstGeom>
            <a:solidFill>
              <a:srgbClr val="794E2D"/>
            </a:solidFill>
            <a:ln w="44450">
              <a:solidFill>
                <a:srgbClr val="FFFFFF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C3C0D232-E321-423D-B6E2-03F12F3B4ECF}"/>
              </a:ext>
            </a:extLst>
          </p:cNvPr>
          <p:cNvGrpSpPr/>
          <p:nvPr/>
        </p:nvGrpSpPr>
        <p:grpSpPr>
          <a:xfrm>
            <a:off x="6269969" y="4323058"/>
            <a:ext cx="3858479" cy="1283723"/>
            <a:chOff x="6269969" y="4323058"/>
            <a:chExt cx="3858479" cy="1283723"/>
          </a:xfrm>
        </p:grpSpPr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xmlns="" id="{C18E6194-D8F3-4981-8F95-E4B1699FE281}"/>
                </a:ext>
              </a:extLst>
            </p:cNvPr>
            <p:cNvSpPr/>
            <p:nvPr/>
          </p:nvSpPr>
          <p:spPr>
            <a:xfrm>
              <a:off x="7002153" y="4323058"/>
              <a:ext cx="3126295" cy="1283723"/>
            </a:xfrm>
            <a:custGeom>
              <a:avLst/>
              <a:gdLst>
                <a:gd name="connsiteX0" fmla="*/ 0 w 1980250"/>
                <a:gd name="connsiteY0" fmla="*/ 0 h 1646776"/>
                <a:gd name="connsiteX1" fmla="*/ 1980250 w 1980250"/>
                <a:gd name="connsiteY1" fmla="*/ 0 h 1646776"/>
                <a:gd name="connsiteX2" fmla="*/ 1980250 w 1980250"/>
                <a:gd name="connsiteY2" fmla="*/ 1646776 h 1646776"/>
                <a:gd name="connsiteX3" fmla="*/ 0 w 1980250"/>
                <a:gd name="connsiteY3" fmla="*/ 1646776 h 1646776"/>
                <a:gd name="connsiteX4" fmla="*/ 0 w 1980250"/>
                <a:gd name="connsiteY4" fmla="*/ 0 h 1646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0250" h="1646776">
                  <a:moveTo>
                    <a:pt x="0" y="0"/>
                  </a:moveTo>
                  <a:lnTo>
                    <a:pt x="1980250" y="0"/>
                  </a:lnTo>
                  <a:lnTo>
                    <a:pt x="1980250" y="1646776"/>
                  </a:lnTo>
                  <a:lnTo>
                    <a:pt x="0" y="164677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400" kern="1200" cap="all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</a:t>
              </a:r>
              <a:endParaRPr lang="en-US" altLang="zh-CN" sz="1400" kern="12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lvl="0" indent="0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400" kern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右键点击图片选择设置图片格式可直接替换图片。您可以点击文字框输入您的描述说明。</a:t>
              </a:r>
              <a:endParaRPr lang="zh-CN" altLang="en-US" sz="140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18E8FB65-E5D9-4B93-8EBA-D52E4D852FC5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6269969" y="4686619"/>
              <a:ext cx="558214" cy="556602"/>
            </a:xfrm>
            <a:prstGeom prst="ellipse">
              <a:avLst/>
            </a:prstGeom>
            <a:solidFill>
              <a:srgbClr val="FF8327"/>
            </a:solidFill>
            <a:ln w="44450">
              <a:solidFill>
                <a:srgbClr val="FFFFFF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495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BF36653-2F99-4BBF-A11F-A93E6A444A5B}"/>
              </a:ext>
            </a:extLst>
          </p:cNvPr>
          <p:cNvSpPr txBox="1"/>
          <p:nvPr/>
        </p:nvSpPr>
        <p:spPr>
          <a:xfrm>
            <a:off x="2063552" y="535864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794E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对家长的要求</a:t>
            </a:r>
          </a:p>
        </p:txBody>
      </p:sp>
      <p:sp>
        <p:nvSpPr>
          <p:cNvPr id="3" name="Rectangle 13">
            <a:extLst>
              <a:ext uri="{FF2B5EF4-FFF2-40B4-BE49-F238E27FC236}">
                <a16:creationId xmlns:a16="http://schemas.microsoft.com/office/drawing/2014/main" xmlns="" id="{C70DD398-FE28-4410-9F43-C20E36C9B468}"/>
              </a:ext>
            </a:extLst>
          </p:cNvPr>
          <p:cNvSpPr/>
          <p:nvPr/>
        </p:nvSpPr>
        <p:spPr>
          <a:xfrm>
            <a:off x="857213" y="5619766"/>
            <a:ext cx="10363200" cy="846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右键点击图片选择设置图片格式可直接替换图片。您可以点击文字框输入您的描述说明，或者通过复制粘贴，在此录入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  <p:grpSp>
        <p:nvGrpSpPr>
          <p:cNvPr id="4" name="Group 60">
            <a:extLst>
              <a:ext uri="{FF2B5EF4-FFF2-40B4-BE49-F238E27FC236}">
                <a16:creationId xmlns:a16="http://schemas.microsoft.com/office/drawing/2014/main" xmlns="" id="{2D70CFC8-D339-4C17-B992-4A9D67647521}"/>
              </a:ext>
            </a:extLst>
          </p:cNvPr>
          <p:cNvGrpSpPr/>
          <p:nvPr/>
        </p:nvGrpSpPr>
        <p:grpSpPr>
          <a:xfrm>
            <a:off x="914400" y="1803401"/>
            <a:ext cx="2641600" cy="3352799"/>
            <a:chOff x="685800" y="1276350"/>
            <a:chExt cx="1981200" cy="2514600"/>
          </a:xfrm>
        </p:grpSpPr>
        <p:sp>
          <p:nvSpPr>
            <p:cNvPr id="5" name="Rectangle 35">
              <a:extLst>
                <a:ext uri="{FF2B5EF4-FFF2-40B4-BE49-F238E27FC236}">
                  <a16:creationId xmlns:a16="http://schemas.microsoft.com/office/drawing/2014/main" xmlns="" id="{C5974731-E3A6-43BB-AD70-1D71129BCEF6}"/>
                </a:ext>
              </a:extLst>
            </p:cNvPr>
            <p:cNvSpPr/>
            <p:nvPr/>
          </p:nvSpPr>
          <p:spPr>
            <a:xfrm>
              <a:off x="762000" y="1276350"/>
              <a:ext cx="1828800" cy="2514600"/>
            </a:xfrm>
            <a:prstGeom prst="rect">
              <a:avLst/>
            </a:prstGeom>
            <a:solidFill>
              <a:srgbClr val="794E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Rectangle 44">
              <a:extLst>
                <a:ext uri="{FF2B5EF4-FFF2-40B4-BE49-F238E27FC236}">
                  <a16:creationId xmlns:a16="http://schemas.microsoft.com/office/drawing/2014/main" xmlns="" id="{5436C82E-429E-4551-85F1-B9B845278000}"/>
                </a:ext>
              </a:extLst>
            </p:cNvPr>
            <p:cNvSpPr/>
            <p:nvPr/>
          </p:nvSpPr>
          <p:spPr>
            <a:xfrm>
              <a:off x="685800" y="1962150"/>
              <a:ext cx="1981200" cy="457200"/>
            </a:xfrm>
            <a:prstGeom prst="rect">
              <a:avLst/>
            </a:prstGeom>
            <a:solidFill>
              <a:srgbClr val="45210C">
                <a:alpha val="6666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Rectangle 39">
              <a:extLst>
                <a:ext uri="{FF2B5EF4-FFF2-40B4-BE49-F238E27FC236}">
                  <a16:creationId xmlns:a16="http://schemas.microsoft.com/office/drawing/2014/main" xmlns="" id="{66359BFC-A101-4C98-B3DD-91FC0138BB12}"/>
                </a:ext>
              </a:extLst>
            </p:cNvPr>
            <p:cNvSpPr/>
            <p:nvPr/>
          </p:nvSpPr>
          <p:spPr>
            <a:xfrm>
              <a:off x="1318610" y="2038350"/>
              <a:ext cx="715580" cy="30008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关键词</a:t>
              </a:r>
              <a:endParaRPr 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8" name="TextBox 40">
              <a:extLst>
                <a:ext uri="{FF2B5EF4-FFF2-40B4-BE49-F238E27FC236}">
                  <a16:creationId xmlns:a16="http://schemas.microsoft.com/office/drawing/2014/main" xmlns="" id="{B6C3D1F3-734E-4E5F-A5EA-B31785604DBC}"/>
                </a:ext>
              </a:extLst>
            </p:cNvPr>
            <p:cNvSpPr txBox="1"/>
            <p:nvPr/>
          </p:nvSpPr>
          <p:spPr>
            <a:xfrm>
              <a:off x="981065" y="2549555"/>
              <a:ext cx="1390672" cy="1119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在此录入上述图表的综合描述说明，在此录入上述图表的综合描述说明，在此录入图表的描述</a:t>
              </a:r>
              <a:endParaRPr 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endParaRPr>
            </a:p>
          </p:txBody>
        </p:sp>
        <p:sp>
          <p:nvSpPr>
            <p:cNvPr id="9" name="Rectangle 41">
              <a:extLst>
                <a:ext uri="{FF2B5EF4-FFF2-40B4-BE49-F238E27FC236}">
                  <a16:creationId xmlns:a16="http://schemas.microsoft.com/office/drawing/2014/main" xmlns="" id="{477F8BC3-CC46-4A27-B0B8-E721AA504C88}"/>
                </a:ext>
              </a:extLst>
            </p:cNvPr>
            <p:cNvSpPr/>
            <p:nvPr/>
          </p:nvSpPr>
          <p:spPr>
            <a:xfrm>
              <a:off x="888203" y="1352550"/>
              <a:ext cx="1576394" cy="5000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dirty="0"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添加标题</a:t>
              </a:r>
              <a:endParaRPr lang="en-US" sz="3600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10" name="Group 61">
            <a:extLst>
              <a:ext uri="{FF2B5EF4-FFF2-40B4-BE49-F238E27FC236}">
                <a16:creationId xmlns:a16="http://schemas.microsoft.com/office/drawing/2014/main" xmlns="" id="{F176BFAC-B054-4CBC-B48D-07934CF87D59}"/>
              </a:ext>
            </a:extLst>
          </p:cNvPr>
          <p:cNvGrpSpPr/>
          <p:nvPr/>
        </p:nvGrpSpPr>
        <p:grpSpPr>
          <a:xfrm>
            <a:off x="4484915" y="1563917"/>
            <a:ext cx="3018971" cy="3831768"/>
            <a:chOff x="3505200" y="1276350"/>
            <a:chExt cx="1981200" cy="2514600"/>
          </a:xfrm>
        </p:grpSpPr>
        <p:sp>
          <p:nvSpPr>
            <p:cNvPr id="11" name="Rectangle 45">
              <a:extLst>
                <a:ext uri="{FF2B5EF4-FFF2-40B4-BE49-F238E27FC236}">
                  <a16:creationId xmlns:a16="http://schemas.microsoft.com/office/drawing/2014/main" xmlns="" id="{09B01E0F-020F-4C71-B51F-5830E8FD5902}"/>
                </a:ext>
              </a:extLst>
            </p:cNvPr>
            <p:cNvSpPr/>
            <p:nvPr/>
          </p:nvSpPr>
          <p:spPr>
            <a:xfrm>
              <a:off x="3581400" y="1276350"/>
              <a:ext cx="1828800" cy="2514600"/>
            </a:xfrm>
            <a:prstGeom prst="rect">
              <a:avLst/>
            </a:prstGeom>
            <a:solidFill>
              <a:srgbClr val="FF83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Rectangle 49">
              <a:extLst>
                <a:ext uri="{FF2B5EF4-FFF2-40B4-BE49-F238E27FC236}">
                  <a16:creationId xmlns:a16="http://schemas.microsoft.com/office/drawing/2014/main" xmlns="" id="{662AE48E-B573-4FDA-BC23-6BA05C016C67}"/>
                </a:ext>
              </a:extLst>
            </p:cNvPr>
            <p:cNvSpPr/>
            <p:nvPr/>
          </p:nvSpPr>
          <p:spPr>
            <a:xfrm>
              <a:off x="3505200" y="1962150"/>
              <a:ext cx="1981200" cy="457200"/>
            </a:xfrm>
            <a:prstGeom prst="rect">
              <a:avLst/>
            </a:prstGeom>
            <a:solidFill>
              <a:schemeClr val="accent2"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Rectangle 51">
              <a:extLst>
                <a:ext uri="{FF2B5EF4-FFF2-40B4-BE49-F238E27FC236}">
                  <a16:creationId xmlns:a16="http://schemas.microsoft.com/office/drawing/2014/main" xmlns="" id="{3D3D33C9-95CC-4621-B565-6CB4B63973E1}"/>
                </a:ext>
              </a:extLst>
            </p:cNvPr>
            <p:cNvSpPr/>
            <p:nvPr/>
          </p:nvSpPr>
          <p:spPr>
            <a:xfrm>
              <a:off x="4182734" y="2038350"/>
              <a:ext cx="626133" cy="2625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关键词</a:t>
              </a:r>
              <a:endPara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14" name="TextBox 52">
              <a:extLst>
                <a:ext uri="{FF2B5EF4-FFF2-40B4-BE49-F238E27FC236}">
                  <a16:creationId xmlns:a16="http://schemas.microsoft.com/office/drawing/2014/main" xmlns="" id="{9340A143-3494-4164-97DA-091BB510FE5C}"/>
                </a:ext>
              </a:extLst>
            </p:cNvPr>
            <p:cNvSpPr txBox="1"/>
            <p:nvPr/>
          </p:nvSpPr>
          <p:spPr>
            <a:xfrm>
              <a:off x="3800464" y="2583960"/>
              <a:ext cx="1390672" cy="979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1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/>
                  </a:solidFill>
                  <a:sym typeface="微软雅黑" pitchFamily="34" charset="-122"/>
                </a:rPr>
                <a:t>在此录入上述图表的综合描述说明，在此录入上述图表的综合描述说明，在此录入上述图表的综合描述说明</a:t>
              </a:r>
              <a:endParaRPr lang="en-US" altLang="zh-CN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53">
              <a:extLst>
                <a:ext uri="{FF2B5EF4-FFF2-40B4-BE49-F238E27FC236}">
                  <a16:creationId xmlns:a16="http://schemas.microsoft.com/office/drawing/2014/main" xmlns="" id="{9C6074C0-A1F6-4F43-ACD1-EE62A5F61213}"/>
                </a:ext>
              </a:extLst>
            </p:cNvPr>
            <p:cNvSpPr/>
            <p:nvPr/>
          </p:nvSpPr>
          <p:spPr>
            <a:xfrm>
              <a:off x="3829271" y="1390955"/>
              <a:ext cx="1333057" cy="4241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dirty="0"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添加标题</a:t>
              </a:r>
              <a:endPara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  <p:grpSp>
        <p:nvGrpSpPr>
          <p:cNvPr id="16" name="Group 62">
            <a:extLst>
              <a:ext uri="{FF2B5EF4-FFF2-40B4-BE49-F238E27FC236}">
                <a16:creationId xmlns:a16="http://schemas.microsoft.com/office/drawing/2014/main" xmlns="" id="{A719F959-A085-47B3-BA2C-8026A89B34FF}"/>
              </a:ext>
            </a:extLst>
          </p:cNvPr>
          <p:cNvGrpSpPr/>
          <p:nvPr/>
        </p:nvGrpSpPr>
        <p:grpSpPr>
          <a:xfrm>
            <a:off x="8534400" y="1803401"/>
            <a:ext cx="2641600" cy="3352800"/>
            <a:chOff x="6400800" y="1276350"/>
            <a:chExt cx="1981200" cy="2514600"/>
          </a:xfrm>
        </p:grpSpPr>
        <p:sp>
          <p:nvSpPr>
            <p:cNvPr id="17" name="Rectangle 54">
              <a:extLst>
                <a:ext uri="{FF2B5EF4-FFF2-40B4-BE49-F238E27FC236}">
                  <a16:creationId xmlns:a16="http://schemas.microsoft.com/office/drawing/2014/main" xmlns="" id="{4176F456-2EAC-461C-B1C6-4C85A132DB36}"/>
                </a:ext>
              </a:extLst>
            </p:cNvPr>
            <p:cNvSpPr/>
            <p:nvPr/>
          </p:nvSpPr>
          <p:spPr>
            <a:xfrm>
              <a:off x="6477000" y="1276350"/>
              <a:ext cx="1828800" cy="2514600"/>
            </a:xfrm>
            <a:prstGeom prst="rect">
              <a:avLst/>
            </a:prstGeom>
            <a:solidFill>
              <a:srgbClr val="3C9E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Rectangle 55">
              <a:extLst>
                <a:ext uri="{FF2B5EF4-FFF2-40B4-BE49-F238E27FC236}">
                  <a16:creationId xmlns:a16="http://schemas.microsoft.com/office/drawing/2014/main" xmlns="" id="{848F8991-FA9C-40F3-8276-D3B54B11D097}"/>
                </a:ext>
              </a:extLst>
            </p:cNvPr>
            <p:cNvSpPr/>
            <p:nvPr/>
          </p:nvSpPr>
          <p:spPr>
            <a:xfrm>
              <a:off x="6400800" y="1962150"/>
              <a:ext cx="1981200" cy="457200"/>
            </a:xfrm>
            <a:prstGeom prst="rect">
              <a:avLst/>
            </a:prstGeom>
            <a:solidFill>
              <a:srgbClr val="00B050">
                <a:alpha val="6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Rectangle 56">
              <a:extLst>
                <a:ext uri="{FF2B5EF4-FFF2-40B4-BE49-F238E27FC236}">
                  <a16:creationId xmlns:a16="http://schemas.microsoft.com/office/drawing/2014/main" xmlns="" id="{4766FDA0-80BD-45C9-9E0A-CE4E7C36BDB9}"/>
                </a:ext>
              </a:extLst>
            </p:cNvPr>
            <p:cNvSpPr/>
            <p:nvPr/>
          </p:nvSpPr>
          <p:spPr>
            <a:xfrm>
              <a:off x="7033610" y="2038350"/>
              <a:ext cx="715581" cy="30008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关键词</a:t>
              </a:r>
              <a:endPara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20" name="TextBox 57">
              <a:extLst>
                <a:ext uri="{FF2B5EF4-FFF2-40B4-BE49-F238E27FC236}">
                  <a16:creationId xmlns:a16="http://schemas.microsoft.com/office/drawing/2014/main" xmlns="" id="{9C3AD729-7E09-40F9-B532-2EA3B54EEC76}"/>
                </a:ext>
              </a:extLst>
            </p:cNvPr>
            <p:cNvSpPr txBox="1"/>
            <p:nvPr/>
          </p:nvSpPr>
          <p:spPr>
            <a:xfrm>
              <a:off x="6696065" y="2549555"/>
              <a:ext cx="1390672" cy="1119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在此录入上述图表的综合描述说明，在此录入上述图表的综合描述说明，在此录入图表的描述</a:t>
              </a:r>
              <a:endPara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endParaRPr>
            </a:p>
          </p:txBody>
        </p:sp>
        <p:sp>
          <p:nvSpPr>
            <p:cNvPr id="21" name="Rectangle 58">
              <a:extLst>
                <a:ext uri="{FF2B5EF4-FFF2-40B4-BE49-F238E27FC236}">
                  <a16:creationId xmlns:a16="http://schemas.microsoft.com/office/drawing/2014/main" xmlns="" id="{E7586A32-25F0-4D8F-AFA7-E453E4E5312D}"/>
                </a:ext>
              </a:extLst>
            </p:cNvPr>
            <p:cNvSpPr/>
            <p:nvPr/>
          </p:nvSpPr>
          <p:spPr>
            <a:xfrm>
              <a:off x="6629654" y="1352550"/>
              <a:ext cx="1523494" cy="4847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dirty="0"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添加标题</a:t>
              </a:r>
              <a:endPara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62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8616F7FB-EE7A-4467-820D-299B2FB5AB83}"/>
              </a:ext>
            </a:extLst>
          </p:cNvPr>
          <p:cNvSpPr txBox="1"/>
          <p:nvPr/>
        </p:nvSpPr>
        <p:spPr>
          <a:xfrm>
            <a:off x="2063552" y="535864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794E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对家长的要求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D9918831-CF83-4F7A-AE72-85981A025BA0}"/>
              </a:ext>
            </a:extLst>
          </p:cNvPr>
          <p:cNvGrpSpPr/>
          <p:nvPr/>
        </p:nvGrpSpPr>
        <p:grpSpPr>
          <a:xfrm>
            <a:off x="2489200" y="2510358"/>
            <a:ext cx="2192338" cy="1724025"/>
            <a:chOff x="2489200" y="2033588"/>
            <a:chExt cx="2192338" cy="1724025"/>
          </a:xfrm>
        </p:grpSpPr>
        <p:sp>
          <p:nvSpPr>
            <p:cNvPr id="4" name="任意多边形 14">
              <a:extLst>
                <a:ext uri="{FF2B5EF4-FFF2-40B4-BE49-F238E27FC236}">
                  <a16:creationId xmlns:a16="http://schemas.microsoft.com/office/drawing/2014/main" xmlns="" id="{A49EE553-4F48-4CAB-8451-B50790171E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5713" y="2033588"/>
              <a:ext cx="2124075" cy="1724025"/>
            </a:xfrm>
            <a:custGeom>
              <a:avLst/>
              <a:gdLst>
                <a:gd name="T0" fmla="*/ 169886 w 2123573"/>
                <a:gd name="T1" fmla="*/ 0 h 1724401"/>
                <a:gd name="T2" fmla="*/ 1953687 w 2123573"/>
                <a:gd name="T3" fmla="*/ 0 h 1724401"/>
                <a:gd name="T4" fmla="*/ 2123573 w 2123573"/>
                <a:gd name="T5" fmla="*/ 143261 h 1724401"/>
                <a:gd name="T6" fmla="*/ 2123573 w 2123573"/>
                <a:gd name="T7" fmla="*/ 1289345 h 1724401"/>
                <a:gd name="T8" fmla="*/ 1953687 w 2123573"/>
                <a:gd name="T9" fmla="*/ 1432606 h 1724401"/>
                <a:gd name="T10" fmla="*/ 1888361 w 2123573"/>
                <a:gd name="T11" fmla="*/ 1432606 h 1724401"/>
                <a:gd name="T12" fmla="*/ 1888361 w 2123573"/>
                <a:gd name="T13" fmla="*/ 1724401 h 1724401"/>
                <a:gd name="T14" fmla="*/ 1646320 w 2123573"/>
                <a:gd name="T15" fmla="*/ 1432606 h 1724401"/>
                <a:gd name="T16" fmla="*/ 169886 w 2123573"/>
                <a:gd name="T17" fmla="*/ 1432606 h 1724401"/>
                <a:gd name="T18" fmla="*/ 0 w 2123573"/>
                <a:gd name="T19" fmla="*/ 1289345 h 1724401"/>
                <a:gd name="T20" fmla="*/ 0 w 2123573"/>
                <a:gd name="T21" fmla="*/ 143261 h 1724401"/>
                <a:gd name="T22" fmla="*/ 169886 w 2123573"/>
                <a:gd name="T23" fmla="*/ 0 h 172440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23573"/>
                <a:gd name="T37" fmla="*/ 0 h 1724401"/>
                <a:gd name="T38" fmla="*/ 2123573 w 2123573"/>
                <a:gd name="T39" fmla="*/ 1724401 h 172440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23573" h="1724401">
                  <a:moveTo>
                    <a:pt x="169886" y="0"/>
                  </a:moveTo>
                  <a:lnTo>
                    <a:pt x="1953687" y="0"/>
                  </a:lnTo>
                  <a:cubicBezTo>
                    <a:pt x="2047512" y="0"/>
                    <a:pt x="2123573" y="64141"/>
                    <a:pt x="2123573" y="143261"/>
                  </a:cubicBezTo>
                  <a:lnTo>
                    <a:pt x="2123573" y="1289345"/>
                  </a:lnTo>
                  <a:cubicBezTo>
                    <a:pt x="2123573" y="1368466"/>
                    <a:pt x="2047512" y="1432606"/>
                    <a:pt x="1953687" y="1432606"/>
                  </a:cubicBezTo>
                  <a:lnTo>
                    <a:pt x="1888361" y="1432606"/>
                  </a:lnTo>
                  <a:lnTo>
                    <a:pt x="1888361" y="1724401"/>
                  </a:lnTo>
                  <a:lnTo>
                    <a:pt x="1646320" y="1432606"/>
                  </a:lnTo>
                  <a:lnTo>
                    <a:pt x="169886" y="1432606"/>
                  </a:lnTo>
                  <a:cubicBezTo>
                    <a:pt x="76061" y="1432606"/>
                    <a:pt x="0" y="1368466"/>
                    <a:pt x="0" y="1289345"/>
                  </a:cubicBezTo>
                  <a:lnTo>
                    <a:pt x="0" y="143261"/>
                  </a:lnTo>
                  <a:cubicBezTo>
                    <a:pt x="0" y="64141"/>
                    <a:pt x="76061" y="0"/>
                    <a:pt x="169886" y="0"/>
                  </a:cubicBezTo>
                  <a:close/>
                </a:path>
              </a:pathLst>
            </a:custGeom>
            <a:solidFill>
              <a:srgbClr val="3C9E3E"/>
            </a:solidFill>
            <a:ln>
              <a:noFill/>
            </a:ln>
            <a:extLst/>
          </p:spPr>
          <p:txBody>
            <a:bodyPr lIns="145079" tIns="145079" rIns="145079" bIns="145079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5300">
                <a:latin typeface="+mn-ea"/>
                <a:sym typeface="宋体" panose="02010600030101010101" pitchFamily="2" charset="-122"/>
              </a:endParaRPr>
            </a:p>
          </p:txBody>
        </p:sp>
        <p:sp>
          <p:nvSpPr>
            <p:cNvPr id="5" name="矩形 18">
              <a:extLst>
                <a:ext uri="{FF2B5EF4-FFF2-40B4-BE49-F238E27FC236}">
                  <a16:creationId xmlns:a16="http://schemas.microsoft.com/office/drawing/2014/main" xmlns="" id="{D229E726-DF2B-4C79-B269-D1C9EE02CF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951" y="2516348"/>
              <a:ext cx="2128836" cy="867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在此录入上述图表的综合描述说明，在此录入图表的综合描述说明</a:t>
              </a:r>
              <a:endParaRPr lang="zh-CN" altLang="en-US" sz="1100" dirty="0">
                <a:latin typeface="+mn-ea"/>
                <a:sym typeface="宋体" panose="02010600030101010101" pitchFamily="2" charset="-122"/>
              </a:endParaRPr>
            </a:p>
          </p:txBody>
        </p:sp>
        <p:sp>
          <p:nvSpPr>
            <p:cNvPr id="6" name="矩形 18">
              <a:extLst>
                <a:ext uri="{FF2B5EF4-FFF2-40B4-BE49-F238E27FC236}">
                  <a16:creationId xmlns:a16="http://schemas.microsoft.com/office/drawing/2014/main" xmlns="" id="{C6A4FA3B-C7E7-4113-B5F5-54C2A0B063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9200" y="2078607"/>
              <a:ext cx="219233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000" dirty="0">
                  <a:latin typeface="+mn-ea"/>
                  <a:cs typeface="Open Sans Light" pitchFamily="34" charset="0"/>
                </a:rPr>
                <a:t>添加标题</a:t>
              </a:r>
              <a:endParaRPr lang="en-US" altLang="zh-CN" sz="2000" dirty="0">
                <a:latin typeface="+mn-ea"/>
                <a:cs typeface="Open Sans Light" pitchFamily="34" charset="0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05E21578-3005-42F9-BDEB-794B6B46243A}"/>
              </a:ext>
            </a:extLst>
          </p:cNvPr>
          <p:cNvGrpSpPr/>
          <p:nvPr/>
        </p:nvGrpSpPr>
        <p:grpSpPr>
          <a:xfrm>
            <a:off x="4876800" y="1520788"/>
            <a:ext cx="2190750" cy="1711241"/>
            <a:chOff x="4876800" y="1520788"/>
            <a:chExt cx="2190750" cy="1711241"/>
          </a:xfrm>
        </p:grpSpPr>
        <p:sp>
          <p:nvSpPr>
            <p:cNvPr id="8" name="任意多边形 33">
              <a:extLst>
                <a:ext uri="{FF2B5EF4-FFF2-40B4-BE49-F238E27FC236}">
                  <a16:creationId xmlns:a16="http://schemas.microsoft.com/office/drawing/2014/main" xmlns="" id="{E1F8BB82-38E6-4065-ADC0-F8601D7900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6013" y="1520788"/>
              <a:ext cx="2124075" cy="1711241"/>
            </a:xfrm>
            <a:custGeom>
              <a:avLst/>
              <a:gdLst>
                <a:gd name="connsiteX0" fmla="*/ 169926 w 2124075"/>
                <a:gd name="connsiteY0" fmla="*/ 0 h 1711241"/>
                <a:gd name="connsiteX1" fmla="*/ 1954149 w 2124075"/>
                <a:gd name="connsiteY1" fmla="*/ 0 h 1711241"/>
                <a:gd name="connsiteX2" fmla="*/ 2124075 w 2124075"/>
                <a:gd name="connsiteY2" fmla="*/ 143253 h 1711241"/>
                <a:gd name="connsiteX3" fmla="*/ 2124075 w 2124075"/>
                <a:gd name="connsiteY3" fmla="*/ 1289272 h 1711241"/>
                <a:gd name="connsiteX4" fmla="*/ 1954149 w 2124075"/>
                <a:gd name="connsiteY4" fmla="*/ 1432525 h 1711241"/>
                <a:gd name="connsiteX5" fmla="*/ 1883200 w 2124075"/>
                <a:gd name="connsiteY5" fmla="*/ 1432525 h 1711241"/>
                <a:gd name="connsiteX6" fmla="*/ 1626846 w 2124075"/>
                <a:gd name="connsiteY6" fmla="*/ 1432525 h 1711241"/>
                <a:gd name="connsiteX7" fmla="*/ 1223693 w 2124075"/>
                <a:gd name="connsiteY7" fmla="*/ 1432525 h 1711241"/>
                <a:gd name="connsiteX8" fmla="*/ 1062038 w 2124075"/>
                <a:gd name="connsiteY8" fmla="*/ 1711241 h 1711241"/>
                <a:gd name="connsiteX9" fmla="*/ 900383 w 2124075"/>
                <a:gd name="connsiteY9" fmla="*/ 1432525 h 1711241"/>
                <a:gd name="connsiteX10" fmla="*/ 252064 w 2124075"/>
                <a:gd name="connsiteY10" fmla="*/ 1432525 h 1711241"/>
                <a:gd name="connsiteX11" fmla="*/ 169926 w 2124075"/>
                <a:gd name="connsiteY11" fmla="*/ 1432525 h 1711241"/>
                <a:gd name="connsiteX12" fmla="*/ 0 w 2124075"/>
                <a:gd name="connsiteY12" fmla="*/ 1289272 h 1711241"/>
                <a:gd name="connsiteX13" fmla="*/ 0 w 2124075"/>
                <a:gd name="connsiteY13" fmla="*/ 143253 h 1711241"/>
                <a:gd name="connsiteX14" fmla="*/ 169926 w 2124075"/>
                <a:gd name="connsiteY14" fmla="*/ 0 h 1711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24075" h="1711241">
                  <a:moveTo>
                    <a:pt x="169926" y="0"/>
                  </a:moveTo>
                  <a:lnTo>
                    <a:pt x="1954149" y="0"/>
                  </a:lnTo>
                  <a:cubicBezTo>
                    <a:pt x="2047996" y="0"/>
                    <a:pt x="2124075" y="64137"/>
                    <a:pt x="2124075" y="143253"/>
                  </a:cubicBezTo>
                  <a:lnTo>
                    <a:pt x="2124075" y="1289272"/>
                  </a:lnTo>
                  <a:cubicBezTo>
                    <a:pt x="2124075" y="1368389"/>
                    <a:pt x="2047996" y="1432525"/>
                    <a:pt x="1954149" y="1432525"/>
                  </a:cubicBezTo>
                  <a:lnTo>
                    <a:pt x="1883200" y="1432525"/>
                  </a:lnTo>
                  <a:lnTo>
                    <a:pt x="1626846" y="1432525"/>
                  </a:lnTo>
                  <a:lnTo>
                    <a:pt x="1223693" y="1432525"/>
                  </a:lnTo>
                  <a:lnTo>
                    <a:pt x="1062038" y="1711241"/>
                  </a:lnTo>
                  <a:lnTo>
                    <a:pt x="900383" y="1432525"/>
                  </a:lnTo>
                  <a:lnTo>
                    <a:pt x="252064" y="1432525"/>
                  </a:lnTo>
                  <a:lnTo>
                    <a:pt x="169926" y="1432525"/>
                  </a:lnTo>
                  <a:cubicBezTo>
                    <a:pt x="76079" y="1432525"/>
                    <a:pt x="0" y="1368389"/>
                    <a:pt x="0" y="1289272"/>
                  </a:cubicBezTo>
                  <a:lnTo>
                    <a:pt x="0" y="143253"/>
                  </a:lnTo>
                  <a:cubicBezTo>
                    <a:pt x="0" y="64137"/>
                    <a:pt x="76079" y="0"/>
                    <a:pt x="169926" y="0"/>
                  </a:cubicBezTo>
                  <a:close/>
                </a:path>
              </a:pathLst>
            </a:custGeom>
            <a:solidFill>
              <a:srgbClr val="FF8327"/>
            </a:solidFill>
            <a:ln>
              <a:noFill/>
            </a:ln>
            <a:extLst/>
          </p:spPr>
          <p:txBody>
            <a:bodyPr wrap="square" lIns="145079" tIns="145079" rIns="145079" bIns="145079" anchor="ctr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5300">
                <a:latin typeface="+mn-ea"/>
                <a:sym typeface="宋体" panose="02010600030101010101" pitchFamily="2" charset="-122"/>
              </a:endParaRPr>
            </a:p>
          </p:txBody>
        </p:sp>
        <p:sp>
          <p:nvSpPr>
            <p:cNvPr id="9" name="矩形 19">
              <a:extLst>
                <a:ext uri="{FF2B5EF4-FFF2-40B4-BE49-F238E27FC236}">
                  <a16:creationId xmlns:a16="http://schemas.microsoft.com/office/drawing/2014/main" xmlns="" id="{69D9F16C-B2C6-4D19-9846-F1AD62A2A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6012" y="1985006"/>
              <a:ext cx="2124075" cy="867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在此录入上述图表的综合描述说明，在此录入图表的综合描述说明</a:t>
              </a:r>
              <a:endParaRPr lang="zh-CN" altLang="en-US" sz="1100" dirty="0">
                <a:latin typeface="+mn-ea"/>
                <a:sym typeface="宋体" panose="02010600030101010101" pitchFamily="2" charset="-122"/>
              </a:endParaRPr>
            </a:p>
          </p:txBody>
        </p:sp>
        <p:sp>
          <p:nvSpPr>
            <p:cNvPr id="10" name="矩形 19">
              <a:extLst>
                <a:ext uri="{FF2B5EF4-FFF2-40B4-BE49-F238E27FC236}">
                  <a16:creationId xmlns:a16="http://schemas.microsoft.com/office/drawing/2014/main" xmlns="" id="{640EFA19-849A-47F7-9C6F-890ABA5E52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6800" y="1569072"/>
              <a:ext cx="219075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000" dirty="0">
                  <a:latin typeface="+mn-ea"/>
                  <a:cs typeface="Open Sans Light" pitchFamily="34" charset="0"/>
                </a:rPr>
                <a:t>添加标题</a:t>
              </a:r>
              <a:endParaRPr lang="en-US" altLang="zh-CN" sz="2000" dirty="0">
                <a:latin typeface="+mn-ea"/>
                <a:cs typeface="Open Sans Light" pitchFamily="34" charset="0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632952C1-5DF0-4A0B-A2B5-CDD36CC5BB28}"/>
              </a:ext>
            </a:extLst>
          </p:cNvPr>
          <p:cNvGrpSpPr/>
          <p:nvPr/>
        </p:nvGrpSpPr>
        <p:grpSpPr>
          <a:xfrm>
            <a:off x="7281863" y="2510358"/>
            <a:ext cx="2192337" cy="1724025"/>
            <a:chOff x="7281863" y="2033588"/>
            <a:chExt cx="2192337" cy="1724025"/>
          </a:xfrm>
        </p:grpSpPr>
        <p:sp>
          <p:nvSpPr>
            <p:cNvPr id="12" name="任意多边形 17">
              <a:extLst>
                <a:ext uri="{FF2B5EF4-FFF2-40B4-BE49-F238E27FC236}">
                  <a16:creationId xmlns:a16="http://schemas.microsoft.com/office/drawing/2014/main" xmlns="" id="{F66A0AE6-A204-497C-807B-90869BA6A7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6313" y="2033588"/>
              <a:ext cx="2122487" cy="1724025"/>
            </a:xfrm>
            <a:custGeom>
              <a:avLst/>
              <a:gdLst>
                <a:gd name="T0" fmla="*/ 169886 w 2123573"/>
                <a:gd name="T1" fmla="*/ 0 h 1724402"/>
                <a:gd name="T2" fmla="*/ 1953687 w 2123573"/>
                <a:gd name="T3" fmla="*/ 0 h 1724402"/>
                <a:gd name="T4" fmla="*/ 2123573 w 2123573"/>
                <a:gd name="T5" fmla="*/ 143261 h 1724402"/>
                <a:gd name="T6" fmla="*/ 2123573 w 2123573"/>
                <a:gd name="T7" fmla="*/ 1289345 h 1724402"/>
                <a:gd name="T8" fmla="*/ 1953687 w 2123573"/>
                <a:gd name="T9" fmla="*/ 1432606 h 1724402"/>
                <a:gd name="T10" fmla="*/ 459930 w 2123573"/>
                <a:gd name="T11" fmla="*/ 1432606 h 1724402"/>
                <a:gd name="T12" fmla="*/ 217888 w 2123573"/>
                <a:gd name="T13" fmla="*/ 1724402 h 1724402"/>
                <a:gd name="T14" fmla="*/ 217888 w 2123573"/>
                <a:gd name="T15" fmla="*/ 1432606 h 1724402"/>
                <a:gd name="T16" fmla="*/ 169886 w 2123573"/>
                <a:gd name="T17" fmla="*/ 1432606 h 1724402"/>
                <a:gd name="T18" fmla="*/ 0 w 2123573"/>
                <a:gd name="T19" fmla="*/ 1289345 h 1724402"/>
                <a:gd name="T20" fmla="*/ 0 w 2123573"/>
                <a:gd name="T21" fmla="*/ 143261 h 1724402"/>
                <a:gd name="T22" fmla="*/ 169886 w 2123573"/>
                <a:gd name="T23" fmla="*/ 0 h 17244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23573"/>
                <a:gd name="T37" fmla="*/ 0 h 1724402"/>
                <a:gd name="T38" fmla="*/ 2123573 w 2123573"/>
                <a:gd name="T39" fmla="*/ 1724402 h 172440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23573" h="1724402">
                  <a:moveTo>
                    <a:pt x="169886" y="0"/>
                  </a:moveTo>
                  <a:lnTo>
                    <a:pt x="1953687" y="0"/>
                  </a:lnTo>
                  <a:cubicBezTo>
                    <a:pt x="2047512" y="0"/>
                    <a:pt x="2123573" y="64141"/>
                    <a:pt x="2123573" y="143261"/>
                  </a:cubicBezTo>
                  <a:lnTo>
                    <a:pt x="2123573" y="1289345"/>
                  </a:lnTo>
                  <a:cubicBezTo>
                    <a:pt x="2123573" y="1368466"/>
                    <a:pt x="2047512" y="1432606"/>
                    <a:pt x="1953687" y="1432606"/>
                  </a:cubicBezTo>
                  <a:lnTo>
                    <a:pt x="459930" y="1432606"/>
                  </a:lnTo>
                  <a:lnTo>
                    <a:pt x="217888" y="1724402"/>
                  </a:lnTo>
                  <a:lnTo>
                    <a:pt x="217888" y="1432606"/>
                  </a:lnTo>
                  <a:lnTo>
                    <a:pt x="169886" y="1432606"/>
                  </a:lnTo>
                  <a:cubicBezTo>
                    <a:pt x="76061" y="1432606"/>
                    <a:pt x="0" y="1368466"/>
                    <a:pt x="0" y="1289345"/>
                  </a:cubicBezTo>
                  <a:lnTo>
                    <a:pt x="0" y="143261"/>
                  </a:lnTo>
                  <a:cubicBezTo>
                    <a:pt x="0" y="64141"/>
                    <a:pt x="76061" y="0"/>
                    <a:pt x="169886" y="0"/>
                  </a:cubicBezTo>
                  <a:close/>
                </a:path>
              </a:pathLst>
            </a:custGeom>
            <a:solidFill>
              <a:srgbClr val="F5C727"/>
            </a:solidFill>
            <a:ln>
              <a:noFill/>
            </a:ln>
            <a:extLst/>
          </p:spPr>
          <p:txBody>
            <a:bodyPr lIns="145079" tIns="145079" rIns="145079" bIns="145079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5300">
                <a:latin typeface="+mn-ea"/>
                <a:sym typeface="宋体" panose="02010600030101010101" pitchFamily="2" charset="-122"/>
              </a:endParaRPr>
            </a:p>
          </p:txBody>
        </p:sp>
        <p:sp>
          <p:nvSpPr>
            <p:cNvPr id="13" name="矩形 20">
              <a:extLst>
                <a:ext uri="{FF2B5EF4-FFF2-40B4-BE49-F238E27FC236}">
                  <a16:creationId xmlns:a16="http://schemas.microsoft.com/office/drawing/2014/main" xmlns="" id="{8AD76EB9-0AF2-4AA8-8507-9A6FA4D9E1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6313" y="2516348"/>
              <a:ext cx="2103438" cy="8679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在此录入上述图表的综合描述说明，在此录入图表的综合描述说明</a:t>
              </a:r>
              <a:endParaRPr lang="zh-CN" altLang="en-US" sz="1100" dirty="0">
                <a:latin typeface="+mn-ea"/>
                <a:sym typeface="宋体" panose="02010600030101010101" pitchFamily="2" charset="-122"/>
              </a:endParaRPr>
            </a:p>
          </p:txBody>
        </p:sp>
        <p:sp>
          <p:nvSpPr>
            <p:cNvPr id="14" name="矩形 20">
              <a:extLst>
                <a:ext uri="{FF2B5EF4-FFF2-40B4-BE49-F238E27FC236}">
                  <a16:creationId xmlns:a16="http://schemas.microsoft.com/office/drawing/2014/main" xmlns="" id="{AA0EAA40-9717-4C0F-BB41-2E6FEEADE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1863" y="2095076"/>
              <a:ext cx="219233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000" dirty="0">
                  <a:latin typeface="+mn-ea"/>
                  <a:cs typeface="Open Sans Light" pitchFamily="34" charset="0"/>
                </a:rPr>
                <a:t>添加标题</a:t>
              </a:r>
              <a:endParaRPr lang="en-US" altLang="zh-CN" sz="2000" dirty="0">
                <a:latin typeface="+mn-ea"/>
                <a:cs typeface="Open Sans Light" pitchFamily="34" charset="0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BB356A43-97F9-47B0-8E9A-6FB7C8839EA0}"/>
              </a:ext>
            </a:extLst>
          </p:cNvPr>
          <p:cNvGrpSpPr/>
          <p:nvPr/>
        </p:nvGrpSpPr>
        <p:grpSpPr>
          <a:xfrm>
            <a:off x="4708525" y="3758096"/>
            <a:ext cx="2559050" cy="2559050"/>
            <a:chOff x="4708525" y="3465513"/>
            <a:chExt cx="2559050" cy="2559050"/>
          </a:xfrm>
        </p:grpSpPr>
        <p:sp>
          <p:nvSpPr>
            <p:cNvPr id="16" name="任意多边形 3">
              <a:extLst>
                <a:ext uri="{FF2B5EF4-FFF2-40B4-BE49-F238E27FC236}">
                  <a16:creationId xmlns:a16="http://schemas.microsoft.com/office/drawing/2014/main" xmlns="" id="{37B5B7F9-20AD-4685-B42D-ED8E01F94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525" y="3465513"/>
              <a:ext cx="2559050" cy="2559050"/>
            </a:xfrm>
            <a:custGeom>
              <a:avLst/>
              <a:gdLst>
                <a:gd name="T0" fmla="*/ 0 w 1981801"/>
                <a:gd name="T1" fmla="*/ 990901 h 1981801"/>
                <a:gd name="T2" fmla="*/ 990901 w 1981801"/>
                <a:gd name="T3" fmla="*/ 0 h 1981801"/>
                <a:gd name="T4" fmla="*/ 1981802 w 1981801"/>
                <a:gd name="T5" fmla="*/ 990901 h 1981801"/>
                <a:gd name="T6" fmla="*/ 990901 w 1981801"/>
                <a:gd name="T7" fmla="*/ 1981802 h 1981801"/>
                <a:gd name="T8" fmla="*/ 0 w 1981801"/>
                <a:gd name="T9" fmla="*/ 990901 h 19818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81801"/>
                <a:gd name="T16" fmla="*/ 0 h 1981801"/>
                <a:gd name="T17" fmla="*/ 1981801 w 1981801"/>
                <a:gd name="T18" fmla="*/ 1981801 h 198180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81801" h="1981801">
                  <a:moveTo>
                    <a:pt x="0" y="990901"/>
                  </a:moveTo>
                  <a:cubicBezTo>
                    <a:pt x="0" y="443641"/>
                    <a:pt x="443641" y="0"/>
                    <a:pt x="990901" y="0"/>
                  </a:cubicBezTo>
                  <a:cubicBezTo>
                    <a:pt x="1538161" y="0"/>
                    <a:pt x="1981802" y="443641"/>
                    <a:pt x="1981802" y="990901"/>
                  </a:cubicBezTo>
                  <a:cubicBezTo>
                    <a:pt x="1981802" y="1538161"/>
                    <a:pt x="1538161" y="1981802"/>
                    <a:pt x="990901" y="1981802"/>
                  </a:cubicBezTo>
                  <a:cubicBezTo>
                    <a:pt x="443641" y="1981802"/>
                    <a:pt x="0" y="1538161"/>
                    <a:pt x="0" y="990901"/>
                  </a:cubicBezTo>
                  <a:close/>
                </a:path>
              </a:pathLst>
            </a:custGeom>
            <a:solidFill>
              <a:srgbClr val="794E2D"/>
            </a:solidFill>
            <a:ln>
              <a:noFill/>
            </a:ln>
            <a:extLst/>
          </p:spPr>
          <p:txBody>
            <a:bodyPr lIns="318803" tIns="318803" rIns="318803" bIns="318803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endParaRPr lang="zh-CN" altLang="zh-CN" sz="4500">
                <a:latin typeface="+mn-ea"/>
                <a:sym typeface="宋体" panose="02010600030101010101" pitchFamily="2" charset="-122"/>
              </a:endParaRPr>
            </a:p>
          </p:txBody>
        </p:sp>
        <p:sp>
          <p:nvSpPr>
            <p:cNvPr id="17" name="矩形 21">
              <a:extLst>
                <a:ext uri="{FF2B5EF4-FFF2-40B4-BE49-F238E27FC236}">
                  <a16:creationId xmlns:a16="http://schemas.microsoft.com/office/drawing/2014/main" xmlns="" id="{D78E2724-7457-4710-B259-F14FAF9674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4980" y="4882356"/>
              <a:ext cx="182614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200" dirty="0">
                  <a:latin typeface="+mn-ea"/>
                  <a:sym typeface="宋体" panose="02010600030101010101" pitchFamily="2" charset="-122"/>
                </a:rPr>
                <a:t>添加标题</a:t>
              </a:r>
            </a:p>
          </p:txBody>
        </p:sp>
        <p:sp>
          <p:nvSpPr>
            <p:cNvPr id="18" name="Freeform 438">
              <a:extLst>
                <a:ext uri="{FF2B5EF4-FFF2-40B4-BE49-F238E27FC236}">
                  <a16:creationId xmlns:a16="http://schemas.microsoft.com/office/drawing/2014/main" xmlns="" id="{9E6AA04F-9F5B-40ED-AA63-7D1C0736512A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5688013" y="3781425"/>
              <a:ext cx="635000" cy="739775"/>
            </a:xfrm>
            <a:custGeom>
              <a:avLst/>
              <a:gdLst>
                <a:gd name="T0" fmla="*/ 162 w 169"/>
                <a:gd name="T1" fmla="*/ 57 h 197"/>
                <a:gd name="T2" fmla="*/ 115 w 169"/>
                <a:gd name="T3" fmla="*/ 57 h 197"/>
                <a:gd name="T4" fmla="*/ 135 w 169"/>
                <a:gd name="T5" fmla="*/ 33 h 197"/>
                <a:gd name="T6" fmla="*/ 127 w 169"/>
                <a:gd name="T7" fmla="*/ 16 h 197"/>
                <a:gd name="T8" fmla="*/ 113 w 169"/>
                <a:gd name="T9" fmla="*/ 11 h 197"/>
                <a:gd name="T10" fmla="*/ 87 w 169"/>
                <a:gd name="T11" fmla="*/ 42 h 197"/>
                <a:gd name="T12" fmla="*/ 55 w 169"/>
                <a:gd name="T13" fmla="*/ 0 h 197"/>
                <a:gd name="T14" fmla="*/ 41 w 169"/>
                <a:gd name="T15" fmla="*/ 6 h 197"/>
                <a:gd name="T16" fmla="*/ 31 w 169"/>
                <a:gd name="T17" fmla="*/ 27 h 197"/>
                <a:gd name="T18" fmla="*/ 59 w 169"/>
                <a:gd name="T19" fmla="*/ 57 h 197"/>
                <a:gd name="T20" fmla="*/ 7 w 169"/>
                <a:gd name="T21" fmla="*/ 57 h 197"/>
                <a:gd name="T22" fmla="*/ 0 w 169"/>
                <a:gd name="T23" fmla="*/ 64 h 197"/>
                <a:gd name="T24" fmla="*/ 0 w 169"/>
                <a:gd name="T25" fmla="*/ 101 h 197"/>
                <a:gd name="T26" fmla="*/ 7 w 169"/>
                <a:gd name="T27" fmla="*/ 108 h 197"/>
                <a:gd name="T28" fmla="*/ 9 w 169"/>
                <a:gd name="T29" fmla="*/ 108 h 197"/>
                <a:gd name="T30" fmla="*/ 9 w 169"/>
                <a:gd name="T31" fmla="*/ 190 h 197"/>
                <a:gd name="T32" fmla="*/ 16 w 169"/>
                <a:gd name="T33" fmla="*/ 197 h 197"/>
                <a:gd name="T34" fmla="*/ 153 w 169"/>
                <a:gd name="T35" fmla="*/ 197 h 197"/>
                <a:gd name="T36" fmla="*/ 160 w 169"/>
                <a:gd name="T37" fmla="*/ 190 h 197"/>
                <a:gd name="T38" fmla="*/ 160 w 169"/>
                <a:gd name="T39" fmla="*/ 108 h 197"/>
                <a:gd name="T40" fmla="*/ 162 w 169"/>
                <a:gd name="T41" fmla="*/ 108 h 197"/>
                <a:gd name="T42" fmla="*/ 169 w 169"/>
                <a:gd name="T43" fmla="*/ 101 h 197"/>
                <a:gd name="T44" fmla="*/ 169 w 169"/>
                <a:gd name="T45" fmla="*/ 64 h 197"/>
                <a:gd name="T46" fmla="*/ 162 w 169"/>
                <a:gd name="T47" fmla="*/ 57 h 197"/>
                <a:gd name="T48" fmla="*/ 155 w 169"/>
                <a:gd name="T49" fmla="*/ 94 h 197"/>
                <a:gd name="T50" fmla="*/ 98 w 169"/>
                <a:gd name="T51" fmla="*/ 94 h 197"/>
                <a:gd name="T52" fmla="*/ 98 w 169"/>
                <a:gd name="T53" fmla="*/ 71 h 197"/>
                <a:gd name="T54" fmla="*/ 155 w 169"/>
                <a:gd name="T55" fmla="*/ 71 h 197"/>
                <a:gd name="T56" fmla="*/ 155 w 169"/>
                <a:gd name="T57" fmla="*/ 94 h 197"/>
                <a:gd name="T58" fmla="*/ 113 w 169"/>
                <a:gd name="T59" fmla="*/ 25 h 197"/>
                <a:gd name="T60" fmla="*/ 118 w 169"/>
                <a:gd name="T61" fmla="*/ 27 h 197"/>
                <a:gd name="T62" fmla="*/ 121 w 169"/>
                <a:gd name="T63" fmla="*/ 31 h 197"/>
                <a:gd name="T64" fmla="*/ 99 w 169"/>
                <a:gd name="T65" fmla="*/ 51 h 197"/>
                <a:gd name="T66" fmla="*/ 113 w 169"/>
                <a:gd name="T67" fmla="*/ 25 h 197"/>
                <a:gd name="T68" fmla="*/ 45 w 169"/>
                <a:gd name="T69" fmla="*/ 25 h 197"/>
                <a:gd name="T70" fmla="*/ 50 w 169"/>
                <a:gd name="T71" fmla="*/ 16 h 197"/>
                <a:gd name="T72" fmla="*/ 55 w 169"/>
                <a:gd name="T73" fmla="*/ 14 h 197"/>
                <a:gd name="T74" fmla="*/ 75 w 169"/>
                <a:gd name="T75" fmla="*/ 50 h 197"/>
                <a:gd name="T76" fmla="*/ 45 w 169"/>
                <a:gd name="T77" fmla="*/ 25 h 197"/>
                <a:gd name="T78" fmla="*/ 72 w 169"/>
                <a:gd name="T79" fmla="*/ 71 h 197"/>
                <a:gd name="T80" fmla="*/ 72 w 169"/>
                <a:gd name="T81" fmla="*/ 94 h 197"/>
                <a:gd name="T82" fmla="*/ 14 w 169"/>
                <a:gd name="T83" fmla="*/ 94 h 197"/>
                <a:gd name="T84" fmla="*/ 14 w 169"/>
                <a:gd name="T85" fmla="*/ 71 h 197"/>
                <a:gd name="T86" fmla="*/ 72 w 169"/>
                <a:gd name="T87" fmla="*/ 71 h 197"/>
                <a:gd name="T88" fmla="*/ 23 w 169"/>
                <a:gd name="T89" fmla="*/ 102 h 197"/>
                <a:gd name="T90" fmla="*/ 72 w 169"/>
                <a:gd name="T91" fmla="*/ 102 h 197"/>
                <a:gd name="T92" fmla="*/ 72 w 169"/>
                <a:gd name="T93" fmla="*/ 183 h 197"/>
                <a:gd name="T94" fmla="*/ 23 w 169"/>
                <a:gd name="T95" fmla="*/ 183 h 197"/>
                <a:gd name="T96" fmla="*/ 23 w 169"/>
                <a:gd name="T97" fmla="*/ 102 h 197"/>
                <a:gd name="T98" fmla="*/ 98 w 169"/>
                <a:gd name="T99" fmla="*/ 183 h 197"/>
                <a:gd name="T100" fmla="*/ 98 w 169"/>
                <a:gd name="T101" fmla="*/ 102 h 197"/>
                <a:gd name="T102" fmla="*/ 146 w 169"/>
                <a:gd name="T103" fmla="*/ 102 h 197"/>
                <a:gd name="T104" fmla="*/ 146 w 169"/>
                <a:gd name="T105" fmla="*/ 183 h 197"/>
                <a:gd name="T106" fmla="*/ 98 w 169"/>
                <a:gd name="T107" fmla="*/ 183 h 19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69"/>
                <a:gd name="T163" fmla="*/ 0 h 197"/>
                <a:gd name="T164" fmla="*/ 169 w 169"/>
                <a:gd name="T165" fmla="*/ 197 h 197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69" h="197">
                  <a:moveTo>
                    <a:pt x="162" y="57"/>
                  </a:moveTo>
                  <a:cubicBezTo>
                    <a:pt x="115" y="57"/>
                    <a:pt x="115" y="57"/>
                    <a:pt x="115" y="57"/>
                  </a:cubicBezTo>
                  <a:cubicBezTo>
                    <a:pt x="125" y="51"/>
                    <a:pt x="134" y="42"/>
                    <a:pt x="135" y="33"/>
                  </a:cubicBezTo>
                  <a:cubicBezTo>
                    <a:pt x="135" y="29"/>
                    <a:pt x="134" y="22"/>
                    <a:pt x="127" y="16"/>
                  </a:cubicBezTo>
                  <a:cubicBezTo>
                    <a:pt x="122" y="13"/>
                    <a:pt x="118" y="11"/>
                    <a:pt x="113" y="11"/>
                  </a:cubicBezTo>
                  <a:cubicBezTo>
                    <a:pt x="99" y="11"/>
                    <a:pt x="92" y="27"/>
                    <a:pt x="87" y="42"/>
                  </a:cubicBezTo>
                  <a:cubicBezTo>
                    <a:pt x="82" y="23"/>
                    <a:pt x="72" y="0"/>
                    <a:pt x="55" y="0"/>
                  </a:cubicBezTo>
                  <a:cubicBezTo>
                    <a:pt x="51" y="0"/>
                    <a:pt x="46" y="2"/>
                    <a:pt x="41" y="6"/>
                  </a:cubicBezTo>
                  <a:cubicBezTo>
                    <a:pt x="31" y="14"/>
                    <a:pt x="31" y="22"/>
                    <a:pt x="31" y="27"/>
                  </a:cubicBezTo>
                  <a:cubicBezTo>
                    <a:pt x="33" y="39"/>
                    <a:pt x="46" y="50"/>
                    <a:pt x="59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3" y="57"/>
                    <a:pt x="0" y="60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5"/>
                    <a:pt x="3" y="108"/>
                    <a:pt x="7" y="108"/>
                  </a:cubicBezTo>
                  <a:cubicBezTo>
                    <a:pt x="9" y="108"/>
                    <a:pt x="9" y="108"/>
                    <a:pt x="9" y="108"/>
                  </a:cubicBezTo>
                  <a:cubicBezTo>
                    <a:pt x="9" y="190"/>
                    <a:pt x="9" y="190"/>
                    <a:pt x="9" y="190"/>
                  </a:cubicBezTo>
                  <a:cubicBezTo>
                    <a:pt x="9" y="194"/>
                    <a:pt x="12" y="197"/>
                    <a:pt x="16" y="197"/>
                  </a:cubicBezTo>
                  <a:cubicBezTo>
                    <a:pt x="153" y="197"/>
                    <a:pt x="153" y="197"/>
                    <a:pt x="153" y="197"/>
                  </a:cubicBezTo>
                  <a:cubicBezTo>
                    <a:pt x="157" y="197"/>
                    <a:pt x="160" y="194"/>
                    <a:pt x="160" y="190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62" y="108"/>
                    <a:pt x="162" y="108"/>
                    <a:pt x="162" y="108"/>
                  </a:cubicBezTo>
                  <a:cubicBezTo>
                    <a:pt x="166" y="108"/>
                    <a:pt x="169" y="105"/>
                    <a:pt x="169" y="101"/>
                  </a:cubicBezTo>
                  <a:cubicBezTo>
                    <a:pt x="169" y="64"/>
                    <a:pt x="169" y="64"/>
                    <a:pt x="169" y="64"/>
                  </a:cubicBezTo>
                  <a:cubicBezTo>
                    <a:pt x="169" y="60"/>
                    <a:pt x="166" y="57"/>
                    <a:pt x="162" y="57"/>
                  </a:cubicBezTo>
                  <a:close/>
                  <a:moveTo>
                    <a:pt x="155" y="94"/>
                  </a:moveTo>
                  <a:cubicBezTo>
                    <a:pt x="98" y="94"/>
                    <a:pt x="98" y="94"/>
                    <a:pt x="98" y="94"/>
                  </a:cubicBezTo>
                  <a:cubicBezTo>
                    <a:pt x="98" y="71"/>
                    <a:pt x="98" y="71"/>
                    <a:pt x="98" y="71"/>
                  </a:cubicBezTo>
                  <a:cubicBezTo>
                    <a:pt x="155" y="71"/>
                    <a:pt x="155" y="71"/>
                    <a:pt x="155" y="71"/>
                  </a:cubicBezTo>
                  <a:lnTo>
                    <a:pt x="155" y="94"/>
                  </a:lnTo>
                  <a:close/>
                  <a:moveTo>
                    <a:pt x="113" y="25"/>
                  </a:moveTo>
                  <a:cubicBezTo>
                    <a:pt x="115" y="25"/>
                    <a:pt x="116" y="26"/>
                    <a:pt x="118" y="27"/>
                  </a:cubicBezTo>
                  <a:cubicBezTo>
                    <a:pt x="121" y="29"/>
                    <a:pt x="121" y="31"/>
                    <a:pt x="121" y="31"/>
                  </a:cubicBezTo>
                  <a:cubicBezTo>
                    <a:pt x="121" y="36"/>
                    <a:pt x="111" y="44"/>
                    <a:pt x="99" y="51"/>
                  </a:cubicBezTo>
                  <a:cubicBezTo>
                    <a:pt x="102" y="37"/>
                    <a:pt x="108" y="25"/>
                    <a:pt x="113" y="25"/>
                  </a:cubicBezTo>
                  <a:close/>
                  <a:moveTo>
                    <a:pt x="45" y="25"/>
                  </a:moveTo>
                  <a:cubicBezTo>
                    <a:pt x="45" y="24"/>
                    <a:pt x="44" y="21"/>
                    <a:pt x="50" y="16"/>
                  </a:cubicBezTo>
                  <a:cubicBezTo>
                    <a:pt x="51" y="15"/>
                    <a:pt x="53" y="14"/>
                    <a:pt x="55" y="14"/>
                  </a:cubicBezTo>
                  <a:cubicBezTo>
                    <a:pt x="63" y="14"/>
                    <a:pt x="71" y="32"/>
                    <a:pt x="75" y="50"/>
                  </a:cubicBezTo>
                  <a:cubicBezTo>
                    <a:pt x="61" y="43"/>
                    <a:pt x="46" y="33"/>
                    <a:pt x="45" y="25"/>
                  </a:cubicBezTo>
                  <a:close/>
                  <a:moveTo>
                    <a:pt x="72" y="71"/>
                  </a:moveTo>
                  <a:cubicBezTo>
                    <a:pt x="72" y="94"/>
                    <a:pt x="72" y="94"/>
                    <a:pt x="72" y="94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71"/>
                    <a:pt x="14" y="71"/>
                    <a:pt x="14" y="71"/>
                  </a:cubicBezTo>
                  <a:lnTo>
                    <a:pt x="72" y="71"/>
                  </a:lnTo>
                  <a:close/>
                  <a:moveTo>
                    <a:pt x="23" y="102"/>
                  </a:moveTo>
                  <a:cubicBezTo>
                    <a:pt x="72" y="102"/>
                    <a:pt x="72" y="102"/>
                    <a:pt x="72" y="102"/>
                  </a:cubicBezTo>
                  <a:cubicBezTo>
                    <a:pt x="72" y="183"/>
                    <a:pt x="72" y="183"/>
                    <a:pt x="72" y="183"/>
                  </a:cubicBezTo>
                  <a:cubicBezTo>
                    <a:pt x="23" y="183"/>
                    <a:pt x="23" y="183"/>
                    <a:pt x="23" y="183"/>
                  </a:cubicBezTo>
                  <a:lnTo>
                    <a:pt x="23" y="102"/>
                  </a:lnTo>
                  <a:close/>
                  <a:moveTo>
                    <a:pt x="98" y="183"/>
                  </a:moveTo>
                  <a:cubicBezTo>
                    <a:pt x="98" y="102"/>
                    <a:pt x="98" y="102"/>
                    <a:pt x="98" y="102"/>
                  </a:cubicBezTo>
                  <a:cubicBezTo>
                    <a:pt x="146" y="102"/>
                    <a:pt x="146" y="102"/>
                    <a:pt x="146" y="102"/>
                  </a:cubicBezTo>
                  <a:cubicBezTo>
                    <a:pt x="146" y="183"/>
                    <a:pt x="146" y="183"/>
                    <a:pt x="146" y="183"/>
                  </a:cubicBezTo>
                  <a:lnTo>
                    <a:pt x="98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latin typeface="+mn-ea"/>
                <a:sym typeface="宋体" panose="02010600030101010101" pitchFamily="2" charset="-122"/>
              </a:endParaRPr>
            </a:p>
          </p:txBody>
        </p:sp>
      </p:grpSp>
      <p:sp>
        <p:nvSpPr>
          <p:cNvPr id="19" name="直接连接符 24">
            <a:extLst>
              <a:ext uri="{FF2B5EF4-FFF2-40B4-BE49-F238E27FC236}">
                <a16:creationId xmlns:a16="http://schemas.microsoft.com/office/drawing/2014/main" xmlns="" id="{EF0359CC-0E98-4449-938C-C0988E9638D8}"/>
              </a:ext>
            </a:extLst>
          </p:cNvPr>
          <p:cNvSpPr>
            <a:spLocks noChangeShapeType="1"/>
          </p:cNvSpPr>
          <p:nvPr/>
        </p:nvSpPr>
        <p:spPr bwMode="auto">
          <a:xfrm>
            <a:off x="8070850" y="4510075"/>
            <a:ext cx="0" cy="1538287"/>
          </a:xfrm>
          <a:prstGeom prst="line">
            <a:avLst/>
          </a:prstGeom>
          <a:noFill/>
          <a:ln w="50800" cap="flat" cmpd="sng">
            <a:solidFill>
              <a:srgbClr val="F5C727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+mn-ea"/>
            </a:endParaRPr>
          </a:p>
        </p:txBody>
      </p:sp>
      <p:sp>
        <p:nvSpPr>
          <p:cNvPr id="20" name="矩形 26">
            <a:extLst>
              <a:ext uri="{FF2B5EF4-FFF2-40B4-BE49-F238E27FC236}">
                <a16:creationId xmlns:a16="http://schemas.microsoft.com/office/drawing/2014/main" xmlns="" id="{33D5B4FF-F903-41D8-86AA-8AF8E04150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67737" y="5238737"/>
            <a:ext cx="2471738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</a:t>
            </a:r>
            <a:endParaRPr lang="zh-CN" altLang="en-US" sz="1100" dirty="0">
              <a:latin typeface="+mn-ea"/>
              <a:sym typeface="宋体" panose="02010600030101010101" pitchFamily="2" charset="-122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ACAEFF21-C8BD-4735-831C-F1E4210DF155}"/>
              </a:ext>
            </a:extLst>
          </p:cNvPr>
          <p:cNvGrpSpPr/>
          <p:nvPr/>
        </p:nvGrpSpPr>
        <p:grpSpPr>
          <a:xfrm>
            <a:off x="8783638" y="4543412"/>
            <a:ext cx="1997075" cy="582613"/>
            <a:chOff x="8783638" y="4146550"/>
            <a:chExt cx="1997075" cy="582613"/>
          </a:xfrm>
        </p:grpSpPr>
        <p:sp>
          <p:nvSpPr>
            <p:cNvPr id="22" name="任意多边形 25">
              <a:extLst>
                <a:ext uri="{FF2B5EF4-FFF2-40B4-BE49-F238E27FC236}">
                  <a16:creationId xmlns:a16="http://schemas.microsoft.com/office/drawing/2014/main" xmlns="" id="{7CF2B756-ADCF-4587-B1AF-AFC93B0AE11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8783638" y="4146550"/>
              <a:ext cx="1997075" cy="582613"/>
            </a:xfrm>
            <a:custGeom>
              <a:avLst/>
              <a:gdLst>
                <a:gd name="T0" fmla="*/ 0 w 1997528"/>
                <a:gd name="T1" fmla="*/ 0 h 582125"/>
                <a:gd name="T2" fmla="*/ 1997528 w 1997528"/>
                <a:gd name="T3" fmla="*/ 0 h 582125"/>
                <a:gd name="T4" fmla="*/ 1997528 w 1997528"/>
                <a:gd name="T5" fmla="*/ 379163 h 582125"/>
                <a:gd name="T6" fmla="*/ 1895926 w 1997528"/>
                <a:gd name="T7" fmla="*/ 379163 h 582125"/>
                <a:gd name="T8" fmla="*/ 1895926 w 1997528"/>
                <a:gd name="T9" fmla="*/ 582125 h 582125"/>
                <a:gd name="T10" fmla="*/ 1692964 w 1997528"/>
                <a:gd name="T11" fmla="*/ 379163 h 582125"/>
                <a:gd name="T12" fmla="*/ 0 w 1997528"/>
                <a:gd name="T13" fmla="*/ 379163 h 582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97528"/>
                <a:gd name="T22" fmla="*/ 0 h 582125"/>
                <a:gd name="T23" fmla="*/ 1997528 w 1997528"/>
                <a:gd name="T24" fmla="*/ 582125 h 582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97528" h="582125">
                  <a:moveTo>
                    <a:pt x="0" y="0"/>
                  </a:moveTo>
                  <a:lnTo>
                    <a:pt x="1997528" y="0"/>
                  </a:lnTo>
                  <a:lnTo>
                    <a:pt x="1997528" y="379163"/>
                  </a:lnTo>
                  <a:lnTo>
                    <a:pt x="1895926" y="379163"/>
                  </a:lnTo>
                  <a:lnTo>
                    <a:pt x="1895926" y="582125"/>
                  </a:lnTo>
                  <a:lnTo>
                    <a:pt x="1692964" y="379163"/>
                  </a:lnTo>
                  <a:lnTo>
                    <a:pt x="0" y="379163"/>
                  </a:lnTo>
                  <a:close/>
                </a:path>
              </a:pathLst>
            </a:custGeom>
            <a:noFill/>
            <a:ln w="25400" cap="flat" cmpd="sng">
              <a:solidFill>
                <a:schemeClr val="accent3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 b="1">
                <a:latin typeface="+mn-ea"/>
                <a:sym typeface="宋体" panose="02010600030101010101" pitchFamily="2" charset="-122"/>
              </a:endParaRPr>
            </a:p>
          </p:txBody>
        </p:sp>
        <p:sp>
          <p:nvSpPr>
            <p:cNvPr id="23" name="矩形 27">
              <a:extLst>
                <a:ext uri="{FF2B5EF4-FFF2-40B4-BE49-F238E27FC236}">
                  <a16:creationId xmlns:a16="http://schemas.microsoft.com/office/drawing/2014/main" xmlns="" id="{AFD364DE-782C-43EE-A3B5-62AB459989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18776" y="4151313"/>
              <a:ext cx="156966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>
                  <a:latin typeface="+mn-ea"/>
                  <a:cs typeface="Open Sans Light" pitchFamily="34" charset="0"/>
                </a:rPr>
                <a:t>点击添加标题</a:t>
              </a:r>
              <a:endParaRPr lang="en-US" altLang="zh-CN" dirty="0">
                <a:latin typeface="+mn-ea"/>
                <a:cs typeface="Open Sans Light" pitchFamily="34" charset="0"/>
              </a:endParaRPr>
            </a:p>
          </p:txBody>
        </p:sp>
      </p:grpSp>
      <p:sp>
        <p:nvSpPr>
          <p:cNvPr id="24" name="直接连接符 28">
            <a:extLst>
              <a:ext uri="{FF2B5EF4-FFF2-40B4-BE49-F238E27FC236}">
                <a16:creationId xmlns:a16="http://schemas.microsoft.com/office/drawing/2014/main" xmlns="" id="{5FE96A8E-B739-45FF-95B1-F140261E1470}"/>
              </a:ext>
            </a:extLst>
          </p:cNvPr>
          <p:cNvSpPr>
            <a:spLocks noChangeShapeType="1"/>
          </p:cNvSpPr>
          <p:nvPr/>
        </p:nvSpPr>
        <p:spPr bwMode="auto">
          <a:xfrm>
            <a:off x="3917950" y="4510075"/>
            <a:ext cx="1588" cy="1538287"/>
          </a:xfrm>
          <a:prstGeom prst="line">
            <a:avLst/>
          </a:prstGeom>
          <a:noFill/>
          <a:ln w="50800" cap="flat" cmpd="sng">
            <a:solidFill>
              <a:srgbClr val="3C9E3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+mn-ea"/>
            </a:endParaRPr>
          </a:p>
        </p:txBody>
      </p:sp>
      <p:sp>
        <p:nvSpPr>
          <p:cNvPr id="25" name="矩形 30">
            <a:extLst>
              <a:ext uri="{FF2B5EF4-FFF2-40B4-BE49-F238E27FC236}">
                <a16:creationId xmlns:a16="http://schemas.microsoft.com/office/drawing/2014/main" xmlns="" id="{BF8D505F-A034-4642-9AB8-93BAF9BF59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6468" y="5238737"/>
            <a:ext cx="2471737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</a:t>
            </a:r>
            <a:endParaRPr lang="zh-CN" altLang="en-US" sz="1100" dirty="0">
              <a:latin typeface="+mn-ea"/>
              <a:sym typeface="宋体" panose="02010600030101010101" pitchFamily="2" charset="-122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1C529F08-CE77-41B6-80D9-D4219B88E48C}"/>
              </a:ext>
            </a:extLst>
          </p:cNvPr>
          <p:cNvGrpSpPr/>
          <p:nvPr/>
        </p:nvGrpSpPr>
        <p:grpSpPr>
          <a:xfrm>
            <a:off x="1193800" y="4543412"/>
            <a:ext cx="1997075" cy="582613"/>
            <a:chOff x="1193800" y="4146550"/>
            <a:chExt cx="1997075" cy="582613"/>
          </a:xfrm>
        </p:grpSpPr>
        <p:sp>
          <p:nvSpPr>
            <p:cNvPr id="27" name="任意多边形 29">
              <a:extLst>
                <a:ext uri="{FF2B5EF4-FFF2-40B4-BE49-F238E27FC236}">
                  <a16:creationId xmlns:a16="http://schemas.microsoft.com/office/drawing/2014/main" xmlns="" id="{31077182-0451-4650-844A-DB86616BF7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3800" y="4146550"/>
              <a:ext cx="1997075" cy="582613"/>
            </a:xfrm>
            <a:custGeom>
              <a:avLst/>
              <a:gdLst>
                <a:gd name="T0" fmla="*/ 0 w 1997528"/>
                <a:gd name="T1" fmla="*/ 0 h 582125"/>
                <a:gd name="T2" fmla="*/ 1997528 w 1997528"/>
                <a:gd name="T3" fmla="*/ 0 h 582125"/>
                <a:gd name="T4" fmla="*/ 1997528 w 1997528"/>
                <a:gd name="T5" fmla="*/ 379163 h 582125"/>
                <a:gd name="T6" fmla="*/ 1895926 w 1997528"/>
                <a:gd name="T7" fmla="*/ 379163 h 582125"/>
                <a:gd name="T8" fmla="*/ 1895926 w 1997528"/>
                <a:gd name="T9" fmla="*/ 582125 h 582125"/>
                <a:gd name="T10" fmla="*/ 1692964 w 1997528"/>
                <a:gd name="T11" fmla="*/ 379163 h 582125"/>
                <a:gd name="T12" fmla="*/ 0 w 1997528"/>
                <a:gd name="T13" fmla="*/ 379163 h 582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97528"/>
                <a:gd name="T22" fmla="*/ 0 h 582125"/>
                <a:gd name="T23" fmla="*/ 1997528 w 1997528"/>
                <a:gd name="T24" fmla="*/ 582125 h 582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97528" h="582125">
                  <a:moveTo>
                    <a:pt x="0" y="0"/>
                  </a:moveTo>
                  <a:lnTo>
                    <a:pt x="1997528" y="0"/>
                  </a:lnTo>
                  <a:lnTo>
                    <a:pt x="1997528" y="379163"/>
                  </a:lnTo>
                  <a:lnTo>
                    <a:pt x="1895926" y="379163"/>
                  </a:lnTo>
                  <a:lnTo>
                    <a:pt x="1895926" y="582125"/>
                  </a:lnTo>
                  <a:lnTo>
                    <a:pt x="1692964" y="379163"/>
                  </a:lnTo>
                  <a:lnTo>
                    <a:pt x="0" y="379163"/>
                  </a:lnTo>
                  <a:close/>
                </a:path>
              </a:pathLst>
            </a:custGeom>
            <a:noFill/>
            <a:ln w="25400" cap="flat" cmpd="sng">
              <a:solidFill>
                <a:schemeClr val="accent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 b="1">
                <a:latin typeface="+mn-ea"/>
                <a:sym typeface="宋体" panose="02010600030101010101" pitchFamily="2" charset="-122"/>
              </a:endParaRPr>
            </a:p>
          </p:txBody>
        </p:sp>
        <p:sp>
          <p:nvSpPr>
            <p:cNvPr id="28" name="矩形 31">
              <a:extLst>
                <a:ext uri="{FF2B5EF4-FFF2-40B4-BE49-F238E27FC236}">
                  <a16:creationId xmlns:a16="http://schemas.microsoft.com/office/drawing/2014/main" xmlns="" id="{BF4D0EC7-F441-481E-94C3-FF1C6550C0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8939" y="4151313"/>
              <a:ext cx="15696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>
                  <a:latin typeface="+mn-ea"/>
                  <a:cs typeface="Open Sans Light" pitchFamily="34" charset="0"/>
                </a:rPr>
                <a:t>点击添加标题</a:t>
              </a:r>
              <a:endParaRPr lang="en-US" altLang="zh-CN" dirty="0">
                <a:latin typeface="+mn-ea"/>
                <a:cs typeface="Open Sans Light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202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8" decel="5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8" decel="5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2" presetClass="entr" presetSubtype="9" decel="5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" presetClass="entr" presetSubtype="1" decel="5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50"/>
                            </p:stCondLst>
                            <p:childTnLst>
                              <p:par>
                                <p:cTn id="37" presetID="2" presetClass="entr" presetSubtype="3" decel="5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2" presetClass="entr" presetSubtype="2" decel="5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250"/>
                            </p:stCondLst>
                            <p:childTnLst>
                              <p:par>
                                <p:cTn id="51" presetID="2" presetClass="entr" presetSubtype="2" decel="5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1" animBg="1"/>
      <p:bldP spid="20" grpId="0"/>
      <p:bldP spid="24" grpId="1" animBg="1"/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7">
            <a:extLst>
              <a:ext uri="{FF2B5EF4-FFF2-40B4-BE49-F238E27FC236}">
                <a16:creationId xmlns:a16="http://schemas.microsoft.com/office/drawing/2014/main" xmlns="" id="{9E734BD8-1770-45F2-8076-78813CA56C15}"/>
              </a:ext>
            </a:extLst>
          </p:cNvPr>
          <p:cNvSpPr txBox="1"/>
          <p:nvPr/>
        </p:nvSpPr>
        <p:spPr>
          <a:xfrm>
            <a:off x="1850550" y="2496437"/>
            <a:ext cx="8490900" cy="18651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>
                <a:solidFill>
                  <a:schemeClr val="bg1">
                    <a:lumMod val="85000"/>
                  </a:schemeClr>
                </a:solidFill>
                <a:ea typeface="微软雅黑" pitchFamily="34" charset="-122"/>
              </a:defRPr>
            </a:lvl1pPr>
          </a:lstStyle>
          <a:p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</a:rPr>
              <a:t>学生的学习是一项综合性的工作。这需要老师的教育，家长的配合，自己的努力，社会的关心和影响。在这几个方面当中，前三者较为重要，而前两者又更为重要。老师和家长是孩子的直接教育者和影响者。总之一句话，就是争取不让一个孩子掉队，让好的更好。当然我也非常需要各位家长的继续配合。相信在我们的共同努力下，我们的孩子一定会茁壮成长。</a:t>
            </a:r>
            <a:b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</a:rPr>
            </a:br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</a:rPr>
              <a:t>祝各位家长家庭和睦，生活幸福，工作愉快！</a:t>
            </a:r>
            <a:b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</a:rPr>
            </a:br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</a:rPr>
              <a:t>祝你们的孩子健康成长，学业有成！ </a:t>
            </a:r>
          </a:p>
        </p:txBody>
      </p:sp>
      <p:sp>
        <p:nvSpPr>
          <p:cNvPr id="3" name="TextBox 21">
            <a:extLst>
              <a:ext uri="{FF2B5EF4-FFF2-40B4-BE49-F238E27FC236}">
                <a16:creationId xmlns:a16="http://schemas.microsoft.com/office/drawing/2014/main" xmlns="" id="{B5CC39DE-94C1-452D-B764-1F5BB49B7F23}"/>
              </a:ext>
            </a:extLst>
          </p:cNvPr>
          <p:cNvSpPr txBox="1"/>
          <p:nvPr/>
        </p:nvSpPr>
        <p:spPr>
          <a:xfrm>
            <a:off x="2255773" y="5227198"/>
            <a:ext cx="7680454" cy="5744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733" b="1" dirty="0">
                <a:solidFill>
                  <a:srgbClr val="794E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为了孩子的明天，我们携手共进！</a:t>
            </a:r>
            <a:endParaRPr lang="en-US" altLang="zh-CN" sz="3733" b="1" dirty="0">
              <a:solidFill>
                <a:srgbClr val="794E2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xmlns="" id="{95B4F525-BDEF-4D76-B024-4C4F73165D8C}"/>
              </a:ext>
            </a:extLst>
          </p:cNvPr>
          <p:cNvSpPr txBox="1">
            <a:spLocks/>
          </p:cNvSpPr>
          <p:nvPr/>
        </p:nvSpPr>
        <p:spPr>
          <a:xfrm>
            <a:off x="4621694" y="740860"/>
            <a:ext cx="2954655" cy="108952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>
                    <a:lumMod val="9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7200" b="1" dirty="0">
                <a:solidFill>
                  <a:srgbClr val="794E2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结束语</a:t>
            </a:r>
          </a:p>
        </p:txBody>
      </p:sp>
    </p:spTree>
    <p:extLst>
      <p:ext uri="{BB962C8B-B14F-4D97-AF65-F5344CB8AC3E}">
        <p14:creationId xmlns:p14="http://schemas.microsoft.com/office/powerpoint/2010/main" val="1528958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37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2"/>
      <p:bldP spid="4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CA3DAE5-FEEF-40FC-B859-AD62B49789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" y="2241"/>
            <a:ext cx="12188465" cy="6855206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1BD7F9C1-599C-45D4-93ED-332851CCDB2A}"/>
              </a:ext>
            </a:extLst>
          </p:cNvPr>
          <p:cNvGrpSpPr/>
          <p:nvPr/>
        </p:nvGrpSpPr>
        <p:grpSpPr>
          <a:xfrm>
            <a:off x="0" y="0"/>
            <a:ext cx="12192000" cy="6879773"/>
            <a:chOff x="0" y="0"/>
            <a:chExt cx="12192000" cy="6879773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3E7F9242-B7E0-4760-B2B4-5BF1EF5DA8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167" b="13699"/>
            <a:stretch/>
          </p:blipFill>
          <p:spPr>
            <a:xfrm>
              <a:off x="2596" y="0"/>
              <a:ext cx="4993692" cy="5125673"/>
            </a:xfrm>
            <a:prstGeom prst="rect">
              <a:avLst/>
            </a:prstGeom>
          </p:spPr>
        </p:pic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B2CCE061-6AAB-4167-BB44-E5A48430A963}"/>
                </a:ext>
              </a:extLst>
            </p:cNvPr>
            <p:cNvGrpSpPr/>
            <p:nvPr/>
          </p:nvGrpSpPr>
          <p:grpSpPr>
            <a:xfrm>
              <a:off x="0" y="3949700"/>
              <a:ext cx="12192000" cy="2930073"/>
              <a:chOff x="0" y="3949700"/>
              <a:chExt cx="12192000" cy="2930073"/>
            </a:xfrm>
          </p:grpSpPr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xmlns="" id="{CEE1DAD6-DC2C-4903-A770-7403CEB5758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5743"/>
              <a:stretch/>
            </p:blipFill>
            <p:spPr>
              <a:xfrm>
                <a:off x="0" y="4508499"/>
                <a:ext cx="12192000" cy="2349097"/>
              </a:xfrm>
              <a:prstGeom prst="rect">
                <a:avLst/>
              </a:prstGeom>
            </p:spPr>
          </p:pic>
          <p:pic>
            <p:nvPicPr>
              <p:cNvPr id="10" name="图片 9">
                <a:extLst>
                  <a:ext uri="{FF2B5EF4-FFF2-40B4-BE49-F238E27FC236}">
                    <a16:creationId xmlns:a16="http://schemas.microsoft.com/office/drawing/2014/main" xmlns="" id="{9CD30F9D-C4FF-49E0-8B1C-C9685EE2136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7593" r="73542" b="16478"/>
              <a:stretch/>
            </p:blipFill>
            <p:spPr>
              <a:xfrm>
                <a:off x="0" y="3949700"/>
                <a:ext cx="3225799" cy="1778000"/>
              </a:xfrm>
              <a:prstGeom prst="rect">
                <a:avLst/>
              </a:prstGeom>
            </p:spPr>
          </p:pic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xmlns="" id="{1BED36B0-EF44-4131-B98E-75E6C72DDFA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604" t="72038" r="27709" b="2033"/>
              <a:stretch/>
            </p:blipFill>
            <p:spPr>
              <a:xfrm>
                <a:off x="3975100" y="4940301"/>
                <a:ext cx="4838700" cy="1778000"/>
              </a:xfrm>
              <a:prstGeom prst="rect">
                <a:avLst/>
              </a:prstGeom>
            </p:spPr>
          </p:pic>
          <p:pic>
            <p:nvPicPr>
              <p:cNvPr id="14" name="图片 13">
                <a:extLst>
                  <a:ext uri="{FF2B5EF4-FFF2-40B4-BE49-F238E27FC236}">
                    <a16:creationId xmlns:a16="http://schemas.microsoft.com/office/drawing/2014/main" xmlns="" id="{F641FCD4-0FA7-4296-AE9F-5589F4FF48F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708" t="62965" r="56250" b="7773"/>
              <a:stretch/>
            </p:blipFill>
            <p:spPr>
              <a:xfrm>
                <a:off x="2768600" y="4317999"/>
                <a:ext cx="2565400" cy="2006601"/>
              </a:xfrm>
              <a:prstGeom prst="rect">
                <a:avLst/>
              </a:prstGeom>
            </p:spPr>
          </p:pic>
          <p:pic>
            <p:nvPicPr>
              <p:cNvPr id="24" name="图片 23">
                <a:extLst>
                  <a:ext uri="{FF2B5EF4-FFF2-40B4-BE49-F238E27FC236}">
                    <a16:creationId xmlns:a16="http://schemas.microsoft.com/office/drawing/2014/main" xmlns="" id="{3EBAD6B0-D83B-4BCB-B075-4C5F8F63AFA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3513" t="56668" r="3959" b="27"/>
              <a:stretch/>
            </p:blipFill>
            <p:spPr>
              <a:xfrm>
                <a:off x="8265955" y="4657190"/>
                <a:ext cx="2055807" cy="2222583"/>
              </a:xfrm>
              <a:prstGeom prst="rect">
                <a:avLst/>
              </a:prstGeom>
            </p:spPr>
          </p:pic>
        </p:grp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63FCD91-B639-4044-A51F-342A7E368631}"/>
              </a:ext>
            </a:extLst>
          </p:cNvPr>
          <p:cNvGrpSpPr/>
          <p:nvPr/>
        </p:nvGrpSpPr>
        <p:grpSpPr>
          <a:xfrm>
            <a:off x="2705099" y="1331232"/>
            <a:ext cx="8813800" cy="4351815"/>
            <a:chOff x="2705099" y="1331232"/>
            <a:chExt cx="8813800" cy="4351815"/>
          </a:xfrm>
        </p:grpSpPr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A0C00C24-039E-4343-AFB9-22D3B982D2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459" t="18516" r="6875" b="22959"/>
            <a:stretch/>
          </p:blipFill>
          <p:spPr>
            <a:xfrm>
              <a:off x="2705099" y="1331232"/>
              <a:ext cx="8813800" cy="4351815"/>
            </a:xfrm>
            <a:prstGeom prst="rect">
              <a:avLst/>
            </a:prstGeom>
          </p:spPr>
        </p:pic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F0B2708C-7DEB-4253-80BB-37C894580B16}"/>
                </a:ext>
              </a:extLst>
            </p:cNvPr>
            <p:cNvSpPr txBox="1"/>
            <p:nvPr/>
          </p:nvSpPr>
          <p:spPr>
            <a:xfrm>
              <a:off x="4116495" y="2743262"/>
              <a:ext cx="1313180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8800" dirty="0">
                  <a:solidFill>
                    <a:srgbClr val="E64E4F"/>
                  </a:solidFill>
                  <a:effectLst>
                    <a:outerShdw blurRad="254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汉仪跳跳体简" panose="00020600040101010101" pitchFamily="18" charset="-122"/>
                  <a:ea typeface="汉仪跳跳体简" panose="00020600040101010101" pitchFamily="18" charset="-122"/>
                </a:rPr>
                <a:t>谢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78A3CB5D-06B9-41F3-B38E-D15D69F37CFE}"/>
                </a:ext>
              </a:extLst>
            </p:cNvPr>
            <p:cNvSpPr txBox="1"/>
            <p:nvPr/>
          </p:nvSpPr>
          <p:spPr>
            <a:xfrm rot="449627">
              <a:off x="5846803" y="4180792"/>
              <a:ext cx="110799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7200" dirty="0">
                  <a:solidFill>
                    <a:srgbClr val="5CBEE5"/>
                  </a:solidFill>
                  <a:effectLst>
                    <a:outerShdw blurRad="254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汉仪跳跳体简" panose="00020600040101010101" pitchFamily="18" charset="-122"/>
                  <a:ea typeface="汉仪跳跳体简" panose="00020600040101010101" pitchFamily="18" charset="-122"/>
                </a:rPr>
                <a:t>谢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B89406CB-C392-4638-883C-7D74B95C39EA}"/>
                </a:ext>
              </a:extLst>
            </p:cNvPr>
            <p:cNvSpPr txBox="1"/>
            <p:nvPr/>
          </p:nvSpPr>
          <p:spPr>
            <a:xfrm>
              <a:off x="6900036" y="2896803"/>
              <a:ext cx="121058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8000" dirty="0">
                  <a:solidFill>
                    <a:srgbClr val="FF8327"/>
                  </a:solidFill>
                  <a:effectLst>
                    <a:outerShdw blurRad="254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汉仪跳跳体简" panose="00020600040101010101" pitchFamily="18" charset="-122"/>
                  <a:ea typeface="汉仪跳跳体简" panose="00020600040101010101" pitchFamily="18" charset="-122"/>
                </a:rPr>
                <a:t>观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1F1E6980-1874-4CF4-83A0-083C8BC5AAB6}"/>
                </a:ext>
              </a:extLst>
            </p:cNvPr>
            <p:cNvSpPr txBox="1"/>
            <p:nvPr/>
          </p:nvSpPr>
          <p:spPr>
            <a:xfrm>
              <a:off x="8383639" y="2789015"/>
              <a:ext cx="1031051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dirty="0">
                  <a:solidFill>
                    <a:srgbClr val="3C9E3E"/>
                  </a:solidFill>
                  <a:effectLst>
                    <a:outerShdw blurRad="254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汉仪跳跳体简" panose="00020600040101010101" pitchFamily="18" charset="-122"/>
                  <a:ea typeface="汉仪跳跳体简" panose="00020600040101010101" pitchFamily="18" charset="-122"/>
                </a:rPr>
                <a:t>看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CF3EE027-57F8-4774-9D77-23F9FBC999EE}"/>
                </a:ext>
              </a:extLst>
            </p:cNvPr>
            <p:cNvSpPr txBox="1"/>
            <p:nvPr/>
          </p:nvSpPr>
          <p:spPr>
            <a:xfrm rot="314442">
              <a:off x="10504364" y="3398505"/>
              <a:ext cx="615650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800" dirty="0">
                  <a:solidFill>
                    <a:srgbClr val="2F5CAB"/>
                  </a:solidFill>
                  <a:effectLst>
                    <a:outerShdw blurRad="254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汉仪跳跳体简" panose="00020600040101010101" pitchFamily="18" charset="-122"/>
                  <a:ea typeface="汉仪跳跳体简" panose="00020600040101010101" pitchFamily="18" charset="-122"/>
                </a:rPr>
                <a:t>！</a:t>
              </a:r>
            </a:p>
          </p:txBody>
        </p:sp>
      </p:grp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41C90DF7-F4DA-4E91-9A1B-E97D725394E2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9" t="46111" r="70208" b="40184"/>
          <a:stretch/>
        </p:blipFill>
        <p:spPr>
          <a:xfrm>
            <a:off x="2616200" y="3162299"/>
            <a:ext cx="1016000" cy="939801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7C7D283F-86C7-4153-B833-BA62BE65A28E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08" b="56668"/>
          <a:stretch/>
        </p:blipFill>
        <p:spPr>
          <a:xfrm>
            <a:off x="10083800" y="403"/>
            <a:ext cx="2108200" cy="297139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96386982-3387-4642-B4FF-51C594238589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0" r="5938" b="77040"/>
          <a:stretch/>
        </p:blipFill>
        <p:spPr>
          <a:xfrm>
            <a:off x="9366249" y="253031"/>
            <a:ext cx="2108200" cy="177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24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9000">
        <p14:flip dir="r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990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CA3DAE5-FEEF-40FC-B859-AD62B49789E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534" y="2241"/>
            <a:ext cx="12188465" cy="6855206"/>
          </a:xfrm>
          <a:prstGeom prst="rect">
            <a:avLst/>
          </a:prstGeom>
        </p:spPr>
      </p:pic>
      <p:sp>
        <p:nvSpPr>
          <p:cNvPr id="17" name="椭圆 30">
            <a:extLst>
              <a:ext uri="{FF2B5EF4-FFF2-40B4-BE49-F238E27FC236}">
                <a16:creationId xmlns:a16="http://schemas.microsoft.com/office/drawing/2014/main" xmlns="" id="{4A342C3F-4E47-436C-AD43-732AC7441EA0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rot="1069622">
            <a:off x="3906298" y="1920554"/>
            <a:ext cx="3392756" cy="3696932"/>
          </a:xfrm>
          <a:custGeom>
            <a:avLst/>
            <a:gdLst/>
            <a:ahLst/>
            <a:cxnLst/>
            <a:rect l="l" t="t" r="r" b="b"/>
            <a:pathLst>
              <a:path w="3436648" h="3744044">
                <a:moveTo>
                  <a:pt x="1564626" y="0"/>
                </a:moveTo>
                <a:cubicBezTo>
                  <a:pt x="2598515" y="0"/>
                  <a:pt x="3436648" y="838133"/>
                  <a:pt x="3436648" y="1872022"/>
                </a:cubicBezTo>
                <a:cubicBezTo>
                  <a:pt x="3436648" y="2905911"/>
                  <a:pt x="2598515" y="3744044"/>
                  <a:pt x="1564626" y="3744044"/>
                </a:cubicBezTo>
                <a:cubicBezTo>
                  <a:pt x="1382192" y="3744044"/>
                  <a:pt x="1205852" y="3717948"/>
                  <a:pt x="1039512" y="3667999"/>
                </a:cubicBezTo>
                <a:cubicBezTo>
                  <a:pt x="1150762" y="3690559"/>
                  <a:pt x="1265885" y="3702108"/>
                  <a:pt x="1383706" y="3702108"/>
                </a:cubicBezTo>
                <a:cubicBezTo>
                  <a:pt x="2358045" y="3702108"/>
                  <a:pt x="3147902" y="2912251"/>
                  <a:pt x="3147902" y="1937912"/>
                </a:cubicBezTo>
                <a:cubicBezTo>
                  <a:pt x="3147902" y="963573"/>
                  <a:pt x="2358045" y="173716"/>
                  <a:pt x="1383706" y="173716"/>
                </a:cubicBezTo>
                <a:cubicBezTo>
                  <a:pt x="822226" y="173716"/>
                  <a:pt x="322009" y="436016"/>
                  <a:pt x="0" y="845630"/>
                </a:cubicBezTo>
                <a:cubicBezTo>
                  <a:pt x="333766" y="336060"/>
                  <a:pt x="909951" y="0"/>
                  <a:pt x="1564626" y="0"/>
                </a:cubicBezTo>
                <a:close/>
              </a:path>
            </a:pathLst>
          </a:custGeom>
          <a:solidFill>
            <a:srgbClr val="3C9E3E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BA1773C4-CB7B-4A36-9DA0-E0B6EDD08FD4}"/>
              </a:ext>
            </a:extLst>
          </p:cNvPr>
          <p:cNvGrpSpPr/>
          <p:nvPr/>
        </p:nvGrpSpPr>
        <p:grpSpPr>
          <a:xfrm>
            <a:off x="3389407" y="2875628"/>
            <a:ext cx="2918410" cy="733857"/>
            <a:chOff x="3389407" y="2875628"/>
            <a:chExt cx="2918410" cy="733857"/>
          </a:xfrm>
        </p:grpSpPr>
        <p:sp>
          <p:nvSpPr>
            <p:cNvPr id="20" name="任意多边形 94">
              <a:extLst>
                <a:ext uri="{FF2B5EF4-FFF2-40B4-BE49-F238E27FC236}">
                  <a16:creationId xmlns:a16="http://schemas.microsoft.com/office/drawing/2014/main" xmlns="" id="{493DF17F-F070-47B2-8E3A-E989D08820E5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3389407" y="2990493"/>
              <a:ext cx="2714205" cy="544542"/>
            </a:xfrm>
            <a:custGeom>
              <a:avLst/>
              <a:gdLst>
                <a:gd name="connsiteX0" fmla="*/ 184972 w 2026745"/>
                <a:gd name="connsiteY0" fmla="*/ 0 h 406076"/>
                <a:gd name="connsiteX1" fmla="*/ 1841773 w 2026745"/>
                <a:gd name="connsiteY1" fmla="*/ 0 h 406076"/>
                <a:gd name="connsiteX2" fmla="*/ 2026745 w 2026745"/>
                <a:gd name="connsiteY2" fmla="*/ 184972 h 406076"/>
                <a:gd name="connsiteX3" fmla="*/ 2026745 w 2026745"/>
                <a:gd name="connsiteY3" fmla="*/ 221104 h 406076"/>
                <a:gd name="connsiteX4" fmla="*/ 1841773 w 2026745"/>
                <a:gd name="connsiteY4" fmla="*/ 406076 h 406076"/>
                <a:gd name="connsiteX5" fmla="*/ 184972 w 2026745"/>
                <a:gd name="connsiteY5" fmla="*/ 406076 h 406076"/>
                <a:gd name="connsiteX6" fmla="*/ 0 w 2026745"/>
                <a:gd name="connsiteY6" fmla="*/ 221104 h 406076"/>
                <a:gd name="connsiteX7" fmla="*/ 0 w 2026745"/>
                <a:gd name="connsiteY7" fmla="*/ 184972 h 406076"/>
                <a:gd name="connsiteX8" fmla="*/ 184972 w 2026745"/>
                <a:gd name="connsiteY8" fmla="*/ 0 h 406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6745" h="406076">
                  <a:moveTo>
                    <a:pt x="184972" y="0"/>
                  </a:moveTo>
                  <a:lnTo>
                    <a:pt x="1841773" y="0"/>
                  </a:lnTo>
                  <a:cubicBezTo>
                    <a:pt x="1943930" y="0"/>
                    <a:pt x="2026745" y="82815"/>
                    <a:pt x="2026745" y="184972"/>
                  </a:cubicBezTo>
                  <a:lnTo>
                    <a:pt x="2026745" y="221104"/>
                  </a:lnTo>
                  <a:cubicBezTo>
                    <a:pt x="2026745" y="323261"/>
                    <a:pt x="1943930" y="406076"/>
                    <a:pt x="1841773" y="406076"/>
                  </a:cubicBezTo>
                  <a:lnTo>
                    <a:pt x="184972" y="406076"/>
                  </a:lnTo>
                  <a:cubicBezTo>
                    <a:pt x="82815" y="406076"/>
                    <a:pt x="0" y="323261"/>
                    <a:pt x="0" y="221104"/>
                  </a:cubicBezTo>
                  <a:lnTo>
                    <a:pt x="0" y="184972"/>
                  </a:lnTo>
                  <a:cubicBezTo>
                    <a:pt x="0" y="82815"/>
                    <a:pt x="82815" y="0"/>
                    <a:pt x="184972" y="0"/>
                  </a:cubicBezTo>
                  <a:close/>
                </a:path>
              </a:pathLst>
            </a:custGeom>
            <a:solidFill>
              <a:srgbClr val="FFFFFF"/>
            </a:solidFill>
            <a:ln w="41275">
              <a:solidFill>
                <a:srgbClr val="3C9E3E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288000" anchor="ctr">
              <a:normAutofit/>
            </a:bodyPr>
            <a:lstStyle/>
            <a:p>
              <a:pPr algn="ctr">
                <a:defRPr/>
              </a:pPr>
              <a:r>
                <a:rPr lang="zh-CN" altLang="en-US" sz="1600" dirty="0">
                  <a:solidFill>
                    <a:srgbClr val="43434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班级情况概述</a:t>
              </a:r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xmlns="" id="{DA6E85CF-2A43-4F0C-8765-B3EE38CE6CD4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5571833" y="2875628"/>
              <a:ext cx="735984" cy="733857"/>
            </a:xfrm>
            <a:prstGeom prst="ellipse">
              <a:avLst/>
            </a:prstGeom>
            <a:solidFill>
              <a:srgbClr val="3C9E3E"/>
            </a:solidFill>
            <a:ln w="44450">
              <a:solidFill>
                <a:srgbClr val="FFFFFF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椭圆 30">
            <a:extLst>
              <a:ext uri="{FF2B5EF4-FFF2-40B4-BE49-F238E27FC236}">
                <a16:creationId xmlns:a16="http://schemas.microsoft.com/office/drawing/2014/main" xmlns="" id="{75C3E949-7505-4BB8-B8F3-C976DE135B3F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rot="20530378" flipH="1">
            <a:off x="7118249" y="1920554"/>
            <a:ext cx="3394883" cy="3696932"/>
          </a:xfrm>
          <a:custGeom>
            <a:avLst/>
            <a:gdLst/>
            <a:ahLst/>
            <a:cxnLst/>
            <a:rect l="l" t="t" r="r" b="b"/>
            <a:pathLst>
              <a:path w="3436648" h="3744044">
                <a:moveTo>
                  <a:pt x="1564626" y="0"/>
                </a:moveTo>
                <a:cubicBezTo>
                  <a:pt x="2598515" y="0"/>
                  <a:pt x="3436648" y="838133"/>
                  <a:pt x="3436648" y="1872022"/>
                </a:cubicBezTo>
                <a:cubicBezTo>
                  <a:pt x="3436648" y="2905911"/>
                  <a:pt x="2598515" y="3744044"/>
                  <a:pt x="1564626" y="3744044"/>
                </a:cubicBezTo>
                <a:cubicBezTo>
                  <a:pt x="1382192" y="3744044"/>
                  <a:pt x="1205852" y="3717948"/>
                  <a:pt x="1039512" y="3667999"/>
                </a:cubicBezTo>
                <a:cubicBezTo>
                  <a:pt x="1150762" y="3690559"/>
                  <a:pt x="1265885" y="3702108"/>
                  <a:pt x="1383706" y="3702108"/>
                </a:cubicBezTo>
                <a:cubicBezTo>
                  <a:pt x="2358045" y="3702108"/>
                  <a:pt x="3147902" y="2912251"/>
                  <a:pt x="3147902" y="1937912"/>
                </a:cubicBezTo>
                <a:cubicBezTo>
                  <a:pt x="3147902" y="963573"/>
                  <a:pt x="2358045" y="173716"/>
                  <a:pt x="1383706" y="173716"/>
                </a:cubicBezTo>
                <a:cubicBezTo>
                  <a:pt x="822226" y="173716"/>
                  <a:pt x="322009" y="436016"/>
                  <a:pt x="0" y="845630"/>
                </a:cubicBezTo>
                <a:cubicBezTo>
                  <a:pt x="333766" y="336060"/>
                  <a:pt x="909951" y="0"/>
                  <a:pt x="1564626" y="0"/>
                </a:cubicBezTo>
                <a:close/>
              </a:path>
            </a:pathLst>
          </a:custGeom>
          <a:solidFill>
            <a:srgbClr val="5CBEE5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2DDF8905-00D5-4B4C-84DC-EAE5FC8CD708}"/>
              </a:ext>
            </a:extLst>
          </p:cNvPr>
          <p:cNvGrpSpPr/>
          <p:nvPr/>
        </p:nvGrpSpPr>
        <p:grpSpPr>
          <a:xfrm>
            <a:off x="8105234" y="2875628"/>
            <a:ext cx="2880119" cy="733857"/>
            <a:chOff x="8105234" y="2875628"/>
            <a:chExt cx="2880119" cy="733857"/>
          </a:xfrm>
        </p:grpSpPr>
        <p:sp>
          <p:nvSpPr>
            <p:cNvPr id="28" name="任意多边形 95">
              <a:extLst>
                <a:ext uri="{FF2B5EF4-FFF2-40B4-BE49-F238E27FC236}">
                  <a16:creationId xmlns:a16="http://schemas.microsoft.com/office/drawing/2014/main" xmlns="" id="{8044AEEB-A656-40D6-ACFF-3BC692E7ACD1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8269020" y="2990493"/>
              <a:ext cx="2716333" cy="544542"/>
            </a:xfrm>
            <a:custGeom>
              <a:avLst/>
              <a:gdLst>
                <a:gd name="connsiteX0" fmla="*/ 184972 w 2026745"/>
                <a:gd name="connsiteY0" fmla="*/ 0 h 406076"/>
                <a:gd name="connsiteX1" fmla="*/ 1841773 w 2026745"/>
                <a:gd name="connsiteY1" fmla="*/ 0 h 406076"/>
                <a:gd name="connsiteX2" fmla="*/ 2026745 w 2026745"/>
                <a:gd name="connsiteY2" fmla="*/ 184972 h 406076"/>
                <a:gd name="connsiteX3" fmla="*/ 2026745 w 2026745"/>
                <a:gd name="connsiteY3" fmla="*/ 221104 h 406076"/>
                <a:gd name="connsiteX4" fmla="*/ 1841773 w 2026745"/>
                <a:gd name="connsiteY4" fmla="*/ 406076 h 406076"/>
                <a:gd name="connsiteX5" fmla="*/ 184972 w 2026745"/>
                <a:gd name="connsiteY5" fmla="*/ 406076 h 406076"/>
                <a:gd name="connsiteX6" fmla="*/ 0 w 2026745"/>
                <a:gd name="connsiteY6" fmla="*/ 221104 h 406076"/>
                <a:gd name="connsiteX7" fmla="*/ 0 w 2026745"/>
                <a:gd name="connsiteY7" fmla="*/ 184972 h 406076"/>
                <a:gd name="connsiteX8" fmla="*/ 184972 w 2026745"/>
                <a:gd name="connsiteY8" fmla="*/ 0 h 406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6745" h="406076">
                  <a:moveTo>
                    <a:pt x="184972" y="0"/>
                  </a:moveTo>
                  <a:lnTo>
                    <a:pt x="1841773" y="0"/>
                  </a:lnTo>
                  <a:cubicBezTo>
                    <a:pt x="1943930" y="0"/>
                    <a:pt x="2026745" y="82815"/>
                    <a:pt x="2026745" y="184972"/>
                  </a:cubicBezTo>
                  <a:lnTo>
                    <a:pt x="2026745" y="221104"/>
                  </a:lnTo>
                  <a:cubicBezTo>
                    <a:pt x="2026745" y="323261"/>
                    <a:pt x="1943930" y="406076"/>
                    <a:pt x="1841773" y="406076"/>
                  </a:cubicBezTo>
                  <a:lnTo>
                    <a:pt x="184972" y="406076"/>
                  </a:lnTo>
                  <a:cubicBezTo>
                    <a:pt x="82815" y="406076"/>
                    <a:pt x="0" y="323261"/>
                    <a:pt x="0" y="221104"/>
                  </a:cubicBezTo>
                  <a:lnTo>
                    <a:pt x="0" y="184972"/>
                  </a:lnTo>
                  <a:cubicBezTo>
                    <a:pt x="0" y="82815"/>
                    <a:pt x="82815" y="0"/>
                    <a:pt x="184972" y="0"/>
                  </a:cubicBezTo>
                  <a:close/>
                </a:path>
              </a:pathLst>
            </a:custGeom>
            <a:solidFill>
              <a:srgbClr val="FFFFFF"/>
            </a:solidFill>
            <a:ln w="41275">
              <a:solidFill>
                <a:srgbClr val="EECE55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88000" anchor="ctr">
              <a:normAutofit/>
            </a:bodyPr>
            <a:lstStyle/>
            <a:p>
              <a:pPr algn="ctr">
                <a:defRPr/>
              </a:pPr>
              <a:r>
                <a:rPr lang="zh-CN" altLang="en-US" sz="1600" dirty="0">
                  <a:solidFill>
                    <a:srgbClr val="43434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班级文体活动</a:t>
              </a:r>
            </a:p>
          </p:txBody>
        </p:sp>
        <p:sp>
          <p:nvSpPr>
            <p:cNvPr id="29" name="椭圆 28">
              <a:extLst>
                <a:ext uri="{FF2B5EF4-FFF2-40B4-BE49-F238E27FC236}">
                  <a16:creationId xmlns:a16="http://schemas.microsoft.com/office/drawing/2014/main" xmlns="" id="{6F5A7280-73BD-47DE-AA03-E1C4985D7E3E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8105234" y="2875628"/>
              <a:ext cx="733856" cy="733857"/>
            </a:xfrm>
            <a:prstGeom prst="ellipse">
              <a:avLst/>
            </a:prstGeom>
            <a:solidFill>
              <a:srgbClr val="EECE55"/>
            </a:solidFill>
            <a:ln w="44450">
              <a:solidFill>
                <a:srgbClr val="FFFFFF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2400">
                  <a:solidFill>
                    <a:srgbClr val="FFFFFF"/>
                  </a:solidFill>
                  <a:latin typeface="微软雅黑" panose="020B0503020204020204" pitchFamily="34" charset="-122"/>
                </a:rPr>
                <a:t>3</a:t>
              </a:r>
              <a:endParaRPr lang="zh-CN" altLang="en-US" sz="2400">
                <a:solidFill>
                  <a:srgbClr val="FFFFFF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7389C608-88C3-4A75-8218-4392FD6E9AB1}"/>
              </a:ext>
            </a:extLst>
          </p:cNvPr>
          <p:cNvGrpSpPr/>
          <p:nvPr/>
        </p:nvGrpSpPr>
        <p:grpSpPr>
          <a:xfrm>
            <a:off x="8105234" y="4011511"/>
            <a:ext cx="2880119" cy="735983"/>
            <a:chOff x="8105234" y="4011511"/>
            <a:chExt cx="2880119" cy="735983"/>
          </a:xfrm>
        </p:grpSpPr>
        <p:sp>
          <p:nvSpPr>
            <p:cNvPr id="30" name="任意多边形 96">
              <a:extLst>
                <a:ext uri="{FF2B5EF4-FFF2-40B4-BE49-F238E27FC236}">
                  <a16:creationId xmlns:a16="http://schemas.microsoft.com/office/drawing/2014/main" xmlns="" id="{FD5B60CC-2523-4209-BE7C-2B7153566A71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8269020" y="4128502"/>
              <a:ext cx="2716333" cy="544542"/>
            </a:xfrm>
            <a:custGeom>
              <a:avLst/>
              <a:gdLst>
                <a:gd name="connsiteX0" fmla="*/ 184972 w 2026745"/>
                <a:gd name="connsiteY0" fmla="*/ 0 h 406076"/>
                <a:gd name="connsiteX1" fmla="*/ 1841773 w 2026745"/>
                <a:gd name="connsiteY1" fmla="*/ 0 h 406076"/>
                <a:gd name="connsiteX2" fmla="*/ 2026745 w 2026745"/>
                <a:gd name="connsiteY2" fmla="*/ 184972 h 406076"/>
                <a:gd name="connsiteX3" fmla="*/ 2026745 w 2026745"/>
                <a:gd name="connsiteY3" fmla="*/ 221104 h 406076"/>
                <a:gd name="connsiteX4" fmla="*/ 1841773 w 2026745"/>
                <a:gd name="connsiteY4" fmla="*/ 406076 h 406076"/>
                <a:gd name="connsiteX5" fmla="*/ 184972 w 2026745"/>
                <a:gd name="connsiteY5" fmla="*/ 406076 h 406076"/>
                <a:gd name="connsiteX6" fmla="*/ 0 w 2026745"/>
                <a:gd name="connsiteY6" fmla="*/ 221104 h 406076"/>
                <a:gd name="connsiteX7" fmla="*/ 0 w 2026745"/>
                <a:gd name="connsiteY7" fmla="*/ 184972 h 406076"/>
                <a:gd name="connsiteX8" fmla="*/ 184972 w 2026745"/>
                <a:gd name="connsiteY8" fmla="*/ 0 h 406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6745" h="406076">
                  <a:moveTo>
                    <a:pt x="184972" y="0"/>
                  </a:moveTo>
                  <a:lnTo>
                    <a:pt x="1841773" y="0"/>
                  </a:lnTo>
                  <a:cubicBezTo>
                    <a:pt x="1943930" y="0"/>
                    <a:pt x="2026745" y="82815"/>
                    <a:pt x="2026745" y="184972"/>
                  </a:cubicBezTo>
                  <a:lnTo>
                    <a:pt x="2026745" y="221104"/>
                  </a:lnTo>
                  <a:cubicBezTo>
                    <a:pt x="2026745" y="323261"/>
                    <a:pt x="1943930" y="406076"/>
                    <a:pt x="1841773" y="406076"/>
                  </a:cubicBezTo>
                  <a:lnTo>
                    <a:pt x="184972" y="406076"/>
                  </a:lnTo>
                  <a:cubicBezTo>
                    <a:pt x="82815" y="406076"/>
                    <a:pt x="0" y="323261"/>
                    <a:pt x="0" y="221104"/>
                  </a:cubicBezTo>
                  <a:lnTo>
                    <a:pt x="0" y="184972"/>
                  </a:lnTo>
                  <a:cubicBezTo>
                    <a:pt x="0" y="82815"/>
                    <a:pt x="82815" y="0"/>
                    <a:pt x="184972" y="0"/>
                  </a:cubicBezTo>
                  <a:close/>
                </a:path>
              </a:pathLst>
            </a:custGeom>
            <a:solidFill>
              <a:srgbClr val="FFFFFF"/>
            </a:solidFill>
            <a:ln w="41275">
              <a:solidFill>
                <a:srgbClr val="794E2D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88000" anchor="ctr">
              <a:normAutofit/>
            </a:bodyPr>
            <a:lstStyle/>
            <a:p>
              <a:pPr algn="ctr">
                <a:defRPr/>
              </a:pPr>
              <a:r>
                <a:rPr lang="zh-CN" altLang="en-US" sz="1600" dirty="0">
                  <a:solidFill>
                    <a:srgbClr val="43434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家校联结互动</a:t>
              </a:r>
            </a:p>
          </p:txBody>
        </p:sp>
        <p:sp>
          <p:nvSpPr>
            <p:cNvPr id="31" name="椭圆 30">
              <a:extLst>
                <a:ext uri="{FF2B5EF4-FFF2-40B4-BE49-F238E27FC236}">
                  <a16:creationId xmlns:a16="http://schemas.microsoft.com/office/drawing/2014/main" xmlns="" id="{F0029716-69D6-4AEB-8A9F-78FFB0F4DCFA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8105234" y="4011511"/>
              <a:ext cx="733856" cy="735983"/>
            </a:xfrm>
            <a:prstGeom prst="ellipse">
              <a:avLst/>
            </a:prstGeom>
            <a:solidFill>
              <a:srgbClr val="794E2D"/>
            </a:solidFill>
            <a:ln w="44450">
              <a:solidFill>
                <a:srgbClr val="FFFFFF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2400">
                  <a:solidFill>
                    <a:srgbClr val="FFFFFF"/>
                  </a:solidFill>
                  <a:latin typeface="微软雅黑" panose="020B0503020204020204" pitchFamily="34" charset="-122"/>
                </a:rPr>
                <a:t>4</a:t>
              </a:r>
              <a:endParaRPr lang="zh-CN" altLang="en-US" sz="2400">
                <a:solidFill>
                  <a:srgbClr val="FFFFFF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33" name="文本框 1">
            <a:extLst>
              <a:ext uri="{FF2B5EF4-FFF2-40B4-BE49-F238E27FC236}">
                <a16:creationId xmlns:a16="http://schemas.microsoft.com/office/drawing/2014/main" xmlns="" id="{06541BB5-A63B-4B85-9BDD-85B616196FC5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778131" y="831974"/>
            <a:ext cx="281849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8000" b="1" dirty="0">
                <a:solidFill>
                  <a:srgbClr val="794E2D"/>
                </a:solidFill>
                <a:latin typeface="汉仪跳跳体简" panose="00020600040101010101" pitchFamily="18" charset="-122"/>
                <a:ea typeface="汉仪跳跳体简" panose="00020600040101010101" pitchFamily="18" charset="-122"/>
              </a:rPr>
              <a:t>目 录</a:t>
            </a:r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14940BD1-F2AD-4A6C-B26A-23D90E9C0FBB}"/>
              </a:ext>
            </a:extLst>
          </p:cNvPr>
          <p:cNvGrpSpPr/>
          <p:nvPr/>
        </p:nvGrpSpPr>
        <p:grpSpPr>
          <a:xfrm>
            <a:off x="0" y="0"/>
            <a:ext cx="12192000" cy="6879773"/>
            <a:chOff x="0" y="0"/>
            <a:chExt cx="12192000" cy="6879773"/>
          </a:xfrm>
        </p:grpSpPr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xmlns="" id="{95651F99-1E06-45F4-B1D5-1A8665904A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167" b="13699"/>
            <a:stretch/>
          </p:blipFill>
          <p:spPr>
            <a:xfrm>
              <a:off x="2596" y="0"/>
              <a:ext cx="4993692" cy="5125673"/>
            </a:xfrm>
            <a:prstGeom prst="rect">
              <a:avLst/>
            </a:prstGeom>
          </p:spPr>
        </p:pic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F2184BC5-22F0-40FF-9B8A-8D8BBB61EF73}"/>
                </a:ext>
              </a:extLst>
            </p:cNvPr>
            <p:cNvGrpSpPr/>
            <p:nvPr/>
          </p:nvGrpSpPr>
          <p:grpSpPr>
            <a:xfrm>
              <a:off x="0" y="3949700"/>
              <a:ext cx="12192000" cy="2930073"/>
              <a:chOff x="0" y="3949700"/>
              <a:chExt cx="12192000" cy="2930073"/>
            </a:xfrm>
          </p:grpSpPr>
          <p:pic>
            <p:nvPicPr>
              <p:cNvPr id="37" name="图片 36">
                <a:extLst>
                  <a:ext uri="{FF2B5EF4-FFF2-40B4-BE49-F238E27FC236}">
                    <a16:creationId xmlns:a16="http://schemas.microsoft.com/office/drawing/2014/main" xmlns="" id="{057888BA-3BF8-4099-AACD-366AEDD8CD4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5743"/>
              <a:stretch/>
            </p:blipFill>
            <p:spPr>
              <a:xfrm>
                <a:off x="0" y="4508499"/>
                <a:ext cx="12192000" cy="2349097"/>
              </a:xfrm>
              <a:prstGeom prst="rect">
                <a:avLst/>
              </a:prstGeom>
            </p:spPr>
          </p:pic>
          <p:pic>
            <p:nvPicPr>
              <p:cNvPr id="38" name="图片 37">
                <a:extLst>
                  <a:ext uri="{FF2B5EF4-FFF2-40B4-BE49-F238E27FC236}">
                    <a16:creationId xmlns:a16="http://schemas.microsoft.com/office/drawing/2014/main" xmlns="" id="{4A642DBA-DF32-4D37-A577-8B09B566D1B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7593" r="73542" b="16478"/>
              <a:stretch/>
            </p:blipFill>
            <p:spPr>
              <a:xfrm>
                <a:off x="0" y="3949700"/>
                <a:ext cx="3225799" cy="1778000"/>
              </a:xfrm>
              <a:prstGeom prst="rect">
                <a:avLst/>
              </a:prstGeom>
            </p:spPr>
          </p:pic>
          <p:pic>
            <p:nvPicPr>
              <p:cNvPr id="39" name="图片 38">
                <a:extLst>
                  <a:ext uri="{FF2B5EF4-FFF2-40B4-BE49-F238E27FC236}">
                    <a16:creationId xmlns:a16="http://schemas.microsoft.com/office/drawing/2014/main" xmlns="" id="{8CCFB392-79BF-488D-94A5-4FFBECB9023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604" t="72038" r="27709" b="2033"/>
              <a:stretch/>
            </p:blipFill>
            <p:spPr>
              <a:xfrm>
                <a:off x="3975100" y="4940301"/>
                <a:ext cx="4838700" cy="1778000"/>
              </a:xfrm>
              <a:prstGeom prst="rect">
                <a:avLst/>
              </a:prstGeom>
            </p:spPr>
          </p:pic>
          <p:pic>
            <p:nvPicPr>
              <p:cNvPr id="40" name="图片 39">
                <a:extLst>
                  <a:ext uri="{FF2B5EF4-FFF2-40B4-BE49-F238E27FC236}">
                    <a16:creationId xmlns:a16="http://schemas.microsoft.com/office/drawing/2014/main" xmlns="" id="{D1C24404-7A81-4AF2-8377-17344A3A7D6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708" t="62965" r="56250" b="7773"/>
              <a:stretch/>
            </p:blipFill>
            <p:spPr>
              <a:xfrm>
                <a:off x="2768600" y="4317999"/>
                <a:ext cx="2565400" cy="2006601"/>
              </a:xfrm>
              <a:prstGeom prst="rect">
                <a:avLst/>
              </a:prstGeom>
            </p:spPr>
          </p:pic>
          <p:pic>
            <p:nvPicPr>
              <p:cNvPr id="41" name="图片 40">
                <a:extLst>
                  <a:ext uri="{FF2B5EF4-FFF2-40B4-BE49-F238E27FC236}">
                    <a16:creationId xmlns:a16="http://schemas.microsoft.com/office/drawing/2014/main" xmlns="" id="{5A55EAD7-3620-4CE1-9D15-0625476142E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9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3513" t="56668" r="3959" b="27"/>
              <a:stretch/>
            </p:blipFill>
            <p:spPr>
              <a:xfrm>
                <a:off x="8265955" y="4657190"/>
                <a:ext cx="2055807" cy="2222583"/>
              </a:xfrm>
              <a:prstGeom prst="rect">
                <a:avLst/>
              </a:prstGeom>
            </p:spPr>
          </p:pic>
        </p:grpSp>
      </p:grpSp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FCEE7540-BE70-40FF-9D38-AD91F54ECA17}"/>
              </a:ext>
            </a:extLst>
          </p:cNvPr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9" t="46111" r="70208" b="40184"/>
          <a:stretch/>
        </p:blipFill>
        <p:spPr>
          <a:xfrm>
            <a:off x="2616200" y="3162299"/>
            <a:ext cx="1016000" cy="939801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37952876-86BA-49CD-9205-0656DDCA7B50}"/>
              </a:ext>
            </a:extLst>
          </p:cNvPr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08" b="56668"/>
          <a:stretch/>
        </p:blipFill>
        <p:spPr>
          <a:xfrm>
            <a:off x="10083800" y="403"/>
            <a:ext cx="2108200" cy="2971397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F11A227C-AFCC-4404-AD51-0CE950975A34}"/>
              </a:ext>
            </a:extLst>
          </p:cNvPr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0" r="5938" b="77040"/>
          <a:stretch/>
        </p:blipFill>
        <p:spPr>
          <a:xfrm>
            <a:off x="9366249" y="253031"/>
            <a:ext cx="2108200" cy="1777890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7E1C2474-090D-4B4B-BB75-C2CD5326F822}"/>
              </a:ext>
            </a:extLst>
          </p:cNvPr>
          <p:cNvGrpSpPr/>
          <p:nvPr/>
        </p:nvGrpSpPr>
        <p:grpSpPr>
          <a:xfrm>
            <a:off x="3389407" y="4011511"/>
            <a:ext cx="2918410" cy="735983"/>
            <a:chOff x="3389407" y="4011511"/>
            <a:chExt cx="2918410" cy="735983"/>
          </a:xfrm>
        </p:grpSpPr>
        <p:sp>
          <p:nvSpPr>
            <p:cNvPr id="25" name="任意多边形 92">
              <a:extLst>
                <a:ext uri="{FF2B5EF4-FFF2-40B4-BE49-F238E27FC236}">
                  <a16:creationId xmlns:a16="http://schemas.microsoft.com/office/drawing/2014/main" xmlns="" id="{309D128D-B272-4512-91D7-7A3CCECCF342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3389407" y="4128502"/>
              <a:ext cx="2714205" cy="544542"/>
            </a:xfrm>
            <a:custGeom>
              <a:avLst/>
              <a:gdLst>
                <a:gd name="connsiteX0" fmla="*/ 184972 w 2026745"/>
                <a:gd name="connsiteY0" fmla="*/ 0 h 406077"/>
                <a:gd name="connsiteX1" fmla="*/ 1841773 w 2026745"/>
                <a:gd name="connsiteY1" fmla="*/ 0 h 406077"/>
                <a:gd name="connsiteX2" fmla="*/ 2026745 w 2026745"/>
                <a:gd name="connsiteY2" fmla="*/ 184973 h 406077"/>
                <a:gd name="connsiteX3" fmla="*/ 2026745 w 2026745"/>
                <a:gd name="connsiteY3" fmla="*/ 221105 h 406077"/>
                <a:gd name="connsiteX4" fmla="*/ 1841773 w 2026745"/>
                <a:gd name="connsiteY4" fmla="*/ 406077 h 406077"/>
                <a:gd name="connsiteX5" fmla="*/ 184972 w 2026745"/>
                <a:gd name="connsiteY5" fmla="*/ 406077 h 406077"/>
                <a:gd name="connsiteX6" fmla="*/ 0 w 2026745"/>
                <a:gd name="connsiteY6" fmla="*/ 221105 h 406077"/>
                <a:gd name="connsiteX7" fmla="*/ 0 w 2026745"/>
                <a:gd name="connsiteY7" fmla="*/ 184973 h 406077"/>
                <a:gd name="connsiteX8" fmla="*/ 184972 w 2026745"/>
                <a:gd name="connsiteY8" fmla="*/ 0 h 406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6745" h="406077">
                  <a:moveTo>
                    <a:pt x="184972" y="0"/>
                  </a:moveTo>
                  <a:lnTo>
                    <a:pt x="1841773" y="0"/>
                  </a:lnTo>
                  <a:cubicBezTo>
                    <a:pt x="1943930" y="0"/>
                    <a:pt x="2026745" y="82816"/>
                    <a:pt x="2026745" y="184973"/>
                  </a:cubicBezTo>
                  <a:lnTo>
                    <a:pt x="2026745" y="221105"/>
                  </a:lnTo>
                  <a:cubicBezTo>
                    <a:pt x="2026745" y="323262"/>
                    <a:pt x="1943930" y="406077"/>
                    <a:pt x="1841773" y="406077"/>
                  </a:cubicBezTo>
                  <a:lnTo>
                    <a:pt x="184972" y="406077"/>
                  </a:lnTo>
                  <a:cubicBezTo>
                    <a:pt x="82815" y="406077"/>
                    <a:pt x="0" y="323262"/>
                    <a:pt x="0" y="221105"/>
                  </a:cubicBezTo>
                  <a:lnTo>
                    <a:pt x="0" y="184973"/>
                  </a:lnTo>
                  <a:cubicBezTo>
                    <a:pt x="0" y="82816"/>
                    <a:pt x="82815" y="0"/>
                    <a:pt x="184972" y="0"/>
                  </a:cubicBezTo>
                  <a:close/>
                </a:path>
              </a:pathLst>
            </a:custGeom>
            <a:solidFill>
              <a:srgbClr val="FFFFFF"/>
            </a:solidFill>
            <a:ln w="41275">
              <a:solidFill>
                <a:srgbClr val="2F5CAB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288000" anchor="ctr">
              <a:normAutofit/>
            </a:bodyPr>
            <a:lstStyle/>
            <a:p>
              <a:pPr algn="ctr">
                <a:defRPr/>
              </a:pPr>
              <a:r>
                <a:rPr lang="zh-CN" altLang="en-US" sz="1600" dirty="0">
                  <a:solidFill>
                    <a:srgbClr val="43434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日常教学安排</a:t>
              </a:r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xmlns="" id="{D224892A-9876-4E52-9AA5-5F2CA49D839F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5571833" y="4011511"/>
              <a:ext cx="735984" cy="735983"/>
            </a:xfrm>
            <a:prstGeom prst="ellipse">
              <a:avLst/>
            </a:prstGeom>
            <a:solidFill>
              <a:srgbClr val="2F5CAB"/>
            </a:solidFill>
            <a:ln w="44450">
              <a:solidFill>
                <a:srgbClr val="FFFFFF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zh-CN" sz="2400">
                  <a:solidFill>
                    <a:srgbClr val="FFFFFF"/>
                  </a:solidFill>
                  <a:latin typeface="微软雅黑" panose="020B0503020204020204" pitchFamily="34" charset="-122"/>
                </a:rPr>
                <a:t>2</a:t>
              </a:r>
              <a:endParaRPr lang="zh-CN" altLang="en-US" sz="2400">
                <a:solidFill>
                  <a:srgbClr val="FFFFFF"/>
                </a:solidFill>
                <a:latin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58165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21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1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3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75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2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7" grpId="0" animBg="1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CA3DAE5-FEEF-40FC-B859-AD62B49789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4" y="2241"/>
            <a:ext cx="12188465" cy="6855206"/>
          </a:xfrm>
          <a:prstGeom prst="rect">
            <a:avLst/>
          </a:prstGeom>
        </p:spPr>
      </p:pic>
      <p:sp>
        <p:nvSpPr>
          <p:cNvPr id="33" name="文本框 1">
            <a:extLst>
              <a:ext uri="{FF2B5EF4-FFF2-40B4-BE49-F238E27FC236}">
                <a16:creationId xmlns:a16="http://schemas.microsoft.com/office/drawing/2014/main" xmlns="" id="{06541BB5-A63B-4B85-9BDD-85B616196FC5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87807" y="3222590"/>
            <a:ext cx="678040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8000" b="1" dirty="0">
                <a:solidFill>
                  <a:srgbClr val="794E2D"/>
                </a:solidFill>
                <a:latin typeface="汉仪跳跳体简" panose="00020600040101010101" pitchFamily="18" charset="-122"/>
                <a:ea typeface="汉仪跳跳体简" panose="00020600040101010101" pitchFamily="18" charset="-122"/>
              </a:rPr>
              <a:t>班级情况概述</a:t>
            </a: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xmlns="" id="{98FC77FE-7D43-4831-9E5E-76FA6B7C2DFD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582111" y="1783893"/>
            <a:ext cx="1391792" cy="1387768"/>
          </a:xfrm>
          <a:prstGeom prst="ellipse">
            <a:avLst/>
          </a:prstGeom>
          <a:solidFill>
            <a:srgbClr val="3C9E3E"/>
          </a:solidFill>
          <a:ln w="44450">
            <a:solidFill>
              <a:srgbClr val="FFFF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9600" dirty="0">
                <a:solidFill>
                  <a:srgbClr val="FFFFFF"/>
                </a:solidFill>
                <a:latin typeface="汉仪跳跳体简" panose="00020600040101010101" pitchFamily="18" charset="-122"/>
                <a:ea typeface="汉仪跳跳体简" panose="00020600040101010101" pitchFamily="18" charset="-122"/>
              </a:rPr>
              <a:t>1</a:t>
            </a:r>
            <a:endParaRPr lang="zh-CN" altLang="en-US" sz="9600" dirty="0">
              <a:solidFill>
                <a:srgbClr val="FFFFFF"/>
              </a:solidFill>
              <a:latin typeface="汉仪跳跳体简" panose="00020600040101010101" pitchFamily="18" charset="-122"/>
              <a:ea typeface="汉仪跳跳体简" panose="00020600040101010101" pitchFamily="18" charset="-122"/>
            </a:endParaRPr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99D4E5F1-0703-448D-A11A-5441804D3D39}"/>
              </a:ext>
            </a:extLst>
          </p:cNvPr>
          <p:cNvGrpSpPr/>
          <p:nvPr/>
        </p:nvGrpSpPr>
        <p:grpSpPr>
          <a:xfrm>
            <a:off x="0" y="0"/>
            <a:ext cx="12192000" cy="6879773"/>
            <a:chOff x="0" y="0"/>
            <a:chExt cx="12192000" cy="6879773"/>
          </a:xfrm>
        </p:grpSpPr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xmlns="" id="{AE24FD9F-A892-485F-AF5D-C1F3DF910D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167" b="13699"/>
            <a:stretch/>
          </p:blipFill>
          <p:spPr>
            <a:xfrm>
              <a:off x="2596" y="0"/>
              <a:ext cx="4993692" cy="5125673"/>
            </a:xfrm>
            <a:prstGeom prst="rect">
              <a:avLst/>
            </a:prstGeom>
          </p:spPr>
        </p:pic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C2299214-03F7-48A3-9AA7-98D93795DE3D}"/>
                </a:ext>
              </a:extLst>
            </p:cNvPr>
            <p:cNvGrpSpPr/>
            <p:nvPr/>
          </p:nvGrpSpPr>
          <p:grpSpPr>
            <a:xfrm>
              <a:off x="0" y="3949700"/>
              <a:ext cx="12192000" cy="2930073"/>
              <a:chOff x="0" y="3949700"/>
              <a:chExt cx="12192000" cy="2930073"/>
            </a:xfrm>
          </p:grpSpPr>
          <p:pic>
            <p:nvPicPr>
              <p:cNvPr id="37" name="图片 36">
                <a:extLst>
                  <a:ext uri="{FF2B5EF4-FFF2-40B4-BE49-F238E27FC236}">
                    <a16:creationId xmlns:a16="http://schemas.microsoft.com/office/drawing/2014/main" xmlns="" id="{3382E5D9-D512-4744-B399-B1523FAD5FF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5743"/>
              <a:stretch/>
            </p:blipFill>
            <p:spPr>
              <a:xfrm>
                <a:off x="0" y="4508499"/>
                <a:ext cx="12192000" cy="2349097"/>
              </a:xfrm>
              <a:prstGeom prst="rect">
                <a:avLst/>
              </a:prstGeom>
            </p:spPr>
          </p:pic>
          <p:pic>
            <p:nvPicPr>
              <p:cNvPr id="38" name="图片 37">
                <a:extLst>
                  <a:ext uri="{FF2B5EF4-FFF2-40B4-BE49-F238E27FC236}">
                    <a16:creationId xmlns:a16="http://schemas.microsoft.com/office/drawing/2014/main" xmlns="" id="{3DDEE409-C425-4DD0-A4AD-FC8FE0BC819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7593" r="73542" b="16478"/>
              <a:stretch/>
            </p:blipFill>
            <p:spPr>
              <a:xfrm>
                <a:off x="0" y="3949700"/>
                <a:ext cx="3225799" cy="1778000"/>
              </a:xfrm>
              <a:prstGeom prst="rect">
                <a:avLst/>
              </a:prstGeom>
            </p:spPr>
          </p:pic>
          <p:pic>
            <p:nvPicPr>
              <p:cNvPr id="39" name="图片 38">
                <a:extLst>
                  <a:ext uri="{FF2B5EF4-FFF2-40B4-BE49-F238E27FC236}">
                    <a16:creationId xmlns:a16="http://schemas.microsoft.com/office/drawing/2014/main" xmlns="" id="{13845EA2-11F8-482E-B8F7-70D8DF5B0DB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604" t="72038" r="27709" b="2033"/>
              <a:stretch/>
            </p:blipFill>
            <p:spPr>
              <a:xfrm>
                <a:off x="3975100" y="4940301"/>
                <a:ext cx="4838700" cy="1778000"/>
              </a:xfrm>
              <a:prstGeom prst="rect">
                <a:avLst/>
              </a:prstGeom>
            </p:spPr>
          </p:pic>
          <p:pic>
            <p:nvPicPr>
              <p:cNvPr id="40" name="图片 39">
                <a:extLst>
                  <a:ext uri="{FF2B5EF4-FFF2-40B4-BE49-F238E27FC236}">
                    <a16:creationId xmlns:a16="http://schemas.microsoft.com/office/drawing/2014/main" xmlns="" id="{4DDA1AD1-62A1-46DE-A4EA-9AE315DCFE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708" t="62965" r="56250" b="7773"/>
              <a:stretch/>
            </p:blipFill>
            <p:spPr>
              <a:xfrm>
                <a:off x="2768600" y="4317999"/>
                <a:ext cx="2565400" cy="2006601"/>
              </a:xfrm>
              <a:prstGeom prst="rect">
                <a:avLst/>
              </a:prstGeom>
            </p:spPr>
          </p:pic>
          <p:pic>
            <p:nvPicPr>
              <p:cNvPr id="41" name="图片 40">
                <a:extLst>
                  <a:ext uri="{FF2B5EF4-FFF2-40B4-BE49-F238E27FC236}">
                    <a16:creationId xmlns:a16="http://schemas.microsoft.com/office/drawing/2014/main" xmlns="" id="{E836C4A5-44F9-429E-A696-ED600B862A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3513" t="56668" r="3959" b="27"/>
              <a:stretch/>
            </p:blipFill>
            <p:spPr>
              <a:xfrm>
                <a:off x="8265955" y="4657190"/>
                <a:ext cx="2055807" cy="2222583"/>
              </a:xfrm>
              <a:prstGeom prst="rect">
                <a:avLst/>
              </a:prstGeom>
            </p:spPr>
          </p:pic>
        </p:grpSp>
      </p:grpSp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1E85E2CC-6263-4BC5-ADAF-BA7798FDC962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9" t="46111" r="70208" b="40184"/>
          <a:stretch/>
        </p:blipFill>
        <p:spPr>
          <a:xfrm>
            <a:off x="2616200" y="3162299"/>
            <a:ext cx="1016000" cy="939801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6C257C6D-2605-45D0-9945-AF79905C1D22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08" b="56668"/>
          <a:stretch/>
        </p:blipFill>
        <p:spPr>
          <a:xfrm>
            <a:off x="10083800" y="403"/>
            <a:ext cx="2108200" cy="2971397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C5DF9554-31A8-4D04-BF33-5FEE06FD192D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50" r="5938" b="77040"/>
          <a:stretch/>
        </p:blipFill>
        <p:spPr>
          <a:xfrm>
            <a:off x="9366249" y="253031"/>
            <a:ext cx="2108200" cy="177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704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EDD08668-FC77-44E0-804D-26D3064B4292}"/>
              </a:ext>
            </a:extLst>
          </p:cNvPr>
          <p:cNvSpPr txBox="1"/>
          <p:nvPr/>
        </p:nvSpPr>
        <p:spPr>
          <a:xfrm>
            <a:off x="2063552" y="535864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794E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班级概述</a:t>
            </a:r>
          </a:p>
        </p:txBody>
      </p:sp>
      <p:sp>
        <p:nvSpPr>
          <p:cNvPr id="4" name="TextBox 5">
            <a:extLst>
              <a:ext uri="{FF2B5EF4-FFF2-40B4-BE49-F238E27FC236}">
                <a16:creationId xmlns:a16="http://schemas.microsoft.com/office/drawing/2014/main" xmlns="" id="{731E8149-5504-4459-A601-F082DC96D1E5}"/>
              </a:ext>
            </a:extLst>
          </p:cNvPr>
          <p:cNvSpPr txBox="1"/>
          <p:nvPr/>
        </p:nvSpPr>
        <p:spPr>
          <a:xfrm>
            <a:off x="983432" y="1535965"/>
            <a:ext cx="10441159" cy="9291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>
              <a:lnSpc>
                <a:spcPct val="130000"/>
              </a:lnSpc>
              <a:spcBef>
                <a:spcPct val="0"/>
              </a:spcBef>
            </a:pPr>
            <a:r>
              <a:rPr lang="zh-CN" altLang="en-US" sz="1600" dirty="0">
                <a:solidFill>
                  <a:schemeClr val="tx1"/>
                </a:solidFill>
                <a:sym typeface="微软雅黑" pitchFamily="34" charset="-122"/>
              </a:rPr>
              <a:t>右键点击图片选择设置图片格式可直接替换图片。您可以点击文字框输入您的描述说明，或者通过复制粘贴，在此录入您的综合描述说明。在此录入上述图表的描述说明，在此录入上述图表的描述说明，在此录入上述图表的描述说明，在此录入上述图表的描述说明。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951C664-63EC-4D1E-9161-9D7CB6DAC2CB}"/>
              </a:ext>
            </a:extLst>
          </p:cNvPr>
          <p:cNvSpPr txBox="1"/>
          <p:nvPr/>
        </p:nvSpPr>
        <p:spPr>
          <a:xfrm>
            <a:off x="983432" y="4688789"/>
            <a:ext cx="2940386" cy="1266491"/>
          </a:xfrm>
          <a:prstGeom prst="rect">
            <a:avLst/>
          </a:prstGeom>
          <a:noFill/>
        </p:spPr>
        <p:txBody>
          <a:bodyPr wrap="square" lIns="72000" tIns="36000" rIns="72000" bIns="3600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800" cap="all" dirty="0">
                <a:solidFill>
                  <a:schemeClr val="tx1"/>
                </a:solidFill>
              </a:rPr>
              <a:t>点击输入标题</a:t>
            </a:r>
            <a:endParaRPr lang="en-US" altLang="zh-CN" sz="1800" cap="all" dirty="0">
              <a:solidFill>
                <a:schemeClr val="tx1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tx1"/>
                </a:solidFill>
                <a:sym typeface="微软雅黑" pitchFamily="34" charset="-122"/>
              </a:rPr>
              <a:t>右键点击图片选择设置图片格式可直接替换图片。您可以点击文字框输入您的描述说明。</a:t>
            </a:r>
            <a:endParaRPr lang="en-US" altLang="zh-CN" sz="1600" dirty="0">
              <a:solidFill>
                <a:schemeClr val="tx1"/>
              </a:solidFill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1F4D131C-0869-4D3D-ACFF-A597FE1D88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970" y="2818835"/>
            <a:ext cx="2288757" cy="1657376"/>
          </a:xfrm>
          <a:prstGeom prst="rect">
            <a:avLst/>
          </a:prstGeom>
        </p:spPr>
      </p:pic>
      <p:sp>
        <p:nvSpPr>
          <p:cNvPr id="27" name="TextBox 5">
            <a:extLst>
              <a:ext uri="{FF2B5EF4-FFF2-40B4-BE49-F238E27FC236}">
                <a16:creationId xmlns:a16="http://schemas.microsoft.com/office/drawing/2014/main" xmlns="" id="{2677221F-D44F-4B6B-8055-96371080F36B}"/>
              </a:ext>
            </a:extLst>
          </p:cNvPr>
          <p:cNvSpPr txBox="1"/>
          <p:nvPr/>
        </p:nvSpPr>
        <p:spPr>
          <a:xfrm>
            <a:off x="4455837" y="4688789"/>
            <a:ext cx="2940386" cy="1266491"/>
          </a:xfrm>
          <a:prstGeom prst="rect">
            <a:avLst/>
          </a:prstGeom>
          <a:noFill/>
        </p:spPr>
        <p:txBody>
          <a:bodyPr wrap="square" lIns="72000" tIns="36000" rIns="72000" bIns="3600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800" cap="all" dirty="0">
                <a:solidFill>
                  <a:schemeClr val="tx1"/>
                </a:solidFill>
              </a:rPr>
              <a:t>点击输入标题</a:t>
            </a:r>
            <a:endParaRPr lang="en-US" altLang="zh-CN" sz="1800" cap="all" dirty="0">
              <a:solidFill>
                <a:schemeClr val="tx1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tx1"/>
                </a:solidFill>
                <a:sym typeface="微软雅黑" pitchFamily="34" charset="-122"/>
              </a:rPr>
              <a:t>右键点击图片选择设置图片格式可直接替换图片。您可以点击文字框输入您的描述说明。</a:t>
            </a:r>
            <a:endParaRPr lang="en-US" altLang="zh-CN" sz="1600" dirty="0">
              <a:solidFill>
                <a:schemeClr val="tx1"/>
              </a:solidFill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F504B9EF-25CE-44CE-BD21-748C10A415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824" y="2501445"/>
            <a:ext cx="2080412" cy="1974766"/>
          </a:xfrm>
          <a:prstGeom prst="rect">
            <a:avLst/>
          </a:prstGeom>
        </p:spPr>
      </p:pic>
      <p:sp>
        <p:nvSpPr>
          <p:cNvPr id="29" name="TextBox 5">
            <a:extLst>
              <a:ext uri="{FF2B5EF4-FFF2-40B4-BE49-F238E27FC236}">
                <a16:creationId xmlns:a16="http://schemas.microsoft.com/office/drawing/2014/main" xmlns="" id="{B4BBACD7-9A6B-43CF-8A0F-7BB87CFEE72D}"/>
              </a:ext>
            </a:extLst>
          </p:cNvPr>
          <p:cNvSpPr txBox="1"/>
          <p:nvPr/>
        </p:nvSpPr>
        <p:spPr>
          <a:xfrm>
            <a:off x="8268184" y="4688789"/>
            <a:ext cx="2940386" cy="1266491"/>
          </a:xfrm>
          <a:prstGeom prst="rect">
            <a:avLst/>
          </a:prstGeom>
          <a:noFill/>
        </p:spPr>
        <p:txBody>
          <a:bodyPr wrap="square" lIns="72000" tIns="36000" rIns="72000" bIns="3600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800" cap="all" dirty="0">
                <a:solidFill>
                  <a:schemeClr val="tx1"/>
                </a:solidFill>
              </a:rPr>
              <a:t>点击输入标题</a:t>
            </a:r>
            <a:endParaRPr lang="en-US" altLang="zh-CN" sz="1800" cap="all" dirty="0">
              <a:solidFill>
                <a:schemeClr val="tx1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tx1"/>
                </a:solidFill>
                <a:sym typeface="微软雅黑" pitchFamily="34" charset="-122"/>
              </a:rPr>
              <a:t>右键点击图片选择设置图片格式可直接替换图片。您可以点击文字框输入您的描述说明。</a:t>
            </a:r>
            <a:endParaRPr lang="en-US" altLang="zh-CN" sz="1600" dirty="0">
              <a:solidFill>
                <a:schemeClr val="tx1"/>
              </a:solidFill>
            </a:endParaRPr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5B99F695-9129-4B80-A1B8-17041724227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8870" y="2818835"/>
            <a:ext cx="1702460" cy="165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7976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2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4" grpId="0"/>
      <p:bldP spid="6" grpId="0"/>
      <p:bldP spid="27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E25D89D1-79BC-42AF-9149-6908830C843C}"/>
              </a:ext>
            </a:extLst>
          </p:cNvPr>
          <p:cNvSpPr txBox="1"/>
          <p:nvPr/>
        </p:nvSpPr>
        <p:spPr>
          <a:xfrm>
            <a:off x="2063552" y="535864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794E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任课老师</a:t>
            </a:r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7D8A26FA-CEF0-4DAF-B319-48B03D3B28B4}"/>
              </a:ext>
            </a:extLst>
          </p:cNvPr>
          <p:cNvGrpSpPr/>
          <p:nvPr/>
        </p:nvGrpSpPr>
        <p:grpSpPr>
          <a:xfrm>
            <a:off x="2067065" y="1500943"/>
            <a:ext cx="3894619" cy="1337153"/>
            <a:chOff x="2067065" y="1500943"/>
            <a:chExt cx="3894619" cy="1337153"/>
          </a:xfrm>
        </p:grpSpPr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xmlns="" id="{EACDA59D-82BB-4CA8-979A-4D59671B7AB5}"/>
                </a:ext>
              </a:extLst>
            </p:cNvPr>
            <p:cNvSpPr/>
            <p:nvPr/>
          </p:nvSpPr>
          <p:spPr>
            <a:xfrm>
              <a:off x="2222849" y="1669710"/>
              <a:ext cx="3738835" cy="1168386"/>
            </a:xfrm>
            <a:custGeom>
              <a:avLst/>
              <a:gdLst>
                <a:gd name="connsiteX0" fmla="*/ 0 w 3738835"/>
                <a:gd name="connsiteY0" fmla="*/ 0 h 1168386"/>
                <a:gd name="connsiteX1" fmla="*/ 3738835 w 3738835"/>
                <a:gd name="connsiteY1" fmla="*/ 0 h 1168386"/>
                <a:gd name="connsiteX2" fmla="*/ 3738835 w 3738835"/>
                <a:gd name="connsiteY2" fmla="*/ 1168386 h 1168386"/>
                <a:gd name="connsiteX3" fmla="*/ 0 w 3738835"/>
                <a:gd name="connsiteY3" fmla="*/ 1168386 h 1168386"/>
                <a:gd name="connsiteX4" fmla="*/ 0 w 3738835"/>
                <a:gd name="connsiteY4" fmla="*/ 0 h 1168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8835" h="1168386">
                  <a:moveTo>
                    <a:pt x="0" y="0"/>
                  </a:moveTo>
                  <a:lnTo>
                    <a:pt x="3738835" y="0"/>
                  </a:lnTo>
                  <a:lnTo>
                    <a:pt x="3738835" y="1168386"/>
                  </a:lnTo>
                  <a:lnTo>
                    <a:pt x="0" y="1168386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rgbClr val="794E2D"/>
              </a:solidFill>
            </a:ln>
          </p:spPr>
          <p:style>
            <a:lnRef idx="1">
              <a:scrgbClr r="0" g="0" b="0"/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91387" tIns="41910" rIns="41910" bIns="41910" numCol="1" spcCol="1270" anchor="ctr" anchorCtr="0">
              <a:noAutofit/>
            </a:bodyPr>
            <a:lstStyle/>
            <a:p>
              <a:pPr marL="0" lvl="0" indent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100" kern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班主任：张老师</a:t>
              </a:r>
              <a:endParaRPr lang="en-US" altLang="zh-CN" sz="11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lvl="0" indent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100" kern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教学经历：十多年的语文教学经验，五年的班主任经验。多次荣获市、区级优秀教师称号。</a:t>
              </a:r>
              <a:endParaRPr lang="en-US" altLang="zh-CN" sz="11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lvl="0" indent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100" kern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联系方式：</a:t>
              </a:r>
              <a:r>
                <a:rPr lang="en-US" altLang="zh-CN" sz="1100" kern="1200" dirty="0" err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xxxxxxxxxxx</a:t>
              </a:r>
              <a:endParaRPr lang="zh-CN" altLang="en-US" sz="11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C3269BC9-4341-4DE0-87B9-3CFB5B30DD36}"/>
                </a:ext>
              </a:extLst>
            </p:cNvPr>
            <p:cNvSpPr/>
            <p:nvPr/>
          </p:nvSpPr>
          <p:spPr>
            <a:xfrm>
              <a:off x="2067065" y="1500943"/>
              <a:ext cx="817870" cy="1226805"/>
            </a:xfrm>
            <a:prstGeom prst="rect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62000" r="-62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5C9BDAA2-7767-4E95-B0EC-17F52029D458}"/>
              </a:ext>
            </a:extLst>
          </p:cNvPr>
          <p:cNvGrpSpPr/>
          <p:nvPr/>
        </p:nvGrpSpPr>
        <p:grpSpPr>
          <a:xfrm>
            <a:off x="6230314" y="1500943"/>
            <a:ext cx="3894620" cy="1337153"/>
            <a:chOff x="6230314" y="1500943"/>
            <a:chExt cx="3894620" cy="1337153"/>
          </a:xfrm>
        </p:grpSpPr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xmlns="" id="{48BEEEC4-5C41-4613-B271-D2218CC57484}"/>
                </a:ext>
              </a:extLst>
            </p:cNvPr>
            <p:cNvSpPr/>
            <p:nvPr/>
          </p:nvSpPr>
          <p:spPr>
            <a:xfrm>
              <a:off x="6386099" y="1669710"/>
              <a:ext cx="3738835" cy="1168386"/>
            </a:xfrm>
            <a:custGeom>
              <a:avLst/>
              <a:gdLst>
                <a:gd name="connsiteX0" fmla="*/ 0 w 3738835"/>
                <a:gd name="connsiteY0" fmla="*/ 0 h 1168386"/>
                <a:gd name="connsiteX1" fmla="*/ 3738835 w 3738835"/>
                <a:gd name="connsiteY1" fmla="*/ 0 h 1168386"/>
                <a:gd name="connsiteX2" fmla="*/ 3738835 w 3738835"/>
                <a:gd name="connsiteY2" fmla="*/ 1168386 h 1168386"/>
                <a:gd name="connsiteX3" fmla="*/ 0 w 3738835"/>
                <a:gd name="connsiteY3" fmla="*/ 1168386 h 1168386"/>
                <a:gd name="connsiteX4" fmla="*/ 0 w 3738835"/>
                <a:gd name="connsiteY4" fmla="*/ 0 h 1168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8835" h="1168386">
                  <a:moveTo>
                    <a:pt x="0" y="0"/>
                  </a:moveTo>
                  <a:lnTo>
                    <a:pt x="3738835" y="0"/>
                  </a:lnTo>
                  <a:lnTo>
                    <a:pt x="3738835" y="1168386"/>
                  </a:lnTo>
                  <a:lnTo>
                    <a:pt x="0" y="1168386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rgbClr val="794E2D"/>
              </a:solidFill>
            </a:ln>
          </p:spPr>
          <p:style>
            <a:lnRef idx="1">
              <a:scrgbClr r="0" g="0" b="0"/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91387" tIns="41910" rIns="41910" bIns="41910" numCol="1" spcCol="1270" anchor="ctr" anchorCtr="0">
              <a:noAutofit/>
            </a:bodyPr>
            <a:lstStyle/>
            <a:p>
              <a:pPr marL="0" lvl="0" indent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100" kern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班主任：张老师</a:t>
              </a:r>
              <a:endParaRPr lang="en-US" altLang="zh-CN" sz="11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lvl="0" indent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100" kern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教学经历：十多年的语文教学经验，五年的班主任经验。多次荣获市、区级优秀教师称号。</a:t>
              </a:r>
              <a:endParaRPr lang="en-US" altLang="zh-CN" sz="11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lvl="0" indent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100" kern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联系方式：</a:t>
              </a:r>
              <a:r>
                <a:rPr lang="en-US" altLang="zh-CN" sz="1100" kern="1200" dirty="0" err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xxxxxxxxxxx</a:t>
              </a:r>
              <a:endParaRPr lang="zh-CN" altLang="en-US" sz="1100" kern="1200" dirty="0"/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FCCC3484-BAEC-4BFB-AC98-A1E67D674064}"/>
                </a:ext>
              </a:extLst>
            </p:cNvPr>
            <p:cNvSpPr/>
            <p:nvPr/>
          </p:nvSpPr>
          <p:spPr>
            <a:xfrm>
              <a:off x="6230314" y="1500943"/>
              <a:ext cx="817870" cy="1226805"/>
            </a:xfrm>
            <a:prstGeom prst="rect">
              <a:avLst/>
            </a:prstGeom>
            <a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62000" r="-62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832DB1B9-C20C-425D-A6A7-D6B78A36E50D}"/>
              </a:ext>
            </a:extLst>
          </p:cNvPr>
          <p:cNvGrpSpPr/>
          <p:nvPr/>
        </p:nvGrpSpPr>
        <p:grpSpPr>
          <a:xfrm>
            <a:off x="2067065" y="2971811"/>
            <a:ext cx="3894619" cy="1337153"/>
            <a:chOff x="2067065" y="2971811"/>
            <a:chExt cx="3894619" cy="1337153"/>
          </a:xfrm>
        </p:grpSpPr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xmlns="" id="{BBD063B7-9999-49A2-AF4A-8331BA528C4B}"/>
                </a:ext>
              </a:extLst>
            </p:cNvPr>
            <p:cNvSpPr/>
            <p:nvPr/>
          </p:nvSpPr>
          <p:spPr>
            <a:xfrm>
              <a:off x="2222849" y="3140578"/>
              <a:ext cx="3738835" cy="1168386"/>
            </a:xfrm>
            <a:custGeom>
              <a:avLst/>
              <a:gdLst>
                <a:gd name="connsiteX0" fmla="*/ 0 w 3738835"/>
                <a:gd name="connsiteY0" fmla="*/ 0 h 1168386"/>
                <a:gd name="connsiteX1" fmla="*/ 3738835 w 3738835"/>
                <a:gd name="connsiteY1" fmla="*/ 0 h 1168386"/>
                <a:gd name="connsiteX2" fmla="*/ 3738835 w 3738835"/>
                <a:gd name="connsiteY2" fmla="*/ 1168386 h 1168386"/>
                <a:gd name="connsiteX3" fmla="*/ 0 w 3738835"/>
                <a:gd name="connsiteY3" fmla="*/ 1168386 h 1168386"/>
                <a:gd name="connsiteX4" fmla="*/ 0 w 3738835"/>
                <a:gd name="connsiteY4" fmla="*/ 0 h 1168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8835" h="1168386">
                  <a:moveTo>
                    <a:pt x="0" y="0"/>
                  </a:moveTo>
                  <a:lnTo>
                    <a:pt x="3738835" y="0"/>
                  </a:lnTo>
                  <a:lnTo>
                    <a:pt x="3738835" y="1168386"/>
                  </a:lnTo>
                  <a:lnTo>
                    <a:pt x="0" y="1168386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rgbClr val="794E2D"/>
              </a:solidFill>
            </a:ln>
          </p:spPr>
          <p:style>
            <a:lnRef idx="1">
              <a:scrgbClr r="0" g="0" b="0"/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91387" tIns="41910" rIns="41910" bIns="41910" numCol="1" spcCol="1270" anchor="ctr" anchorCtr="0">
              <a:noAutofit/>
            </a:bodyPr>
            <a:lstStyle/>
            <a:p>
              <a:pPr marL="0" lvl="0" indent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100" kern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班主任：张老师</a:t>
              </a:r>
              <a:endParaRPr lang="en-US" altLang="zh-CN" sz="11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lvl="0" indent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100" kern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教学经历：十多年的语文教学经验，五年的班主任经验。多次荣获市、区级优秀教师称号。</a:t>
              </a:r>
              <a:endParaRPr lang="en-US" altLang="zh-CN" sz="11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lvl="0" indent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100" kern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联系方式：</a:t>
              </a:r>
              <a:r>
                <a:rPr lang="en-US" altLang="zh-CN" sz="1100" kern="1200" dirty="0" err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xxxxxxxxxxx</a:t>
              </a:r>
              <a:endParaRPr lang="zh-CN" altLang="en-US" sz="1100" kern="1200" dirty="0"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6153C5F1-72F4-4AED-B3F9-B620EBE1AE1D}"/>
                </a:ext>
              </a:extLst>
            </p:cNvPr>
            <p:cNvSpPr/>
            <p:nvPr/>
          </p:nvSpPr>
          <p:spPr>
            <a:xfrm>
              <a:off x="2067065" y="2971811"/>
              <a:ext cx="817870" cy="1226805"/>
            </a:xfrm>
            <a:prstGeom prst="rect">
              <a:avLst/>
            </a:prstGeom>
            <a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63000" r="-63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0BB164DC-4F61-40E8-9829-C3B895478A5E}"/>
              </a:ext>
            </a:extLst>
          </p:cNvPr>
          <p:cNvGrpSpPr/>
          <p:nvPr/>
        </p:nvGrpSpPr>
        <p:grpSpPr>
          <a:xfrm>
            <a:off x="6230314" y="2971811"/>
            <a:ext cx="3894620" cy="1337153"/>
            <a:chOff x="6230314" y="2971811"/>
            <a:chExt cx="3894620" cy="1337153"/>
          </a:xfrm>
        </p:grpSpPr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xmlns="" id="{92596BCA-F863-444C-8F9F-913DC620F589}"/>
                </a:ext>
              </a:extLst>
            </p:cNvPr>
            <p:cNvSpPr/>
            <p:nvPr/>
          </p:nvSpPr>
          <p:spPr>
            <a:xfrm>
              <a:off x="6386099" y="3140578"/>
              <a:ext cx="3738835" cy="1168386"/>
            </a:xfrm>
            <a:custGeom>
              <a:avLst/>
              <a:gdLst>
                <a:gd name="connsiteX0" fmla="*/ 0 w 3738835"/>
                <a:gd name="connsiteY0" fmla="*/ 0 h 1168386"/>
                <a:gd name="connsiteX1" fmla="*/ 3738835 w 3738835"/>
                <a:gd name="connsiteY1" fmla="*/ 0 h 1168386"/>
                <a:gd name="connsiteX2" fmla="*/ 3738835 w 3738835"/>
                <a:gd name="connsiteY2" fmla="*/ 1168386 h 1168386"/>
                <a:gd name="connsiteX3" fmla="*/ 0 w 3738835"/>
                <a:gd name="connsiteY3" fmla="*/ 1168386 h 1168386"/>
                <a:gd name="connsiteX4" fmla="*/ 0 w 3738835"/>
                <a:gd name="connsiteY4" fmla="*/ 0 h 1168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8835" h="1168386">
                  <a:moveTo>
                    <a:pt x="0" y="0"/>
                  </a:moveTo>
                  <a:lnTo>
                    <a:pt x="3738835" y="0"/>
                  </a:lnTo>
                  <a:lnTo>
                    <a:pt x="3738835" y="1168386"/>
                  </a:lnTo>
                  <a:lnTo>
                    <a:pt x="0" y="1168386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rgbClr val="794E2D"/>
              </a:solidFill>
            </a:ln>
          </p:spPr>
          <p:style>
            <a:lnRef idx="1">
              <a:scrgbClr r="0" g="0" b="0"/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91387" tIns="41910" rIns="41910" bIns="41910" numCol="1" spcCol="1270" anchor="ctr" anchorCtr="0">
              <a:noAutofit/>
            </a:bodyPr>
            <a:lstStyle/>
            <a:p>
              <a:pPr marL="0" lvl="0" indent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100" kern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班主任：张老师</a:t>
              </a:r>
              <a:endParaRPr lang="en-US" altLang="zh-CN" sz="11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lvl="0" indent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100" kern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教学经历：十多年的语文教学经验，五年的班主任经验。多次荣获市、区级优秀教师称号。</a:t>
              </a:r>
              <a:endParaRPr lang="en-US" altLang="zh-CN" sz="11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lvl="0" indent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100" kern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联系方式：</a:t>
              </a:r>
              <a:r>
                <a:rPr lang="en-US" altLang="zh-CN" sz="1100" kern="1200" dirty="0" err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xxxxxxxxxxx</a:t>
              </a:r>
              <a:endParaRPr lang="zh-CN" altLang="en-US" sz="1100" kern="1200" dirty="0"/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51AF918C-CC2D-446D-BAB5-FA91939069E2}"/>
                </a:ext>
              </a:extLst>
            </p:cNvPr>
            <p:cNvSpPr/>
            <p:nvPr/>
          </p:nvSpPr>
          <p:spPr>
            <a:xfrm>
              <a:off x="6230314" y="2971811"/>
              <a:ext cx="817870" cy="1226805"/>
            </a:xfrm>
            <a:prstGeom prst="rect">
              <a:avLst/>
            </a:prstGeom>
            <a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650CAAB9-9D4A-4485-8461-6DE4554FA4CD}"/>
              </a:ext>
            </a:extLst>
          </p:cNvPr>
          <p:cNvGrpSpPr/>
          <p:nvPr/>
        </p:nvGrpSpPr>
        <p:grpSpPr>
          <a:xfrm>
            <a:off x="2067065" y="4442679"/>
            <a:ext cx="3894619" cy="1337153"/>
            <a:chOff x="2067065" y="4442679"/>
            <a:chExt cx="3894619" cy="1337153"/>
          </a:xfrm>
        </p:grpSpPr>
        <p:sp>
          <p:nvSpPr>
            <p:cNvPr id="27" name="任意多边形: 形状 26">
              <a:extLst>
                <a:ext uri="{FF2B5EF4-FFF2-40B4-BE49-F238E27FC236}">
                  <a16:creationId xmlns:a16="http://schemas.microsoft.com/office/drawing/2014/main" xmlns="" id="{E8C0D7E0-29B5-44AD-B206-5297B6FF3EB4}"/>
                </a:ext>
              </a:extLst>
            </p:cNvPr>
            <p:cNvSpPr/>
            <p:nvPr/>
          </p:nvSpPr>
          <p:spPr>
            <a:xfrm>
              <a:off x="2222849" y="4611446"/>
              <a:ext cx="3738835" cy="1168386"/>
            </a:xfrm>
            <a:custGeom>
              <a:avLst/>
              <a:gdLst>
                <a:gd name="connsiteX0" fmla="*/ 0 w 3738835"/>
                <a:gd name="connsiteY0" fmla="*/ 0 h 1168386"/>
                <a:gd name="connsiteX1" fmla="*/ 3738835 w 3738835"/>
                <a:gd name="connsiteY1" fmla="*/ 0 h 1168386"/>
                <a:gd name="connsiteX2" fmla="*/ 3738835 w 3738835"/>
                <a:gd name="connsiteY2" fmla="*/ 1168386 h 1168386"/>
                <a:gd name="connsiteX3" fmla="*/ 0 w 3738835"/>
                <a:gd name="connsiteY3" fmla="*/ 1168386 h 1168386"/>
                <a:gd name="connsiteX4" fmla="*/ 0 w 3738835"/>
                <a:gd name="connsiteY4" fmla="*/ 0 h 1168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8835" h="1168386">
                  <a:moveTo>
                    <a:pt x="0" y="0"/>
                  </a:moveTo>
                  <a:lnTo>
                    <a:pt x="3738835" y="0"/>
                  </a:lnTo>
                  <a:lnTo>
                    <a:pt x="3738835" y="1168386"/>
                  </a:lnTo>
                  <a:lnTo>
                    <a:pt x="0" y="1168386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rgbClr val="794E2D"/>
              </a:solidFill>
            </a:ln>
          </p:spPr>
          <p:style>
            <a:lnRef idx="1">
              <a:scrgbClr r="0" g="0" b="0"/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91387" tIns="41910" rIns="41910" bIns="41910" numCol="1" spcCol="1270" anchor="ctr" anchorCtr="0">
              <a:noAutofit/>
            </a:bodyPr>
            <a:lstStyle/>
            <a:p>
              <a:pPr marL="0" lvl="0" indent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100" kern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班主任：张老师</a:t>
              </a:r>
              <a:endParaRPr lang="en-US" altLang="zh-CN" sz="11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lvl="0" indent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100" kern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教学经历：十多年的语文教学经验，五年的班主任经验。多次荣获市、区级优秀教师称号。</a:t>
              </a:r>
              <a:endParaRPr lang="en-US" altLang="zh-CN" sz="11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lvl="0" indent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100" kern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联系方式：</a:t>
              </a:r>
              <a:r>
                <a:rPr lang="en-US" altLang="zh-CN" sz="1100" kern="1200" dirty="0" err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xxxxxxxxxxx</a:t>
              </a:r>
              <a:endParaRPr lang="zh-CN" altLang="en-US" sz="1100" kern="1200" dirty="0"/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FDE97CB3-6940-471C-9540-144B8818B67F}"/>
                </a:ext>
              </a:extLst>
            </p:cNvPr>
            <p:cNvSpPr/>
            <p:nvPr/>
          </p:nvSpPr>
          <p:spPr>
            <a:xfrm>
              <a:off x="2067065" y="4442679"/>
              <a:ext cx="817870" cy="1226805"/>
            </a:xfrm>
            <a:prstGeom prst="rect">
              <a:avLst/>
            </a:prstGeom>
            <a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62000" r="-62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87D97B97-48CA-4BDA-8C60-79638282C7B7}"/>
              </a:ext>
            </a:extLst>
          </p:cNvPr>
          <p:cNvGrpSpPr/>
          <p:nvPr/>
        </p:nvGrpSpPr>
        <p:grpSpPr>
          <a:xfrm>
            <a:off x="6230314" y="4442679"/>
            <a:ext cx="3894620" cy="1337153"/>
            <a:chOff x="6230314" y="4442679"/>
            <a:chExt cx="3894620" cy="1337153"/>
          </a:xfrm>
        </p:grpSpPr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xmlns="" id="{6BC6C8B5-FFCB-428F-A975-9E59632F506C}"/>
                </a:ext>
              </a:extLst>
            </p:cNvPr>
            <p:cNvSpPr/>
            <p:nvPr/>
          </p:nvSpPr>
          <p:spPr>
            <a:xfrm>
              <a:off x="6386099" y="4611446"/>
              <a:ext cx="3738835" cy="1168386"/>
            </a:xfrm>
            <a:custGeom>
              <a:avLst/>
              <a:gdLst>
                <a:gd name="connsiteX0" fmla="*/ 0 w 3738835"/>
                <a:gd name="connsiteY0" fmla="*/ 0 h 1168386"/>
                <a:gd name="connsiteX1" fmla="*/ 3738835 w 3738835"/>
                <a:gd name="connsiteY1" fmla="*/ 0 h 1168386"/>
                <a:gd name="connsiteX2" fmla="*/ 3738835 w 3738835"/>
                <a:gd name="connsiteY2" fmla="*/ 1168386 h 1168386"/>
                <a:gd name="connsiteX3" fmla="*/ 0 w 3738835"/>
                <a:gd name="connsiteY3" fmla="*/ 1168386 h 1168386"/>
                <a:gd name="connsiteX4" fmla="*/ 0 w 3738835"/>
                <a:gd name="connsiteY4" fmla="*/ 0 h 1168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8835" h="1168386">
                  <a:moveTo>
                    <a:pt x="0" y="0"/>
                  </a:moveTo>
                  <a:lnTo>
                    <a:pt x="3738835" y="0"/>
                  </a:lnTo>
                  <a:lnTo>
                    <a:pt x="3738835" y="1168386"/>
                  </a:lnTo>
                  <a:lnTo>
                    <a:pt x="0" y="1168386"/>
                  </a:lnTo>
                  <a:lnTo>
                    <a:pt x="0" y="0"/>
                  </a:lnTo>
                  <a:close/>
                </a:path>
              </a:pathLst>
            </a:custGeom>
            <a:ln>
              <a:solidFill>
                <a:srgbClr val="794E2D"/>
              </a:solidFill>
            </a:ln>
          </p:spPr>
          <p:style>
            <a:lnRef idx="1">
              <a:scrgbClr r="0" g="0" b="0"/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91387" tIns="41910" rIns="41910" bIns="41910" numCol="1" spcCol="1270" anchor="ctr" anchorCtr="0">
              <a:noAutofit/>
            </a:bodyPr>
            <a:lstStyle/>
            <a:p>
              <a:pPr marL="0" lvl="0" indent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100" kern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班主任：张老师</a:t>
              </a:r>
              <a:endParaRPr lang="en-US" altLang="zh-CN" sz="11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lvl="0" indent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100" kern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教学经历：十多年的语文教学经验，五年的班主任经验。多次荣获市、区级优秀教师称号。</a:t>
              </a:r>
              <a:endParaRPr lang="en-US" altLang="zh-CN" sz="1100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lvl="0" indent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100" kern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联系方式：</a:t>
              </a:r>
              <a:r>
                <a:rPr lang="en-US" altLang="zh-CN" sz="1100" kern="1200" dirty="0" err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xxxxxxxxxxx</a:t>
              </a:r>
              <a:endParaRPr lang="zh-CN" altLang="en-US" sz="1100" kern="1200" dirty="0"/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89BE62D3-95F6-43EA-9C56-46277E9FED1E}"/>
                </a:ext>
              </a:extLst>
            </p:cNvPr>
            <p:cNvSpPr/>
            <p:nvPr/>
          </p:nvSpPr>
          <p:spPr>
            <a:xfrm>
              <a:off x="6230314" y="4442679"/>
              <a:ext cx="817870" cy="1226805"/>
            </a:xfrm>
            <a:prstGeom prst="rect">
              <a:avLst/>
            </a:prstGeom>
            <a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62000" r="-62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</p:spTree>
    <p:extLst>
      <p:ext uri="{BB962C8B-B14F-4D97-AF65-F5344CB8AC3E}">
        <p14:creationId xmlns:p14="http://schemas.microsoft.com/office/powerpoint/2010/main" val="29404662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F27C1741-5F55-4047-8609-C51544016C13}"/>
              </a:ext>
            </a:extLst>
          </p:cNvPr>
          <p:cNvSpPr txBox="1"/>
          <p:nvPr/>
        </p:nvSpPr>
        <p:spPr>
          <a:xfrm>
            <a:off x="2063552" y="535864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794E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我们的设施</a:t>
            </a:r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58CAC032-1CC4-4FEF-92BB-8679A417AD8A}"/>
              </a:ext>
            </a:extLst>
          </p:cNvPr>
          <p:cNvGrpSpPr/>
          <p:nvPr/>
        </p:nvGrpSpPr>
        <p:grpSpPr>
          <a:xfrm>
            <a:off x="947882" y="1481448"/>
            <a:ext cx="2147765" cy="3610772"/>
            <a:chOff x="947882" y="1481448"/>
            <a:chExt cx="2147765" cy="3610772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CA508D45-BFDF-48D4-BBE0-BC20071B7473}"/>
                </a:ext>
              </a:extLst>
            </p:cNvPr>
            <p:cNvSpPr/>
            <p:nvPr/>
          </p:nvSpPr>
          <p:spPr>
            <a:xfrm>
              <a:off x="947882" y="1481448"/>
              <a:ext cx="2147765" cy="3610772"/>
            </a:xfrm>
            <a:prstGeom prst="rect">
              <a:avLst/>
            </a:prstGeom>
            <a:ln>
              <a:solidFill>
                <a:srgbClr val="794E2D"/>
              </a:solidFill>
            </a:ln>
          </p:spPr>
          <p:style>
            <a:lnRef idx="1">
              <a:scrgbClr r="0" g="0" b="0"/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7A6F040E-709B-451C-9DD9-DCA8288FFAF2}"/>
                </a:ext>
              </a:extLst>
            </p:cNvPr>
            <p:cNvSpPr/>
            <p:nvPr/>
          </p:nvSpPr>
          <p:spPr>
            <a:xfrm>
              <a:off x="1055270" y="1663300"/>
              <a:ext cx="1932988" cy="1642408"/>
            </a:xfrm>
            <a:prstGeom prst="rect">
              <a:avLst/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4000" r="-14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xmlns="" id="{03E69A81-F0DE-4C5A-A6D9-BFC08AE19138}"/>
                </a:ext>
              </a:extLst>
            </p:cNvPr>
            <p:cNvSpPr/>
            <p:nvPr/>
          </p:nvSpPr>
          <p:spPr>
            <a:xfrm>
              <a:off x="1073430" y="3322789"/>
              <a:ext cx="1980250" cy="1646776"/>
            </a:xfrm>
            <a:custGeom>
              <a:avLst/>
              <a:gdLst>
                <a:gd name="connsiteX0" fmla="*/ 0 w 1980250"/>
                <a:gd name="connsiteY0" fmla="*/ 0 h 1646776"/>
                <a:gd name="connsiteX1" fmla="*/ 1980250 w 1980250"/>
                <a:gd name="connsiteY1" fmla="*/ 0 h 1646776"/>
                <a:gd name="connsiteX2" fmla="*/ 1980250 w 1980250"/>
                <a:gd name="connsiteY2" fmla="*/ 1646776 h 1646776"/>
                <a:gd name="connsiteX3" fmla="*/ 0 w 1980250"/>
                <a:gd name="connsiteY3" fmla="*/ 1646776 h 1646776"/>
                <a:gd name="connsiteX4" fmla="*/ 0 w 1980250"/>
                <a:gd name="connsiteY4" fmla="*/ 0 h 1646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0250" h="1646776">
                  <a:moveTo>
                    <a:pt x="0" y="0"/>
                  </a:moveTo>
                  <a:lnTo>
                    <a:pt x="1980250" y="0"/>
                  </a:lnTo>
                  <a:lnTo>
                    <a:pt x="1980250" y="1646776"/>
                  </a:lnTo>
                  <a:lnTo>
                    <a:pt x="0" y="164677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400" kern="1200" cap="all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</a:t>
              </a:r>
              <a:endParaRPr lang="en-US" altLang="zh-CN" sz="1400" kern="12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400" kern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右键点击图片选择设置图片格式可直接替换图片。您可以点击文字框输入您的描述说明。</a:t>
              </a:r>
              <a:endParaRPr lang="zh-CN" altLang="en-US" sz="140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80E67919-3D0B-4B63-ABC1-CC32D9A03439}"/>
              </a:ext>
            </a:extLst>
          </p:cNvPr>
          <p:cNvGrpSpPr/>
          <p:nvPr/>
        </p:nvGrpSpPr>
        <p:grpSpPr>
          <a:xfrm>
            <a:off x="3664038" y="1481448"/>
            <a:ext cx="2147765" cy="3610772"/>
            <a:chOff x="3664038" y="1481448"/>
            <a:chExt cx="2147765" cy="3610772"/>
          </a:xfrm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69DFD406-DD31-4D17-BF3A-B79407BB7697}"/>
                </a:ext>
              </a:extLst>
            </p:cNvPr>
            <p:cNvSpPr/>
            <p:nvPr/>
          </p:nvSpPr>
          <p:spPr>
            <a:xfrm>
              <a:off x="3664038" y="1481448"/>
              <a:ext cx="2147765" cy="3610772"/>
            </a:xfrm>
            <a:prstGeom prst="rect">
              <a:avLst/>
            </a:prstGeom>
            <a:ln>
              <a:solidFill>
                <a:srgbClr val="794E2D"/>
              </a:solidFill>
            </a:ln>
          </p:spPr>
          <p:style>
            <a:lnRef idx="1">
              <a:scrgbClr r="0" g="0" b="0"/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6CDA680D-79EF-4753-A2C5-BF31F2D55124}"/>
                </a:ext>
              </a:extLst>
            </p:cNvPr>
            <p:cNvSpPr/>
            <p:nvPr/>
          </p:nvSpPr>
          <p:spPr>
            <a:xfrm>
              <a:off x="3771427" y="1663300"/>
              <a:ext cx="1932988" cy="1642408"/>
            </a:xfrm>
            <a:prstGeom prst="rect">
              <a:avLst/>
            </a:prstGeom>
            <a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4000" r="-14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xmlns="" id="{4B9C8714-764D-4A7A-9A17-5DB41EDB321B}"/>
                </a:ext>
              </a:extLst>
            </p:cNvPr>
            <p:cNvSpPr/>
            <p:nvPr/>
          </p:nvSpPr>
          <p:spPr>
            <a:xfrm>
              <a:off x="3761491" y="3258362"/>
              <a:ext cx="1932988" cy="1790720"/>
            </a:xfrm>
            <a:custGeom>
              <a:avLst/>
              <a:gdLst>
                <a:gd name="connsiteX0" fmla="*/ 0 w 1932988"/>
                <a:gd name="connsiteY0" fmla="*/ 0 h 1790720"/>
                <a:gd name="connsiteX1" fmla="*/ 1932988 w 1932988"/>
                <a:gd name="connsiteY1" fmla="*/ 0 h 1790720"/>
                <a:gd name="connsiteX2" fmla="*/ 1932988 w 1932988"/>
                <a:gd name="connsiteY2" fmla="*/ 1790720 h 1790720"/>
                <a:gd name="connsiteX3" fmla="*/ 0 w 1932988"/>
                <a:gd name="connsiteY3" fmla="*/ 1790720 h 1790720"/>
                <a:gd name="connsiteX4" fmla="*/ 0 w 1932988"/>
                <a:gd name="connsiteY4" fmla="*/ 0 h 1790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2988" h="1790720">
                  <a:moveTo>
                    <a:pt x="0" y="0"/>
                  </a:moveTo>
                  <a:lnTo>
                    <a:pt x="1932988" y="0"/>
                  </a:lnTo>
                  <a:lnTo>
                    <a:pt x="1932988" y="1790720"/>
                  </a:lnTo>
                  <a:lnTo>
                    <a:pt x="0" y="17907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400" kern="1200" dirty="0"/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xmlns="" id="{8465BDC3-CF44-4212-BD8A-6D51EF0E3F7F}"/>
                </a:ext>
              </a:extLst>
            </p:cNvPr>
            <p:cNvSpPr/>
            <p:nvPr/>
          </p:nvSpPr>
          <p:spPr>
            <a:xfrm>
              <a:off x="3771427" y="3322789"/>
              <a:ext cx="1980250" cy="1646776"/>
            </a:xfrm>
            <a:custGeom>
              <a:avLst/>
              <a:gdLst>
                <a:gd name="connsiteX0" fmla="*/ 0 w 1980250"/>
                <a:gd name="connsiteY0" fmla="*/ 0 h 1646776"/>
                <a:gd name="connsiteX1" fmla="*/ 1980250 w 1980250"/>
                <a:gd name="connsiteY1" fmla="*/ 0 h 1646776"/>
                <a:gd name="connsiteX2" fmla="*/ 1980250 w 1980250"/>
                <a:gd name="connsiteY2" fmla="*/ 1646776 h 1646776"/>
                <a:gd name="connsiteX3" fmla="*/ 0 w 1980250"/>
                <a:gd name="connsiteY3" fmla="*/ 1646776 h 1646776"/>
                <a:gd name="connsiteX4" fmla="*/ 0 w 1980250"/>
                <a:gd name="connsiteY4" fmla="*/ 0 h 1646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0250" h="1646776">
                  <a:moveTo>
                    <a:pt x="0" y="0"/>
                  </a:moveTo>
                  <a:lnTo>
                    <a:pt x="1980250" y="0"/>
                  </a:lnTo>
                  <a:lnTo>
                    <a:pt x="1980250" y="1646776"/>
                  </a:lnTo>
                  <a:lnTo>
                    <a:pt x="0" y="164677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400" kern="1200" cap="all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</a:t>
              </a:r>
              <a:endParaRPr lang="en-US" altLang="zh-CN" sz="1400" kern="12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400" kern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右键点击图片选择设置图片格式可直接替换图片。您可以点击文字框输入您的描述说明。</a:t>
              </a:r>
              <a:endParaRPr lang="zh-CN" altLang="en-US" sz="140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0FD19653-5487-4619-9383-D16CDDF101AF}"/>
              </a:ext>
            </a:extLst>
          </p:cNvPr>
          <p:cNvGrpSpPr/>
          <p:nvPr/>
        </p:nvGrpSpPr>
        <p:grpSpPr>
          <a:xfrm>
            <a:off x="6380195" y="1481448"/>
            <a:ext cx="2147765" cy="3610772"/>
            <a:chOff x="6380195" y="1481448"/>
            <a:chExt cx="2147765" cy="3610772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79F33C7F-A6F8-4D55-A341-CECAC2EDB304}"/>
                </a:ext>
              </a:extLst>
            </p:cNvPr>
            <p:cNvSpPr/>
            <p:nvPr/>
          </p:nvSpPr>
          <p:spPr>
            <a:xfrm>
              <a:off x="6380195" y="1481448"/>
              <a:ext cx="2147765" cy="3610772"/>
            </a:xfrm>
            <a:prstGeom prst="rect">
              <a:avLst/>
            </a:prstGeom>
            <a:ln>
              <a:solidFill>
                <a:srgbClr val="794E2D"/>
              </a:solidFill>
            </a:ln>
          </p:spPr>
          <p:style>
            <a:lnRef idx="1">
              <a:scrgbClr r="0" g="0" b="0"/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5AA800F4-CF81-44B8-92F1-2882C8CEB0CC}"/>
                </a:ext>
              </a:extLst>
            </p:cNvPr>
            <p:cNvSpPr/>
            <p:nvPr/>
          </p:nvSpPr>
          <p:spPr>
            <a:xfrm>
              <a:off x="6487584" y="1663300"/>
              <a:ext cx="1932988" cy="1642408"/>
            </a:xfrm>
            <a:prstGeom prst="rect">
              <a:avLst/>
            </a:prstGeom>
            <a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4000" r="-14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xmlns="" id="{57D4F92A-FE0B-41E8-BF00-574F99FD939D}"/>
                </a:ext>
              </a:extLst>
            </p:cNvPr>
            <p:cNvSpPr/>
            <p:nvPr/>
          </p:nvSpPr>
          <p:spPr>
            <a:xfrm>
              <a:off x="6487584" y="3305709"/>
              <a:ext cx="1932988" cy="682231"/>
            </a:xfrm>
            <a:custGeom>
              <a:avLst/>
              <a:gdLst>
                <a:gd name="connsiteX0" fmla="*/ 0 w 1932988"/>
                <a:gd name="connsiteY0" fmla="*/ 0 h 682231"/>
                <a:gd name="connsiteX1" fmla="*/ 1932988 w 1932988"/>
                <a:gd name="connsiteY1" fmla="*/ 0 h 682231"/>
                <a:gd name="connsiteX2" fmla="*/ 1932988 w 1932988"/>
                <a:gd name="connsiteY2" fmla="*/ 682231 h 682231"/>
                <a:gd name="connsiteX3" fmla="*/ 0 w 1932988"/>
                <a:gd name="connsiteY3" fmla="*/ 682231 h 682231"/>
                <a:gd name="connsiteX4" fmla="*/ 0 w 1932988"/>
                <a:gd name="connsiteY4" fmla="*/ 0 h 682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2988" h="682231">
                  <a:moveTo>
                    <a:pt x="0" y="0"/>
                  </a:moveTo>
                  <a:lnTo>
                    <a:pt x="1932988" y="0"/>
                  </a:lnTo>
                  <a:lnTo>
                    <a:pt x="1932988" y="682231"/>
                  </a:lnTo>
                  <a:lnTo>
                    <a:pt x="0" y="68223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400" kern="1200"/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xmlns="" id="{719E2FDF-D193-47D5-B64B-9D562B7D8657}"/>
                </a:ext>
              </a:extLst>
            </p:cNvPr>
            <p:cNvSpPr/>
            <p:nvPr/>
          </p:nvSpPr>
          <p:spPr>
            <a:xfrm>
              <a:off x="6463952" y="3322789"/>
              <a:ext cx="1980250" cy="1646776"/>
            </a:xfrm>
            <a:custGeom>
              <a:avLst/>
              <a:gdLst>
                <a:gd name="connsiteX0" fmla="*/ 0 w 1980250"/>
                <a:gd name="connsiteY0" fmla="*/ 0 h 1646776"/>
                <a:gd name="connsiteX1" fmla="*/ 1980250 w 1980250"/>
                <a:gd name="connsiteY1" fmla="*/ 0 h 1646776"/>
                <a:gd name="connsiteX2" fmla="*/ 1980250 w 1980250"/>
                <a:gd name="connsiteY2" fmla="*/ 1646776 h 1646776"/>
                <a:gd name="connsiteX3" fmla="*/ 0 w 1980250"/>
                <a:gd name="connsiteY3" fmla="*/ 1646776 h 1646776"/>
                <a:gd name="connsiteX4" fmla="*/ 0 w 1980250"/>
                <a:gd name="connsiteY4" fmla="*/ 0 h 1646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0250" h="1646776">
                  <a:moveTo>
                    <a:pt x="0" y="0"/>
                  </a:moveTo>
                  <a:lnTo>
                    <a:pt x="1980250" y="0"/>
                  </a:lnTo>
                  <a:lnTo>
                    <a:pt x="1980250" y="1646776"/>
                  </a:lnTo>
                  <a:lnTo>
                    <a:pt x="0" y="164677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400" kern="1200" cap="all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</a:t>
              </a:r>
              <a:endParaRPr lang="en-US" altLang="zh-CN" sz="1400" kern="12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400" kern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右键点击图片选择设置图片格式可直接替换图片。您可以点击文字框输入您的描述说明。</a:t>
              </a:r>
              <a:endParaRPr lang="zh-CN" altLang="en-US" sz="140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536CF2D9-59A7-4D81-9DD9-0FE50C4A85CD}"/>
              </a:ext>
            </a:extLst>
          </p:cNvPr>
          <p:cNvGrpSpPr/>
          <p:nvPr/>
        </p:nvGrpSpPr>
        <p:grpSpPr>
          <a:xfrm>
            <a:off x="9096352" y="1481448"/>
            <a:ext cx="2147765" cy="3610772"/>
            <a:chOff x="9096352" y="1481448"/>
            <a:chExt cx="2147765" cy="3610772"/>
          </a:xfrm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12F7864E-AB48-4375-B387-8935BC6E71EA}"/>
                </a:ext>
              </a:extLst>
            </p:cNvPr>
            <p:cNvSpPr/>
            <p:nvPr/>
          </p:nvSpPr>
          <p:spPr>
            <a:xfrm>
              <a:off x="9096352" y="1481448"/>
              <a:ext cx="2147765" cy="3610772"/>
            </a:xfrm>
            <a:prstGeom prst="rect">
              <a:avLst/>
            </a:prstGeom>
            <a:ln>
              <a:solidFill>
                <a:srgbClr val="794E2D"/>
              </a:solidFill>
            </a:ln>
          </p:spPr>
          <p:style>
            <a:lnRef idx="1">
              <a:scrgbClr r="0" g="0" b="0"/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DBA4290D-39D7-4231-B3A3-CEFDD278ACE0}"/>
                </a:ext>
              </a:extLst>
            </p:cNvPr>
            <p:cNvSpPr/>
            <p:nvPr/>
          </p:nvSpPr>
          <p:spPr>
            <a:xfrm>
              <a:off x="9203740" y="1663300"/>
              <a:ext cx="1932988" cy="1642408"/>
            </a:xfrm>
            <a:prstGeom prst="rect">
              <a:avLst/>
            </a:prstGeom>
            <a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4000" r="-14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任意多边形: 形状 26">
              <a:extLst>
                <a:ext uri="{FF2B5EF4-FFF2-40B4-BE49-F238E27FC236}">
                  <a16:creationId xmlns:a16="http://schemas.microsoft.com/office/drawing/2014/main" xmlns="" id="{6994A175-3384-4DD2-BA0F-4A83077BA4FF}"/>
                </a:ext>
              </a:extLst>
            </p:cNvPr>
            <p:cNvSpPr/>
            <p:nvPr/>
          </p:nvSpPr>
          <p:spPr>
            <a:xfrm>
              <a:off x="9203740" y="3305709"/>
              <a:ext cx="1932988" cy="682231"/>
            </a:xfrm>
            <a:custGeom>
              <a:avLst/>
              <a:gdLst>
                <a:gd name="connsiteX0" fmla="*/ 0 w 1932988"/>
                <a:gd name="connsiteY0" fmla="*/ 0 h 682231"/>
                <a:gd name="connsiteX1" fmla="*/ 1932988 w 1932988"/>
                <a:gd name="connsiteY1" fmla="*/ 0 h 682231"/>
                <a:gd name="connsiteX2" fmla="*/ 1932988 w 1932988"/>
                <a:gd name="connsiteY2" fmla="*/ 682231 h 682231"/>
                <a:gd name="connsiteX3" fmla="*/ 0 w 1932988"/>
                <a:gd name="connsiteY3" fmla="*/ 682231 h 682231"/>
                <a:gd name="connsiteX4" fmla="*/ 0 w 1932988"/>
                <a:gd name="connsiteY4" fmla="*/ 0 h 682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2988" h="682231">
                  <a:moveTo>
                    <a:pt x="0" y="0"/>
                  </a:moveTo>
                  <a:lnTo>
                    <a:pt x="1932988" y="0"/>
                  </a:lnTo>
                  <a:lnTo>
                    <a:pt x="1932988" y="682231"/>
                  </a:lnTo>
                  <a:lnTo>
                    <a:pt x="0" y="68223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1400" kern="1200"/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xmlns="" id="{9036AF2E-72D8-46BD-B362-0C4FAD9FC033}"/>
                </a:ext>
              </a:extLst>
            </p:cNvPr>
            <p:cNvSpPr/>
            <p:nvPr/>
          </p:nvSpPr>
          <p:spPr>
            <a:xfrm>
              <a:off x="9179873" y="3322789"/>
              <a:ext cx="1980250" cy="1646776"/>
            </a:xfrm>
            <a:custGeom>
              <a:avLst/>
              <a:gdLst>
                <a:gd name="connsiteX0" fmla="*/ 0 w 1980250"/>
                <a:gd name="connsiteY0" fmla="*/ 0 h 1646776"/>
                <a:gd name="connsiteX1" fmla="*/ 1980250 w 1980250"/>
                <a:gd name="connsiteY1" fmla="*/ 0 h 1646776"/>
                <a:gd name="connsiteX2" fmla="*/ 1980250 w 1980250"/>
                <a:gd name="connsiteY2" fmla="*/ 1646776 h 1646776"/>
                <a:gd name="connsiteX3" fmla="*/ 0 w 1980250"/>
                <a:gd name="connsiteY3" fmla="*/ 1646776 h 1646776"/>
                <a:gd name="connsiteX4" fmla="*/ 0 w 1980250"/>
                <a:gd name="connsiteY4" fmla="*/ 0 h 1646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0250" h="1646776">
                  <a:moveTo>
                    <a:pt x="0" y="0"/>
                  </a:moveTo>
                  <a:lnTo>
                    <a:pt x="1980250" y="0"/>
                  </a:lnTo>
                  <a:lnTo>
                    <a:pt x="1980250" y="1646776"/>
                  </a:lnTo>
                  <a:lnTo>
                    <a:pt x="0" y="164677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400" kern="1200" cap="all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</a:t>
              </a:r>
              <a:endParaRPr lang="en-US" altLang="zh-CN" sz="1400" kern="1200" cap="all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1400" kern="1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右键点击图片选择设置图片格式可直接替换图片。您可以点击文字框输入您的描述说明。</a:t>
              </a:r>
              <a:endParaRPr lang="zh-CN" altLang="en-US" sz="140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47515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89F7662A-C27B-43BF-82F6-E675FDFF2906}"/>
              </a:ext>
            </a:extLst>
          </p:cNvPr>
          <p:cNvSpPr txBox="1"/>
          <p:nvPr/>
        </p:nvSpPr>
        <p:spPr>
          <a:xfrm>
            <a:off x="2063552" y="535864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794E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我们的成绩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409BAF6-376D-46A5-BE04-2BAD7745BB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960" y="1341783"/>
            <a:ext cx="3244540" cy="237847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4A3C93D4-9B46-4BE6-A0D2-5FF0A2E17F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050133"/>
            <a:ext cx="3262460" cy="3083967"/>
          </a:xfrm>
          <a:prstGeom prst="rect">
            <a:avLst/>
          </a:prstGeom>
        </p:spPr>
      </p:pic>
      <p:sp>
        <p:nvSpPr>
          <p:cNvPr id="7" name="TextBox 18">
            <a:extLst>
              <a:ext uri="{FF2B5EF4-FFF2-40B4-BE49-F238E27FC236}">
                <a16:creationId xmlns:a16="http://schemas.microsoft.com/office/drawing/2014/main" xmlns="" id="{59054CEE-4818-45DA-9E79-6F070D814705}"/>
              </a:ext>
            </a:extLst>
          </p:cNvPr>
          <p:cNvSpPr txBox="1"/>
          <p:nvPr/>
        </p:nvSpPr>
        <p:spPr>
          <a:xfrm>
            <a:off x="6558133" y="1446129"/>
            <a:ext cx="1699591" cy="101566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83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总共</a:t>
            </a:r>
            <a:r>
              <a:rPr lang="en-US" altLang="zh-CN" sz="6600" b="1" dirty="0">
                <a:solidFill>
                  <a:srgbClr val="FF83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2800" b="1" dirty="0">
                <a:solidFill>
                  <a:srgbClr val="FF83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枚</a:t>
            </a:r>
            <a:endParaRPr lang="zh-CN" altLang="en-US" sz="2667" b="1" dirty="0">
              <a:solidFill>
                <a:srgbClr val="FF83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9">
            <a:extLst>
              <a:ext uri="{FF2B5EF4-FFF2-40B4-BE49-F238E27FC236}">
                <a16:creationId xmlns:a16="http://schemas.microsoft.com/office/drawing/2014/main" xmlns="" id="{A974718E-25FC-4F8B-931F-DAD0BF22CD70}"/>
              </a:ext>
            </a:extLst>
          </p:cNvPr>
          <p:cNvSpPr txBox="1"/>
          <p:nvPr/>
        </p:nvSpPr>
        <p:spPr>
          <a:xfrm>
            <a:off x="6558133" y="2357446"/>
            <a:ext cx="2564952" cy="848300"/>
          </a:xfrm>
          <a:prstGeom prst="rect">
            <a:avLst/>
          </a:prstGeom>
          <a:noFill/>
        </p:spPr>
        <p:txBody>
          <a:bodyPr wrap="square" lIns="72000" tIns="36000" rIns="72000" bIns="36000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/>
                </a:solidFill>
              </a:rPr>
              <a:t>点击输入本栏的具体文字，此为概念图解，请根据您的具体内容酌情修改。</a:t>
            </a:r>
            <a:endParaRPr lang="en-US" altLang="zh-CN" dirty="0">
              <a:solidFill>
                <a:schemeClr val="tx1"/>
              </a:solidFill>
            </a:endParaRP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xmlns="" id="{77222D41-7525-48C2-9E70-6E48149D04CD}"/>
              </a:ext>
            </a:extLst>
          </p:cNvPr>
          <p:cNvSpPr txBox="1"/>
          <p:nvPr/>
        </p:nvSpPr>
        <p:spPr>
          <a:xfrm>
            <a:off x="3698972" y="4816436"/>
            <a:ext cx="2752215" cy="848300"/>
          </a:xfrm>
          <a:prstGeom prst="rect">
            <a:avLst/>
          </a:prstGeom>
          <a:noFill/>
        </p:spPr>
        <p:txBody>
          <a:bodyPr wrap="square" lIns="72000" tIns="36000" rIns="72000" bIns="36000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/>
                </a:solidFill>
              </a:rPr>
              <a:t>点击输入本栏的具体文字，此为概念图解，请根据您的具体内容酌情修改。</a:t>
            </a:r>
            <a:endParaRPr lang="en-US" altLang="zh-CN" dirty="0">
              <a:solidFill>
                <a:schemeClr val="tx1"/>
              </a:solidFill>
            </a:endParaRPr>
          </a:p>
        </p:txBody>
      </p:sp>
      <p:sp>
        <p:nvSpPr>
          <p:cNvPr id="10" name="TextBox 20">
            <a:extLst>
              <a:ext uri="{FF2B5EF4-FFF2-40B4-BE49-F238E27FC236}">
                <a16:creationId xmlns:a16="http://schemas.microsoft.com/office/drawing/2014/main" xmlns="" id="{0D8DD77C-5377-462F-A2F4-C124A792F4DE}"/>
              </a:ext>
            </a:extLst>
          </p:cNvPr>
          <p:cNvSpPr txBox="1"/>
          <p:nvPr/>
        </p:nvSpPr>
        <p:spPr>
          <a:xfrm>
            <a:off x="3698972" y="3857105"/>
            <a:ext cx="3139265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83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年级排名第</a:t>
            </a:r>
            <a:r>
              <a:rPr lang="en-US" altLang="zh-CN" sz="6600" b="1" dirty="0">
                <a:solidFill>
                  <a:srgbClr val="FF83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 b="1" dirty="0">
                <a:solidFill>
                  <a:srgbClr val="FF832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</a:t>
            </a:r>
            <a:endParaRPr lang="zh-CN" altLang="en-US" sz="2667" b="1" dirty="0">
              <a:solidFill>
                <a:srgbClr val="FF832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00479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D0C36080-0C65-4F62-82E9-3D4D5CF6D317}"/>
              </a:ext>
            </a:extLst>
          </p:cNvPr>
          <p:cNvSpPr txBox="1"/>
          <p:nvPr/>
        </p:nvSpPr>
        <p:spPr>
          <a:xfrm>
            <a:off x="2063552" y="535864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794E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成绩分析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10FDE013-64A5-47A6-B50A-47B0F134749D}"/>
              </a:ext>
            </a:extLst>
          </p:cNvPr>
          <p:cNvGrpSpPr/>
          <p:nvPr/>
        </p:nvGrpSpPr>
        <p:grpSpPr>
          <a:xfrm>
            <a:off x="1760191" y="4967459"/>
            <a:ext cx="8368258" cy="1256962"/>
            <a:chOff x="1760191" y="4967459"/>
            <a:chExt cx="8368258" cy="1256962"/>
          </a:xfrm>
        </p:grpSpPr>
        <p:sp>
          <p:nvSpPr>
            <p:cNvPr id="3" name="TextBox 5">
              <a:extLst>
                <a:ext uri="{FF2B5EF4-FFF2-40B4-BE49-F238E27FC236}">
                  <a16:creationId xmlns:a16="http://schemas.microsoft.com/office/drawing/2014/main" xmlns="" id="{2268965E-75A9-4227-9E23-64A842ACB74F}"/>
                </a:ext>
              </a:extLst>
            </p:cNvPr>
            <p:cNvSpPr txBox="1"/>
            <p:nvPr/>
          </p:nvSpPr>
          <p:spPr>
            <a:xfrm>
              <a:off x="1760191" y="5356491"/>
              <a:ext cx="8368258" cy="86793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1400">
                  <a:solidFill>
                    <a:schemeClr val="bg1">
                      <a:lumMod val="8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zh-CN" altLang="en-US" dirty="0">
                  <a:solidFill>
                    <a:schemeClr val="tx1"/>
                  </a:solidFill>
                </a:rPr>
                <a:t>点击输入简要文字内容，文字内容需概括精炼，言简意赅的说明该分项内容，点击输入简要文字内容，文字内容需概括精炼，言简意赅的说明该分项内容，</a:t>
              </a:r>
              <a:r>
                <a:rPr lang="zh-CN" altLang="en-US" dirty="0">
                  <a:solidFill>
                    <a:schemeClr val="tx1"/>
                  </a:solidFill>
                  <a:sym typeface="微软雅黑" pitchFamily="34" charset="-122"/>
                </a:rPr>
                <a:t>在此录入上述图表的综合描述说明，在此录入上述图表的综合描述说明，在此录入上述图表的综合描述说明。</a:t>
              </a:r>
              <a:endParaRPr lang="en-US" altLang="zh-CN" dirty="0">
                <a:solidFill>
                  <a:schemeClr val="tx1"/>
                </a:solidFill>
              </a:endParaRPr>
            </a:p>
          </p:txBody>
        </p:sp>
        <p:sp>
          <p:nvSpPr>
            <p:cNvPr id="4" name="TextBox 22">
              <a:extLst>
                <a:ext uri="{FF2B5EF4-FFF2-40B4-BE49-F238E27FC236}">
                  <a16:creationId xmlns:a16="http://schemas.microsoft.com/office/drawing/2014/main" xmlns="" id="{ADFEF17E-0DE0-4827-BDEF-F9A9E5707647}"/>
                </a:ext>
              </a:extLst>
            </p:cNvPr>
            <p:cNvSpPr txBox="1"/>
            <p:nvPr/>
          </p:nvSpPr>
          <p:spPr>
            <a:xfrm>
              <a:off x="4897703" y="4967459"/>
              <a:ext cx="2396595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000" spc="-150">
                  <a:gradFill flip="none" rotWithShape="1">
                    <a:gsLst>
                      <a:gs pos="0">
                        <a:schemeClr val="bg1">
                          <a:lumMod val="65000"/>
                        </a:schemeClr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18900000" scaled="1"/>
                    <a:tileRect/>
                  </a:gra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latin typeface="Swiss921 BT" pitchFamily="34" charset="0"/>
                  <a:ea typeface="微软雅黑" pitchFamily="34" charset="-122"/>
                </a:defRPr>
              </a:lvl1pPr>
            </a:lstStyle>
            <a:p>
              <a:pPr algn="ctr"/>
              <a:r>
                <a:rPr lang="zh-CN" altLang="en-US" sz="2400" spc="0" dirty="0">
                  <a:solidFill>
                    <a:srgbClr val="794E2D"/>
                  </a:solidFill>
                  <a:effectLst/>
                </a:rPr>
                <a:t>取得成绩的原因</a:t>
              </a: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BBF5DBD-3E0B-4B80-992B-6C2BCE7312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943" y="1497109"/>
            <a:ext cx="1857883" cy="185788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519560DB-340C-40D2-A469-AB6311533C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683" y="1398208"/>
            <a:ext cx="3099530" cy="221471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3EFC50CB-413B-4766-8EE7-1C5C1CE72E4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7703" y="1562496"/>
            <a:ext cx="2467299" cy="1727109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43DE426D-C332-4178-8188-E1B409071690}"/>
              </a:ext>
            </a:extLst>
          </p:cNvPr>
          <p:cNvSpPr/>
          <p:nvPr/>
        </p:nvSpPr>
        <p:spPr>
          <a:xfrm>
            <a:off x="660400" y="3403349"/>
            <a:ext cx="2952918" cy="1103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cap="all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语文</a:t>
            </a:r>
            <a:endParaRPr lang="en-US" altLang="zh-CN" cap="all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右键点击图片选择设置图片格式可直接替换图片。您可以点击文字框输入您的描述说明。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12702FB-7999-4662-9BE9-1E58C1FCE477}"/>
              </a:ext>
            </a:extLst>
          </p:cNvPr>
          <p:cNvSpPr/>
          <p:nvPr/>
        </p:nvSpPr>
        <p:spPr>
          <a:xfrm>
            <a:off x="4619541" y="3403349"/>
            <a:ext cx="2952918" cy="1103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cap="all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数学</a:t>
            </a:r>
            <a:endParaRPr lang="en-US" altLang="zh-CN" cap="all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右键点击图片选择设置图片格式可直接替换图片。您可以点击文字框输入您的描述说明。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F8AA1907-367B-4AD9-B788-9196586704E5}"/>
              </a:ext>
            </a:extLst>
          </p:cNvPr>
          <p:cNvSpPr/>
          <p:nvPr/>
        </p:nvSpPr>
        <p:spPr>
          <a:xfrm>
            <a:off x="8651989" y="3403349"/>
            <a:ext cx="2952918" cy="1103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cap="all" dirty="0">
                <a:latin typeface="微软雅黑" panose="020B0503020204020204" pitchFamily="34" charset="-122"/>
                <a:ea typeface="微软雅黑" panose="020B0503020204020204" pitchFamily="34" charset="-122"/>
              </a:rPr>
              <a:t>英语</a:t>
            </a:r>
            <a:endParaRPr lang="en-US" altLang="zh-CN" cap="all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右键点击图片选择设置图片格式可直接替换图片。您可以点击文字框输入您的描述说明。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16885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25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null,&quot;Name&quot;:&quot;正常&quot;,&quot;HeaderHeight&quot;:15.0,&quot;FooterHeight&quot;:9.0,&quot;SideMargin&quot;:5.5,&quot;TopMargin&quot;:0.0,&quot;BottomMargin&quot;:0.0,&quot;IntervalMargin&quot;:1.5,&quot;SettingType&quot;:&quot;System&quot;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25日"/>
  <p:tag name="POCKET_APPLY_TYPE" val="Slid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25日"/>
  <p:tag name="POCKET_APPLY_TYPE" val="Slid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25日"/>
  <p:tag name="POCKET_APPLY_TYPE" val="Slid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25日"/>
  <p:tag name="POCKET_APPLY_TYPE" val="Slid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25日"/>
  <p:tag name="POCKET_APPLY_TYPE" val="Slid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25日"/>
  <p:tag name="POCKET_APPLY_TYPE" val="Slid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25日"/>
  <p:tag name="POCKET_APPLY_TYPE" val="Slid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25日"/>
  <p:tag name="POCKET_APPLY_TYPE" val="Slid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25日"/>
  <p:tag name="POCKET_APPLY_TYPE" val="Slid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25日"/>
  <p:tag name="POCKET_APPLY_TYPE" val="Slid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25日"/>
  <p:tag name="POCKET_APPLY_TYPE" val="Slid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25日"/>
  <p:tag name="POCKET_APPLY_TYPE" val="Slid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25日"/>
  <p:tag name="POCKET_APPLY_TYPE" val="Slid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25日"/>
  <p:tag name="POCKET_APPLY_TYPE" val="Slid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25日"/>
  <p:tag name="POCKET_APPLY_TYPE" val="Slid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25日"/>
  <p:tag name="POCKET_APPLY_TYPE" val="Slid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25日"/>
  <p:tag name="POCKET_APPLY_TYPE" val="Slid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25日"/>
  <p:tag name="POCKET_APPLY_TYPE" val="Slid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25日"/>
  <p:tag name="POCKET_APPLY_TYPE" val="Slid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25日"/>
  <p:tag name="POCKET_APPLY_TYPE" val="Slid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25日"/>
  <p:tag name="POCKET_APPLY_TYPE" val="Slid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25日"/>
  <p:tag name="POCKET_APPLY_TYPE" val="Slid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25日"/>
  <p:tag name="POCKET_APPLY_TYPE" val="Slid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25日"/>
  <p:tag name="POCKET_APPLY_TYPE" val="Slid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CKET_APPLY_TIME" val="2019年3月25日"/>
  <p:tag name="POCKET_APPLY_TYPE" val="Slide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2269</Words>
  <Application>Microsoft Office PowerPoint</Application>
  <PresentationFormat>宽屏</PresentationFormat>
  <Paragraphs>204</Paragraphs>
  <Slides>26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0" baseType="lpstr">
      <vt:lpstr>Meiryo</vt:lpstr>
      <vt:lpstr>Swiss921 BT</vt:lpstr>
      <vt:lpstr>等线</vt:lpstr>
      <vt:lpstr>等线 Light</vt:lpstr>
      <vt:lpstr>汉仪跳跳体简</vt:lpstr>
      <vt:lpstr>宋体</vt:lpstr>
      <vt:lpstr>微软雅黑</vt:lpstr>
      <vt:lpstr>Arial</vt:lpstr>
      <vt:lpstr>Calibri</vt:lpstr>
      <vt:lpstr>Calibri Light</vt:lpstr>
      <vt:lpstr>Open Sans</vt:lpstr>
      <vt:lpstr>Open Sans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16</cp:revision>
  <dcterms:created xsi:type="dcterms:W3CDTF">2019-03-21T09:03:51Z</dcterms:created>
  <dcterms:modified xsi:type="dcterms:W3CDTF">2021-06-15T00:44:03Z</dcterms:modified>
</cp:coreProperties>
</file>