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5" r:id="rId3"/>
    <p:sldId id="336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4DC13C-9883-4B2A-8076-6448FFD17941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4F6363-D629-4D23-BAFE-4A59C5D63B4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47377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F6363-D629-4D23-BAFE-4A59C5D63B4A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79724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9743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B5E6A-D304-403A-BBEA-ED628F8CF90E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7BD4F-C08E-4CC1-BC1D-44929011D95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5379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12F97-BA15-46AB-B974-329EEBB4ECE1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607B-2D9D-4764-AEA8-937358DC92A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489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97C38-C9C4-49C6-9B8D-D65F3F687E89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77A-7862-4AB7-81C0-263558660BB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677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420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50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61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397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9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86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40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2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8E521-3D80-47E6-AE98-7786F0347153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D53F5-6FCC-46E4-8F97-6C4C137552E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1204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29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68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554C9-C9CD-41B2-85F3-C49FEB3FE211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2F3AE-9D99-4ADD-8B37-CD1765AD25F2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94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9443B-67EA-412A-BAC0-A706E693CB25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5B373-D29C-42A3-8B08-FBEB8DB210B6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4779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5ABF3-6E99-4AEE-BC9A-57096F21DDBB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9944E-A6B7-4BDA-AA7A-B2669900762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16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3884A-4984-4560-9EBB-638D1B6F4B3E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647A-D2B5-49CD-8A1B-2C6B0DA54F90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776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2A57C-5833-47E1-B917-1D59164196BE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0EAA5-558D-411C-A095-25F683C7BE1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455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518ED-2C0F-4BFC-BC2A-113F57120C11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1A5F-7815-4D86-A7ED-E1A83BDBDDFF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6776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099F1-1E8A-4AD8-9F4E-B146450716A8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68CD3-A05E-48BE-A637-111B46149ABD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538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2F19EB-0FAD-47FE-B2D8-0A2551AAD8C9}" type="datetimeFigureOut">
              <a:rPr lang="id-ID"/>
              <a:pPr>
                <a:defRPr/>
              </a:pPr>
              <a:t>12/06/2021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302359-C8BC-4FE6-9FCD-90C0BAD4A920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3216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36563"/>
            <a:ext cx="5667375" cy="709612"/>
            <a:chOff x="1772300" y="288646"/>
            <a:chExt cx="5667768" cy="709071"/>
          </a:xfrm>
        </p:grpSpPr>
        <p:sp>
          <p:nvSpPr>
            <p:cNvPr id="89179" name="Rectangle 22"/>
            <p:cNvSpPr>
              <a:spLocks noChangeArrowheads="1"/>
            </p:cNvSpPr>
            <p:nvPr/>
          </p:nvSpPr>
          <p:spPr bwMode="auto">
            <a:xfrm>
              <a:off x="3274086" y="288646"/>
              <a:ext cx="302290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4 Ways to Stable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80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9095" name="Group 4"/>
          <p:cNvGrpSpPr>
            <a:grpSpLocks noChangeAspect="1"/>
          </p:cNvGrpSpPr>
          <p:nvPr/>
        </p:nvGrpSpPr>
        <p:grpSpPr bwMode="auto">
          <a:xfrm>
            <a:off x="4187825" y="1958975"/>
            <a:ext cx="4043363" cy="4899025"/>
            <a:chOff x="2526" y="1238"/>
            <a:chExt cx="2547" cy="3086"/>
          </a:xfrm>
        </p:grpSpPr>
        <p:sp>
          <p:nvSpPr>
            <p:cNvPr id="89123" name="Freeform 21"/>
            <p:cNvSpPr>
              <a:spLocks/>
            </p:cNvSpPr>
            <p:nvPr/>
          </p:nvSpPr>
          <p:spPr bwMode="auto">
            <a:xfrm>
              <a:off x="3788" y="1377"/>
              <a:ext cx="290" cy="2947"/>
            </a:xfrm>
            <a:custGeom>
              <a:avLst/>
              <a:gdLst>
                <a:gd name="T0" fmla="*/ 290 w 290"/>
                <a:gd name="T1" fmla="*/ 0 h 2947"/>
                <a:gd name="T2" fmla="*/ 290 w 290"/>
                <a:gd name="T3" fmla="*/ 2947 h 2947"/>
                <a:gd name="T4" fmla="*/ 0 w 290"/>
                <a:gd name="T5" fmla="*/ 2947 h 2947"/>
                <a:gd name="T6" fmla="*/ 0 w 290"/>
                <a:gd name="T7" fmla="*/ 290 h 2947"/>
                <a:gd name="T8" fmla="*/ 290 w 290"/>
                <a:gd name="T9" fmla="*/ 0 h 29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2947">
                  <a:moveTo>
                    <a:pt x="290" y="0"/>
                  </a:moveTo>
                  <a:lnTo>
                    <a:pt x="290" y="2947"/>
                  </a:lnTo>
                  <a:lnTo>
                    <a:pt x="0" y="2947"/>
                  </a:lnTo>
                  <a:lnTo>
                    <a:pt x="0" y="290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24" name="Freeform 22"/>
            <p:cNvSpPr>
              <a:spLocks/>
            </p:cNvSpPr>
            <p:nvPr/>
          </p:nvSpPr>
          <p:spPr bwMode="auto">
            <a:xfrm>
              <a:off x="3788" y="1377"/>
              <a:ext cx="290" cy="2947"/>
            </a:xfrm>
            <a:custGeom>
              <a:avLst/>
              <a:gdLst>
                <a:gd name="T0" fmla="*/ 290 w 290"/>
                <a:gd name="T1" fmla="*/ 0 h 2947"/>
                <a:gd name="T2" fmla="*/ 290 w 290"/>
                <a:gd name="T3" fmla="*/ 2947 h 2947"/>
                <a:gd name="T4" fmla="*/ 0 w 290"/>
                <a:gd name="T5" fmla="*/ 2947 h 2947"/>
                <a:gd name="T6" fmla="*/ 0 w 290"/>
                <a:gd name="T7" fmla="*/ 290 h 2947"/>
                <a:gd name="T8" fmla="*/ 290 w 290"/>
                <a:gd name="T9" fmla="*/ 0 h 29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2947">
                  <a:moveTo>
                    <a:pt x="290" y="0"/>
                  </a:moveTo>
                  <a:lnTo>
                    <a:pt x="290" y="2947"/>
                  </a:lnTo>
                  <a:lnTo>
                    <a:pt x="0" y="2947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788" y="1377"/>
              <a:ext cx="290" cy="2947"/>
            </a:xfrm>
            <a:custGeom>
              <a:avLst/>
              <a:gdLst>
                <a:gd name="T0" fmla="*/ 290 w 290"/>
                <a:gd name="T1" fmla="*/ 0 h 2947"/>
                <a:gd name="T2" fmla="*/ 290 w 290"/>
                <a:gd name="T3" fmla="*/ 2947 h 2947"/>
                <a:gd name="T4" fmla="*/ 0 w 290"/>
                <a:gd name="T5" fmla="*/ 2947 h 2947"/>
                <a:gd name="T6" fmla="*/ 0 w 290"/>
                <a:gd name="T7" fmla="*/ 290 h 2947"/>
                <a:gd name="T8" fmla="*/ 290 w 290"/>
                <a:gd name="T9" fmla="*/ 0 h 2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2947">
                  <a:moveTo>
                    <a:pt x="290" y="0"/>
                  </a:moveTo>
                  <a:lnTo>
                    <a:pt x="290" y="2947"/>
                  </a:lnTo>
                  <a:lnTo>
                    <a:pt x="0" y="2947"/>
                  </a:lnTo>
                  <a:lnTo>
                    <a:pt x="0" y="290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26" name="Freeform 24"/>
            <p:cNvSpPr>
              <a:spLocks/>
            </p:cNvSpPr>
            <p:nvPr/>
          </p:nvSpPr>
          <p:spPr bwMode="auto">
            <a:xfrm>
              <a:off x="3788" y="1377"/>
              <a:ext cx="290" cy="2947"/>
            </a:xfrm>
            <a:custGeom>
              <a:avLst/>
              <a:gdLst>
                <a:gd name="T0" fmla="*/ 290 w 290"/>
                <a:gd name="T1" fmla="*/ 0 h 2947"/>
                <a:gd name="T2" fmla="*/ 290 w 290"/>
                <a:gd name="T3" fmla="*/ 2947 h 2947"/>
                <a:gd name="T4" fmla="*/ 0 w 290"/>
                <a:gd name="T5" fmla="*/ 2947 h 2947"/>
                <a:gd name="T6" fmla="*/ 0 w 290"/>
                <a:gd name="T7" fmla="*/ 290 h 2947"/>
                <a:gd name="T8" fmla="*/ 290 w 290"/>
                <a:gd name="T9" fmla="*/ 0 h 29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2947">
                  <a:moveTo>
                    <a:pt x="290" y="0"/>
                  </a:moveTo>
                  <a:lnTo>
                    <a:pt x="290" y="2947"/>
                  </a:lnTo>
                  <a:lnTo>
                    <a:pt x="0" y="2947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27" name="Freeform 26"/>
            <p:cNvSpPr>
              <a:spLocks/>
            </p:cNvSpPr>
            <p:nvPr/>
          </p:nvSpPr>
          <p:spPr bwMode="auto">
            <a:xfrm>
              <a:off x="3788" y="1377"/>
              <a:ext cx="740" cy="290"/>
            </a:xfrm>
            <a:custGeom>
              <a:avLst/>
              <a:gdLst>
                <a:gd name="T0" fmla="*/ 740 w 740"/>
                <a:gd name="T1" fmla="*/ 290 h 290"/>
                <a:gd name="T2" fmla="*/ 0 w 740"/>
                <a:gd name="T3" fmla="*/ 290 h 290"/>
                <a:gd name="T4" fmla="*/ 290 w 740"/>
                <a:gd name="T5" fmla="*/ 0 h 290"/>
                <a:gd name="T6" fmla="*/ 740 w 740"/>
                <a:gd name="T7" fmla="*/ 0 h 290"/>
                <a:gd name="T8" fmla="*/ 740 w 740"/>
                <a:gd name="T9" fmla="*/ 290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0" h="290">
                  <a:moveTo>
                    <a:pt x="740" y="290"/>
                  </a:moveTo>
                  <a:lnTo>
                    <a:pt x="0" y="290"/>
                  </a:lnTo>
                  <a:lnTo>
                    <a:pt x="290" y="0"/>
                  </a:lnTo>
                  <a:lnTo>
                    <a:pt x="740" y="0"/>
                  </a:lnTo>
                  <a:lnTo>
                    <a:pt x="740" y="290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28" name="Freeform 27"/>
            <p:cNvSpPr>
              <a:spLocks/>
            </p:cNvSpPr>
            <p:nvPr/>
          </p:nvSpPr>
          <p:spPr bwMode="auto">
            <a:xfrm>
              <a:off x="3788" y="1377"/>
              <a:ext cx="740" cy="290"/>
            </a:xfrm>
            <a:custGeom>
              <a:avLst/>
              <a:gdLst>
                <a:gd name="T0" fmla="*/ 740 w 740"/>
                <a:gd name="T1" fmla="*/ 290 h 290"/>
                <a:gd name="T2" fmla="*/ 0 w 740"/>
                <a:gd name="T3" fmla="*/ 290 h 290"/>
                <a:gd name="T4" fmla="*/ 290 w 740"/>
                <a:gd name="T5" fmla="*/ 0 h 290"/>
                <a:gd name="T6" fmla="*/ 740 w 740"/>
                <a:gd name="T7" fmla="*/ 0 h 290"/>
                <a:gd name="T8" fmla="*/ 740 w 740"/>
                <a:gd name="T9" fmla="*/ 290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0" h="290">
                  <a:moveTo>
                    <a:pt x="740" y="290"/>
                  </a:moveTo>
                  <a:lnTo>
                    <a:pt x="0" y="290"/>
                  </a:lnTo>
                  <a:lnTo>
                    <a:pt x="290" y="0"/>
                  </a:lnTo>
                  <a:lnTo>
                    <a:pt x="740" y="0"/>
                  </a:lnTo>
                  <a:lnTo>
                    <a:pt x="740" y="2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29" name="Freeform 28"/>
            <p:cNvSpPr>
              <a:spLocks/>
            </p:cNvSpPr>
            <p:nvPr/>
          </p:nvSpPr>
          <p:spPr bwMode="auto">
            <a:xfrm>
              <a:off x="4496" y="1238"/>
              <a:ext cx="310" cy="573"/>
            </a:xfrm>
            <a:custGeom>
              <a:avLst/>
              <a:gdLst>
                <a:gd name="T0" fmla="*/ 310 w 310"/>
                <a:gd name="T1" fmla="*/ 286 h 573"/>
                <a:gd name="T2" fmla="*/ 0 w 310"/>
                <a:gd name="T3" fmla="*/ 0 h 573"/>
                <a:gd name="T4" fmla="*/ 0 w 310"/>
                <a:gd name="T5" fmla="*/ 286 h 573"/>
                <a:gd name="T6" fmla="*/ 0 w 310"/>
                <a:gd name="T7" fmla="*/ 573 h 573"/>
                <a:gd name="T8" fmla="*/ 310 w 310"/>
                <a:gd name="T9" fmla="*/ 286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0" h="573">
                  <a:moveTo>
                    <a:pt x="310" y="286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0" y="573"/>
                  </a:lnTo>
                  <a:lnTo>
                    <a:pt x="310" y="286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30" name="Freeform 29"/>
            <p:cNvSpPr>
              <a:spLocks/>
            </p:cNvSpPr>
            <p:nvPr/>
          </p:nvSpPr>
          <p:spPr bwMode="auto">
            <a:xfrm>
              <a:off x="4496" y="1238"/>
              <a:ext cx="310" cy="573"/>
            </a:xfrm>
            <a:custGeom>
              <a:avLst/>
              <a:gdLst>
                <a:gd name="T0" fmla="*/ 310 w 310"/>
                <a:gd name="T1" fmla="*/ 286 h 573"/>
                <a:gd name="T2" fmla="*/ 0 w 310"/>
                <a:gd name="T3" fmla="*/ 0 h 573"/>
                <a:gd name="T4" fmla="*/ 0 w 310"/>
                <a:gd name="T5" fmla="*/ 286 h 573"/>
                <a:gd name="T6" fmla="*/ 0 w 310"/>
                <a:gd name="T7" fmla="*/ 573 h 573"/>
                <a:gd name="T8" fmla="*/ 310 w 310"/>
                <a:gd name="T9" fmla="*/ 286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0" h="573">
                  <a:moveTo>
                    <a:pt x="310" y="286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0" y="573"/>
                  </a:lnTo>
                  <a:lnTo>
                    <a:pt x="310" y="2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788" y="1377"/>
              <a:ext cx="708" cy="290"/>
            </a:xfrm>
            <a:custGeom>
              <a:avLst/>
              <a:gdLst>
                <a:gd name="T0" fmla="*/ 708 w 708"/>
                <a:gd name="T1" fmla="*/ 0 h 290"/>
                <a:gd name="T2" fmla="*/ 290 w 708"/>
                <a:gd name="T3" fmla="*/ 0 h 290"/>
                <a:gd name="T4" fmla="*/ 0 w 708"/>
                <a:gd name="T5" fmla="*/ 290 h 290"/>
                <a:gd name="T6" fmla="*/ 708 w 708"/>
                <a:gd name="T7" fmla="*/ 290 h 290"/>
                <a:gd name="T8" fmla="*/ 708 w 708"/>
                <a:gd name="T9" fmla="*/ 147 h 290"/>
                <a:gd name="T10" fmla="*/ 708 w 708"/>
                <a:gd name="T1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" h="290">
                  <a:moveTo>
                    <a:pt x="708" y="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708" y="290"/>
                  </a:lnTo>
                  <a:lnTo>
                    <a:pt x="708" y="147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32" name="Freeform 31"/>
            <p:cNvSpPr>
              <a:spLocks/>
            </p:cNvSpPr>
            <p:nvPr/>
          </p:nvSpPr>
          <p:spPr bwMode="auto">
            <a:xfrm>
              <a:off x="3788" y="1377"/>
              <a:ext cx="708" cy="290"/>
            </a:xfrm>
            <a:custGeom>
              <a:avLst/>
              <a:gdLst>
                <a:gd name="T0" fmla="*/ 708 w 708"/>
                <a:gd name="T1" fmla="*/ 0 h 290"/>
                <a:gd name="T2" fmla="*/ 290 w 708"/>
                <a:gd name="T3" fmla="*/ 0 h 290"/>
                <a:gd name="T4" fmla="*/ 0 w 708"/>
                <a:gd name="T5" fmla="*/ 290 h 290"/>
                <a:gd name="T6" fmla="*/ 708 w 708"/>
                <a:gd name="T7" fmla="*/ 290 h 290"/>
                <a:gd name="T8" fmla="*/ 708 w 708"/>
                <a:gd name="T9" fmla="*/ 147 h 290"/>
                <a:gd name="T10" fmla="*/ 708 w 708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8" h="290">
                  <a:moveTo>
                    <a:pt x="708" y="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708" y="290"/>
                  </a:lnTo>
                  <a:lnTo>
                    <a:pt x="708" y="147"/>
                  </a:lnTo>
                  <a:lnTo>
                    <a:pt x="7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96" y="1238"/>
              <a:ext cx="310" cy="573"/>
            </a:xfrm>
            <a:custGeom>
              <a:avLst/>
              <a:gdLst>
                <a:gd name="T0" fmla="*/ 0 w 310"/>
                <a:gd name="T1" fmla="*/ 0 h 573"/>
                <a:gd name="T2" fmla="*/ 0 w 310"/>
                <a:gd name="T3" fmla="*/ 139 h 573"/>
                <a:gd name="T4" fmla="*/ 0 w 310"/>
                <a:gd name="T5" fmla="*/ 286 h 573"/>
                <a:gd name="T6" fmla="*/ 0 w 310"/>
                <a:gd name="T7" fmla="*/ 429 h 573"/>
                <a:gd name="T8" fmla="*/ 0 w 310"/>
                <a:gd name="T9" fmla="*/ 573 h 573"/>
                <a:gd name="T10" fmla="*/ 310 w 310"/>
                <a:gd name="T11" fmla="*/ 286 h 573"/>
                <a:gd name="T12" fmla="*/ 0 w 310"/>
                <a:gd name="T13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573">
                  <a:moveTo>
                    <a:pt x="0" y="0"/>
                  </a:moveTo>
                  <a:lnTo>
                    <a:pt x="0" y="139"/>
                  </a:lnTo>
                  <a:lnTo>
                    <a:pt x="0" y="286"/>
                  </a:lnTo>
                  <a:lnTo>
                    <a:pt x="0" y="429"/>
                  </a:lnTo>
                  <a:lnTo>
                    <a:pt x="0" y="573"/>
                  </a:lnTo>
                  <a:lnTo>
                    <a:pt x="31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34" name="Freeform 33"/>
            <p:cNvSpPr>
              <a:spLocks/>
            </p:cNvSpPr>
            <p:nvPr/>
          </p:nvSpPr>
          <p:spPr bwMode="auto">
            <a:xfrm>
              <a:off x="4496" y="1238"/>
              <a:ext cx="310" cy="573"/>
            </a:xfrm>
            <a:custGeom>
              <a:avLst/>
              <a:gdLst>
                <a:gd name="T0" fmla="*/ 0 w 310"/>
                <a:gd name="T1" fmla="*/ 0 h 573"/>
                <a:gd name="T2" fmla="*/ 0 w 310"/>
                <a:gd name="T3" fmla="*/ 139 h 573"/>
                <a:gd name="T4" fmla="*/ 0 w 310"/>
                <a:gd name="T5" fmla="*/ 286 h 573"/>
                <a:gd name="T6" fmla="*/ 0 w 310"/>
                <a:gd name="T7" fmla="*/ 429 h 573"/>
                <a:gd name="T8" fmla="*/ 0 w 310"/>
                <a:gd name="T9" fmla="*/ 573 h 573"/>
                <a:gd name="T10" fmla="*/ 310 w 310"/>
                <a:gd name="T11" fmla="*/ 286 h 573"/>
                <a:gd name="T12" fmla="*/ 0 w 310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0" h="573">
                  <a:moveTo>
                    <a:pt x="0" y="0"/>
                  </a:moveTo>
                  <a:lnTo>
                    <a:pt x="0" y="139"/>
                  </a:lnTo>
                  <a:lnTo>
                    <a:pt x="0" y="286"/>
                  </a:lnTo>
                  <a:lnTo>
                    <a:pt x="0" y="429"/>
                  </a:lnTo>
                  <a:lnTo>
                    <a:pt x="0" y="573"/>
                  </a:lnTo>
                  <a:lnTo>
                    <a:pt x="310" y="28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35" name="Freeform 34"/>
            <p:cNvSpPr>
              <a:spLocks/>
            </p:cNvSpPr>
            <p:nvPr/>
          </p:nvSpPr>
          <p:spPr bwMode="auto">
            <a:xfrm>
              <a:off x="3433" y="1997"/>
              <a:ext cx="291" cy="2327"/>
            </a:xfrm>
            <a:custGeom>
              <a:avLst/>
              <a:gdLst>
                <a:gd name="T0" fmla="*/ 0 w 291"/>
                <a:gd name="T1" fmla="*/ 0 h 2327"/>
                <a:gd name="T2" fmla="*/ 0 w 291"/>
                <a:gd name="T3" fmla="*/ 2327 h 2327"/>
                <a:gd name="T4" fmla="*/ 291 w 291"/>
                <a:gd name="T5" fmla="*/ 2327 h 2327"/>
                <a:gd name="T6" fmla="*/ 291 w 291"/>
                <a:gd name="T7" fmla="*/ 291 h 2327"/>
                <a:gd name="T8" fmla="*/ 0 w 291"/>
                <a:gd name="T9" fmla="*/ 0 h 2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2327">
                  <a:moveTo>
                    <a:pt x="0" y="0"/>
                  </a:moveTo>
                  <a:lnTo>
                    <a:pt x="0" y="2327"/>
                  </a:lnTo>
                  <a:lnTo>
                    <a:pt x="291" y="2327"/>
                  </a:lnTo>
                  <a:lnTo>
                    <a:pt x="291" y="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36" name="Freeform 35"/>
            <p:cNvSpPr>
              <a:spLocks/>
            </p:cNvSpPr>
            <p:nvPr/>
          </p:nvSpPr>
          <p:spPr bwMode="auto">
            <a:xfrm>
              <a:off x="3433" y="1997"/>
              <a:ext cx="291" cy="2327"/>
            </a:xfrm>
            <a:custGeom>
              <a:avLst/>
              <a:gdLst>
                <a:gd name="T0" fmla="*/ 0 w 291"/>
                <a:gd name="T1" fmla="*/ 0 h 2327"/>
                <a:gd name="T2" fmla="*/ 0 w 291"/>
                <a:gd name="T3" fmla="*/ 2327 h 2327"/>
                <a:gd name="T4" fmla="*/ 291 w 291"/>
                <a:gd name="T5" fmla="*/ 2327 h 2327"/>
                <a:gd name="T6" fmla="*/ 291 w 291"/>
                <a:gd name="T7" fmla="*/ 291 h 2327"/>
                <a:gd name="T8" fmla="*/ 0 w 291"/>
                <a:gd name="T9" fmla="*/ 0 h 2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2327">
                  <a:moveTo>
                    <a:pt x="0" y="0"/>
                  </a:moveTo>
                  <a:lnTo>
                    <a:pt x="0" y="2327"/>
                  </a:lnTo>
                  <a:lnTo>
                    <a:pt x="291" y="2327"/>
                  </a:lnTo>
                  <a:lnTo>
                    <a:pt x="291" y="29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33" y="1997"/>
              <a:ext cx="291" cy="2327"/>
            </a:xfrm>
            <a:custGeom>
              <a:avLst/>
              <a:gdLst>
                <a:gd name="T0" fmla="*/ 0 w 291"/>
                <a:gd name="T1" fmla="*/ 0 h 2327"/>
                <a:gd name="T2" fmla="*/ 0 w 291"/>
                <a:gd name="T3" fmla="*/ 2327 h 2327"/>
                <a:gd name="T4" fmla="*/ 291 w 291"/>
                <a:gd name="T5" fmla="*/ 2327 h 2327"/>
                <a:gd name="T6" fmla="*/ 291 w 291"/>
                <a:gd name="T7" fmla="*/ 291 h 2327"/>
                <a:gd name="T8" fmla="*/ 0 w 291"/>
                <a:gd name="T9" fmla="*/ 0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327">
                  <a:moveTo>
                    <a:pt x="0" y="0"/>
                  </a:moveTo>
                  <a:lnTo>
                    <a:pt x="0" y="2327"/>
                  </a:lnTo>
                  <a:lnTo>
                    <a:pt x="291" y="2327"/>
                  </a:lnTo>
                  <a:lnTo>
                    <a:pt x="291" y="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38" name="Freeform 37"/>
            <p:cNvSpPr>
              <a:spLocks/>
            </p:cNvSpPr>
            <p:nvPr/>
          </p:nvSpPr>
          <p:spPr bwMode="auto">
            <a:xfrm>
              <a:off x="3433" y="1997"/>
              <a:ext cx="291" cy="2327"/>
            </a:xfrm>
            <a:custGeom>
              <a:avLst/>
              <a:gdLst>
                <a:gd name="T0" fmla="*/ 0 w 291"/>
                <a:gd name="T1" fmla="*/ 0 h 2327"/>
                <a:gd name="T2" fmla="*/ 0 w 291"/>
                <a:gd name="T3" fmla="*/ 2327 h 2327"/>
                <a:gd name="T4" fmla="*/ 291 w 291"/>
                <a:gd name="T5" fmla="*/ 2327 h 2327"/>
                <a:gd name="T6" fmla="*/ 291 w 291"/>
                <a:gd name="T7" fmla="*/ 291 h 2327"/>
                <a:gd name="T8" fmla="*/ 0 w 291"/>
                <a:gd name="T9" fmla="*/ 0 h 2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2327">
                  <a:moveTo>
                    <a:pt x="0" y="0"/>
                  </a:moveTo>
                  <a:lnTo>
                    <a:pt x="0" y="2327"/>
                  </a:lnTo>
                  <a:lnTo>
                    <a:pt x="291" y="2327"/>
                  </a:lnTo>
                  <a:lnTo>
                    <a:pt x="291" y="29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39" name="Freeform 38"/>
            <p:cNvSpPr>
              <a:spLocks/>
            </p:cNvSpPr>
            <p:nvPr/>
          </p:nvSpPr>
          <p:spPr bwMode="auto">
            <a:xfrm>
              <a:off x="3015" y="1997"/>
              <a:ext cx="709" cy="291"/>
            </a:xfrm>
            <a:custGeom>
              <a:avLst/>
              <a:gdLst>
                <a:gd name="T0" fmla="*/ 0 w 709"/>
                <a:gd name="T1" fmla="*/ 291 h 291"/>
                <a:gd name="T2" fmla="*/ 709 w 709"/>
                <a:gd name="T3" fmla="*/ 291 h 291"/>
                <a:gd name="T4" fmla="*/ 418 w 709"/>
                <a:gd name="T5" fmla="*/ 0 h 291"/>
                <a:gd name="T6" fmla="*/ 0 w 709"/>
                <a:gd name="T7" fmla="*/ 0 h 291"/>
                <a:gd name="T8" fmla="*/ 0 w 709"/>
                <a:gd name="T9" fmla="*/ 291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9" h="291">
                  <a:moveTo>
                    <a:pt x="0" y="291"/>
                  </a:moveTo>
                  <a:lnTo>
                    <a:pt x="709" y="291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0" name="Freeform 39"/>
            <p:cNvSpPr>
              <a:spLocks/>
            </p:cNvSpPr>
            <p:nvPr/>
          </p:nvSpPr>
          <p:spPr bwMode="auto">
            <a:xfrm>
              <a:off x="3015" y="1997"/>
              <a:ext cx="709" cy="291"/>
            </a:xfrm>
            <a:custGeom>
              <a:avLst/>
              <a:gdLst>
                <a:gd name="T0" fmla="*/ 0 w 709"/>
                <a:gd name="T1" fmla="*/ 291 h 291"/>
                <a:gd name="T2" fmla="*/ 709 w 709"/>
                <a:gd name="T3" fmla="*/ 291 h 291"/>
                <a:gd name="T4" fmla="*/ 418 w 709"/>
                <a:gd name="T5" fmla="*/ 0 h 291"/>
                <a:gd name="T6" fmla="*/ 0 w 709"/>
                <a:gd name="T7" fmla="*/ 0 h 291"/>
                <a:gd name="T8" fmla="*/ 0 w 709"/>
                <a:gd name="T9" fmla="*/ 291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9" h="291">
                  <a:moveTo>
                    <a:pt x="0" y="291"/>
                  </a:moveTo>
                  <a:lnTo>
                    <a:pt x="709" y="291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2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1" name="Freeform 40"/>
            <p:cNvSpPr>
              <a:spLocks/>
            </p:cNvSpPr>
            <p:nvPr/>
          </p:nvSpPr>
          <p:spPr bwMode="auto">
            <a:xfrm>
              <a:off x="2737" y="1854"/>
              <a:ext cx="310" cy="573"/>
            </a:xfrm>
            <a:custGeom>
              <a:avLst/>
              <a:gdLst>
                <a:gd name="T0" fmla="*/ 0 w 310"/>
                <a:gd name="T1" fmla="*/ 287 h 573"/>
                <a:gd name="T2" fmla="*/ 310 w 310"/>
                <a:gd name="T3" fmla="*/ 0 h 573"/>
                <a:gd name="T4" fmla="*/ 310 w 310"/>
                <a:gd name="T5" fmla="*/ 287 h 573"/>
                <a:gd name="T6" fmla="*/ 310 w 310"/>
                <a:gd name="T7" fmla="*/ 573 h 573"/>
                <a:gd name="T8" fmla="*/ 0 w 310"/>
                <a:gd name="T9" fmla="*/ 287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0" h="573">
                  <a:moveTo>
                    <a:pt x="0" y="287"/>
                  </a:moveTo>
                  <a:lnTo>
                    <a:pt x="310" y="0"/>
                  </a:lnTo>
                  <a:lnTo>
                    <a:pt x="310" y="287"/>
                  </a:lnTo>
                  <a:lnTo>
                    <a:pt x="310" y="573"/>
                  </a:lnTo>
                  <a:lnTo>
                    <a:pt x="0" y="2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2" name="Freeform 41"/>
            <p:cNvSpPr>
              <a:spLocks/>
            </p:cNvSpPr>
            <p:nvPr/>
          </p:nvSpPr>
          <p:spPr bwMode="auto">
            <a:xfrm>
              <a:off x="3047" y="1997"/>
              <a:ext cx="677" cy="291"/>
            </a:xfrm>
            <a:custGeom>
              <a:avLst/>
              <a:gdLst>
                <a:gd name="T0" fmla="*/ 386 w 677"/>
                <a:gd name="T1" fmla="*/ 0 h 291"/>
                <a:gd name="T2" fmla="*/ 0 w 677"/>
                <a:gd name="T3" fmla="*/ 0 h 291"/>
                <a:gd name="T4" fmla="*/ 0 w 677"/>
                <a:gd name="T5" fmla="*/ 144 h 291"/>
                <a:gd name="T6" fmla="*/ 0 w 677"/>
                <a:gd name="T7" fmla="*/ 291 h 291"/>
                <a:gd name="T8" fmla="*/ 677 w 677"/>
                <a:gd name="T9" fmla="*/ 291 h 291"/>
                <a:gd name="T10" fmla="*/ 386 w 677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7" h="291">
                  <a:moveTo>
                    <a:pt x="386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0" y="291"/>
                  </a:lnTo>
                  <a:lnTo>
                    <a:pt x="677" y="291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3" name="Freeform 42"/>
            <p:cNvSpPr>
              <a:spLocks/>
            </p:cNvSpPr>
            <p:nvPr/>
          </p:nvSpPr>
          <p:spPr bwMode="auto">
            <a:xfrm>
              <a:off x="3047" y="1997"/>
              <a:ext cx="677" cy="291"/>
            </a:xfrm>
            <a:custGeom>
              <a:avLst/>
              <a:gdLst>
                <a:gd name="T0" fmla="*/ 386 w 677"/>
                <a:gd name="T1" fmla="*/ 0 h 291"/>
                <a:gd name="T2" fmla="*/ 0 w 677"/>
                <a:gd name="T3" fmla="*/ 0 h 291"/>
                <a:gd name="T4" fmla="*/ 0 w 677"/>
                <a:gd name="T5" fmla="*/ 144 h 291"/>
                <a:gd name="T6" fmla="*/ 0 w 677"/>
                <a:gd name="T7" fmla="*/ 291 h 291"/>
                <a:gd name="T8" fmla="*/ 677 w 677"/>
                <a:gd name="T9" fmla="*/ 291 h 291"/>
                <a:gd name="T10" fmla="*/ 386 w 677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7" h="291">
                  <a:moveTo>
                    <a:pt x="386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0" y="291"/>
                  </a:lnTo>
                  <a:lnTo>
                    <a:pt x="677" y="291"/>
                  </a:lnTo>
                  <a:lnTo>
                    <a:pt x="3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4" name="Freeform 43"/>
            <p:cNvSpPr>
              <a:spLocks/>
            </p:cNvSpPr>
            <p:nvPr/>
          </p:nvSpPr>
          <p:spPr bwMode="auto">
            <a:xfrm>
              <a:off x="2737" y="1854"/>
              <a:ext cx="310" cy="573"/>
            </a:xfrm>
            <a:custGeom>
              <a:avLst/>
              <a:gdLst>
                <a:gd name="T0" fmla="*/ 310 w 310"/>
                <a:gd name="T1" fmla="*/ 0 h 573"/>
                <a:gd name="T2" fmla="*/ 0 w 310"/>
                <a:gd name="T3" fmla="*/ 287 h 573"/>
                <a:gd name="T4" fmla="*/ 310 w 310"/>
                <a:gd name="T5" fmla="*/ 573 h 573"/>
                <a:gd name="T6" fmla="*/ 310 w 310"/>
                <a:gd name="T7" fmla="*/ 434 h 573"/>
                <a:gd name="T8" fmla="*/ 310 w 310"/>
                <a:gd name="T9" fmla="*/ 287 h 573"/>
                <a:gd name="T10" fmla="*/ 310 w 310"/>
                <a:gd name="T11" fmla="*/ 143 h 573"/>
                <a:gd name="T12" fmla="*/ 310 w 310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0" h="573">
                  <a:moveTo>
                    <a:pt x="310" y="0"/>
                  </a:moveTo>
                  <a:lnTo>
                    <a:pt x="0" y="287"/>
                  </a:lnTo>
                  <a:lnTo>
                    <a:pt x="310" y="573"/>
                  </a:lnTo>
                  <a:lnTo>
                    <a:pt x="310" y="434"/>
                  </a:lnTo>
                  <a:lnTo>
                    <a:pt x="310" y="287"/>
                  </a:lnTo>
                  <a:lnTo>
                    <a:pt x="310" y="143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5" name="Freeform 44"/>
            <p:cNvSpPr>
              <a:spLocks/>
            </p:cNvSpPr>
            <p:nvPr/>
          </p:nvSpPr>
          <p:spPr bwMode="auto">
            <a:xfrm>
              <a:off x="2737" y="1854"/>
              <a:ext cx="310" cy="573"/>
            </a:xfrm>
            <a:custGeom>
              <a:avLst/>
              <a:gdLst>
                <a:gd name="T0" fmla="*/ 310 w 310"/>
                <a:gd name="T1" fmla="*/ 0 h 573"/>
                <a:gd name="T2" fmla="*/ 0 w 310"/>
                <a:gd name="T3" fmla="*/ 287 h 573"/>
                <a:gd name="T4" fmla="*/ 310 w 310"/>
                <a:gd name="T5" fmla="*/ 573 h 573"/>
                <a:gd name="T6" fmla="*/ 310 w 310"/>
                <a:gd name="T7" fmla="*/ 434 h 573"/>
                <a:gd name="T8" fmla="*/ 310 w 310"/>
                <a:gd name="T9" fmla="*/ 287 h 573"/>
                <a:gd name="T10" fmla="*/ 310 w 310"/>
                <a:gd name="T11" fmla="*/ 143 h 573"/>
                <a:gd name="T12" fmla="*/ 310 w 310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0" h="573">
                  <a:moveTo>
                    <a:pt x="310" y="0"/>
                  </a:moveTo>
                  <a:lnTo>
                    <a:pt x="0" y="287"/>
                  </a:lnTo>
                  <a:lnTo>
                    <a:pt x="310" y="573"/>
                  </a:lnTo>
                  <a:lnTo>
                    <a:pt x="310" y="434"/>
                  </a:lnTo>
                  <a:lnTo>
                    <a:pt x="310" y="287"/>
                  </a:lnTo>
                  <a:lnTo>
                    <a:pt x="310" y="143"/>
                  </a:lnTo>
                  <a:lnTo>
                    <a:pt x="3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6" name="Freeform 45"/>
            <p:cNvSpPr>
              <a:spLocks/>
            </p:cNvSpPr>
            <p:nvPr/>
          </p:nvSpPr>
          <p:spPr bwMode="auto">
            <a:xfrm>
              <a:off x="4142" y="2316"/>
              <a:ext cx="290" cy="2008"/>
            </a:xfrm>
            <a:custGeom>
              <a:avLst/>
              <a:gdLst>
                <a:gd name="T0" fmla="*/ 290 w 290"/>
                <a:gd name="T1" fmla="*/ 0 h 2008"/>
                <a:gd name="T2" fmla="*/ 290 w 290"/>
                <a:gd name="T3" fmla="*/ 2008 h 2008"/>
                <a:gd name="T4" fmla="*/ 0 w 290"/>
                <a:gd name="T5" fmla="*/ 2008 h 2008"/>
                <a:gd name="T6" fmla="*/ 0 w 290"/>
                <a:gd name="T7" fmla="*/ 290 h 2008"/>
                <a:gd name="T8" fmla="*/ 290 w 290"/>
                <a:gd name="T9" fmla="*/ 0 h 20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2008">
                  <a:moveTo>
                    <a:pt x="290" y="0"/>
                  </a:moveTo>
                  <a:lnTo>
                    <a:pt x="290" y="2008"/>
                  </a:lnTo>
                  <a:lnTo>
                    <a:pt x="0" y="2008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142" y="2316"/>
              <a:ext cx="290" cy="2008"/>
            </a:xfrm>
            <a:custGeom>
              <a:avLst/>
              <a:gdLst>
                <a:gd name="T0" fmla="*/ 290 w 290"/>
                <a:gd name="T1" fmla="*/ 0 h 2008"/>
                <a:gd name="T2" fmla="*/ 290 w 290"/>
                <a:gd name="T3" fmla="*/ 2008 h 2008"/>
                <a:gd name="T4" fmla="*/ 0 w 290"/>
                <a:gd name="T5" fmla="*/ 2008 h 2008"/>
                <a:gd name="T6" fmla="*/ 0 w 290"/>
                <a:gd name="T7" fmla="*/ 290 h 2008"/>
                <a:gd name="T8" fmla="*/ 290 w 290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2008">
                  <a:moveTo>
                    <a:pt x="290" y="0"/>
                  </a:moveTo>
                  <a:lnTo>
                    <a:pt x="290" y="2008"/>
                  </a:lnTo>
                  <a:lnTo>
                    <a:pt x="0" y="2008"/>
                  </a:lnTo>
                  <a:lnTo>
                    <a:pt x="0" y="290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48" name="Freeform 47"/>
            <p:cNvSpPr>
              <a:spLocks/>
            </p:cNvSpPr>
            <p:nvPr/>
          </p:nvSpPr>
          <p:spPr bwMode="auto">
            <a:xfrm>
              <a:off x="4142" y="2316"/>
              <a:ext cx="290" cy="2008"/>
            </a:xfrm>
            <a:custGeom>
              <a:avLst/>
              <a:gdLst>
                <a:gd name="T0" fmla="*/ 290 w 290"/>
                <a:gd name="T1" fmla="*/ 0 h 2008"/>
                <a:gd name="T2" fmla="*/ 290 w 290"/>
                <a:gd name="T3" fmla="*/ 2008 h 2008"/>
                <a:gd name="T4" fmla="*/ 0 w 290"/>
                <a:gd name="T5" fmla="*/ 2008 h 2008"/>
                <a:gd name="T6" fmla="*/ 0 w 290"/>
                <a:gd name="T7" fmla="*/ 290 h 2008"/>
                <a:gd name="T8" fmla="*/ 290 w 290"/>
                <a:gd name="T9" fmla="*/ 0 h 20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2008">
                  <a:moveTo>
                    <a:pt x="290" y="0"/>
                  </a:moveTo>
                  <a:lnTo>
                    <a:pt x="290" y="2008"/>
                  </a:lnTo>
                  <a:lnTo>
                    <a:pt x="0" y="2008"/>
                  </a:lnTo>
                  <a:lnTo>
                    <a:pt x="0" y="290"/>
                  </a:lnTo>
                  <a:lnTo>
                    <a:pt x="2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49" name="Freeform 48"/>
            <p:cNvSpPr>
              <a:spLocks/>
            </p:cNvSpPr>
            <p:nvPr/>
          </p:nvSpPr>
          <p:spPr bwMode="auto">
            <a:xfrm>
              <a:off x="4142" y="2316"/>
              <a:ext cx="653" cy="290"/>
            </a:xfrm>
            <a:custGeom>
              <a:avLst/>
              <a:gdLst>
                <a:gd name="T0" fmla="*/ 653 w 653"/>
                <a:gd name="T1" fmla="*/ 290 h 290"/>
                <a:gd name="T2" fmla="*/ 0 w 653"/>
                <a:gd name="T3" fmla="*/ 290 h 290"/>
                <a:gd name="T4" fmla="*/ 290 w 653"/>
                <a:gd name="T5" fmla="*/ 0 h 290"/>
                <a:gd name="T6" fmla="*/ 653 w 653"/>
                <a:gd name="T7" fmla="*/ 0 h 290"/>
                <a:gd name="T8" fmla="*/ 653 w 653"/>
                <a:gd name="T9" fmla="*/ 290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3" h="290">
                  <a:moveTo>
                    <a:pt x="653" y="290"/>
                  </a:moveTo>
                  <a:lnTo>
                    <a:pt x="0" y="290"/>
                  </a:lnTo>
                  <a:lnTo>
                    <a:pt x="290" y="0"/>
                  </a:lnTo>
                  <a:lnTo>
                    <a:pt x="653" y="0"/>
                  </a:lnTo>
                  <a:lnTo>
                    <a:pt x="653" y="290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0" name="Freeform 49"/>
            <p:cNvSpPr>
              <a:spLocks/>
            </p:cNvSpPr>
            <p:nvPr/>
          </p:nvSpPr>
          <p:spPr bwMode="auto">
            <a:xfrm>
              <a:off x="4142" y="2316"/>
              <a:ext cx="653" cy="290"/>
            </a:xfrm>
            <a:custGeom>
              <a:avLst/>
              <a:gdLst>
                <a:gd name="T0" fmla="*/ 653 w 653"/>
                <a:gd name="T1" fmla="*/ 290 h 290"/>
                <a:gd name="T2" fmla="*/ 0 w 653"/>
                <a:gd name="T3" fmla="*/ 290 h 290"/>
                <a:gd name="T4" fmla="*/ 290 w 653"/>
                <a:gd name="T5" fmla="*/ 0 h 290"/>
                <a:gd name="T6" fmla="*/ 653 w 653"/>
                <a:gd name="T7" fmla="*/ 0 h 290"/>
                <a:gd name="T8" fmla="*/ 653 w 653"/>
                <a:gd name="T9" fmla="*/ 290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3" h="290">
                  <a:moveTo>
                    <a:pt x="653" y="290"/>
                  </a:moveTo>
                  <a:lnTo>
                    <a:pt x="0" y="290"/>
                  </a:lnTo>
                  <a:lnTo>
                    <a:pt x="290" y="0"/>
                  </a:lnTo>
                  <a:lnTo>
                    <a:pt x="653" y="0"/>
                  </a:lnTo>
                  <a:lnTo>
                    <a:pt x="653" y="2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1" name="Freeform 50"/>
            <p:cNvSpPr>
              <a:spLocks/>
            </p:cNvSpPr>
            <p:nvPr/>
          </p:nvSpPr>
          <p:spPr bwMode="auto">
            <a:xfrm>
              <a:off x="4763" y="2176"/>
              <a:ext cx="310" cy="573"/>
            </a:xfrm>
            <a:custGeom>
              <a:avLst/>
              <a:gdLst>
                <a:gd name="T0" fmla="*/ 310 w 310"/>
                <a:gd name="T1" fmla="*/ 287 h 573"/>
                <a:gd name="T2" fmla="*/ 0 w 310"/>
                <a:gd name="T3" fmla="*/ 0 h 573"/>
                <a:gd name="T4" fmla="*/ 0 w 310"/>
                <a:gd name="T5" fmla="*/ 287 h 573"/>
                <a:gd name="T6" fmla="*/ 0 w 310"/>
                <a:gd name="T7" fmla="*/ 573 h 573"/>
                <a:gd name="T8" fmla="*/ 310 w 310"/>
                <a:gd name="T9" fmla="*/ 287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0" h="573">
                  <a:moveTo>
                    <a:pt x="310" y="287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0" y="573"/>
                  </a:lnTo>
                  <a:lnTo>
                    <a:pt x="310" y="287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2" name="Freeform 51"/>
            <p:cNvSpPr>
              <a:spLocks/>
            </p:cNvSpPr>
            <p:nvPr/>
          </p:nvSpPr>
          <p:spPr bwMode="auto">
            <a:xfrm>
              <a:off x="4763" y="2176"/>
              <a:ext cx="310" cy="573"/>
            </a:xfrm>
            <a:custGeom>
              <a:avLst/>
              <a:gdLst>
                <a:gd name="T0" fmla="*/ 310 w 310"/>
                <a:gd name="T1" fmla="*/ 287 h 573"/>
                <a:gd name="T2" fmla="*/ 0 w 310"/>
                <a:gd name="T3" fmla="*/ 0 h 573"/>
                <a:gd name="T4" fmla="*/ 0 w 310"/>
                <a:gd name="T5" fmla="*/ 287 h 573"/>
                <a:gd name="T6" fmla="*/ 0 w 310"/>
                <a:gd name="T7" fmla="*/ 573 h 573"/>
                <a:gd name="T8" fmla="*/ 310 w 310"/>
                <a:gd name="T9" fmla="*/ 287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0" h="573">
                  <a:moveTo>
                    <a:pt x="310" y="287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0" y="573"/>
                  </a:lnTo>
                  <a:lnTo>
                    <a:pt x="310" y="2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3" name="Freeform 52"/>
            <p:cNvSpPr>
              <a:spLocks/>
            </p:cNvSpPr>
            <p:nvPr/>
          </p:nvSpPr>
          <p:spPr bwMode="auto">
            <a:xfrm>
              <a:off x="4142" y="2316"/>
              <a:ext cx="621" cy="290"/>
            </a:xfrm>
            <a:custGeom>
              <a:avLst/>
              <a:gdLst>
                <a:gd name="T0" fmla="*/ 621 w 621"/>
                <a:gd name="T1" fmla="*/ 0 h 290"/>
                <a:gd name="T2" fmla="*/ 290 w 621"/>
                <a:gd name="T3" fmla="*/ 0 h 290"/>
                <a:gd name="T4" fmla="*/ 0 w 621"/>
                <a:gd name="T5" fmla="*/ 290 h 290"/>
                <a:gd name="T6" fmla="*/ 621 w 621"/>
                <a:gd name="T7" fmla="*/ 290 h 290"/>
                <a:gd name="T8" fmla="*/ 621 w 621"/>
                <a:gd name="T9" fmla="*/ 147 h 290"/>
                <a:gd name="T10" fmla="*/ 621 w 621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1" h="290">
                  <a:moveTo>
                    <a:pt x="621" y="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621" y="290"/>
                  </a:lnTo>
                  <a:lnTo>
                    <a:pt x="621" y="147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4" name="Freeform 53"/>
            <p:cNvSpPr>
              <a:spLocks/>
            </p:cNvSpPr>
            <p:nvPr/>
          </p:nvSpPr>
          <p:spPr bwMode="auto">
            <a:xfrm>
              <a:off x="4142" y="2316"/>
              <a:ext cx="621" cy="290"/>
            </a:xfrm>
            <a:custGeom>
              <a:avLst/>
              <a:gdLst>
                <a:gd name="T0" fmla="*/ 621 w 621"/>
                <a:gd name="T1" fmla="*/ 0 h 290"/>
                <a:gd name="T2" fmla="*/ 290 w 621"/>
                <a:gd name="T3" fmla="*/ 0 h 290"/>
                <a:gd name="T4" fmla="*/ 0 w 621"/>
                <a:gd name="T5" fmla="*/ 290 h 290"/>
                <a:gd name="T6" fmla="*/ 621 w 621"/>
                <a:gd name="T7" fmla="*/ 290 h 290"/>
                <a:gd name="T8" fmla="*/ 621 w 621"/>
                <a:gd name="T9" fmla="*/ 147 h 290"/>
                <a:gd name="T10" fmla="*/ 621 w 621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1" h="290">
                  <a:moveTo>
                    <a:pt x="621" y="0"/>
                  </a:moveTo>
                  <a:lnTo>
                    <a:pt x="290" y="0"/>
                  </a:lnTo>
                  <a:lnTo>
                    <a:pt x="0" y="290"/>
                  </a:lnTo>
                  <a:lnTo>
                    <a:pt x="621" y="290"/>
                  </a:lnTo>
                  <a:lnTo>
                    <a:pt x="621" y="147"/>
                  </a:lnTo>
                  <a:lnTo>
                    <a:pt x="6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5" name="Freeform 54"/>
            <p:cNvSpPr>
              <a:spLocks/>
            </p:cNvSpPr>
            <p:nvPr/>
          </p:nvSpPr>
          <p:spPr bwMode="auto">
            <a:xfrm>
              <a:off x="4763" y="2176"/>
              <a:ext cx="310" cy="573"/>
            </a:xfrm>
            <a:custGeom>
              <a:avLst/>
              <a:gdLst>
                <a:gd name="T0" fmla="*/ 0 w 310"/>
                <a:gd name="T1" fmla="*/ 0 h 573"/>
                <a:gd name="T2" fmla="*/ 0 w 310"/>
                <a:gd name="T3" fmla="*/ 140 h 573"/>
                <a:gd name="T4" fmla="*/ 0 w 310"/>
                <a:gd name="T5" fmla="*/ 287 h 573"/>
                <a:gd name="T6" fmla="*/ 0 w 310"/>
                <a:gd name="T7" fmla="*/ 430 h 573"/>
                <a:gd name="T8" fmla="*/ 0 w 310"/>
                <a:gd name="T9" fmla="*/ 573 h 573"/>
                <a:gd name="T10" fmla="*/ 310 w 310"/>
                <a:gd name="T11" fmla="*/ 287 h 573"/>
                <a:gd name="T12" fmla="*/ 0 w 310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0" h="573">
                  <a:moveTo>
                    <a:pt x="0" y="0"/>
                  </a:moveTo>
                  <a:lnTo>
                    <a:pt x="0" y="140"/>
                  </a:lnTo>
                  <a:lnTo>
                    <a:pt x="0" y="287"/>
                  </a:lnTo>
                  <a:lnTo>
                    <a:pt x="0" y="430"/>
                  </a:lnTo>
                  <a:lnTo>
                    <a:pt x="0" y="573"/>
                  </a:lnTo>
                  <a:lnTo>
                    <a:pt x="310" y="2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6" name="Freeform 55"/>
            <p:cNvSpPr>
              <a:spLocks/>
            </p:cNvSpPr>
            <p:nvPr/>
          </p:nvSpPr>
          <p:spPr bwMode="auto">
            <a:xfrm>
              <a:off x="4763" y="2176"/>
              <a:ext cx="310" cy="573"/>
            </a:xfrm>
            <a:custGeom>
              <a:avLst/>
              <a:gdLst>
                <a:gd name="T0" fmla="*/ 0 w 310"/>
                <a:gd name="T1" fmla="*/ 0 h 573"/>
                <a:gd name="T2" fmla="*/ 0 w 310"/>
                <a:gd name="T3" fmla="*/ 140 h 573"/>
                <a:gd name="T4" fmla="*/ 0 w 310"/>
                <a:gd name="T5" fmla="*/ 287 h 573"/>
                <a:gd name="T6" fmla="*/ 0 w 310"/>
                <a:gd name="T7" fmla="*/ 430 h 573"/>
                <a:gd name="T8" fmla="*/ 0 w 310"/>
                <a:gd name="T9" fmla="*/ 573 h 573"/>
                <a:gd name="T10" fmla="*/ 310 w 310"/>
                <a:gd name="T11" fmla="*/ 287 h 573"/>
                <a:gd name="T12" fmla="*/ 0 w 310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0" h="573">
                  <a:moveTo>
                    <a:pt x="0" y="0"/>
                  </a:moveTo>
                  <a:lnTo>
                    <a:pt x="0" y="140"/>
                  </a:lnTo>
                  <a:lnTo>
                    <a:pt x="0" y="287"/>
                  </a:lnTo>
                  <a:lnTo>
                    <a:pt x="0" y="430"/>
                  </a:lnTo>
                  <a:lnTo>
                    <a:pt x="0" y="573"/>
                  </a:lnTo>
                  <a:lnTo>
                    <a:pt x="310" y="28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7" name="Freeform 56"/>
            <p:cNvSpPr>
              <a:spLocks/>
            </p:cNvSpPr>
            <p:nvPr/>
          </p:nvSpPr>
          <p:spPr bwMode="auto">
            <a:xfrm>
              <a:off x="3079" y="2888"/>
              <a:ext cx="291" cy="1436"/>
            </a:xfrm>
            <a:custGeom>
              <a:avLst/>
              <a:gdLst>
                <a:gd name="T0" fmla="*/ 0 w 291"/>
                <a:gd name="T1" fmla="*/ 0 h 1436"/>
                <a:gd name="T2" fmla="*/ 0 w 291"/>
                <a:gd name="T3" fmla="*/ 1436 h 1436"/>
                <a:gd name="T4" fmla="*/ 291 w 291"/>
                <a:gd name="T5" fmla="*/ 1436 h 1436"/>
                <a:gd name="T6" fmla="*/ 291 w 291"/>
                <a:gd name="T7" fmla="*/ 291 h 1436"/>
                <a:gd name="T8" fmla="*/ 0 w 291"/>
                <a:gd name="T9" fmla="*/ 0 h 14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1436">
                  <a:moveTo>
                    <a:pt x="0" y="0"/>
                  </a:moveTo>
                  <a:lnTo>
                    <a:pt x="0" y="1436"/>
                  </a:lnTo>
                  <a:lnTo>
                    <a:pt x="291" y="1436"/>
                  </a:lnTo>
                  <a:lnTo>
                    <a:pt x="291" y="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58" name="Freeform 57"/>
            <p:cNvSpPr>
              <a:spLocks/>
            </p:cNvSpPr>
            <p:nvPr/>
          </p:nvSpPr>
          <p:spPr bwMode="auto">
            <a:xfrm>
              <a:off x="3079" y="2888"/>
              <a:ext cx="291" cy="1436"/>
            </a:xfrm>
            <a:custGeom>
              <a:avLst/>
              <a:gdLst>
                <a:gd name="T0" fmla="*/ 0 w 291"/>
                <a:gd name="T1" fmla="*/ 0 h 1436"/>
                <a:gd name="T2" fmla="*/ 0 w 291"/>
                <a:gd name="T3" fmla="*/ 1436 h 1436"/>
                <a:gd name="T4" fmla="*/ 291 w 291"/>
                <a:gd name="T5" fmla="*/ 1436 h 1436"/>
                <a:gd name="T6" fmla="*/ 291 w 291"/>
                <a:gd name="T7" fmla="*/ 291 h 1436"/>
                <a:gd name="T8" fmla="*/ 0 w 291"/>
                <a:gd name="T9" fmla="*/ 0 h 14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1436">
                  <a:moveTo>
                    <a:pt x="0" y="0"/>
                  </a:moveTo>
                  <a:lnTo>
                    <a:pt x="0" y="1436"/>
                  </a:lnTo>
                  <a:lnTo>
                    <a:pt x="291" y="1436"/>
                  </a:lnTo>
                  <a:lnTo>
                    <a:pt x="291" y="29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79" y="2888"/>
              <a:ext cx="291" cy="1436"/>
            </a:xfrm>
            <a:custGeom>
              <a:avLst/>
              <a:gdLst>
                <a:gd name="T0" fmla="*/ 0 w 291"/>
                <a:gd name="T1" fmla="*/ 0 h 1436"/>
                <a:gd name="T2" fmla="*/ 0 w 291"/>
                <a:gd name="T3" fmla="*/ 1436 h 1436"/>
                <a:gd name="T4" fmla="*/ 291 w 291"/>
                <a:gd name="T5" fmla="*/ 1436 h 1436"/>
                <a:gd name="T6" fmla="*/ 291 w 291"/>
                <a:gd name="T7" fmla="*/ 291 h 1436"/>
                <a:gd name="T8" fmla="*/ 0 w 291"/>
                <a:gd name="T9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436">
                  <a:moveTo>
                    <a:pt x="0" y="0"/>
                  </a:moveTo>
                  <a:lnTo>
                    <a:pt x="0" y="1436"/>
                  </a:lnTo>
                  <a:lnTo>
                    <a:pt x="291" y="1436"/>
                  </a:lnTo>
                  <a:lnTo>
                    <a:pt x="291" y="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9160" name="Freeform 59"/>
            <p:cNvSpPr>
              <a:spLocks/>
            </p:cNvSpPr>
            <p:nvPr/>
          </p:nvSpPr>
          <p:spPr bwMode="auto">
            <a:xfrm>
              <a:off x="3079" y="2888"/>
              <a:ext cx="291" cy="1436"/>
            </a:xfrm>
            <a:custGeom>
              <a:avLst/>
              <a:gdLst>
                <a:gd name="T0" fmla="*/ 0 w 291"/>
                <a:gd name="T1" fmla="*/ 0 h 1436"/>
                <a:gd name="T2" fmla="*/ 0 w 291"/>
                <a:gd name="T3" fmla="*/ 1436 h 1436"/>
                <a:gd name="T4" fmla="*/ 291 w 291"/>
                <a:gd name="T5" fmla="*/ 1436 h 1436"/>
                <a:gd name="T6" fmla="*/ 291 w 291"/>
                <a:gd name="T7" fmla="*/ 291 h 1436"/>
                <a:gd name="T8" fmla="*/ 0 w 291"/>
                <a:gd name="T9" fmla="*/ 0 h 14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1" h="1436">
                  <a:moveTo>
                    <a:pt x="0" y="0"/>
                  </a:moveTo>
                  <a:lnTo>
                    <a:pt x="0" y="1436"/>
                  </a:lnTo>
                  <a:lnTo>
                    <a:pt x="291" y="1436"/>
                  </a:lnTo>
                  <a:lnTo>
                    <a:pt x="291" y="29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1" name="Freeform 60"/>
            <p:cNvSpPr>
              <a:spLocks/>
            </p:cNvSpPr>
            <p:nvPr/>
          </p:nvSpPr>
          <p:spPr bwMode="auto">
            <a:xfrm>
              <a:off x="2804" y="2888"/>
              <a:ext cx="566" cy="291"/>
            </a:xfrm>
            <a:custGeom>
              <a:avLst/>
              <a:gdLst>
                <a:gd name="T0" fmla="*/ 0 w 566"/>
                <a:gd name="T1" fmla="*/ 291 h 291"/>
                <a:gd name="T2" fmla="*/ 566 w 566"/>
                <a:gd name="T3" fmla="*/ 291 h 291"/>
                <a:gd name="T4" fmla="*/ 275 w 566"/>
                <a:gd name="T5" fmla="*/ 0 h 291"/>
                <a:gd name="T6" fmla="*/ 0 w 566"/>
                <a:gd name="T7" fmla="*/ 0 h 291"/>
                <a:gd name="T8" fmla="*/ 0 w 566"/>
                <a:gd name="T9" fmla="*/ 291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6" h="291">
                  <a:moveTo>
                    <a:pt x="0" y="291"/>
                  </a:moveTo>
                  <a:lnTo>
                    <a:pt x="566" y="291"/>
                  </a:lnTo>
                  <a:lnTo>
                    <a:pt x="275" y="0"/>
                  </a:lnTo>
                  <a:lnTo>
                    <a:pt x="0" y="0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2" name="Freeform 61"/>
            <p:cNvSpPr>
              <a:spLocks/>
            </p:cNvSpPr>
            <p:nvPr/>
          </p:nvSpPr>
          <p:spPr bwMode="auto">
            <a:xfrm>
              <a:off x="2804" y="2888"/>
              <a:ext cx="566" cy="291"/>
            </a:xfrm>
            <a:custGeom>
              <a:avLst/>
              <a:gdLst>
                <a:gd name="T0" fmla="*/ 0 w 566"/>
                <a:gd name="T1" fmla="*/ 291 h 291"/>
                <a:gd name="T2" fmla="*/ 566 w 566"/>
                <a:gd name="T3" fmla="*/ 291 h 291"/>
                <a:gd name="T4" fmla="*/ 275 w 566"/>
                <a:gd name="T5" fmla="*/ 0 h 291"/>
                <a:gd name="T6" fmla="*/ 0 w 566"/>
                <a:gd name="T7" fmla="*/ 0 h 291"/>
                <a:gd name="T8" fmla="*/ 0 w 566"/>
                <a:gd name="T9" fmla="*/ 291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6" h="291">
                  <a:moveTo>
                    <a:pt x="0" y="291"/>
                  </a:moveTo>
                  <a:lnTo>
                    <a:pt x="566" y="291"/>
                  </a:lnTo>
                  <a:lnTo>
                    <a:pt x="275" y="0"/>
                  </a:lnTo>
                  <a:lnTo>
                    <a:pt x="0" y="0"/>
                  </a:lnTo>
                  <a:lnTo>
                    <a:pt x="0" y="2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3" name="Freeform 62"/>
            <p:cNvSpPr>
              <a:spLocks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0 w 314"/>
                <a:gd name="T1" fmla="*/ 286 h 573"/>
                <a:gd name="T2" fmla="*/ 314 w 314"/>
                <a:gd name="T3" fmla="*/ 0 h 573"/>
                <a:gd name="T4" fmla="*/ 314 w 314"/>
                <a:gd name="T5" fmla="*/ 286 h 573"/>
                <a:gd name="T6" fmla="*/ 314 w 314"/>
                <a:gd name="T7" fmla="*/ 573 h 573"/>
                <a:gd name="T8" fmla="*/ 0 w 314"/>
                <a:gd name="T9" fmla="*/ 286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73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3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D3D2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4" name="Freeform 63"/>
            <p:cNvSpPr>
              <a:spLocks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0 w 314"/>
                <a:gd name="T1" fmla="*/ 286 h 573"/>
                <a:gd name="T2" fmla="*/ 314 w 314"/>
                <a:gd name="T3" fmla="*/ 0 h 573"/>
                <a:gd name="T4" fmla="*/ 314 w 314"/>
                <a:gd name="T5" fmla="*/ 286 h 573"/>
                <a:gd name="T6" fmla="*/ 314 w 314"/>
                <a:gd name="T7" fmla="*/ 573 h 573"/>
                <a:gd name="T8" fmla="*/ 0 w 314"/>
                <a:gd name="T9" fmla="*/ 286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73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3"/>
                  </a:lnTo>
                  <a:lnTo>
                    <a:pt x="0" y="2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5" name="Freeform 64"/>
            <p:cNvSpPr>
              <a:spLocks noEditPoints="1"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0 w 314"/>
                <a:gd name="T1" fmla="*/ 286 h 573"/>
                <a:gd name="T2" fmla="*/ 314 w 314"/>
                <a:gd name="T3" fmla="*/ 573 h 573"/>
                <a:gd name="T4" fmla="*/ 314 w 314"/>
                <a:gd name="T5" fmla="*/ 573 h 573"/>
                <a:gd name="T6" fmla="*/ 0 w 314"/>
                <a:gd name="T7" fmla="*/ 286 h 573"/>
                <a:gd name="T8" fmla="*/ 314 w 314"/>
                <a:gd name="T9" fmla="*/ 0 h 573"/>
                <a:gd name="T10" fmla="*/ 0 w 314"/>
                <a:gd name="T11" fmla="*/ 286 h 573"/>
                <a:gd name="T12" fmla="*/ 314 w 314"/>
                <a:gd name="T13" fmla="*/ 0 h 573"/>
                <a:gd name="T14" fmla="*/ 314 w 314"/>
                <a:gd name="T15" fmla="*/ 0 h 5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573">
                  <a:moveTo>
                    <a:pt x="0" y="286"/>
                  </a:moveTo>
                  <a:lnTo>
                    <a:pt x="314" y="573"/>
                  </a:lnTo>
                  <a:lnTo>
                    <a:pt x="0" y="286"/>
                  </a:lnTo>
                  <a:close/>
                  <a:moveTo>
                    <a:pt x="314" y="0"/>
                  </a:moveTo>
                  <a:lnTo>
                    <a:pt x="0" y="286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F2F1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6" name="Freeform 65"/>
            <p:cNvSpPr>
              <a:spLocks noEditPoints="1"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0 w 314"/>
                <a:gd name="T1" fmla="*/ 286 h 573"/>
                <a:gd name="T2" fmla="*/ 314 w 314"/>
                <a:gd name="T3" fmla="*/ 573 h 573"/>
                <a:gd name="T4" fmla="*/ 314 w 314"/>
                <a:gd name="T5" fmla="*/ 573 h 573"/>
                <a:gd name="T6" fmla="*/ 0 w 314"/>
                <a:gd name="T7" fmla="*/ 286 h 573"/>
                <a:gd name="T8" fmla="*/ 314 w 314"/>
                <a:gd name="T9" fmla="*/ 0 h 573"/>
                <a:gd name="T10" fmla="*/ 0 w 314"/>
                <a:gd name="T11" fmla="*/ 286 h 573"/>
                <a:gd name="T12" fmla="*/ 314 w 314"/>
                <a:gd name="T13" fmla="*/ 0 h 573"/>
                <a:gd name="T14" fmla="*/ 314 w 314"/>
                <a:gd name="T15" fmla="*/ 0 h 5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573">
                  <a:moveTo>
                    <a:pt x="0" y="286"/>
                  </a:moveTo>
                  <a:lnTo>
                    <a:pt x="314" y="573"/>
                  </a:lnTo>
                  <a:lnTo>
                    <a:pt x="0" y="286"/>
                  </a:lnTo>
                  <a:moveTo>
                    <a:pt x="314" y="0"/>
                  </a:moveTo>
                  <a:lnTo>
                    <a:pt x="0" y="286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7" name="Freeform 66"/>
            <p:cNvSpPr>
              <a:spLocks/>
            </p:cNvSpPr>
            <p:nvPr/>
          </p:nvSpPr>
          <p:spPr bwMode="auto">
            <a:xfrm>
              <a:off x="2840" y="2888"/>
              <a:ext cx="530" cy="291"/>
            </a:xfrm>
            <a:custGeom>
              <a:avLst/>
              <a:gdLst>
                <a:gd name="T0" fmla="*/ 239 w 530"/>
                <a:gd name="T1" fmla="*/ 0 h 291"/>
                <a:gd name="T2" fmla="*/ 0 w 530"/>
                <a:gd name="T3" fmla="*/ 0 h 291"/>
                <a:gd name="T4" fmla="*/ 0 w 530"/>
                <a:gd name="T5" fmla="*/ 147 h 291"/>
                <a:gd name="T6" fmla="*/ 0 w 530"/>
                <a:gd name="T7" fmla="*/ 291 h 291"/>
                <a:gd name="T8" fmla="*/ 530 w 530"/>
                <a:gd name="T9" fmla="*/ 291 h 291"/>
                <a:gd name="T10" fmla="*/ 239 w 530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0" h="291">
                  <a:moveTo>
                    <a:pt x="239" y="0"/>
                  </a:moveTo>
                  <a:lnTo>
                    <a:pt x="0" y="0"/>
                  </a:lnTo>
                  <a:lnTo>
                    <a:pt x="0" y="147"/>
                  </a:lnTo>
                  <a:lnTo>
                    <a:pt x="0" y="291"/>
                  </a:lnTo>
                  <a:lnTo>
                    <a:pt x="530" y="291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8" name="Freeform 67"/>
            <p:cNvSpPr>
              <a:spLocks/>
            </p:cNvSpPr>
            <p:nvPr/>
          </p:nvSpPr>
          <p:spPr bwMode="auto">
            <a:xfrm>
              <a:off x="2840" y="2888"/>
              <a:ext cx="530" cy="291"/>
            </a:xfrm>
            <a:custGeom>
              <a:avLst/>
              <a:gdLst>
                <a:gd name="T0" fmla="*/ 239 w 530"/>
                <a:gd name="T1" fmla="*/ 0 h 291"/>
                <a:gd name="T2" fmla="*/ 0 w 530"/>
                <a:gd name="T3" fmla="*/ 0 h 291"/>
                <a:gd name="T4" fmla="*/ 0 w 530"/>
                <a:gd name="T5" fmla="*/ 147 h 291"/>
                <a:gd name="T6" fmla="*/ 0 w 530"/>
                <a:gd name="T7" fmla="*/ 291 h 291"/>
                <a:gd name="T8" fmla="*/ 530 w 530"/>
                <a:gd name="T9" fmla="*/ 291 h 291"/>
                <a:gd name="T10" fmla="*/ 239 w 530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0" h="291">
                  <a:moveTo>
                    <a:pt x="239" y="0"/>
                  </a:moveTo>
                  <a:lnTo>
                    <a:pt x="0" y="0"/>
                  </a:lnTo>
                  <a:lnTo>
                    <a:pt x="0" y="147"/>
                  </a:lnTo>
                  <a:lnTo>
                    <a:pt x="0" y="291"/>
                  </a:lnTo>
                  <a:lnTo>
                    <a:pt x="530" y="291"/>
                  </a:lnTo>
                  <a:lnTo>
                    <a:pt x="2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69" name="Freeform 68"/>
            <p:cNvSpPr>
              <a:spLocks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314 w 314"/>
                <a:gd name="T1" fmla="*/ 0 h 573"/>
                <a:gd name="T2" fmla="*/ 0 w 314"/>
                <a:gd name="T3" fmla="*/ 286 h 573"/>
                <a:gd name="T4" fmla="*/ 314 w 314"/>
                <a:gd name="T5" fmla="*/ 573 h 573"/>
                <a:gd name="T6" fmla="*/ 314 w 314"/>
                <a:gd name="T7" fmla="*/ 430 h 573"/>
                <a:gd name="T8" fmla="*/ 314 w 314"/>
                <a:gd name="T9" fmla="*/ 286 h 573"/>
                <a:gd name="T10" fmla="*/ 314 w 314"/>
                <a:gd name="T11" fmla="*/ 139 h 573"/>
                <a:gd name="T12" fmla="*/ 314 w 314"/>
                <a:gd name="T13" fmla="*/ 139 h 573"/>
                <a:gd name="T14" fmla="*/ 314 w 314"/>
                <a:gd name="T15" fmla="*/ 0 h 5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573">
                  <a:moveTo>
                    <a:pt x="314" y="0"/>
                  </a:moveTo>
                  <a:lnTo>
                    <a:pt x="0" y="286"/>
                  </a:lnTo>
                  <a:lnTo>
                    <a:pt x="314" y="573"/>
                  </a:lnTo>
                  <a:lnTo>
                    <a:pt x="314" y="430"/>
                  </a:lnTo>
                  <a:lnTo>
                    <a:pt x="314" y="286"/>
                  </a:lnTo>
                  <a:lnTo>
                    <a:pt x="314" y="139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70" name="Freeform 69"/>
            <p:cNvSpPr>
              <a:spLocks/>
            </p:cNvSpPr>
            <p:nvPr/>
          </p:nvSpPr>
          <p:spPr bwMode="auto">
            <a:xfrm>
              <a:off x="2526" y="2749"/>
              <a:ext cx="314" cy="573"/>
            </a:xfrm>
            <a:custGeom>
              <a:avLst/>
              <a:gdLst>
                <a:gd name="T0" fmla="*/ 314 w 314"/>
                <a:gd name="T1" fmla="*/ 0 h 573"/>
                <a:gd name="T2" fmla="*/ 0 w 314"/>
                <a:gd name="T3" fmla="*/ 286 h 573"/>
                <a:gd name="T4" fmla="*/ 314 w 314"/>
                <a:gd name="T5" fmla="*/ 573 h 573"/>
                <a:gd name="T6" fmla="*/ 314 w 314"/>
                <a:gd name="T7" fmla="*/ 430 h 573"/>
                <a:gd name="T8" fmla="*/ 314 w 314"/>
                <a:gd name="T9" fmla="*/ 286 h 573"/>
                <a:gd name="T10" fmla="*/ 314 w 314"/>
                <a:gd name="T11" fmla="*/ 139 h 573"/>
                <a:gd name="T12" fmla="*/ 314 w 314"/>
                <a:gd name="T13" fmla="*/ 139 h 573"/>
                <a:gd name="T14" fmla="*/ 314 w 314"/>
                <a:gd name="T15" fmla="*/ 0 h 5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573">
                  <a:moveTo>
                    <a:pt x="314" y="0"/>
                  </a:moveTo>
                  <a:lnTo>
                    <a:pt x="0" y="286"/>
                  </a:lnTo>
                  <a:lnTo>
                    <a:pt x="314" y="573"/>
                  </a:lnTo>
                  <a:lnTo>
                    <a:pt x="314" y="430"/>
                  </a:lnTo>
                  <a:lnTo>
                    <a:pt x="314" y="286"/>
                  </a:lnTo>
                  <a:lnTo>
                    <a:pt x="314" y="139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9096" name="Group 4"/>
          <p:cNvGrpSpPr>
            <a:grpSpLocks noChangeAspect="1"/>
          </p:cNvGrpSpPr>
          <p:nvPr/>
        </p:nvGrpSpPr>
        <p:grpSpPr bwMode="auto">
          <a:xfrm>
            <a:off x="8366125" y="3436938"/>
            <a:ext cx="539750" cy="1146175"/>
            <a:chOff x="5303" y="1589"/>
            <a:chExt cx="515" cy="1094"/>
          </a:xfrm>
        </p:grpSpPr>
        <p:sp>
          <p:nvSpPr>
            <p:cNvPr id="72" name="Oval 5"/>
            <p:cNvSpPr>
              <a:spLocks noChangeArrowheads="1"/>
            </p:cNvSpPr>
            <p:nvPr/>
          </p:nvSpPr>
          <p:spPr bwMode="auto">
            <a:xfrm>
              <a:off x="5303" y="1589"/>
              <a:ext cx="515" cy="5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5480" y="2050"/>
              <a:ext cx="161" cy="633"/>
            </a:xfrm>
            <a:custGeom>
              <a:avLst/>
              <a:gdLst>
                <a:gd name="T0" fmla="*/ 67 w 67"/>
                <a:gd name="T1" fmla="*/ 0 h 266"/>
                <a:gd name="T2" fmla="*/ 67 w 67"/>
                <a:gd name="T3" fmla="*/ 233 h 266"/>
                <a:gd name="T4" fmla="*/ 34 w 67"/>
                <a:gd name="T5" fmla="*/ 266 h 266"/>
                <a:gd name="T6" fmla="*/ 34 w 67"/>
                <a:gd name="T7" fmla="*/ 266 h 266"/>
                <a:gd name="T8" fmla="*/ 0 w 67"/>
                <a:gd name="T9" fmla="*/ 233 h 266"/>
                <a:gd name="T10" fmla="*/ 0 w 67"/>
                <a:gd name="T11" fmla="*/ 0 h 266"/>
                <a:gd name="T12" fmla="*/ 67 w 67"/>
                <a:gd name="T1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266">
                  <a:moveTo>
                    <a:pt x="67" y="0"/>
                  </a:moveTo>
                  <a:cubicBezTo>
                    <a:pt x="67" y="233"/>
                    <a:pt x="67" y="233"/>
                    <a:pt x="67" y="233"/>
                  </a:cubicBezTo>
                  <a:cubicBezTo>
                    <a:pt x="67" y="251"/>
                    <a:pt x="52" y="266"/>
                    <a:pt x="34" y="266"/>
                  </a:cubicBezTo>
                  <a:cubicBezTo>
                    <a:pt x="34" y="266"/>
                    <a:pt x="34" y="266"/>
                    <a:pt x="34" y="266"/>
                  </a:cubicBezTo>
                  <a:cubicBezTo>
                    <a:pt x="15" y="266"/>
                    <a:pt x="0" y="251"/>
                    <a:pt x="0" y="2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9120" name="Oval 7"/>
            <p:cNvSpPr>
              <a:spLocks noChangeArrowheads="1"/>
            </p:cNvSpPr>
            <p:nvPr/>
          </p:nvSpPr>
          <p:spPr bwMode="auto">
            <a:xfrm>
              <a:off x="5416" y="1704"/>
              <a:ext cx="289" cy="285"/>
            </a:xfrm>
            <a:prstGeom prst="ellipse">
              <a:avLst/>
            </a:pr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5548" y="2416"/>
              <a:ext cx="220" cy="159"/>
            </a:xfrm>
            <a:custGeom>
              <a:avLst/>
              <a:gdLst>
                <a:gd name="T0" fmla="*/ 20 w 92"/>
                <a:gd name="T1" fmla="*/ 0 h 67"/>
                <a:gd name="T2" fmla="*/ 71 w 92"/>
                <a:gd name="T3" fmla="*/ 0 h 67"/>
                <a:gd name="T4" fmla="*/ 92 w 92"/>
                <a:gd name="T5" fmla="*/ 21 h 67"/>
                <a:gd name="T6" fmla="*/ 92 w 92"/>
                <a:gd name="T7" fmla="*/ 46 h 67"/>
                <a:gd name="T8" fmla="*/ 71 w 92"/>
                <a:gd name="T9" fmla="*/ 67 h 67"/>
                <a:gd name="T10" fmla="*/ 20 w 92"/>
                <a:gd name="T11" fmla="*/ 67 h 67"/>
                <a:gd name="T12" fmla="*/ 0 w 92"/>
                <a:gd name="T13" fmla="*/ 46 h 67"/>
                <a:gd name="T14" fmla="*/ 0 w 92"/>
                <a:gd name="T15" fmla="*/ 21 h 67"/>
                <a:gd name="T16" fmla="*/ 20 w 92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7">
                  <a:moveTo>
                    <a:pt x="2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83" y="0"/>
                    <a:pt x="92" y="10"/>
                    <a:pt x="92" y="21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57"/>
                    <a:pt x="83" y="67"/>
                    <a:pt x="71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9" y="67"/>
                    <a:pt x="0" y="57"/>
                    <a:pt x="0" y="4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5548" y="2233"/>
              <a:ext cx="220" cy="158"/>
            </a:xfrm>
            <a:custGeom>
              <a:avLst/>
              <a:gdLst>
                <a:gd name="T0" fmla="*/ 20 w 92"/>
                <a:gd name="T1" fmla="*/ 0 h 66"/>
                <a:gd name="T2" fmla="*/ 71 w 92"/>
                <a:gd name="T3" fmla="*/ 0 h 66"/>
                <a:gd name="T4" fmla="*/ 92 w 92"/>
                <a:gd name="T5" fmla="*/ 20 h 66"/>
                <a:gd name="T6" fmla="*/ 92 w 92"/>
                <a:gd name="T7" fmla="*/ 46 h 66"/>
                <a:gd name="T8" fmla="*/ 71 w 92"/>
                <a:gd name="T9" fmla="*/ 66 h 66"/>
                <a:gd name="T10" fmla="*/ 20 w 92"/>
                <a:gd name="T11" fmla="*/ 66 h 66"/>
                <a:gd name="T12" fmla="*/ 0 w 92"/>
                <a:gd name="T13" fmla="*/ 46 h 66"/>
                <a:gd name="T14" fmla="*/ 0 w 92"/>
                <a:gd name="T15" fmla="*/ 20 h 66"/>
                <a:gd name="T16" fmla="*/ 20 w 92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6">
                  <a:moveTo>
                    <a:pt x="2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83" y="0"/>
                    <a:pt x="92" y="9"/>
                    <a:pt x="92" y="20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57"/>
                    <a:pt x="83" y="66"/>
                    <a:pt x="71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9" y="66"/>
                    <a:pt x="0" y="57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77" name="Group 12"/>
          <p:cNvGrpSpPr>
            <a:grpSpLocks noChangeAspect="1"/>
          </p:cNvGrpSpPr>
          <p:nvPr/>
        </p:nvGrpSpPr>
        <p:grpSpPr bwMode="auto">
          <a:xfrm>
            <a:off x="7961613" y="1874803"/>
            <a:ext cx="1091053" cy="913373"/>
            <a:chOff x="4757" y="734"/>
            <a:chExt cx="1136" cy="951"/>
          </a:xfrm>
          <a:solidFill>
            <a:schemeClr val="accent3"/>
          </a:solidFill>
        </p:grpSpPr>
        <p:sp>
          <p:nvSpPr>
            <p:cNvPr id="78" name="Freeform 13"/>
            <p:cNvSpPr>
              <a:spLocks noEditPoints="1"/>
            </p:cNvSpPr>
            <p:nvPr/>
          </p:nvSpPr>
          <p:spPr bwMode="auto">
            <a:xfrm>
              <a:off x="4757" y="872"/>
              <a:ext cx="689" cy="689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14"/>
            <p:cNvSpPr>
              <a:spLocks noEditPoints="1"/>
            </p:cNvSpPr>
            <p:nvPr/>
          </p:nvSpPr>
          <p:spPr bwMode="auto">
            <a:xfrm>
              <a:off x="5442" y="1240"/>
              <a:ext cx="444" cy="445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15"/>
            <p:cNvSpPr>
              <a:spLocks noEditPoints="1"/>
            </p:cNvSpPr>
            <p:nvPr/>
          </p:nvSpPr>
          <p:spPr bwMode="auto">
            <a:xfrm>
              <a:off x="5430" y="734"/>
              <a:ext cx="463" cy="461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81" name="Group 18"/>
          <p:cNvGrpSpPr>
            <a:grpSpLocks noChangeAspect="1"/>
          </p:cNvGrpSpPr>
          <p:nvPr/>
        </p:nvGrpSpPr>
        <p:grpSpPr bwMode="auto">
          <a:xfrm>
            <a:off x="3070504" y="4357688"/>
            <a:ext cx="984159" cy="954335"/>
            <a:chOff x="1431" y="1291"/>
            <a:chExt cx="924" cy="896"/>
          </a:xfrm>
          <a:solidFill>
            <a:schemeClr val="bg2"/>
          </a:solidFill>
        </p:grpSpPr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1552" y="1665"/>
              <a:ext cx="377" cy="515"/>
            </a:xfrm>
            <a:custGeom>
              <a:avLst/>
              <a:gdLst>
                <a:gd name="T0" fmla="*/ 106 w 158"/>
                <a:gd name="T1" fmla="*/ 85 h 216"/>
                <a:gd name="T2" fmla="*/ 106 w 158"/>
                <a:gd name="T3" fmla="*/ 190 h 216"/>
                <a:gd name="T4" fmla="*/ 80 w 158"/>
                <a:gd name="T5" fmla="*/ 216 h 216"/>
                <a:gd name="T6" fmla="*/ 80 w 158"/>
                <a:gd name="T7" fmla="*/ 216 h 216"/>
                <a:gd name="T8" fmla="*/ 54 w 158"/>
                <a:gd name="T9" fmla="*/ 190 h 216"/>
                <a:gd name="T10" fmla="*/ 54 w 158"/>
                <a:gd name="T11" fmla="*/ 85 h 216"/>
                <a:gd name="T12" fmla="*/ 18 w 158"/>
                <a:gd name="T13" fmla="*/ 85 h 216"/>
                <a:gd name="T14" fmla="*/ 11 w 158"/>
                <a:gd name="T15" fmla="*/ 62 h 216"/>
                <a:gd name="T16" fmla="*/ 61 w 158"/>
                <a:gd name="T17" fmla="*/ 12 h 216"/>
                <a:gd name="T18" fmla="*/ 98 w 158"/>
                <a:gd name="T19" fmla="*/ 12 h 216"/>
                <a:gd name="T20" fmla="*/ 149 w 158"/>
                <a:gd name="T21" fmla="*/ 62 h 216"/>
                <a:gd name="T22" fmla="*/ 139 w 158"/>
                <a:gd name="T23" fmla="*/ 85 h 216"/>
                <a:gd name="T24" fmla="*/ 106 w 158"/>
                <a:gd name="T25" fmla="*/ 8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85"/>
                  </a:moveTo>
                  <a:cubicBezTo>
                    <a:pt x="106" y="190"/>
                    <a:pt x="106" y="190"/>
                    <a:pt x="106" y="190"/>
                  </a:cubicBezTo>
                  <a:cubicBezTo>
                    <a:pt x="106" y="204"/>
                    <a:pt x="94" y="216"/>
                    <a:pt x="80" y="216"/>
                  </a:cubicBezTo>
                  <a:cubicBezTo>
                    <a:pt x="80" y="216"/>
                    <a:pt x="80" y="216"/>
                    <a:pt x="80" y="216"/>
                  </a:cubicBezTo>
                  <a:cubicBezTo>
                    <a:pt x="65" y="216"/>
                    <a:pt x="54" y="204"/>
                    <a:pt x="54" y="190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3" y="85"/>
                    <a:pt x="0" y="72"/>
                    <a:pt x="11" y="6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3" y="0"/>
                    <a:pt x="85" y="0"/>
                    <a:pt x="98" y="1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58" y="71"/>
                    <a:pt x="157" y="85"/>
                    <a:pt x="139" y="85"/>
                  </a:cubicBezTo>
                  <a:lnTo>
                    <a:pt x="106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20"/>
            <p:cNvSpPr>
              <a:spLocks/>
            </p:cNvSpPr>
            <p:nvPr/>
          </p:nvSpPr>
          <p:spPr bwMode="auto">
            <a:xfrm>
              <a:off x="1431" y="1291"/>
              <a:ext cx="924" cy="648"/>
            </a:xfrm>
            <a:custGeom>
              <a:avLst/>
              <a:gdLst>
                <a:gd name="T0" fmla="*/ 308 w 388"/>
                <a:gd name="T1" fmla="*/ 99 h 272"/>
                <a:gd name="T2" fmla="*/ 388 w 388"/>
                <a:gd name="T3" fmla="*/ 184 h 272"/>
                <a:gd name="T4" fmla="*/ 388 w 388"/>
                <a:gd name="T5" fmla="*/ 184 h 272"/>
                <a:gd name="T6" fmla="*/ 304 w 388"/>
                <a:gd name="T7" fmla="*/ 270 h 272"/>
                <a:gd name="T8" fmla="*/ 304 w 388"/>
                <a:gd name="T9" fmla="*/ 186 h 272"/>
                <a:gd name="T10" fmla="*/ 293 w 388"/>
                <a:gd name="T11" fmla="*/ 158 h 272"/>
                <a:gd name="T12" fmla="*/ 266 w 388"/>
                <a:gd name="T13" fmla="*/ 147 h 272"/>
                <a:gd name="T14" fmla="*/ 238 w 388"/>
                <a:gd name="T15" fmla="*/ 158 h 272"/>
                <a:gd name="T16" fmla="*/ 227 w 388"/>
                <a:gd name="T17" fmla="*/ 186 h 272"/>
                <a:gd name="T18" fmla="*/ 227 w 388"/>
                <a:gd name="T19" fmla="*/ 272 h 272"/>
                <a:gd name="T20" fmla="*/ 170 w 388"/>
                <a:gd name="T21" fmla="*/ 272 h 272"/>
                <a:gd name="T22" fmla="*/ 170 w 388"/>
                <a:gd name="T23" fmla="*/ 255 h 272"/>
                <a:gd name="T24" fmla="*/ 190 w 388"/>
                <a:gd name="T25" fmla="*/ 255 h 272"/>
                <a:gd name="T26" fmla="*/ 206 w 388"/>
                <a:gd name="T27" fmla="*/ 251 h 272"/>
                <a:gd name="T28" fmla="*/ 217 w 388"/>
                <a:gd name="T29" fmla="*/ 239 h 272"/>
                <a:gd name="T30" fmla="*/ 217 w 388"/>
                <a:gd name="T31" fmla="*/ 224 h 272"/>
                <a:gd name="T32" fmla="*/ 209 w 388"/>
                <a:gd name="T33" fmla="*/ 210 h 272"/>
                <a:gd name="T34" fmla="*/ 158 w 388"/>
                <a:gd name="T35" fmla="*/ 160 h 272"/>
                <a:gd name="T36" fmla="*/ 131 w 388"/>
                <a:gd name="T37" fmla="*/ 147 h 272"/>
                <a:gd name="T38" fmla="*/ 103 w 388"/>
                <a:gd name="T39" fmla="*/ 160 h 272"/>
                <a:gd name="T40" fmla="*/ 53 w 388"/>
                <a:gd name="T41" fmla="*/ 210 h 272"/>
                <a:gd name="T42" fmla="*/ 44 w 388"/>
                <a:gd name="T43" fmla="*/ 225 h 272"/>
                <a:gd name="T44" fmla="*/ 44 w 388"/>
                <a:gd name="T45" fmla="*/ 239 h 272"/>
                <a:gd name="T46" fmla="*/ 54 w 388"/>
                <a:gd name="T47" fmla="*/ 251 h 272"/>
                <a:gd name="T48" fmla="*/ 69 w 388"/>
                <a:gd name="T49" fmla="*/ 255 h 272"/>
                <a:gd name="T50" fmla="*/ 92 w 388"/>
                <a:gd name="T51" fmla="*/ 255 h 272"/>
                <a:gd name="T52" fmla="*/ 92 w 388"/>
                <a:gd name="T53" fmla="*/ 271 h 272"/>
                <a:gd name="T54" fmla="*/ 0 w 388"/>
                <a:gd name="T55" fmla="*/ 184 h 272"/>
                <a:gd name="T56" fmla="*/ 0 w 388"/>
                <a:gd name="T57" fmla="*/ 184 h 272"/>
                <a:gd name="T58" fmla="*/ 80 w 388"/>
                <a:gd name="T59" fmla="*/ 99 h 272"/>
                <a:gd name="T60" fmla="*/ 80 w 388"/>
                <a:gd name="T61" fmla="*/ 96 h 272"/>
                <a:gd name="T62" fmla="*/ 194 w 388"/>
                <a:gd name="T63" fmla="*/ 0 h 272"/>
                <a:gd name="T64" fmla="*/ 308 w 388"/>
                <a:gd name="T65" fmla="*/ 96 h 272"/>
                <a:gd name="T66" fmla="*/ 308 w 388"/>
                <a:gd name="T67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8" h="272">
                  <a:moveTo>
                    <a:pt x="308" y="99"/>
                  </a:moveTo>
                  <a:cubicBezTo>
                    <a:pt x="354" y="108"/>
                    <a:pt x="388" y="143"/>
                    <a:pt x="388" y="184"/>
                  </a:cubicBezTo>
                  <a:cubicBezTo>
                    <a:pt x="388" y="184"/>
                    <a:pt x="388" y="184"/>
                    <a:pt x="388" y="184"/>
                  </a:cubicBezTo>
                  <a:cubicBezTo>
                    <a:pt x="388" y="227"/>
                    <a:pt x="352" y="262"/>
                    <a:pt x="304" y="270"/>
                  </a:cubicBezTo>
                  <a:cubicBezTo>
                    <a:pt x="304" y="186"/>
                    <a:pt x="304" y="186"/>
                    <a:pt x="304" y="186"/>
                  </a:cubicBezTo>
                  <a:cubicBezTo>
                    <a:pt x="304" y="175"/>
                    <a:pt x="300" y="165"/>
                    <a:pt x="293" y="158"/>
                  </a:cubicBezTo>
                  <a:cubicBezTo>
                    <a:pt x="286" y="151"/>
                    <a:pt x="276" y="147"/>
                    <a:pt x="266" y="147"/>
                  </a:cubicBezTo>
                  <a:cubicBezTo>
                    <a:pt x="255" y="147"/>
                    <a:pt x="245" y="151"/>
                    <a:pt x="238" y="158"/>
                  </a:cubicBezTo>
                  <a:cubicBezTo>
                    <a:pt x="231" y="165"/>
                    <a:pt x="227" y="175"/>
                    <a:pt x="227" y="186"/>
                  </a:cubicBezTo>
                  <a:cubicBezTo>
                    <a:pt x="227" y="272"/>
                    <a:pt x="227" y="272"/>
                    <a:pt x="227" y="272"/>
                  </a:cubicBezTo>
                  <a:cubicBezTo>
                    <a:pt x="170" y="272"/>
                    <a:pt x="170" y="272"/>
                    <a:pt x="170" y="272"/>
                  </a:cubicBezTo>
                  <a:cubicBezTo>
                    <a:pt x="170" y="255"/>
                    <a:pt x="170" y="255"/>
                    <a:pt x="170" y="255"/>
                  </a:cubicBezTo>
                  <a:cubicBezTo>
                    <a:pt x="190" y="255"/>
                    <a:pt x="190" y="255"/>
                    <a:pt x="190" y="255"/>
                  </a:cubicBezTo>
                  <a:cubicBezTo>
                    <a:pt x="196" y="255"/>
                    <a:pt x="202" y="253"/>
                    <a:pt x="206" y="251"/>
                  </a:cubicBezTo>
                  <a:cubicBezTo>
                    <a:pt x="211" y="248"/>
                    <a:pt x="215" y="244"/>
                    <a:pt x="217" y="239"/>
                  </a:cubicBezTo>
                  <a:cubicBezTo>
                    <a:pt x="218" y="234"/>
                    <a:pt x="219" y="229"/>
                    <a:pt x="217" y="224"/>
                  </a:cubicBezTo>
                  <a:cubicBezTo>
                    <a:pt x="216" y="219"/>
                    <a:pt x="213" y="214"/>
                    <a:pt x="209" y="21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49" y="151"/>
                    <a:pt x="140" y="147"/>
                    <a:pt x="131" y="147"/>
                  </a:cubicBezTo>
                  <a:cubicBezTo>
                    <a:pt x="121" y="147"/>
                    <a:pt x="112" y="152"/>
                    <a:pt x="103" y="16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48" y="215"/>
                    <a:pt x="45" y="220"/>
                    <a:pt x="44" y="225"/>
                  </a:cubicBezTo>
                  <a:cubicBezTo>
                    <a:pt x="42" y="230"/>
                    <a:pt x="42" y="235"/>
                    <a:pt x="44" y="239"/>
                  </a:cubicBezTo>
                  <a:cubicBezTo>
                    <a:pt x="46" y="244"/>
                    <a:pt x="49" y="248"/>
                    <a:pt x="54" y="251"/>
                  </a:cubicBezTo>
                  <a:cubicBezTo>
                    <a:pt x="58" y="253"/>
                    <a:pt x="63" y="255"/>
                    <a:pt x="69" y="255"/>
                  </a:cubicBezTo>
                  <a:cubicBezTo>
                    <a:pt x="92" y="255"/>
                    <a:pt x="92" y="255"/>
                    <a:pt x="92" y="255"/>
                  </a:cubicBezTo>
                  <a:cubicBezTo>
                    <a:pt x="92" y="271"/>
                    <a:pt x="92" y="271"/>
                    <a:pt x="92" y="271"/>
                  </a:cubicBezTo>
                  <a:cubicBezTo>
                    <a:pt x="40" y="266"/>
                    <a:pt x="0" y="229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43"/>
                    <a:pt x="34" y="108"/>
                    <a:pt x="80" y="99"/>
                  </a:cubicBezTo>
                  <a:cubicBezTo>
                    <a:pt x="80" y="98"/>
                    <a:pt x="80" y="97"/>
                    <a:pt x="80" y="96"/>
                  </a:cubicBezTo>
                  <a:cubicBezTo>
                    <a:pt x="80" y="43"/>
                    <a:pt x="131" y="0"/>
                    <a:pt x="194" y="0"/>
                  </a:cubicBezTo>
                  <a:cubicBezTo>
                    <a:pt x="257" y="0"/>
                    <a:pt x="308" y="43"/>
                    <a:pt x="308" y="96"/>
                  </a:cubicBezTo>
                  <a:cubicBezTo>
                    <a:pt x="308" y="97"/>
                    <a:pt x="308" y="98"/>
                    <a:pt x="308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1874" y="1672"/>
              <a:ext cx="377" cy="515"/>
            </a:xfrm>
            <a:custGeom>
              <a:avLst/>
              <a:gdLst>
                <a:gd name="T0" fmla="*/ 106 w 158"/>
                <a:gd name="T1" fmla="*/ 131 h 216"/>
                <a:gd name="T2" fmla="*/ 106 w 158"/>
                <a:gd name="T3" fmla="*/ 26 h 216"/>
                <a:gd name="T4" fmla="*/ 80 w 158"/>
                <a:gd name="T5" fmla="*/ 0 h 216"/>
                <a:gd name="T6" fmla="*/ 80 w 158"/>
                <a:gd name="T7" fmla="*/ 0 h 216"/>
                <a:gd name="T8" fmla="*/ 54 w 158"/>
                <a:gd name="T9" fmla="*/ 26 h 216"/>
                <a:gd name="T10" fmla="*/ 54 w 158"/>
                <a:gd name="T11" fmla="*/ 131 h 216"/>
                <a:gd name="T12" fmla="*/ 18 w 158"/>
                <a:gd name="T13" fmla="*/ 131 h 216"/>
                <a:gd name="T14" fmla="*/ 10 w 158"/>
                <a:gd name="T15" fmla="*/ 153 h 216"/>
                <a:gd name="T16" fmla="*/ 61 w 158"/>
                <a:gd name="T17" fmla="*/ 203 h 216"/>
                <a:gd name="T18" fmla="*/ 98 w 158"/>
                <a:gd name="T19" fmla="*/ 203 h 216"/>
                <a:gd name="T20" fmla="*/ 149 w 158"/>
                <a:gd name="T21" fmla="*/ 153 h 216"/>
                <a:gd name="T22" fmla="*/ 138 w 158"/>
                <a:gd name="T23" fmla="*/ 131 h 216"/>
                <a:gd name="T24" fmla="*/ 106 w 158"/>
                <a:gd name="T25" fmla="*/ 13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131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6" y="12"/>
                    <a:pt x="94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5" y="0"/>
                    <a:pt x="54" y="12"/>
                    <a:pt x="54" y="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" y="131"/>
                    <a:pt x="0" y="143"/>
                    <a:pt x="10" y="15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3" y="216"/>
                    <a:pt x="85" y="216"/>
                    <a:pt x="98" y="20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58" y="144"/>
                    <a:pt x="156" y="131"/>
                    <a:pt x="138" y="131"/>
                  </a:cubicBezTo>
                  <a:lnTo>
                    <a:pt x="106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89099" name="Group 30"/>
          <p:cNvGrpSpPr>
            <a:grpSpLocks noChangeAspect="1"/>
          </p:cNvGrpSpPr>
          <p:nvPr/>
        </p:nvGrpSpPr>
        <p:grpSpPr bwMode="auto">
          <a:xfrm>
            <a:off x="3249613" y="2900363"/>
            <a:ext cx="1103312" cy="835025"/>
            <a:chOff x="144" y="2696"/>
            <a:chExt cx="1174" cy="889"/>
          </a:xfrm>
        </p:grpSpPr>
        <p:sp>
          <p:nvSpPr>
            <p:cNvPr id="89112" name="Freeform 31"/>
            <p:cNvSpPr>
              <a:spLocks/>
            </p:cNvSpPr>
            <p:nvPr/>
          </p:nvSpPr>
          <p:spPr bwMode="auto">
            <a:xfrm>
              <a:off x="695" y="2696"/>
              <a:ext cx="623" cy="889"/>
            </a:xfrm>
            <a:custGeom>
              <a:avLst/>
              <a:gdLst>
                <a:gd name="T0" fmla="*/ 495 w 262"/>
                <a:gd name="T1" fmla="*/ 0 h 373"/>
                <a:gd name="T2" fmla="*/ 128 w 262"/>
                <a:gd name="T3" fmla="*/ 0 h 373"/>
                <a:gd name="T4" fmla="*/ 0 w 262"/>
                <a:gd name="T5" fmla="*/ 129 h 373"/>
                <a:gd name="T6" fmla="*/ 0 w 262"/>
                <a:gd name="T7" fmla="*/ 760 h 373"/>
                <a:gd name="T8" fmla="*/ 128 w 262"/>
                <a:gd name="T9" fmla="*/ 889 h 373"/>
                <a:gd name="T10" fmla="*/ 495 w 262"/>
                <a:gd name="T11" fmla="*/ 889 h 373"/>
                <a:gd name="T12" fmla="*/ 623 w 262"/>
                <a:gd name="T13" fmla="*/ 760 h 373"/>
                <a:gd name="T14" fmla="*/ 623 w 262"/>
                <a:gd name="T15" fmla="*/ 129 h 373"/>
                <a:gd name="T16" fmla="*/ 495 w 262"/>
                <a:gd name="T17" fmla="*/ 0 h 3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2" h="373">
                  <a:moveTo>
                    <a:pt x="20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9"/>
                    <a:pt x="24" y="373"/>
                    <a:pt x="54" y="373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38" y="373"/>
                    <a:pt x="262" y="349"/>
                    <a:pt x="262" y="319"/>
                  </a:cubicBezTo>
                  <a:cubicBezTo>
                    <a:pt x="262" y="54"/>
                    <a:pt x="262" y="54"/>
                    <a:pt x="262" y="54"/>
                  </a:cubicBezTo>
                  <a:cubicBezTo>
                    <a:pt x="262" y="24"/>
                    <a:pt x="238" y="0"/>
                    <a:pt x="2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13" name="Freeform 32"/>
            <p:cNvSpPr>
              <a:spLocks/>
            </p:cNvSpPr>
            <p:nvPr/>
          </p:nvSpPr>
          <p:spPr bwMode="auto">
            <a:xfrm>
              <a:off x="747" y="2770"/>
              <a:ext cx="518" cy="712"/>
            </a:xfrm>
            <a:custGeom>
              <a:avLst/>
              <a:gdLst>
                <a:gd name="T0" fmla="*/ 516 w 218"/>
                <a:gd name="T1" fmla="*/ 0 h 299"/>
                <a:gd name="T2" fmla="*/ 2 w 218"/>
                <a:gd name="T3" fmla="*/ 0 h 299"/>
                <a:gd name="T4" fmla="*/ 0 w 218"/>
                <a:gd name="T5" fmla="*/ 2 h 299"/>
                <a:gd name="T6" fmla="*/ 0 w 218"/>
                <a:gd name="T7" fmla="*/ 712 h 299"/>
                <a:gd name="T8" fmla="*/ 2 w 218"/>
                <a:gd name="T9" fmla="*/ 712 h 299"/>
                <a:gd name="T10" fmla="*/ 516 w 218"/>
                <a:gd name="T11" fmla="*/ 712 h 299"/>
                <a:gd name="T12" fmla="*/ 518 w 218"/>
                <a:gd name="T13" fmla="*/ 712 h 299"/>
                <a:gd name="T14" fmla="*/ 518 w 218"/>
                <a:gd name="T15" fmla="*/ 2 h 299"/>
                <a:gd name="T16" fmla="*/ 516 w 218"/>
                <a:gd name="T17" fmla="*/ 0 h 2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8" h="299">
                  <a:moveTo>
                    <a:pt x="21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1" y="299"/>
                    <a:pt x="1" y="299"/>
                  </a:cubicBezTo>
                  <a:cubicBezTo>
                    <a:pt x="217" y="299"/>
                    <a:pt x="217" y="299"/>
                    <a:pt x="217" y="299"/>
                  </a:cubicBezTo>
                  <a:cubicBezTo>
                    <a:pt x="217" y="299"/>
                    <a:pt x="218" y="299"/>
                    <a:pt x="218" y="299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7" y="0"/>
                    <a:pt x="217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14" name="Freeform 33"/>
            <p:cNvSpPr>
              <a:spLocks/>
            </p:cNvSpPr>
            <p:nvPr/>
          </p:nvSpPr>
          <p:spPr bwMode="auto">
            <a:xfrm>
              <a:off x="930" y="2725"/>
              <a:ext cx="150" cy="19"/>
            </a:xfrm>
            <a:custGeom>
              <a:avLst/>
              <a:gdLst>
                <a:gd name="T0" fmla="*/ 143 w 63"/>
                <a:gd name="T1" fmla="*/ 0 h 8"/>
                <a:gd name="T2" fmla="*/ 10 w 63"/>
                <a:gd name="T3" fmla="*/ 0 h 8"/>
                <a:gd name="T4" fmla="*/ 0 w 63"/>
                <a:gd name="T5" fmla="*/ 10 h 8"/>
                <a:gd name="T6" fmla="*/ 0 w 63"/>
                <a:gd name="T7" fmla="*/ 10 h 8"/>
                <a:gd name="T8" fmla="*/ 10 w 63"/>
                <a:gd name="T9" fmla="*/ 19 h 8"/>
                <a:gd name="T10" fmla="*/ 143 w 63"/>
                <a:gd name="T11" fmla="*/ 19 h 8"/>
                <a:gd name="T12" fmla="*/ 150 w 63"/>
                <a:gd name="T13" fmla="*/ 10 h 8"/>
                <a:gd name="T14" fmla="*/ 150 w 63"/>
                <a:gd name="T15" fmla="*/ 10 h 8"/>
                <a:gd name="T16" fmla="*/ 143 w 63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" h="8">
                  <a:moveTo>
                    <a:pt x="6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3" y="6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2"/>
                    <a:pt x="62" y="0"/>
                    <a:pt x="60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15" name="Oval 34"/>
            <p:cNvSpPr>
              <a:spLocks noChangeArrowheads="1"/>
            </p:cNvSpPr>
            <p:nvPr/>
          </p:nvSpPr>
          <p:spPr bwMode="auto">
            <a:xfrm>
              <a:off x="983" y="3520"/>
              <a:ext cx="45" cy="46"/>
            </a:xfrm>
            <a:prstGeom prst="ellipse">
              <a:avLst/>
            </a:pr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89116" name="Freeform 35"/>
            <p:cNvSpPr>
              <a:spLocks/>
            </p:cNvSpPr>
            <p:nvPr/>
          </p:nvSpPr>
          <p:spPr bwMode="auto">
            <a:xfrm>
              <a:off x="144" y="2830"/>
              <a:ext cx="706" cy="521"/>
            </a:xfrm>
            <a:custGeom>
              <a:avLst/>
              <a:gdLst>
                <a:gd name="T0" fmla="*/ 354 w 297"/>
                <a:gd name="T1" fmla="*/ 0 h 219"/>
                <a:gd name="T2" fmla="*/ 706 w 297"/>
                <a:gd name="T3" fmla="*/ 243 h 219"/>
                <a:gd name="T4" fmla="*/ 573 w 297"/>
                <a:gd name="T5" fmla="*/ 435 h 219"/>
                <a:gd name="T6" fmla="*/ 677 w 297"/>
                <a:gd name="T7" fmla="*/ 521 h 219"/>
                <a:gd name="T8" fmla="*/ 675 w 297"/>
                <a:gd name="T9" fmla="*/ 521 h 219"/>
                <a:gd name="T10" fmla="*/ 506 w 297"/>
                <a:gd name="T11" fmla="*/ 464 h 219"/>
                <a:gd name="T12" fmla="*/ 354 w 297"/>
                <a:gd name="T13" fmla="*/ 488 h 219"/>
                <a:gd name="T14" fmla="*/ 0 w 297"/>
                <a:gd name="T15" fmla="*/ 243 h 219"/>
                <a:gd name="T16" fmla="*/ 354 w 297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7" h="219">
                  <a:moveTo>
                    <a:pt x="149" y="0"/>
                  </a:moveTo>
                  <a:cubicBezTo>
                    <a:pt x="231" y="0"/>
                    <a:pt x="297" y="46"/>
                    <a:pt x="297" y="102"/>
                  </a:cubicBezTo>
                  <a:cubicBezTo>
                    <a:pt x="297" y="135"/>
                    <a:pt x="275" y="164"/>
                    <a:pt x="241" y="183"/>
                  </a:cubicBezTo>
                  <a:cubicBezTo>
                    <a:pt x="249" y="198"/>
                    <a:pt x="265" y="211"/>
                    <a:pt x="285" y="219"/>
                  </a:cubicBezTo>
                  <a:cubicBezTo>
                    <a:pt x="285" y="219"/>
                    <a:pt x="284" y="219"/>
                    <a:pt x="284" y="219"/>
                  </a:cubicBezTo>
                  <a:cubicBezTo>
                    <a:pt x="255" y="219"/>
                    <a:pt x="230" y="209"/>
                    <a:pt x="213" y="195"/>
                  </a:cubicBezTo>
                  <a:cubicBezTo>
                    <a:pt x="194" y="201"/>
                    <a:pt x="172" y="205"/>
                    <a:pt x="149" y="205"/>
                  </a:cubicBezTo>
                  <a:cubicBezTo>
                    <a:pt x="66" y="205"/>
                    <a:pt x="0" y="159"/>
                    <a:pt x="0" y="102"/>
                  </a:cubicBezTo>
                  <a:cubicBezTo>
                    <a:pt x="0" y="46"/>
                    <a:pt x="66" y="0"/>
                    <a:pt x="1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117" name="Freeform 36"/>
            <p:cNvSpPr>
              <a:spLocks noEditPoints="1"/>
            </p:cNvSpPr>
            <p:nvPr/>
          </p:nvSpPr>
          <p:spPr bwMode="auto">
            <a:xfrm>
              <a:off x="460" y="2932"/>
              <a:ext cx="69" cy="288"/>
            </a:xfrm>
            <a:custGeom>
              <a:avLst/>
              <a:gdLst>
                <a:gd name="T0" fmla="*/ 67 w 69"/>
                <a:gd name="T1" fmla="*/ 288 h 288"/>
                <a:gd name="T2" fmla="*/ 0 w 69"/>
                <a:gd name="T3" fmla="*/ 288 h 288"/>
                <a:gd name="T4" fmla="*/ 0 w 69"/>
                <a:gd name="T5" fmla="*/ 81 h 288"/>
                <a:gd name="T6" fmla="*/ 67 w 69"/>
                <a:gd name="T7" fmla="*/ 81 h 288"/>
                <a:gd name="T8" fmla="*/ 67 w 69"/>
                <a:gd name="T9" fmla="*/ 288 h 288"/>
                <a:gd name="T10" fmla="*/ 67 w 69"/>
                <a:gd name="T11" fmla="*/ 288 h 288"/>
                <a:gd name="T12" fmla="*/ 69 w 69"/>
                <a:gd name="T13" fmla="*/ 50 h 288"/>
                <a:gd name="T14" fmla="*/ 0 w 69"/>
                <a:gd name="T15" fmla="*/ 50 h 288"/>
                <a:gd name="T16" fmla="*/ 0 w 69"/>
                <a:gd name="T17" fmla="*/ 0 h 288"/>
                <a:gd name="T18" fmla="*/ 69 w 69"/>
                <a:gd name="T19" fmla="*/ 0 h 288"/>
                <a:gd name="T20" fmla="*/ 69 w 69"/>
                <a:gd name="T21" fmla="*/ 50 h 2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9" h="288">
                  <a:moveTo>
                    <a:pt x="67" y="288"/>
                  </a:moveTo>
                  <a:lnTo>
                    <a:pt x="0" y="288"/>
                  </a:lnTo>
                  <a:lnTo>
                    <a:pt x="0" y="81"/>
                  </a:lnTo>
                  <a:lnTo>
                    <a:pt x="67" y="81"/>
                  </a:lnTo>
                  <a:lnTo>
                    <a:pt x="67" y="288"/>
                  </a:lnTo>
                  <a:close/>
                  <a:moveTo>
                    <a:pt x="69" y="50"/>
                  </a:moveTo>
                  <a:lnTo>
                    <a:pt x="0" y="50"/>
                  </a:lnTo>
                  <a:lnTo>
                    <a:pt x="0" y="0"/>
                  </a:lnTo>
                  <a:lnTo>
                    <a:pt x="69" y="0"/>
                  </a:lnTo>
                  <a:lnTo>
                    <a:pt x="69" y="5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9100" name="Group 3"/>
          <p:cNvGrpSpPr>
            <a:grpSpLocks/>
          </p:cNvGrpSpPr>
          <p:nvPr/>
        </p:nvGrpSpPr>
        <p:grpSpPr bwMode="auto">
          <a:xfrm>
            <a:off x="9147175" y="3402013"/>
            <a:ext cx="2838450" cy="1169987"/>
            <a:chOff x="8741118" y="3844825"/>
            <a:chExt cx="2837153" cy="1170624"/>
          </a:xfrm>
        </p:grpSpPr>
        <p:sp>
          <p:nvSpPr>
            <p:cNvPr id="92" name="TextBox 91"/>
            <p:cNvSpPr txBox="1"/>
            <p:nvPr/>
          </p:nvSpPr>
          <p:spPr>
            <a:xfrm>
              <a:off x="8741118" y="3844825"/>
              <a:ext cx="1705783" cy="4622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>
                  <a:solidFill>
                    <a:schemeClr val="bg1">
                      <a:lumMod val="50000"/>
                    </a:schemeClr>
                  </a:solidFill>
                  <a:latin typeface="Lato Light" panose="020F0402020204030203" pitchFamily="34" charset="0"/>
                  <a:cs typeface="Lato Light" panose="020F0402020204030203" pitchFamily="34" charset="0"/>
                </a:rPr>
                <a:t>Networking</a:t>
              </a:r>
              <a:endParaRPr lang="id-ID" sz="2400" b="1" dirty="0">
                <a:solidFill>
                  <a:schemeClr val="bg1">
                    <a:lumMod val="50000"/>
                  </a:schemeClr>
                </a:solidFill>
                <a:latin typeface="Lato Light" panose="020F0402020204030203" pitchFamily="34" charset="0"/>
                <a:cs typeface="Lato Light" panose="020F0402020204030203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12523" y="4257800"/>
              <a:ext cx="2765748" cy="7576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Body text here or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Lorem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Ipsum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is simply dummy text of the printing and typesetting industry</a:t>
              </a:r>
              <a:r>
                <a:rPr lang="en-US" sz="120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. </a:t>
              </a:r>
              <a:endParaRPr lang="en-US" sz="1200" dirty="0">
                <a:solidFill>
                  <a:schemeClr val="accent5"/>
                </a:solidFill>
                <a:latin typeface="Lato Light" pitchFamily="34" charset="0"/>
                <a:ea typeface="Open Sans Condensed Light" pitchFamily="34" charset="0"/>
                <a:cs typeface="Open Sans Condensed Light" pitchFamily="34" charset="0"/>
              </a:endParaRPr>
            </a:p>
          </p:txBody>
        </p:sp>
      </p:grpSp>
      <p:grpSp>
        <p:nvGrpSpPr>
          <p:cNvPr id="89101" name="Group 1"/>
          <p:cNvGrpSpPr>
            <a:grpSpLocks/>
          </p:cNvGrpSpPr>
          <p:nvPr/>
        </p:nvGrpSpPr>
        <p:grpSpPr bwMode="auto">
          <a:xfrm>
            <a:off x="9244013" y="1844675"/>
            <a:ext cx="2790825" cy="1184275"/>
            <a:chOff x="7927512" y="2041176"/>
            <a:chExt cx="2790939" cy="1185189"/>
          </a:xfrm>
        </p:grpSpPr>
        <p:sp>
          <p:nvSpPr>
            <p:cNvPr id="93" name="TextBox 92"/>
            <p:cNvSpPr txBox="1"/>
            <p:nvPr/>
          </p:nvSpPr>
          <p:spPr>
            <a:xfrm>
              <a:off x="7927512" y="2041176"/>
              <a:ext cx="2019382" cy="4623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>
                  <a:solidFill>
                    <a:schemeClr val="bg1">
                      <a:lumMod val="50000"/>
                    </a:schemeClr>
                  </a:solidFill>
                  <a:latin typeface="Lato Light" panose="020F0402020204030203" pitchFamily="34" charset="0"/>
                  <a:cs typeface="Lato Light" panose="020F0402020204030203" pitchFamily="34" charset="0"/>
                </a:rPr>
                <a:t>Search Engine</a:t>
              </a:r>
              <a:endParaRPr lang="id-ID" sz="2400" b="1" dirty="0">
                <a:solidFill>
                  <a:schemeClr val="bg1">
                    <a:lumMod val="50000"/>
                  </a:schemeClr>
                </a:solidFill>
                <a:latin typeface="Lato Light" panose="020F0402020204030203" pitchFamily="34" charset="0"/>
                <a:cs typeface="Lato Light" panose="020F0402020204030203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952913" y="2468544"/>
              <a:ext cx="2765538" cy="7578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Body text here or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Lorem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Ipsum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is simply dummy text of the printing and typesetting industry</a:t>
              </a:r>
              <a:r>
                <a:rPr lang="en-US" sz="120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. </a:t>
              </a:r>
              <a:endParaRPr lang="en-US" sz="1200" dirty="0">
                <a:solidFill>
                  <a:schemeClr val="accent5"/>
                </a:solidFill>
                <a:latin typeface="Lato Light" pitchFamily="34" charset="0"/>
                <a:ea typeface="Open Sans Condensed Light" pitchFamily="34" charset="0"/>
                <a:cs typeface="Open Sans Condensed Light" pitchFamily="34" charset="0"/>
              </a:endParaRPr>
            </a:p>
          </p:txBody>
        </p:sp>
      </p:grpSp>
      <p:grpSp>
        <p:nvGrpSpPr>
          <p:cNvPr id="89102" name="Group 4"/>
          <p:cNvGrpSpPr>
            <a:grpSpLocks/>
          </p:cNvGrpSpPr>
          <p:nvPr/>
        </p:nvGrpSpPr>
        <p:grpSpPr bwMode="auto">
          <a:xfrm>
            <a:off x="350838" y="2679700"/>
            <a:ext cx="2765425" cy="1258888"/>
            <a:chOff x="607562" y="2197889"/>
            <a:chExt cx="2765626" cy="1258328"/>
          </a:xfrm>
        </p:grpSpPr>
        <p:sp>
          <p:nvSpPr>
            <p:cNvPr id="94" name="TextBox 93"/>
            <p:cNvSpPr txBox="1"/>
            <p:nvPr/>
          </p:nvSpPr>
          <p:spPr>
            <a:xfrm>
              <a:off x="1496627" y="2197889"/>
              <a:ext cx="1830520" cy="4617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>
                      <a:lumMod val="50000"/>
                    </a:schemeClr>
                  </a:solidFill>
                  <a:latin typeface="Lato Light" panose="020F0402020204030203" pitchFamily="34" charset="0"/>
                  <a:cs typeface="Lato Light" panose="020F0402020204030203" pitchFamily="34" charset="0"/>
                </a:rPr>
                <a:t>Connectivity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607562" y="2699316"/>
              <a:ext cx="2765626" cy="7569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Body text here or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Lorem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Ipsum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is simply dummy text of the printing and typesetting industry</a:t>
              </a:r>
              <a:r>
                <a:rPr lang="en-US" sz="120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. </a:t>
              </a:r>
              <a:endParaRPr lang="en-US" sz="1200" dirty="0">
                <a:solidFill>
                  <a:schemeClr val="accent5"/>
                </a:solidFill>
                <a:latin typeface="Lato Light" pitchFamily="34" charset="0"/>
                <a:ea typeface="Open Sans Condensed Light" pitchFamily="34" charset="0"/>
                <a:cs typeface="Open Sans Condensed Light" pitchFamily="34" charset="0"/>
              </a:endParaRPr>
            </a:p>
          </p:txBody>
        </p:sp>
      </p:grpSp>
      <p:grpSp>
        <p:nvGrpSpPr>
          <p:cNvPr id="89103" name="Group 11"/>
          <p:cNvGrpSpPr>
            <a:grpSpLocks/>
          </p:cNvGrpSpPr>
          <p:nvPr/>
        </p:nvGrpSpPr>
        <p:grpSpPr bwMode="auto">
          <a:xfrm>
            <a:off x="173038" y="4102100"/>
            <a:ext cx="2767012" cy="1168400"/>
            <a:chOff x="186620" y="4068267"/>
            <a:chExt cx="2765626" cy="1167416"/>
          </a:xfrm>
        </p:grpSpPr>
        <p:sp>
          <p:nvSpPr>
            <p:cNvPr id="95" name="TextBox 94"/>
            <p:cNvSpPr txBox="1"/>
            <p:nvPr/>
          </p:nvSpPr>
          <p:spPr>
            <a:xfrm>
              <a:off x="1933582" y="4068267"/>
              <a:ext cx="956784" cy="4615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>
                  <a:solidFill>
                    <a:schemeClr val="bg1">
                      <a:lumMod val="50000"/>
                    </a:schemeClr>
                  </a:solidFill>
                  <a:latin typeface="Lato Light" panose="020F0402020204030203" pitchFamily="34" charset="0"/>
                  <a:cs typeface="Lato Light" panose="020F0402020204030203" pitchFamily="34" charset="0"/>
                </a:rPr>
                <a:t>Cloud</a:t>
              </a:r>
              <a:endParaRPr lang="id-ID" sz="2400" b="1" dirty="0">
                <a:solidFill>
                  <a:schemeClr val="bg1">
                    <a:lumMod val="50000"/>
                  </a:schemeClr>
                </a:solidFill>
                <a:latin typeface="Lato Light" panose="020F0402020204030203" pitchFamily="34" charset="0"/>
                <a:cs typeface="Lato Light" panose="020F0402020204030203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86620" y="4479084"/>
              <a:ext cx="2765626" cy="7565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Body text here or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Lorem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</a:t>
              </a:r>
              <a:r>
                <a:rPr lang="en-US" sz="1200" dirty="0" err="1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Ipsum</a:t>
              </a:r>
              <a:r>
                <a:rPr lang="en-US" sz="1200" dirty="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 is simply dummy text of the printing and typesetting industry</a:t>
              </a:r>
              <a:r>
                <a:rPr lang="en-US" sz="1200">
                  <a:solidFill>
                    <a:schemeClr val="accent5"/>
                  </a:solidFill>
                  <a:latin typeface="Lato Light" pitchFamily="34" charset="0"/>
                  <a:ea typeface="Open Sans Condensed Light" pitchFamily="34" charset="0"/>
                  <a:cs typeface="Open Sans Condensed Light" pitchFamily="34" charset="0"/>
                </a:rPr>
                <a:t>. </a:t>
              </a:r>
              <a:endParaRPr lang="en-US" sz="1200" dirty="0">
                <a:solidFill>
                  <a:schemeClr val="accent5"/>
                </a:solidFill>
                <a:latin typeface="Lato Light" pitchFamily="34" charset="0"/>
                <a:ea typeface="Open Sans Condensed Light" pitchFamily="34" charset="0"/>
                <a:cs typeface="Open Sans Condensed Ligh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24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9647</TotalTime>
  <Words>166</Words>
  <Application>Microsoft Office PowerPoint</Application>
  <PresentationFormat>宽屏</PresentationFormat>
  <Paragraphs>21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Open Sans Condensed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1844</cp:revision>
  <dcterms:created xsi:type="dcterms:W3CDTF">2015-07-15T11:32:36Z</dcterms:created>
  <dcterms:modified xsi:type="dcterms:W3CDTF">2021-06-12T07:33:32Z</dcterms:modified>
</cp:coreProperties>
</file>