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3" r:id="rId2"/>
  </p:sldMasterIdLst>
  <p:notesMasterIdLst>
    <p:notesMasterId r:id="rId44"/>
  </p:notesMasterIdLst>
  <p:sldIdLst>
    <p:sldId id="1287" r:id="rId3"/>
    <p:sldId id="323" r:id="rId4"/>
    <p:sldId id="1107" r:id="rId5"/>
    <p:sldId id="1288" r:id="rId6"/>
    <p:sldId id="1289" r:id="rId7"/>
    <p:sldId id="1279" r:id="rId8"/>
    <p:sldId id="1280" r:id="rId9"/>
    <p:sldId id="1281" r:id="rId10"/>
    <p:sldId id="1282" r:id="rId11"/>
    <p:sldId id="1136" r:id="rId12"/>
    <p:sldId id="1170" r:id="rId13"/>
    <p:sldId id="1198" r:id="rId14"/>
    <p:sldId id="1196" r:id="rId15"/>
    <p:sldId id="528" r:id="rId16"/>
    <p:sldId id="1225" r:id="rId17"/>
    <p:sldId id="1283" r:id="rId18"/>
    <p:sldId id="1284" r:id="rId19"/>
    <p:sldId id="1285" r:id="rId20"/>
    <p:sldId id="1286" r:id="rId21"/>
    <p:sldId id="1171" r:id="rId22"/>
    <p:sldId id="1226" r:id="rId23"/>
    <p:sldId id="1012" r:id="rId24"/>
    <p:sldId id="1089" r:id="rId25"/>
    <p:sldId id="1024" r:id="rId26"/>
    <p:sldId id="1090" r:id="rId27"/>
    <p:sldId id="496" r:id="rId28"/>
    <p:sldId id="1092" r:id="rId29"/>
    <p:sldId id="1163" r:id="rId30"/>
    <p:sldId id="1199" r:id="rId31"/>
    <p:sldId id="1109" r:id="rId32"/>
    <p:sldId id="1166" r:id="rId33"/>
    <p:sldId id="1095" r:id="rId34"/>
    <p:sldId id="1093" r:id="rId35"/>
    <p:sldId id="1168" r:id="rId36"/>
    <p:sldId id="1019" r:id="rId37"/>
    <p:sldId id="373" r:id="rId38"/>
    <p:sldId id="1200" r:id="rId39"/>
    <p:sldId id="1025" r:id="rId40"/>
    <p:sldId id="1167" r:id="rId41"/>
    <p:sldId id="1290" r:id="rId42"/>
    <p:sldId id="1291" r:id="rId4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211813"/>
    <a:srgbClr val="53B948"/>
    <a:srgbClr val="D2F5B9"/>
    <a:srgbClr val="0B5FD1"/>
    <a:srgbClr val="29A6DE"/>
    <a:srgbClr val="98D267"/>
    <a:srgbClr val="D1F5B8"/>
    <a:srgbClr val="ECAA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48" y="120"/>
      </p:cViewPr>
      <p:guideLst>
        <p:guide orient="horz" pos="162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2021/6/11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855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702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75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413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259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686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137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4221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9819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02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9924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582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292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553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799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953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741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244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234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15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7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989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066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59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55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451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03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200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364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94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1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 flipH="1">
            <a:off x="0" y="102870"/>
            <a:ext cx="2773045" cy="23749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247650" y="81915"/>
            <a:ext cx="218249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35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识字</a:t>
            </a:r>
            <a:r>
              <a:rPr kumimoji="1" lang="en-US" altLang="zh-CN" sz="135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3</a:t>
            </a:r>
            <a:r>
              <a:rPr kumimoji="1" lang="zh-CN" altLang="en-US" sz="135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   </a:t>
            </a:r>
            <a:r>
              <a:rPr kumimoji="1" lang="en-US" altLang="zh-CN" sz="135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“</a:t>
            </a:r>
            <a:r>
              <a:rPr kumimoji="1" lang="zh-CN" altLang="en-US" sz="135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贝</a:t>
            </a:r>
            <a:r>
              <a:rPr kumimoji="1" lang="en-US" altLang="zh-CN" sz="135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”</a:t>
            </a:r>
            <a:r>
              <a:rPr kumimoji="1" lang="zh-CN" altLang="en-US" sz="135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的故事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0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4453890"/>
            <a:ext cx="9154795" cy="6953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66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slide" Target="slide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54.gif"/><Relationship Id="rId4" Type="http://schemas.openxmlformats.org/officeDocument/2006/relationships/image" Target="../media/image5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&#37327;&#35789;&#27468;.wmv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/>
          <p:cNvSpPr/>
          <p:nvPr/>
        </p:nvSpPr>
        <p:spPr>
          <a:xfrm>
            <a:off x="2025667" y="1208987"/>
            <a:ext cx="897391" cy="874468"/>
          </a:xfrm>
          <a:prstGeom prst="diamond">
            <a:avLst/>
          </a:prstGeom>
          <a:solidFill>
            <a:srgbClr val="CDED3D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950" dirty="0" smtClean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3</a:t>
            </a:r>
            <a:endParaRPr lang="zh-CN" altLang="en-US" sz="4950" dirty="0">
              <a:solidFill>
                <a:schemeClr val="bg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50176" y="1236505"/>
            <a:ext cx="51435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85800"/>
            <a:r>
              <a:rPr lang="zh-CN" alt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“贝”的故事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-41440" y="2096757"/>
            <a:ext cx="2737332" cy="2779249"/>
            <a:chOff x="0" y="3860800"/>
            <a:chExt cx="3600450" cy="2663825"/>
          </a:xfrm>
        </p:grpSpPr>
        <p:pic>
          <p:nvPicPr>
            <p:cNvPr id="11" name="그림 9" descr="작은나무가지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050" y="4076700"/>
              <a:ext cx="2687638" cy="2447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그림 10" descr="하트1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138" y="4797425"/>
              <a:ext cx="2784475" cy="1152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그림 11" descr="하트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488" y="3860800"/>
              <a:ext cx="1344612" cy="172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그림 12" descr="하트3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292600"/>
              <a:ext cx="3600450" cy="165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그림 13" descr="하트4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050" y="3860800"/>
              <a:ext cx="1441450" cy="143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7292" y="3974792"/>
            <a:ext cx="1402072" cy="325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5">
            <a:hlinkClick r:id="" action="ppaction://hlinkshowjump?jump=nextslide"/>
          </p:cNvPr>
          <p:cNvSpPr txBox="1"/>
          <p:nvPr/>
        </p:nvSpPr>
        <p:spPr>
          <a:xfrm>
            <a:off x="7371845" y="3983132"/>
            <a:ext cx="1059555" cy="315473"/>
          </a:xfrm>
          <a:prstGeom prst="rect">
            <a:avLst/>
          </a:prstGeom>
          <a:noFill/>
        </p:spPr>
        <p:txBody>
          <a:bodyPr wrap="square" lIns="68583" tIns="34291" rIns="68583" bIns="34291" rtlCol="0">
            <a:spAutoFit/>
          </a:bodyPr>
          <a:lstStyle/>
          <a:p>
            <a:pPr algn="ctr"/>
            <a:r>
              <a:rPr kumimoji="1" lang="zh-CN" altLang="en-US" sz="1600" dirty="0">
                <a:solidFill>
                  <a:schemeClr val="bg1"/>
                </a:solidFill>
              </a:rPr>
              <a:t>第一课时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866" y="4349659"/>
            <a:ext cx="1402072" cy="325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>
            <a:hlinkClick r:id="rId9" action="ppaction://hlinksldjump"/>
          </p:cNvPr>
          <p:cNvSpPr txBox="1"/>
          <p:nvPr/>
        </p:nvSpPr>
        <p:spPr>
          <a:xfrm>
            <a:off x="7380419" y="4366467"/>
            <a:ext cx="1059555" cy="315473"/>
          </a:xfrm>
          <a:prstGeom prst="rect">
            <a:avLst/>
          </a:prstGeom>
          <a:noFill/>
        </p:spPr>
        <p:txBody>
          <a:bodyPr wrap="square" lIns="68583" tIns="34291" rIns="68583" bIns="34291" rtlCol="0">
            <a:spAutoFit/>
          </a:bodyPr>
          <a:lstStyle/>
          <a:p>
            <a:pPr algn="ctr"/>
            <a:r>
              <a:rPr kumimoji="1" lang="zh-CN" altLang="en-US" sz="1600" dirty="0">
                <a:solidFill>
                  <a:schemeClr val="bg1"/>
                </a:solidFill>
              </a:rPr>
              <a:t>第二课时</a:t>
            </a:r>
          </a:p>
        </p:txBody>
      </p:sp>
      <p:sp>
        <p:nvSpPr>
          <p:cNvPr id="24" name="矩形 23"/>
          <p:cNvSpPr/>
          <p:nvPr/>
        </p:nvSpPr>
        <p:spPr>
          <a:xfrm flipH="1">
            <a:off x="-954" y="65781"/>
            <a:ext cx="4068897" cy="295797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015"/>
          </a:p>
        </p:txBody>
      </p:sp>
      <p:sp>
        <p:nvSpPr>
          <p:cNvPr id="22" name="文本框 21"/>
          <p:cNvSpPr txBox="1"/>
          <p:nvPr/>
        </p:nvSpPr>
        <p:spPr>
          <a:xfrm>
            <a:off x="82474" y="85234"/>
            <a:ext cx="18197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35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  </a:t>
            </a:r>
            <a:r>
              <a:rPr kumimoji="1" lang="zh-CN" altLang="en-US" sz="135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语文  </a:t>
            </a:r>
            <a:r>
              <a:rPr kumimoji="1" lang="zh-CN" altLang="en-US" sz="1350" b="1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二年级  下册</a:t>
            </a:r>
          </a:p>
        </p:txBody>
      </p:sp>
      <p:sp>
        <p:nvSpPr>
          <p:cNvPr id="16" name="矩形 15"/>
          <p:cNvSpPr/>
          <p:nvPr/>
        </p:nvSpPr>
        <p:spPr>
          <a:xfrm>
            <a:off x="4563154" y="3675198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981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717855" y="1488358"/>
            <a:ext cx="593977" cy="810228"/>
          </a:xfrm>
          <a:prstGeom prst="ellipse">
            <a:avLst/>
          </a:prstGeom>
          <a:solidFill>
            <a:srgbClr val="DCFDFF"/>
          </a:solidFill>
          <a:ln>
            <a:solidFill>
              <a:schemeClr val="tx2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97702" y="1558376"/>
            <a:ext cx="535869" cy="58945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90" tIns="34295" rIns="68590" bIns="34295" numCol="1" anchor="t" anchorCtr="0" compatLnSpc="1"/>
          <a:lstStyle/>
          <a:p>
            <a:r>
              <a:rPr lang="zh-CN" altLang="en-US" sz="40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752960" y="526386"/>
            <a:ext cx="410592" cy="377725"/>
            <a:chOff x="631825" y="5181600"/>
            <a:chExt cx="1554163" cy="155257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2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49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  <p:sp>
          <p:nvSpPr>
            <p:cNvPr id="50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/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63075" y="504742"/>
            <a:ext cx="1564726" cy="482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43" tIns="25721" rIns="51443" bIns="25721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000" b="1" dirty="0"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07500" y="1492370"/>
            <a:ext cx="6287482" cy="9220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7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7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古时候，人们觉得贝壳很</a:t>
            </a:r>
            <a:r>
              <a:rPr lang="zh-CN" altLang="en-US" sz="27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漂</a:t>
            </a:r>
            <a:r>
              <a:rPr lang="zh-CN" altLang="en-US" sz="27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亮，很珍贵，喜欢把它们当作饰品戴在身上。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095694" y="995090"/>
            <a:ext cx="1132223" cy="50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piào</a:t>
            </a:r>
          </a:p>
        </p:txBody>
      </p:sp>
      <p:sp>
        <p:nvSpPr>
          <p:cNvPr id="11" name="矩形 10"/>
          <p:cNvSpPr/>
          <p:nvPr/>
        </p:nvSpPr>
        <p:spPr>
          <a:xfrm>
            <a:off x="4840885" y="2705094"/>
            <a:ext cx="1091736" cy="50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piāo</a:t>
            </a:r>
          </a:p>
        </p:txBody>
      </p:sp>
      <p:sp>
        <p:nvSpPr>
          <p:cNvPr id="4" name="矩形 3"/>
          <p:cNvSpPr/>
          <p:nvPr/>
        </p:nvSpPr>
        <p:spPr>
          <a:xfrm>
            <a:off x="1845281" y="3189040"/>
            <a:ext cx="6287482" cy="5067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7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7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有一片银杏叶子</a:t>
            </a:r>
            <a:r>
              <a:rPr lang="zh-CN" altLang="en-US" sz="27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漂</a:t>
            </a:r>
            <a:r>
              <a:rPr lang="zh-CN" altLang="en-US" sz="27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浮在水面上。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32" grpId="0"/>
      <p:bldP spid="11" grpId="0"/>
      <p:bldP spid="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59314" y="1494200"/>
            <a:ext cx="1372354" cy="4958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75" name="矩形 74"/>
          <p:cNvSpPr/>
          <p:nvPr/>
        </p:nvSpPr>
        <p:spPr>
          <a:xfrm>
            <a:off x="1517115" y="1571204"/>
            <a:ext cx="1149049" cy="363568"/>
          </a:xfrm>
          <a:prstGeom prst="rect">
            <a:avLst/>
          </a:prstGeom>
        </p:spPr>
        <p:txBody>
          <a:bodyPr wrap="none" lIns="51443" tIns="25721" rIns="51443" bIns="25721">
            <a:spAutoFit/>
          </a:bodyPr>
          <a:lstStyle/>
          <a:p>
            <a:r>
              <a:rPr lang="zh-CN" altLang="en-US" sz="2025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熟字比较</a:t>
            </a:r>
            <a:endParaRPr lang="zh-CN" altLang="en-US" sz="2025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662935" y="549726"/>
            <a:ext cx="437266" cy="407734"/>
            <a:chOff x="631825" y="5181600"/>
            <a:chExt cx="1554163" cy="1552575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60" name="TextBox 11"/>
          <p:cNvSpPr txBox="1">
            <a:spLocks noChangeArrowheads="1"/>
          </p:cNvSpPr>
          <p:nvPr/>
        </p:nvSpPr>
        <p:spPr bwMode="auto">
          <a:xfrm>
            <a:off x="4138930" y="549910"/>
            <a:ext cx="1859915" cy="46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8582" tIns="19291" rIns="38582" bIns="19291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</a:p>
        </p:txBody>
      </p:sp>
      <p:sp>
        <p:nvSpPr>
          <p:cNvPr id="5" name="文本框 8"/>
          <p:cNvSpPr txBox="1"/>
          <p:nvPr/>
        </p:nvSpPr>
        <p:spPr>
          <a:xfrm>
            <a:off x="3124449" y="1440575"/>
            <a:ext cx="3545283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晶、森、众 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 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品</a:t>
            </a:r>
          </a:p>
        </p:txBody>
      </p:sp>
      <p:sp>
        <p:nvSpPr>
          <p:cNvPr id="6" name="椭圆 5"/>
          <p:cNvSpPr/>
          <p:nvPr/>
        </p:nvSpPr>
        <p:spPr>
          <a:xfrm>
            <a:off x="1359315" y="2355394"/>
            <a:ext cx="1242332" cy="4958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7" name="矩形 6"/>
          <p:cNvSpPr/>
          <p:nvPr/>
        </p:nvSpPr>
        <p:spPr>
          <a:xfrm>
            <a:off x="1588870" y="2432398"/>
            <a:ext cx="887760" cy="363568"/>
          </a:xfrm>
          <a:prstGeom prst="rect">
            <a:avLst/>
          </a:prstGeom>
        </p:spPr>
        <p:txBody>
          <a:bodyPr wrap="none" lIns="51443" tIns="25721" rIns="51443" bIns="25721">
            <a:spAutoFit/>
          </a:bodyPr>
          <a:lstStyle/>
          <a:p>
            <a:r>
              <a:rPr lang="zh-CN" altLang="en-US" sz="2025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加一笔</a:t>
            </a:r>
          </a:p>
        </p:txBody>
      </p:sp>
      <p:sp>
        <p:nvSpPr>
          <p:cNvPr id="9" name="椭圆 8"/>
          <p:cNvSpPr/>
          <p:nvPr/>
        </p:nvSpPr>
        <p:spPr>
          <a:xfrm>
            <a:off x="1347045" y="3150458"/>
            <a:ext cx="1400870" cy="4958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12" name="矩形 11"/>
          <p:cNvSpPr/>
          <p:nvPr/>
        </p:nvSpPr>
        <p:spPr>
          <a:xfrm>
            <a:off x="1522661" y="3227384"/>
            <a:ext cx="1149049" cy="363568"/>
          </a:xfrm>
          <a:prstGeom prst="rect">
            <a:avLst/>
          </a:prstGeom>
        </p:spPr>
        <p:txBody>
          <a:bodyPr wrap="none" lIns="51443" tIns="25721" rIns="51443" bIns="25721">
            <a:spAutoFit/>
          </a:bodyPr>
          <a:lstStyle/>
          <a:p>
            <a:r>
              <a:rPr lang="zh-CN" altLang="en-US" sz="2025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找近义词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2927966" y="2389291"/>
            <a:ext cx="148851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→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</a:t>
            </a:r>
          </a:p>
        </p:txBody>
      </p:sp>
      <p:sp>
        <p:nvSpPr>
          <p:cNvPr id="14" name="文本框 8"/>
          <p:cNvSpPr txBox="1"/>
          <p:nvPr/>
        </p:nvSpPr>
        <p:spPr>
          <a:xfrm>
            <a:off x="4637971" y="2376907"/>
            <a:ext cx="148851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巾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→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币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981791" y="3142837"/>
            <a:ext cx="205486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容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易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简单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19728" y="3130452"/>
            <a:ext cx="308896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损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坏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破坏、破损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319895" y="1266595"/>
            <a:ext cx="1351809" cy="4958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6" name="矩形 5"/>
          <p:cNvSpPr/>
          <p:nvPr/>
        </p:nvSpPr>
        <p:spPr>
          <a:xfrm>
            <a:off x="1393100" y="1333518"/>
            <a:ext cx="1149049" cy="363568"/>
          </a:xfrm>
          <a:prstGeom prst="rect">
            <a:avLst/>
          </a:prstGeom>
        </p:spPr>
        <p:txBody>
          <a:bodyPr wrap="none" lIns="51443" tIns="25721" rIns="51443" bIns="25721">
            <a:spAutoFit/>
          </a:bodyPr>
          <a:lstStyle/>
          <a:p>
            <a:r>
              <a:rPr lang="zh-CN" altLang="en-US" sz="2025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归类识记</a:t>
            </a:r>
          </a:p>
        </p:txBody>
      </p:sp>
      <p:sp>
        <p:nvSpPr>
          <p:cNvPr id="10" name="椭圆 9"/>
          <p:cNvSpPr/>
          <p:nvPr/>
        </p:nvSpPr>
        <p:spPr>
          <a:xfrm>
            <a:off x="1307511" y="2330703"/>
            <a:ext cx="1336090" cy="4958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11" name="矩形 10"/>
          <p:cNvSpPr/>
          <p:nvPr/>
        </p:nvSpPr>
        <p:spPr>
          <a:xfrm>
            <a:off x="1380716" y="2397627"/>
            <a:ext cx="1149049" cy="363568"/>
          </a:xfrm>
          <a:prstGeom prst="rect">
            <a:avLst/>
          </a:prstGeom>
        </p:spPr>
        <p:txBody>
          <a:bodyPr wrap="none" lIns="51443" tIns="25721" rIns="51443" bIns="25721">
            <a:spAutoFit/>
          </a:bodyPr>
          <a:lstStyle/>
          <a:p>
            <a:r>
              <a:rPr lang="zh-CN" altLang="en-US" sz="2025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实物识字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031636" y="1254059"/>
            <a:ext cx="205486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贝字旁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60806" y="1266595"/>
            <a:ext cx="52768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财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194318" y="1280245"/>
            <a:ext cx="52768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774005" y="1276116"/>
            <a:ext cx="52768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赔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19901" y="1276116"/>
            <a:ext cx="52768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购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065797" y="1241826"/>
            <a:ext cx="52768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贫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26509" y="1999658"/>
            <a:ext cx="1238444" cy="1759542"/>
          </a:xfrm>
          <a:prstGeom prst="ellipse">
            <a:avLst/>
          </a:prstGeom>
        </p:spPr>
      </p:pic>
      <p:sp>
        <p:nvSpPr>
          <p:cNvPr id="20" name="文本框 8"/>
          <p:cNvSpPr txBox="1"/>
          <p:nvPr/>
        </p:nvSpPr>
        <p:spPr>
          <a:xfrm>
            <a:off x="4135925" y="2222101"/>
            <a:ext cx="502046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</a:t>
            </a:r>
          </a:p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骨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9608" y="2253539"/>
            <a:ext cx="1268452" cy="1252733"/>
          </a:xfrm>
          <a:prstGeom prst="ellipse">
            <a:avLst/>
          </a:prstGeom>
        </p:spPr>
      </p:pic>
      <p:sp>
        <p:nvSpPr>
          <p:cNvPr id="57" name="文本框 8"/>
          <p:cNvSpPr txBox="1"/>
          <p:nvPr/>
        </p:nvSpPr>
        <p:spPr>
          <a:xfrm>
            <a:off x="6778573" y="2397389"/>
            <a:ext cx="502046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硬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20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1" y="0"/>
            <a:ext cx="9120157" cy="514350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3662935" y="549726"/>
            <a:ext cx="437266" cy="407734"/>
            <a:chOff x="631825" y="5181600"/>
            <a:chExt cx="1554163" cy="1552575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60" name="TextBox 11"/>
          <p:cNvSpPr txBox="1">
            <a:spLocks noChangeArrowheads="1"/>
          </p:cNvSpPr>
          <p:nvPr/>
        </p:nvSpPr>
        <p:spPr bwMode="auto">
          <a:xfrm>
            <a:off x="4138930" y="549910"/>
            <a:ext cx="1671955" cy="46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8582" tIns="19291" rIns="38582" bIns="19291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</a:p>
        </p:txBody>
      </p:sp>
      <p:sp>
        <p:nvSpPr>
          <p:cNvPr id="3" name="文本框 9"/>
          <p:cNvSpPr txBox="1"/>
          <p:nvPr/>
        </p:nvSpPr>
        <p:spPr>
          <a:xfrm>
            <a:off x="130513" y="827385"/>
            <a:ext cx="2973217" cy="704043"/>
          </a:xfrm>
          <a:prstGeom prst="rect">
            <a:avLst/>
          </a:prstGeom>
          <a:noFill/>
        </p:spPr>
        <p:txBody>
          <a:bodyPr wrap="square" lIns="91445" tIns="45722" rIns="91445" bIns="45722" rtlCol="0">
            <a:spAutoFit/>
          </a:bodyPr>
          <a:lstStyle/>
          <a:p>
            <a:r>
              <a:rPr lang="zh-CN" altLang="en-US" sz="3975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</a:t>
            </a:r>
            <a:r>
              <a:rPr lang="zh-CN" altLang="en-US" sz="3975" b="1" dirty="0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拾</a:t>
            </a:r>
            <a:r>
              <a:rPr lang="zh-CN" altLang="en-US" sz="3975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贝壳</a:t>
            </a:r>
            <a:endParaRPr lang="en-US" altLang="zh-CN" sz="3975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49258" y="4013558"/>
            <a:ext cx="980276" cy="874055"/>
            <a:chOff x="3607" y="8426"/>
            <a:chExt cx="2058" cy="183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DFF">
                    <a:alpha val="100000"/>
                  </a:srgbClr>
                </a:clrFrom>
                <a:clrTo>
                  <a:srgbClr val="FFFD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7" y="8426"/>
              <a:ext cx="2058" cy="1835"/>
            </a:xfrm>
            <a:prstGeom prst="ellipse">
              <a:avLst/>
            </a:prstGeom>
          </p:spPr>
        </p:pic>
        <p:sp>
          <p:nvSpPr>
            <p:cNvPr id="4" name="Rectangle 12"/>
            <p:cNvSpPr>
              <a:spLocks noChangeArrowheads="1"/>
            </p:cNvSpPr>
            <p:nvPr/>
          </p:nvSpPr>
          <p:spPr bwMode="auto">
            <a:xfrm>
              <a:off x="3843" y="8600"/>
              <a:ext cx="1586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5" tIns="45722" rIns="91445" bIns="45722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975" b="1" dirty="0" smtClean="0">
                  <a:solidFill>
                    <a:prstClr val="black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rPr>
                <a:t>珍</a:t>
              </a:r>
              <a:endParaRPr lang="zh-CN" altLang="en-US" sz="3975" b="1" dirty="0">
                <a:solidFill>
                  <a:prstClr val="black"/>
                </a:solidFill>
                <a:latin typeface="楷体_GB2312" panose="02010600030101010101" pitchFamily="49" charset="-122"/>
                <a:ea typeface="楷体_GB2312" panose="0201060003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974841" y="3462927"/>
            <a:ext cx="980276" cy="874055"/>
            <a:chOff x="3607" y="8426"/>
            <a:chExt cx="2058" cy="183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DFF">
                    <a:alpha val="100000"/>
                  </a:srgbClr>
                </a:clrFrom>
                <a:clrTo>
                  <a:srgbClr val="FFFD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7" y="8426"/>
              <a:ext cx="2058" cy="1835"/>
            </a:xfrm>
            <a:prstGeom prst="ellipse">
              <a:avLst/>
            </a:prstGeom>
          </p:spPr>
        </p:pic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3843" y="8600"/>
              <a:ext cx="1586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5" tIns="45722" rIns="91445" bIns="45722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975" b="1" dirty="0">
                  <a:solidFill>
                    <a:prstClr val="black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rPr>
                <a:t>饰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212808" y="4108822"/>
            <a:ext cx="980276" cy="874055"/>
            <a:chOff x="3607" y="8426"/>
            <a:chExt cx="2058" cy="1835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DFF">
                    <a:alpha val="100000"/>
                  </a:srgbClr>
                </a:clrFrom>
                <a:clrTo>
                  <a:srgbClr val="FFFD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7" y="8426"/>
              <a:ext cx="2058" cy="1835"/>
            </a:xfrm>
            <a:prstGeom prst="ellipse">
              <a:avLst/>
            </a:prstGeom>
          </p:spPr>
        </p:pic>
        <p:sp>
          <p:nvSpPr>
            <p:cNvPr id="22" name="Rectangle 12"/>
            <p:cNvSpPr>
              <a:spLocks noChangeArrowheads="1"/>
            </p:cNvSpPr>
            <p:nvPr/>
          </p:nvSpPr>
          <p:spPr bwMode="auto">
            <a:xfrm>
              <a:off x="3843" y="8600"/>
              <a:ext cx="1586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5" tIns="45722" rIns="91445" bIns="45722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975" b="1" dirty="0">
                  <a:solidFill>
                    <a:prstClr val="black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rPr>
                <a:t>随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181652" y="3516751"/>
            <a:ext cx="980276" cy="874055"/>
            <a:chOff x="3607" y="8426"/>
            <a:chExt cx="2058" cy="1835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DFF">
                    <a:alpha val="100000"/>
                  </a:srgbClr>
                </a:clrFrom>
                <a:clrTo>
                  <a:srgbClr val="FFFD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7" y="8426"/>
              <a:ext cx="2058" cy="1835"/>
            </a:xfrm>
            <a:prstGeom prst="ellipse">
              <a:avLst/>
            </a:prstGeom>
          </p:spPr>
        </p:pic>
        <p:sp>
          <p:nvSpPr>
            <p:cNvPr id="58" name="Rectangle 12"/>
            <p:cNvSpPr>
              <a:spLocks noChangeArrowheads="1"/>
            </p:cNvSpPr>
            <p:nvPr/>
          </p:nvSpPr>
          <p:spPr bwMode="auto">
            <a:xfrm>
              <a:off x="3843" y="8600"/>
              <a:ext cx="1586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5" tIns="45722" rIns="91445" bIns="45722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975" b="1" dirty="0">
                  <a:solidFill>
                    <a:prstClr val="black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rPr>
                <a:t>损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158984" y="3086154"/>
            <a:ext cx="980276" cy="874055"/>
            <a:chOff x="3607" y="8426"/>
            <a:chExt cx="2058" cy="1835"/>
          </a:xfrm>
        </p:grpSpPr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DFF">
                    <a:alpha val="100000"/>
                  </a:srgbClr>
                </a:clrFrom>
                <a:clrTo>
                  <a:srgbClr val="FFFD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7" y="8426"/>
              <a:ext cx="2058" cy="1835"/>
            </a:xfrm>
            <a:prstGeom prst="ellipse">
              <a:avLst/>
            </a:prstGeom>
          </p:spPr>
        </p:pic>
        <p:sp>
          <p:nvSpPr>
            <p:cNvPr id="62" name="Rectangle 12"/>
            <p:cNvSpPr>
              <a:spLocks noChangeArrowheads="1"/>
            </p:cNvSpPr>
            <p:nvPr/>
          </p:nvSpPr>
          <p:spPr bwMode="auto">
            <a:xfrm>
              <a:off x="3843" y="8600"/>
              <a:ext cx="1586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5" tIns="45722" rIns="91445" bIns="45722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975" b="1" dirty="0">
                  <a:solidFill>
                    <a:prstClr val="black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rPr>
                <a:t>赚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407235" y="3181419"/>
            <a:ext cx="980276" cy="874055"/>
            <a:chOff x="3607" y="8426"/>
            <a:chExt cx="2058" cy="1835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DFF">
                    <a:alpha val="100000"/>
                  </a:srgbClr>
                </a:clrFrom>
                <a:clrTo>
                  <a:srgbClr val="FFFD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7" y="8426"/>
              <a:ext cx="2058" cy="1835"/>
            </a:xfrm>
            <a:prstGeom prst="ellipse">
              <a:avLst/>
            </a:prstGeom>
          </p:spPr>
        </p:pic>
        <p:sp>
          <p:nvSpPr>
            <p:cNvPr id="65" name="Rectangle 12"/>
            <p:cNvSpPr>
              <a:spLocks noChangeArrowheads="1"/>
            </p:cNvSpPr>
            <p:nvPr/>
          </p:nvSpPr>
          <p:spPr bwMode="auto">
            <a:xfrm>
              <a:off x="3843" y="8600"/>
              <a:ext cx="1586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5" tIns="45722" rIns="91445" bIns="45722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975" b="1" dirty="0">
                  <a:solidFill>
                    <a:prstClr val="black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rPr>
                <a:t>赔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021975" y="3665841"/>
            <a:ext cx="980276" cy="874055"/>
            <a:chOff x="3607" y="8426"/>
            <a:chExt cx="2058" cy="1835"/>
          </a:xfrm>
        </p:grpSpPr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DFF">
                    <a:alpha val="100000"/>
                  </a:srgbClr>
                </a:clrFrom>
                <a:clrTo>
                  <a:srgbClr val="FFFD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7" y="8426"/>
              <a:ext cx="2058" cy="1835"/>
            </a:xfrm>
            <a:prstGeom prst="ellipse">
              <a:avLst/>
            </a:prstGeom>
          </p:spPr>
        </p:pic>
        <p:sp>
          <p:nvSpPr>
            <p:cNvPr id="68" name="Rectangle 12"/>
            <p:cNvSpPr>
              <a:spLocks noChangeArrowheads="1"/>
            </p:cNvSpPr>
            <p:nvPr/>
          </p:nvSpPr>
          <p:spPr bwMode="auto">
            <a:xfrm>
              <a:off x="3843" y="8600"/>
              <a:ext cx="1586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5" tIns="45722" rIns="91445" bIns="45722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975" b="1" dirty="0">
                  <a:solidFill>
                    <a:prstClr val="black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rPr>
                <a:t>购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945481" y="3934964"/>
            <a:ext cx="980276" cy="874055"/>
            <a:chOff x="3607" y="8426"/>
            <a:chExt cx="2058" cy="1835"/>
          </a:xfrm>
        </p:grpSpPr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DFF">
                    <a:alpha val="100000"/>
                  </a:srgbClr>
                </a:clrFrom>
                <a:clrTo>
                  <a:srgbClr val="FFFD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7" y="8426"/>
              <a:ext cx="2058" cy="1835"/>
            </a:xfrm>
            <a:prstGeom prst="ellipse">
              <a:avLst/>
            </a:prstGeom>
          </p:spPr>
        </p:pic>
        <p:sp>
          <p:nvSpPr>
            <p:cNvPr id="71" name="Rectangle 12"/>
            <p:cNvSpPr>
              <a:spLocks noChangeArrowheads="1"/>
            </p:cNvSpPr>
            <p:nvPr/>
          </p:nvSpPr>
          <p:spPr bwMode="auto">
            <a:xfrm>
              <a:off x="3843" y="8600"/>
              <a:ext cx="1586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5" tIns="45722" rIns="91445" bIns="45722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975" b="1" dirty="0">
                  <a:solidFill>
                    <a:prstClr val="black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rPr>
                <a:t>贫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roup 12"/>
          <p:cNvGraphicFramePr>
            <a:graphicFrameLocks noGrp="1"/>
          </p:cNvGraphicFramePr>
          <p:nvPr/>
        </p:nvGraphicFramePr>
        <p:xfrm>
          <a:off x="1853855" y="1029861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1" name="TextBox 23"/>
          <p:cNvSpPr txBox="1"/>
          <p:nvPr/>
        </p:nvSpPr>
        <p:spPr>
          <a:xfrm>
            <a:off x="1884509" y="989850"/>
            <a:ext cx="612553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贝</a:t>
            </a:r>
          </a:p>
        </p:txBody>
      </p:sp>
      <p:graphicFrame>
        <p:nvGraphicFramePr>
          <p:cNvPr id="5" name="Group 12"/>
          <p:cNvGraphicFramePr>
            <a:graphicFrameLocks noGrp="1"/>
          </p:cNvGraphicFramePr>
          <p:nvPr/>
        </p:nvGraphicFramePr>
        <p:xfrm>
          <a:off x="3578149" y="1029861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23"/>
          <p:cNvSpPr txBox="1"/>
          <p:nvPr/>
        </p:nvSpPr>
        <p:spPr>
          <a:xfrm>
            <a:off x="3625990" y="966404"/>
            <a:ext cx="109793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壳</a:t>
            </a:r>
          </a:p>
        </p:txBody>
      </p:sp>
      <p:graphicFrame>
        <p:nvGraphicFramePr>
          <p:cNvPr id="7" name="Group 12"/>
          <p:cNvGraphicFramePr>
            <a:graphicFrameLocks noGrp="1"/>
          </p:cNvGraphicFramePr>
          <p:nvPr/>
        </p:nvGraphicFramePr>
        <p:xfrm>
          <a:off x="5340073" y="1071302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23"/>
          <p:cNvSpPr txBox="1"/>
          <p:nvPr/>
        </p:nvSpPr>
        <p:spPr>
          <a:xfrm>
            <a:off x="5394101" y="975934"/>
            <a:ext cx="109793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</a:t>
            </a:r>
          </a:p>
        </p:txBody>
      </p:sp>
      <p:graphicFrame>
        <p:nvGraphicFramePr>
          <p:cNvPr id="9" name="Group 12"/>
          <p:cNvGraphicFramePr>
            <a:graphicFrameLocks noGrp="1"/>
          </p:cNvGraphicFramePr>
          <p:nvPr/>
        </p:nvGraphicFramePr>
        <p:xfrm>
          <a:off x="7062462" y="1071302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23"/>
          <p:cNvSpPr txBox="1"/>
          <p:nvPr/>
        </p:nvSpPr>
        <p:spPr>
          <a:xfrm>
            <a:off x="7117443" y="1009753"/>
            <a:ext cx="109793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骨</a:t>
            </a:r>
          </a:p>
        </p:txBody>
      </p:sp>
      <p:graphicFrame>
        <p:nvGraphicFramePr>
          <p:cNvPr id="11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252710"/>
              </p:ext>
            </p:extLst>
          </p:nvPr>
        </p:nvGraphicFramePr>
        <p:xfrm>
          <a:off x="323528" y="2955165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23"/>
          <p:cNvSpPr txBox="1"/>
          <p:nvPr/>
        </p:nvSpPr>
        <p:spPr>
          <a:xfrm>
            <a:off x="375184" y="2893616"/>
            <a:ext cx="109793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</a:t>
            </a:r>
          </a:p>
        </p:txBody>
      </p:sp>
      <p:graphicFrame>
        <p:nvGraphicFramePr>
          <p:cNvPr id="13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698019"/>
              </p:ext>
            </p:extLst>
          </p:nvPr>
        </p:nvGraphicFramePr>
        <p:xfrm>
          <a:off x="1865390" y="2955165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23"/>
          <p:cNvSpPr txBox="1"/>
          <p:nvPr/>
        </p:nvSpPr>
        <p:spPr>
          <a:xfrm>
            <a:off x="1903709" y="2855365"/>
            <a:ext cx="109793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币</a:t>
            </a:r>
          </a:p>
        </p:txBody>
      </p:sp>
      <p:graphicFrame>
        <p:nvGraphicFramePr>
          <p:cNvPr id="15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268899"/>
              </p:ext>
            </p:extLst>
          </p:nvPr>
        </p:nvGraphicFramePr>
        <p:xfrm>
          <a:off x="4566213" y="2967549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TextBox 23"/>
          <p:cNvSpPr txBox="1"/>
          <p:nvPr/>
        </p:nvSpPr>
        <p:spPr>
          <a:xfrm>
            <a:off x="4608809" y="2893616"/>
            <a:ext cx="109793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</a:t>
            </a:r>
          </a:p>
        </p:txBody>
      </p:sp>
      <p:graphicFrame>
        <p:nvGraphicFramePr>
          <p:cNvPr id="17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544072"/>
              </p:ext>
            </p:extLst>
          </p:nvPr>
        </p:nvGraphicFramePr>
        <p:xfrm>
          <a:off x="6119983" y="2955165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TextBox 23"/>
          <p:cNvSpPr txBox="1"/>
          <p:nvPr/>
        </p:nvSpPr>
        <p:spPr>
          <a:xfrm>
            <a:off x="6163532" y="2859748"/>
            <a:ext cx="109793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财</a:t>
            </a:r>
          </a:p>
        </p:txBody>
      </p:sp>
      <p:graphicFrame>
        <p:nvGraphicFramePr>
          <p:cNvPr id="19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248609"/>
              </p:ext>
            </p:extLst>
          </p:nvPr>
        </p:nvGraphicFramePr>
        <p:xfrm>
          <a:off x="7637077" y="2955165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TextBox 23"/>
          <p:cNvSpPr txBox="1"/>
          <p:nvPr/>
        </p:nvSpPr>
        <p:spPr>
          <a:xfrm>
            <a:off x="7692057" y="2872658"/>
            <a:ext cx="109793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1785137" y="464941"/>
            <a:ext cx="1229393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bèi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37241" y="452556"/>
            <a:ext cx="1056011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ké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562517" y="506381"/>
            <a:ext cx="1114599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jiǎ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16287" y="506381"/>
            <a:ext cx="1229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ɡ</a:t>
            </a:r>
            <a:r>
              <a:rPr lang="en-US" altLang="zh-CN" sz="3000" b="1" dirty="0" err="1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ǔ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2334" y="2306887"/>
            <a:ext cx="103151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qián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69734" y="2342612"/>
            <a:ext cx="879771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bì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649093" y="2363570"/>
            <a:ext cx="1057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yǔ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318134" y="2342612"/>
            <a:ext cx="943122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cái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91853" y="2342612"/>
            <a:ext cx="1200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ɡ</a:t>
            </a:r>
            <a:r>
              <a:rPr lang="en-US" altLang="zh-CN" sz="3000" b="1" dirty="0" err="1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uān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graphicFrame>
        <p:nvGraphicFramePr>
          <p:cNvPr id="30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727085"/>
              </p:ext>
            </p:extLst>
          </p:nvPr>
        </p:nvGraphicFramePr>
        <p:xfrm>
          <a:off x="3199479" y="2955165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1" name="TextBox 23"/>
          <p:cNvSpPr txBox="1"/>
          <p:nvPr/>
        </p:nvSpPr>
        <p:spPr>
          <a:xfrm>
            <a:off x="3237798" y="2881400"/>
            <a:ext cx="109793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</a:t>
            </a:r>
          </a:p>
        </p:txBody>
      </p:sp>
      <p:sp>
        <p:nvSpPr>
          <p:cNvPr id="32" name="文本框 24"/>
          <p:cNvSpPr txBox="1"/>
          <p:nvPr/>
        </p:nvSpPr>
        <p:spPr>
          <a:xfrm>
            <a:off x="3286388" y="2342612"/>
            <a:ext cx="879771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000" b="1" dirty="0" err="1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suǒ</a:t>
            </a:r>
            <a:endParaRPr lang="en-US" altLang="zh-CN" sz="3000" b="1" dirty="0"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110" y="1902460"/>
            <a:ext cx="2449830" cy="247459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5015" y="2120638"/>
            <a:ext cx="2715054" cy="218323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575" y="2208530"/>
            <a:ext cx="2745740" cy="2025650"/>
          </a:xfrm>
          <a:prstGeom prst="rect">
            <a:avLst/>
          </a:prstGeom>
        </p:spPr>
      </p:pic>
      <p:sp>
        <p:nvSpPr>
          <p:cNvPr id="25" name="文本框 64"/>
          <p:cNvSpPr txBox="1"/>
          <p:nvPr/>
        </p:nvSpPr>
        <p:spPr>
          <a:xfrm>
            <a:off x="900022" y="2590541"/>
            <a:ext cx="2213707" cy="466090"/>
          </a:xfrm>
          <a:prstGeom prst="rect">
            <a:avLst/>
          </a:prstGeom>
          <a:noFill/>
          <a:ln w="9525">
            <a:noFill/>
          </a:ln>
        </p:spPr>
        <p:txBody>
          <a:bodyPr wrap="square" lIns="51443" tIns="25721" rIns="51443" bIns="25721">
            <a:spAutoFit/>
          </a:bodyPr>
          <a:lstStyle/>
          <a:p>
            <a:pPr eaLnBrk="1" hangingPunct="1"/>
            <a:r>
              <a:rPr lang="zh-CN" altLang="en-US" sz="27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</a:p>
        </p:txBody>
      </p:sp>
      <p:sp>
        <p:nvSpPr>
          <p:cNvPr id="27" name="文本框 64"/>
          <p:cNvSpPr txBox="1"/>
          <p:nvPr/>
        </p:nvSpPr>
        <p:spPr>
          <a:xfrm>
            <a:off x="3901032" y="1300998"/>
            <a:ext cx="456437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钱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64"/>
          <p:cNvSpPr txBox="1"/>
          <p:nvPr/>
        </p:nvSpPr>
        <p:spPr>
          <a:xfrm>
            <a:off x="7095007" y="1300703"/>
            <a:ext cx="456437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财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64"/>
          <p:cNvSpPr txBox="1"/>
          <p:nvPr/>
        </p:nvSpPr>
        <p:spPr>
          <a:xfrm>
            <a:off x="3802000" y="2444725"/>
            <a:ext cx="2365699" cy="466090"/>
          </a:xfrm>
          <a:prstGeom prst="rect">
            <a:avLst/>
          </a:prstGeom>
          <a:noFill/>
          <a:ln w="9525">
            <a:noFill/>
          </a:ln>
        </p:spPr>
        <p:txBody>
          <a:bodyPr wrap="square" lIns="51443" tIns="25721" rIns="51443" bIns="25721">
            <a:spAutoFit/>
          </a:bodyPr>
          <a:lstStyle/>
          <a:p>
            <a:pPr eaLnBrk="1" hangingPunct="1"/>
            <a:r>
              <a:rPr lang="zh-CN" altLang="en-US" sz="27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独体  </a:t>
            </a:r>
            <a:r>
              <a:rPr lang="zh-CN" altLang="en-US" sz="27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</a:t>
            </a:r>
          </a:p>
        </p:txBody>
      </p:sp>
      <p:sp>
        <p:nvSpPr>
          <p:cNvPr id="35" name="文本框 64"/>
          <p:cNvSpPr txBox="1"/>
          <p:nvPr/>
        </p:nvSpPr>
        <p:spPr>
          <a:xfrm>
            <a:off x="536375" y="1301031"/>
            <a:ext cx="456437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贝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64"/>
          <p:cNvSpPr txBox="1"/>
          <p:nvPr/>
        </p:nvSpPr>
        <p:spPr>
          <a:xfrm>
            <a:off x="6568975" y="2238269"/>
            <a:ext cx="2365699" cy="466090"/>
          </a:xfrm>
          <a:prstGeom prst="rect">
            <a:avLst/>
          </a:prstGeom>
          <a:noFill/>
          <a:ln w="9525">
            <a:noFill/>
          </a:ln>
        </p:spPr>
        <p:txBody>
          <a:bodyPr wrap="square" lIns="51443" tIns="25721" rIns="51443" bIns="25721">
            <a:spAutoFit/>
          </a:bodyPr>
          <a:lstStyle/>
          <a:p>
            <a:pPr eaLnBrk="1" hangingPunct="1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上下  结构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64"/>
          <p:cNvSpPr txBox="1"/>
          <p:nvPr/>
        </p:nvSpPr>
        <p:spPr>
          <a:xfrm>
            <a:off x="3024037" y="1301049"/>
            <a:ext cx="456438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骨</a:t>
            </a:r>
            <a:endParaRPr lang="en-US" altLang="zh-CN" sz="30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64"/>
          <p:cNvSpPr txBox="1"/>
          <p:nvPr/>
        </p:nvSpPr>
        <p:spPr>
          <a:xfrm>
            <a:off x="1340545" y="1300890"/>
            <a:ext cx="456438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壳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9" name="直线连接符 73"/>
          <p:cNvCxnSpPr/>
          <p:nvPr/>
        </p:nvCxnSpPr>
        <p:spPr>
          <a:xfrm flipV="1">
            <a:off x="3801695" y="2919215"/>
            <a:ext cx="2203961" cy="2605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11"/>
          <p:cNvSpPr txBox="1">
            <a:spLocks noChangeArrowheads="1"/>
          </p:cNvSpPr>
          <p:nvPr/>
        </p:nvSpPr>
        <p:spPr bwMode="auto">
          <a:xfrm>
            <a:off x="3900906" y="417481"/>
            <a:ext cx="2005046" cy="482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43" tIns="25721" rIns="51443" bIns="25721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</a:p>
        </p:txBody>
      </p:sp>
      <p:cxnSp>
        <p:nvCxnSpPr>
          <p:cNvPr id="42" name="直线连接符 75"/>
          <p:cNvCxnSpPr/>
          <p:nvPr/>
        </p:nvCxnSpPr>
        <p:spPr>
          <a:xfrm>
            <a:off x="6760711" y="2690782"/>
            <a:ext cx="202453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线连接符 5"/>
          <p:cNvCxnSpPr/>
          <p:nvPr/>
        </p:nvCxnSpPr>
        <p:spPr>
          <a:xfrm>
            <a:off x="699905" y="3085384"/>
            <a:ext cx="241382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64"/>
          <p:cNvSpPr txBox="1"/>
          <p:nvPr/>
        </p:nvSpPr>
        <p:spPr>
          <a:xfrm>
            <a:off x="2209457" y="1301103"/>
            <a:ext cx="456437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甲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64"/>
          <p:cNvSpPr txBox="1"/>
          <p:nvPr/>
        </p:nvSpPr>
        <p:spPr>
          <a:xfrm>
            <a:off x="4675565" y="1301293"/>
            <a:ext cx="456438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币</a:t>
            </a:r>
            <a:endParaRPr lang="en-US" altLang="zh-CN" sz="30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64"/>
          <p:cNvSpPr txBox="1"/>
          <p:nvPr/>
        </p:nvSpPr>
        <p:spPr>
          <a:xfrm>
            <a:off x="6333008" y="1300698"/>
            <a:ext cx="456437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与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64"/>
          <p:cNvSpPr txBox="1"/>
          <p:nvPr/>
        </p:nvSpPr>
        <p:spPr>
          <a:xfrm>
            <a:off x="7954046" y="1300889"/>
            <a:ext cx="456438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关</a:t>
            </a:r>
            <a:endParaRPr lang="en-US" altLang="zh-CN" sz="30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3342549" y="421550"/>
            <a:ext cx="456833" cy="456366"/>
            <a:chOff x="631825" y="5181600"/>
            <a:chExt cx="1554163" cy="1552575"/>
          </a:xfrm>
        </p:grpSpPr>
        <p:sp>
          <p:nvSpPr>
            <p:cNvPr id="12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4" name="文本框 64"/>
          <p:cNvSpPr txBox="1"/>
          <p:nvPr/>
        </p:nvSpPr>
        <p:spPr>
          <a:xfrm>
            <a:off x="5508088" y="1300697"/>
            <a:ext cx="456438" cy="512445"/>
          </a:xfrm>
          <a:prstGeom prst="rect">
            <a:avLst/>
          </a:prstGeom>
          <a:noFill/>
          <a:ln w="9525">
            <a:noFill/>
          </a:ln>
        </p:spPr>
        <p:txBody>
          <a:bodyPr lIns="51443" tIns="25721" rIns="51443" bIns="25721">
            <a:spAutoFit/>
          </a:bodyPr>
          <a:lstStyle/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所</a:t>
            </a:r>
            <a:endParaRPr lang="en-US" altLang="zh-CN" sz="30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000 L 0.006389 0.013702 L 0.015417 0.029626 L 0.030833 0.047895 L 0.048819 0.070732 L 0.066806 0.095914 L 0.077083 0.102827 L 0.095069 0.127885 L 0.102847 0.132453 L 0.111806 0.143933 L 0.122083 0.153068 L 0.131111 0.157635 L 0.140069 0.166770 L 0.149097 0.180472 L 0.159375 0.194174 L 0.173472 0.203308 L 0.187639 0.217010 L 0.205625 0.235280 L 0.227500 0.244414 L 0.244167 0.251327 L 0.257083 0.255894 L 0.264792 0.258116 L 0.273750 0.267251 L 0.281458 0.271818 L 0.289167 0.276386 L 0.299444 0.283298 L 0.307153 0.285520 L 0.316181 0.290088 L 0.326458 0.299222 L 0.336736 0.308357 L 0.349583 0.315270 L 0.358611 0.326626 L 0.366319 0.335884 L 0.374028 0.347241 L 0.377847 0.363288 L 0.380417 0.376990 " pathEditMode="relative" ptsTypes="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458 0.018269 L 0.015417 0.029749 L 0.028333 0.041106 L 0.047569 0.054808 L 0.068125 0.066288 L 0.099028 0.093692 L 0.123403 0.111961 L 0.159375 0.134798 L 0.186389 0.148500 L 0.223681 0.171337 L 0.254514 0.182817 L 0.289236 0.194174 L 0.314931 0.205654 L 0.336806 0.214788 L 0.354792 0.223923 L 0.375347 0.230836 L 0.390764 0.237625 L 0.408750 0.246760 L 0.422917 0.253672 L 0.438333 0.262807 L 0.449931 0.271942 L 0.457639 0.276509 L 0.465347 0.281076 L 0.476875 0.285644 L 0.491042 0.292433 L 0.501319 0.294778 L 0.510278 0.297000 L 0.518056 0.299346 L 0.525764 0.299346 L 0.533472 0.301568 L 0.542431 0.301568 L 0.550139 0.301568 L 0.557847 0.301568 L 0.565556 0.301568 L 0.575833 0.301568 L 0.583542 0.308480 L 0.591319 0.313048 L 0.602847 0.315270 L 0.613125 0.317615 " pathEditMode="relative" ptsTypes="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10278 0.006913 L 0.016667 0.022837 L 0.029514 0.045673 L 0.042361 0.059375 L 0.053958 0.075423 L 0.068125 0.091470 L 0.077083 0.100605 L 0.087361 0.111961 L 0.096389 0.121096 L 0.105347 0.134798 L 0.113056 0.143933 L 0.122083 0.150846 L 0.129792 0.159980 L 0.142639 0.178250 L 0.150347 0.187384 L 0.158056 0.194174 L 0.168333 0.210221 L 0.174792 0.223923 L 0.185069 0.233058 L 0.194028 0.244538 L 0.201736 0.255894 L 0.209514 0.265029 L 0.217222 0.271942 L 0.226181 0.278731 L 0.232639 0.292433 L 0.241597 0.299346 L 0.250625 0.303913 L 0.259583 0.322182 L 0.264722 0.335884 L 0.264722 0.351932 L 0.264722 0.365634 L 0.259583 0.379336 " pathEditMode="relative" ptsTypes="">
                                      <p:cBhvr>
                                        <p:cTn id="1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000 L 0.008958 0.013702 L 0.023125 0.022837 L 0.030833 0.029749 L 0.048819 0.038884 L 0.061667 0.043451 L 0.084792 0.059375 L 0.096389 0.063943 L 0.143958 0.075423 L 0.160625 0.082336 L 0.209514 0.086903 L 0.227500 0.096038 L 0.266042 0.107394 L 0.281458 0.114307 L 0.299444 0.116529 L 0.313611 0.123442 L 0.329028 0.125664 L 0.344444 0.141711 L 0.352153 0.148500 L 0.361181 0.155413 L 0.374028 0.166770 L 0.388125 0.180472 L 0.399722 0.189606 L 0.408750 0.198741 L 0.422847 0.210221 L 0.430556 0.214788 L 0.439583 0.219356 L 0.448542 0.226268 L 0.458819 0.233058 L 0.469097 0.242192 L 0.476875 0.249105 L 0.484583 0.258240 L 0.492292 0.267374 L 0.500000 0.274164 L 0.508958 0.281076 L 0.517986 0.290211 L 0.525694 0.294778 L 0.533403 0.297000 L 0.543681 0.303913 L 0.551389 0.308480 L 0.559097 0.313048 L 0.566806 0.319837 " pathEditMode="relative" ptsTypes="">
                                      <p:cBhvr>
                                        <p:cTn id="1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25 0.000019 L -0.012676 0.013107 L -0.020268 0.023522 L -0.034150 0.033936 L -0.043041 0.044351 L -0.056991 0.057299 L -0.070873 0.070388 L -0.082295 0.080802 L -0.092415 0.091217 L -0.101238 0.101632 L -0.108828 0.109513 L -0.119018 0.125135 L -0.126610 0.132875 L -0.134200 0.145964 L -0.145553 0.166793 L -0.156973 0.184948 L -0.165795 0.198037 L -0.173386 0.213658 L -0.181045 0.226607 L -0.188636 0.239695 L -0.194928 0.255317 L -0.199989 0.273613 L -0.205049 0.289235 L -0.212640 0.307390 L -0.222762 0.325687 L -0.232882 0.333427 L -0.243004 0.338634 L -0.254424 0.341308 L -0.262016 0.346515 L -0.270905 0.351722 L -0.278497 0.359464 L -0.288618 0.364671 L -0.296209 0.372552 L -0.303800 0.380293 L -0.312622 0.390848 L -0.320213 0.393381 L -0.327872 0.403796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00" y="2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3 0.000004 L 0.011650 0.018761 L 0.016811 0.033250 L 0.023227 0.049873 L 0.034874 0.070652 L 0.045196 0.087387 L 0.056773 0.104010 L 0.074836 0.118499 L 0.085227 0.133100 L 0.095549 0.143433 L 0.104546 0.149723 L 0.114868 0.164212 L 0.123934 0.166346 L 0.134256 0.180835 L 0.147158 0.193414 L 0.156225 0.197570 L 0.161385 0.210037 L 0.174288 0.222505 L 0.184609 0.230816 L 0.193606 0.239127 L 0.202673 0.239127 L 0.203928 0.251595 L 0.211669 0.259906 L 0.219410 0.268217 L 0.227221 0.278551 L 0.234962 0.293152 L 0.242704 0.305619 L 0.247865 0.318086 L 0.255606 0.328532 L 0.259442 0.345155 L 0.260767 0.357622 L 0.260767 0.372111 L 0.260767 0.384578 L 0.260767 0.401201 L 0.258186 0.413668 L 0.254281 0.426248 L 0.249121 0.438715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4164E-6 L -0.01893 0.01728 L -0.02709 0.03054 L -0.03768 0.04596 L -0.05625 0.06509 L -0.07257 0.08051 L -0.09132 0.09624 L -0.12032 0.1095 L -0.13698 0.12338 L -0.1533 0.13264 L -0.16806 0.13881 L -0.18455 0.15207 L -0.19913 0.15392 L -0.21563 0.16749 L -0.23646 0.1789 L -0.25087 0.18322 L -0.25938 0.19464 L -0.28004 0.20636 L -0.29636 0.21376 L -0.31077 0.22116 L -0.32535 0.22116 L -0.32761 0.23319 L -0.33993 0.2409 L -0.35243 0.24861 L -0.36493 0.25787 L -0.37726 0.27175 L -0.38976 0.28316 L -0.39809 0.29488 L -0.41042 0.30444 L -0.4165 0.31987 L -0.41858 0.33159 L -0.41858 0.34516 L -0.41858 0.35657 L -0.41858 0.37169 L -0.41459 0.38372 L -0.40834 0.39513 L -0.40018 0.40716 " pathEditMode="relative" rAng="0" ptsTypes="FFFFFFFFFFFFFFFFFFFFFFFFFFFFFFFFFFFFF">
                                      <p:cBhvr>
                                        <p:cTn id="3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37" y="20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47 6.69134E-7 L -0.0052 0.02374 L -0.0052 0.04502 L -0.0052 0.06198 L -0.0052 0.08572 L -0.0052 0.107 L -0.0052 0.12612 L -0.0052 0.14739 L -0.0052 0.16898 L -0.0052 0.18316 L -0.0052 0.19766 L -0.0052 0.21431 L -0.02482 0.22849 L -0.04184 0.25008 L -0.06145 0.26673 L -0.09809 0.28338 L -0.09809 0.29756 L -0.09809 0.31637 L -0.09809 0.33333 L -0.09809 0.34783 L -0.1151 0.3617 L -0.1151 0.37866 L -0.1151 0.39315 " pathEditMode="relative" rAng="0" ptsTypes="FFFFFFFFFFFFFFFFFFFFFFF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3" y="19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4164E-6 L -0.00938 0.01018 L -0.01858 0.02622 L -0.03559 0.04473 L -0.05243 0.06077 L -0.06459 0.07064 L -0.07709 0.07866 L -0.08768 0.08945 L -0.1 0.09994 L -0.11094 0.1132 L -0.12153 0.12647 L -0.1309 0.13726 L -0.14306 0.14467 L -0.15382 0.15546 L -0.16615 0.16348 L -0.1816 0.17921 L -0.1908 0.18446 L -0.20313 0.19494 L -0.21406 0.20574 L -0.22778 0.21623 L -0.24306 0.22702 L -0.25851 0.2372 L -0.27222 0.24275 L -0.28455 0.25077 L -0.30174 0.2665 L -0.31528 0.27422 L -0.32899 0.28224 L -0.33837 0.28995 L -0.3507 0.2955 L -0.3599 0.30074 L -0.3691 0.30876 L -0.38004 0.31401 L -0.39045 0.32449 L -0.40139 0.33529 L -0.41389 0.35102 L -0.42292 0.35842 L -0.43368 0.3612 L -0.44288 0.36706 L -0.45209 0.36706 L -0.46285 0.36922 L -0.47379 0.372 L -0.48299 0.37693 L -0.49358 0.38001 L -0.50452 0.38773 L -0.51354 0.39328 " pathEditMode="relative" rAng="0" ptsTypes="FFFFFFFFFFFFFFFFFFFFFFFFFFFFFFFFFFFFFFFFFFFFF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77" y="19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6.69134E-7 L 0.00035 0.02991 L 0.00087 0.04625 L 0.00122 0.06969 L 0.00156 0.09991 L 0.00209 0.12797 L 0.00226 0.14184 L 0.00261 0.16497 L 0.00295 0.18563 L 0.00347 0.2066 L 0.00399 0.2325 L 0.00434 0.25316 L 0.00486 0.2695 L 0.00538 0.2951 L 0.0059 0.31144 L 0.00608 0.32994 L 0.00625 0.34382 L 0.0066 0.36047 L 0.00677 0.37434 L 0.00695 0.38822 L 0.00729 0.40456 L 0.00747 0.41844 L 0.00764 0.43509 " pathEditMode="relative" rAng="0" ptsTypes="FFFFFFFFFFFFFFFFFFFFFFF">
                                      <p:cBhvr>
                                        <p:cTn id="4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217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570" y="1973167"/>
            <a:ext cx="1770460" cy="177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线形标注 2 25"/>
          <p:cNvSpPr/>
          <p:nvPr/>
        </p:nvSpPr>
        <p:spPr>
          <a:xfrm>
            <a:off x="528320" y="1275715"/>
            <a:ext cx="1840865" cy="1151890"/>
          </a:xfrm>
          <a:prstGeom prst="borderCallout2">
            <a:avLst>
              <a:gd name="adj1" fmla="val 102195"/>
              <a:gd name="adj2" fmla="val 101248"/>
              <a:gd name="adj3" fmla="val 97951"/>
              <a:gd name="adj4" fmla="val 98877"/>
              <a:gd name="adj5" fmla="val 100441"/>
              <a:gd name="adj6" fmla="val 157916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上宽下窄。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64"/>
          <p:cNvSpPr txBox="1"/>
          <p:nvPr/>
        </p:nvSpPr>
        <p:spPr>
          <a:xfrm>
            <a:off x="3171423" y="1855489"/>
            <a:ext cx="608489" cy="1837055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11500" dirty="0">
                <a:latin typeface="楷体" panose="02010609060101010101" pitchFamily="49" charset="-122"/>
                <a:ea typeface="楷体" panose="02010609060101010101" pitchFamily="49" charset="-122"/>
              </a:rPr>
              <a:t>骨</a:t>
            </a:r>
          </a:p>
        </p:txBody>
      </p:sp>
      <p:sp>
        <p:nvSpPr>
          <p:cNvPr id="28" name="文本框 26"/>
          <p:cNvSpPr txBox="1"/>
          <p:nvPr/>
        </p:nvSpPr>
        <p:spPr>
          <a:xfrm>
            <a:off x="3563888" y="1275606"/>
            <a:ext cx="143795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</a:rPr>
              <a:t>ɡǔ</a:t>
            </a: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>
            <a:off x="4125341" y="465633"/>
            <a:ext cx="145477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635896" y="461714"/>
            <a:ext cx="456833" cy="456366"/>
            <a:chOff x="631825" y="5181600"/>
            <a:chExt cx="1554163" cy="1552575"/>
          </a:xfrm>
        </p:grpSpPr>
        <p:sp>
          <p:nvSpPr>
            <p:cNvPr id="32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2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3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4" name="线形标注 2 63"/>
          <p:cNvSpPr/>
          <p:nvPr/>
        </p:nvSpPr>
        <p:spPr>
          <a:xfrm>
            <a:off x="5830570" y="2186305"/>
            <a:ext cx="2901950" cy="1505585"/>
          </a:xfrm>
          <a:prstGeom prst="borderCallout2">
            <a:avLst>
              <a:gd name="adj1" fmla="val 31096"/>
              <a:gd name="adj2" fmla="val -2428"/>
              <a:gd name="adj3" fmla="val 29332"/>
              <a:gd name="adj4" fmla="val -11234"/>
              <a:gd name="adj5" fmla="val 54365"/>
              <a:gd name="adj6" fmla="val -69912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偏旁“月”处于底部，第一笔撇变成竖。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939902"/>
            <a:ext cx="6172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6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7826" y="1541119"/>
            <a:ext cx="1770460" cy="177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线形标注 2 25"/>
          <p:cNvSpPr/>
          <p:nvPr/>
        </p:nvSpPr>
        <p:spPr>
          <a:xfrm flipH="1">
            <a:off x="5796136" y="1196935"/>
            <a:ext cx="2804160" cy="1321435"/>
          </a:xfrm>
          <a:prstGeom prst="borderCallout2">
            <a:avLst>
              <a:gd name="adj1" fmla="val 102195"/>
              <a:gd name="adj2" fmla="val 101248"/>
              <a:gd name="adj3" fmla="val 97951"/>
              <a:gd name="adj4" fmla="val 98877"/>
              <a:gd name="adj5" fmla="val 132847"/>
              <a:gd name="adj6" fmla="val 14530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最下面的</a:t>
            </a:r>
            <a:r>
              <a:rPr lang="en-US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横折弯钩</a:t>
            </a:r>
            <a:r>
              <a:rPr lang="en-US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是一笔，要写得舒展。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64"/>
          <p:cNvSpPr txBox="1"/>
          <p:nvPr/>
        </p:nvSpPr>
        <p:spPr>
          <a:xfrm>
            <a:off x="3556679" y="1423441"/>
            <a:ext cx="608489" cy="1837055"/>
          </a:xfrm>
          <a:prstGeom prst="rect">
            <a:avLst/>
          </a:prstGeom>
          <a:noFill/>
          <a:ln w="9525">
            <a:noFill/>
          </a:ln>
        </p:spPr>
        <p:txBody>
          <a:bodyPr lIns="68571" tIns="34286" rIns="68571" bIns="34286">
            <a:spAutoFit/>
          </a:bodyPr>
          <a:lstStyle/>
          <a:p>
            <a:pPr eaLnBrk="1" hangingPunct="1"/>
            <a:r>
              <a:rPr lang="zh-CN" altLang="en-US" sz="11500" dirty="0">
                <a:latin typeface="楷体" panose="02010609060101010101" pitchFamily="49" charset="-122"/>
                <a:ea typeface="楷体" panose="02010609060101010101" pitchFamily="49" charset="-122"/>
              </a:rPr>
              <a:t>壳</a:t>
            </a:r>
          </a:p>
        </p:txBody>
      </p:sp>
      <p:sp>
        <p:nvSpPr>
          <p:cNvPr id="28" name="文本框 26"/>
          <p:cNvSpPr txBox="1"/>
          <p:nvPr/>
        </p:nvSpPr>
        <p:spPr>
          <a:xfrm>
            <a:off x="3998143" y="843558"/>
            <a:ext cx="143795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</a:rPr>
              <a:t>ké</a:t>
            </a:r>
          </a:p>
        </p:txBody>
      </p:sp>
      <p:sp>
        <p:nvSpPr>
          <p:cNvPr id="64" name="线形标注 2 63"/>
          <p:cNvSpPr/>
          <p:nvPr/>
        </p:nvSpPr>
        <p:spPr>
          <a:xfrm flipH="1">
            <a:off x="501461" y="1304677"/>
            <a:ext cx="2703830" cy="1029970"/>
          </a:xfrm>
          <a:prstGeom prst="borderCallout2">
            <a:avLst>
              <a:gd name="adj1" fmla="val 31096"/>
              <a:gd name="adj2" fmla="val -2428"/>
              <a:gd name="adj3" fmla="val 29332"/>
              <a:gd name="adj4" fmla="val -11234"/>
              <a:gd name="adj5" fmla="val 69173"/>
              <a:gd name="adj6" fmla="val -31023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“士”上横长，下横短。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6081" y="3507854"/>
            <a:ext cx="49339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6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文本框 3"/>
          <p:cNvSpPr txBox="1"/>
          <p:nvPr/>
        </p:nvSpPr>
        <p:spPr>
          <a:xfrm>
            <a:off x="3281670" y="771550"/>
            <a:ext cx="20104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</a:rPr>
              <a:t>qián</a:t>
            </a:r>
          </a:p>
        </p:txBody>
      </p:sp>
      <p:pic>
        <p:nvPicPr>
          <p:cNvPr id="56" name="图片 5">
            <a:extLst>
              <a:ext uri="{FF2B5EF4-FFF2-40B4-BE49-F238E27FC236}">
                <a16:creationId xmlns:a16="http://schemas.microsoft.com/office/drawing/2014/main" xmlns="" id="{DDC51AD3-E098-47D9-A8C5-A2EF4550F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6966" y="1557941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F573A26C-90F2-42D6-9803-74B8D475742F}"/>
              </a:ext>
            </a:extLst>
          </p:cNvPr>
          <p:cNvGrpSpPr/>
          <p:nvPr/>
        </p:nvGrpSpPr>
        <p:grpSpPr>
          <a:xfrm>
            <a:off x="3187272" y="1912192"/>
            <a:ext cx="1800000" cy="1800000"/>
            <a:chOff x="6923375" y="2265669"/>
            <a:chExt cx="1789113" cy="1671638"/>
          </a:xfrm>
          <a:solidFill>
            <a:schemeClr val="tx1"/>
          </a:solidFill>
        </p:grpSpPr>
        <p:sp>
          <p:nvSpPr>
            <p:cNvPr id="58" name="Freeform 56">
              <a:extLst>
                <a:ext uri="{FF2B5EF4-FFF2-40B4-BE49-F238E27FC236}">
                  <a16:creationId xmlns:a16="http://schemas.microsoft.com/office/drawing/2014/main" xmlns="" id="{F6E17388-9E52-4BBA-BFC1-45E7D4FAF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3375" y="2384732"/>
              <a:ext cx="573088" cy="942975"/>
            </a:xfrm>
            <a:custGeom>
              <a:avLst/>
              <a:gdLst>
                <a:gd name="T0" fmla="*/ 265 w 361"/>
                <a:gd name="T1" fmla="*/ 91 h 594"/>
                <a:gd name="T2" fmla="*/ 271 w 361"/>
                <a:gd name="T3" fmla="*/ 62 h 594"/>
                <a:gd name="T4" fmla="*/ 271 w 361"/>
                <a:gd name="T5" fmla="*/ 42 h 594"/>
                <a:gd name="T6" fmla="*/ 268 w 361"/>
                <a:gd name="T7" fmla="*/ 29 h 594"/>
                <a:gd name="T8" fmla="*/ 263 w 361"/>
                <a:gd name="T9" fmla="*/ 21 h 594"/>
                <a:gd name="T10" fmla="*/ 260 w 361"/>
                <a:gd name="T11" fmla="*/ 13 h 594"/>
                <a:gd name="T12" fmla="*/ 260 w 361"/>
                <a:gd name="T13" fmla="*/ 8 h 594"/>
                <a:gd name="T14" fmla="*/ 263 w 361"/>
                <a:gd name="T15" fmla="*/ 3 h 594"/>
                <a:gd name="T16" fmla="*/ 271 w 361"/>
                <a:gd name="T17" fmla="*/ 0 h 594"/>
                <a:gd name="T18" fmla="*/ 281 w 361"/>
                <a:gd name="T19" fmla="*/ 0 h 594"/>
                <a:gd name="T20" fmla="*/ 294 w 361"/>
                <a:gd name="T21" fmla="*/ 3 h 594"/>
                <a:gd name="T22" fmla="*/ 312 w 361"/>
                <a:gd name="T23" fmla="*/ 11 h 594"/>
                <a:gd name="T24" fmla="*/ 330 w 361"/>
                <a:gd name="T25" fmla="*/ 21 h 594"/>
                <a:gd name="T26" fmla="*/ 345 w 361"/>
                <a:gd name="T27" fmla="*/ 31 h 594"/>
                <a:gd name="T28" fmla="*/ 356 w 361"/>
                <a:gd name="T29" fmla="*/ 39 h 594"/>
                <a:gd name="T30" fmla="*/ 361 w 361"/>
                <a:gd name="T31" fmla="*/ 49 h 594"/>
                <a:gd name="T32" fmla="*/ 361 w 361"/>
                <a:gd name="T33" fmla="*/ 54 h 594"/>
                <a:gd name="T34" fmla="*/ 358 w 361"/>
                <a:gd name="T35" fmla="*/ 65 h 594"/>
                <a:gd name="T36" fmla="*/ 356 w 361"/>
                <a:gd name="T37" fmla="*/ 75 h 594"/>
                <a:gd name="T38" fmla="*/ 348 w 361"/>
                <a:gd name="T39" fmla="*/ 91 h 594"/>
                <a:gd name="T40" fmla="*/ 340 w 361"/>
                <a:gd name="T41" fmla="*/ 111 h 594"/>
                <a:gd name="T42" fmla="*/ 330 w 361"/>
                <a:gd name="T43" fmla="*/ 134 h 594"/>
                <a:gd name="T44" fmla="*/ 320 w 361"/>
                <a:gd name="T45" fmla="*/ 160 h 594"/>
                <a:gd name="T46" fmla="*/ 304 w 361"/>
                <a:gd name="T47" fmla="*/ 189 h 594"/>
                <a:gd name="T48" fmla="*/ 283 w 361"/>
                <a:gd name="T49" fmla="*/ 240 h 594"/>
                <a:gd name="T50" fmla="*/ 252 w 361"/>
                <a:gd name="T51" fmla="*/ 299 h 594"/>
                <a:gd name="T52" fmla="*/ 222 w 361"/>
                <a:gd name="T53" fmla="*/ 354 h 594"/>
                <a:gd name="T54" fmla="*/ 193 w 361"/>
                <a:gd name="T55" fmla="*/ 397 h 594"/>
                <a:gd name="T56" fmla="*/ 165 w 361"/>
                <a:gd name="T57" fmla="*/ 439 h 594"/>
                <a:gd name="T58" fmla="*/ 139 w 361"/>
                <a:gd name="T59" fmla="*/ 475 h 594"/>
                <a:gd name="T60" fmla="*/ 111 w 361"/>
                <a:gd name="T61" fmla="*/ 506 h 594"/>
                <a:gd name="T62" fmla="*/ 80 w 361"/>
                <a:gd name="T63" fmla="*/ 537 h 594"/>
                <a:gd name="T64" fmla="*/ 51 w 361"/>
                <a:gd name="T65" fmla="*/ 563 h 594"/>
                <a:gd name="T66" fmla="*/ 28 w 361"/>
                <a:gd name="T67" fmla="*/ 581 h 594"/>
                <a:gd name="T68" fmla="*/ 13 w 361"/>
                <a:gd name="T69" fmla="*/ 591 h 594"/>
                <a:gd name="T70" fmla="*/ 2 w 361"/>
                <a:gd name="T71" fmla="*/ 594 h 594"/>
                <a:gd name="T72" fmla="*/ 0 w 361"/>
                <a:gd name="T73" fmla="*/ 588 h 594"/>
                <a:gd name="T74" fmla="*/ 2 w 361"/>
                <a:gd name="T75" fmla="*/ 586 h 594"/>
                <a:gd name="T76" fmla="*/ 5 w 361"/>
                <a:gd name="T77" fmla="*/ 578 h 594"/>
                <a:gd name="T78" fmla="*/ 10 w 361"/>
                <a:gd name="T79" fmla="*/ 568 h 594"/>
                <a:gd name="T80" fmla="*/ 20 w 361"/>
                <a:gd name="T81" fmla="*/ 555 h 594"/>
                <a:gd name="T82" fmla="*/ 38 w 361"/>
                <a:gd name="T83" fmla="*/ 529 h 594"/>
                <a:gd name="T84" fmla="*/ 69 w 361"/>
                <a:gd name="T85" fmla="*/ 488 h 594"/>
                <a:gd name="T86" fmla="*/ 134 w 361"/>
                <a:gd name="T87" fmla="*/ 395 h 594"/>
                <a:gd name="T88" fmla="*/ 165 w 361"/>
                <a:gd name="T89" fmla="*/ 343 h 594"/>
                <a:gd name="T90" fmla="*/ 193 w 361"/>
                <a:gd name="T91" fmla="*/ 289 h 594"/>
                <a:gd name="T92" fmla="*/ 214 w 361"/>
                <a:gd name="T93" fmla="*/ 235 h 594"/>
                <a:gd name="T94" fmla="*/ 234 w 361"/>
                <a:gd name="T95" fmla="*/ 189 h 594"/>
                <a:gd name="T96" fmla="*/ 250 w 361"/>
                <a:gd name="T97" fmla="*/ 145 h 594"/>
                <a:gd name="T98" fmla="*/ 260 w 361"/>
                <a:gd name="T99" fmla="*/ 10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1" h="594">
                  <a:moveTo>
                    <a:pt x="260" y="109"/>
                  </a:moveTo>
                  <a:lnTo>
                    <a:pt x="265" y="91"/>
                  </a:lnTo>
                  <a:lnTo>
                    <a:pt x="268" y="78"/>
                  </a:lnTo>
                  <a:lnTo>
                    <a:pt x="271" y="62"/>
                  </a:lnTo>
                  <a:lnTo>
                    <a:pt x="273" y="52"/>
                  </a:lnTo>
                  <a:lnTo>
                    <a:pt x="271" y="42"/>
                  </a:lnTo>
                  <a:lnTo>
                    <a:pt x="271" y="34"/>
                  </a:lnTo>
                  <a:lnTo>
                    <a:pt x="268" y="29"/>
                  </a:lnTo>
                  <a:lnTo>
                    <a:pt x="265" y="23"/>
                  </a:lnTo>
                  <a:lnTo>
                    <a:pt x="263" y="21"/>
                  </a:lnTo>
                  <a:lnTo>
                    <a:pt x="260" y="18"/>
                  </a:lnTo>
                  <a:lnTo>
                    <a:pt x="260" y="13"/>
                  </a:lnTo>
                  <a:lnTo>
                    <a:pt x="260" y="11"/>
                  </a:lnTo>
                  <a:lnTo>
                    <a:pt x="260" y="8"/>
                  </a:lnTo>
                  <a:lnTo>
                    <a:pt x="260" y="5"/>
                  </a:lnTo>
                  <a:lnTo>
                    <a:pt x="263" y="3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3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4" y="3"/>
                  </a:lnTo>
                  <a:lnTo>
                    <a:pt x="301" y="5"/>
                  </a:lnTo>
                  <a:lnTo>
                    <a:pt x="312" y="11"/>
                  </a:lnTo>
                  <a:lnTo>
                    <a:pt x="320" y="16"/>
                  </a:lnTo>
                  <a:lnTo>
                    <a:pt x="330" y="21"/>
                  </a:lnTo>
                  <a:lnTo>
                    <a:pt x="338" y="26"/>
                  </a:lnTo>
                  <a:lnTo>
                    <a:pt x="345" y="31"/>
                  </a:lnTo>
                  <a:lnTo>
                    <a:pt x="350" y="36"/>
                  </a:lnTo>
                  <a:lnTo>
                    <a:pt x="356" y="39"/>
                  </a:lnTo>
                  <a:lnTo>
                    <a:pt x="358" y="44"/>
                  </a:lnTo>
                  <a:lnTo>
                    <a:pt x="361" y="49"/>
                  </a:lnTo>
                  <a:lnTo>
                    <a:pt x="361" y="52"/>
                  </a:lnTo>
                  <a:lnTo>
                    <a:pt x="361" y="54"/>
                  </a:lnTo>
                  <a:lnTo>
                    <a:pt x="361" y="60"/>
                  </a:lnTo>
                  <a:lnTo>
                    <a:pt x="358" y="65"/>
                  </a:lnTo>
                  <a:lnTo>
                    <a:pt x="358" y="70"/>
                  </a:lnTo>
                  <a:lnTo>
                    <a:pt x="356" y="75"/>
                  </a:lnTo>
                  <a:lnTo>
                    <a:pt x="353" y="83"/>
                  </a:lnTo>
                  <a:lnTo>
                    <a:pt x="348" y="91"/>
                  </a:lnTo>
                  <a:lnTo>
                    <a:pt x="345" y="101"/>
                  </a:lnTo>
                  <a:lnTo>
                    <a:pt x="340" y="111"/>
                  </a:lnTo>
                  <a:lnTo>
                    <a:pt x="335" y="121"/>
                  </a:lnTo>
                  <a:lnTo>
                    <a:pt x="330" y="134"/>
                  </a:lnTo>
                  <a:lnTo>
                    <a:pt x="325" y="145"/>
                  </a:lnTo>
                  <a:lnTo>
                    <a:pt x="320" y="160"/>
                  </a:lnTo>
                  <a:lnTo>
                    <a:pt x="312" y="173"/>
                  </a:lnTo>
                  <a:lnTo>
                    <a:pt x="304" y="189"/>
                  </a:lnTo>
                  <a:lnTo>
                    <a:pt x="299" y="204"/>
                  </a:lnTo>
                  <a:lnTo>
                    <a:pt x="283" y="240"/>
                  </a:lnTo>
                  <a:lnTo>
                    <a:pt x="268" y="271"/>
                  </a:lnTo>
                  <a:lnTo>
                    <a:pt x="252" y="299"/>
                  </a:lnTo>
                  <a:lnTo>
                    <a:pt x="237" y="328"/>
                  </a:lnTo>
                  <a:lnTo>
                    <a:pt x="222" y="354"/>
                  </a:lnTo>
                  <a:lnTo>
                    <a:pt x="206" y="377"/>
                  </a:lnTo>
                  <a:lnTo>
                    <a:pt x="193" y="397"/>
                  </a:lnTo>
                  <a:lnTo>
                    <a:pt x="180" y="418"/>
                  </a:lnTo>
                  <a:lnTo>
                    <a:pt x="165" y="439"/>
                  </a:lnTo>
                  <a:lnTo>
                    <a:pt x="152" y="457"/>
                  </a:lnTo>
                  <a:lnTo>
                    <a:pt x="139" y="475"/>
                  </a:lnTo>
                  <a:lnTo>
                    <a:pt x="124" y="490"/>
                  </a:lnTo>
                  <a:lnTo>
                    <a:pt x="111" y="506"/>
                  </a:lnTo>
                  <a:lnTo>
                    <a:pt x="95" y="521"/>
                  </a:lnTo>
                  <a:lnTo>
                    <a:pt x="80" y="537"/>
                  </a:lnTo>
                  <a:lnTo>
                    <a:pt x="64" y="550"/>
                  </a:lnTo>
                  <a:lnTo>
                    <a:pt x="51" y="563"/>
                  </a:lnTo>
                  <a:lnTo>
                    <a:pt x="38" y="573"/>
                  </a:lnTo>
                  <a:lnTo>
                    <a:pt x="28" y="581"/>
                  </a:lnTo>
                  <a:lnTo>
                    <a:pt x="20" y="588"/>
                  </a:lnTo>
                  <a:lnTo>
                    <a:pt x="13" y="591"/>
                  </a:lnTo>
                  <a:lnTo>
                    <a:pt x="8" y="594"/>
                  </a:lnTo>
                  <a:lnTo>
                    <a:pt x="2" y="594"/>
                  </a:lnTo>
                  <a:lnTo>
                    <a:pt x="2" y="591"/>
                  </a:lnTo>
                  <a:lnTo>
                    <a:pt x="0" y="588"/>
                  </a:lnTo>
                  <a:lnTo>
                    <a:pt x="0" y="588"/>
                  </a:lnTo>
                  <a:lnTo>
                    <a:pt x="2" y="586"/>
                  </a:lnTo>
                  <a:lnTo>
                    <a:pt x="2" y="581"/>
                  </a:lnTo>
                  <a:lnTo>
                    <a:pt x="5" y="578"/>
                  </a:lnTo>
                  <a:lnTo>
                    <a:pt x="8" y="573"/>
                  </a:lnTo>
                  <a:lnTo>
                    <a:pt x="10" y="568"/>
                  </a:lnTo>
                  <a:lnTo>
                    <a:pt x="15" y="560"/>
                  </a:lnTo>
                  <a:lnTo>
                    <a:pt x="20" y="555"/>
                  </a:lnTo>
                  <a:lnTo>
                    <a:pt x="26" y="547"/>
                  </a:lnTo>
                  <a:lnTo>
                    <a:pt x="38" y="529"/>
                  </a:lnTo>
                  <a:lnTo>
                    <a:pt x="51" y="511"/>
                  </a:lnTo>
                  <a:lnTo>
                    <a:pt x="69" y="488"/>
                  </a:lnTo>
                  <a:lnTo>
                    <a:pt x="103" y="441"/>
                  </a:lnTo>
                  <a:lnTo>
                    <a:pt x="134" y="395"/>
                  </a:lnTo>
                  <a:lnTo>
                    <a:pt x="149" y="369"/>
                  </a:lnTo>
                  <a:lnTo>
                    <a:pt x="165" y="343"/>
                  </a:lnTo>
                  <a:lnTo>
                    <a:pt x="178" y="318"/>
                  </a:lnTo>
                  <a:lnTo>
                    <a:pt x="193" y="289"/>
                  </a:lnTo>
                  <a:lnTo>
                    <a:pt x="203" y="261"/>
                  </a:lnTo>
                  <a:lnTo>
                    <a:pt x="214" y="235"/>
                  </a:lnTo>
                  <a:lnTo>
                    <a:pt x="224" y="212"/>
                  </a:lnTo>
                  <a:lnTo>
                    <a:pt x="234" y="189"/>
                  </a:lnTo>
                  <a:lnTo>
                    <a:pt x="242" y="165"/>
                  </a:lnTo>
                  <a:lnTo>
                    <a:pt x="250" y="145"/>
                  </a:lnTo>
                  <a:lnTo>
                    <a:pt x="255" y="127"/>
                  </a:lnTo>
                  <a:lnTo>
                    <a:pt x="260" y="109"/>
                  </a:lnTo>
                  <a:lnTo>
                    <a:pt x="260" y="109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7">
              <a:extLst>
                <a:ext uri="{FF2B5EF4-FFF2-40B4-BE49-F238E27FC236}">
                  <a16:creationId xmlns:a16="http://schemas.microsoft.com/office/drawing/2014/main" xmlns="" id="{9109AD23-17A8-41FB-95CE-467724404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375" y="2695882"/>
              <a:ext cx="404813" cy="139700"/>
            </a:xfrm>
            <a:custGeom>
              <a:avLst/>
              <a:gdLst>
                <a:gd name="T0" fmla="*/ 0 w 255"/>
                <a:gd name="T1" fmla="*/ 47 h 88"/>
                <a:gd name="T2" fmla="*/ 20 w 255"/>
                <a:gd name="T3" fmla="*/ 44 h 88"/>
                <a:gd name="T4" fmla="*/ 38 w 255"/>
                <a:gd name="T5" fmla="*/ 42 h 88"/>
                <a:gd name="T6" fmla="*/ 56 w 255"/>
                <a:gd name="T7" fmla="*/ 39 h 88"/>
                <a:gd name="T8" fmla="*/ 74 w 255"/>
                <a:gd name="T9" fmla="*/ 36 h 88"/>
                <a:gd name="T10" fmla="*/ 87 w 255"/>
                <a:gd name="T11" fmla="*/ 31 h 88"/>
                <a:gd name="T12" fmla="*/ 100 w 255"/>
                <a:gd name="T13" fmla="*/ 29 h 88"/>
                <a:gd name="T14" fmla="*/ 113 w 255"/>
                <a:gd name="T15" fmla="*/ 23 h 88"/>
                <a:gd name="T16" fmla="*/ 121 w 255"/>
                <a:gd name="T17" fmla="*/ 18 h 88"/>
                <a:gd name="T18" fmla="*/ 131 w 255"/>
                <a:gd name="T19" fmla="*/ 13 h 88"/>
                <a:gd name="T20" fmla="*/ 139 w 255"/>
                <a:gd name="T21" fmla="*/ 11 h 88"/>
                <a:gd name="T22" fmla="*/ 147 w 255"/>
                <a:gd name="T23" fmla="*/ 5 h 88"/>
                <a:gd name="T24" fmla="*/ 157 w 255"/>
                <a:gd name="T25" fmla="*/ 3 h 88"/>
                <a:gd name="T26" fmla="*/ 165 w 255"/>
                <a:gd name="T27" fmla="*/ 3 h 88"/>
                <a:gd name="T28" fmla="*/ 172 w 255"/>
                <a:gd name="T29" fmla="*/ 0 h 88"/>
                <a:gd name="T30" fmla="*/ 190 w 255"/>
                <a:gd name="T31" fmla="*/ 0 h 88"/>
                <a:gd name="T32" fmla="*/ 203 w 255"/>
                <a:gd name="T33" fmla="*/ 0 h 88"/>
                <a:gd name="T34" fmla="*/ 214 w 255"/>
                <a:gd name="T35" fmla="*/ 3 h 88"/>
                <a:gd name="T36" fmla="*/ 227 w 255"/>
                <a:gd name="T37" fmla="*/ 5 h 88"/>
                <a:gd name="T38" fmla="*/ 237 w 255"/>
                <a:gd name="T39" fmla="*/ 8 h 88"/>
                <a:gd name="T40" fmla="*/ 239 w 255"/>
                <a:gd name="T41" fmla="*/ 11 h 88"/>
                <a:gd name="T42" fmla="*/ 245 w 255"/>
                <a:gd name="T43" fmla="*/ 13 h 88"/>
                <a:gd name="T44" fmla="*/ 247 w 255"/>
                <a:gd name="T45" fmla="*/ 16 h 88"/>
                <a:gd name="T46" fmla="*/ 250 w 255"/>
                <a:gd name="T47" fmla="*/ 18 h 88"/>
                <a:gd name="T48" fmla="*/ 252 w 255"/>
                <a:gd name="T49" fmla="*/ 21 h 88"/>
                <a:gd name="T50" fmla="*/ 252 w 255"/>
                <a:gd name="T51" fmla="*/ 23 h 88"/>
                <a:gd name="T52" fmla="*/ 255 w 255"/>
                <a:gd name="T53" fmla="*/ 29 h 88"/>
                <a:gd name="T54" fmla="*/ 252 w 255"/>
                <a:gd name="T55" fmla="*/ 31 h 88"/>
                <a:gd name="T56" fmla="*/ 247 w 255"/>
                <a:gd name="T57" fmla="*/ 36 h 88"/>
                <a:gd name="T58" fmla="*/ 239 w 255"/>
                <a:gd name="T59" fmla="*/ 39 h 88"/>
                <a:gd name="T60" fmla="*/ 234 w 255"/>
                <a:gd name="T61" fmla="*/ 42 h 88"/>
                <a:gd name="T62" fmla="*/ 229 w 255"/>
                <a:gd name="T63" fmla="*/ 44 h 88"/>
                <a:gd name="T64" fmla="*/ 224 w 255"/>
                <a:gd name="T65" fmla="*/ 47 h 88"/>
                <a:gd name="T66" fmla="*/ 216 w 255"/>
                <a:gd name="T67" fmla="*/ 49 h 88"/>
                <a:gd name="T68" fmla="*/ 208 w 255"/>
                <a:gd name="T69" fmla="*/ 52 h 88"/>
                <a:gd name="T70" fmla="*/ 201 w 255"/>
                <a:gd name="T71" fmla="*/ 54 h 88"/>
                <a:gd name="T72" fmla="*/ 193 w 255"/>
                <a:gd name="T73" fmla="*/ 57 h 88"/>
                <a:gd name="T74" fmla="*/ 183 w 255"/>
                <a:gd name="T75" fmla="*/ 60 h 88"/>
                <a:gd name="T76" fmla="*/ 172 w 255"/>
                <a:gd name="T77" fmla="*/ 62 h 88"/>
                <a:gd name="T78" fmla="*/ 162 w 255"/>
                <a:gd name="T79" fmla="*/ 65 h 88"/>
                <a:gd name="T80" fmla="*/ 141 w 255"/>
                <a:gd name="T81" fmla="*/ 73 h 88"/>
                <a:gd name="T82" fmla="*/ 118 w 255"/>
                <a:gd name="T83" fmla="*/ 78 h 88"/>
                <a:gd name="T84" fmla="*/ 98 w 255"/>
                <a:gd name="T85" fmla="*/ 83 h 88"/>
                <a:gd name="T86" fmla="*/ 77 w 255"/>
                <a:gd name="T87" fmla="*/ 85 h 88"/>
                <a:gd name="T88" fmla="*/ 56 w 255"/>
                <a:gd name="T89" fmla="*/ 88 h 88"/>
                <a:gd name="T90" fmla="*/ 36 w 255"/>
                <a:gd name="T91" fmla="*/ 88 h 88"/>
                <a:gd name="T92" fmla="*/ 18 w 255"/>
                <a:gd name="T93" fmla="*/ 88 h 88"/>
                <a:gd name="T94" fmla="*/ 0 w 255"/>
                <a:gd name="T95" fmla="*/ 88 h 88"/>
                <a:gd name="T96" fmla="*/ 0 w 255"/>
                <a:gd name="T97" fmla="*/ 47 h 88"/>
                <a:gd name="T98" fmla="*/ 0 w 255"/>
                <a:gd name="T99" fmla="*/ 4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5" h="88">
                  <a:moveTo>
                    <a:pt x="0" y="47"/>
                  </a:moveTo>
                  <a:lnTo>
                    <a:pt x="20" y="44"/>
                  </a:lnTo>
                  <a:lnTo>
                    <a:pt x="38" y="42"/>
                  </a:lnTo>
                  <a:lnTo>
                    <a:pt x="56" y="39"/>
                  </a:lnTo>
                  <a:lnTo>
                    <a:pt x="74" y="36"/>
                  </a:lnTo>
                  <a:lnTo>
                    <a:pt x="87" y="31"/>
                  </a:lnTo>
                  <a:lnTo>
                    <a:pt x="100" y="29"/>
                  </a:lnTo>
                  <a:lnTo>
                    <a:pt x="113" y="23"/>
                  </a:lnTo>
                  <a:lnTo>
                    <a:pt x="121" y="18"/>
                  </a:lnTo>
                  <a:lnTo>
                    <a:pt x="131" y="13"/>
                  </a:lnTo>
                  <a:lnTo>
                    <a:pt x="139" y="11"/>
                  </a:lnTo>
                  <a:lnTo>
                    <a:pt x="147" y="5"/>
                  </a:lnTo>
                  <a:lnTo>
                    <a:pt x="157" y="3"/>
                  </a:lnTo>
                  <a:lnTo>
                    <a:pt x="165" y="3"/>
                  </a:lnTo>
                  <a:lnTo>
                    <a:pt x="172" y="0"/>
                  </a:lnTo>
                  <a:lnTo>
                    <a:pt x="190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7" y="5"/>
                  </a:lnTo>
                  <a:lnTo>
                    <a:pt x="237" y="8"/>
                  </a:lnTo>
                  <a:lnTo>
                    <a:pt x="239" y="11"/>
                  </a:lnTo>
                  <a:lnTo>
                    <a:pt x="245" y="13"/>
                  </a:lnTo>
                  <a:lnTo>
                    <a:pt x="247" y="16"/>
                  </a:lnTo>
                  <a:lnTo>
                    <a:pt x="250" y="18"/>
                  </a:lnTo>
                  <a:lnTo>
                    <a:pt x="252" y="21"/>
                  </a:lnTo>
                  <a:lnTo>
                    <a:pt x="252" y="23"/>
                  </a:lnTo>
                  <a:lnTo>
                    <a:pt x="255" y="29"/>
                  </a:lnTo>
                  <a:lnTo>
                    <a:pt x="252" y="31"/>
                  </a:lnTo>
                  <a:lnTo>
                    <a:pt x="247" y="36"/>
                  </a:lnTo>
                  <a:lnTo>
                    <a:pt x="239" y="39"/>
                  </a:lnTo>
                  <a:lnTo>
                    <a:pt x="234" y="42"/>
                  </a:lnTo>
                  <a:lnTo>
                    <a:pt x="229" y="44"/>
                  </a:lnTo>
                  <a:lnTo>
                    <a:pt x="224" y="47"/>
                  </a:lnTo>
                  <a:lnTo>
                    <a:pt x="216" y="49"/>
                  </a:lnTo>
                  <a:lnTo>
                    <a:pt x="208" y="52"/>
                  </a:lnTo>
                  <a:lnTo>
                    <a:pt x="201" y="54"/>
                  </a:lnTo>
                  <a:lnTo>
                    <a:pt x="193" y="57"/>
                  </a:lnTo>
                  <a:lnTo>
                    <a:pt x="183" y="60"/>
                  </a:lnTo>
                  <a:lnTo>
                    <a:pt x="172" y="62"/>
                  </a:lnTo>
                  <a:lnTo>
                    <a:pt x="162" y="65"/>
                  </a:lnTo>
                  <a:lnTo>
                    <a:pt x="141" y="73"/>
                  </a:lnTo>
                  <a:lnTo>
                    <a:pt x="118" y="78"/>
                  </a:lnTo>
                  <a:lnTo>
                    <a:pt x="98" y="83"/>
                  </a:lnTo>
                  <a:lnTo>
                    <a:pt x="77" y="85"/>
                  </a:lnTo>
                  <a:lnTo>
                    <a:pt x="56" y="88"/>
                  </a:lnTo>
                  <a:lnTo>
                    <a:pt x="36" y="88"/>
                  </a:lnTo>
                  <a:lnTo>
                    <a:pt x="18" y="88"/>
                  </a:lnTo>
                  <a:lnTo>
                    <a:pt x="0" y="88"/>
                  </a:lnTo>
                  <a:lnTo>
                    <a:pt x="0" y="47"/>
                  </a:lnTo>
                  <a:lnTo>
                    <a:pt x="0" y="47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>
              <a:extLst>
                <a:ext uri="{FF2B5EF4-FFF2-40B4-BE49-F238E27FC236}">
                  <a16:creationId xmlns:a16="http://schemas.microsoft.com/office/drawing/2014/main" xmlns="" id="{06B36C94-00BA-4187-9992-8B3752DCF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4638" y="2384732"/>
              <a:ext cx="241300" cy="155575"/>
            </a:xfrm>
            <a:custGeom>
              <a:avLst/>
              <a:gdLst>
                <a:gd name="T0" fmla="*/ 152 w 152"/>
                <a:gd name="T1" fmla="*/ 70 h 98"/>
                <a:gd name="T2" fmla="*/ 150 w 152"/>
                <a:gd name="T3" fmla="*/ 78 h 98"/>
                <a:gd name="T4" fmla="*/ 147 w 152"/>
                <a:gd name="T5" fmla="*/ 83 h 98"/>
                <a:gd name="T6" fmla="*/ 147 w 152"/>
                <a:gd name="T7" fmla="*/ 88 h 98"/>
                <a:gd name="T8" fmla="*/ 145 w 152"/>
                <a:gd name="T9" fmla="*/ 91 h 98"/>
                <a:gd name="T10" fmla="*/ 142 w 152"/>
                <a:gd name="T11" fmla="*/ 93 h 98"/>
                <a:gd name="T12" fmla="*/ 142 w 152"/>
                <a:gd name="T13" fmla="*/ 96 h 98"/>
                <a:gd name="T14" fmla="*/ 139 w 152"/>
                <a:gd name="T15" fmla="*/ 98 h 98"/>
                <a:gd name="T16" fmla="*/ 137 w 152"/>
                <a:gd name="T17" fmla="*/ 98 h 98"/>
                <a:gd name="T18" fmla="*/ 134 w 152"/>
                <a:gd name="T19" fmla="*/ 98 h 98"/>
                <a:gd name="T20" fmla="*/ 129 w 152"/>
                <a:gd name="T21" fmla="*/ 96 h 98"/>
                <a:gd name="T22" fmla="*/ 124 w 152"/>
                <a:gd name="T23" fmla="*/ 96 h 98"/>
                <a:gd name="T24" fmla="*/ 116 w 152"/>
                <a:gd name="T25" fmla="*/ 93 h 98"/>
                <a:gd name="T26" fmla="*/ 108 w 152"/>
                <a:gd name="T27" fmla="*/ 88 h 98"/>
                <a:gd name="T28" fmla="*/ 101 w 152"/>
                <a:gd name="T29" fmla="*/ 85 h 98"/>
                <a:gd name="T30" fmla="*/ 93 w 152"/>
                <a:gd name="T31" fmla="*/ 80 h 98"/>
                <a:gd name="T32" fmla="*/ 83 w 152"/>
                <a:gd name="T33" fmla="*/ 75 h 98"/>
                <a:gd name="T34" fmla="*/ 62 w 152"/>
                <a:gd name="T35" fmla="*/ 65 h 98"/>
                <a:gd name="T36" fmla="*/ 52 w 152"/>
                <a:gd name="T37" fmla="*/ 57 h 98"/>
                <a:gd name="T38" fmla="*/ 41 w 152"/>
                <a:gd name="T39" fmla="*/ 49 h 98"/>
                <a:gd name="T40" fmla="*/ 31 w 152"/>
                <a:gd name="T41" fmla="*/ 42 h 98"/>
                <a:gd name="T42" fmla="*/ 21 w 152"/>
                <a:gd name="T43" fmla="*/ 34 h 98"/>
                <a:gd name="T44" fmla="*/ 10 w 152"/>
                <a:gd name="T45" fmla="*/ 26 h 98"/>
                <a:gd name="T46" fmla="*/ 0 w 152"/>
                <a:gd name="T47" fmla="*/ 16 h 98"/>
                <a:gd name="T48" fmla="*/ 5 w 152"/>
                <a:gd name="T49" fmla="*/ 11 h 98"/>
                <a:gd name="T50" fmla="*/ 8 w 152"/>
                <a:gd name="T51" fmla="*/ 8 h 98"/>
                <a:gd name="T52" fmla="*/ 16 w 152"/>
                <a:gd name="T53" fmla="*/ 5 h 98"/>
                <a:gd name="T54" fmla="*/ 21 w 152"/>
                <a:gd name="T55" fmla="*/ 5 h 98"/>
                <a:gd name="T56" fmla="*/ 28 w 152"/>
                <a:gd name="T57" fmla="*/ 3 h 98"/>
                <a:gd name="T58" fmla="*/ 36 w 152"/>
                <a:gd name="T59" fmla="*/ 3 h 98"/>
                <a:gd name="T60" fmla="*/ 44 w 152"/>
                <a:gd name="T61" fmla="*/ 0 h 98"/>
                <a:gd name="T62" fmla="*/ 54 w 152"/>
                <a:gd name="T63" fmla="*/ 0 h 98"/>
                <a:gd name="T64" fmla="*/ 75 w 152"/>
                <a:gd name="T65" fmla="*/ 3 h 98"/>
                <a:gd name="T66" fmla="*/ 85 w 152"/>
                <a:gd name="T67" fmla="*/ 3 h 98"/>
                <a:gd name="T68" fmla="*/ 93 w 152"/>
                <a:gd name="T69" fmla="*/ 5 h 98"/>
                <a:gd name="T70" fmla="*/ 103 w 152"/>
                <a:gd name="T71" fmla="*/ 8 h 98"/>
                <a:gd name="T72" fmla="*/ 111 w 152"/>
                <a:gd name="T73" fmla="*/ 11 h 98"/>
                <a:gd name="T74" fmla="*/ 119 w 152"/>
                <a:gd name="T75" fmla="*/ 16 h 98"/>
                <a:gd name="T76" fmla="*/ 129 w 152"/>
                <a:gd name="T77" fmla="*/ 21 h 98"/>
                <a:gd name="T78" fmla="*/ 134 w 152"/>
                <a:gd name="T79" fmla="*/ 26 h 98"/>
                <a:gd name="T80" fmla="*/ 139 w 152"/>
                <a:gd name="T81" fmla="*/ 31 h 98"/>
                <a:gd name="T82" fmla="*/ 145 w 152"/>
                <a:gd name="T83" fmla="*/ 36 h 98"/>
                <a:gd name="T84" fmla="*/ 147 w 152"/>
                <a:gd name="T85" fmla="*/ 42 h 98"/>
                <a:gd name="T86" fmla="*/ 150 w 152"/>
                <a:gd name="T87" fmla="*/ 47 h 98"/>
                <a:gd name="T88" fmla="*/ 152 w 152"/>
                <a:gd name="T89" fmla="*/ 54 h 98"/>
                <a:gd name="T90" fmla="*/ 152 w 152"/>
                <a:gd name="T91" fmla="*/ 62 h 98"/>
                <a:gd name="T92" fmla="*/ 152 w 152"/>
                <a:gd name="T93" fmla="*/ 70 h 98"/>
                <a:gd name="T94" fmla="*/ 152 w 152"/>
                <a:gd name="T95" fmla="*/ 7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2" h="98">
                  <a:moveTo>
                    <a:pt x="152" y="70"/>
                  </a:moveTo>
                  <a:lnTo>
                    <a:pt x="150" y="78"/>
                  </a:lnTo>
                  <a:lnTo>
                    <a:pt x="147" y="83"/>
                  </a:lnTo>
                  <a:lnTo>
                    <a:pt x="147" y="88"/>
                  </a:lnTo>
                  <a:lnTo>
                    <a:pt x="145" y="91"/>
                  </a:lnTo>
                  <a:lnTo>
                    <a:pt x="142" y="93"/>
                  </a:lnTo>
                  <a:lnTo>
                    <a:pt x="142" y="96"/>
                  </a:lnTo>
                  <a:lnTo>
                    <a:pt x="139" y="98"/>
                  </a:lnTo>
                  <a:lnTo>
                    <a:pt x="137" y="98"/>
                  </a:lnTo>
                  <a:lnTo>
                    <a:pt x="134" y="98"/>
                  </a:lnTo>
                  <a:lnTo>
                    <a:pt x="129" y="96"/>
                  </a:lnTo>
                  <a:lnTo>
                    <a:pt x="124" y="96"/>
                  </a:lnTo>
                  <a:lnTo>
                    <a:pt x="116" y="93"/>
                  </a:lnTo>
                  <a:lnTo>
                    <a:pt x="108" y="88"/>
                  </a:lnTo>
                  <a:lnTo>
                    <a:pt x="101" y="85"/>
                  </a:lnTo>
                  <a:lnTo>
                    <a:pt x="93" y="80"/>
                  </a:lnTo>
                  <a:lnTo>
                    <a:pt x="83" y="75"/>
                  </a:lnTo>
                  <a:lnTo>
                    <a:pt x="62" y="65"/>
                  </a:lnTo>
                  <a:lnTo>
                    <a:pt x="52" y="57"/>
                  </a:lnTo>
                  <a:lnTo>
                    <a:pt x="41" y="49"/>
                  </a:lnTo>
                  <a:lnTo>
                    <a:pt x="31" y="42"/>
                  </a:lnTo>
                  <a:lnTo>
                    <a:pt x="21" y="34"/>
                  </a:lnTo>
                  <a:lnTo>
                    <a:pt x="10" y="26"/>
                  </a:lnTo>
                  <a:lnTo>
                    <a:pt x="0" y="16"/>
                  </a:lnTo>
                  <a:lnTo>
                    <a:pt x="5" y="11"/>
                  </a:lnTo>
                  <a:lnTo>
                    <a:pt x="8" y="8"/>
                  </a:lnTo>
                  <a:lnTo>
                    <a:pt x="16" y="5"/>
                  </a:lnTo>
                  <a:lnTo>
                    <a:pt x="21" y="5"/>
                  </a:lnTo>
                  <a:lnTo>
                    <a:pt x="28" y="3"/>
                  </a:lnTo>
                  <a:lnTo>
                    <a:pt x="36" y="3"/>
                  </a:lnTo>
                  <a:lnTo>
                    <a:pt x="44" y="0"/>
                  </a:lnTo>
                  <a:lnTo>
                    <a:pt x="54" y="0"/>
                  </a:lnTo>
                  <a:lnTo>
                    <a:pt x="75" y="3"/>
                  </a:lnTo>
                  <a:lnTo>
                    <a:pt x="85" y="3"/>
                  </a:lnTo>
                  <a:lnTo>
                    <a:pt x="93" y="5"/>
                  </a:lnTo>
                  <a:lnTo>
                    <a:pt x="103" y="8"/>
                  </a:lnTo>
                  <a:lnTo>
                    <a:pt x="111" y="11"/>
                  </a:lnTo>
                  <a:lnTo>
                    <a:pt x="119" y="16"/>
                  </a:lnTo>
                  <a:lnTo>
                    <a:pt x="129" y="21"/>
                  </a:lnTo>
                  <a:lnTo>
                    <a:pt x="134" y="26"/>
                  </a:lnTo>
                  <a:lnTo>
                    <a:pt x="139" y="31"/>
                  </a:lnTo>
                  <a:lnTo>
                    <a:pt x="145" y="36"/>
                  </a:lnTo>
                  <a:lnTo>
                    <a:pt x="147" y="42"/>
                  </a:lnTo>
                  <a:lnTo>
                    <a:pt x="150" y="47"/>
                  </a:lnTo>
                  <a:lnTo>
                    <a:pt x="152" y="54"/>
                  </a:lnTo>
                  <a:lnTo>
                    <a:pt x="152" y="62"/>
                  </a:lnTo>
                  <a:lnTo>
                    <a:pt x="152" y="70"/>
                  </a:lnTo>
                  <a:lnTo>
                    <a:pt x="152" y="70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>
              <a:extLst>
                <a:ext uri="{FF2B5EF4-FFF2-40B4-BE49-F238E27FC236}">
                  <a16:creationId xmlns:a16="http://schemas.microsoft.com/office/drawing/2014/main" xmlns="" id="{8DAB4E74-6C81-4105-AB79-3CFF9CEA3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700" y="2675244"/>
              <a:ext cx="593725" cy="242888"/>
            </a:xfrm>
            <a:custGeom>
              <a:avLst/>
              <a:gdLst>
                <a:gd name="T0" fmla="*/ 374 w 374"/>
                <a:gd name="T1" fmla="*/ 16 h 153"/>
                <a:gd name="T2" fmla="*/ 369 w 374"/>
                <a:gd name="T3" fmla="*/ 18 h 153"/>
                <a:gd name="T4" fmla="*/ 361 w 374"/>
                <a:gd name="T5" fmla="*/ 26 h 153"/>
                <a:gd name="T6" fmla="*/ 346 w 374"/>
                <a:gd name="T7" fmla="*/ 34 h 153"/>
                <a:gd name="T8" fmla="*/ 325 w 374"/>
                <a:gd name="T9" fmla="*/ 42 h 153"/>
                <a:gd name="T10" fmla="*/ 302 w 374"/>
                <a:gd name="T11" fmla="*/ 52 h 153"/>
                <a:gd name="T12" fmla="*/ 271 w 374"/>
                <a:gd name="T13" fmla="*/ 65 h 153"/>
                <a:gd name="T14" fmla="*/ 237 w 374"/>
                <a:gd name="T15" fmla="*/ 80 h 153"/>
                <a:gd name="T16" fmla="*/ 199 w 374"/>
                <a:gd name="T17" fmla="*/ 96 h 153"/>
                <a:gd name="T18" fmla="*/ 163 w 374"/>
                <a:gd name="T19" fmla="*/ 109 h 153"/>
                <a:gd name="T20" fmla="*/ 132 w 374"/>
                <a:gd name="T21" fmla="*/ 122 h 153"/>
                <a:gd name="T22" fmla="*/ 103 w 374"/>
                <a:gd name="T23" fmla="*/ 132 h 153"/>
                <a:gd name="T24" fmla="*/ 80 w 374"/>
                <a:gd name="T25" fmla="*/ 140 h 153"/>
                <a:gd name="T26" fmla="*/ 62 w 374"/>
                <a:gd name="T27" fmla="*/ 145 h 153"/>
                <a:gd name="T28" fmla="*/ 47 w 374"/>
                <a:gd name="T29" fmla="*/ 150 h 153"/>
                <a:gd name="T30" fmla="*/ 34 w 374"/>
                <a:gd name="T31" fmla="*/ 153 h 153"/>
                <a:gd name="T32" fmla="*/ 23 w 374"/>
                <a:gd name="T33" fmla="*/ 153 h 153"/>
                <a:gd name="T34" fmla="*/ 10 w 374"/>
                <a:gd name="T35" fmla="*/ 150 h 153"/>
                <a:gd name="T36" fmla="*/ 3 w 374"/>
                <a:gd name="T37" fmla="*/ 145 h 153"/>
                <a:gd name="T38" fmla="*/ 0 w 374"/>
                <a:gd name="T39" fmla="*/ 140 h 153"/>
                <a:gd name="T40" fmla="*/ 34 w 374"/>
                <a:gd name="T41" fmla="*/ 116 h 153"/>
                <a:gd name="T42" fmla="*/ 101 w 374"/>
                <a:gd name="T43" fmla="*/ 88 h 153"/>
                <a:gd name="T44" fmla="*/ 157 w 374"/>
                <a:gd name="T45" fmla="*/ 62 h 153"/>
                <a:gd name="T46" fmla="*/ 206 w 374"/>
                <a:gd name="T47" fmla="*/ 42 h 153"/>
                <a:gd name="T48" fmla="*/ 248 w 374"/>
                <a:gd name="T49" fmla="*/ 24 h 153"/>
                <a:gd name="T50" fmla="*/ 281 w 374"/>
                <a:gd name="T51" fmla="*/ 13 h 153"/>
                <a:gd name="T52" fmla="*/ 307 w 374"/>
                <a:gd name="T53" fmla="*/ 3 h 153"/>
                <a:gd name="T54" fmla="*/ 325 w 374"/>
                <a:gd name="T55" fmla="*/ 0 h 153"/>
                <a:gd name="T56" fmla="*/ 343 w 374"/>
                <a:gd name="T57" fmla="*/ 0 h 153"/>
                <a:gd name="T58" fmla="*/ 356 w 374"/>
                <a:gd name="T59" fmla="*/ 0 h 153"/>
                <a:gd name="T60" fmla="*/ 366 w 374"/>
                <a:gd name="T61" fmla="*/ 6 h 153"/>
                <a:gd name="T62" fmla="*/ 371 w 374"/>
                <a:gd name="T63" fmla="*/ 11 h 153"/>
                <a:gd name="T64" fmla="*/ 374 w 374"/>
                <a:gd name="T65" fmla="*/ 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4" h="153">
                  <a:moveTo>
                    <a:pt x="374" y="13"/>
                  </a:moveTo>
                  <a:lnTo>
                    <a:pt x="374" y="16"/>
                  </a:lnTo>
                  <a:lnTo>
                    <a:pt x="371" y="16"/>
                  </a:lnTo>
                  <a:lnTo>
                    <a:pt x="369" y="18"/>
                  </a:lnTo>
                  <a:lnTo>
                    <a:pt x="366" y="21"/>
                  </a:lnTo>
                  <a:lnTo>
                    <a:pt x="361" y="26"/>
                  </a:lnTo>
                  <a:lnTo>
                    <a:pt x="353" y="29"/>
                  </a:lnTo>
                  <a:lnTo>
                    <a:pt x="346" y="34"/>
                  </a:lnTo>
                  <a:lnTo>
                    <a:pt x="335" y="36"/>
                  </a:lnTo>
                  <a:lnTo>
                    <a:pt x="325" y="42"/>
                  </a:lnTo>
                  <a:lnTo>
                    <a:pt x="315" y="47"/>
                  </a:lnTo>
                  <a:lnTo>
                    <a:pt x="302" y="52"/>
                  </a:lnTo>
                  <a:lnTo>
                    <a:pt x="286" y="60"/>
                  </a:lnTo>
                  <a:lnTo>
                    <a:pt x="271" y="65"/>
                  </a:lnTo>
                  <a:lnTo>
                    <a:pt x="255" y="73"/>
                  </a:lnTo>
                  <a:lnTo>
                    <a:pt x="237" y="80"/>
                  </a:lnTo>
                  <a:lnTo>
                    <a:pt x="219" y="88"/>
                  </a:lnTo>
                  <a:lnTo>
                    <a:pt x="199" y="96"/>
                  </a:lnTo>
                  <a:lnTo>
                    <a:pt x="181" y="101"/>
                  </a:lnTo>
                  <a:lnTo>
                    <a:pt x="163" y="109"/>
                  </a:lnTo>
                  <a:lnTo>
                    <a:pt x="147" y="116"/>
                  </a:lnTo>
                  <a:lnTo>
                    <a:pt x="132" y="122"/>
                  </a:lnTo>
                  <a:lnTo>
                    <a:pt x="119" y="127"/>
                  </a:lnTo>
                  <a:lnTo>
                    <a:pt x="103" y="132"/>
                  </a:lnTo>
                  <a:lnTo>
                    <a:pt x="93" y="135"/>
                  </a:lnTo>
                  <a:lnTo>
                    <a:pt x="80" y="140"/>
                  </a:lnTo>
                  <a:lnTo>
                    <a:pt x="70" y="142"/>
                  </a:lnTo>
                  <a:lnTo>
                    <a:pt x="62" y="145"/>
                  </a:lnTo>
                  <a:lnTo>
                    <a:pt x="52" y="147"/>
                  </a:lnTo>
                  <a:lnTo>
                    <a:pt x="47" y="150"/>
                  </a:lnTo>
                  <a:lnTo>
                    <a:pt x="39" y="150"/>
                  </a:lnTo>
                  <a:lnTo>
                    <a:pt x="34" y="153"/>
                  </a:lnTo>
                  <a:lnTo>
                    <a:pt x="31" y="153"/>
                  </a:lnTo>
                  <a:lnTo>
                    <a:pt x="23" y="153"/>
                  </a:lnTo>
                  <a:lnTo>
                    <a:pt x="16" y="153"/>
                  </a:lnTo>
                  <a:lnTo>
                    <a:pt x="10" y="150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0" y="142"/>
                  </a:lnTo>
                  <a:lnTo>
                    <a:pt x="0" y="140"/>
                  </a:lnTo>
                  <a:lnTo>
                    <a:pt x="0" y="135"/>
                  </a:lnTo>
                  <a:lnTo>
                    <a:pt x="34" y="116"/>
                  </a:lnTo>
                  <a:lnTo>
                    <a:pt x="67" y="101"/>
                  </a:lnTo>
                  <a:lnTo>
                    <a:pt x="101" y="88"/>
                  </a:lnTo>
                  <a:lnTo>
                    <a:pt x="129" y="75"/>
                  </a:lnTo>
                  <a:lnTo>
                    <a:pt x="157" y="62"/>
                  </a:lnTo>
                  <a:lnTo>
                    <a:pt x="183" y="52"/>
                  </a:lnTo>
                  <a:lnTo>
                    <a:pt x="206" y="42"/>
                  </a:lnTo>
                  <a:lnTo>
                    <a:pt x="230" y="34"/>
                  </a:lnTo>
                  <a:lnTo>
                    <a:pt x="248" y="24"/>
                  </a:lnTo>
                  <a:lnTo>
                    <a:pt x="266" y="18"/>
                  </a:lnTo>
                  <a:lnTo>
                    <a:pt x="281" y="13"/>
                  </a:lnTo>
                  <a:lnTo>
                    <a:pt x="297" y="8"/>
                  </a:lnTo>
                  <a:lnTo>
                    <a:pt x="307" y="3"/>
                  </a:lnTo>
                  <a:lnTo>
                    <a:pt x="317" y="0"/>
                  </a:lnTo>
                  <a:lnTo>
                    <a:pt x="325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1" y="0"/>
                  </a:lnTo>
                  <a:lnTo>
                    <a:pt x="356" y="0"/>
                  </a:lnTo>
                  <a:lnTo>
                    <a:pt x="364" y="3"/>
                  </a:lnTo>
                  <a:lnTo>
                    <a:pt x="366" y="6"/>
                  </a:lnTo>
                  <a:lnTo>
                    <a:pt x="371" y="6"/>
                  </a:lnTo>
                  <a:lnTo>
                    <a:pt x="371" y="11"/>
                  </a:lnTo>
                  <a:lnTo>
                    <a:pt x="374" y="13"/>
                  </a:lnTo>
                  <a:lnTo>
                    <a:pt x="374" y="13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>
              <a:extLst>
                <a:ext uri="{FF2B5EF4-FFF2-40B4-BE49-F238E27FC236}">
                  <a16:creationId xmlns:a16="http://schemas.microsoft.com/office/drawing/2014/main" xmlns="" id="{84DA174F-58B8-43A3-AFBA-56F51D332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25" y="3073707"/>
              <a:ext cx="749300" cy="593725"/>
            </a:xfrm>
            <a:custGeom>
              <a:avLst/>
              <a:gdLst>
                <a:gd name="T0" fmla="*/ 372 w 472"/>
                <a:gd name="T1" fmla="*/ 175 h 374"/>
                <a:gd name="T2" fmla="*/ 333 w 472"/>
                <a:gd name="T3" fmla="*/ 211 h 374"/>
                <a:gd name="T4" fmla="*/ 292 w 472"/>
                <a:gd name="T5" fmla="*/ 242 h 374"/>
                <a:gd name="T6" fmla="*/ 250 w 472"/>
                <a:gd name="T7" fmla="*/ 268 h 374"/>
                <a:gd name="T8" fmla="*/ 209 w 472"/>
                <a:gd name="T9" fmla="*/ 294 h 374"/>
                <a:gd name="T10" fmla="*/ 168 w 472"/>
                <a:gd name="T11" fmla="*/ 317 h 374"/>
                <a:gd name="T12" fmla="*/ 129 w 472"/>
                <a:gd name="T13" fmla="*/ 335 h 374"/>
                <a:gd name="T14" fmla="*/ 93 w 472"/>
                <a:gd name="T15" fmla="*/ 350 h 374"/>
                <a:gd name="T16" fmla="*/ 57 w 472"/>
                <a:gd name="T17" fmla="*/ 363 h 374"/>
                <a:gd name="T18" fmla="*/ 31 w 472"/>
                <a:gd name="T19" fmla="*/ 371 h 374"/>
                <a:gd name="T20" fmla="*/ 13 w 472"/>
                <a:gd name="T21" fmla="*/ 374 h 374"/>
                <a:gd name="T22" fmla="*/ 3 w 472"/>
                <a:gd name="T23" fmla="*/ 374 h 374"/>
                <a:gd name="T24" fmla="*/ 0 w 472"/>
                <a:gd name="T25" fmla="*/ 368 h 374"/>
                <a:gd name="T26" fmla="*/ 3 w 472"/>
                <a:gd name="T27" fmla="*/ 366 h 374"/>
                <a:gd name="T28" fmla="*/ 16 w 472"/>
                <a:gd name="T29" fmla="*/ 356 h 374"/>
                <a:gd name="T30" fmla="*/ 34 w 472"/>
                <a:gd name="T31" fmla="*/ 345 h 374"/>
                <a:gd name="T32" fmla="*/ 62 w 472"/>
                <a:gd name="T33" fmla="*/ 327 h 374"/>
                <a:gd name="T34" fmla="*/ 93 w 472"/>
                <a:gd name="T35" fmla="*/ 309 h 374"/>
                <a:gd name="T36" fmla="*/ 129 w 472"/>
                <a:gd name="T37" fmla="*/ 289 h 374"/>
                <a:gd name="T38" fmla="*/ 168 w 472"/>
                <a:gd name="T39" fmla="*/ 265 h 374"/>
                <a:gd name="T40" fmla="*/ 207 w 472"/>
                <a:gd name="T41" fmla="*/ 237 h 374"/>
                <a:gd name="T42" fmla="*/ 279 w 472"/>
                <a:gd name="T43" fmla="*/ 172 h 374"/>
                <a:gd name="T44" fmla="*/ 343 w 472"/>
                <a:gd name="T45" fmla="*/ 105 h 374"/>
                <a:gd name="T46" fmla="*/ 372 w 472"/>
                <a:gd name="T47" fmla="*/ 77 h 374"/>
                <a:gd name="T48" fmla="*/ 390 w 472"/>
                <a:gd name="T49" fmla="*/ 54 h 374"/>
                <a:gd name="T50" fmla="*/ 397 w 472"/>
                <a:gd name="T51" fmla="*/ 36 h 374"/>
                <a:gd name="T52" fmla="*/ 400 w 472"/>
                <a:gd name="T53" fmla="*/ 23 h 374"/>
                <a:gd name="T54" fmla="*/ 397 w 472"/>
                <a:gd name="T55" fmla="*/ 12 h 374"/>
                <a:gd name="T56" fmla="*/ 397 w 472"/>
                <a:gd name="T57" fmla="*/ 7 h 374"/>
                <a:gd name="T58" fmla="*/ 397 w 472"/>
                <a:gd name="T59" fmla="*/ 2 h 374"/>
                <a:gd name="T60" fmla="*/ 403 w 472"/>
                <a:gd name="T61" fmla="*/ 0 h 374"/>
                <a:gd name="T62" fmla="*/ 410 w 472"/>
                <a:gd name="T63" fmla="*/ 0 h 374"/>
                <a:gd name="T64" fmla="*/ 421 w 472"/>
                <a:gd name="T65" fmla="*/ 5 h 374"/>
                <a:gd name="T66" fmla="*/ 431 w 472"/>
                <a:gd name="T67" fmla="*/ 12 h 374"/>
                <a:gd name="T68" fmla="*/ 452 w 472"/>
                <a:gd name="T69" fmla="*/ 28 h 374"/>
                <a:gd name="T70" fmla="*/ 462 w 472"/>
                <a:gd name="T71" fmla="*/ 41 h 374"/>
                <a:gd name="T72" fmla="*/ 470 w 472"/>
                <a:gd name="T73" fmla="*/ 51 h 374"/>
                <a:gd name="T74" fmla="*/ 472 w 472"/>
                <a:gd name="T75" fmla="*/ 59 h 374"/>
                <a:gd name="T76" fmla="*/ 470 w 472"/>
                <a:gd name="T77" fmla="*/ 69 h 374"/>
                <a:gd name="T78" fmla="*/ 457 w 472"/>
                <a:gd name="T79" fmla="*/ 85 h 374"/>
                <a:gd name="T80" fmla="*/ 436 w 472"/>
                <a:gd name="T81" fmla="*/ 108 h 374"/>
                <a:gd name="T82" fmla="*/ 408 w 472"/>
                <a:gd name="T83" fmla="*/ 139 h 374"/>
                <a:gd name="T84" fmla="*/ 390 w 472"/>
                <a:gd name="T85" fmla="*/ 15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2" h="374">
                  <a:moveTo>
                    <a:pt x="390" y="157"/>
                  </a:moveTo>
                  <a:lnTo>
                    <a:pt x="372" y="175"/>
                  </a:lnTo>
                  <a:lnTo>
                    <a:pt x="351" y="193"/>
                  </a:lnTo>
                  <a:lnTo>
                    <a:pt x="333" y="211"/>
                  </a:lnTo>
                  <a:lnTo>
                    <a:pt x="312" y="227"/>
                  </a:lnTo>
                  <a:lnTo>
                    <a:pt x="292" y="242"/>
                  </a:lnTo>
                  <a:lnTo>
                    <a:pt x="271" y="255"/>
                  </a:lnTo>
                  <a:lnTo>
                    <a:pt x="250" y="268"/>
                  </a:lnTo>
                  <a:lnTo>
                    <a:pt x="230" y="281"/>
                  </a:lnTo>
                  <a:lnTo>
                    <a:pt x="209" y="294"/>
                  </a:lnTo>
                  <a:lnTo>
                    <a:pt x="189" y="307"/>
                  </a:lnTo>
                  <a:lnTo>
                    <a:pt x="168" y="317"/>
                  </a:lnTo>
                  <a:lnTo>
                    <a:pt x="147" y="327"/>
                  </a:lnTo>
                  <a:lnTo>
                    <a:pt x="129" y="335"/>
                  </a:lnTo>
                  <a:lnTo>
                    <a:pt x="111" y="343"/>
                  </a:lnTo>
                  <a:lnTo>
                    <a:pt x="93" y="350"/>
                  </a:lnTo>
                  <a:lnTo>
                    <a:pt x="75" y="356"/>
                  </a:lnTo>
                  <a:lnTo>
                    <a:pt x="57" y="363"/>
                  </a:lnTo>
                  <a:lnTo>
                    <a:pt x="42" y="368"/>
                  </a:lnTo>
                  <a:lnTo>
                    <a:pt x="31" y="371"/>
                  </a:lnTo>
                  <a:lnTo>
                    <a:pt x="21" y="374"/>
                  </a:lnTo>
                  <a:lnTo>
                    <a:pt x="13" y="374"/>
                  </a:lnTo>
                  <a:lnTo>
                    <a:pt x="5" y="374"/>
                  </a:lnTo>
                  <a:lnTo>
                    <a:pt x="3" y="374"/>
                  </a:lnTo>
                  <a:lnTo>
                    <a:pt x="3" y="371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3" y="366"/>
                  </a:lnTo>
                  <a:lnTo>
                    <a:pt x="8" y="361"/>
                  </a:lnTo>
                  <a:lnTo>
                    <a:pt x="16" y="356"/>
                  </a:lnTo>
                  <a:lnTo>
                    <a:pt x="24" y="350"/>
                  </a:lnTo>
                  <a:lnTo>
                    <a:pt x="34" y="345"/>
                  </a:lnTo>
                  <a:lnTo>
                    <a:pt x="47" y="338"/>
                  </a:lnTo>
                  <a:lnTo>
                    <a:pt x="62" y="327"/>
                  </a:lnTo>
                  <a:lnTo>
                    <a:pt x="78" y="319"/>
                  </a:lnTo>
                  <a:lnTo>
                    <a:pt x="93" y="309"/>
                  </a:lnTo>
                  <a:lnTo>
                    <a:pt x="111" y="299"/>
                  </a:lnTo>
                  <a:lnTo>
                    <a:pt x="129" y="289"/>
                  </a:lnTo>
                  <a:lnTo>
                    <a:pt x="147" y="278"/>
                  </a:lnTo>
                  <a:lnTo>
                    <a:pt x="168" y="265"/>
                  </a:lnTo>
                  <a:lnTo>
                    <a:pt x="186" y="250"/>
                  </a:lnTo>
                  <a:lnTo>
                    <a:pt x="207" y="237"/>
                  </a:lnTo>
                  <a:lnTo>
                    <a:pt x="243" y="203"/>
                  </a:lnTo>
                  <a:lnTo>
                    <a:pt x="279" y="172"/>
                  </a:lnTo>
                  <a:lnTo>
                    <a:pt x="312" y="139"/>
                  </a:lnTo>
                  <a:lnTo>
                    <a:pt x="343" y="105"/>
                  </a:lnTo>
                  <a:lnTo>
                    <a:pt x="359" y="90"/>
                  </a:lnTo>
                  <a:lnTo>
                    <a:pt x="372" y="77"/>
                  </a:lnTo>
                  <a:lnTo>
                    <a:pt x="382" y="64"/>
                  </a:lnTo>
                  <a:lnTo>
                    <a:pt x="390" y="54"/>
                  </a:lnTo>
                  <a:lnTo>
                    <a:pt x="395" y="43"/>
                  </a:lnTo>
                  <a:lnTo>
                    <a:pt x="397" y="36"/>
                  </a:lnTo>
                  <a:lnTo>
                    <a:pt x="400" y="28"/>
                  </a:lnTo>
                  <a:lnTo>
                    <a:pt x="400" y="23"/>
                  </a:lnTo>
                  <a:lnTo>
                    <a:pt x="397" y="18"/>
                  </a:lnTo>
                  <a:lnTo>
                    <a:pt x="397" y="12"/>
                  </a:lnTo>
                  <a:lnTo>
                    <a:pt x="397" y="10"/>
                  </a:lnTo>
                  <a:lnTo>
                    <a:pt x="397" y="7"/>
                  </a:lnTo>
                  <a:lnTo>
                    <a:pt x="397" y="5"/>
                  </a:lnTo>
                  <a:lnTo>
                    <a:pt x="397" y="2"/>
                  </a:lnTo>
                  <a:lnTo>
                    <a:pt x="400" y="0"/>
                  </a:lnTo>
                  <a:lnTo>
                    <a:pt x="403" y="0"/>
                  </a:lnTo>
                  <a:lnTo>
                    <a:pt x="408" y="0"/>
                  </a:lnTo>
                  <a:lnTo>
                    <a:pt x="410" y="0"/>
                  </a:lnTo>
                  <a:lnTo>
                    <a:pt x="416" y="2"/>
                  </a:lnTo>
                  <a:lnTo>
                    <a:pt x="421" y="5"/>
                  </a:lnTo>
                  <a:lnTo>
                    <a:pt x="426" y="7"/>
                  </a:lnTo>
                  <a:lnTo>
                    <a:pt x="431" y="12"/>
                  </a:lnTo>
                  <a:lnTo>
                    <a:pt x="444" y="23"/>
                  </a:lnTo>
                  <a:lnTo>
                    <a:pt x="452" y="28"/>
                  </a:lnTo>
                  <a:lnTo>
                    <a:pt x="457" y="36"/>
                  </a:lnTo>
                  <a:lnTo>
                    <a:pt x="462" y="41"/>
                  </a:lnTo>
                  <a:lnTo>
                    <a:pt x="465" y="46"/>
                  </a:lnTo>
                  <a:lnTo>
                    <a:pt x="470" y="51"/>
                  </a:lnTo>
                  <a:lnTo>
                    <a:pt x="470" y="56"/>
                  </a:lnTo>
                  <a:lnTo>
                    <a:pt x="472" y="59"/>
                  </a:lnTo>
                  <a:lnTo>
                    <a:pt x="472" y="64"/>
                  </a:lnTo>
                  <a:lnTo>
                    <a:pt x="470" y="69"/>
                  </a:lnTo>
                  <a:lnTo>
                    <a:pt x="465" y="77"/>
                  </a:lnTo>
                  <a:lnTo>
                    <a:pt x="457" y="85"/>
                  </a:lnTo>
                  <a:lnTo>
                    <a:pt x="449" y="95"/>
                  </a:lnTo>
                  <a:lnTo>
                    <a:pt x="436" y="108"/>
                  </a:lnTo>
                  <a:lnTo>
                    <a:pt x="423" y="123"/>
                  </a:lnTo>
                  <a:lnTo>
                    <a:pt x="408" y="139"/>
                  </a:lnTo>
                  <a:lnTo>
                    <a:pt x="390" y="157"/>
                  </a:lnTo>
                  <a:lnTo>
                    <a:pt x="390" y="157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1">
              <a:extLst>
                <a:ext uri="{FF2B5EF4-FFF2-40B4-BE49-F238E27FC236}">
                  <a16:creationId xmlns:a16="http://schemas.microsoft.com/office/drawing/2014/main" xmlns="" id="{9B97C80D-F217-43DB-BA5D-3AF9861FF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188" y="2970519"/>
              <a:ext cx="450850" cy="152400"/>
            </a:xfrm>
            <a:custGeom>
              <a:avLst/>
              <a:gdLst>
                <a:gd name="T0" fmla="*/ 28 w 284"/>
                <a:gd name="T1" fmla="*/ 54 h 96"/>
                <a:gd name="T2" fmla="*/ 80 w 284"/>
                <a:gd name="T3" fmla="*/ 39 h 96"/>
                <a:gd name="T4" fmla="*/ 124 w 284"/>
                <a:gd name="T5" fmla="*/ 26 h 96"/>
                <a:gd name="T6" fmla="*/ 163 w 284"/>
                <a:gd name="T7" fmla="*/ 16 h 96"/>
                <a:gd name="T8" fmla="*/ 196 w 284"/>
                <a:gd name="T9" fmla="*/ 8 h 96"/>
                <a:gd name="T10" fmla="*/ 222 w 284"/>
                <a:gd name="T11" fmla="*/ 3 h 96"/>
                <a:gd name="T12" fmla="*/ 243 w 284"/>
                <a:gd name="T13" fmla="*/ 0 h 96"/>
                <a:gd name="T14" fmla="*/ 255 w 284"/>
                <a:gd name="T15" fmla="*/ 3 h 96"/>
                <a:gd name="T16" fmla="*/ 268 w 284"/>
                <a:gd name="T17" fmla="*/ 10 h 96"/>
                <a:gd name="T18" fmla="*/ 279 w 284"/>
                <a:gd name="T19" fmla="*/ 21 h 96"/>
                <a:gd name="T20" fmla="*/ 281 w 284"/>
                <a:gd name="T21" fmla="*/ 23 h 96"/>
                <a:gd name="T22" fmla="*/ 281 w 284"/>
                <a:gd name="T23" fmla="*/ 28 h 96"/>
                <a:gd name="T24" fmla="*/ 279 w 284"/>
                <a:gd name="T25" fmla="*/ 31 h 96"/>
                <a:gd name="T26" fmla="*/ 271 w 284"/>
                <a:gd name="T27" fmla="*/ 36 h 96"/>
                <a:gd name="T28" fmla="*/ 261 w 284"/>
                <a:gd name="T29" fmla="*/ 41 h 96"/>
                <a:gd name="T30" fmla="*/ 248 w 284"/>
                <a:gd name="T31" fmla="*/ 47 h 96"/>
                <a:gd name="T32" fmla="*/ 230 w 284"/>
                <a:gd name="T33" fmla="*/ 52 h 96"/>
                <a:gd name="T34" fmla="*/ 206 w 284"/>
                <a:gd name="T35" fmla="*/ 59 h 96"/>
                <a:gd name="T36" fmla="*/ 183 w 284"/>
                <a:gd name="T37" fmla="*/ 65 h 96"/>
                <a:gd name="T38" fmla="*/ 155 w 284"/>
                <a:gd name="T39" fmla="*/ 72 h 96"/>
                <a:gd name="T40" fmla="*/ 129 w 284"/>
                <a:gd name="T41" fmla="*/ 77 h 96"/>
                <a:gd name="T42" fmla="*/ 106 w 284"/>
                <a:gd name="T43" fmla="*/ 83 h 96"/>
                <a:gd name="T44" fmla="*/ 88 w 284"/>
                <a:gd name="T45" fmla="*/ 88 h 96"/>
                <a:gd name="T46" fmla="*/ 72 w 284"/>
                <a:gd name="T47" fmla="*/ 90 h 96"/>
                <a:gd name="T48" fmla="*/ 59 w 284"/>
                <a:gd name="T49" fmla="*/ 93 h 96"/>
                <a:gd name="T50" fmla="*/ 52 w 284"/>
                <a:gd name="T51" fmla="*/ 96 h 96"/>
                <a:gd name="T52" fmla="*/ 47 w 284"/>
                <a:gd name="T53" fmla="*/ 96 h 96"/>
                <a:gd name="T54" fmla="*/ 41 w 284"/>
                <a:gd name="T55" fmla="*/ 96 h 96"/>
                <a:gd name="T56" fmla="*/ 26 w 284"/>
                <a:gd name="T57" fmla="*/ 90 h 96"/>
                <a:gd name="T58" fmla="*/ 13 w 284"/>
                <a:gd name="T59" fmla="*/ 85 h 96"/>
                <a:gd name="T60" fmla="*/ 5 w 284"/>
                <a:gd name="T61" fmla="*/ 80 h 96"/>
                <a:gd name="T62" fmla="*/ 3 w 284"/>
                <a:gd name="T63" fmla="*/ 75 h 96"/>
                <a:gd name="T64" fmla="*/ 0 w 284"/>
                <a:gd name="T65" fmla="*/ 70 h 96"/>
                <a:gd name="T66" fmla="*/ 0 w 284"/>
                <a:gd name="T67" fmla="*/ 6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4" h="96">
                  <a:moveTo>
                    <a:pt x="0" y="65"/>
                  </a:moveTo>
                  <a:lnTo>
                    <a:pt x="28" y="54"/>
                  </a:lnTo>
                  <a:lnTo>
                    <a:pt x="54" y="47"/>
                  </a:lnTo>
                  <a:lnTo>
                    <a:pt x="80" y="39"/>
                  </a:lnTo>
                  <a:lnTo>
                    <a:pt x="103" y="31"/>
                  </a:lnTo>
                  <a:lnTo>
                    <a:pt x="124" y="26"/>
                  </a:lnTo>
                  <a:lnTo>
                    <a:pt x="145" y="18"/>
                  </a:lnTo>
                  <a:lnTo>
                    <a:pt x="163" y="16"/>
                  </a:lnTo>
                  <a:lnTo>
                    <a:pt x="181" y="10"/>
                  </a:lnTo>
                  <a:lnTo>
                    <a:pt x="196" y="8"/>
                  </a:lnTo>
                  <a:lnTo>
                    <a:pt x="209" y="5"/>
                  </a:lnTo>
                  <a:lnTo>
                    <a:pt x="222" y="3"/>
                  </a:lnTo>
                  <a:lnTo>
                    <a:pt x="232" y="3"/>
                  </a:lnTo>
                  <a:lnTo>
                    <a:pt x="243" y="0"/>
                  </a:lnTo>
                  <a:lnTo>
                    <a:pt x="250" y="0"/>
                  </a:lnTo>
                  <a:lnTo>
                    <a:pt x="255" y="3"/>
                  </a:lnTo>
                  <a:lnTo>
                    <a:pt x="261" y="3"/>
                  </a:lnTo>
                  <a:lnTo>
                    <a:pt x="268" y="10"/>
                  </a:lnTo>
                  <a:lnTo>
                    <a:pt x="276" y="16"/>
                  </a:lnTo>
                  <a:lnTo>
                    <a:pt x="279" y="21"/>
                  </a:lnTo>
                  <a:lnTo>
                    <a:pt x="281" y="23"/>
                  </a:lnTo>
                  <a:lnTo>
                    <a:pt x="281" y="23"/>
                  </a:lnTo>
                  <a:lnTo>
                    <a:pt x="284" y="26"/>
                  </a:lnTo>
                  <a:lnTo>
                    <a:pt x="281" y="28"/>
                  </a:lnTo>
                  <a:lnTo>
                    <a:pt x="281" y="31"/>
                  </a:lnTo>
                  <a:lnTo>
                    <a:pt x="279" y="31"/>
                  </a:lnTo>
                  <a:lnTo>
                    <a:pt x="276" y="34"/>
                  </a:lnTo>
                  <a:lnTo>
                    <a:pt x="271" y="36"/>
                  </a:lnTo>
                  <a:lnTo>
                    <a:pt x="266" y="39"/>
                  </a:lnTo>
                  <a:lnTo>
                    <a:pt x="261" y="41"/>
                  </a:lnTo>
                  <a:lnTo>
                    <a:pt x="255" y="44"/>
                  </a:lnTo>
                  <a:lnTo>
                    <a:pt x="248" y="47"/>
                  </a:lnTo>
                  <a:lnTo>
                    <a:pt x="237" y="49"/>
                  </a:lnTo>
                  <a:lnTo>
                    <a:pt x="230" y="52"/>
                  </a:lnTo>
                  <a:lnTo>
                    <a:pt x="219" y="54"/>
                  </a:lnTo>
                  <a:lnTo>
                    <a:pt x="206" y="59"/>
                  </a:lnTo>
                  <a:lnTo>
                    <a:pt x="196" y="62"/>
                  </a:lnTo>
                  <a:lnTo>
                    <a:pt x="183" y="65"/>
                  </a:lnTo>
                  <a:lnTo>
                    <a:pt x="168" y="70"/>
                  </a:lnTo>
                  <a:lnTo>
                    <a:pt x="155" y="72"/>
                  </a:lnTo>
                  <a:lnTo>
                    <a:pt x="142" y="75"/>
                  </a:lnTo>
                  <a:lnTo>
                    <a:pt x="129" y="77"/>
                  </a:lnTo>
                  <a:lnTo>
                    <a:pt x="116" y="80"/>
                  </a:lnTo>
                  <a:lnTo>
                    <a:pt x="106" y="83"/>
                  </a:lnTo>
                  <a:lnTo>
                    <a:pt x="96" y="85"/>
                  </a:lnTo>
                  <a:lnTo>
                    <a:pt x="88" y="88"/>
                  </a:lnTo>
                  <a:lnTo>
                    <a:pt x="80" y="90"/>
                  </a:lnTo>
                  <a:lnTo>
                    <a:pt x="72" y="90"/>
                  </a:lnTo>
                  <a:lnTo>
                    <a:pt x="65" y="93"/>
                  </a:lnTo>
                  <a:lnTo>
                    <a:pt x="59" y="93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49" y="96"/>
                  </a:lnTo>
                  <a:lnTo>
                    <a:pt x="47" y="96"/>
                  </a:lnTo>
                  <a:lnTo>
                    <a:pt x="44" y="96"/>
                  </a:lnTo>
                  <a:lnTo>
                    <a:pt x="41" y="96"/>
                  </a:lnTo>
                  <a:lnTo>
                    <a:pt x="34" y="93"/>
                  </a:lnTo>
                  <a:lnTo>
                    <a:pt x="26" y="90"/>
                  </a:lnTo>
                  <a:lnTo>
                    <a:pt x="18" y="88"/>
                  </a:lnTo>
                  <a:lnTo>
                    <a:pt x="13" y="85"/>
                  </a:lnTo>
                  <a:lnTo>
                    <a:pt x="10" y="83"/>
                  </a:lnTo>
                  <a:lnTo>
                    <a:pt x="5" y="80"/>
                  </a:lnTo>
                  <a:lnTo>
                    <a:pt x="3" y="80"/>
                  </a:lnTo>
                  <a:lnTo>
                    <a:pt x="3" y="75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0" y="65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2">
              <a:extLst>
                <a:ext uri="{FF2B5EF4-FFF2-40B4-BE49-F238E27FC236}">
                  <a16:creationId xmlns:a16="http://schemas.microsoft.com/office/drawing/2014/main" xmlns="" id="{8448D12F-4475-4987-B328-6E3481F0A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6913" y="3056244"/>
              <a:ext cx="414338" cy="819150"/>
            </a:xfrm>
            <a:custGeom>
              <a:avLst/>
              <a:gdLst>
                <a:gd name="T0" fmla="*/ 44 w 261"/>
                <a:gd name="T1" fmla="*/ 514 h 516"/>
                <a:gd name="T2" fmla="*/ 31 w 261"/>
                <a:gd name="T3" fmla="*/ 506 h 516"/>
                <a:gd name="T4" fmla="*/ 18 w 261"/>
                <a:gd name="T5" fmla="*/ 488 h 516"/>
                <a:gd name="T6" fmla="*/ 3 w 261"/>
                <a:gd name="T7" fmla="*/ 465 h 516"/>
                <a:gd name="T8" fmla="*/ 0 w 261"/>
                <a:gd name="T9" fmla="*/ 449 h 516"/>
                <a:gd name="T10" fmla="*/ 3 w 261"/>
                <a:gd name="T11" fmla="*/ 441 h 516"/>
                <a:gd name="T12" fmla="*/ 11 w 261"/>
                <a:gd name="T13" fmla="*/ 426 h 516"/>
                <a:gd name="T14" fmla="*/ 29 w 261"/>
                <a:gd name="T15" fmla="*/ 405 h 516"/>
                <a:gd name="T16" fmla="*/ 42 w 261"/>
                <a:gd name="T17" fmla="*/ 369 h 516"/>
                <a:gd name="T18" fmla="*/ 54 w 261"/>
                <a:gd name="T19" fmla="*/ 312 h 516"/>
                <a:gd name="T20" fmla="*/ 60 w 261"/>
                <a:gd name="T21" fmla="*/ 238 h 516"/>
                <a:gd name="T22" fmla="*/ 60 w 261"/>
                <a:gd name="T23" fmla="*/ 147 h 516"/>
                <a:gd name="T24" fmla="*/ 57 w 261"/>
                <a:gd name="T25" fmla="*/ 39 h 516"/>
                <a:gd name="T26" fmla="*/ 83 w 261"/>
                <a:gd name="T27" fmla="*/ 18 h 516"/>
                <a:gd name="T28" fmla="*/ 111 w 261"/>
                <a:gd name="T29" fmla="*/ 42 h 516"/>
                <a:gd name="T30" fmla="*/ 124 w 261"/>
                <a:gd name="T31" fmla="*/ 52 h 516"/>
                <a:gd name="T32" fmla="*/ 127 w 261"/>
                <a:gd name="T33" fmla="*/ 67 h 516"/>
                <a:gd name="T34" fmla="*/ 127 w 261"/>
                <a:gd name="T35" fmla="*/ 91 h 516"/>
                <a:gd name="T36" fmla="*/ 121 w 261"/>
                <a:gd name="T37" fmla="*/ 124 h 516"/>
                <a:gd name="T38" fmla="*/ 119 w 261"/>
                <a:gd name="T39" fmla="*/ 173 h 516"/>
                <a:gd name="T40" fmla="*/ 116 w 261"/>
                <a:gd name="T41" fmla="*/ 232 h 516"/>
                <a:gd name="T42" fmla="*/ 114 w 261"/>
                <a:gd name="T43" fmla="*/ 276 h 516"/>
                <a:gd name="T44" fmla="*/ 111 w 261"/>
                <a:gd name="T45" fmla="*/ 305 h 516"/>
                <a:gd name="T46" fmla="*/ 111 w 261"/>
                <a:gd name="T47" fmla="*/ 325 h 516"/>
                <a:gd name="T48" fmla="*/ 111 w 261"/>
                <a:gd name="T49" fmla="*/ 341 h 516"/>
                <a:gd name="T50" fmla="*/ 114 w 261"/>
                <a:gd name="T51" fmla="*/ 351 h 516"/>
                <a:gd name="T52" fmla="*/ 116 w 261"/>
                <a:gd name="T53" fmla="*/ 354 h 516"/>
                <a:gd name="T54" fmla="*/ 134 w 261"/>
                <a:gd name="T55" fmla="*/ 346 h 516"/>
                <a:gd name="T56" fmla="*/ 170 w 261"/>
                <a:gd name="T57" fmla="*/ 325 h 516"/>
                <a:gd name="T58" fmla="*/ 217 w 261"/>
                <a:gd name="T59" fmla="*/ 297 h 516"/>
                <a:gd name="T60" fmla="*/ 248 w 261"/>
                <a:gd name="T61" fmla="*/ 281 h 516"/>
                <a:gd name="T62" fmla="*/ 261 w 261"/>
                <a:gd name="T63" fmla="*/ 279 h 516"/>
                <a:gd name="T64" fmla="*/ 261 w 261"/>
                <a:gd name="T65" fmla="*/ 287 h 516"/>
                <a:gd name="T66" fmla="*/ 256 w 261"/>
                <a:gd name="T67" fmla="*/ 297 h 516"/>
                <a:gd name="T68" fmla="*/ 240 w 261"/>
                <a:gd name="T69" fmla="*/ 315 h 516"/>
                <a:gd name="T70" fmla="*/ 214 w 261"/>
                <a:gd name="T71" fmla="*/ 343 h 516"/>
                <a:gd name="T72" fmla="*/ 176 w 261"/>
                <a:gd name="T73" fmla="*/ 379 h 516"/>
                <a:gd name="T74" fmla="*/ 127 w 261"/>
                <a:gd name="T75" fmla="*/ 426 h 516"/>
                <a:gd name="T76" fmla="*/ 93 w 261"/>
                <a:gd name="T77" fmla="*/ 462 h 516"/>
                <a:gd name="T78" fmla="*/ 78 w 261"/>
                <a:gd name="T79" fmla="*/ 488 h 516"/>
                <a:gd name="T80" fmla="*/ 67 w 261"/>
                <a:gd name="T81" fmla="*/ 506 h 516"/>
                <a:gd name="T82" fmla="*/ 57 w 261"/>
                <a:gd name="T83" fmla="*/ 514 h 516"/>
                <a:gd name="T84" fmla="*/ 52 w 261"/>
                <a:gd name="T85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1" h="516">
                  <a:moveTo>
                    <a:pt x="52" y="516"/>
                  </a:moveTo>
                  <a:lnTo>
                    <a:pt x="47" y="516"/>
                  </a:lnTo>
                  <a:lnTo>
                    <a:pt x="44" y="514"/>
                  </a:lnTo>
                  <a:lnTo>
                    <a:pt x="39" y="511"/>
                  </a:lnTo>
                  <a:lnTo>
                    <a:pt x="36" y="508"/>
                  </a:lnTo>
                  <a:lnTo>
                    <a:pt x="31" y="506"/>
                  </a:lnTo>
                  <a:lnTo>
                    <a:pt x="29" y="501"/>
                  </a:lnTo>
                  <a:lnTo>
                    <a:pt x="23" y="496"/>
                  </a:lnTo>
                  <a:lnTo>
                    <a:pt x="18" y="488"/>
                  </a:lnTo>
                  <a:lnTo>
                    <a:pt x="11" y="475"/>
                  </a:lnTo>
                  <a:lnTo>
                    <a:pt x="5" y="470"/>
                  </a:lnTo>
                  <a:lnTo>
                    <a:pt x="3" y="465"/>
                  </a:lnTo>
                  <a:lnTo>
                    <a:pt x="0" y="459"/>
                  </a:lnTo>
                  <a:lnTo>
                    <a:pt x="0" y="454"/>
                  </a:lnTo>
                  <a:lnTo>
                    <a:pt x="0" y="449"/>
                  </a:lnTo>
                  <a:lnTo>
                    <a:pt x="0" y="447"/>
                  </a:lnTo>
                  <a:lnTo>
                    <a:pt x="0" y="444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8" y="431"/>
                  </a:lnTo>
                  <a:lnTo>
                    <a:pt x="11" y="426"/>
                  </a:lnTo>
                  <a:lnTo>
                    <a:pt x="16" y="421"/>
                  </a:lnTo>
                  <a:lnTo>
                    <a:pt x="21" y="413"/>
                  </a:lnTo>
                  <a:lnTo>
                    <a:pt x="29" y="405"/>
                  </a:lnTo>
                  <a:lnTo>
                    <a:pt x="34" y="395"/>
                  </a:lnTo>
                  <a:lnTo>
                    <a:pt x="36" y="382"/>
                  </a:lnTo>
                  <a:lnTo>
                    <a:pt x="42" y="369"/>
                  </a:lnTo>
                  <a:lnTo>
                    <a:pt x="47" y="351"/>
                  </a:lnTo>
                  <a:lnTo>
                    <a:pt x="52" y="333"/>
                  </a:lnTo>
                  <a:lnTo>
                    <a:pt x="54" y="312"/>
                  </a:lnTo>
                  <a:lnTo>
                    <a:pt x="57" y="289"/>
                  </a:lnTo>
                  <a:lnTo>
                    <a:pt x="60" y="266"/>
                  </a:lnTo>
                  <a:lnTo>
                    <a:pt x="60" y="238"/>
                  </a:lnTo>
                  <a:lnTo>
                    <a:pt x="62" y="209"/>
                  </a:lnTo>
                  <a:lnTo>
                    <a:pt x="62" y="178"/>
                  </a:lnTo>
                  <a:lnTo>
                    <a:pt x="60" y="147"/>
                  </a:lnTo>
                  <a:lnTo>
                    <a:pt x="60" y="114"/>
                  </a:lnTo>
                  <a:lnTo>
                    <a:pt x="60" y="78"/>
                  </a:lnTo>
                  <a:lnTo>
                    <a:pt x="57" y="39"/>
                  </a:lnTo>
                  <a:lnTo>
                    <a:pt x="54" y="0"/>
                  </a:lnTo>
                  <a:lnTo>
                    <a:pt x="70" y="11"/>
                  </a:lnTo>
                  <a:lnTo>
                    <a:pt x="83" y="18"/>
                  </a:lnTo>
                  <a:lnTo>
                    <a:pt x="93" y="29"/>
                  </a:lnTo>
                  <a:lnTo>
                    <a:pt x="103" y="34"/>
                  </a:lnTo>
                  <a:lnTo>
                    <a:pt x="111" y="42"/>
                  </a:lnTo>
                  <a:lnTo>
                    <a:pt x="116" y="47"/>
                  </a:lnTo>
                  <a:lnTo>
                    <a:pt x="121" y="49"/>
                  </a:lnTo>
                  <a:lnTo>
                    <a:pt x="124" y="52"/>
                  </a:lnTo>
                  <a:lnTo>
                    <a:pt x="124" y="54"/>
                  </a:lnTo>
                  <a:lnTo>
                    <a:pt x="127" y="60"/>
                  </a:lnTo>
                  <a:lnTo>
                    <a:pt x="127" y="67"/>
                  </a:lnTo>
                  <a:lnTo>
                    <a:pt x="127" y="73"/>
                  </a:lnTo>
                  <a:lnTo>
                    <a:pt x="127" y="80"/>
                  </a:lnTo>
                  <a:lnTo>
                    <a:pt x="127" y="91"/>
                  </a:lnTo>
                  <a:lnTo>
                    <a:pt x="124" y="101"/>
                  </a:lnTo>
                  <a:lnTo>
                    <a:pt x="124" y="111"/>
                  </a:lnTo>
                  <a:lnTo>
                    <a:pt x="121" y="124"/>
                  </a:lnTo>
                  <a:lnTo>
                    <a:pt x="121" y="140"/>
                  </a:lnTo>
                  <a:lnTo>
                    <a:pt x="119" y="155"/>
                  </a:lnTo>
                  <a:lnTo>
                    <a:pt x="119" y="173"/>
                  </a:lnTo>
                  <a:lnTo>
                    <a:pt x="119" y="191"/>
                  </a:lnTo>
                  <a:lnTo>
                    <a:pt x="116" y="212"/>
                  </a:lnTo>
                  <a:lnTo>
                    <a:pt x="116" y="232"/>
                  </a:lnTo>
                  <a:lnTo>
                    <a:pt x="114" y="256"/>
                  </a:lnTo>
                  <a:lnTo>
                    <a:pt x="114" y="266"/>
                  </a:lnTo>
                  <a:lnTo>
                    <a:pt x="114" y="276"/>
                  </a:lnTo>
                  <a:lnTo>
                    <a:pt x="111" y="287"/>
                  </a:lnTo>
                  <a:lnTo>
                    <a:pt x="111" y="297"/>
                  </a:lnTo>
                  <a:lnTo>
                    <a:pt x="111" y="305"/>
                  </a:lnTo>
                  <a:lnTo>
                    <a:pt x="111" y="312"/>
                  </a:lnTo>
                  <a:lnTo>
                    <a:pt x="111" y="320"/>
                  </a:lnTo>
                  <a:lnTo>
                    <a:pt x="111" y="325"/>
                  </a:lnTo>
                  <a:lnTo>
                    <a:pt x="111" y="330"/>
                  </a:lnTo>
                  <a:lnTo>
                    <a:pt x="111" y="336"/>
                  </a:lnTo>
                  <a:lnTo>
                    <a:pt x="111" y="341"/>
                  </a:lnTo>
                  <a:lnTo>
                    <a:pt x="111" y="343"/>
                  </a:lnTo>
                  <a:lnTo>
                    <a:pt x="111" y="349"/>
                  </a:lnTo>
                  <a:lnTo>
                    <a:pt x="114" y="351"/>
                  </a:lnTo>
                  <a:lnTo>
                    <a:pt x="114" y="351"/>
                  </a:lnTo>
                  <a:lnTo>
                    <a:pt x="114" y="354"/>
                  </a:lnTo>
                  <a:lnTo>
                    <a:pt x="116" y="354"/>
                  </a:lnTo>
                  <a:lnTo>
                    <a:pt x="121" y="354"/>
                  </a:lnTo>
                  <a:lnTo>
                    <a:pt x="127" y="351"/>
                  </a:lnTo>
                  <a:lnTo>
                    <a:pt x="134" y="346"/>
                  </a:lnTo>
                  <a:lnTo>
                    <a:pt x="145" y="341"/>
                  </a:lnTo>
                  <a:lnTo>
                    <a:pt x="158" y="336"/>
                  </a:lnTo>
                  <a:lnTo>
                    <a:pt x="170" y="325"/>
                  </a:lnTo>
                  <a:lnTo>
                    <a:pt x="189" y="315"/>
                  </a:lnTo>
                  <a:lnTo>
                    <a:pt x="204" y="307"/>
                  </a:lnTo>
                  <a:lnTo>
                    <a:pt x="217" y="297"/>
                  </a:lnTo>
                  <a:lnTo>
                    <a:pt x="230" y="292"/>
                  </a:lnTo>
                  <a:lnTo>
                    <a:pt x="240" y="284"/>
                  </a:lnTo>
                  <a:lnTo>
                    <a:pt x="248" y="281"/>
                  </a:lnTo>
                  <a:lnTo>
                    <a:pt x="253" y="279"/>
                  </a:lnTo>
                  <a:lnTo>
                    <a:pt x="258" y="279"/>
                  </a:lnTo>
                  <a:lnTo>
                    <a:pt x="261" y="279"/>
                  </a:lnTo>
                  <a:lnTo>
                    <a:pt x="261" y="281"/>
                  </a:lnTo>
                  <a:lnTo>
                    <a:pt x="261" y="284"/>
                  </a:lnTo>
                  <a:lnTo>
                    <a:pt x="261" y="287"/>
                  </a:lnTo>
                  <a:lnTo>
                    <a:pt x="261" y="289"/>
                  </a:lnTo>
                  <a:lnTo>
                    <a:pt x="258" y="294"/>
                  </a:lnTo>
                  <a:lnTo>
                    <a:pt x="256" y="297"/>
                  </a:lnTo>
                  <a:lnTo>
                    <a:pt x="250" y="302"/>
                  </a:lnTo>
                  <a:lnTo>
                    <a:pt x="248" y="307"/>
                  </a:lnTo>
                  <a:lnTo>
                    <a:pt x="240" y="315"/>
                  </a:lnTo>
                  <a:lnTo>
                    <a:pt x="235" y="323"/>
                  </a:lnTo>
                  <a:lnTo>
                    <a:pt x="225" y="333"/>
                  </a:lnTo>
                  <a:lnTo>
                    <a:pt x="214" y="343"/>
                  </a:lnTo>
                  <a:lnTo>
                    <a:pt x="204" y="354"/>
                  </a:lnTo>
                  <a:lnTo>
                    <a:pt x="191" y="367"/>
                  </a:lnTo>
                  <a:lnTo>
                    <a:pt x="176" y="379"/>
                  </a:lnTo>
                  <a:lnTo>
                    <a:pt x="160" y="395"/>
                  </a:lnTo>
                  <a:lnTo>
                    <a:pt x="142" y="410"/>
                  </a:lnTo>
                  <a:lnTo>
                    <a:pt x="127" y="426"/>
                  </a:lnTo>
                  <a:lnTo>
                    <a:pt x="114" y="439"/>
                  </a:lnTo>
                  <a:lnTo>
                    <a:pt x="101" y="452"/>
                  </a:lnTo>
                  <a:lnTo>
                    <a:pt x="93" y="462"/>
                  </a:lnTo>
                  <a:lnTo>
                    <a:pt x="85" y="472"/>
                  </a:lnTo>
                  <a:lnTo>
                    <a:pt x="80" y="480"/>
                  </a:lnTo>
                  <a:lnTo>
                    <a:pt x="78" y="488"/>
                  </a:lnTo>
                  <a:lnTo>
                    <a:pt x="75" y="496"/>
                  </a:lnTo>
                  <a:lnTo>
                    <a:pt x="70" y="501"/>
                  </a:lnTo>
                  <a:lnTo>
                    <a:pt x="67" y="506"/>
                  </a:lnTo>
                  <a:lnTo>
                    <a:pt x="65" y="508"/>
                  </a:lnTo>
                  <a:lnTo>
                    <a:pt x="60" y="511"/>
                  </a:lnTo>
                  <a:lnTo>
                    <a:pt x="57" y="514"/>
                  </a:lnTo>
                  <a:lnTo>
                    <a:pt x="54" y="516"/>
                  </a:lnTo>
                  <a:lnTo>
                    <a:pt x="52" y="516"/>
                  </a:lnTo>
                  <a:lnTo>
                    <a:pt x="52" y="516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3">
              <a:extLst>
                <a:ext uri="{FF2B5EF4-FFF2-40B4-BE49-F238E27FC236}">
                  <a16:creationId xmlns:a16="http://schemas.microsoft.com/office/drawing/2014/main" xmlns="" id="{3BD8ACD7-DC06-4EE3-87EC-72C7C9031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525" y="3240394"/>
              <a:ext cx="576263" cy="193675"/>
            </a:xfrm>
            <a:custGeom>
              <a:avLst/>
              <a:gdLst>
                <a:gd name="T0" fmla="*/ 345 w 363"/>
                <a:gd name="T1" fmla="*/ 0 h 122"/>
                <a:gd name="T2" fmla="*/ 351 w 363"/>
                <a:gd name="T3" fmla="*/ 3 h 122"/>
                <a:gd name="T4" fmla="*/ 356 w 363"/>
                <a:gd name="T5" fmla="*/ 6 h 122"/>
                <a:gd name="T6" fmla="*/ 358 w 363"/>
                <a:gd name="T7" fmla="*/ 8 h 122"/>
                <a:gd name="T8" fmla="*/ 361 w 363"/>
                <a:gd name="T9" fmla="*/ 11 h 122"/>
                <a:gd name="T10" fmla="*/ 363 w 363"/>
                <a:gd name="T11" fmla="*/ 16 h 122"/>
                <a:gd name="T12" fmla="*/ 363 w 363"/>
                <a:gd name="T13" fmla="*/ 18 h 122"/>
                <a:gd name="T14" fmla="*/ 363 w 363"/>
                <a:gd name="T15" fmla="*/ 26 h 122"/>
                <a:gd name="T16" fmla="*/ 361 w 363"/>
                <a:gd name="T17" fmla="*/ 29 h 122"/>
                <a:gd name="T18" fmla="*/ 358 w 363"/>
                <a:gd name="T19" fmla="*/ 31 h 122"/>
                <a:gd name="T20" fmla="*/ 356 w 363"/>
                <a:gd name="T21" fmla="*/ 34 h 122"/>
                <a:gd name="T22" fmla="*/ 351 w 363"/>
                <a:gd name="T23" fmla="*/ 36 h 122"/>
                <a:gd name="T24" fmla="*/ 345 w 363"/>
                <a:gd name="T25" fmla="*/ 36 h 122"/>
                <a:gd name="T26" fmla="*/ 343 w 363"/>
                <a:gd name="T27" fmla="*/ 39 h 122"/>
                <a:gd name="T28" fmla="*/ 340 w 363"/>
                <a:gd name="T29" fmla="*/ 39 h 122"/>
                <a:gd name="T30" fmla="*/ 335 w 363"/>
                <a:gd name="T31" fmla="*/ 42 h 122"/>
                <a:gd name="T32" fmla="*/ 330 w 363"/>
                <a:gd name="T33" fmla="*/ 44 h 122"/>
                <a:gd name="T34" fmla="*/ 325 w 363"/>
                <a:gd name="T35" fmla="*/ 47 h 122"/>
                <a:gd name="T36" fmla="*/ 320 w 363"/>
                <a:gd name="T37" fmla="*/ 49 h 122"/>
                <a:gd name="T38" fmla="*/ 312 w 363"/>
                <a:gd name="T39" fmla="*/ 52 h 122"/>
                <a:gd name="T40" fmla="*/ 304 w 363"/>
                <a:gd name="T41" fmla="*/ 55 h 122"/>
                <a:gd name="T42" fmla="*/ 296 w 363"/>
                <a:gd name="T43" fmla="*/ 57 h 122"/>
                <a:gd name="T44" fmla="*/ 286 w 363"/>
                <a:gd name="T45" fmla="*/ 60 h 122"/>
                <a:gd name="T46" fmla="*/ 278 w 363"/>
                <a:gd name="T47" fmla="*/ 65 h 122"/>
                <a:gd name="T48" fmla="*/ 268 w 363"/>
                <a:gd name="T49" fmla="*/ 67 h 122"/>
                <a:gd name="T50" fmla="*/ 255 w 363"/>
                <a:gd name="T51" fmla="*/ 73 h 122"/>
                <a:gd name="T52" fmla="*/ 245 w 363"/>
                <a:gd name="T53" fmla="*/ 75 h 122"/>
                <a:gd name="T54" fmla="*/ 232 w 363"/>
                <a:gd name="T55" fmla="*/ 80 h 122"/>
                <a:gd name="T56" fmla="*/ 219 w 363"/>
                <a:gd name="T57" fmla="*/ 83 h 122"/>
                <a:gd name="T58" fmla="*/ 191 w 363"/>
                <a:gd name="T59" fmla="*/ 93 h 122"/>
                <a:gd name="T60" fmla="*/ 167 w 363"/>
                <a:gd name="T61" fmla="*/ 101 h 122"/>
                <a:gd name="T62" fmla="*/ 147 w 363"/>
                <a:gd name="T63" fmla="*/ 106 h 122"/>
                <a:gd name="T64" fmla="*/ 126 w 363"/>
                <a:gd name="T65" fmla="*/ 111 h 122"/>
                <a:gd name="T66" fmla="*/ 108 w 363"/>
                <a:gd name="T67" fmla="*/ 116 h 122"/>
                <a:gd name="T68" fmla="*/ 93 w 363"/>
                <a:gd name="T69" fmla="*/ 119 h 122"/>
                <a:gd name="T70" fmla="*/ 80 w 363"/>
                <a:gd name="T71" fmla="*/ 122 h 122"/>
                <a:gd name="T72" fmla="*/ 67 w 363"/>
                <a:gd name="T73" fmla="*/ 122 h 122"/>
                <a:gd name="T74" fmla="*/ 57 w 363"/>
                <a:gd name="T75" fmla="*/ 122 h 122"/>
                <a:gd name="T76" fmla="*/ 46 w 363"/>
                <a:gd name="T77" fmla="*/ 119 h 122"/>
                <a:gd name="T78" fmla="*/ 36 w 363"/>
                <a:gd name="T79" fmla="*/ 116 h 122"/>
                <a:gd name="T80" fmla="*/ 26 w 363"/>
                <a:gd name="T81" fmla="*/ 114 h 122"/>
                <a:gd name="T82" fmla="*/ 18 w 363"/>
                <a:gd name="T83" fmla="*/ 109 h 122"/>
                <a:gd name="T84" fmla="*/ 10 w 363"/>
                <a:gd name="T85" fmla="*/ 104 h 122"/>
                <a:gd name="T86" fmla="*/ 5 w 363"/>
                <a:gd name="T87" fmla="*/ 96 h 122"/>
                <a:gd name="T88" fmla="*/ 0 w 363"/>
                <a:gd name="T89" fmla="*/ 88 h 122"/>
                <a:gd name="T90" fmla="*/ 38 w 363"/>
                <a:gd name="T91" fmla="*/ 78 h 122"/>
                <a:gd name="T92" fmla="*/ 77 w 363"/>
                <a:gd name="T93" fmla="*/ 65 h 122"/>
                <a:gd name="T94" fmla="*/ 111 w 363"/>
                <a:gd name="T95" fmla="*/ 55 h 122"/>
                <a:gd name="T96" fmla="*/ 144 w 363"/>
                <a:gd name="T97" fmla="*/ 47 h 122"/>
                <a:gd name="T98" fmla="*/ 173 w 363"/>
                <a:gd name="T99" fmla="*/ 39 h 122"/>
                <a:gd name="T100" fmla="*/ 201 w 363"/>
                <a:gd name="T101" fmla="*/ 31 h 122"/>
                <a:gd name="T102" fmla="*/ 227 w 363"/>
                <a:gd name="T103" fmla="*/ 24 h 122"/>
                <a:gd name="T104" fmla="*/ 250 w 363"/>
                <a:gd name="T105" fmla="*/ 18 h 122"/>
                <a:gd name="T106" fmla="*/ 271 w 363"/>
                <a:gd name="T107" fmla="*/ 13 h 122"/>
                <a:gd name="T108" fmla="*/ 289 w 363"/>
                <a:gd name="T109" fmla="*/ 8 h 122"/>
                <a:gd name="T110" fmla="*/ 304 w 363"/>
                <a:gd name="T111" fmla="*/ 6 h 122"/>
                <a:gd name="T112" fmla="*/ 317 w 363"/>
                <a:gd name="T113" fmla="*/ 3 h 122"/>
                <a:gd name="T114" fmla="*/ 327 w 363"/>
                <a:gd name="T115" fmla="*/ 0 h 122"/>
                <a:gd name="T116" fmla="*/ 335 w 363"/>
                <a:gd name="T117" fmla="*/ 0 h 122"/>
                <a:gd name="T118" fmla="*/ 343 w 363"/>
                <a:gd name="T119" fmla="*/ 0 h 122"/>
                <a:gd name="T120" fmla="*/ 345 w 363"/>
                <a:gd name="T121" fmla="*/ 0 h 122"/>
                <a:gd name="T122" fmla="*/ 345 w 363"/>
                <a:gd name="T12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3" h="122">
                  <a:moveTo>
                    <a:pt x="345" y="0"/>
                  </a:moveTo>
                  <a:lnTo>
                    <a:pt x="351" y="3"/>
                  </a:lnTo>
                  <a:lnTo>
                    <a:pt x="356" y="6"/>
                  </a:lnTo>
                  <a:lnTo>
                    <a:pt x="358" y="8"/>
                  </a:lnTo>
                  <a:lnTo>
                    <a:pt x="361" y="11"/>
                  </a:lnTo>
                  <a:lnTo>
                    <a:pt x="363" y="16"/>
                  </a:lnTo>
                  <a:lnTo>
                    <a:pt x="363" y="18"/>
                  </a:lnTo>
                  <a:lnTo>
                    <a:pt x="363" y="26"/>
                  </a:lnTo>
                  <a:lnTo>
                    <a:pt x="361" y="29"/>
                  </a:lnTo>
                  <a:lnTo>
                    <a:pt x="358" y="31"/>
                  </a:lnTo>
                  <a:lnTo>
                    <a:pt x="356" y="34"/>
                  </a:lnTo>
                  <a:lnTo>
                    <a:pt x="351" y="36"/>
                  </a:lnTo>
                  <a:lnTo>
                    <a:pt x="345" y="36"/>
                  </a:lnTo>
                  <a:lnTo>
                    <a:pt x="343" y="39"/>
                  </a:lnTo>
                  <a:lnTo>
                    <a:pt x="340" y="39"/>
                  </a:lnTo>
                  <a:lnTo>
                    <a:pt x="335" y="42"/>
                  </a:lnTo>
                  <a:lnTo>
                    <a:pt x="330" y="44"/>
                  </a:lnTo>
                  <a:lnTo>
                    <a:pt x="325" y="47"/>
                  </a:lnTo>
                  <a:lnTo>
                    <a:pt x="320" y="49"/>
                  </a:lnTo>
                  <a:lnTo>
                    <a:pt x="312" y="52"/>
                  </a:lnTo>
                  <a:lnTo>
                    <a:pt x="304" y="55"/>
                  </a:lnTo>
                  <a:lnTo>
                    <a:pt x="296" y="57"/>
                  </a:lnTo>
                  <a:lnTo>
                    <a:pt x="286" y="60"/>
                  </a:lnTo>
                  <a:lnTo>
                    <a:pt x="278" y="65"/>
                  </a:lnTo>
                  <a:lnTo>
                    <a:pt x="268" y="67"/>
                  </a:lnTo>
                  <a:lnTo>
                    <a:pt x="255" y="73"/>
                  </a:lnTo>
                  <a:lnTo>
                    <a:pt x="245" y="75"/>
                  </a:lnTo>
                  <a:lnTo>
                    <a:pt x="232" y="80"/>
                  </a:lnTo>
                  <a:lnTo>
                    <a:pt x="219" y="83"/>
                  </a:lnTo>
                  <a:lnTo>
                    <a:pt x="191" y="93"/>
                  </a:lnTo>
                  <a:lnTo>
                    <a:pt x="167" y="101"/>
                  </a:lnTo>
                  <a:lnTo>
                    <a:pt x="147" y="106"/>
                  </a:lnTo>
                  <a:lnTo>
                    <a:pt x="126" y="111"/>
                  </a:lnTo>
                  <a:lnTo>
                    <a:pt x="108" y="116"/>
                  </a:lnTo>
                  <a:lnTo>
                    <a:pt x="93" y="119"/>
                  </a:lnTo>
                  <a:lnTo>
                    <a:pt x="80" y="122"/>
                  </a:lnTo>
                  <a:lnTo>
                    <a:pt x="67" y="122"/>
                  </a:lnTo>
                  <a:lnTo>
                    <a:pt x="57" y="122"/>
                  </a:lnTo>
                  <a:lnTo>
                    <a:pt x="46" y="119"/>
                  </a:lnTo>
                  <a:lnTo>
                    <a:pt x="36" y="116"/>
                  </a:lnTo>
                  <a:lnTo>
                    <a:pt x="26" y="114"/>
                  </a:lnTo>
                  <a:lnTo>
                    <a:pt x="18" y="109"/>
                  </a:lnTo>
                  <a:lnTo>
                    <a:pt x="10" y="104"/>
                  </a:lnTo>
                  <a:lnTo>
                    <a:pt x="5" y="96"/>
                  </a:lnTo>
                  <a:lnTo>
                    <a:pt x="0" y="88"/>
                  </a:lnTo>
                  <a:lnTo>
                    <a:pt x="38" y="78"/>
                  </a:lnTo>
                  <a:lnTo>
                    <a:pt x="77" y="65"/>
                  </a:lnTo>
                  <a:lnTo>
                    <a:pt x="111" y="55"/>
                  </a:lnTo>
                  <a:lnTo>
                    <a:pt x="144" y="47"/>
                  </a:lnTo>
                  <a:lnTo>
                    <a:pt x="173" y="39"/>
                  </a:lnTo>
                  <a:lnTo>
                    <a:pt x="201" y="31"/>
                  </a:lnTo>
                  <a:lnTo>
                    <a:pt x="227" y="24"/>
                  </a:lnTo>
                  <a:lnTo>
                    <a:pt x="250" y="18"/>
                  </a:lnTo>
                  <a:lnTo>
                    <a:pt x="271" y="13"/>
                  </a:lnTo>
                  <a:lnTo>
                    <a:pt x="289" y="8"/>
                  </a:lnTo>
                  <a:lnTo>
                    <a:pt x="304" y="6"/>
                  </a:lnTo>
                  <a:lnTo>
                    <a:pt x="317" y="3"/>
                  </a:lnTo>
                  <a:lnTo>
                    <a:pt x="327" y="0"/>
                  </a:lnTo>
                  <a:lnTo>
                    <a:pt x="335" y="0"/>
                  </a:lnTo>
                  <a:lnTo>
                    <a:pt x="343" y="0"/>
                  </a:lnTo>
                  <a:lnTo>
                    <a:pt x="345" y="0"/>
                  </a:lnTo>
                  <a:lnTo>
                    <a:pt x="345" y="0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4">
              <a:extLst>
                <a:ext uri="{FF2B5EF4-FFF2-40B4-BE49-F238E27FC236}">
                  <a16:creationId xmlns:a16="http://schemas.microsoft.com/office/drawing/2014/main" xmlns="" id="{1002BC34-6AEF-4EF9-9C42-BCD384C3B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0313" y="2265669"/>
              <a:ext cx="892175" cy="1671638"/>
            </a:xfrm>
            <a:custGeom>
              <a:avLst/>
              <a:gdLst>
                <a:gd name="T0" fmla="*/ 559 w 562"/>
                <a:gd name="T1" fmla="*/ 1022 h 1053"/>
                <a:gd name="T2" fmla="*/ 559 w 562"/>
                <a:gd name="T3" fmla="*/ 1040 h 1053"/>
                <a:gd name="T4" fmla="*/ 549 w 562"/>
                <a:gd name="T5" fmla="*/ 1050 h 1053"/>
                <a:gd name="T6" fmla="*/ 528 w 562"/>
                <a:gd name="T7" fmla="*/ 1050 h 1053"/>
                <a:gd name="T8" fmla="*/ 497 w 562"/>
                <a:gd name="T9" fmla="*/ 1043 h 1053"/>
                <a:gd name="T10" fmla="*/ 456 w 562"/>
                <a:gd name="T11" fmla="*/ 1027 h 1053"/>
                <a:gd name="T12" fmla="*/ 412 w 562"/>
                <a:gd name="T13" fmla="*/ 1001 h 1053"/>
                <a:gd name="T14" fmla="*/ 368 w 562"/>
                <a:gd name="T15" fmla="*/ 965 h 1053"/>
                <a:gd name="T16" fmla="*/ 322 w 562"/>
                <a:gd name="T17" fmla="*/ 919 h 1053"/>
                <a:gd name="T18" fmla="*/ 278 w 562"/>
                <a:gd name="T19" fmla="*/ 867 h 1053"/>
                <a:gd name="T20" fmla="*/ 239 w 562"/>
                <a:gd name="T21" fmla="*/ 810 h 1053"/>
                <a:gd name="T22" fmla="*/ 201 w 562"/>
                <a:gd name="T23" fmla="*/ 743 h 1053"/>
                <a:gd name="T24" fmla="*/ 165 w 562"/>
                <a:gd name="T25" fmla="*/ 666 h 1053"/>
                <a:gd name="T26" fmla="*/ 123 w 562"/>
                <a:gd name="T27" fmla="*/ 542 h 1053"/>
                <a:gd name="T28" fmla="*/ 92 w 562"/>
                <a:gd name="T29" fmla="*/ 426 h 1053"/>
                <a:gd name="T30" fmla="*/ 67 w 562"/>
                <a:gd name="T31" fmla="*/ 313 h 1053"/>
                <a:gd name="T32" fmla="*/ 49 w 562"/>
                <a:gd name="T33" fmla="*/ 204 h 1053"/>
                <a:gd name="T34" fmla="*/ 41 w 562"/>
                <a:gd name="T35" fmla="*/ 137 h 1053"/>
                <a:gd name="T36" fmla="*/ 36 w 562"/>
                <a:gd name="T37" fmla="*/ 104 h 1053"/>
                <a:gd name="T38" fmla="*/ 30 w 562"/>
                <a:gd name="T39" fmla="*/ 78 h 1053"/>
                <a:gd name="T40" fmla="*/ 25 w 562"/>
                <a:gd name="T41" fmla="*/ 57 h 1053"/>
                <a:gd name="T42" fmla="*/ 20 w 562"/>
                <a:gd name="T43" fmla="*/ 42 h 1053"/>
                <a:gd name="T44" fmla="*/ 15 w 562"/>
                <a:gd name="T45" fmla="*/ 34 h 1053"/>
                <a:gd name="T46" fmla="*/ 5 w 562"/>
                <a:gd name="T47" fmla="*/ 24 h 1053"/>
                <a:gd name="T48" fmla="*/ 0 w 562"/>
                <a:gd name="T49" fmla="*/ 13 h 1053"/>
                <a:gd name="T50" fmla="*/ 7 w 562"/>
                <a:gd name="T51" fmla="*/ 3 h 1053"/>
                <a:gd name="T52" fmla="*/ 18 w 562"/>
                <a:gd name="T53" fmla="*/ 0 h 1053"/>
                <a:gd name="T54" fmla="*/ 38 w 562"/>
                <a:gd name="T55" fmla="*/ 3 h 1053"/>
                <a:gd name="T56" fmla="*/ 77 w 562"/>
                <a:gd name="T57" fmla="*/ 16 h 1053"/>
                <a:gd name="T58" fmla="*/ 98 w 562"/>
                <a:gd name="T59" fmla="*/ 26 h 1053"/>
                <a:gd name="T60" fmla="*/ 110 w 562"/>
                <a:gd name="T61" fmla="*/ 44 h 1053"/>
                <a:gd name="T62" fmla="*/ 110 w 562"/>
                <a:gd name="T63" fmla="*/ 73 h 1053"/>
                <a:gd name="T64" fmla="*/ 105 w 562"/>
                <a:gd name="T65" fmla="*/ 104 h 1053"/>
                <a:gd name="T66" fmla="*/ 105 w 562"/>
                <a:gd name="T67" fmla="*/ 142 h 1053"/>
                <a:gd name="T68" fmla="*/ 110 w 562"/>
                <a:gd name="T69" fmla="*/ 196 h 1053"/>
                <a:gd name="T70" fmla="*/ 118 w 562"/>
                <a:gd name="T71" fmla="*/ 261 h 1053"/>
                <a:gd name="T72" fmla="*/ 128 w 562"/>
                <a:gd name="T73" fmla="*/ 318 h 1053"/>
                <a:gd name="T74" fmla="*/ 139 w 562"/>
                <a:gd name="T75" fmla="*/ 369 h 1053"/>
                <a:gd name="T76" fmla="*/ 154 w 562"/>
                <a:gd name="T77" fmla="*/ 436 h 1053"/>
                <a:gd name="T78" fmla="*/ 180 w 562"/>
                <a:gd name="T79" fmla="*/ 521 h 1053"/>
                <a:gd name="T80" fmla="*/ 211 w 562"/>
                <a:gd name="T81" fmla="*/ 620 h 1053"/>
                <a:gd name="T82" fmla="*/ 245 w 562"/>
                <a:gd name="T83" fmla="*/ 702 h 1053"/>
                <a:gd name="T84" fmla="*/ 281 w 562"/>
                <a:gd name="T85" fmla="*/ 769 h 1053"/>
                <a:gd name="T86" fmla="*/ 319 w 562"/>
                <a:gd name="T87" fmla="*/ 821 h 1053"/>
                <a:gd name="T88" fmla="*/ 361 w 562"/>
                <a:gd name="T89" fmla="*/ 862 h 1053"/>
                <a:gd name="T90" fmla="*/ 417 w 562"/>
                <a:gd name="T91" fmla="*/ 911 h 1053"/>
                <a:gd name="T92" fmla="*/ 448 w 562"/>
                <a:gd name="T93" fmla="*/ 932 h 1053"/>
                <a:gd name="T94" fmla="*/ 469 w 562"/>
                <a:gd name="T95" fmla="*/ 939 h 1053"/>
                <a:gd name="T96" fmla="*/ 477 w 562"/>
                <a:gd name="T97" fmla="*/ 929 h 1053"/>
                <a:gd name="T98" fmla="*/ 490 w 562"/>
                <a:gd name="T99" fmla="*/ 898 h 1053"/>
                <a:gd name="T100" fmla="*/ 492 w 562"/>
                <a:gd name="T101" fmla="*/ 875 h 1053"/>
                <a:gd name="T102" fmla="*/ 497 w 562"/>
                <a:gd name="T103" fmla="*/ 847 h 1053"/>
                <a:gd name="T104" fmla="*/ 508 w 562"/>
                <a:gd name="T105" fmla="*/ 808 h 1053"/>
                <a:gd name="T106" fmla="*/ 515 w 562"/>
                <a:gd name="T107" fmla="*/ 792 h 1053"/>
                <a:gd name="T108" fmla="*/ 520 w 562"/>
                <a:gd name="T109" fmla="*/ 792 h 1053"/>
                <a:gd name="T110" fmla="*/ 523 w 562"/>
                <a:gd name="T111" fmla="*/ 800 h 1053"/>
                <a:gd name="T112" fmla="*/ 528 w 562"/>
                <a:gd name="T113" fmla="*/ 813 h 1053"/>
                <a:gd name="T114" fmla="*/ 531 w 562"/>
                <a:gd name="T115" fmla="*/ 831 h 1053"/>
                <a:gd name="T116" fmla="*/ 533 w 562"/>
                <a:gd name="T117" fmla="*/ 857 h 1053"/>
                <a:gd name="T118" fmla="*/ 539 w 562"/>
                <a:gd name="T119" fmla="*/ 901 h 1053"/>
                <a:gd name="T120" fmla="*/ 544 w 562"/>
                <a:gd name="T121" fmla="*/ 955 h 1053"/>
                <a:gd name="T122" fmla="*/ 551 w 562"/>
                <a:gd name="T123" fmla="*/ 996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2" h="1053">
                  <a:moveTo>
                    <a:pt x="554" y="1004"/>
                  </a:moveTo>
                  <a:lnTo>
                    <a:pt x="557" y="1014"/>
                  </a:lnTo>
                  <a:lnTo>
                    <a:pt x="559" y="1022"/>
                  </a:lnTo>
                  <a:lnTo>
                    <a:pt x="562" y="1027"/>
                  </a:lnTo>
                  <a:lnTo>
                    <a:pt x="562" y="1035"/>
                  </a:lnTo>
                  <a:lnTo>
                    <a:pt x="559" y="1040"/>
                  </a:lnTo>
                  <a:lnTo>
                    <a:pt x="557" y="1045"/>
                  </a:lnTo>
                  <a:lnTo>
                    <a:pt x="554" y="1048"/>
                  </a:lnTo>
                  <a:lnTo>
                    <a:pt x="549" y="1050"/>
                  </a:lnTo>
                  <a:lnTo>
                    <a:pt x="544" y="1053"/>
                  </a:lnTo>
                  <a:lnTo>
                    <a:pt x="536" y="1053"/>
                  </a:lnTo>
                  <a:lnTo>
                    <a:pt x="528" y="1050"/>
                  </a:lnTo>
                  <a:lnTo>
                    <a:pt x="520" y="1048"/>
                  </a:lnTo>
                  <a:lnTo>
                    <a:pt x="510" y="1045"/>
                  </a:lnTo>
                  <a:lnTo>
                    <a:pt x="497" y="1043"/>
                  </a:lnTo>
                  <a:lnTo>
                    <a:pt x="484" y="1037"/>
                  </a:lnTo>
                  <a:lnTo>
                    <a:pt x="471" y="1032"/>
                  </a:lnTo>
                  <a:lnTo>
                    <a:pt x="456" y="1027"/>
                  </a:lnTo>
                  <a:lnTo>
                    <a:pt x="443" y="1019"/>
                  </a:lnTo>
                  <a:lnTo>
                    <a:pt x="428" y="1012"/>
                  </a:lnTo>
                  <a:lnTo>
                    <a:pt x="412" y="1001"/>
                  </a:lnTo>
                  <a:lnTo>
                    <a:pt x="399" y="991"/>
                  </a:lnTo>
                  <a:lnTo>
                    <a:pt x="384" y="978"/>
                  </a:lnTo>
                  <a:lnTo>
                    <a:pt x="368" y="965"/>
                  </a:lnTo>
                  <a:lnTo>
                    <a:pt x="353" y="950"/>
                  </a:lnTo>
                  <a:lnTo>
                    <a:pt x="337" y="934"/>
                  </a:lnTo>
                  <a:lnTo>
                    <a:pt x="322" y="919"/>
                  </a:lnTo>
                  <a:lnTo>
                    <a:pt x="309" y="903"/>
                  </a:lnTo>
                  <a:lnTo>
                    <a:pt x="294" y="885"/>
                  </a:lnTo>
                  <a:lnTo>
                    <a:pt x="278" y="867"/>
                  </a:lnTo>
                  <a:lnTo>
                    <a:pt x="265" y="849"/>
                  </a:lnTo>
                  <a:lnTo>
                    <a:pt x="252" y="831"/>
                  </a:lnTo>
                  <a:lnTo>
                    <a:pt x="239" y="810"/>
                  </a:lnTo>
                  <a:lnTo>
                    <a:pt x="226" y="790"/>
                  </a:lnTo>
                  <a:lnTo>
                    <a:pt x="214" y="767"/>
                  </a:lnTo>
                  <a:lnTo>
                    <a:pt x="201" y="743"/>
                  </a:lnTo>
                  <a:lnTo>
                    <a:pt x="188" y="720"/>
                  </a:lnTo>
                  <a:lnTo>
                    <a:pt x="177" y="694"/>
                  </a:lnTo>
                  <a:lnTo>
                    <a:pt x="165" y="666"/>
                  </a:lnTo>
                  <a:lnTo>
                    <a:pt x="154" y="635"/>
                  </a:lnTo>
                  <a:lnTo>
                    <a:pt x="144" y="607"/>
                  </a:lnTo>
                  <a:lnTo>
                    <a:pt x="123" y="542"/>
                  </a:lnTo>
                  <a:lnTo>
                    <a:pt x="105" y="483"/>
                  </a:lnTo>
                  <a:lnTo>
                    <a:pt x="98" y="454"/>
                  </a:lnTo>
                  <a:lnTo>
                    <a:pt x="92" y="426"/>
                  </a:lnTo>
                  <a:lnTo>
                    <a:pt x="85" y="398"/>
                  </a:lnTo>
                  <a:lnTo>
                    <a:pt x="79" y="369"/>
                  </a:lnTo>
                  <a:lnTo>
                    <a:pt x="67" y="313"/>
                  </a:lnTo>
                  <a:lnTo>
                    <a:pt x="56" y="258"/>
                  </a:lnTo>
                  <a:lnTo>
                    <a:pt x="51" y="230"/>
                  </a:lnTo>
                  <a:lnTo>
                    <a:pt x="49" y="204"/>
                  </a:lnTo>
                  <a:lnTo>
                    <a:pt x="46" y="176"/>
                  </a:lnTo>
                  <a:lnTo>
                    <a:pt x="43" y="150"/>
                  </a:lnTo>
                  <a:lnTo>
                    <a:pt x="41" y="137"/>
                  </a:lnTo>
                  <a:lnTo>
                    <a:pt x="41" y="127"/>
                  </a:lnTo>
                  <a:lnTo>
                    <a:pt x="38" y="114"/>
                  </a:lnTo>
                  <a:lnTo>
                    <a:pt x="36" y="104"/>
                  </a:lnTo>
                  <a:lnTo>
                    <a:pt x="36" y="93"/>
                  </a:lnTo>
                  <a:lnTo>
                    <a:pt x="33" y="86"/>
                  </a:lnTo>
                  <a:lnTo>
                    <a:pt x="30" y="78"/>
                  </a:lnTo>
                  <a:lnTo>
                    <a:pt x="30" y="70"/>
                  </a:lnTo>
                  <a:lnTo>
                    <a:pt x="28" y="62"/>
                  </a:lnTo>
                  <a:lnTo>
                    <a:pt x="25" y="57"/>
                  </a:lnTo>
                  <a:lnTo>
                    <a:pt x="25" y="52"/>
                  </a:lnTo>
                  <a:lnTo>
                    <a:pt x="23" y="47"/>
                  </a:lnTo>
                  <a:lnTo>
                    <a:pt x="20" y="42"/>
                  </a:lnTo>
                  <a:lnTo>
                    <a:pt x="20" y="39"/>
                  </a:lnTo>
                  <a:lnTo>
                    <a:pt x="18" y="37"/>
                  </a:lnTo>
                  <a:lnTo>
                    <a:pt x="15" y="34"/>
                  </a:lnTo>
                  <a:lnTo>
                    <a:pt x="10" y="31"/>
                  </a:lnTo>
                  <a:lnTo>
                    <a:pt x="7" y="26"/>
                  </a:lnTo>
                  <a:lnTo>
                    <a:pt x="5" y="24"/>
                  </a:lnTo>
                  <a:lnTo>
                    <a:pt x="2" y="21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2" y="11"/>
                  </a:lnTo>
                  <a:lnTo>
                    <a:pt x="2" y="6"/>
                  </a:lnTo>
                  <a:lnTo>
                    <a:pt x="7" y="3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30" y="0"/>
                  </a:lnTo>
                  <a:lnTo>
                    <a:pt x="38" y="3"/>
                  </a:lnTo>
                  <a:lnTo>
                    <a:pt x="51" y="6"/>
                  </a:lnTo>
                  <a:lnTo>
                    <a:pt x="67" y="11"/>
                  </a:lnTo>
                  <a:lnTo>
                    <a:pt x="77" y="16"/>
                  </a:lnTo>
                  <a:lnTo>
                    <a:pt x="90" y="21"/>
                  </a:lnTo>
                  <a:lnTo>
                    <a:pt x="92" y="24"/>
                  </a:lnTo>
                  <a:lnTo>
                    <a:pt x="98" y="26"/>
                  </a:lnTo>
                  <a:lnTo>
                    <a:pt x="103" y="34"/>
                  </a:lnTo>
                  <a:lnTo>
                    <a:pt x="108" y="39"/>
                  </a:lnTo>
                  <a:lnTo>
                    <a:pt x="110" y="44"/>
                  </a:lnTo>
                  <a:lnTo>
                    <a:pt x="110" y="52"/>
                  </a:lnTo>
                  <a:lnTo>
                    <a:pt x="110" y="60"/>
                  </a:lnTo>
                  <a:lnTo>
                    <a:pt x="110" y="73"/>
                  </a:lnTo>
                  <a:lnTo>
                    <a:pt x="108" y="86"/>
                  </a:lnTo>
                  <a:lnTo>
                    <a:pt x="105" y="93"/>
                  </a:lnTo>
                  <a:lnTo>
                    <a:pt x="105" y="104"/>
                  </a:lnTo>
                  <a:lnTo>
                    <a:pt x="105" y="114"/>
                  </a:lnTo>
                  <a:lnTo>
                    <a:pt x="105" y="127"/>
                  </a:lnTo>
                  <a:lnTo>
                    <a:pt x="105" y="142"/>
                  </a:lnTo>
                  <a:lnTo>
                    <a:pt x="105" y="158"/>
                  </a:lnTo>
                  <a:lnTo>
                    <a:pt x="108" y="176"/>
                  </a:lnTo>
                  <a:lnTo>
                    <a:pt x="110" y="196"/>
                  </a:lnTo>
                  <a:lnTo>
                    <a:pt x="113" y="220"/>
                  </a:lnTo>
                  <a:lnTo>
                    <a:pt x="116" y="240"/>
                  </a:lnTo>
                  <a:lnTo>
                    <a:pt x="118" y="261"/>
                  </a:lnTo>
                  <a:lnTo>
                    <a:pt x="121" y="279"/>
                  </a:lnTo>
                  <a:lnTo>
                    <a:pt x="123" y="300"/>
                  </a:lnTo>
                  <a:lnTo>
                    <a:pt x="128" y="318"/>
                  </a:lnTo>
                  <a:lnTo>
                    <a:pt x="131" y="333"/>
                  </a:lnTo>
                  <a:lnTo>
                    <a:pt x="134" y="351"/>
                  </a:lnTo>
                  <a:lnTo>
                    <a:pt x="139" y="369"/>
                  </a:lnTo>
                  <a:lnTo>
                    <a:pt x="144" y="390"/>
                  </a:lnTo>
                  <a:lnTo>
                    <a:pt x="149" y="411"/>
                  </a:lnTo>
                  <a:lnTo>
                    <a:pt x="154" y="436"/>
                  </a:lnTo>
                  <a:lnTo>
                    <a:pt x="162" y="462"/>
                  </a:lnTo>
                  <a:lnTo>
                    <a:pt x="170" y="491"/>
                  </a:lnTo>
                  <a:lnTo>
                    <a:pt x="180" y="521"/>
                  </a:lnTo>
                  <a:lnTo>
                    <a:pt x="190" y="555"/>
                  </a:lnTo>
                  <a:lnTo>
                    <a:pt x="201" y="589"/>
                  </a:lnTo>
                  <a:lnTo>
                    <a:pt x="211" y="620"/>
                  </a:lnTo>
                  <a:lnTo>
                    <a:pt x="221" y="648"/>
                  </a:lnTo>
                  <a:lnTo>
                    <a:pt x="234" y="676"/>
                  </a:lnTo>
                  <a:lnTo>
                    <a:pt x="245" y="702"/>
                  </a:lnTo>
                  <a:lnTo>
                    <a:pt x="257" y="725"/>
                  </a:lnTo>
                  <a:lnTo>
                    <a:pt x="268" y="748"/>
                  </a:lnTo>
                  <a:lnTo>
                    <a:pt x="281" y="769"/>
                  </a:lnTo>
                  <a:lnTo>
                    <a:pt x="294" y="787"/>
                  </a:lnTo>
                  <a:lnTo>
                    <a:pt x="304" y="803"/>
                  </a:lnTo>
                  <a:lnTo>
                    <a:pt x="319" y="821"/>
                  </a:lnTo>
                  <a:lnTo>
                    <a:pt x="332" y="836"/>
                  </a:lnTo>
                  <a:lnTo>
                    <a:pt x="345" y="849"/>
                  </a:lnTo>
                  <a:lnTo>
                    <a:pt x="361" y="862"/>
                  </a:lnTo>
                  <a:lnTo>
                    <a:pt x="389" y="888"/>
                  </a:lnTo>
                  <a:lnTo>
                    <a:pt x="404" y="901"/>
                  </a:lnTo>
                  <a:lnTo>
                    <a:pt x="417" y="911"/>
                  </a:lnTo>
                  <a:lnTo>
                    <a:pt x="430" y="919"/>
                  </a:lnTo>
                  <a:lnTo>
                    <a:pt x="438" y="926"/>
                  </a:lnTo>
                  <a:lnTo>
                    <a:pt x="448" y="932"/>
                  </a:lnTo>
                  <a:lnTo>
                    <a:pt x="456" y="937"/>
                  </a:lnTo>
                  <a:lnTo>
                    <a:pt x="461" y="939"/>
                  </a:lnTo>
                  <a:lnTo>
                    <a:pt x="469" y="939"/>
                  </a:lnTo>
                  <a:lnTo>
                    <a:pt x="471" y="939"/>
                  </a:lnTo>
                  <a:lnTo>
                    <a:pt x="474" y="934"/>
                  </a:lnTo>
                  <a:lnTo>
                    <a:pt x="477" y="929"/>
                  </a:lnTo>
                  <a:lnTo>
                    <a:pt x="482" y="921"/>
                  </a:lnTo>
                  <a:lnTo>
                    <a:pt x="484" y="911"/>
                  </a:lnTo>
                  <a:lnTo>
                    <a:pt x="490" y="898"/>
                  </a:lnTo>
                  <a:lnTo>
                    <a:pt x="490" y="890"/>
                  </a:lnTo>
                  <a:lnTo>
                    <a:pt x="492" y="883"/>
                  </a:lnTo>
                  <a:lnTo>
                    <a:pt x="492" y="875"/>
                  </a:lnTo>
                  <a:lnTo>
                    <a:pt x="495" y="865"/>
                  </a:lnTo>
                  <a:lnTo>
                    <a:pt x="497" y="857"/>
                  </a:lnTo>
                  <a:lnTo>
                    <a:pt x="497" y="847"/>
                  </a:lnTo>
                  <a:lnTo>
                    <a:pt x="502" y="831"/>
                  </a:lnTo>
                  <a:lnTo>
                    <a:pt x="505" y="818"/>
                  </a:lnTo>
                  <a:lnTo>
                    <a:pt x="508" y="808"/>
                  </a:lnTo>
                  <a:lnTo>
                    <a:pt x="510" y="800"/>
                  </a:lnTo>
                  <a:lnTo>
                    <a:pt x="513" y="795"/>
                  </a:lnTo>
                  <a:lnTo>
                    <a:pt x="515" y="792"/>
                  </a:lnTo>
                  <a:lnTo>
                    <a:pt x="518" y="790"/>
                  </a:lnTo>
                  <a:lnTo>
                    <a:pt x="518" y="792"/>
                  </a:lnTo>
                  <a:lnTo>
                    <a:pt x="520" y="792"/>
                  </a:lnTo>
                  <a:lnTo>
                    <a:pt x="520" y="795"/>
                  </a:lnTo>
                  <a:lnTo>
                    <a:pt x="523" y="795"/>
                  </a:lnTo>
                  <a:lnTo>
                    <a:pt x="523" y="800"/>
                  </a:lnTo>
                  <a:lnTo>
                    <a:pt x="526" y="803"/>
                  </a:lnTo>
                  <a:lnTo>
                    <a:pt x="526" y="808"/>
                  </a:lnTo>
                  <a:lnTo>
                    <a:pt x="528" y="813"/>
                  </a:lnTo>
                  <a:lnTo>
                    <a:pt x="528" y="818"/>
                  </a:lnTo>
                  <a:lnTo>
                    <a:pt x="528" y="826"/>
                  </a:lnTo>
                  <a:lnTo>
                    <a:pt x="531" y="831"/>
                  </a:lnTo>
                  <a:lnTo>
                    <a:pt x="531" y="839"/>
                  </a:lnTo>
                  <a:lnTo>
                    <a:pt x="533" y="849"/>
                  </a:lnTo>
                  <a:lnTo>
                    <a:pt x="533" y="857"/>
                  </a:lnTo>
                  <a:lnTo>
                    <a:pt x="536" y="867"/>
                  </a:lnTo>
                  <a:lnTo>
                    <a:pt x="536" y="880"/>
                  </a:lnTo>
                  <a:lnTo>
                    <a:pt x="539" y="901"/>
                  </a:lnTo>
                  <a:lnTo>
                    <a:pt x="539" y="921"/>
                  </a:lnTo>
                  <a:lnTo>
                    <a:pt x="541" y="939"/>
                  </a:lnTo>
                  <a:lnTo>
                    <a:pt x="544" y="955"/>
                  </a:lnTo>
                  <a:lnTo>
                    <a:pt x="546" y="970"/>
                  </a:lnTo>
                  <a:lnTo>
                    <a:pt x="549" y="983"/>
                  </a:lnTo>
                  <a:lnTo>
                    <a:pt x="551" y="996"/>
                  </a:lnTo>
                  <a:lnTo>
                    <a:pt x="554" y="1004"/>
                  </a:lnTo>
                  <a:lnTo>
                    <a:pt x="554" y="1004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65">
              <a:extLst>
                <a:ext uri="{FF2B5EF4-FFF2-40B4-BE49-F238E27FC236}">
                  <a16:creationId xmlns:a16="http://schemas.microsoft.com/office/drawing/2014/main" xmlns="" id="{ABEA2B93-815A-4304-AB08-C22E499C9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700" y="2889557"/>
              <a:ext cx="658813" cy="290513"/>
            </a:xfrm>
            <a:custGeom>
              <a:avLst/>
              <a:gdLst>
                <a:gd name="T0" fmla="*/ 235 w 415"/>
                <a:gd name="T1" fmla="*/ 118 h 183"/>
                <a:gd name="T2" fmla="*/ 199 w 415"/>
                <a:gd name="T3" fmla="*/ 134 h 183"/>
                <a:gd name="T4" fmla="*/ 168 w 415"/>
                <a:gd name="T5" fmla="*/ 147 h 183"/>
                <a:gd name="T6" fmla="*/ 139 w 415"/>
                <a:gd name="T7" fmla="*/ 157 h 183"/>
                <a:gd name="T8" fmla="*/ 114 w 415"/>
                <a:gd name="T9" fmla="*/ 167 h 183"/>
                <a:gd name="T10" fmla="*/ 93 w 415"/>
                <a:gd name="T11" fmla="*/ 172 h 183"/>
                <a:gd name="T12" fmla="*/ 75 w 415"/>
                <a:gd name="T13" fmla="*/ 178 h 183"/>
                <a:gd name="T14" fmla="*/ 62 w 415"/>
                <a:gd name="T15" fmla="*/ 180 h 183"/>
                <a:gd name="T16" fmla="*/ 49 w 415"/>
                <a:gd name="T17" fmla="*/ 180 h 183"/>
                <a:gd name="T18" fmla="*/ 34 w 415"/>
                <a:gd name="T19" fmla="*/ 180 h 183"/>
                <a:gd name="T20" fmla="*/ 18 w 415"/>
                <a:gd name="T21" fmla="*/ 178 h 183"/>
                <a:gd name="T22" fmla="*/ 5 w 415"/>
                <a:gd name="T23" fmla="*/ 170 h 183"/>
                <a:gd name="T24" fmla="*/ 21 w 415"/>
                <a:gd name="T25" fmla="*/ 154 h 183"/>
                <a:gd name="T26" fmla="*/ 67 w 415"/>
                <a:gd name="T27" fmla="*/ 134 h 183"/>
                <a:gd name="T28" fmla="*/ 108 w 415"/>
                <a:gd name="T29" fmla="*/ 116 h 183"/>
                <a:gd name="T30" fmla="*/ 147 w 415"/>
                <a:gd name="T31" fmla="*/ 98 h 183"/>
                <a:gd name="T32" fmla="*/ 183 w 415"/>
                <a:gd name="T33" fmla="*/ 82 h 183"/>
                <a:gd name="T34" fmla="*/ 214 w 415"/>
                <a:gd name="T35" fmla="*/ 67 h 183"/>
                <a:gd name="T36" fmla="*/ 245 w 415"/>
                <a:gd name="T37" fmla="*/ 54 h 183"/>
                <a:gd name="T38" fmla="*/ 273 w 415"/>
                <a:gd name="T39" fmla="*/ 41 h 183"/>
                <a:gd name="T40" fmla="*/ 299 w 415"/>
                <a:gd name="T41" fmla="*/ 30 h 183"/>
                <a:gd name="T42" fmla="*/ 320 w 415"/>
                <a:gd name="T43" fmla="*/ 23 h 183"/>
                <a:gd name="T44" fmla="*/ 341 w 415"/>
                <a:gd name="T45" fmla="*/ 15 h 183"/>
                <a:gd name="T46" fmla="*/ 356 w 415"/>
                <a:gd name="T47" fmla="*/ 10 h 183"/>
                <a:gd name="T48" fmla="*/ 369 w 415"/>
                <a:gd name="T49" fmla="*/ 5 h 183"/>
                <a:gd name="T50" fmla="*/ 382 w 415"/>
                <a:gd name="T51" fmla="*/ 0 h 183"/>
                <a:gd name="T52" fmla="*/ 390 w 415"/>
                <a:gd name="T53" fmla="*/ 0 h 183"/>
                <a:gd name="T54" fmla="*/ 395 w 415"/>
                <a:gd name="T55" fmla="*/ 0 h 183"/>
                <a:gd name="T56" fmla="*/ 400 w 415"/>
                <a:gd name="T57" fmla="*/ 2 h 183"/>
                <a:gd name="T58" fmla="*/ 408 w 415"/>
                <a:gd name="T59" fmla="*/ 10 h 183"/>
                <a:gd name="T60" fmla="*/ 413 w 415"/>
                <a:gd name="T61" fmla="*/ 18 h 183"/>
                <a:gd name="T62" fmla="*/ 413 w 415"/>
                <a:gd name="T63" fmla="*/ 23 h 183"/>
                <a:gd name="T64" fmla="*/ 408 w 415"/>
                <a:gd name="T65" fmla="*/ 28 h 183"/>
                <a:gd name="T66" fmla="*/ 397 w 415"/>
                <a:gd name="T67" fmla="*/ 36 h 183"/>
                <a:gd name="T68" fmla="*/ 384 w 415"/>
                <a:gd name="T69" fmla="*/ 46 h 183"/>
                <a:gd name="T70" fmla="*/ 364 w 415"/>
                <a:gd name="T71" fmla="*/ 56 h 183"/>
                <a:gd name="T72" fmla="*/ 338 w 415"/>
                <a:gd name="T73" fmla="*/ 69 h 183"/>
                <a:gd name="T74" fmla="*/ 307 w 415"/>
                <a:gd name="T75" fmla="*/ 85 h 183"/>
                <a:gd name="T76" fmla="*/ 273 w 415"/>
                <a:gd name="T77" fmla="*/ 100 h 183"/>
                <a:gd name="T78" fmla="*/ 255 w 415"/>
                <a:gd name="T79" fmla="*/ 11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15" h="183">
                  <a:moveTo>
                    <a:pt x="255" y="110"/>
                  </a:moveTo>
                  <a:lnTo>
                    <a:pt x="235" y="118"/>
                  </a:lnTo>
                  <a:lnTo>
                    <a:pt x="217" y="126"/>
                  </a:lnTo>
                  <a:lnTo>
                    <a:pt x="199" y="134"/>
                  </a:lnTo>
                  <a:lnTo>
                    <a:pt x="183" y="141"/>
                  </a:lnTo>
                  <a:lnTo>
                    <a:pt x="168" y="147"/>
                  </a:lnTo>
                  <a:lnTo>
                    <a:pt x="152" y="152"/>
                  </a:lnTo>
                  <a:lnTo>
                    <a:pt x="139" y="157"/>
                  </a:lnTo>
                  <a:lnTo>
                    <a:pt x="126" y="162"/>
                  </a:lnTo>
                  <a:lnTo>
                    <a:pt x="114" y="167"/>
                  </a:lnTo>
                  <a:lnTo>
                    <a:pt x="103" y="170"/>
                  </a:lnTo>
                  <a:lnTo>
                    <a:pt x="93" y="172"/>
                  </a:lnTo>
                  <a:lnTo>
                    <a:pt x="83" y="175"/>
                  </a:lnTo>
                  <a:lnTo>
                    <a:pt x="75" y="178"/>
                  </a:lnTo>
                  <a:lnTo>
                    <a:pt x="70" y="178"/>
                  </a:lnTo>
                  <a:lnTo>
                    <a:pt x="62" y="180"/>
                  </a:lnTo>
                  <a:lnTo>
                    <a:pt x="59" y="180"/>
                  </a:lnTo>
                  <a:lnTo>
                    <a:pt x="49" y="180"/>
                  </a:lnTo>
                  <a:lnTo>
                    <a:pt x="41" y="183"/>
                  </a:lnTo>
                  <a:lnTo>
                    <a:pt x="34" y="180"/>
                  </a:lnTo>
                  <a:lnTo>
                    <a:pt x="26" y="180"/>
                  </a:lnTo>
                  <a:lnTo>
                    <a:pt x="18" y="178"/>
                  </a:lnTo>
                  <a:lnTo>
                    <a:pt x="10" y="175"/>
                  </a:lnTo>
                  <a:lnTo>
                    <a:pt x="5" y="170"/>
                  </a:lnTo>
                  <a:lnTo>
                    <a:pt x="0" y="165"/>
                  </a:lnTo>
                  <a:lnTo>
                    <a:pt x="21" y="154"/>
                  </a:lnTo>
                  <a:lnTo>
                    <a:pt x="44" y="144"/>
                  </a:lnTo>
                  <a:lnTo>
                    <a:pt x="67" y="134"/>
                  </a:lnTo>
                  <a:lnTo>
                    <a:pt x="88" y="123"/>
                  </a:lnTo>
                  <a:lnTo>
                    <a:pt x="108" y="116"/>
                  </a:lnTo>
                  <a:lnTo>
                    <a:pt x="126" y="105"/>
                  </a:lnTo>
                  <a:lnTo>
                    <a:pt x="147" y="98"/>
                  </a:lnTo>
                  <a:lnTo>
                    <a:pt x="165" y="90"/>
                  </a:lnTo>
                  <a:lnTo>
                    <a:pt x="183" y="82"/>
                  </a:lnTo>
                  <a:lnTo>
                    <a:pt x="199" y="74"/>
                  </a:lnTo>
                  <a:lnTo>
                    <a:pt x="214" y="67"/>
                  </a:lnTo>
                  <a:lnTo>
                    <a:pt x="230" y="59"/>
                  </a:lnTo>
                  <a:lnTo>
                    <a:pt x="245" y="54"/>
                  </a:lnTo>
                  <a:lnTo>
                    <a:pt x="261" y="46"/>
                  </a:lnTo>
                  <a:lnTo>
                    <a:pt x="273" y="41"/>
                  </a:lnTo>
                  <a:lnTo>
                    <a:pt x="286" y="36"/>
                  </a:lnTo>
                  <a:lnTo>
                    <a:pt x="299" y="30"/>
                  </a:lnTo>
                  <a:lnTo>
                    <a:pt x="310" y="25"/>
                  </a:lnTo>
                  <a:lnTo>
                    <a:pt x="320" y="23"/>
                  </a:lnTo>
                  <a:lnTo>
                    <a:pt x="330" y="18"/>
                  </a:lnTo>
                  <a:lnTo>
                    <a:pt x="341" y="15"/>
                  </a:lnTo>
                  <a:lnTo>
                    <a:pt x="348" y="12"/>
                  </a:lnTo>
                  <a:lnTo>
                    <a:pt x="356" y="10"/>
                  </a:lnTo>
                  <a:lnTo>
                    <a:pt x="364" y="7"/>
                  </a:lnTo>
                  <a:lnTo>
                    <a:pt x="369" y="5"/>
                  </a:lnTo>
                  <a:lnTo>
                    <a:pt x="377" y="2"/>
                  </a:lnTo>
                  <a:lnTo>
                    <a:pt x="382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2" y="0"/>
                  </a:lnTo>
                  <a:lnTo>
                    <a:pt x="395" y="0"/>
                  </a:lnTo>
                  <a:lnTo>
                    <a:pt x="397" y="0"/>
                  </a:lnTo>
                  <a:lnTo>
                    <a:pt x="400" y="2"/>
                  </a:lnTo>
                  <a:lnTo>
                    <a:pt x="405" y="5"/>
                  </a:lnTo>
                  <a:lnTo>
                    <a:pt x="408" y="10"/>
                  </a:lnTo>
                  <a:lnTo>
                    <a:pt x="410" y="12"/>
                  </a:lnTo>
                  <a:lnTo>
                    <a:pt x="413" y="18"/>
                  </a:lnTo>
                  <a:lnTo>
                    <a:pt x="415" y="23"/>
                  </a:lnTo>
                  <a:lnTo>
                    <a:pt x="413" y="23"/>
                  </a:lnTo>
                  <a:lnTo>
                    <a:pt x="413" y="25"/>
                  </a:lnTo>
                  <a:lnTo>
                    <a:pt x="408" y="28"/>
                  </a:lnTo>
                  <a:lnTo>
                    <a:pt x="405" y="33"/>
                  </a:lnTo>
                  <a:lnTo>
                    <a:pt x="397" y="36"/>
                  </a:lnTo>
                  <a:lnTo>
                    <a:pt x="392" y="41"/>
                  </a:lnTo>
                  <a:lnTo>
                    <a:pt x="384" y="46"/>
                  </a:lnTo>
                  <a:lnTo>
                    <a:pt x="374" y="51"/>
                  </a:lnTo>
                  <a:lnTo>
                    <a:pt x="364" y="56"/>
                  </a:lnTo>
                  <a:lnTo>
                    <a:pt x="351" y="61"/>
                  </a:lnTo>
                  <a:lnTo>
                    <a:pt x="338" y="69"/>
                  </a:lnTo>
                  <a:lnTo>
                    <a:pt x="322" y="77"/>
                  </a:lnTo>
                  <a:lnTo>
                    <a:pt x="307" y="85"/>
                  </a:lnTo>
                  <a:lnTo>
                    <a:pt x="292" y="92"/>
                  </a:lnTo>
                  <a:lnTo>
                    <a:pt x="273" y="100"/>
                  </a:lnTo>
                  <a:lnTo>
                    <a:pt x="255" y="110"/>
                  </a:lnTo>
                  <a:lnTo>
                    <a:pt x="255" y="110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" name="Freeform 56">
            <a:extLst>
              <a:ext uri="{FF2B5EF4-FFF2-40B4-BE49-F238E27FC236}">
                <a16:creationId xmlns:a16="http://schemas.microsoft.com/office/drawing/2014/main" xmlns="" id="{6AA4C94E-F0F3-4B52-A18E-696EA1668A59}"/>
              </a:ext>
            </a:extLst>
          </p:cNvPr>
          <p:cNvSpPr>
            <a:spLocks/>
          </p:cNvSpPr>
          <p:nvPr/>
        </p:nvSpPr>
        <p:spPr bwMode="auto">
          <a:xfrm>
            <a:off x="3180666" y="2038665"/>
            <a:ext cx="576575" cy="1015384"/>
          </a:xfrm>
          <a:custGeom>
            <a:avLst/>
            <a:gdLst>
              <a:gd name="T0" fmla="*/ 265 w 361"/>
              <a:gd name="T1" fmla="*/ 91 h 594"/>
              <a:gd name="T2" fmla="*/ 271 w 361"/>
              <a:gd name="T3" fmla="*/ 62 h 594"/>
              <a:gd name="T4" fmla="*/ 271 w 361"/>
              <a:gd name="T5" fmla="*/ 42 h 594"/>
              <a:gd name="T6" fmla="*/ 268 w 361"/>
              <a:gd name="T7" fmla="*/ 29 h 594"/>
              <a:gd name="T8" fmla="*/ 263 w 361"/>
              <a:gd name="T9" fmla="*/ 21 h 594"/>
              <a:gd name="T10" fmla="*/ 260 w 361"/>
              <a:gd name="T11" fmla="*/ 13 h 594"/>
              <a:gd name="T12" fmla="*/ 260 w 361"/>
              <a:gd name="T13" fmla="*/ 8 h 594"/>
              <a:gd name="T14" fmla="*/ 263 w 361"/>
              <a:gd name="T15" fmla="*/ 3 h 594"/>
              <a:gd name="T16" fmla="*/ 271 w 361"/>
              <a:gd name="T17" fmla="*/ 0 h 594"/>
              <a:gd name="T18" fmla="*/ 281 w 361"/>
              <a:gd name="T19" fmla="*/ 0 h 594"/>
              <a:gd name="T20" fmla="*/ 294 w 361"/>
              <a:gd name="T21" fmla="*/ 3 h 594"/>
              <a:gd name="T22" fmla="*/ 312 w 361"/>
              <a:gd name="T23" fmla="*/ 11 h 594"/>
              <a:gd name="T24" fmla="*/ 330 w 361"/>
              <a:gd name="T25" fmla="*/ 21 h 594"/>
              <a:gd name="T26" fmla="*/ 345 w 361"/>
              <a:gd name="T27" fmla="*/ 31 h 594"/>
              <a:gd name="T28" fmla="*/ 356 w 361"/>
              <a:gd name="T29" fmla="*/ 39 h 594"/>
              <a:gd name="T30" fmla="*/ 361 w 361"/>
              <a:gd name="T31" fmla="*/ 49 h 594"/>
              <a:gd name="T32" fmla="*/ 361 w 361"/>
              <a:gd name="T33" fmla="*/ 54 h 594"/>
              <a:gd name="T34" fmla="*/ 358 w 361"/>
              <a:gd name="T35" fmla="*/ 65 h 594"/>
              <a:gd name="T36" fmla="*/ 356 w 361"/>
              <a:gd name="T37" fmla="*/ 75 h 594"/>
              <a:gd name="T38" fmla="*/ 348 w 361"/>
              <a:gd name="T39" fmla="*/ 91 h 594"/>
              <a:gd name="T40" fmla="*/ 340 w 361"/>
              <a:gd name="T41" fmla="*/ 111 h 594"/>
              <a:gd name="T42" fmla="*/ 330 w 361"/>
              <a:gd name="T43" fmla="*/ 134 h 594"/>
              <a:gd name="T44" fmla="*/ 320 w 361"/>
              <a:gd name="T45" fmla="*/ 160 h 594"/>
              <a:gd name="T46" fmla="*/ 304 w 361"/>
              <a:gd name="T47" fmla="*/ 189 h 594"/>
              <a:gd name="T48" fmla="*/ 283 w 361"/>
              <a:gd name="T49" fmla="*/ 240 h 594"/>
              <a:gd name="T50" fmla="*/ 252 w 361"/>
              <a:gd name="T51" fmla="*/ 299 h 594"/>
              <a:gd name="T52" fmla="*/ 222 w 361"/>
              <a:gd name="T53" fmla="*/ 354 h 594"/>
              <a:gd name="T54" fmla="*/ 193 w 361"/>
              <a:gd name="T55" fmla="*/ 397 h 594"/>
              <a:gd name="T56" fmla="*/ 165 w 361"/>
              <a:gd name="T57" fmla="*/ 439 h 594"/>
              <a:gd name="T58" fmla="*/ 139 w 361"/>
              <a:gd name="T59" fmla="*/ 475 h 594"/>
              <a:gd name="T60" fmla="*/ 111 w 361"/>
              <a:gd name="T61" fmla="*/ 506 h 594"/>
              <a:gd name="T62" fmla="*/ 80 w 361"/>
              <a:gd name="T63" fmla="*/ 537 h 594"/>
              <a:gd name="T64" fmla="*/ 51 w 361"/>
              <a:gd name="T65" fmla="*/ 563 h 594"/>
              <a:gd name="T66" fmla="*/ 28 w 361"/>
              <a:gd name="T67" fmla="*/ 581 h 594"/>
              <a:gd name="T68" fmla="*/ 13 w 361"/>
              <a:gd name="T69" fmla="*/ 591 h 594"/>
              <a:gd name="T70" fmla="*/ 2 w 361"/>
              <a:gd name="T71" fmla="*/ 594 h 594"/>
              <a:gd name="T72" fmla="*/ 0 w 361"/>
              <a:gd name="T73" fmla="*/ 588 h 594"/>
              <a:gd name="T74" fmla="*/ 2 w 361"/>
              <a:gd name="T75" fmla="*/ 586 h 594"/>
              <a:gd name="T76" fmla="*/ 5 w 361"/>
              <a:gd name="T77" fmla="*/ 578 h 594"/>
              <a:gd name="T78" fmla="*/ 10 w 361"/>
              <a:gd name="T79" fmla="*/ 568 h 594"/>
              <a:gd name="T80" fmla="*/ 20 w 361"/>
              <a:gd name="T81" fmla="*/ 555 h 594"/>
              <a:gd name="T82" fmla="*/ 38 w 361"/>
              <a:gd name="T83" fmla="*/ 529 h 594"/>
              <a:gd name="T84" fmla="*/ 69 w 361"/>
              <a:gd name="T85" fmla="*/ 488 h 594"/>
              <a:gd name="T86" fmla="*/ 134 w 361"/>
              <a:gd name="T87" fmla="*/ 395 h 594"/>
              <a:gd name="T88" fmla="*/ 165 w 361"/>
              <a:gd name="T89" fmla="*/ 343 h 594"/>
              <a:gd name="T90" fmla="*/ 193 w 361"/>
              <a:gd name="T91" fmla="*/ 289 h 594"/>
              <a:gd name="T92" fmla="*/ 214 w 361"/>
              <a:gd name="T93" fmla="*/ 235 h 594"/>
              <a:gd name="T94" fmla="*/ 234 w 361"/>
              <a:gd name="T95" fmla="*/ 189 h 594"/>
              <a:gd name="T96" fmla="*/ 250 w 361"/>
              <a:gd name="T97" fmla="*/ 145 h 594"/>
              <a:gd name="T98" fmla="*/ 260 w 361"/>
              <a:gd name="T99" fmla="*/ 109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61" h="594">
                <a:moveTo>
                  <a:pt x="260" y="109"/>
                </a:moveTo>
                <a:lnTo>
                  <a:pt x="265" y="91"/>
                </a:lnTo>
                <a:lnTo>
                  <a:pt x="268" y="78"/>
                </a:lnTo>
                <a:lnTo>
                  <a:pt x="271" y="62"/>
                </a:lnTo>
                <a:lnTo>
                  <a:pt x="273" y="52"/>
                </a:lnTo>
                <a:lnTo>
                  <a:pt x="271" y="42"/>
                </a:lnTo>
                <a:lnTo>
                  <a:pt x="271" y="34"/>
                </a:lnTo>
                <a:lnTo>
                  <a:pt x="268" y="29"/>
                </a:lnTo>
                <a:lnTo>
                  <a:pt x="265" y="23"/>
                </a:lnTo>
                <a:lnTo>
                  <a:pt x="263" y="21"/>
                </a:lnTo>
                <a:lnTo>
                  <a:pt x="260" y="18"/>
                </a:lnTo>
                <a:lnTo>
                  <a:pt x="260" y="13"/>
                </a:lnTo>
                <a:lnTo>
                  <a:pt x="260" y="11"/>
                </a:lnTo>
                <a:lnTo>
                  <a:pt x="260" y="8"/>
                </a:lnTo>
                <a:lnTo>
                  <a:pt x="260" y="5"/>
                </a:lnTo>
                <a:lnTo>
                  <a:pt x="263" y="3"/>
                </a:lnTo>
                <a:lnTo>
                  <a:pt x="265" y="0"/>
                </a:lnTo>
                <a:lnTo>
                  <a:pt x="271" y="0"/>
                </a:lnTo>
                <a:lnTo>
                  <a:pt x="273" y="0"/>
                </a:lnTo>
                <a:lnTo>
                  <a:pt x="281" y="0"/>
                </a:lnTo>
                <a:lnTo>
                  <a:pt x="286" y="0"/>
                </a:lnTo>
                <a:lnTo>
                  <a:pt x="294" y="3"/>
                </a:lnTo>
                <a:lnTo>
                  <a:pt x="301" y="5"/>
                </a:lnTo>
                <a:lnTo>
                  <a:pt x="312" y="11"/>
                </a:lnTo>
                <a:lnTo>
                  <a:pt x="320" y="16"/>
                </a:lnTo>
                <a:lnTo>
                  <a:pt x="330" y="21"/>
                </a:lnTo>
                <a:lnTo>
                  <a:pt x="338" y="26"/>
                </a:lnTo>
                <a:lnTo>
                  <a:pt x="345" y="31"/>
                </a:lnTo>
                <a:lnTo>
                  <a:pt x="350" y="36"/>
                </a:lnTo>
                <a:lnTo>
                  <a:pt x="356" y="39"/>
                </a:lnTo>
                <a:lnTo>
                  <a:pt x="358" y="44"/>
                </a:lnTo>
                <a:lnTo>
                  <a:pt x="361" y="49"/>
                </a:lnTo>
                <a:lnTo>
                  <a:pt x="361" y="52"/>
                </a:lnTo>
                <a:lnTo>
                  <a:pt x="361" y="54"/>
                </a:lnTo>
                <a:lnTo>
                  <a:pt x="361" y="60"/>
                </a:lnTo>
                <a:lnTo>
                  <a:pt x="358" y="65"/>
                </a:lnTo>
                <a:lnTo>
                  <a:pt x="358" y="70"/>
                </a:lnTo>
                <a:lnTo>
                  <a:pt x="356" y="75"/>
                </a:lnTo>
                <a:lnTo>
                  <a:pt x="353" y="83"/>
                </a:lnTo>
                <a:lnTo>
                  <a:pt x="348" y="91"/>
                </a:lnTo>
                <a:lnTo>
                  <a:pt x="345" y="101"/>
                </a:lnTo>
                <a:lnTo>
                  <a:pt x="340" y="111"/>
                </a:lnTo>
                <a:lnTo>
                  <a:pt x="335" y="121"/>
                </a:lnTo>
                <a:lnTo>
                  <a:pt x="330" y="134"/>
                </a:lnTo>
                <a:lnTo>
                  <a:pt x="325" y="145"/>
                </a:lnTo>
                <a:lnTo>
                  <a:pt x="320" y="160"/>
                </a:lnTo>
                <a:lnTo>
                  <a:pt x="312" y="173"/>
                </a:lnTo>
                <a:lnTo>
                  <a:pt x="304" y="189"/>
                </a:lnTo>
                <a:lnTo>
                  <a:pt x="299" y="204"/>
                </a:lnTo>
                <a:lnTo>
                  <a:pt x="283" y="240"/>
                </a:lnTo>
                <a:lnTo>
                  <a:pt x="268" y="271"/>
                </a:lnTo>
                <a:lnTo>
                  <a:pt x="252" y="299"/>
                </a:lnTo>
                <a:lnTo>
                  <a:pt x="237" y="328"/>
                </a:lnTo>
                <a:lnTo>
                  <a:pt x="222" y="354"/>
                </a:lnTo>
                <a:lnTo>
                  <a:pt x="206" y="377"/>
                </a:lnTo>
                <a:lnTo>
                  <a:pt x="193" y="397"/>
                </a:lnTo>
                <a:lnTo>
                  <a:pt x="180" y="418"/>
                </a:lnTo>
                <a:lnTo>
                  <a:pt x="165" y="439"/>
                </a:lnTo>
                <a:lnTo>
                  <a:pt x="152" y="457"/>
                </a:lnTo>
                <a:lnTo>
                  <a:pt x="139" y="475"/>
                </a:lnTo>
                <a:lnTo>
                  <a:pt x="124" y="490"/>
                </a:lnTo>
                <a:lnTo>
                  <a:pt x="111" y="506"/>
                </a:lnTo>
                <a:lnTo>
                  <a:pt x="95" y="521"/>
                </a:lnTo>
                <a:lnTo>
                  <a:pt x="80" y="537"/>
                </a:lnTo>
                <a:lnTo>
                  <a:pt x="64" y="550"/>
                </a:lnTo>
                <a:lnTo>
                  <a:pt x="51" y="563"/>
                </a:lnTo>
                <a:lnTo>
                  <a:pt x="38" y="573"/>
                </a:lnTo>
                <a:lnTo>
                  <a:pt x="28" y="581"/>
                </a:lnTo>
                <a:lnTo>
                  <a:pt x="20" y="588"/>
                </a:lnTo>
                <a:lnTo>
                  <a:pt x="13" y="591"/>
                </a:lnTo>
                <a:lnTo>
                  <a:pt x="8" y="594"/>
                </a:lnTo>
                <a:lnTo>
                  <a:pt x="2" y="594"/>
                </a:lnTo>
                <a:lnTo>
                  <a:pt x="2" y="591"/>
                </a:lnTo>
                <a:lnTo>
                  <a:pt x="0" y="588"/>
                </a:lnTo>
                <a:lnTo>
                  <a:pt x="0" y="588"/>
                </a:lnTo>
                <a:lnTo>
                  <a:pt x="2" y="586"/>
                </a:lnTo>
                <a:lnTo>
                  <a:pt x="2" y="581"/>
                </a:lnTo>
                <a:lnTo>
                  <a:pt x="5" y="578"/>
                </a:lnTo>
                <a:lnTo>
                  <a:pt x="8" y="573"/>
                </a:lnTo>
                <a:lnTo>
                  <a:pt x="10" y="568"/>
                </a:lnTo>
                <a:lnTo>
                  <a:pt x="15" y="560"/>
                </a:lnTo>
                <a:lnTo>
                  <a:pt x="20" y="555"/>
                </a:lnTo>
                <a:lnTo>
                  <a:pt x="26" y="547"/>
                </a:lnTo>
                <a:lnTo>
                  <a:pt x="38" y="529"/>
                </a:lnTo>
                <a:lnTo>
                  <a:pt x="51" y="511"/>
                </a:lnTo>
                <a:lnTo>
                  <a:pt x="69" y="488"/>
                </a:lnTo>
                <a:lnTo>
                  <a:pt x="103" y="441"/>
                </a:lnTo>
                <a:lnTo>
                  <a:pt x="134" y="395"/>
                </a:lnTo>
                <a:lnTo>
                  <a:pt x="149" y="369"/>
                </a:lnTo>
                <a:lnTo>
                  <a:pt x="165" y="343"/>
                </a:lnTo>
                <a:lnTo>
                  <a:pt x="178" y="318"/>
                </a:lnTo>
                <a:lnTo>
                  <a:pt x="193" y="289"/>
                </a:lnTo>
                <a:lnTo>
                  <a:pt x="203" y="261"/>
                </a:lnTo>
                <a:lnTo>
                  <a:pt x="214" y="235"/>
                </a:lnTo>
                <a:lnTo>
                  <a:pt x="224" y="212"/>
                </a:lnTo>
                <a:lnTo>
                  <a:pt x="234" y="189"/>
                </a:lnTo>
                <a:lnTo>
                  <a:pt x="242" y="165"/>
                </a:lnTo>
                <a:lnTo>
                  <a:pt x="250" y="145"/>
                </a:lnTo>
                <a:lnTo>
                  <a:pt x="255" y="127"/>
                </a:lnTo>
                <a:lnTo>
                  <a:pt x="260" y="109"/>
                </a:lnTo>
                <a:lnTo>
                  <a:pt x="260" y="109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57">
            <a:extLst>
              <a:ext uri="{FF2B5EF4-FFF2-40B4-BE49-F238E27FC236}">
                <a16:creationId xmlns:a16="http://schemas.microsoft.com/office/drawing/2014/main" xmlns="" id="{9AFB9107-E6A6-4E12-9593-4D6A7CE5ADEE}"/>
              </a:ext>
            </a:extLst>
          </p:cNvPr>
          <p:cNvSpPr>
            <a:spLocks/>
          </p:cNvSpPr>
          <p:nvPr/>
        </p:nvSpPr>
        <p:spPr bwMode="auto">
          <a:xfrm>
            <a:off x="3563984" y="2373707"/>
            <a:ext cx="407276" cy="150427"/>
          </a:xfrm>
          <a:custGeom>
            <a:avLst/>
            <a:gdLst>
              <a:gd name="T0" fmla="*/ 0 w 255"/>
              <a:gd name="T1" fmla="*/ 47 h 88"/>
              <a:gd name="T2" fmla="*/ 20 w 255"/>
              <a:gd name="T3" fmla="*/ 44 h 88"/>
              <a:gd name="T4" fmla="*/ 38 w 255"/>
              <a:gd name="T5" fmla="*/ 42 h 88"/>
              <a:gd name="T6" fmla="*/ 56 w 255"/>
              <a:gd name="T7" fmla="*/ 39 h 88"/>
              <a:gd name="T8" fmla="*/ 74 w 255"/>
              <a:gd name="T9" fmla="*/ 36 h 88"/>
              <a:gd name="T10" fmla="*/ 87 w 255"/>
              <a:gd name="T11" fmla="*/ 31 h 88"/>
              <a:gd name="T12" fmla="*/ 100 w 255"/>
              <a:gd name="T13" fmla="*/ 29 h 88"/>
              <a:gd name="T14" fmla="*/ 113 w 255"/>
              <a:gd name="T15" fmla="*/ 23 h 88"/>
              <a:gd name="T16" fmla="*/ 121 w 255"/>
              <a:gd name="T17" fmla="*/ 18 h 88"/>
              <a:gd name="T18" fmla="*/ 131 w 255"/>
              <a:gd name="T19" fmla="*/ 13 h 88"/>
              <a:gd name="T20" fmla="*/ 139 w 255"/>
              <a:gd name="T21" fmla="*/ 11 h 88"/>
              <a:gd name="T22" fmla="*/ 147 w 255"/>
              <a:gd name="T23" fmla="*/ 5 h 88"/>
              <a:gd name="T24" fmla="*/ 157 w 255"/>
              <a:gd name="T25" fmla="*/ 3 h 88"/>
              <a:gd name="T26" fmla="*/ 165 w 255"/>
              <a:gd name="T27" fmla="*/ 3 h 88"/>
              <a:gd name="T28" fmla="*/ 172 w 255"/>
              <a:gd name="T29" fmla="*/ 0 h 88"/>
              <a:gd name="T30" fmla="*/ 190 w 255"/>
              <a:gd name="T31" fmla="*/ 0 h 88"/>
              <a:gd name="T32" fmla="*/ 203 w 255"/>
              <a:gd name="T33" fmla="*/ 0 h 88"/>
              <a:gd name="T34" fmla="*/ 214 w 255"/>
              <a:gd name="T35" fmla="*/ 3 h 88"/>
              <a:gd name="T36" fmla="*/ 227 w 255"/>
              <a:gd name="T37" fmla="*/ 5 h 88"/>
              <a:gd name="T38" fmla="*/ 237 w 255"/>
              <a:gd name="T39" fmla="*/ 8 h 88"/>
              <a:gd name="T40" fmla="*/ 239 w 255"/>
              <a:gd name="T41" fmla="*/ 11 h 88"/>
              <a:gd name="T42" fmla="*/ 245 w 255"/>
              <a:gd name="T43" fmla="*/ 13 h 88"/>
              <a:gd name="T44" fmla="*/ 247 w 255"/>
              <a:gd name="T45" fmla="*/ 16 h 88"/>
              <a:gd name="T46" fmla="*/ 250 w 255"/>
              <a:gd name="T47" fmla="*/ 18 h 88"/>
              <a:gd name="T48" fmla="*/ 252 w 255"/>
              <a:gd name="T49" fmla="*/ 21 h 88"/>
              <a:gd name="T50" fmla="*/ 252 w 255"/>
              <a:gd name="T51" fmla="*/ 23 h 88"/>
              <a:gd name="T52" fmla="*/ 255 w 255"/>
              <a:gd name="T53" fmla="*/ 29 h 88"/>
              <a:gd name="T54" fmla="*/ 252 w 255"/>
              <a:gd name="T55" fmla="*/ 31 h 88"/>
              <a:gd name="T56" fmla="*/ 247 w 255"/>
              <a:gd name="T57" fmla="*/ 36 h 88"/>
              <a:gd name="T58" fmla="*/ 239 w 255"/>
              <a:gd name="T59" fmla="*/ 39 h 88"/>
              <a:gd name="T60" fmla="*/ 234 w 255"/>
              <a:gd name="T61" fmla="*/ 42 h 88"/>
              <a:gd name="T62" fmla="*/ 229 w 255"/>
              <a:gd name="T63" fmla="*/ 44 h 88"/>
              <a:gd name="T64" fmla="*/ 224 w 255"/>
              <a:gd name="T65" fmla="*/ 47 h 88"/>
              <a:gd name="T66" fmla="*/ 216 w 255"/>
              <a:gd name="T67" fmla="*/ 49 h 88"/>
              <a:gd name="T68" fmla="*/ 208 w 255"/>
              <a:gd name="T69" fmla="*/ 52 h 88"/>
              <a:gd name="T70" fmla="*/ 201 w 255"/>
              <a:gd name="T71" fmla="*/ 54 h 88"/>
              <a:gd name="T72" fmla="*/ 193 w 255"/>
              <a:gd name="T73" fmla="*/ 57 h 88"/>
              <a:gd name="T74" fmla="*/ 183 w 255"/>
              <a:gd name="T75" fmla="*/ 60 h 88"/>
              <a:gd name="T76" fmla="*/ 172 w 255"/>
              <a:gd name="T77" fmla="*/ 62 h 88"/>
              <a:gd name="T78" fmla="*/ 162 w 255"/>
              <a:gd name="T79" fmla="*/ 65 h 88"/>
              <a:gd name="T80" fmla="*/ 141 w 255"/>
              <a:gd name="T81" fmla="*/ 73 h 88"/>
              <a:gd name="T82" fmla="*/ 118 w 255"/>
              <a:gd name="T83" fmla="*/ 78 h 88"/>
              <a:gd name="T84" fmla="*/ 98 w 255"/>
              <a:gd name="T85" fmla="*/ 83 h 88"/>
              <a:gd name="T86" fmla="*/ 77 w 255"/>
              <a:gd name="T87" fmla="*/ 85 h 88"/>
              <a:gd name="T88" fmla="*/ 56 w 255"/>
              <a:gd name="T89" fmla="*/ 88 h 88"/>
              <a:gd name="T90" fmla="*/ 36 w 255"/>
              <a:gd name="T91" fmla="*/ 88 h 88"/>
              <a:gd name="T92" fmla="*/ 18 w 255"/>
              <a:gd name="T93" fmla="*/ 88 h 88"/>
              <a:gd name="T94" fmla="*/ 0 w 255"/>
              <a:gd name="T95" fmla="*/ 88 h 88"/>
              <a:gd name="T96" fmla="*/ 0 w 255"/>
              <a:gd name="T97" fmla="*/ 47 h 88"/>
              <a:gd name="T98" fmla="*/ 0 w 255"/>
              <a:gd name="T99" fmla="*/ 4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5" h="88">
                <a:moveTo>
                  <a:pt x="0" y="47"/>
                </a:moveTo>
                <a:lnTo>
                  <a:pt x="20" y="44"/>
                </a:lnTo>
                <a:lnTo>
                  <a:pt x="38" y="42"/>
                </a:lnTo>
                <a:lnTo>
                  <a:pt x="56" y="39"/>
                </a:lnTo>
                <a:lnTo>
                  <a:pt x="74" y="36"/>
                </a:lnTo>
                <a:lnTo>
                  <a:pt x="87" y="31"/>
                </a:lnTo>
                <a:lnTo>
                  <a:pt x="100" y="29"/>
                </a:lnTo>
                <a:lnTo>
                  <a:pt x="113" y="23"/>
                </a:lnTo>
                <a:lnTo>
                  <a:pt x="121" y="18"/>
                </a:lnTo>
                <a:lnTo>
                  <a:pt x="131" y="13"/>
                </a:lnTo>
                <a:lnTo>
                  <a:pt x="139" y="11"/>
                </a:lnTo>
                <a:lnTo>
                  <a:pt x="147" y="5"/>
                </a:lnTo>
                <a:lnTo>
                  <a:pt x="157" y="3"/>
                </a:lnTo>
                <a:lnTo>
                  <a:pt x="165" y="3"/>
                </a:lnTo>
                <a:lnTo>
                  <a:pt x="172" y="0"/>
                </a:lnTo>
                <a:lnTo>
                  <a:pt x="190" y="0"/>
                </a:lnTo>
                <a:lnTo>
                  <a:pt x="203" y="0"/>
                </a:lnTo>
                <a:lnTo>
                  <a:pt x="214" y="3"/>
                </a:lnTo>
                <a:lnTo>
                  <a:pt x="227" y="5"/>
                </a:lnTo>
                <a:lnTo>
                  <a:pt x="237" y="8"/>
                </a:lnTo>
                <a:lnTo>
                  <a:pt x="239" y="11"/>
                </a:lnTo>
                <a:lnTo>
                  <a:pt x="245" y="13"/>
                </a:lnTo>
                <a:lnTo>
                  <a:pt x="247" y="16"/>
                </a:lnTo>
                <a:lnTo>
                  <a:pt x="250" y="18"/>
                </a:lnTo>
                <a:lnTo>
                  <a:pt x="252" y="21"/>
                </a:lnTo>
                <a:lnTo>
                  <a:pt x="252" y="23"/>
                </a:lnTo>
                <a:lnTo>
                  <a:pt x="255" y="29"/>
                </a:lnTo>
                <a:lnTo>
                  <a:pt x="252" y="31"/>
                </a:lnTo>
                <a:lnTo>
                  <a:pt x="247" y="36"/>
                </a:lnTo>
                <a:lnTo>
                  <a:pt x="239" y="39"/>
                </a:lnTo>
                <a:lnTo>
                  <a:pt x="234" y="42"/>
                </a:lnTo>
                <a:lnTo>
                  <a:pt x="229" y="44"/>
                </a:lnTo>
                <a:lnTo>
                  <a:pt x="224" y="47"/>
                </a:lnTo>
                <a:lnTo>
                  <a:pt x="216" y="49"/>
                </a:lnTo>
                <a:lnTo>
                  <a:pt x="208" y="52"/>
                </a:lnTo>
                <a:lnTo>
                  <a:pt x="201" y="54"/>
                </a:lnTo>
                <a:lnTo>
                  <a:pt x="193" y="57"/>
                </a:lnTo>
                <a:lnTo>
                  <a:pt x="183" y="60"/>
                </a:lnTo>
                <a:lnTo>
                  <a:pt x="172" y="62"/>
                </a:lnTo>
                <a:lnTo>
                  <a:pt x="162" y="65"/>
                </a:lnTo>
                <a:lnTo>
                  <a:pt x="141" y="73"/>
                </a:lnTo>
                <a:lnTo>
                  <a:pt x="118" y="78"/>
                </a:lnTo>
                <a:lnTo>
                  <a:pt x="98" y="83"/>
                </a:lnTo>
                <a:lnTo>
                  <a:pt x="77" y="85"/>
                </a:lnTo>
                <a:lnTo>
                  <a:pt x="56" y="88"/>
                </a:lnTo>
                <a:lnTo>
                  <a:pt x="36" y="88"/>
                </a:lnTo>
                <a:lnTo>
                  <a:pt x="18" y="88"/>
                </a:lnTo>
                <a:lnTo>
                  <a:pt x="0" y="88"/>
                </a:lnTo>
                <a:lnTo>
                  <a:pt x="0" y="47"/>
                </a:lnTo>
                <a:lnTo>
                  <a:pt x="0" y="47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58">
            <a:extLst>
              <a:ext uri="{FF2B5EF4-FFF2-40B4-BE49-F238E27FC236}">
                <a16:creationId xmlns:a16="http://schemas.microsoft.com/office/drawing/2014/main" xmlns="" id="{F3705E90-8041-4E66-8CD6-8CD24932701E}"/>
              </a:ext>
            </a:extLst>
          </p:cNvPr>
          <p:cNvSpPr>
            <a:spLocks/>
          </p:cNvSpPr>
          <p:nvPr/>
        </p:nvSpPr>
        <p:spPr bwMode="auto">
          <a:xfrm>
            <a:off x="4399300" y="2038665"/>
            <a:ext cx="242768" cy="167521"/>
          </a:xfrm>
          <a:custGeom>
            <a:avLst/>
            <a:gdLst>
              <a:gd name="T0" fmla="*/ 152 w 152"/>
              <a:gd name="T1" fmla="*/ 70 h 98"/>
              <a:gd name="T2" fmla="*/ 150 w 152"/>
              <a:gd name="T3" fmla="*/ 78 h 98"/>
              <a:gd name="T4" fmla="*/ 147 w 152"/>
              <a:gd name="T5" fmla="*/ 83 h 98"/>
              <a:gd name="T6" fmla="*/ 147 w 152"/>
              <a:gd name="T7" fmla="*/ 88 h 98"/>
              <a:gd name="T8" fmla="*/ 145 w 152"/>
              <a:gd name="T9" fmla="*/ 91 h 98"/>
              <a:gd name="T10" fmla="*/ 142 w 152"/>
              <a:gd name="T11" fmla="*/ 93 h 98"/>
              <a:gd name="T12" fmla="*/ 142 w 152"/>
              <a:gd name="T13" fmla="*/ 96 h 98"/>
              <a:gd name="T14" fmla="*/ 139 w 152"/>
              <a:gd name="T15" fmla="*/ 98 h 98"/>
              <a:gd name="T16" fmla="*/ 137 w 152"/>
              <a:gd name="T17" fmla="*/ 98 h 98"/>
              <a:gd name="T18" fmla="*/ 134 w 152"/>
              <a:gd name="T19" fmla="*/ 98 h 98"/>
              <a:gd name="T20" fmla="*/ 129 w 152"/>
              <a:gd name="T21" fmla="*/ 96 h 98"/>
              <a:gd name="T22" fmla="*/ 124 w 152"/>
              <a:gd name="T23" fmla="*/ 96 h 98"/>
              <a:gd name="T24" fmla="*/ 116 w 152"/>
              <a:gd name="T25" fmla="*/ 93 h 98"/>
              <a:gd name="T26" fmla="*/ 108 w 152"/>
              <a:gd name="T27" fmla="*/ 88 h 98"/>
              <a:gd name="T28" fmla="*/ 101 w 152"/>
              <a:gd name="T29" fmla="*/ 85 h 98"/>
              <a:gd name="T30" fmla="*/ 93 w 152"/>
              <a:gd name="T31" fmla="*/ 80 h 98"/>
              <a:gd name="T32" fmla="*/ 83 w 152"/>
              <a:gd name="T33" fmla="*/ 75 h 98"/>
              <a:gd name="T34" fmla="*/ 62 w 152"/>
              <a:gd name="T35" fmla="*/ 65 h 98"/>
              <a:gd name="T36" fmla="*/ 52 w 152"/>
              <a:gd name="T37" fmla="*/ 57 h 98"/>
              <a:gd name="T38" fmla="*/ 41 w 152"/>
              <a:gd name="T39" fmla="*/ 49 h 98"/>
              <a:gd name="T40" fmla="*/ 31 w 152"/>
              <a:gd name="T41" fmla="*/ 42 h 98"/>
              <a:gd name="T42" fmla="*/ 21 w 152"/>
              <a:gd name="T43" fmla="*/ 34 h 98"/>
              <a:gd name="T44" fmla="*/ 10 w 152"/>
              <a:gd name="T45" fmla="*/ 26 h 98"/>
              <a:gd name="T46" fmla="*/ 0 w 152"/>
              <a:gd name="T47" fmla="*/ 16 h 98"/>
              <a:gd name="T48" fmla="*/ 5 w 152"/>
              <a:gd name="T49" fmla="*/ 11 h 98"/>
              <a:gd name="T50" fmla="*/ 8 w 152"/>
              <a:gd name="T51" fmla="*/ 8 h 98"/>
              <a:gd name="T52" fmla="*/ 16 w 152"/>
              <a:gd name="T53" fmla="*/ 5 h 98"/>
              <a:gd name="T54" fmla="*/ 21 w 152"/>
              <a:gd name="T55" fmla="*/ 5 h 98"/>
              <a:gd name="T56" fmla="*/ 28 w 152"/>
              <a:gd name="T57" fmla="*/ 3 h 98"/>
              <a:gd name="T58" fmla="*/ 36 w 152"/>
              <a:gd name="T59" fmla="*/ 3 h 98"/>
              <a:gd name="T60" fmla="*/ 44 w 152"/>
              <a:gd name="T61" fmla="*/ 0 h 98"/>
              <a:gd name="T62" fmla="*/ 54 w 152"/>
              <a:gd name="T63" fmla="*/ 0 h 98"/>
              <a:gd name="T64" fmla="*/ 75 w 152"/>
              <a:gd name="T65" fmla="*/ 3 h 98"/>
              <a:gd name="T66" fmla="*/ 85 w 152"/>
              <a:gd name="T67" fmla="*/ 3 h 98"/>
              <a:gd name="T68" fmla="*/ 93 w 152"/>
              <a:gd name="T69" fmla="*/ 5 h 98"/>
              <a:gd name="T70" fmla="*/ 103 w 152"/>
              <a:gd name="T71" fmla="*/ 8 h 98"/>
              <a:gd name="T72" fmla="*/ 111 w 152"/>
              <a:gd name="T73" fmla="*/ 11 h 98"/>
              <a:gd name="T74" fmla="*/ 119 w 152"/>
              <a:gd name="T75" fmla="*/ 16 h 98"/>
              <a:gd name="T76" fmla="*/ 129 w 152"/>
              <a:gd name="T77" fmla="*/ 21 h 98"/>
              <a:gd name="T78" fmla="*/ 134 w 152"/>
              <a:gd name="T79" fmla="*/ 26 h 98"/>
              <a:gd name="T80" fmla="*/ 139 w 152"/>
              <a:gd name="T81" fmla="*/ 31 h 98"/>
              <a:gd name="T82" fmla="*/ 145 w 152"/>
              <a:gd name="T83" fmla="*/ 36 h 98"/>
              <a:gd name="T84" fmla="*/ 147 w 152"/>
              <a:gd name="T85" fmla="*/ 42 h 98"/>
              <a:gd name="T86" fmla="*/ 150 w 152"/>
              <a:gd name="T87" fmla="*/ 47 h 98"/>
              <a:gd name="T88" fmla="*/ 152 w 152"/>
              <a:gd name="T89" fmla="*/ 54 h 98"/>
              <a:gd name="T90" fmla="*/ 152 w 152"/>
              <a:gd name="T91" fmla="*/ 62 h 98"/>
              <a:gd name="T92" fmla="*/ 152 w 152"/>
              <a:gd name="T93" fmla="*/ 70 h 98"/>
              <a:gd name="T94" fmla="*/ 152 w 152"/>
              <a:gd name="T95" fmla="*/ 7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2" h="98">
                <a:moveTo>
                  <a:pt x="152" y="70"/>
                </a:moveTo>
                <a:lnTo>
                  <a:pt x="150" y="78"/>
                </a:lnTo>
                <a:lnTo>
                  <a:pt x="147" y="83"/>
                </a:lnTo>
                <a:lnTo>
                  <a:pt x="147" y="88"/>
                </a:lnTo>
                <a:lnTo>
                  <a:pt x="145" y="91"/>
                </a:lnTo>
                <a:lnTo>
                  <a:pt x="142" y="93"/>
                </a:lnTo>
                <a:lnTo>
                  <a:pt x="142" y="96"/>
                </a:lnTo>
                <a:lnTo>
                  <a:pt x="139" y="98"/>
                </a:lnTo>
                <a:lnTo>
                  <a:pt x="137" y="98"/>
                </a:lnTo>
                <a:lnTo>
                  <a:pt x="134" y="98"/>
                </a:lnTo>
                <a:lnTo>
                  <a:pt x="129" y="96"/>
                </a:lnTo>
                <a:lnTo>
                  <a:pt x="124" y="96"/>
                </a:lnTo>
                <a:lnTo>
                  <a:pt x="116" y="93"/>
                </a:lnTo>
                <a:lnTo>
                  <a:pt x="108" y="88"/>
                </a:lnTo>
                <a:lnTo>
                  <a:pt x="101" y="85"/>
                </a:lnTo>
                <a:lnTo>
                  <a:pt x="93" y="80"/>
                </a:lnTo>
                <a:lnTo>
                  <a:pt x="83" y="75"/>
                </a:lnTo>
                <a:lnTo>
                  <a:pt x="62" y="65"/>
                </a:lnTo>
                <a:lnTo>
                  <a:pt x="52" y="57"/>
                </a:lnTo>
                <a:lnTo>
                  <a:pt x="41" y="49"/>
                </a:lnTo>
                <a:lnTo>
                  <a:pt x="31" y="42"/>
                </a:lnTo>
                <a:lnTo>
                  <a:pt x="21" y="34"/>
                </a:lnTo>
                <a:lnTo>
                  <a:pt x="10" y="26"/>
                </a:lnTo>
                <a:lnTo>
                  <a:pt x="0" y="16"/>
                </a:lnTo>
                <a:lnTo>
                  <a:pt x="5" y="11"/>
                </a:lnTo>
                <a:lnTo>
                  <a:pt x="8" y="8"/>
                </a:lnTo>
                <a:lnTo>
                  <a:pt x="16" y="5"/>
                </a:lnTo>
                <a:lnTo>
                  <a:pt x="21" y="5"/>
                </a:lnTo>
                <a:lnTo>
                  <a:pt x="28" y="3"/>
                </a:lnTo>
                <a:lnTo>
                  <a:pt x="36" y="3"/>
                </a:lnTo>
                <a:lnTo>
                  <a:pt x="44" y="0"/>
                </a:lnTo>
                <a:lnTo>
                  <a:pt x="54" y="0"/>
                </a:lnTo>
                <a:lnTo>
                  <a:pt x="75" y="3"/>
                </a:lnTo>
                <a:lnTo>
                  <a:pt x="85" y="3"/>
                </a:lnTo>
                <a:lnTo>
                  <a:pt x="93" y="5"/>
                </a:lnTo>
                <a:lnTo>
                  <a:pt x="103" y="8"/>
                </a:lnTo>
                <a:lnTo>
                  <a:pt x="111" y="11"/>
                </a:lnTo>
                <a:lnTo>
                  <a:pt x="119" y="16"/>
                </a:lnTo>
                <a:lnTo>
                  <a:pt x="129" y="21"/>
                </a:lnTo>
                <a:lnTo>
                  <a:pt x="134" y="26"/>
                </a:lnTo>
                <a:lnTo>
                  <a:pt x="139" y="31"/>
                </a:lnTo>
                <a:lnTo>
                  <a:pt x="145" y="36"/>
                </a:lnTo>
                <a:lnTo>
                  <a:pt x="147" y="42"/>
                </a:lnTo>
                <a:lnTo>
                  <a:pt x="150" y="47"/>
                </a:lnTo>
                <a:lnTo>
                  <a:pt x="152" y="54"/>
                </a:lnTo>
                <a:lnTo>
                  <a:pt x="152" y="62"/>
                </a:lnTo>
                <a:lnTo>
                  <a:pt x="152" y="70"/>
                </a:lnTo>
                <a:lnTo>
                  <a:pt x="152" y="70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59">
            <a:extLst>
              <a:ext uri="{FF2B5EF4-FFF2-40B4-BE49-F238E27FC236}">
                <a16:creationId xmlns:a16="http://schemas.microsoft.com/office/drawing/2014/main" xmlns="" id="{C04890A5-E335-41CC-AF12-3CC0B541B705}"/>
              </a:ext>
            </a:extLst>
          </p:cNvPr>
          <p:cNvSpPr>
            <a:spLocks/>
          </p:cNvSpPr>
          <p:nvPr/>
        </p:nvSpPr>
        <p:spPr bwMode="auto">
          <a:xfrm>
            <a:off x="4007995" y="2351485"/>
            <a:ext cx="597338" cy="261539"/>
          </a:xfrm>
          <a:custGeom>
            <a:avLst/>
            <a:gdLst>
              <a:gd name="T0" fmla="*/ 374 w 374"/>
              <a:gd name="T1" fmla="*/ 16 h 153"/>
              <a:gd name="T2" fmla="*/ 369 w 374"/>
              <a:gd name="T3" fmla="*/ 18 h 153"/>
              <a:gd name="T4" fmla="*/ 361 w 374"/>
              <a:gd name="T5" fmla="*/ 26 h 153"/>
              <a:gd name="T6" fmla="*/ 346 w 374"/>
              <a:gd name="T7" fmla="*/ 34 h 153"/>
              <a:gd name="T8" fmla="*/ 325 w 374"/>
              <a:gd name="T9" fmla="*/ 42 h 153"/>
              <a:gd name="T10" fmla="*/ 302 w 374"/>
              <a:gd name="T11" fmla="*/ 52 h 153"/>
              <a:gd name="T12" fmla="*/ 271 w 374"/>
              <a:gd name="T13" fmla="*/ 65 h 153"/>
              <a:gd name="T14" fmla="*/ 237 w 374"/>
              <a:gd name="T15" fmla="*/ 80 h 153"/>
              <a:gd name="T16" fmla="*/ 199 w 374"/>
              <a:gd name="T17" fmla="*/ 96 h 153"/>
              <a:gd name="T18" fmla="*/ 163 w 374"/>
              <a:gd name="T19" fmla="*/ 109 h 153"/>
              <a:gd name="T20" fmla="*/ 132 w 374"/>
              <a:gd name="T21" fmla="*/ 122 h 153"/>
              <a:gd name="T22" fmla="*/ 103 w 374"/>
              <a:gd name="T23" fmla="*/ 132 h 153"/>
              <a:gd name="T24" fmla="*/ 80 w 374"/>
              <a:gd name="T25" fmla="*/ 140 h 153"/>
              <a:gd name="T26" fmla="*/ 62 w 374"/>
              <a:gd name="T27" fmla="*/ 145 h 153"/>
              <a:gd name="T28" fmla="*/ 47 w 374"/>
              <a:gd name="T29" fmla="*/ 150 h 153"/>
              <a:gd name="T30" fmla="*/ 34 w 374"/>
              <a:gd name="T31" fmla="*/ 153 h 153"/>
              <a:gd name="T32" fmla="*/ 23 w 374"/>
              <a:gd name="T33" fmla="*/ 153 h 153"/>
              <a:gd name="T34" fmla="*/ 10 w 374"/>
              <a:gd name="T35" fmla="*/ 150 h 153"/>
              <a:gd name="T36" fmla="*/ 3 w 374"/>
              <a:gd name="T37" fmla="*/ 145 h 153"/>
              <a:gd name="T38" fmla="*/ 0 w 374"/>
              <a:gd name="T39" fmla="*/ 140 h 153"/>
              <a:gd name="T40" fmla="*/ 34 w 374"/>
              <a:gd name="T41" fmla="*/ 116 h 153"/>
              <a:gd name="T42" fmla="*/ 101 w 374"/>
              <a:gd name="T43" fmla="*/ 88 h 153"/>
              <a:gd name="T44" fmla="*/ 157 w 374"/>
              <a:gd name="T45" fmla="*/ 62 h 153"/>
              <a:gd name="T46" fmla="*/ 206 w 374"/>
              <a:gd name="T47" fmla="*/ 42 h 153"/>
              <a:gd name="T48" fmla="*/ 248 w 374"/>
              <a:gd name="T49" fmla="*/ 24 h 153"/>
              <a:gd name="T50" fmla="*/ 281 w 374"/>
              <a:gd name="T51" fmla="*/ 13 h 153"/>
              <a:gd name="T52" fmla="*/ 307 w 374"/>
              <a:gd name="T53" fmla="*/ 3 h 153"/>
              <a:gd name="T54" fmla="*/ 325 w 374"/>
              <a:gd name="T55" fmla="*/ 0 h 153"/>
              <a:gd name="T56" fmla="*/ 343 w 374"/>
              <a:gd name="T57" fmla="*/ 0 h 153"/>
              <a:gd name="T58" fmla="*/ 356 w 374"/>
              <a:gd name="T59" fmla="*/ 0 h 153"/>
              <a:gd name="T60" fmla="*/ 366 w 374"/>
              <a:gd name="T61" fmla="*/ 6 h 153"/>
              <a:gd name="T62" fmla="*/ 371 w 374"/>
              <a:gd name="T63" fmla="*/ 11 h 153"/>
              <a:gd name="T64" fmla="*/ 374 w 374"/>
              <a:gd name="T65" fmla="*/ 1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4" h="153">
                <a:moveTo>
                  <a:pt x="374" y="13"/>
                </a:moveTo>
                <a:lnTo>
                  <a:pt x="374" y="16"/>
                </a:lnTo>
                <a:lnTo>
                  <a:pt x="371" y="16"/>
                </a:lnTo>
                <a:lnTo>
                  <a:pt x="369" y="18"/>
                </a:lnTo>
                <a:lnTo>
                  <a:pt x="366" y="21"/>
                </a:lnTo>
                <a:lnTo>
                  <a:pt x="361" y="26"/>
                </a:lnTo>
                <a:lnTo>
                  <a:pt x="353" y="29"/>
                </a:lnTo>
                <a:lnTo>
                  <a:pt x="346" y="34"/>
                </a:lnTo>
                <a:lnTo>
                  <a:pt x="335" y="36"/>
                </a:lnTo>
                <a:lnTo>
                  <a:pt x="325" y="42"/>
                </a:lnTo>
                <a:lnTo>
                  <a:pt x="315" y="47"/>
                </a:lnTo>
                <a:lnTo>
                  <a:pt x="302" y="52"/>
                </a:lnTo>
                <a:lnTo>
                  <a:pt x="286" y="60"/>
                </a:lnTo>
                <a:lnTo>
                  <a:pt x="271" y="65"/>
                </a:lnTo>
                <a:lnTo>
                  <a:pt x="255" y="73"/>
                </a:lnTo>
                <a:lnTo>
                  <a:pt x="237" y="80"/>
                </a:lnTo>
                <a:lnTo>
                  <a:pt x="219" y="88"/>
                </a:lnTo>
                <a:lnTo>
                  <a:pt x="199" y="96"/>
                </a:lnTo>
                <a:lnTo>
                  <a:pt x="181" y="101"/>
                </a:lnTo>
                <a:lnTo>
                  <a:pt x="163" y="109"/>
                </a:lnTo>
                <a:lnTo>
                  <a:pt x="147" y="116"/>
                </a:lnTo>
                <a:lnTo>
                  <a:pt x="132" y="122"/>
                </a:lnTo>
                <a:lnTo>
                  <a:pt x="119" y="127"/>
                </a:lnTo>
                <a:lnTo>
                  <a:pt x="103" y="132"/>
                </a:lnTo>
                <a:lnTo>
                  <a:pt x="93" y="135"/>
                </a:lnTo>
                <a:lnTo>
                  <a:pt x="80" y="140"/>
                </a:lnTo>
                <a:lnTo>
                  <a:pt x="70" y="142"/>
                </a:lnTo>
                <a:lnTo>
                  <a:pt x="62" y="145"/>
                </a:lnTo>
                <a:lnTo>
                  <a:pt x="52" y="147"/>
                </a:lnTo>
                <a:lnTo>
                  <a:pt x="47" y="150"/>
                </a:lnTo>
                <a:lnTo>
                  <a:pt x="39" y="150"/>
                </a:lnTo>
                <a:lnTo>
                  <a:pt x="34" y="153"/>
                </a:lnTo>
                <a:lnTo>
                  <a:pt x="31" y="153"/>
                </a:lnTo>
                <a:lnTo>
                  <a:pt x="23" y="153"/>
                </a:lnTo>
                <a:lnTo>
                  <a:pt x="16" y="153"/>
                </a:lnTo>
                <a:lnTo>
                  <a:pt x="10" y="150"/>
                </a:lnTo>
                <a:lnTo>
                  <a:pt x="5" y="147"/>
                </a:lnTo>
                <a:lnTo>
                  <a:pt x="3" y="145"/>
                </a:lnTo>
                <a:lnTo>
                  <a:pt x="0" y="142"/>
                </a:lnTo>
                <a:lnTo>
                  <a:pt x="0" y="140"/>
                </a:lnTo>
                <a:lnTo>
                  <a:pt x="0" y="135"/>
                </a:lnTo>
                <a:lnTo>
                  <a:pt x="34" y="116"/>
                </a:lnTo>
                <a:lnTo>
                  <a:pt x="67" y="101"/>
                </a:lnTo>
                <a:lnTo>
                  <a:pt x="101" y="88"/>
                </a:lnTo>
                <a:lnTo>
                  <a:pt x="129" y="75"/>
                </a:lnTo>
                <a:lnTo>
                  <a:pt x="157" y="62"/>
                </a:lnTo>
                <a:lnTo>
                  <a:pt x="183" y="52"/>
                </a:lnTo>
                <a:lnTo>
                  <a:pt x="206" y="42"/>
                </a:lnTo>
                <a:lnTo>
                  <a:pt x="230" y="34"/>
                </a:lnTo>
                <a:lnTo>
                  <a:pt x="248" y="24"/>
                </a:lnTo>
                <a:lnTo>
                  <a:pt x="266" y="18"/>
                </a:lnTo>
                <a:lnTo>
                  <a:pt x="281" y="13"/>
                </a:lnTo>
                <a:lnTo>
                  <a:pt x="297" y="8"/>
                </a:lnTo>
                <a:lnTo>
                  <a:pt x="307" y="3"/>
                </a:lnTo>
                <a:lnTo>
                  <a:pt x="317" y="0"/>
                </a:lnTo>
                <a:lnTo>
                  <a:pt x="325" y="0"/>
                </a:lnTo>
                <a:lnTo>
                  <a:pt x="333" y="0"/>
                </a:lnTo>
                <a:lnTo>
                  <a:pt x="343" y="0"/>
                </a:lnTo>
                <a:lnTo>
                  <a:pt x="351" y="0"/>
                </a:lnTo>
                <a:lnTo>
                  <a:pt x="356" y="0"/>
                </a:lnTo>
                <a:lnTo>
                  <a:pt x="364" y="3"/>
                </a:lnTo>
                <a:lnTo>
                  <a:pt x="366" y="6"/>
                </a:lnTo>
                <a:lnTo>
                  <a:pt x="371" y="6"/>
                </a:lnTo>
                <a:lnTo>
                  <a:pt x="371" y="11"/>
                </a:lnTo>
                <a:lnTo>
                  <a:pt x="374" y="13"/>
                </a:lnTo>
                <a:lnTo>
                  <a:pt x="374" y="13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60">
            <a:extLst>
              <a:ext uri="{FF2B5EF4-FFF2-40B4-BE49-F238E27FC236}">
                <a16:creationId xmlns:a16="http://schemas.microsoft.com/office/drawing/2014/main" xmlns="" id="{2D6C5A23-E721-41CB-8133-B463E2504DC8}"/>
              </a:ext>
            </a:extLst>
          </p:cNvPr>
          <p:cNvSpPr>
            <a:spLocks/>
          </p:cNvSpPr>
          <p:nvPr/>
        </p:nvSpPr>
        <p:spPr bwMode="auto">
          <a:xfrm>
            <a:off x="3966469" y="2780545"/>
            <a:ext cx="753860" cy="639316"/>
          </a:xfrm>
          <a:custGeom>
            <a:avLst/>
            <a:gdLst>
              <a:gd name="T0" fmla="*/ 372 w 472"/>
              <a:gd name="T1" fmla="*/ 175 h 374"/>
              <a:gd name="T2" fmla="*/ 333 w 472"/>
              <a:gd name="T3" fmla="*/ 211 h 374"/>
              <a:gd name="T4" fmla="*/ 292 w 472"/>
              <a:gd name="T5" fmla="*/ 242 h 374"/>
              <a:gd name="T6" fmla="*/ 250 w 472"/>
              <a:gd name="T7" fmla="*/ 268 h 374"/>
              <a:gd name="T8" fmla="*/ 209 w 472"/>
              <a:gd name="T9" fmla="*/ 294 h 374"/>
              <a:gd name="T10" fmla="*/ 168 w 472"/>
              <a:gd name="T11" fmla="*/ 317 h 374"/>
              <a:gd name="T12" fmla="*/ 129 w 472"/>
              <a:gd name="T13" fmla="*/ 335 h 374"/>
              <a:gd name="T14" fmla="*/ 93 w 472"/>
              <a:gd name="T15" fmla="*/ 350 h 374"/>
              <a:gd name="T16" fmla="*/ 57 w 472"/>
              <a:gd name="T17" fmla="*/ 363 h 374"/>
              <a:gd name="T18" fmla="*/ 31 w 472"/>
              <a:gd name="T19" fmla="*/ 371 h 374"/>
              <a:gd name="T20" fmla="*/ 13 w 472"/>
              <a:gd name="T21" fmla="*/ 374 h 374"/>
              <a:gd name="T22" fmla="*/ 3 w 472"/>
              <a:gd name="T23" fmla="*/ 374 h 374"/>
              <a:gd name="T24" fmla="*/ 0 w 472"/>
              <a:gd name="T25" fmla="*/ 368 h 374"/>
              <a:gd name="T26" fmla="*/ 3 w 472"/>
              <a:gd name="T27" fmla="*/ 366 h 374"/>
              <a:gd name="T28" fmla="*/ 16 w 472"/>
              <a:gd name="T29" fmla="*/ 356 h 374"/>
              <a:gd name="T30" fmla="*/ 34 w 472"/>
              <a:gd name="T31" fmla="*/ 345 h 374"/>
              <a:gd name="T32" fmla="*/ 62 w 472"/>
              <a:gd name="T33" fmla="*/ 327 h 374"/>
              <a:gd name="T34" fmla="*/ 93 w 472"/>
              <a:gd name="T35" fmla="*/ 309 h 374"/>
              <a:gd name="T36" fmla="*/ 129 w 472"/>
              <a:gd name="T37" fmla="*/ 289 h 374"/>
              <a:gd name="T38" fmla="*/ 168 w 472"/>
              <a:gd name="T39" fmla="*/ 265 h 374"/>
              <a:gd name="T40" fmla="*/ 207 w 472"/>
              <a:gd name="T41" fmla="*/ 237 h 374"/>
              <a:gd name="T42" fmla="*/ 279 w 472"/>
              <a:gd name="T43" fmla="*/ 172 h 374"/>
              <a:gd name="T44" fmla="*/ 343 w 472"/>
              <a:gd name="T45" fmla="*/ 105 h 374"/>
              <a:gd name="T46" fmla="*/ 372 w 472"/>
              <a:gd name="T47" fmla="*/ 77 h 374"/>
              <a:gd name="T48" fmla="*/ 390 w 472"/>
              <a:gd name="T49" fmla="*/ 54 h 374"/>
              <a:gd name="T50" fmla="*/ 397 w 472"/>
              <a:gd name="T51" fmla="*/ 36 h 374"/>
              <a:gd name="T52" fmla="*/ 400 w 472"/>
              <a:gd name="T53" fmla="*/ 23 h 374"/>
              <a:gd name="T54" fmla="*/ 397 w 472"/>
              <a:gd name="T55" fmla="*/ 12 h 374"/>
              <a:gd name="T56" fmla="*/ 397 w 472"/>
              <a:gd name="T57" fmla="*/ 7 h 374"/>
              <a:gd name="T58" fmla="*/ 397 w 472"/>
              <a:gd name="T59" fmla="*/ 2 h 374"/>
              <a:gd name="T60" fmla="*/ 403 w 472"/>
              <a:gd name="T61" fmla="*/ 0 h 374"/>
              <a:gd name="T62" fmla="*/ 410 w 472"/>
              <a:gd name="T63" fmla="*/ 0 h 374"/>
              <a:gd name="T64" fmla="*/ 421 w 472"/>
              <a:gd name="T65" fmla="*/ 5 h 374"/>
              <a:gd name="T66" fmla="*/ 431 w 472"/>
              <a:gd name="T67" fmla="*/ 12 h 374"/>
              <a:gd name="T68" fmla="*/ 452 w 472"/>
              <a:gd name="T69" fmla="*/ 28 h 374"/>
              <a:gd name="T70" fmla="*/ 462 w 472"/>
              <a:gd name="T71" fmla="*/ 41 h 374"/>
              <a:gd name="T72" fmla="*/ 470 w 472"/>
              <a:gd name="T73" fmla="*/ 51 h 374"/>
              <a:gd name="T74" fmla="*/ 472 w 472"/>
              <a:gd name="T75" fmla="*/ 59 h 374"/>
              <a:gd name="T76" fmla="*/ 470 w 472"/>
              <a:gd name="T77" fmla="*/ 69 h 374"/>
              <a:gd name="T78" fmla="*/ 457 w 472"/>
              <a:gd name="T79" fmla="*/ 85 h 374"/>
              <a:gd name="T80" fmla="*/ 436 w 472"/>
              <a:gd name="T81" fmla="*/ 108 h 374"/>
              <a:gd name="T82" fmla="*/ 408 w 472"/>
              <a:gd name="T83" fmla="*/ 139 h 374"/>
              <a:gd name="T84" fmla="*/ 390 w 472"/>
              <a:gd name="T85" fmla="*/ 157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2" h="374">
                <a:moveTo>
                  <a:pt x="390" y="157"/>
                </a:moveTo>
                <a:lnTo>
                  <a:pt x="372" y="175"/>
                </a:lnTo>
                <a:lnTo>
                  <a:pt x="351" y="193"/>
                </a:lnTo>
                <a:lnTo>
                  <a:pt x="333" y="211"/>
                </a:lnTo>
                <a:lnTo>
                  <a:pt x="312" y="227"/>
                </a:lnTo>
                <a:lnTo>
                  <a:pt x="292" y="242"/>
                </a:lnTo>
                <a:lnTo>
                  <a:pt x="271" y="255"/>
                </a:lnTo>
                <a:lnTo>
                  <a:pt x="250" y="268"/>
                </a:lnTo>
                <a:lnTo>
                  <a:pt x="230" y="281"/>
                </a:lnTo>
                <a:lnTo>
                  <a:pt x="209" y="294"/>
                </a:lnTo>
                <a:lnTo>
                  <a:pt x="189" y="307"/>
                </a:lnTo>
                <a:lnTo>
                  <a:pt x="168" y="317"/>
                </a:lnTo>
                <a:lnTo>
                  <a:pt x="147" y="327"/>
                </a:lnTo>
                <a:lnTo>
                  <a:pt x="129" y="335"/>
                </a:lnTo>
                <a:lnTo>
                  <a:pt x="111" y="343"/>
                </a:lnTo>
                <a:lnTo>
                  <a:pt x="93" y="350"/>
                </a:lnTo>
                <a:lnTo>
                  <a:pt x="75" y="356"/>
                </a:lnTo>
                <a:lnTo>
                  <a:pt x="57" y="363"/>
                </a:lnTo>
                <a:lnTo>
                  <a:pt x="42" y="368"/>
                </a:lnTo>
                <a:lnTo>
                  <a:pt x="31" y="371"/>
                </a:lnTo>
                <a:lnTo>
                  <a:pt x="21" y="374"/>
                </a:lnTo>
                <a:lnTo>
                  <a:pt x="13" y="374"/>
                </a:lnTo>
                <a:lnTo>
                  <a:pt x="5" y="374"/>
                </a:lnTo>
                <a:lnTo>
                  <a:pt x="3" y="374"/>
                </a:lnTo>
                <a:lnTo>
                  <a:pt x="3" y="371"/>
                </a:lnTo>
                <a:lnTo>
                  <a:pt x="0" y="368"/>
                </a:lnTo>
                <a:lnTo>
                  <a:pt x="0" y="368"/>
                </a:lnTo>
                <a:lnTo>
                  <a:pt x="3" y="366"/>
                </a:lnTo>
                <a:lnTo>
                  <a:pt x="8" y="361"/>
                </a:lnTo>
                <a:lnTo>
                  <a:pt x="16" y="356"/>
                </a:lnTo>
                <a:lnTo>
                  <a:pt x="24" y="350"/>
                </a:lnTo>
                <a:lnTo>
                  <a:pt x="34" y="345"/>
                </a:lnTo>
                <a:lnTo>
                  <a:pt x="47" y="338"/>
                </a:lnTo>
                <a:lnTo>
                  <a:pt x="62" y="327"/>
                </a:lnTo>
                <a:lnTo>
                  <a:pt x="78" y="319"/>
                </a:lnTo>
                <a:lnTo>
                  <a:pt x="93" y="309"/>
                </a:lnTo>
                <a:lnTo>
                  <a:pt x="111" y="299"/>
                </a:lnTo>
                <a:lnTo>
                  <a:pt x="129" y="289"/>
                </a:lnTo>
                <a:lnTo>
                  <a:pt x="147" y="278"/>
                </a:lnTo>
                <a:lnTo>
                  <a:pt x="168" y="265"/>
                </a:lnTo>
                <a:lnTo>
                  <a:pt x="186" y="250"/>
                </a:lnTo>
                <a:lnTo>
                  <a:pt x="207" y="237"/>
                </a:lnTo>
                <a:lnTo>
                  <a:pt x="243" y="203"/>
                </a:lnTo>
                <a:lnTo>
                  <a:pt x="279" y="172"/>
                </a:lnTo>
                <a:lnTo>
                  <a:pt x="312" y="139"/>
                </a:lnTo>
                <a:lnTo>
                  <a:pt x="343" y="105"/>
                </a:lnTo>
                <a:lnTo>
                  <a:pt x="359" y="90"/>
                </a:lnTo>
                <a:lnTo>
                  <a:pt x="372" y="77"/>
                </a:lnTo>
                <a:lnTo>
                  <a:pt x="382" y="64"/>
                </a:lnTo>
                <a:lnTo>
                  <a:pt x="390" y="54"/>
                </a:lnTo>
                <a:lnTo>
                  <a:pt x="395" y="43"/>
                </a:lnTo>
                <a:lnTo>
                  <a:pt x="397" y="36"/>
                </a:lnTo>
                <a:lnTo>
                  <a:pt x="400" y="28"/>
                </a:lnTo>
                <a:lnTo>
                  <a:pt x="400" y="23"/>
                </a:lnTo>
                <a:lnTo>
                  <a:pt x="397" y="18"/>
                </a:lnTo>
                <a:lnTo>
                  <a:pt x="397" y="12"/>
                </a:lnTo>
                <a:lnTo>
                  <a:pt x="397" y="10"/>
                </a:lnTo>
                <a:lnTo>
                  <a:pt x="397" y="7"/>
                </a:lnTo>
                <a:lnTo>
                  <a:pt x="397" y="5"/>
                </a:lnTo>
                <a:lnTo>
                  <a:pt x="397" y="2"/>
                </a:lnTo>
                <a:lnTo>
                  <a:pt x="400" y="0"/>
                </a:lnTo>
                <a:lnTo>
                  <a:pt x="403" y="0"/>
                </a:lnTo>
                <a:lnTo>
                  <a:pt x="408" y="0"/>
                </a:lnTo>
                <a:lnTo>
                  <a:pt x="410" y="0"/>
                </a:lnTo>
                <a:lnTo>
                  <a:pt x="416" y="2"/>
                </a:lnTo>
                <a:lnTo>
                  <a:pt x="421" y="5"/>
                </a:lnTo>
                <a:lnTo>
                  <a:pt x="426" y="7"/>
                </a:lnTo>
                <a:lnTo>
                  <a:pt x="431" y="12"/>
                </a:lnTo>
                <a:lnTo>
                  <a:pt x="444" y="23"/>
                </a:lnTo>
                <a:lnTo>
                  <a:pt x="452" y="28"/>
                </a:lnTo>
                <a:lnTo>
                  <a:pt x="457" y="36"/>
                </a:lnTo>
                <a:lnTo>
                  <a:pt x="462" y="41"/>
                </a:lnTo>
                <a:lnTo>
                  <a:pt x="465" y="46"/>
                </a:lnTo>
                <a:lnTo>
                  <a:pt x="470" y="51"/>
                </a:lnTo>
                <a:lnTo>
                  <a:pt x="470" y="56"/>
                </a:lnTo>
                <a:lnTo>
                  <a:pt x="472" y="59"/>
                </a:lnTo>
                <a:lnTo>
                  <a:pt x="472" y="64"/>
                </a:lnTo>
                <a:lnTo>
                  <a:pt x="470" y="69"/>
                </a:lnTo>
                <a:lnTo>
                  <a:pt x="465" y="77"/>
                </a:lnTo>
                <a:lnTo>
                  <a:pt x="457" y="85"/>
                </a:lnTo>
                <a:lnTo>
                  <a:pt x="449" y="95"/>
                </a:lnTo>
                <a:lnTo>
                  <a:pt x="436" y="108"/>
                </a:lnTo>
                <a:lnTo>
                  <a:pt x="423" y="123"/>
                </a:lnTo>
                <a:lnTo>
                  <a:pt x="408" y="139"/>
                </a:lnTo>
                <a:lnTo>
                  <a:pt x="390" y="157"/>
                </a:lnTo>
                <a:lnTo>
                  <a:pt x="390" y="157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61">
            <a:extLst>
              <a:ext uri="{FF2B5EF4-FFF2-40B4-BE49-F238E27FC236}">
                <a16:creationId xmlns:a16="http://schemas.microsoft.com/office/drawing/2014/main" xmlns="" id="{3199A722-20FD-47EC-B0D9-7860D0C7C8B8}"/>
              </a:ext>
            </a:extLst>
          </p:cNvPr>
          <p:cNvSpPr>
            <a:spLocks/>
          </p:cNvSpPr>
          <p:nvPr/>
        </p:nvSpPr>
        <p:spPr bwMode="auto">
          <a:xfrm>
            <a:off x="3460170" y="2669433"/>
            <a:ext cx="453593" cy="164103"/>
          </a:xfrm>
          <a:custGeom>
            <a:avLst/>
            <a:gdLst>
              <a:gd name="T0" fmla="*/ 28 w 284"/>
              <a:gd name="T1" fmla="*/ 54 h 96"/>
              <a:gd name="T2" fmla="*/ 80 w 284"/>
              <a:gd name="T3" fmla="*/ 39 h 96"/>
              <a:gd name="T4" fmla="*/ 124 w 284"/>
              <a:gd name="T5" fmla="*/ 26 h 96"/>
              <a:gd name="T6" fmla="*/ 163 w 284"/>
              <a:gd name="T7" fmla="*/ 16 h 96"/>
              <a:gd name="T8" fmla="*/ 196 w 284"/>
              <a:gd name="T9" fmla="*/ 8 h 96"/>
              <a:gd name="T10" fmla="*/ 222 w 284"/>
              <a:gd name="T11" fmla="*/ 3 h 96"/>
              <a:gd name="T12" fmla="*/ 243 w 284"/>
              <a:gd name="T13" fmla="*/ 0 h 96"/>
              <a:gd name="T14" fmla="*/ 255 w 284"/>
              <a:gd name="T15" fmla="*/ 3 h 96"/>
              <a:gd name="T16" fmla="*/ 268 w 284"/>
              <a:gd name="T17" fmla="*/ 10 h 96"/>
              <a:gd name="T18" fmla="*/ 279 w 284"/>
              <a:gd name="T19" fmla="*/ 21 h 96"/>
              <a:gd name="T20" fmla="*/ 281 w 284"/>
              <a:gd name="T21" fmla="*/ 23 h 96"/>
              <a:gd name="T22" fmla="*/ 281 w 284"/>
              <a:gd name="T23" fmla="*/ 28 h 96"/>
              <a:gd name="T24" fmla="*/ 279 w 284"/>
              <a:gd name="T25" fmla="*/ 31 h 96"/>
              <a:gd name="T26" fmla="*/ 271 w 284"/>
              <a:gd name="T27" fmla="*/ 36 h 96"/>
              <a:gd name="T28" fmla="*/ 261 w 284"/>
              <a:gd name="T29" fmla="*/ 41 h 96"/>
              <a:gd name="T30" fmla="*/ 248 w 284"/>
              <a:gd name="T31" fmla="*/ 47 h 96"/>
              <a:gd name="T32" fmla="*/ 230 w 284"/>
              <a:gd name="T33" fmla="*/ 52 h 96"/>
              <a:gd name="T34" fmla="*/ 206 w 284"/>
              <a:gd name="T35" fmla="*/ 59 h 96"/>
              <a:gd name="T36" fmla="*/ 183 w 284"/>
              <a:gd name="T37" fmla="*/ 65 h 96"/>
              <a:gd name="T38" fmla="*/ 155 w 284"/>
              <a:gd name="T39" fmla="*/ 72 h 96"/>
              <a:gd name="T40" fmla="*/ 129 w 284"/>
              <a:gd name="T41" fmla="*/ 77 h 96"/>
              <a:gd name="T42" fmla="*/ 106 w 284"/>
              <a:gd name="T43" fmla="*/ 83 h 96"/>
              <a:gd name="T44" fmla="*/ 88 w 284"/>
              <a:gd name="T45" fmla="*/ 88 h 96"/>
              <a:gd name="T46" fmla="*/ 72 w 284"/>
              <a:gd name="T47" fmla="*/ 90 h 96"/>
              <a:gd name="T48" fmla="*/ 59 w 284"/>
              <a:gd name="T49" fmla="*/ 93 h 96"/>
              <a:gd name="T50" fmla="*/ 52 w 284"/>
              <a:gd name="T51" fmla="*/ 96 h 96"/>
              <a:gd name="T52" fmla="*/ 47 w 284"/>
              <a:gd name="T53" fmla="*/ 96 h 96"/>
              <a:gd name="T54" fmla="*/ 41 w 284"/>
              <a:gd name="T55" fmla="*/ 96 h 96"/>
              <a:gd name="T56" fmla="*/ 26 w 284"/>
              <a:gd name="T57" fmla="*/ 90 h 96"/>
              <a:gd name="T58" fmla="*/ 13 w 284"/>
              <a:gd name="T59" fmla="*/ 85 h 96"/>
              <a:gd name="T60" fmla="*/ 5 w 284"/>
              <a:gd name="T61" fmla="*/ 80 h 96"/>
              <a:gd name="T62" fmla="*/ 3 w 284"/>
              <a:gd name="T63" fmla="*/ 75 h 96"/>
              <a:gd name="T64" fmla="*/ 0 w 284"/>
              <a:gd name="T65" fmla="*/ 70 h 96"/>
              <a:gd name="T66" fmla="*/ 0 w 284"/>
              <a:gd name="T67" fmla="*/ 6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4" h="96">
                <a:moveTo>
                  <a:pt x="0" y="65"/>
                </a:moveTo>
                <a:lnTo>
                  <a:pt x="28" y="54"/>
                </a:lnTo>
                <a:lnTo>
                  <a:pt x="54" y="47"/>
                </a:lnTo>
                <a:lnTo>
                  <a:pt x="80" y="39"/>
                </a:lnTo>
                <a:lnTo>
                  <a:pt x="103" y="31"/>
                </a:lnTo>
                <a:lnTo>
                  <a:pt x="124" y="26"/>
                </a:lnTo>
                <a:lnTo>
                  <a:pt x="145" y="18"/>
                </a:lnTo>
                <a:lnTo>
                  <a:pt x="163" y="16"/>
                </a:lnTo>
                <a:lnTo>
                  <a:pt x="181" y="10"/>
                </a:lnTo>
                <a:lnTo>
                  <a:pt x="196" y="8"/>
                </a:lnTo>
                <a:lnTo>
                  <a:pt x="209" y="5"/>
                </a:lnTo>
                <a:lnTo>
                  <a:pt x="222" y="3"/>
                </a:lnTo>
                <a:lnTo>
                  <a:pt x="232" y="3"/>
                </a:lnTo>
                <a:lnTo>
                  <a:pt x="243" y="0"/>
                </a:lnTo>
                <a:lnTo>
                  <a:pt x="250" y="0"/>
                </a:lnTo>
                <a:lnTo>
                  <a:pt x="255" y="3"/>
                </a:lnTo>
                <a:lnTo>
                  <a:pt x="261" y="3"/>
                </a:lnTo>
                <a:lnTo>
                  <a:pt x="268" y="10"/>
                </a:lnTo>
                <a:lnTo>
                  <a:pt x="276" y="16"/>
                </a:lnTo>
                <a:lnTo>
                  <a:pt x="279" y="21"/>
                </a:lnTo>
                <a:lnTo>
                  <a:pt x="281" y="23"/>
                </a:lnTo>
                <a:lnTo>
                  <a:pt x="281" y="23"/>
                </a:lnTo>
                <a:lnTo>
                  <a:pt x="284" y="26"/>
                </a:lnTo>
                <a:lnTo>
                  <a:pt x="281" y="28"/>
                </a:lnTo>
                <a:lnTo>
                  <a:pt x="281" y="31"/>
                </a:lnTo>
                <a:lnTo>
                  <a:pt x="279" y="31"/>
                </a:lnTo>
                <a:lnTo>
                  <a:pt x="276" y="34"/>
                </a:lnTo>
                <a:lnTo>
                  <a:pt x="271" y="36"/>
                </a:lnTo>
                <a:lnTo>
                  <a:pt x="266" y="39"/>
                </a:lnTo>
                <a:lnTo>
                  <a:pt x="261" y="41"/>
                </a:lnTo>
                <a:lnTo>
                  <a:pt x="255" y="44"/>
                </a:lnTo>
                <a:lnTo>
                  <a:pt x="248" y="47"/>
                </a:lnTo>
                <a:lnTo>
                  <a:pt x="237" y="49"/>
                </a:lnTo>
                <a:lnTo>
                  <a:pt x="230" y="52"/>
                </a:lnTo>
                <a:lnTo>
                  <a:pt x="219" y="54"/>
                </a:lnTo>
                <a:lnTo>
                  <a:pt x="206" y="59"/>
                </a:lnTo>
                <a:lnTo>
                  <a:pt x="196" y="62"/>
                </a:lnTo>
                <a:lnTo>
                  <a:pt x="183" y="65"/>
                </a:lnTo>
                <a:lnTo>
                  <a:pt x="168" y="70"/>
                </a:lnTo>
                <a:lnTo>
                  <a:pt x="155" y="72"/>
                </a:lnTo>
                <a:lnTo>
                  <a:pt x="142" y="75"/>
                </a:lnTo>
                <a:lnTo>
                  <a:pt x="129" y="77"/>
                </a:lnTo>
                <a:lnTo>
                  <a:pt x="116" y="80"/>
                </a:lnTo>
                <a:lnTo>
                  <a:pt x="106" y="83"/>
                </a:lnTo>
                <a:lnTo>
                  <a:pt x="96" y="85"/>
                </a:lnTo>
                <a:lnTo>
                  <a:pt x="88" y="88"/>
                </a:lnTo>
                <a:lnTo>
                  <a:pt x="80" y="90"/>
                </a:lnTo>
                <a:lnTo>
                  <a:pt x="72" y="90"/>
                </a:lnTo>
                <a:lnTo>
                  <a:pt x="65" y="93"/>
                </a:lnTo>
                <a:lnTo>
                  <a:pt x="59" y="93"/>
                </a:lnTo>
                <a:lnTo>
                  <a:pt x="54" y="96"/>
                </a:lnTo>
                <a:lnTo>
                  <a:pt x="52" y="96"/>
                </a:lnTo>
                <a:lnTo>
                  <a:pt x="49" y="96"/>
                </a:lnTo>
                <a:lnTo>
                  <a:pt x="47" y="96"/>
                </a:lnTo>
                <a:lnTo>
                  <a:pt x="44" y="96"/>
                </a:lnTo>
                <a:lnTo>
                  <a:pt x="41" y="96"/>
                </a:lnTo>
                <a:lnTo>
                  <a:pt x="34" y="93"/>
                </a:lnTo>
                <a:lnTo>
                  <a:pt x="26" y="90"/>
                </a:lnTo>
                <a:lnTo>
                  <a:pt x="18" y="88"/>
                </a:lnTo>
                <a:lnTo>
                  <a:pt x="13" y="85"/>
                </a:lnTo>
                <a:lnTo>
                  <a:pt x="10" y="83"/>
                </a:lnTo>
                <a:lnTo>
                  <a:pt x="5" y="80"/>
                </a:lnTo>
                <a:lnTo>
                  <a:pt x="3" y="80"/>
                </a:lnTo>
                <a:lnTo>
                  <a:pt x="3" y="75"/>
                </a:lnTo>
                <a:lnTo>
                  <a:pt x="0" y="72"/>
                </a:lnTo>
                <a:lnTo>
                  <a:pt x="0" y="70"/>
                </a:lnTo>
                <a:lnTo>
                  <a:pt x="0" y="65"/>
                </a:lnTo>
                <a:lnTo>
                  <a:pt x="0" y="65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任意多边形: 形状 44">
            <a:extLst>
              <a:ext uri="{FF2B5EF4-FFF2-40B4-BE49-F238E27FC236}">
                <a16:creationId xmlns:a16="http://schemas.microsoft.com/office/drawing/2014/main" xmlns="" id="{E2A83C77-3AAF-4665-9A17-6769A4625331}"/>
              </a:ext>
            </a:extLst>
          </p:cNvPr>
          <p:cNvSpPr>
            <a:spLocks/>
          </p:cNvSpPr>
          <p:nvPr/>
        </p:nvSpPr>
        <p:spPr bwMode="auto">
          <a:xfrm>
            <a:off x="3615985" y="2761741"/>
            <a:ext cx="133271" cy="621183"/>
          </a:xfrm>
          <a:custGeom>
            <a:avLst/>
            <a:gdLst>
              <a:gd name="connsiteX0" fmla="*/ 16678 w 133271"/>
              <a:gd name="connsiteY0" fmla="*/ 0 h 621183"/>
              <a:gd name="connsiteX1" fmla="*/ 42232 w 133271"/>
              <a:gd name="connsiteY1" fmla="*/ 18804 h 621183"/>
              <a:gd name="connsiteX2" fmla="*/ 62995 w 133271"/>
              <a:gd name="connsiteY2" fmla="*/ 30769 h 621183"/>
              <a:gd name="connsiteX3" fmla="*/ 78967 w 133271"/>
              <a:gd name="connsiteY3" fmla="*/ 49573 h 621183"/>
              <a:gd name="connsiteX4" fmla="*/ 94939 w 133271"/>
              <a:gd name="connsiteY4" fmla="*/ 58120 h 621183"/>
              <a:gd name="connsiteX5" fmla="*/ 107716 w 133271"/>
              <a:gd name="connsiteY5" fmla="*/ 71795 h 621183"/>
              <a:gd name="connsiteX6" fmla="*/ 115702 w 133271"/>
              <a:gd name="connsiteY6" fmla="*/ 80342 h 621183"/>
              <a:gd name="connsiteX7" fmla="*/ 123688 w 133271"/>
              <a:gd name="connsiteY7" fmla="*/ 83761 h 621183"/>
              <a:gd name="connsiteX8" fmla="*/ 128479 w 133271"/>
              <a:gd name="connsiteY8" fmla="*/ 88889 h 621183"/>
              <a:gd name="connsiteX9" fmla="*/ 128479 w 133271"/>
              <a:gd name="connsiteY9" fmla="*/ 92308 h 621183"/>
              <a:gd name="connsiteX10" fmla="*/ 133271 w 133271"/>
              <a:gd name="connsiteY10" fmla="*/ 102564 h 621183"/>
              <a:gd name="connsiteX11" fmla="*/ 133271 w 133271"/>
              <a:gd name="connsiteY11" fmla="*/ 114530 h 621183"/>
              <a:gd name="connsiteX12" fmla="*/ 133271 w 133271"/>
              <a:gd name="connsiteY12" fmla="*/ 124787 h 621183"/>
              <a:gd name="connsiteX13" fmla="*/ 133271 w 133271"/>
              <a:gd name="connsiteY13" fmla="*/ 136752 h 621183"/>
              <a:gd name="connsiteX14" fmla="*/ 133271 w 133271"/>
              <a:gd name="connsiteY14" fmla="*/ 155556 h 621183"/>
              <a:gd name="connsiteX15" fmla="*/ 128479 w 133271"/>
              <a:gd name="connsiteY15" fmla="*/ 172650 h 621183"/>
              <a:gd name="connsiteX16" fmla="*/ 128479 w 133271"/>
              <a:gd name="connsiteY16" fmla="*/ 189744 h 621183"/>
              <a:gd name="connsiteX17" fmla="*/ 123688 w 133271"/>
              <a:gd name="connsiteY17" fmla="*/ 211966 h 621183"/>
              <a:gd name="connsiteX18" fmla="*/ 123688 w 133271"/>
              <a:gd name="connsiteY18" fmla="*/ 239316 h 621183"/>
              <a:gd name="connsiteX19" fmla="*/ 120493 w 133271"/>
              <a:gd name="connsiteY19" fmla="*/ 264957 h 621183"/>
              <a:gd name="connsiteX20" fmla="*/ 120493 w 133271"/>
              <a:gd name="connsiteY20" fmla="*/ 295727 h 621183"/>
              <a:gd name="connsiteX21" fmla="*/ 120493 w 133271"/>
              <a:gd name="connsiteY21" fmla="*/ 326496 h 621183"/>
              <a:gd name="connsiteX22" fmla="*/ 115702 w 133271"/>
              <a:gd name="connsiteY22" fmla="*/ 362393 h 621183"/>
              <a:gd name="connsiteX23" fmla="*/ 115702 w 133271"/>
              <a:gd name="connsiteY23" fmla="*/ 396581 h 621183"/>
              <a:gd name="connsiteX24" fmla="*/ 112507 w 133271"/>
              <a:gd name="connsiteY24" fmla="*/ 437607 h 621183"/>
              <a:gd name="connsiteX25" fmla="*/ 112507 w 133271"/>
              <a:gd name="connsiteY25" fmla="*/ 454701 h 621183"/>
              <a:gd name="connsiteX26" fmla="*/ 112507 w 133271"/>
              <a:gd name="connsiteY26" fmla="*/ 471795 h 621183"/>
              <a:gd name="connsiteX27" fmla="*/ 107716 w 133271"/>
              <a:gd name="connsiteY27" fmla="*/ 490598 h 621183"/>
              <a:gd name="connsiteX28" fmla="*/ 107716 w 133271"/>
              <a:gd name="connsiteY28" fmla="*/ 507692 h 621183"/>
              <a:gd name="connsiteX29" fmla="*/ 107716 w 133271"/>
              <a:gd name="connsiteY29" fmla="*/ 521368 h 621183"/>
              <a:gd name="connsiteX30" fmla="*/ 107716 w 133271"/>
              <a:gd name="connsiteY30" fmla="*/ 533333 h 621183"/>
              <a:gd name="connsiteX31" fmla="*/ 107716 w 133271"/>
              <a:gd name="connsiteY31" fmla="*/ 547009 h 621183"/>
              <a:gd name="connsiteX32" fmla="*/ 107716 w 133271"/>
              <a:gd name="connsiteY32" fmla="*/ 555556 h 621183"/>
              <a:gd name="connsiteX33" fmla="*/ 107716 w 133271"/>
              <a:gd name="connsiteY33" fmla="*/ 564103 h 621183"/>
              <a:gd name="connsiteX34" fmla="*/ 107716 w 133271"/>
              <a:gd name="connsiteY34" fmla="*/ 574359 h 621183"/>
              <a:gd name="connsiteX35" fmla="*/ 107716 w 133271"/>
              <a:gd name="connsiteY35" fmla="*/ 582906 h 621183"/>
              <a:gd name="connsiteX36" fmla="*/ 107716 w 133271"/>
              <a:gd name="connsiteY36" fmla="*/ 586325 h 621183"/>
              <a:gd name="connsiteX37" fmla="*/ 107716 w 133271"/>
              <a:gd name="connsiteY37" fmla="*/ 592117 h 621183"/>
              <a:gd name="connsiteX38" fmla="*/ 103314 w 133271"/>
              <a:gd name="connsiteY38" fmla="*/ 594649 h 621183"/>
              <a:gd name="connsiteX39" fmla="*/ 33537 w 133271"/>
              <a:gd name="connsiteY39" fmla="*/ 617600 h 621183"/>
              <a:gd name="connsiteX40" fmla="*/ 0 w 133271"/>
              <a:gd name="connsiteY40" fmla="*/ 621183 h 621183"/>
              <a:gd name="connsiteX41" fmla="*/ 5498 w 133271"/>
              <a:gd name="connsiteY41" fmla="*/ 600000 h 621183"/>
              <a:gd name="connsiteX42" fmla="*/ 13483 w 133271"/>
              <a:gd name="connsiteY42" fmla="*/ 569231 h 621183"/>
              <a:gd name="connsiteX43" fmla="*/ 16678 w 133271"/>
              <a:gd name="connsiteY43" fmla="*/ 533333 h 621183"/>
              <a:gd name="connsiteX44" fmla="*/ 21469 w 133271"/>
              <a:gd name="connsiteY44" fmla="*/ 494017 h 621183"/>
              <a:gd name="connsiteX45" fmla="*/ 26261 w 133271"/>
              <a:gd name="connsiteY45" fmla="*/ 454701 h 621183"/>
              <a:gd name="connsiteX46" fmla="*/ 26261 w 133271"/>
              <a:gd name="connsiteY46" fmla="*/ 406838 h 621183"/>
              <a:gd name="connsiteX47" fmla="*/ 29455 w 133271"/>
              <a:gd name="connsiteY47" fmla="*/ 357265 h 621183"/>
              <a:gd name="connsiteX48" fmla="*/ 29455 w 133271"/>
              <a:gd name="connsiteY48" fmla="*/ 304274 h 621183"/>
              <a:gd name="connsiteX49" fmla="*/ 26261 w 133271"/>
              <a:gd name="connsiteY49" fmla="*/ 251282 h 621183"/>
              <a:gd name="connsiteX50" fmla="*/ 26261 w 133271"/>
              <a:gd name="connsiteY50" fmla="*/ 194872 h 621183"/>
              <a:gd name="connsiteX51" fmla="*/ 26261 w 133271"/>
              <a:gd name="connsiteY51" fmla="*/ 133334 h 621183"/>
              <a:gd name="connsiteX52" fmla="*/ 21469 w 133271"/>
              <a:gd name="connsiteY52" fmla="*/ 66667 h 621183"/>
              <a:gd name="connsiteX53" fmla="*/ 16678 w 133271"/>
              <a:gd name="connsiteY53" fmla="*/ 0 h 62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33271" h="621183">
                <a:moveTo>
                  <a:pt x="16678" y="0"/>
                </a:moveTo>
                <a:lnTo>
                  <a:pt x="42232" y="18804"/>
                </a:lnTo>
                <a:lnTo>
                  <a:pt x="62995" y="30769"/>
                </a:lnTo>
                <a:lnTo>
                  <a:pt x="78967" y="49573"/>
                </a:lnTo>
                <a:lnTo>
                  <a:pt x="94939" y="58120"/>
                </a:lnTo>
                <a:lnTo>
                  <a:pt x="107716" y="71795"/>
                </a:lnTo>
                <a:lnTo>
                  <a:pt x="115702" y="80342"/>
                </a:lnTo>
                <a:lnTo>
                  <a:pt x="123688" y="83761"/>
                </a:lnTo>
                <a:lnTo>
                  <a:pt x="128479" y="88889"/>
                </a:lnTo>
                <a:lnTo>
                  <a:pt x="128479" y="92308"/>
                </a:lnTo>
                <a:lnTo>
                  <a:pt x="133271" y="102564"/>
                </a:lnTo>
                <a:lnTo>
                  <a:pt x="133271" y="114530"/>
                </a:lnTo>
                <a:lnTo>
                  <a:pt x="133271" y="124787"/>
                </a:lnTo>
                <a:lnTo>
                  <a:pt x="133271" y="136752"/>
                </a:lnTo>
                <a:lnTo>
                  <a:pt x="133271" y="155556"/>
                </a:lnTo>
                <a:lnTo>
                  <a:pt x="128479" y="172650"/>
                </a:lnTo>
                <a:lnTo>
                  <a:pt x="128479" y="189744"/>
                </a:lnTo>
                <a:lnTo>
                  <a:pt x="123688" y="211966"/>
                </a:lnTo>
                <a:lnTo>
                  <a:pt x="123688" y="239316"/>
                </a:lnTo>
                <a:lnTo>
                  <a:pt x="120493" y="264957"/>
                </a:lnTo>
                <a:lnTo>
                  <a:pt x="120493" y="295727"/>
                </a:lnTo>
                <a:lnTo>
                  <a:pt x="120493" y="326496"/>
                </a:lnTo>
                <a:lnTo>
                  <a:pt x="115702" y="362393"/>
                </a:lnTo>
                <a:lnTo>
                  <a:pt x="115702" y="396581"/>
                </a:lnTo>
                <a:lnTo>
                  <a:pt x="112507" y="437607"/>
                </a:lnTo>
                <a:lnTo>
                  <a:pt x="112507" y="454701"/>
                </a:lnTo>
                <a:lnTo>
                  <a:pt x="112507" y="471795"/>
                </a:lnTo>
                <a:lnTo>
                  <a:pt x="107716" y="490598"/>
                </a:lnTo>
                <a:lnTo>
                  <a:pt x="107716" y="507692"/>
                </a:lnTo>
                <a:lnTo>
                  <a:pt x="107716" y="521368"/>
                </a:lnTo>
                <a:lnTo>
                  <a:pt x="107716" y="533333"/>
                </a:lnTo>
                <a:lnTo>
                  <a:pt x="107716" y="547009"/>
                </a:lnTo>
                <a:lnTo>
                  <a:pt x="107716" y="555556"/>
                </a:lnTo>
                <a:lnTo>
                  <a:pt x="107716" y="564103"/>
                </a:lnTo>
                <a:lnTo>
                  <a:pt x="107716" y="574359"/>
                </a:lnTo>
                <a:lnTo>
                  <a:pt x="107716" y="582906"/>
                </a:lnTo>
                <a:lnTo>
                  <a:pt x="107716" y="586325"/>
                </a:lnTo>
                <a:lnTo>
                  <a:pt x="107716" y="592117"/>
                </a:lnTo>
                <a:lnTo>
                  <a:pt x="103314" y="594649"/>
                </a:lnTo>
                <a:cubicBezTo>
                  <a:pt x="81077" y="604615"/>
                  <a:pt x="57736" y="612354"/>
                  <a:pt x="33537" y="617600"/>
                </a:cubicBezTo>
                <a:lnTo>
                  <a:pt x="0" y="621183"/>
                </a:lnTo>
                <a:lnTo>
                  <a:pt x="5498" y="600000"/>
                </a:lnTo>
                <a:lnTo>
                  <a:pt x="13483" y="569231"/>
                </a:lnTo>
                <a:lnTo>
                  <a:pt x="16678" y="533333"/>
                </a:lnTo>
                <a:lnTo>
                  <a:pt x="21469" y="494017"/>
                </a:lnTo>
                <a:lnTo>
                  <a:pt x="26261" y="454701"/>
                </a:lnTo>
                <a:lnTo>
                  <a:pt x="26261" y="406838"/>
                </a:lnTo>
                <a:lnTo>
                  <a:pt x="29455" y="357265"/>
                </a:lnTo>
                <a:lnTo>
                  <a:pt x="29455" y="304274"/>
                </a:lnTo>
                <a:lnTo>
                  <a:pt x="26261" y="251282"/>
                </a:lnTo>
                <a:lnTo>
                  <a:pt x="26261" y="194872"/>
                </a:lnTo>
                <a:lnTo>
                  <a:pt x="26261" y="133334"/>
                </a:lnTo>
                <a:lnTo>
                  <a:pt x="21469" y="66667"/>
                </a:lnTo>
                <a:lnTo>
                  <a:pt x="16678" y="0"/>
                </a:lnTo>
                <a:close/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0" name="任意多边形: 形状 45">
            <a:extLst>
              <a:ext uri="{FF2B5EF4-FFF2-40B4-BE49-F238E27FC236}">
                <a16:creationId xmlns:a16="http://schemas.microsoft.com/office/drawing/2014/main" xmlns="" id="{7424160D-9F81-434B-A9AE-85274981A56B}"/>
              </a:ext>
            </a:extLst>
          </p:cNvPr>
          <p:cNvSpPr>
            <a:spLocks/>
          </p:cNvSpPr>
          <p:nvPr/>
        </p:nvSpPr>
        <p:spPr bwMode="auto">
          <a:xfrm>
            <a:off x="3546416" y="3238664"/>
            <a:ext cx="416859" cy="405128"/>
          </a:xfrm>
          <a:custGeom>
            <a:avLst/>
            <a:gdLst>
              <a:gd name="connsiteX0" fmla="*/ 404082 w 416859"/>
              <a:gd name="connsiteY0" fmla="*/ 0 h 405128"/>
              <a:gd name="connsiteX1" fmla="*/ 412068 w 416859"/>
              <a:gd name="connsiteY1" fmla="*/ 0 h 405128"/>
              <a:gd name="connsiteX2" fmla="*/ 416859 w 416859"/>
              <a:gd name="connsiteY2" fmla="*/ 0 h 405128"/>
              <a:gd name="connsiteX3" fmla="*/ 416859 w 416859"/>
              <a:gd name="connsiteY3" fmla="*/ 3419 h 405128"/>
              <a:gd name="connsiteX4" fmla="*/ 416859 w 416859"/>
              <a:gd name="connsiteY4" fmla="*/ 8547 h 405128"/>
              <a:gd name="connsiteX5" fmla="*/ 416859 w 416859"/>
              <a:gd name="connsiteY5" fmla="*/ 13675 h 405128"/>
              <a:gd name="connsiteX6" fmla="*/ 416859 w 416859"/>
              <a:gd name="connsiteY6" fmla="*/ 17094 h 405128"/>
              <a:gd name="connsiteX7" fmla="*/ 412068 w 416859"/>
              <a:gd name="connsiteY7" fmla="*/ 25641 h 405128"/>
              <a:gd name="connsiteX8" fmla="*/ 408873 w 416859"/>
              <a:gd name="connsiteY8" fmla="*/ 30769 h 405128"/>
              <a:gd name="connsiteX9" fmla="*/ 399290 w 416859"/>
              <a:gd name="connsiteY9" fmla="*/ 39316 h 405128"/>
              <a:gd name="connsiteX10" fmla="*/ 396096 w 416859"/>
              <a:gd name="connsiteY10" fmla="*/ 47863 h 405128"/>
              <a:gd name="connsiteX11" fmla="*/ 383319 w 416859"/>
              <a:gd name="connsiteY11" fmla="*/ 61539 h 405128"/>
              <a:gd name="connsiteX12" fmla="*/ 375333 w 416859"/>
              <a:gd name="connsiteY12" fmla="*/ 75214 h 405128"/>
              <a:gd name="connsiteX13" fmla="*/ 359361 w 416859"/>
              <a:gd name="connsiteY13" fmla="*/ 92308 h 405128"/>
              <a:gd name="connsiteX14" fmla="*/ 341793 w 416859"/>
              <a:gd name="connsiteY14" fmla="*/ 109402 h 405128"/>
              <a:gd name="connsiteX15" fmla="*/ 325821 w 416859"/>
              <a:gd name="connsiteY15" fmla="*/ 128205 h 405128"/>
              <a:gd name="connsiteX16" fmla="*/ 305058 w 416859"/>
              <a:gd name="connsiteY16" fmla="*/ 150427 h 405128"/>
              <a:gd name="connsiteX17" fmla="*/ 281100 w 416859"/>
              <a:gd name="connsiteY17" fmla="*/ 170940 h 405128"/>
              <a:gd name="connsiteX18" fmla="*/ 255546 w 416859"/>
              <a:gd name="connsiteY18" fmla="*/ 198291 h 405128"/>
              <a:gd name="connsiteX19" fmla="*/ 226797 w 416859"/>
              <a:gd name="connsiteY19" fmla="*/ 223932 h 405128"/>
              <a:gd name="connsiteX20" fmla="*/ 202840 w 416859"/>
              <a:gd name="connsiteY20" fmla="*/ 251282 h 405128"/>
              <a:gd name="connsiteX21" fmla="*/ 182076 w 416859"/>
              <a:gd name="connsiteY21" fmla="*/ 273504 h 405128"/>
              <a:gd name="connsiteX22" fmla="*/ 161313 w 416859"/>
              <a:gd name="connsiteY22" fmla="*/ 295727 h 405128"/>
              <a:gd name="connsiteX23" fmla="*/ 148536 w 416859"/>
              <a:gd name="connsiteY23" fmla="*/ 312821 h 405128"/>
              <a:gd name="connsiteX24" fmla="*/ 135759 w 416859"/>
              <a:gd name="connsiteY24" fmla="*/ 329915 h 405128"/>
              <a:gd name="connsiteX25" fmla="*/ 127773 w 416859"/>
              <a:gd name="connsiteY25" fmla="*/ 343590 h 405128"/>
              <a:gd name="connsiteX26" fmla="*/ 124579 w 416859"/>
              <a:gd name="connsiteY26" fmla="*/ 357265 h 405128"/>
              <a:gd name="connsiteX27" fmla="*/ 119787 w 416859"/>
              <a:gd name="connsiteY27" fmla="*/ 370940 h 405128"/>
              <a:gd name="connsiteX28" fmla="*/ 111801 w 416859"/>
              <a:gd name="connsiteY28" fmla="*/ 379487 h 405128"/>
              <a:gd name="connsiteX29" fmla="*/ 107010 w 416859"/>
              <a:gd name="connsiteY29" fmla="*/ 388034 h 405128"/>
              <a:gd name="connsiteX30" fmla="*/ 103816 w 416859"/>
              <a:gd name="connsiteY30" fmla="*/ 391453 h 405128"/>
              <a:gd name="connsiteX31" fmla="*/ 95830 w 416859"/>
              <a:gd name="connsiteY31" fmla="*/ 396581 h 405128"/>
              <a:gd name="connsiteX32" fmla="*/ 91038 w 416859"/>
              <a:gd name="connsiteY32" fmla="*/ 401709 h 405128"/>
              <a:gd name="connsiteX33" fmla="*/ 86247 w 416859"/>
              <a:gd name="connsiteY33" fmla="*/ 405128 h 405128"/>
              <a:gd name="connsiteX34" fmla="*/ 83052 w 416859"/>
              <a:gd name="connsiteY34" fmla="*/ 405128 h 405128"/>
              <a:gd name="connsiteX35" fmla="*/ 75067 w 416859"/>
              <a:gd name="connsiteY35" fmla="*/ 405128 h 405128"/>
              <a:gd name="connsiteX36" fmla="*/ 70275 w 416859"/>
              <a:gd name="connsiteY36" fmla="*/ 401709 h 405128"/>
              <a:gd name="connsiteX37" fmla="*/ 62289 w 416859"/>
              <a:gd name="connsiteY37" fmla="*/ 396581 h 405128"/>
              <a:gd name="connsiteX38" fmla="*/ 57498 w 416859"/>
              <a:gd name="connsiteY38" fmla="*/ 391453 h 405128"/>
              <a:gd name="connsiteX39" fmla="*/ 49512 w 416859"/>
              <a:gd name="connsiteY39" fmla="*/ 388034 h 405128"/>
              <a:gd name="connsiteX40" fmla="*/ 46318 w 416859"/>
              <a:gd name="connsiteY40" fmla="*/ 379487 h 405128"/>
              <a:gd name="connsiteX41" fmla="*/ 36735 w 416859"/>
              <a:gd name="connsiteY41" fmla="*/ 370940 h 405128"/>
              <a:gd name="connsiteX42" fmla="*/ 28749 w 416859"/>
              <a:gd name="connsiteY42" fmla="*/ 357265 h 405128"/>
              <a:gd name="connsiteX43" fmla="*/ 17569 w 416859"/>
              <a:gd name="connsiteY43" fmla="*/ 335043 h 405128"/>
              <a:gd name="connsiteX44" fmla="*/ 7986 w 416859"/>
              <a:gd name="connsiteY44" fmla="*/ 326496 h 405128"/>
              <a:gd name="connsiteX45" fmla="*/ 4792 w 416859"/>
              <a:gd name="connsiteY45" fmla="*/ 317949 h 405128"/>
              <a:gd name="connsiteX46" fmla="*/ 0 w 416859"/>
              <a:gd name="connsiteY46" fmla="*/ 307692 h 405128"/>
              <a:gd name="connsiteX47" fmla="*/ 0 w 416859"/>
              <a:gd name="connsiteY47" fmla="*/ 299145 h 405128"/>
              <a:gd name="connsiteX48" fmla="*/ 0 w 416859"/>
              <a:gd name="connsiteY48" fmla="*/ 290598 h 405128"/>
              <a:gd name="connsiteX49" fmla="*/ 0 w 416859"/>
              <a:gd name="connsiteY49" fmla="*/ 287180 h 405128"/>
              <a:gd name="connsiteX50" fmla="*/ 0 w 416859"/>
              <a:gd name="connsiteY50" fmla="*/ 282051 h 405128"/>
              <a:gd name="connsiteX51" fmla="*/ 4792 w 416859"/>
              <a:gd name="connsiteY51" fmla="*/ 276923 h 405128"/>
              <a:gd name="connsiteX52" fmla="*/ 7986 w 416859"/>
              <a:gd name="connsiteY52" fmla="*/ 268376 h 405128"/>
              <a:gd name="connsiteX53" fmla="*/ 12777 w 416859"/>
              <a:gd name="connsiteY53" fmla="*/ 259829 h 405128"/>
              <a:gd name="connsiteX54" fmla="*/ 17569 w 416859"/>
              <a:gd name="connsiteY54" fmla="*/ 251282 h 405128"/>
              <a:gd name="connsiteX55" fmla="*/ 25555 w 416859"/>
              <a:gd name="connsiteY55" fmla="*/ 242735 h 405128"/>
              <a:gd name="connsiteX56" fmla="*/ 33541 w 416859"/>
              <a:gd name="connsiteY56" fmla="*/ 229060 h 405128"/>
              <a:gd name="connsiteX57" fmla="*/ 46318 w 416859"/>
              <a:gd name="connsiteY57" fmla="*/ 215385 h 405128"/>
              <a:gd name="connsiteX58" fmla="*/ 54304 w 416859"/>
              <a:gd name="connsiteY58" fmla="*/ 198291 h 405128"/>
              <a:gd name="connsiteX59" fmla="*/ 57498 w 416859"/>
              <a:gd name="connsiteY59" fmla="*/ 176068 h 405128"/>
              <a:gd name="connsiteX60" fmla="*/ 67081 w 416859"/>
              <a:gd name="connsiteY60" fmla="*/ 153846 h 405128"/>
              <a:gd name="connsiteX61" fmla="*/ 69569 w 416859"/>
              <a:gd name="connsiteY61" fmla="*/ 144260 h 405128"/>
              <a:gd name="connsiteX62" fmla="*/ 103106 w 416859"/>
              <a:gd name="connsiteY62" fmla="*/ 140677 h 405128"/>
              <a:gd name="connsiteX63" fmla="*/ 172883 w 416859"/>
              <a:gd name="connsiteY63" fmla="*/ 117726 h 405128"/>
              <a:gd name="connsiteX64" fmla="*/ 177285 w 416859"/>
              <a:gd name="connsiteY64" fmla="*/ 115194 h 405128"/>
              <a:gd name="connsiteX65" fmla="*/ 177285 w 416859"/>
              <a:gd name="connsiteY65" fmla="*/ 119658 h 405128"/>
              <a:gd name="connsiteX66" fmla="*/ 182076 w 416859"/>
              <a:gd name="connsiteY66" fmla="*/ 123077 h 405128"/>
              <a:gd name="connsiteX67" fmla="*/ 182076 w 416859"/>
              <a:gd name="connsiteY67" fmla="*/ 128205 h 405128"/>
              <a:gd name="connsiteX68" fmla="*/ 185271 w 416859"/>
              <a:gd name="connsiteY68" fmla="*/ 128205 h 405128"/>
              <a:gd name="connsiteX69" fmla="*/ 193257 w 416859"/>
              <a:gd name="connsiteY69" fmla="*/ 128205 h 405128"/>
              <a:gd name="connsiteX70" fmla="*/ 202840 w 416859"/>
              <a:gd name="connsiteY70" fmla="*/ 123077 h 405128"/>
              <a:gd name="connsiteX71" fmla="*/ 214020 w 416859"/>
              <a:gd name="connsiteY71" fmla="*/ 114530 h 405128"/>
              <a:gd name="connsiteX72" fmla="*/ 231588 w 416859"/>
              <a:gd name="connsiteY72" fmla="*/ 105983 h 405128"/>
              <a:gd name="connsiteX73" fmla="*/ 252352 w 416859"/>
              <a:gd name="connsiteY73" fmla="*/ 97436 h 405128"/>
              <a:gd name="connsiteX74" fmla="*/ 271517 w 416859"/>
              <a:gd name="connsiteY74" fmla="*/ 78633 h 405128"/>
              <a:gd name="connsiteX75" fmla="*/ 301864 w 416859"/>
              <a:gd name="connsiteY75" fmla="*/ 61539 h 405128"/>
              <a:gd name="connsiteX76" fmla="*/ 325821 w 416859"/>
              <a:gd name="connsiteY76" fmla="*/ 47863 h 405128"/>
              <a:gd name="connsiteX77" fmla="*/ 346584 w 416859"/>
              <a:gd name="connsiteY77" fmla="*/ 30769 h 405128"/>
              <a:gd name="connsiteX78" fmla="*/ 367347 w 416859"/>
              <a:gd name="connsiteY78" fmla="*/ 22222 h 405128"/>
              <a:gd name="connsiteX79" fmla="*/ 383319 w 416859"/>
              <a:gd name="connsiteY79" fmla="*/ 8547 h 405128"/>
              <a:gd name="connsiteX80" fmla="*/ 396096 w 416859"/>
              <a:gd name="connsiteY80" fmla="*/ 3419 h 405128"/>
              <a:gd name="connsiteX81" fmla="*/ 404082 w 416859"/>
              <a:gd name="connsiteY81" fmla="*/ 0 h 40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16859" h="405128">
                <a:moveTo>
                  <a:pt x="404082" y="0"/>
                </a:moveTo>
                <a:lnTo>
                  <a:pt x="412068" y="0"/>
                </a:lnTo>
                <a:lnTo>
                  <a:pt x="416859" y="0"/>
                </a:lnTo>
                <a:lnTo>
                  <a:pt x="416859" y="3419"/>
                </a:lnTo>
                <a:lnTo>
                  <a:pt x="416859" y="8547"/>
                </a:lnTo>
                <a:lnTo>
                  <a:pt x="416859" y="13675"/>
                </a:lnTo>
                <a:lnTo>
                  <a:pt x="416859" y="17094"/>
                </a:lnTo>
                <a:lnTo>
                  <a:pt x="412068" y="25641"/>
                </a:lnTo>
                <a:lnTo>
                  <a:pt x="408873" y="30769"/>
                </a:lnTo>
                <a:lnTo>
                  <a:pt x="399290" y="39316"/>
                </a:lnTo>
                <a:lnTo>
                  <a:pt x="396096" y="47863"/>
                </a:lnTo>
                <a:lnTo>
                  <a:pt x="383319" y="61539"/>
                </a:lnTo>
                <a:lnTo>
                  <a:pt x="375333" y="75214"/>
                </a:lnTo>
                <a:lnTo>
                  <a:pt x="359361" y="92308"/>
                </a:lnTo>
                <a:lnTo>
                  <a:pt x="341793" y="109402"/>
                </a:lnTo>
                <a:lnTo>
                  <a:pt x="325821" y="128205"/>
                </a:lnTo>
                <a:lnTo>
                  <a:pt x="305058" y="150427"/>
                </a:lnTo>
                <a:lnTo>
                  <a:pt x="281100" y="170940"/>
                </a:lnTo>
                <a:lnTo>
                  <a:pt x="255546" y="198291"/>
                </a:lnTo>
                <a:lnTo>
                  <a:pt x="226797" y="223932"/>
                </a:lnTo>
                <a:lnTo>
                  <a:pt x="202840" y="251282"/>
                </a:lnTo>
                <a:lnTo>
                  <a:pt x="182076" y="273504"/>
                </a:lnTo>
                <a:lnTo>
                  <a:pt x="161313" y="295727"/>
                </a:lnTo>
                <a:lnTo>
                  <a:pt x="148536" y="312821"/>
                </a:lnTo>
                <a:lnTo>
                  <a:pt x="135759" y="329915"/>
                </a:lnTo>
                <a:lnTo>
                  <a:pt x="127773" y="343590"/>
                </a:lnTo>
                <a:lnTo>
                  <a:pt x="124579" y="357265"/>
                </a:lnTo>
                <a:lnTo>
                  <a:pt x="119787" y="370940"/>
                </a:lnTo>
                <a:lnTo>
                  <a:pt x="111801" y="379487"/>
                </a:lnTo>
                <a:lnTo>
                  <a:pt x="107010" y="388034"/>
                </a:lnTo>
                <a:lnTo>
                  <a:pt x="103816" y="391453"/>
                </a:lnTo>
                <a:lnTo>
                  <a:pt x="95830" y="396581"/>
                </a:lnTo>
                <a:lnTo>
                  <a:pt x="91038" y="401709"/>
                </a:lnTo>
                <a:lnTo>
                  <a:pt x="86247" y="405128"/>
                </a:lnTo>
                <a:lnTo>
                  <a:pt x="83052" y="405128"/>
                </a:lnTo>
                <a:lnTo>
                  <a:pt x="75067" y="405128"/>
                </a:lnTo>
                <a:lnTo>
                  <a:pt x="70275" y="401709"/>
                </a:lnTo>
                <a:lnTo>
                  <a:pt x="62289" y="396581"/>
                </a:lnTo>
                <a:lnTo>
                  <a:pt x="57498" y="391453"/>
                </a:lnTo>
                <a:lnTo>
                  <a:pt x="49512" y="388034"/>
                </a:lnTo>
                <a:lnTo>
                  <a:pt x="46318" y="379487"/>
                </a:lnTo>
                <a:lnTo>
                  <a:pt x="36735" y="370940"/>
                </a:lnTo>
                <a:lnTo>
                  <a:pt x="28749" y="357265"/>
                </a:lnTo>
                <a:lnTo>
                  <a:pt x="17569" y="335043"/>
                </a:lnTo>
                <a:lnTo>
                  <a:pt x="7986" y="326496"/>
                </a:lnTo>
                <a:lnTo>
                  <a:pt x="4792" y="317949"/>
                </a:lnTo>
                <a:lnTo>
                  <a:pt x="0" y="307692"/>
                </a:lnTo>
                <a:lnTo>
                  <a:pt x="0" y="299145"/>
                </a:lnTo>
                <a:lnTo>
                  <a:pt x="0" y="290598"/>
                </a:lnTo>
                <a:lnTo>
                  <a:pt x="0" y="287180"/>
                </a:lnTo>
                <a:lnTo>
                  <a:pt x="0" y="282051"/>
                </a:lnTo>
                <a:lnTo>
                  <a:pt x="4792" y="276923"/>
                </a:lnTo>
                <a:lnTo>
                  <a:pt x="7986" y="268376"/>
                </a:lnTo>
                <a:lnTo>
                  <a:pt x="12777" y="259829"/>
                </a:lnTo>
                <a:lnTo>
                  <a:pt x="17569" y="251282"/>
                </a:lnTo>
                <a:lnTo>
                  <a:pt x="25555" y="242735"/>
                </a:lnTo>
                <a:lnTo>
                  <a:pt x="33541" y="229060"/>
                </a:lnTo>
                <a:lnTo>
                  <a:pt x="46318" y="215385"/>
                </a:lnTo>
                <a:lnTo>
                  <a:pt x="54304" y="198291"/>
                </a:lnTo>
                <a:lnTo>
                  <a:pt x="57498" y="176068"/>
                </a:lnTo>
                <a:lnTo>
                  <a:pt x="67081" y="153846"/>
                </a:lnTo>
                <a:lnTo>
                  <a:pt x="69569" y="144260"/>
                </a:lnTo>
                <a:lnTo>
                  <a:pt x="103106" y="140677"/>
                </a:lnTo>
                <a:cubicBezTo>
                  <a:pt x="127305" y="135431"/>
                  <a:pt x="150646" y="127692"/>
                  <a:pt x="172883" y="117726"/>
                </a:cubicBezTo>
                <a:lnTo>
                  <a:pt x="177285" y="115194"/>
                </a:lnTo>
                <a:lnTo>
                  <a:pt x="177285" y="119658"/>
                </a:lnTo>
                <a:lnTo>
                  <a:pt x="182076" y="123077"/>
                </a:lnTo>
                <a:lnTo>
                  <a:pt x="182076" y="128205"/>
                </a:lnTo>
                <a:lnTo>
                  <a:pt x="185271" y="128205"/>
                </a:lnTo>
                <a:lnTo>
                  <a:pt x="193257" y="128205"/>
                </a:lnTo>
                <a:lnTo>
                  <a:pt x="202840" y="123077"/>
                </a:lnTo>
                <a:lnTo>
                  <a:pt x="214020" y="114530"/>
                </a:lnTo>
                <a:lnTo>
                  <a:pt x="231588" y="105983"/>
                </a:lnTo>
                <a:lnTo>
                  <a:pt x="252352" y="97436"/>
                </a:lnTo>
                <a:lnTo>
                  <a:pt x="271517" y="78633"/>
                </a:lnTo>
                <a:lnTo>
                  <a:pt x="301864" y="61539"/>
                </a:lnTo>
                <a:lnTo>
                  <a:pt x="325821" y="47863"/>
                </a:lnTo>
                <a:lnTo>
                  <a:pt x="346584" y="30769"/>
                </a:lnTo>
                <a:lnTo>
                  <a:pt x="367347" y="22222"/>
                </a:lnTo>
                <a:lnTo>
                  <a:pt x="383319" y="8547"/>
                </a:lnTo>
                <a:lnTo>
                  <a:pt x="396096" y="3419"/>
                </a:lnTo>
                <a:lnTo>
                  <a:pt x="404082" y="0"/>
                </a:lnTo>
                <a:close/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1" name="Freeform 63">
            <a:extLst>
              <a:ext uri="{FF2B5EF4-FFF2-40B4-BE49-F238E27FC236}">
                <a16:creationId xmlns:a16="http://schemas.microsoft.com/office/drawing/2014/main" xmlns="" id="{A22AA6AB-8736-451D-AC28-6AD8C8CF154A}"/>
              </a:ext>
            </a:extLst>
          </p:cNvPr>
          <p:cNvSpPr>
            <a:spLocks/>
          </p:cNvSpPr>
          <p:nvPr/>
        </p:nvSpPr>
        <p:spPr bwMode="auto">
          <a:xfrm>
            <a:off x="3365937" y="2960031"/>
            <a:ext cx="579770" cy="208547"/>
          </a:xfrm>
          <a:custGeom>
            <a:avLst/>
            <a:gdLst>
              <a:gd name="T0" fmla="*/ 345 w 363"/>
              <a:gd name="T1" fmla="*/ 0 h 122"/>
              <a:gd name="T2" fmla="*/ 351 w 363"/>
              <a:gd name="T3" fmla="*/ 3 h 122"/>
              <a:gd name="T4" fmla="*/ 356 w 363"/>
              <a:gd name="T5" fmla="*/ 6 h 122"/>
              <a:gd name="T6" fmla="*/ 358 w 363"/>
              <a:gd name="T7" fmla="*/ 8 h 122"/>
              <a:gd name="T8" fmla="*/ 361 w 363"/>
              <a:gd name="T9" fmla="*/ 11 h 122"/>
              <a:gd name="T10" fmla="*/ 363 w 363"/>
              <a:gd name="T11" fmla="*/ 16 h 122"/>
              <a:gd name="T12" fmla="*/ 363 w 363"/>
              <a:gd name="T13" fmla="*/ 18 h 122"/>
              <a:gd name="T14" fmla="*/ 363 w 363"/>
              <a:gd name="T15" fmla="*/ 26 h 122"/>
              <a:gd name="T16" fmla="*/ 361 w 363"/>
              <a:gd name="T17" fmla="*/ 29 h 122"/>
              <a:gd name="T18" fmla="*/ 358 w 363"/>
              <a:gd name="T19" fmla="*/ 31 h 122"/>
              <a:gd name="T20" fmla="*/ 356 w 363"/>
              <a:gd name="T21" fmla="*/ 34 h 122"/>
              <a:gd name="T22" fmla="*/ 351 w 363"/>
              <a:gd name="T23" fmla="*/ 36 h 122"/>
              <a:gd name="T24" fmla="*/ 345 w 363"/>
              <a:gd name="T25" fmla="*/ 36 h 122"/>
              <a:gd name="T26" fmla="*/ 343 w 363"/>
              <a:gd name="T27" fmla="*/ 39 h 122"/>
              <a:gd name="T28" fmla="*/ 340 w 363"/>
              <a:gd name="T29" fmla="*/ 39 h 122"/>
              <a:gd name="T30" fmla="*/ 335 w 363"/>
              <a:gd name="T31" fmla="*/ 42 h 122"/>
              <a:gd name="T32" fmla="*/ 330 w 363"/>
              <a:gd name="T33" fmla="*/ 44 h 122"/>
              <a:gd name="T34" fmla="*/ 325 w 363"/>
              <a:gd name="T35" fmla="*/ 47 h 122"/>
              <a:gd name="T36" fmla="*/ 320 w 363"/>
              <a:gd name="T37" fmla="*/ 49 h 122"/>
              <a:gd name="T38" fmla="*/ 312 w 363"/>
              <a:gd name="T39" fmla="*/ 52 h 122"/>
              <a:gd name="T40" fmla="*/ 304 w 363"/>
              <a:gd name="T41" fmla="*/ 55 h 122"/>
              <a:gd name="T42" fmla="*/ 296 w 363"/>
              <a:gd name="T43" fmla="*/ 57 h 122"/>
              <a:gd name="T44" fmla="*/ 286 w 363"/>
              <a:gd name="T45" fmla="*/ 60 h 122"/>
              <a:gd name="T46" fmla="*/ 278 w 363"/>
              <a:gd name="T47" fmla="*/ 65 h 122"/>
              <a:gd name="T48" fmla="*/ 268 w 363"/>
              <a:gd name="T49" fmla="*/ 67 h 122"/>
              <a:gd name="T50" fmla="*/ 255 w 363"/>
              <a:gd name="T51" fmla="*/ 73 h 122"/>
              <a:gd name="T52" fmla="*/ 245 w 363"/>
              <a:gd name="T53" fmla="*/ 75 h 122"/>
              <a:gd name="T54" fmla="*/ 232 w 363"/>
              <a:gd name="T55" fmla="*/ 80 h 122"/>
              <a:gd name="T56" fmla="*/ 219 w 363"/>
              <a:gd name="T57" fmla="*/ 83 h 122"/>
              <a:gd name="T58" fmla="*/ 191 w 363"/>
              <a:gd name="T59" fmla="*/ 93 h 122"/>
              <a:gd name="T60" fmla="*/ 167 w 363"/>
              <a:gd name="T61" fmla="*/ 101 h 122"/>
              <a:gd name="T62" fmla="*/ 147 w 363"/>
              <a:gd name="T63" fmla="*/ 106 h 122"/>
              <a:gd name="T64" fmla="*/ 126 w 363"/>
              <a:gd name="T65" fmla="*/ 111 h 122"/>
              <a:gd name="T66" fmla="*/ 108 w 363"/>
              <a:gd name="T67" fmla="*/ 116 h 122"/>
              <a:gd name="T68" fmla="*/ 93 w 363"/>
              <a:gd name="T69" fmla="*/ 119 h 122"/>
              <a:gd name="T70" fmla="*/ 80 w 363"/>
              <a:gd name="T71" fmla="*/ 122 h 122"/>
              <a:gd name="T72" fmla="*/ 67 w 363"/>
              <a:gd name="T73" fmla="*/ 122 h 122"/>
              <a:gd name="T74" fmla="*/ 57 w 363"/>
              <a:gd name="T75" fmla="*/ 122 h 122"/>
              <a:gd name="T76" fmla="*/ 46 w 363"/>
              <a:gd name="T77" fmla="*/ 119 h 122"/>
              <a:gd name="T78" fmla="*/ 36 w 363"/>
              <a:gd name="T79" fmla="*/ 116 h 122"/>
              <a:gd name="T80" fmla="*/ 26 w 363"/>
              <a:gd name="T81" fmla="*/ 114 h 122"/>
              <a:gd name="T82" fmla="*/ 18 w 363"/>
              <a:gd name="T83" fmla="*/ 109 h 122"/>
              <a:gd name="T84" fmla="*/ 10 w 363"/>
              <a:gd name="T85" fmla="*/ 104 h 122"/>
              <a:gd name="T86" fmla="*/ 5 w 363"/>
              <a:gd name="T87" fmla="*/ 96 h 122"/>
              <a:gd name="T88" fmla="*/ 0 w 363"/>
              <a:gd name="T89" fmla="*/ 88 h 122"/>
              <a:gd name="T90" fmla="*/ 38 w 363"/>
              <a:gd name="T91" fmla="*/ 78 h 122"/>
              <a:gd name="T92" fmla="*/ 77 w 363"/>
              <a:gd name="T93" fmla="*/ 65 h 122"/>
              <a:gd name="T94" fmla="*/ 111 w 363"/>
              <a:gd name="T95" fmla="*/ 55 h 122"/>
              <a:gd name="T96" fmla="*/ 144 w 363"/>
              <a:gd name="T97" fmla="*/ 47 h 122"/>
              <a:gd name="T98" fmla="*/ 173 w 363"/>
              <a:gd name="T99" fmla="*/ 39 h 122"/>
              <a:gd name="T100" fmla="*/ 201 w 363"/>
              <a:gd name="T101" fmla="*/ 31 h 122"/>
              <a:gd name="T102" fmla="*/ 227 w 363"/>
              <a:gd name="T103" fmla="*/ 24 h 122"/>
              <a:gd name="T104" fmla="*/ 250 w 363"/>
              <a:gd name="T105" fmla="*/ 18 h 122"/>
              <a:gd name="T106" fmla="*/ 271 w 363"/>
              <a:gd name="T107" fmla="*/ 13 h 122"/>
              <a:gd name="T108" fmla="*/ 289 w 363"/>
              <a:gd name="T109" fmla="*/ 8 h 122"/>
              <a:gd name="T110" fmla="*/ 304 w 363"/>
              <a:gd name="T111" fmla="*/ 6 h 122"/>
              <a:gd name="T112" fmla="*/ 317 w 363"/>
              <a:gd name="T113" fmla="*/ 3 h 122"/>
              <a:gd name="T114" fmla="*/ 327 w 363"/>
              <a:gd name="T115" fmla="*/ 0 h 122"/>
              <a:gd name="T116" fmla="*/ 335 w 363"/>
              <a:gd name="T117" fmla="*/ 0 h 122"/>
              <a:gd name="T118" fmla="*/ 343 w 363"/>
              <a:gd name="T119" fmla="*/ 0 h 122"/>
              <a:gd name="T120" fmla="*/ 345 w 363"/>
              <a:gd name="T121" fmla="*/ 0 h 122"/>
              <a:gd name="T122" fmla="*/ 345 w 363"/>
              <a:gd name="T12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3" h="122">
                <a:moveTo>
                  <a:pt x="345" y="0"/>
                </a:moveTo>
                <a:lnTo>
                  <a:pt x="351" y="3"/>
                </a:lnTo>
                <a:lnTo>
                  <a:pt x="356" y="6"/>
                </a:lnTo>
                <a:lnTo>
                  <a:pt x="358" y="8"/>
                </a:lnTo>
                <a:lnTo>
                  <a:pt x="361" y="11"/>
                </a:lnTo>
                <a:lnTo>
                  <a:pt x="363" y="16"/>
                </a:lnTo>
                <a:lnTo>
                  <a:pt x="363" y="18"/>
                </a:lnTo>
                <a:lnTo>
                  <a:pt x="363" y="26"/>
                </a:lnTo>
                <a:lnTo>
                  <a:pt x="361" y="29"/>
                </a:lnTo>
                <a:lnTo>
                  <a:pt x="358" y="31"/>
                </a:lnTo>
                <a:lnTo>
                  <a:pt x="356" y="34"/>
                </a:lnTo>
                <a:lnTo>
                  <a:pt x="351" y="36"/>
                </a:lnTo>
                <a:lnTo>
                  <a:pt x="345" y="36"/>
                </a:lnTo>
                <a:lnTo>
                  <a:pt x="343" y="39"/>
                </a:lnTo>
                <a:lnTo>
                  <a:pt x="340" y="39"/>
                </a:lnTo>
                <a:lnTo>
                  <a:pt x="335" y="42"/>
                </a:lnTo>
                <a:lnTo>
                  <a:pt x="330" y="44"/>
                </a:lnTo>
                <a:lnTo>
                  <a:pt x="325" y="47"/>
                </a:lnTo>
                <a:lnTo>
                  <a:pt x="320" y="49"/>
                </a:lnTo>
                <a:lnTo>
                  <a:pt x="312" y="52"/>
                </a:lnTo>
                <a:lnTo>
                  <a:pt x="304" y="55"/>
                </a:lnTo>
                <a:lnTo>
                  <a:pt x="296" y="57"/>
                </a:lnTo>
                <a:lnTo>
                  <a:pt x="286" y="60"/>
                </a:lnTo>
                <a:lnTo>
                  <a:pt x="278" y="65"/>
                </a:lnTo>
                <a:lnTo>
                  <a:pt x="268" y="67"/>
                </a:lnTo>
                <a:lnTo>
                  <a:pt x="255" y="73"/>
                </a:lnTo>
                <a:lnTo>
                  <a:pt x="245" y="75"/>
                </a:lnTo>
                <a:lnTo>
                  <a:pt x="232" y="80"/>
                </a:lnTo>
                <a:lnTo>
                  <a:pt x="219" y="83"/>
                </a:lnTo>
                <a:lnTo>
                  <a:pt x="191" y="93"/>
                </a:lnTo>
                <a:lnTo>
                  <a:pt x="167" y="101"/>
                </a:lnTo>
                <a:lnTo>
                  <a:pt x="147" y="106"/>
                </a:lnTo>
                <a:lnTo>
                  <a:pt x="126" y="111"/>
                </a:lnTo>
                <a:lnTo>
                  <a:pt x="108" y="116"/>
                </a:lnTo>
                <a:lnTo>
                  <a:pt x="93" y="119"/>
                </a:lnTo>
                <a:lnTo>
                  <a:pt x="80" y="122"/>
                </a:lnTo>
                <a:lnTo>
                  <a:pt x="67" y="122"/>
                </a:lnTo>
                <a:lnTo>
                  <a:pt x="57" y="122"/>
                </a:lnTo>
                <a:lnTo>
                  <a:pt x="46" y="119"/>
                </a:lnTo>
                <a:lnTo>
                  <a:pt x="36" y="116"/>
                </a:lnTo>
                <a:lnTo>
                  <a:pt x="26" y="114"/>
                </a:lnTo>
                <a:lnTo>
                  <a:pt x="18" y="109"/>
                </a:lnTo>
                <a:lnTo>
                  <a:pt x="10" y="104"/>
                </a:lnTo>
                <a:lnTo>
                  <a:pt x="5" y="96"/>
                </a:lnTo>
                <a:lnTo>
                  <a:pt x="0" y="88"/>
                </a:lnTo>
                <a:lnTo>
                  <a:pt x="38" y="78"/>
                </a:lnTo>
                <a:lnTo>
                  <a:pt x="77" y="65"/>
                </a:lnTo>
                <a:lnTo>
                  <a:pt x="111" y="55"/>
                </a:lnTo>
                <a:lnTo>
                  <a:pt x="144" y="47"/>
                </a:lnTo>
                <a:lnTo>
                  <a:pt x="173" y="39"/>
                </a:lnTo>
                <a:lnTo>
                  <a:pt x="201" y="31"/>
                </a:lnTo>
                <a:lnTo>
                  <a:pt x="227" y="24"/>
                </a:lnTo>
                <a:lnTo>
                  <a:pt x="250" y="18"/>
                </a:lnTo>
                <a:lnTo>
                  <a:pt x="271" y="13"/>
                </a:lnTo>
                <a:lnTo>
                  <a:pt x="289" y="8"/>
                </a:lnTo>
                <a:lnTo>
                  <a:pt x="304" y="6"/>
                </a:lnTo>
                <a:lnTo>
                  <a:pt x="317" y="3"/>
                </a:lnTo>
                <a:lnTo>
                  <a:pt x="327" y="0"/>
                </a:lnTo>
                <a:lnTo>
                  <a:pt x="335" y="0"/>
                </a:lnTo>
                <a:lnTo>
                  <a:pt x="343" y="0"/>
                </a:lnTo>
                <a:lnTo>
                  <a:pt x="345" y="0"/>
                </a:lnTo>
                <a:lnTo>
                  <a:pt x="345" y="0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任意多边形: 形状 64">
            <a:extLst>
              <a:ext uri="{FF2B5EF4-FFF2-40B4-BE49-F238E27FC236}">
                <a16:creationId xmlns:a16="http://schemas.microsoft.com/office/drawing/2014/main" xmlns="" id="{F8B9986F-1678-45FB-B4C6-7CB66CD993DD}"/>
              </a:ext>
            </a:extLst>
          </p:cNvPr>
          <p:cNvSpPr>
            <a:spLocks/>
          </p:cNvSpPr>
          <p:nvPr/>
        </p:nvSpPr>
        <p:spPr bwMode="auto">
          <a:xfrm>
            <a:off x="4848089" y="3260888"/>
            <a:ext cx="110120" cy="322055"/>
          </a:xfrm>
          <a:custGeom>
            <a:avLst/>
            <a:gdLst>
              <a:gd name="connsiteX0" fmla="*/ 62302 w 110120"/>
              <a:gd name="connsiteY0" fmla="*/ 0 h 322055"/>
              <a:gd name="connsiteX1" fmla="*/ 62302 w 110120"/>
              <a:gd name="connsiteY1" fmla="*/ 3418 h 322055"/>
              <a:gd name="connsiteX2" fmla="*/ 65496 w 110120"/>
              <a:gd name="connsiteY2" fmla="*/ 3418 h 322055"/>
              <a:gd name="connsiteX3" fmla="*/ 65496 w 110120"/>
              <a:gd name="connsiteY3" fmla="*/ 8547 h 322055"/>
              <a:gd name="connsiteX4" fmla="*/ 70288 w 110120"/>
              <a:gd name="connsiteY4" fmla="*/ 8547 h 322055"/>
              <a:gd name="connsiteX5" fmla="*/ 70288 w 110120"/>
              <a:gd name="connsiteY5" fmla="*/ 17094 h 322055"/>
              <a:gd name="connsiteX6" fmla="*/ 75079 w 110120"/>
              <a:gd name="connsiteY6" fmla="*/ 22222 h 322055"/>
              <a:gd name="connsiteX7" fmla="*/ 75079 w 110120"/>
              <a:gd name="connsiteY7" fmla="*/ 30769 h 322055"/>
              <a:gd name="connsiteX8" fmla="*/ 78274 w 110120"/>
              <a:gd name="connsiteY8" fmla="*/ 39316 h 322055"/>
              <a:gd name="connsiteX9" fmla="*/ 78274 w 110120"/>
              <a:gd name="connsiteY9" fmla="*/ 47863 h 322055"/>
              <a:gd name="connsiteX10" fmla="*/ 78274 w 110120"/>
              <a:gd name="connsiteY10" fmla="*/ 61538 h 322055"/>
              <a:gd name="connsiteX11" fmla="*/ 83065 w 110120"/>
              <a:gd name="connsiteY11" fmla="*/ 70085 h 322055"/>
              <a:gd name="connsiteX12" fmla="*/ 83065 w 110120"/>
              <a:gd name="connsiteY12" fmla="*/ 83760 h 322055"/>
              <a:gd name="connsiteX13" fmla="*/ 86260 w 110120"/>
              <a:gd name="connsiteY13" fmla="*/ 100854 h 322055"/>
              <a:gd name="connsiteX14" fmla="*/ 86260 w 110120"/>
              <a:gd name="connsiteY14" fmla="*/ 114529 h 322055"/>
              <a:gd name="connsiteX15" fmla="*/ 91051 w 110120"/>
              <a:gd name="connsiteY15" fmla="*/ 131623 h 322055"/>
              <a:gd name="connsiteX16" fmla="*/ 91051 w 110120"/>
              <a:gd name="connsiteY16" fmla="*/ 153846 h 322055"/>
              <a:gd name="connsiteX17" fmla="*/ 95842 w 110120"/>
              <a:gd name="connsiteY17" fmla="*/ 189743 h 322055"/>
              <a:gd name="connsiteX18" fmla="*/ 95842 w 110120"/>
              <a:gd name="connsiteY18" fmla="*/ 223931 h 322055"/>
              <a:gd name="connsiteX19" fmla="*/ 99037 w 110120"/>
              <a:gd name="connsiteY19" fmla="*/ 254700 h 322055"/>
              <a:gd name="connsiteX20" fmla="*/ 103828 w 110120"/>
              <a:gd name="connsiteY20" fmla="*/ 282051 h 322055"/>
              <a:gd name="connsiteX21" fmla="*/ 107023 w 110120"/>
              <a:gd name="connsiteY21" fmla="*/ 307692 h 322055"/>
              <a:gd name="connsiteX22" fmla="*/ 110120 w 110120"/>
              <a:gd name="connsiteY22" fmla="*/ 322055 h 322055"/>
              <a:gd name="connsiteX23" fmla="*/ 69260 w 110120"/>
              <a:gd name="connsiteY23" fmla="*/ 298553 h 322055"/>
              <a:gd name="connsiteX24" fmla="*/ 14246 w 110120"/>
              <a:gd name="connsiteY24" fmla="*/ 250455 h 322055"/>
              <a:gd name="connsiteX25" fmla="*/ 0 w 110120"/>
              <a:gd name="connsiteY25" fmla="*/ 232159 h 322055"/>
              <a:gd name="connsiteX26" fmla="*/ 4804 w 110120"/>
              <a:gd name="connsiteY26" fmla="*/ 223931 h 322055"/>
              <a:gd name="connsiteX27" fmla="*/ 7999 w 110120"/>
              <a:gd name="connsiteY27" fmla="*/ 206837 h 322055"/>
              <a:gd name="connsiteX28" fmla="*/ 17582 w 110120"/>
              <a:gd name="connsiteY28" fmla="*/ 184615 h 322055"/>
              <a:gd name="connsiteX29" fmla="*/ 17582 w 110120"/>
              <a:gd name="connsiteY29" fmla="*/ 170940 h 322055"/>
              <a:gd name="connsiteX30" fmla="*/ 20776 w 110120"/>
              <a:gd name="connsiteY30" fmla="*/ 158974 h 322055"/>
              <a:gd name="connsiteX31" fmla="*/ 20776 w 110120"/>
              <a:gd name="connsiteY31" fmla="*/ 145299 h 322055"/>
              <a:gd name="connsiteX32" fmla="*/ 25567 w 110120"/>
              <a:gd name="connsiteY32" fmla="*/ 128205 h 322055"/>
              <a:gd name="connsiteX33" fmla="*/ 28762 w 110120"/>
              <a:gd name="connsiteY33" fmla="*/ 114529 h 322055"/>
              <a:gd name="connsiteX34" fmla="*/ 28762 w 110120"/>
              <a:gd name="connsiteY34" fmla="*/ 97435 h 322055"/>
              <a:gd name="connsiteX35" fmla="*/ 36748 w 110120"/>
              <a:gd name="connsiteY35" fmla="*/ 70085 h 322055"/>
              <a:gd name="connsiteX36" fmla="*/ 41539 w 110120"/>
              <a:gd name="connsiteY36" fmla="*/ 47863 h 322055"/>
              <a:gd name="connsiteX37" fmla="*/ 46331 w 110120"/>
              <a:gd name="connsiteY37" fmla="*/ 30769 h 322055"/>
              <a:gd name="connsiteX38" fmla="*/ 49525 w 110120"/>
              <a:gd name="connsiteY38" fmla="*/ 17094 h 322055"/>
              <a:gd name="connsiteX39" fmla="*/ 54316 w 110120"/>
              <a:gd name="connsiteY39" fmla="*/ 8547 h 322055"/>
              <a:gd name="connsiteX40" fmla="*/ 57511 w 110120"/>
              <a:gd name="connsiteY40" fmla="*/ 3418 h 322055"/>
              <a:gd name="connsiteX41" fmla="*/ 62302 w 110120"/>
              <a:gd name="connsiteY41" fmla="*/ 0 h 32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10120" h="322055">
                <a:moveTo>
                  <a:pt x="62302" y="0"/>
                </a:moveTo>
                <a:lnTo>
                  <a:pt x="62302" y="3418"/>
                </a:lnTo>
                <a:lnTo>
                  <a:pt x="65496" y="3418"/>
                </a:lnTo>
                <a:lnTo>
                  <a:pt x="65496" y="8547"/>
                </a:lnTo>
                <a:lnTo>
                  <a:pt x="70288" y="8547"/>
                </a:lnTo>
                <a:lnTo>
                  <a:pt x="70288" y="17094"/>
                </a:lnTo>
                <a:lnTo>
                  <a:pt x="75079" y="22222"/>
                </a:lnTo>
                <a:lnTo>
                  <a:pt x="75079" y="30769"/>
                </a:lnTo>
                <a:lnTo>
                  <a:pt x="78274" y="39316"/>
                </a:lnTo>
                <a:lnTo>
                  <a:pt x="78274" y="47863"/>
                </a:lnTo>
                <a:lnTo>
                  <a:pt x="78274" y="61538"/>
                </a:lnTo>
                <a:lnTo>
                  <a:pt x="83065" y="70085"/>
                </a:lnTo>
                <a:lnTo>
                  <a:pt x="83065" y="83760"/>
                </a:lnTo>
                <a:lnTo>
                  <a:pt x="86260" y="100854"/>
                </a:lnTo>
                <a:lnTo>
                  <a:pt x="86260" y="114529"/>
                </a:lnTo>
                <a:lnTo>
                  <a:pt x="91051" y="131623"/>
                </a:lnTo>
                <a:lnTo>
                  <a:pt x="91051" y="153846"/>
                </a:lnTo>
                <a:lnTo>
                  <a:pt x="95842" y="189743"/>
                </a:lnTo>
                <a:lnTo>
                  <a:pt x="95842" y="223931"/>
                </a:lnTo>
                <a:lnTo>
                  <a:pt x="99037" y="254700"/>
                </a:lnTo>
                <a:lnTo>
                  <a:pt x="103828" y="282051"/>
                </a:lnTo>
                <a:lnTo>
                  <a:pt x="107023" y="307692"/>
                </a:lnTo>
                <a:lnTo>
                  <a:pt x="110120" y="322055"/>
                </a:lnTo>
                <a:lnTo>
                  <a:pt x="69260" y="298553"/>
                </a:lnTo>
                <a:cubicBezTo>
                  <a:pt x="49484" y="284397"/>
                  <a:pt x="31063" y="268276"/>
                  <a:pt x="14246" y="250455"/>
                </a:cubicBezTo>
                <a:lnTo>
                  <a:pt x="0" y="232159"/>
                </a:lnTo>
                <a:lnTo>
                  <a:pt x="4804" y="223931"/>
                </a:lnTo>
                <a:lnTo>
                  <a:pt x="7999" y="206837"/>
                </a:lnTo>
                <a:lnTo>
                  <a:pt x="17582" y="184615"/>
                </a:lnTo>
                <a:lnTo>
                  <a:pt x="17582" y="170940"/>
                </a:lnTo>
                <a:lnTo>
                  <a:pt x="20776" y="158974"/>
                </a:lnTo>
                <a:lnTo>
                  <a:pt x="20776" y="145299"/>
                </a:lnTo>
                <a:lnTo>
                  <a:pt x="25567" y="128205"/>
                </a:lnTo>
                <a:lnTo>
                  <a:pt x="28762" y="114529"/>
                </a:lnTo>
                <a:lnTo>
                  <a:pt x="28762" y="97435"/>
                </a:lnTo>
                <a:lnTo>
                  <a:pt x="36748" y="70085"/>
                </a:lnTo>
                <a:lnTo>
                  <a:pt x="41539" y="47863"/>
                </a:lnTo>
                <a:lnTo>
                  <a:pt x="46331" y="30769"/>
                </a:lnTo>
                <a:lnTo>
                  <a:pt x="49525" y="17094"/>
                </a:lnTo>
                <a:lnTo>
                  <a:pt x="54316" y="8547"/>
                </a:lnTo>
                <a:lnTo>
                  <a:pt x="57511" y="3418"/>
                </a:lnTo>
                <a:lnTo>
                  <a:pt x="62302" y="0"/>
                </a:lnTo>
                <a:close/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3" name="任意多边形: 形状 65">
            <a:extLst>
              <a:ext uri="{FF2B5EF4-FFF2-40B4-BE49-F238E27FC236}">
                <a16:creationId xmlns:a16="http://schemas.microsoft.com/office/drawing/2014/main" xmlns="" id="{74F87BD3-0F8B-465F-81C0-3ECF4B97D853}"/>
              </a:ext>
            </a:extLst>
          </p:cNvPr>
          <p:cNvSpPr>
            <a:spLocks/>
          </p:cNvSpPr>
          <p:nvPr/>
        </p:nvSpPr>
        <p:spPr bwMode="auto">
          <a:xfrm>
            <a:off x="4083062" y="1910459"/>
            <a:ext cx="897604" cy="1800000"/>
          </a:xfrm>
          <a:custGeom>
            <a:avLst/>
            <a:gdLst>
              <a:gd name="connsiteX0" fmla="*/ 15972 w 897604"/>
              <a:gd name="connsiteY0" fmla="*/ 0 h 1800000"/>
              <a:gd name="connsiteX1" fmla="*/ 19166 w 897604"/>
              <a:gd name="connsiteY1" fmla="*/ 0 h 1800000"/>
              <a:gd name="connsiteX2" fmla="*/ 28749 w 897604"/>
              <a:gd name="connsiteY2" fmla="*/ 0 h 1800000"/>
              <a:gd name="connsiteX3" fmla="*/ 36735 w 897604"/>
              <a:gd name="connsiteY3" fmla="*/ 0 h 1800000"/>
              <a:gd name="connsiteX4" fmla="*/ 47915 w 897604"/>
              <a:gd name="connsiteY4" fmla="*/ 0 h 1800000"/>
              <a:gd name="connsiteX5" fmla="*/ 60692 w 897604"/>
              <a:gd name="connsiteY5" fmla="*/ 5128 h 1800000"/>
              <a:gd name="connsiteX6" fmla="*/ 81455 w 897604"/>
              <a:gd name="connsiteY6" fmla="*/ 10257 h 1800000"/>
              <a:gd name="connsiteX7" fmla="*/ 107010 w 897604"/>
              <a:gd name="connsiteY7" fmla="*/ 18804 h 1800000"/>
              <a:gd name="connsiteX8" fmla="*/ 122981 w 897604"/>
              <a:gd name="connsiteY8" fmla="*/ 27351 h 1800000"/>
              <a:gd name="connsiteX9" fmla="*/ 143745 w 897604"/>
              <a:gd name="connsiteY9" fmla="*/ 35898 h 1800000"/>
              <a:gd name="connsiteX10" fmla="*/ 146939 w 897604"/>
              <a:gd name="connsiteY10" fmla="*/ 41026 h 1800000"/>
              <a:gd name="connsiteX11" fmla="*/ 156522 w 897604"/>
              <a:gd name="connsiteY11" fmla="*/ 44445 h 1800000"/>
              <a:gd name="connsiteX12" fmla="*/ 164508 w 897604"/>
              <a:gd name="connsiteY12" fmla="*/ 58120 h 1800000"/>
              <a:gd name="connsiteX13" fmla="*/ 172493 w 897604"/>
              <a:gd name="connsiteY13" fmla="*/ 66667 h 1800000"/>
              <a:gd name="connsiteX14" fmla="*/ 175688 w 897604"/>
              <a:gd name="connsiteY14" fmla="*/ 75214 h 1800000"/>
              <a:gd name="connsiteX15" fmla="*/ 175688 w 897604"/>
              <a:gd name="connsiteY15" fmla="*/ 88889 h 1800000"/>
              <a:gd name="connsiteX16" fmla="*/ 175688 w 897604"/>
              <a:gd name="connsiteY16" fmla="*/ 102564 h 1800000"/>
              <a:gd name="connsiteX17" fmla="*/ 175688 w 897604"/>
              <a:gd name="connsiteY17" fmla="*/ 124787 h 1800000"/>
              <a:gd name="connsiteX18" fmla="*/ 172493 w 897604"/>
              <a:gd name="connsiteY18" fmla="*/ 147009 h 1800000"/>
              <a:gd name="connsiteX19" fmla="*/ 167702 w 897604"/>
              <a:gd name="connsiteY19" fmla="*/ 158975 h 1800000"/>
              <a:gd name="connsiteX20" fmla="*/ 167702 w 897604"/>
              <a:gd name="connsiteY20" fmla="*/ 177778 h 1800000"/>
              <a:gd name="connsiteX21" fmla="*/ 167702 w 897604"/>
              <a:gd name="connsiteY21" fmla="*/ 194872 h 1800000"/>
              <a:gd name="connsiteX22" fmla="*/ 167702 w 897604"/>
              <a:gd name="connsiteY22" fmla="*/ 217094 h 1800000"/>
              <a:gd name="connsiteX23" fmla="*/ 167702 w 897604"/>
              <a:gd name="connsiteY23" fmla="*/ 242735 h 1800000"/>
              <a:gd name="connsiteX24" fmla="*/ 167702 w 897604"/>
              <a:gd name="connsiteY24" fmla="*/ 270086 h 1800000"/>
              <a:gd name="connsiteX25" fmla="*/ 172493 w 897604"/>
              <a:gd name="connsiteY25" fmla="*/ 300855 h 1800000"/>
              <a:gd name="connsiteX26" fmla="*/ 175688 w 897604"/>
              <a:gd name="connsiteY26" fmla="*/ 335043 h 1800000"/>
              <a:gd name="connsiteX27" fmla="*/ 180479 w 897604"/>
              <a:gd name="connsiteY27" fmla="*/ 376069 h 1800000"/>
              <a:gd name="connsiteX28" fmla="*/ 185271 w 897604"/>
              <a:gd name="connsiteY28" fmla="*/ 410257 h 1800000"/>
              <a:gd name="connsiteX29" fmla="*/ 188465 w 897604"/>
              <a:gd name="connsiteY29" fmla="*/ 446154 h 1800000"/>
              <a:gd name="connsiteX30" fmla="*/ 193257 w 897604"/>
              <a:gd name="connsiteY30" fmla="*/ 476923 h 1800000"/>
              <a:gd name="connsiteX31" fmla="*/ 196451 w 897604"/>
              <a:gd name="connsiteY31" fmla="*/ 512821 h 1800000"/>
              <a:gd name="connsiteX32" fmla="*/ 204437 w 897604"/>
              <a:gd name="connsiteY32" fmla="*/ 543590 h 1800000"/>
              <a:gd name="connsiteX33" fmla="*/ 209228 w 897604"/>
              <a:gd name="connsiteY33" fmla="*/ 569231 h 1800000"/>
              <a:gd name="connsiteX34" fmla="*/ 214020 w 897604"/>
              <a:gd name="connsiteY34" fmla="*/ 600000 h 1800000"/>
              <a:gd name="connsiteX35" fmla="*/ 222005 w 897604"/>
              <a:gd name="connsiteY35" fmla="*/ 630769 h 1800000"/>
              <a:gd name="connsiteX36" fmla="*/ 229991 w 897604"/>
              <a:gd name="connsiteY36" fmla="*/ 666667 h 1800000"/>
              <a:gd name="connsiteX37" fmla="*/ 237977 w 897604"/>
              <a:gd name="connsiteY37" fmla="*/ 702564 h 1800000"/>
              <a:gd name="connsiteX38" fmla="*/ 245963 w 897604"/>
              <a:gd name="connsiteY38" fmla="*/ 745299 h 1800000"/>
              <a:gd name="connsiteX39" fmla="*/ 258740 w 897604"/>
              <a:gd name="connsiteY39" fmla="*/ 789744 h 1800000"/>
              <a:gd name="connsiteX40" fmla="*/ 271517 w 897604"/>
              <a:gd name="connsiteY40" fmla="*/ 839316 h 1800000"/>
              <a:gd name="connsiteX41" fmla="*/ 287489 w 897604"/>
              <a:gd name="connsiteY41" fmla="*/ 890599 h 1800000"/>
              <a:gd name="connsiteX42" fmla="*/ 303461 w 897604"/>
              <a:gd name="connsiteY42" fmla="*/ 948718 h 1800000"/>
              <a:gd name="connsiteX43" fmla="*/ 321029 w 897604"/>
              <a:gd name="connsiteY43" fmla="*/ 1006838 h 1800000"/>
              <a:gd name="connsiteX44" fmla="*/ 337001 w 897604"/>
              <a:gd name="connsiteY44" fmla="*/ 1059829 h 1800000"/>
              <a:gd name="connsiteX45" fmla="*/ 352973 w 897604"/>
              <a:gd name="connsiteY45" fmla="*/ 1107692 h 1800000"/>
              <a:gd name="connsiteX46" fmla="*/ 373736 w 897604"/>
              <a:gd name="connsiteY46" fmla="*/ 1155556 h 1800000"/>
              <a:gd name="connsiteX47" fmla="*/ 391304 w 897604"/>
              <a:gd name="connsiteY47" fmla="*/ 1200000 h 1800000"/>
              <a:gd name="connsiteX48" fmla="*/ 410470 w 897604"/>
              <a:gd name="connsiteY48" fmla="*/ 1239316 h 1800000"/>
              <a:gd name="connsiteX49" fmla="*/ 428039 w 897604"/>
              <a:gd name="connsiteY49" fmla="*/ 1278633 h 1800000"/>
              <a:gd name="connsiteX50" fmla="*/ 448802 w 897604"/>
              <a:gd name="connsiteY50" fmla="*/ 1314530 h 1800000"/>
              <a:gd name="connsiteX51" fmla="*/ 469565 w 897604"/>
              <a:gd name="connsiteY51" fmla="*/ 1345299 h 1800000"/>
              <a:gd name="connsiteX52" fmla="*/ 485537 w 897604"/>
              <a:gd name="connsiteY52" fmla="*/ 1372650 h 1800000"/>
              <a:gd name="connsiteX53" fmla="*/ 509494 w 897604"/>
              <a:gd name="connsiteY53" fmla="*/ 1403419 h 1800000"/>
              <a:gd name="connsiteX54" fmla="*/ 530257 w 897604"/>
              <a:gd name="connsiteY54" fmla="*/ 1429060 h 1800000"/>
              <a:gd name="connsiteX55" fmla="*/ 551020 w 897604"/>
              <a:gd name="connsiteY55" fmla="*/ 1451282 h 1800000"/>
              <a:gd name="connsiteX56" fmla="*/ 576575 w 897604"/>
              <a:gd name="connsiteY56" fmla="*/ 1473504 h 1800000"/>
              <a:gd name="connsiteX57" fmla="*/ 621295 w 897604"/>
              <a:gd name="connsiteY57" fmla="*/ 1517949 h 1800000"/>
              <a:gd name="connsiteX58" fmla="*/ 645253 w 897604"/>
              <a:gd name="connsiteY58" fmla="*/ 1540171 h 1800000"/>
              <a:gd name="connsiteX59" fmla="*/ 666016 w 897604"/>
              <a:gd name="connsiteY59" fmla="*/ 1557265 h 1800000"/>
              <a:gd name="connsiteX60" fmla="*/ 686779 w 897604"/>
              <a:gd name="connsiteY60" fmla="*/ 1570940 h 1800000"/>
              <a:gd name="connsiteX61" fmla="*/ 699556 w 897604"/>
              <a:gd name="connsiteY61" fmla="*/ 1582906 h 1800000"/>
              <a:gd name="connsiteX62" fmla="*/ 715528 w 897604"/>
              <a:gd name="connsiteY62" fmla="*/ 1593163 h 1800000"/>
              <a:gd name="connsiteX63" fmla="*/ 728305 w 897604"/>
              <a:gd name="connsiteY63" fmla="*/ 1601710 h 1800000"/>
              <a:gd name="connsiteX64" fmla="*/ 736291 w 897604"/>
              <a:gd name="connsiteY64" fmla="*/ 1605128 h 1800000"/>
              <a:gd name="connsiteX65" fmla="*/ 749068 w 897604"/>
              <a:gd name="connsiteY65" fmla="*/ 1605128 h 1800000"/>
              <a:gd name="connsiteX66" fmla="*/ 752263 w 897604"/>
              <a:gd name="connsiteY66" fmla="*/ 1605128 h 1800000"/>
              <a:gd name="connsiteX67" fmla="*/ 757054 w 897604"/>
              <a:gd name="connsiteY67" fmla="*/ 1596581 h 1800000"/>
              <a:gd name="connsiteX68" fmla="*/ 761846 w 897604"/>
              <a:gd name="connsiteY68" fmla="*/ 1588034 h 1800000"/>
              <a:gd name="connsiteX69" fmla="*/ 765027 w 897604"/>
              <a:gd name="connsiteY69" fmla="*/ 1582587 h 1800000"/>
              <a:gd name="connsiteX70" fmla="*/ 779273 w 897604"/>
              <a:gd name="connsiteY70" fmla="*/ 1600883 h 1800000"/>
              <a:gd name="connsiteX71" fmla="*/ 834287 w 897604"/>
              <a:gd name="connsiteY71" fmla="*/ 1648981 h 1800000"/>
              <a:gd name="connsiteX72" fmla="*/ 875147 w 897604"/>
              <a:gd name="connsiteY72" fmla="*/ 1672483 h 1800000"/>
              <a:gd name="connsiteX73" fmla="*/ 876841 w 897604"/>
              <a:gd name="connsiteY73" fmla="*/ 1680342 h 1800000"/>
              <a:gd name="connsiteX74" fmla="*/ 880035 w 897604"/>
              <a:gd name="connsiteY74" fmla="*/ 1702564 h 1800000"/>
              <a:gd name="connsiteX75" fmla="*/ 884827 w 897604"/>
              <a:gd name="connsiteY75" fmla="*/ 1716240 h 1800000"/>
              <a:gd name="connsiteX76" fmla="*/ 889618 w 897604"/>
              <a:gd name="connsiteY76" fmla="*/ 1733334 h 1800000"/>
              <a:gd name="connsiteX77" fmla="*/ 892813 w 897604"/>
              <a:gd name="connsiteY77" fmla="*/ 1747009 h 1800000"/>
              <a:gd name="connsiteX78" fmla="*/ 897604 w 897604"/>
              <a:gd name="connsiteY78" fmla="*/ 1755556 h 1800000"/>
              <a:gd name="connsiteX79" fmla="*/ 897604 w 897604"/>
              <a:gd name="connsiteY79" fmla="*/ 1769231 h 1800000"/>
              <a:gd name="connsiteX80" fmla="*/ 892813 w 897604"/>
              <a:gd name="connsiteY80" fmla="*/ 1777778 h 1800000"/>
              <a:gd name="connsiteX81" fmla="*/ 889618 w 897604"/>
              <a:gd name="connsiteY81" fmla="*/ 1786325 h 1800000"/>
              <a:gd name="connsiteX82" fmla="*/ 884827 w 897604"/>
              <a:gd name="connsiteY82" fmla="*/ 1791453 h 1800000"/>
              <a:gd name="connsiteX83" fmla="*/ 876841 w 897604"/>
              <a:gd name="connsiteY83" fmla="*/ 1794872 h 1800000"/>
              <a:gd name="connsiteX84" fmla="*/ 868855 w 897604"/>
              <a:gd name="connsiteY84" fmla="*/ 1800000 h 1800000"/>
              <a:gd name="connsiteX85" fmla="*/ 856078 w 897604"/>
              <a:gd name="connsiteY85" fmla="*/ 1800000 h 1800000"/>
              <a:gd name="connsiteX86" fmla="*/ 843301 w 897604"/>
              <a:gd name="connsiteY86" fmla="*/ 1794872 h 1800000"/>
              <a:gd name="connsiteX87" fmla="*/ 830523 w 897604"/>
              <a:gd name="connsiteY87" fmla="*/ 1791453 h 1800000"/>
              <a:gd name="connsiteX88" fmla="*/ 814552 w 897604"/>
              <a:gd name="connsiteY88" fmla="*/ 1786325 h 1800000"/>
              <a:gd name="connsiteX89" fmla="*/ 793789 w 897604"/>
              <a:gd name="connsiteY89" fmla="*/ 1782906 h 1800000"/>
              <a:gd name="connsiteX90" fmla="*/ 773026 w 897604"/>
              <a:gd name="connsiteY90" fmla="*/ 1772650 h 1800000"/>
              <a:gd name="connsiteX91" fmla="*/ 752263 w 897604"/>
              <a:gd name="connsiteY91" fmla="*/ 1764103 h 1800000"/>
              <a:gd name="connsiteX92" fmla="*/ 728305 w 897604"/>
              <a:gd name="connsiteY92" fmla="*/ 1755556 h 1800000"/>
              <a:gd name="connsiteX93" fmla="*/ 707542 w 897604"/>
              <a:gd name="connsiteY93" fmla="*/ 1741881 h 1800000"/>
              <a:gd name="connsiteX94" fmla="*/ 683585 w 897604"/>
              <a:gd name="connsiteY94" fmla="*/ 1729915 h 1800000"/>
              <a:gd name="connsiteX95" fmla="*/ 658030 w 897604"/>
              <a:gd name="connsiteY95" fmla="*/ 1711111 h 1800000"/>
              <a:gd name="connsiteX96" fmla="*/ 637267 w 897604"/>
              <a:gd name="connsiteY96" fmla="*/ 1694017 h 1800000"/>
              <a:gd name="connsiteX97" fmla="*/ 613310 w 897604"/>
              <a:gd name="connsiteY97" fmla="*/ 1671795 h 1800000"/>
              <a:gd name="connsiteX98" fmla="*/ 587755 w 897604"/>
              <a:gd name="connsiteY98" fmla="*/ 1649573 h 1800000"/>
              <a:gd name="connsiteX99" fmla="*/ 563798 w 897604"/>
              <a:gd name="connsiteY99" fmla="*/ 1623932 h 1800000"/>
              <a:gd name="connsiteX100" fmla="*/ 538243 w 897604"/>
              <a:gd name="connsiteY100" fmla="*/ 1596581 h 1800000"/>
              <a:gd name="connsiteX101" fmla="*/ 514286 w 897604"/>
              <a:gd name="connsiteY101" fmla="*/ 1570940 h 1800000"/>
              <a:gd name="connsiteX102" fmla="*/ 493523 w 897604"/>
              <a:gd name="connsiteY102" fmla="*/ 1543590 h 1800000"/>
              <a:gd name="connsiteX103" fmla="*/ 469565 w 897604"/>
              <a:gd name="connsiteY103" fmla="*/ 1512821 h 1800000"/>
              <a:gd name="connsiteX104" fmla="*/ 444011 w 897604"/>
              <a:gd name="connsiteY104" fmla="*/ 1482051 h 1800000"/>
              <a:gd name="connsiteX105" fmla="*/ 423248 w 897604"/>
              <a:gd name="connsiteY105" fmla="*/ 1451282 h 1800000"/>
              <a:gd name="connsiteX106" fmla="*/ 402484 w 897604"/>
              <a:gd name="connsiteY106" fmla="*/ 1420513 h 1800000"/>
              <a:gd name="connsiteX107" fmla="*/ 381721 w 897604"/>
              <a:gd name="connsiteY107" fmla="*/ 1384616 h 1800000"/>
              <a:gd name="connsiteX108" fmla="*/ 360958 w 897604"/>
              <a:gd name="connsiteY108" fmla="*/ 1350428 h 1800000"/>
              <a:gd name="connsiteX109" fmla="*/ 341792 w 897604"/>
              <a:gd name="connsiteY109" fmla="*/ 1311111 h 1800000"/>
              <a:gd name="connsiteX110" fmla="*/ 321029 w 897604"/>
              <a:gd name="connsiteY110" fmla="*/ 1270086 h 1800000"/>
              <a:gd name="connsiteX111" fmla="*/ 300266 w 897604"/>
              <a:gd name="connsiteY111" fmla="*/ 1230769 h 1800000"/>
              <a:gd name="connsiteX112" fmla="*/ 282697 w 897604"/>
              <a:gd name="connsiteY112" fmla="*/ 1186325 h 1800000"/>
              <a:gd name="connsiteX113" fmla="*/ 263532 w 897604"/>
              <a:gd name="connsiteY113" fmla="*/ 1138462 h 1800000"/>
              <a:gd name="connsiteX114" fmla="*/ 245963 w 897604"/>
              <a:gd name="connsiteY114" fmla="*/ 1085470 h 1800000"/>
              <a:gd name="connsiteX115" fmla="*/ 229991 w 897604"/>
              <a:gd name="connsiteY115" fmla="*/ 1037607 h 1800000"/>
              <a:gd name="connsiteX116" fmla="*/ 196451 w 897604"/>
              <a:gd name="connsiteY116" fmla="*/ 926496 h 1800000"/>
              <a:gd name="connsiteX117" fmla="*/ 167702 w 897604"/>
              <a:gd name="connsiteY117" fmla="*/ 825641 h 1800000"/>
              <a:gd name="connsiteX118" fmla="*/ 156522 w 897604"/>
              <a:gd name="connsiteY118" fmla="*/ 776069 h 1800000"/>
              <a:gd name="connsiteX119" fmla="*/ 146939 w 897604"/>
              <a:gd name="connsiteY119" fmla="*/ 728205 h 1800000"/>
              <a:gd name="connsiteX120" fmla="*/ 135759 w 897604"/>
              <a:gd name="connsiteY120" fmla="*/ 680342 h 1800000"/>
              <a:gd name="connsiteX121" fmla="*/ 126176 w 897604"/>
              <a:gd name="connsiteY121" fmla="*/ 630769 h 1800000"/>
              <a:gd name="connsiteX122" fmla="*/ 107010 w 897604"/>
              <a:gd name="connsiteY122" fmla="*/ 535043 h 1800000"/>
              <a:gd name="connsiteX123" fmla="*/ 89441 w 897604"/>
              <a:gd name="connsiteY123" fmla="*/ 441026 h 1800000"/>
              <a:gd name="connsiteX124" fmla="*/ 81455 w 897604"/>
              <a:gd name="connsiteY124" fmla="*/ 393163 h 1800000"/>
              <a:gd name="connsiteX125" fmla="*/ 78261 w 897604"/>
              <a:gd name="connsiteY125" fmla="*/ 348718 h 1800000"/>
              <a:gd name="connsiteX126" fmla="*/ 73469 w 897604"/>
              <a:gd name="connsiteY126" fmla="*/ 300855 h 1800000"/>
              <a:gd name="connsiteX127" fmla="*/ 68678 w 897604"/>
              <a:gd name="connsiteY127" fmla="*/ 256410 h 1800000"/>
              <a:gd name="connsiteX128" fmla="*/ 65484 w 897604"/>
              <a:gd name="connsiteY128" fmla="*/ 234188 h 1800000"/>
              <a:gd name="connsiteX129" fmla="*/ 65484 w 897604"/>
              <a:gd name="connsiteY129" fmla="*/ 217094 h 1800000"/>
              <a:gd name="connsiteX130" fmla="*/ 60692 w 897604"/>
              <a:gd name="connsiteY130" fmla="*/ 194872 h 1800000"/>
              <a:gd name="connsiteX131" fmla="*/ 57498 w 897604"/>
              <a:gd name="connsiteY131" fmla="*/ 177778 h 1800000"/>
              <a:gd name="connsiteX132" fmla="*/ 57498 w 897604"/>
              <a:gd name="connsiteY132" fmla="*/ 158975 h 1800000"/>
              <a:gd name="connsiteX133" fmla="*/ 52706 w 897604"/>
              <a:gd name="connsiteY133" fmla="*/ 147009 h 1800000"/>
              <a:gd name="connsiteX134" fmla="*/ 47915 w 897604"/>
              <a:gd name="connsiteY134" fmla="*/ 133334 h 1800000"/>
              <a:gd name="connsiteX135" fmla="*/ 47915 w 897604"/>
              <a:gd name="connsiteY135" fmla="*/ 119658 h 1800000"/>
              <a:gd name="connsiteX136" fmla="*/ 44721 w 897604"/>
              <a:gd name="connsiteY136" fmla="*/ 105983 h 1800000"/>
              <a:gd name="connsiteX137" fmla="*/ 39929 w 897604"/>
              <a:gd name="connsiteY137" fmla="*/ 97436 h 1800000"/>
              <a:gd name="connsiteX138" fmla="*/ 39929 w 897604"/>
              <a:gd name="connsiteY138" fmla="*/ 88889 h 1800000"/>
              <a:gd name="connsiteX139" fmla="*/ 36735 w 897604"/>
              <a:gd name="connsiteY139" fmla="*/ 80342 h 1800000"/>
              <a:gd name="connsiteX140" fmla="*/ 31943 w 897604"/>
              <a:gd name="connsiteY140" fmla="*/ 71795 h 1800000"/>
              <a:gd name="connsiteX141" fmla="*/ 31943 w 897604"/>
              <a:gd name="connsiteY141" fmla="*/ 66667 h 1800000"/>
              <a:gd name="connsiteX142" fmla="*/ 28749 w 897604"/>
              <a:gd name="connsiteY142" fmla="*/ 63248 h 1800000"/>
              <a:gd name="connsiteX143" fmla="*/ 23958 w 897604"/>
              <a:gd name="connsiteY143" fmla="*/ 58120 h 1800000"/>
              <a:gd name="connsiteX144" fmla="*/ 15972 w 897604"/>
              <a:gd name="connsiteY144" fmla="*/ 52992 h 1800000"/>
              <a:gd name="connsiteX145" fmla="*/ 11180 w 897604"/>
              <a:gd name="connsiteY145" fmla="*/ 44445 h 1800000"/>
              <a:gd name="connsiteX146" fmla="*/ 7986 w 897604"/>
              <a:gd name="connsiteY146" fmla="*/ 41026 h 1800000"/>
              <a:gd name="connsiteX147" fmla="*/ 3194 w 897604"/>
              <a:gd name="connsiteY147" fmla="*/ 35898 h 1800000"/>
              <a:gd name="connsiteX148" fmla="*/ 3194 w 897604"/>
              <a:gd name="connsiteY148" fmla="*/ 27351 h 1800000"/>
              <a:gd name="connsiteX149" fmla="*/ 0 w 897604"/>
              <a:gd name="connsiteY149" fmla="*/ 22222 h 1800000"/>
              <a:gd name="connsiteX150" fmla="*/ 3194 w 897604"/>
              <a:gd name="connsiteY150" fmla="*/ 18804 h 1800000"/>
              <a:gd name="connsiteX151" fmla="*/ 3194 w 897604"/>
              <a:gd name="connsiteY151" fmla="*/ 10257 h 1800000"/>
              <a:gd name="connsiteX152" fmla="*/ 11180 w 897604"/>
              <a:gd name="connsiteY152" fmla="*/ 5128 h 1800000"/>
              <a:gd name="connsiteX153" fmla="*/ 15972 w 897604"/>
              <a:gd name="connsiteY153" fmla="*/ 0 h 18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897604" h="1800000">
                <a:moveTo>
                  <a:pt x="15972" y="0"/>
                </a:moveTo>
                <a:lnTo>
                  <a:pt x="19166" y="0"/>
                </a:lnTo>
                <a:lnTo>
                  <a:pt x="28749" y="0"/>
                </a:lnTo>
                <a:lnTo>
                  <a:pt x="36735" y="0"/>
                </a:lnTo>
                <a:lnTo>
                  <a:pt x="47915" y="0"/>
                </a:lnTo>
                <a:lnTo>
                  <a:pt x="60692" y="5128"/>
                </a:lnTo>
                <a:lnTo>
                  <a:pt x="81455" y="10257"/>
                </a:lnTo>
                <a:lnTo>
                  <a:pt x="107010" y="18804"/>
                </a:lnTo>
                <a:lnTo>
                  <a:pt x="122981" y="27351"/>
                </a:lnTo>
                <a:lnTo>
                  <a:pt x="143745" y="35898"/>
                </a:lnTo>
                <a:lnTo>
                  <a:pt x="146939" y="41026"/>
                </a:lnTo>
                <a:lnTo>
                  <a:pt x="156522" y="44445"/>
                </a:lnTo>
                <a:lnTo>
                  <a:pt x="164508" y="58120"/>
                </a:lnTo>
                <a:lnTo>
                  <a:pt x="172493" y="66667"/>
                </a:lnTo>
                <a:lnTo>
                  <a:pt x="175688" y="75214"/>
                </a:lnTo>
                <a:lnTo>
                  <a:pt x="175688" y="88889"/>
                </a:lnTo>
                <a:lnTo>
                  <a:pt x="175688" y="102564"/>
                </a:lnTo>
                <a:lnTo>
                  <a:pt x="175688" y="124787"/>
                </a:lnTo>
                <a:lnTo>
                  <a:pt x="172493" y="147009"/>
                </a:lnTo>
                <a:lnTo>
                  <a:pt x="167702" y="158975"/>
                </a:lnTo>
                <a:lnTo>
                  <a:pt x="167702" y="177778"/>
                </a:lnTo>
                <a:lnTo>
                  <a:pt x="167702" y="194872"/>
                </a:lnTo>
                <a:lnTo>
                  <a:pt x="167702" y="217094"/>
                </a:lnTo>
                <a:lnTo>
                  <a:pt x="167702" y="242735"/>
                </a:lnTo>
                <a:lnTo>
                  <a:pt x="167702" y="270086"/>
                </a:lnTo>
                <a:lnTo>
                  <a:pt x="172493" y="300855"/>
                </a:lnTo>
                <a:lnTo>
                  <a:pt x="175688" y="335043"/>
                </a:lnTo>
                <a:lnTo>
                  <a:pt x="180479" y="376069"/>
                </a:lnTo>
                <a:lnTo>
                  <a:pt x="185271" y="410257"/>
                </a:lnTo>
                <a:lnTo>
                  <a:pt x="188465" y="446154"/>
                </a:lnTo>
                <a:lnTo>
                  <a:pt x="193257" y="476923"/>
                </a:lnTo>
                <a:lnTo>
                  <a:pt x="196451" y="512821"/>
                </a:lnTo>
                <a:lnTo>
                  <a:pt x="204437" y="543590"/>
                </a:lnTo>
                <a:lnTo>
                  <a:pt x="209228" y="569231"/>
                </a:lnTo>
                <a:lnTo>
                  <a:pt x="214020" y="600000"/>
                </a:lnTo>
                <a:lnTo>
                  <a:pt x="222005" y="630769"/>
                </a:lnTo>
                <a:lnTo>
                  <a:pt x="229991" y="666667"/>
                </a:lnTo>
                <a:lnTo>
                  <a:pt x="237977" y="702564"/>
                </a:lnTo>
                <a:lnTo>
                  <a:pt x="245963" y="745299"/>
                </a:lnTo>
                <a:lnTo>
                  <a:pt x="258740" y="789744"/>
                </a:lnTo>
                <a:lnTo>
                  <a:pt x="271517" y="839316"/>
                </a:lnTo>
                <a:lnTo>
                  <a:pt x="287489" y="890599"/>
                </a:lnTo>
                <a:lnTo>
                  <a:pt x="303461" y="948718"/>
                </a:lnTo>
                <a:lnTo>
                  <a:pt x="321029" y="1006838"/>
                </a:lnTo>
                <a:lnTo>
                  <a:pt x="337001" y="1059829"/>
                </a:lnTo>
                <a:lnTo>
                  <a:pt x="352973" y="1107692"/>
                </a:lnTo>
                <a:lnTo>
                  <a:pt x="373736" y="1155556"/>
                </a:lnTo>
                <a:lnTo>
                  <a:pt x="391304" y="1200000"/>
                </a:lnTo>
                <a:lnTo>
                  <a:pt x="410470" y="1239316"/>
                </a:lnTo>
                <a:lnTo>
                  <a:pt x="428039" y="1278633"/>
                </a:lnTo>
                <a:lnTo>
                  <a:pt x="448802" y="1314530"/>
                </a:lnTo>
                <a:lnTo>
                  <a:pt x="469565" y="1345299"/>
                </a:lnTo>
                <a:lnTo>
                  <a:pt x="485537" y="1372650"/>
                </a:lnTo>
                <a:lnTo>
                  <a:pt x="509494" y="1403419"/>
                </a:lnTo>
                <a:lnTo>
                  <a:pt x="530257" y="1429060"/>
                </a:lnTo>
                <a:lnTo>
                  <a:pt x="551020" y="1451282"/>
                </a:lnTo>
                <a:lnTo>
                  <a:pt x="576575" y="1473504"/>
                </a:lnTo>
                <a:lnTo>
                  <a:pt x="621295" y="1517949"/>
                </a:lnTo>
                <a:lnTo>
                  <a:pt x="645253" y="1540171"/>
                </a:lnTo>
                <a:lnTo>
                  <a:pt x="666016" y="1557265"/>
                </a:lnTo>
                <a:lnTo>
                  <a:pt x="686779" y="1570940"/>
                </a:lnTo>
                <a:lnTo>
                  <a:pt x="699556" y="1582906"/>
                </a:lnTo>
                <a:lnTo>
                  <a:pt x="715528" y="1593163"/>
                </a:lnTo>
                <a:lnTo>
                  <a:pt x="728305" y="1601710"/>
                </a:lnTo>
                <a:lnTo>
                  <a:pt x="736291" y="1605128"/>
                </a:lnTo>
                <a:lnTo>
                  <a:pt x="749068" y="1605128"/>
                </a:lnTo>
                <a:lnTo>
                  <a:pt x="752263" y="1605128"/>
                </a:lnTo>
                <a:lnTo>
                  <a:pt x="757054" y="1596581"/>
                </a:lnTo>
                <a:lnTo>
                  <a:pt x="761846" y="1588034"/>
                </a:lnTo>
                <a:lnTo>
                  <a:pt x="765027" y="1582587"/>
                </a:lnTo>
                <a:lnTo>
                  <a:pt x="779273" y="1600883"/>
                </a:lnTo>
                <a:cubicBezTo>
                  <a:pt x="796090" y="1618704"/>
                  <a:pt x="814511" y="1634825"/>
                  <a:pt x="834287" y="1648981"/>
                </a:cubicBezTo>
                <a:lnTo>
                  <a:pt x="875147" y="1672483"/>
                </a:lnTo>
                <a:lnTo>
                  <a:pt x="876841" y="1680342"/>
                </a:lnTo>
                <a:lnTo>
                  <a:pt x="880035" y="1702564"/>
                </a:lnTo>
                <a:lnTo>
                  <a:pt x="884827" y="1716240"/>
                </a:lnTo>
                <a:lnTo>
                  <a:pt x="889618" y="1733334"/>
                </a:lnTo>
                <a:lnTo>
                  <a:pt x="892813" y="1747009"/>
                </a:lnTo>
                <a:lnTo>
                  <a:pt x="897604" y="1755556"/>
                </a:lnTo>
                <a:lnTo>
                  <a:pt x="897604" y="1769231"/>
                </a:lnTo>
                <a:lnTo>
                  <a:pt x="892813" y="1777778"/>
                </a:lnTo>
                <a:lnTo>
                  <a:pt x="889618" y="1786325"/>
                </a:lnTo>
                <a:lnTo>
                  <a:pt x="884827" y="1791453"/>
                </a:lnTo>
                <a:lnTo>
                  <a:pt x="876841" y="1794872"/>
                </a:lnTo>
                <a:lnTo>
                  <a:pt x="868855" y="1800000"/>
                </a:lnTo>
                <a:lnTo>
                  <a:pt x="856078" y="1800000"/>
                </a:lnTo>
                <a:lnTo>
                  <a:pt x="843301" y="1794872"/>
                </a:lnTo>
                <a:lnTo>
                  <a:pt x="830523" y="1791453"/>
                </a:lnTo>
                <a:lnTo>
                  <a:pt x="814552" y="1786325"/>
                </a:lnTo>
                <a:lnTo>
                  <a:pt x="793789" y="1782906"/>
                </a:lnTo>
                <a:lnTo>
                  <a:pt x="773026" y="1772650"/>
                </a:lnTo>
                <a:lnTo>
                  <a:pt x="752263" y="1764103"/>
                </a:lnTo>
                <a:lnTo>
                  <a:pt x="728305" y="1755556"/>
                </a:lnTo>
                <a:lnTo>
                  <a:pt x="707542" y="1741881"/>
                </a:lnTo>
                <a:lnTo>
                  <a:pt x="683585" y="1729915"/>
                </a:lnTo>
                <a:lnTo>
                  <a:pt x="658030" y="1711111"/>
                </a:lnTo>
                <a:lnTo>
                  <a:pt x="637267" y="1694017"/>
                </a:lnTo>
                <a:lnTo>
                  <a:pt x="613310" y="1671795"/>
                </a:lnTo>
                <a:lnTo>
                  <a:pt x="587755" y="1649573"/>
                </a:lnTo>
                <a:lnTo>
                  <a:pt x="563798" y="1623932"/>
                </a:lnTo>
                <a:lnTo>
                  <a:pt x="538243" y="1596581"/>
                </a:lnTo>
                <a:lnTo>
                  <a:pt x="514286" y="1570940"/>
                </a:lnTo>
                <a:lnTo>
                  <a:pt x="493523" y="1543590"/>
                </a:lnTo>
                <a:lnTo>
                  <a:pt x="469565" y="1512821"/>
                </a:lnTo>
                <a:lnTo>
                  <a:pt x="444011" y="1482051"/>
                </a:lnTo>
                <a:lnTo>
                  <a:pt x="423248" y="1451282"/>
                </a:lnTo>
                <a:lnTo>
                  <a:pt x="402484" y="1420513"/>
                </a:lnTo>
                <a:lnTo>
                  <a:pt x="381721" y="1384616"/>
                </a:lnTo>
                <a:lnTo>
                  <a:pt x="360958" y="1350428"/>
                </a:lnTo>
                <a:lnTo>
                  <a:pt x="341792" y="1311111"/>
                </a:lnTo>
                <a:lnTo>
                  <a:pt x="321029" y="1270086"/>
                </a:lnTo>
                <a:lnTo>
                  <a:pt x="300266" y="1230769"/>
                </a:lnTo>
                <a:lnTo>
                  <a:pt x="282697" y="1186325"/>
                </a:lnTo>
                <a:lnTo>
                  <a:pt x="263532" y="1138462"/>
                </a:lnTo>
                <a:lnTo>
                  <a:pt x="245963" y="1085470"/>
                </a:lnTo>
                <a:lnTo>
                  <a:pt x="229991" y="1037607"/>
                </a:lnTo>
                <a:lnTo>
                  <a:pt x="196451" y="926496"/>
                </a:lnTo>
                <a:lnTo>
                  <a:pt x="167702" y="825641"/>
                </a:lnTo>
                <a:lnTo>
                  <a:pt x="156522" y="776069"/>
                </a:lnTo>
                <a:lnTo>
                  <a:pt x="146939" y="728205"/>
                </a:lnTo>
                <a:lnTo>
                  <a:pt x="135759" y="680342"/>
                </a:lnTo>
                <a:lnTo>
                  <a:pt x="126176" y="630769"/>
                </a:lnTo>
                <a:lnTo>
                  <a:pt x="107010" y="535043"/>
                </a:lnTo>
                <a:lnTo>
                  <a:pt x="89441" y="441026"/>
                </a:lnTo>
                <a:lnTo>
                  <a:pt x="81455" y="393163"/>
                </a:lnTo>
                <a:lnTo>
                  <a:pt x="78261" y="348718"/>
                </a:lnTo>
                <a:lnTo>
                  <a:pt x="73469" y="300855"/>
                </a:lnTo>
                <a:lnTo>
                  <a:pt x="68678" y="256410"/>
                </a:lnTo>
                <a:lnTo>
                  <a:pt x="65484" y="234188"/>
                </a:lnTo>
                <a:lnTo>
                  <a:pt x="65484" y="217094"/>
                </a:lnTo>
                <a:lnTo>
                  <a:pt x="60692" y="194872"/>
                </a:lnTo>
                <a:lnTo>
                  <a:pt x="57498" y="177778"/>
                </a:lnTo>
                <a:lnTo>
                  <a:pt x="57498" y="158975"/>
                </a:lnTo>
                <a:lnTo>
                  <a:pt x="52706" y="147009"/>
                </a:lnTo>
                <a:lnTo>
                  <a:pt x="47915" y="133334"/>
                </a:lnTo>
                <a:lnTo>
                  <a:pt x="47915" y="119658"/>
                </a:lnTo>
                <a:lnTo>
                  <a:pt x="44721" y="105983"/>
                </a:lnTo>
                <a:lnTo>
                  <a:pt x="39929" y="97436"/>
                </a:lnTo>
                <a:lnTo>
                  <a:pt x="39929" y="88889"/>
                </a:lnTo>
                <a:lnTo>
                  <a:pt x="36735" y="80342"/>
                </a:lnTo>
                <a:lnTo>
                  <a:pt x="31943" y="71795"/>
                </a:lnTo>
                <a:lnTo>
                  <a:pt x="31943" y="66667"/>
                </a:lnTo>
                <a:lnTo>
                  <a:pt x="28749" y="63248"/>
                </a:lnTo>
                <a:lnTo>
                  <a:pt x="23958" y="58120"/>
                </a:lnTo>
                <a:lnTo>
                  <a:pt x="15972" y="52992"/>
                </a:lnTo>
                <a:lnTo>
                  <a:pt x="11180" y="44445"/>
                </a:lnTo>
                <a:lnTo>
                  <a:pt x="7986" y="41026"/>
                </a:lnTo>
                <a:lnTo>
                  <a:pt x="3194" y="35898"/>
                </a:lnTo>
                <a:lnTo>
                  <a:pt x="3194" y="27351"/>
                </a:lnTo>
                <a:lnTo>
                  <a:pt x="0" y="22222"/>
                </a:lnTo>
                <a:lnTo>
                  <a:pt x="3194" y="18804"/>
                </a:lnTo>
                <a:lnTo>
                  <a:pt x="3194" y="10257"/>
                </a:lnTo>
                <a:lnTo>
                  <a:pt x="11180" y="5128"/>
                </a:lnTo>
                <a:lnTo>
                  <a:pt x="15972" y="0"/>
                </a:lnTo>
                <a:close/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4" name="Freeform 65">
            <a:extLst>
              <a:ext uri="{FF2B5EF4-FFF2-40B4-BE49-F238E27FC236}">
                <a16:creationId xmlns:a16="http://schemas.microsoft.com/office/drawing/2014/main" xmlns="" id="{F1891314-094E-419D-AFC8-3939B0E24E7B}"/>
              </a:ext>
            </a:extLst>
          </p:cNvPr>
          <p:cNvSpPr>
            <a:spLocks/>
          </p:cNvSpPr>
          <p:nvPr/>
        </p:nvSpPr>
        <p:spPr bwMode="auto">
          <a:xfrm>
            <a:off x="4007995" y="2582254"/>
            <a:ext cx="662822" cy="312821"/>
          </a:xfrm>
          <a:custGeom>
            <a:avLst/>
            <a:gdLst>
              <a:gd name="T0" fmla="*/ 235 w 415"/>
              <a:gd name="T1" fmla="*/ 118 h 183"/>
              <a:gd name="T2" fmla="*/ 199 w 415"/>
              <a:gd name="T3" fmla="*/ 134 h 183"/>
              <a:gd name="T4" fmla="*/ 168 w 415"/>
              <a:gd name="T5" fmla="*/ 147 h 183"/>
              <a:gd name="T6" fmla="*/ 139 w 415"/>
              <a:gd name="T7" fmla="*/ 157 h 183"/>
              <a:gd name="T8" fmla="*/ 114 w 415"/>
              <a:gd name="T9" fmla="*/ 167 h 183"/>
              <a:gd name="T10" fmla="*/ 93 w 415"/>
              <a:gd name="T11" fmla="*/ 172 h 183"/>
              <a:gd name="T12" fmla="*/ 75 w 415"/>
              <a:gd name="T13" fmla="*/ 178 h 183"/>
              <a:gd name="T14" fmla="*/ 62 w 415"/>
              <a:gd name="T15" fmla="*/ 180 h 183"/>
              <a:gd name="T16" fmla="*/ 49 w 415"/>
              <a:gd name="T17" fmla="*/ 180 h 183"/>
              <a:gd name="T18" fmla="*/ 34 w 415"/>
              <a:gd name="T19" fmla="*/ 180 h 183"/>
              <a:gd name="T20" fmla="*/ 18 w 415"/>
              <a:gd name="T21" fmla="*/ 178 h 183"/>
              <a:gd name="T22" fmla="*/ 5 w 415"/>
              <a:gd name="T23" fmla="*/ 170 h 183"/>
              <a:gd name="T24" fmla="*/ 21 w 415"/>
              <a:gd name="T25" fmla="*/ 154 h 183"/>
              <a:gd name="T26" fmla="*/ 67 w 415"/>
              <a:gd name="T27" fmla="*/ 134 h 183"/>
              <a:gd name="T28" fmla="*/ 108 w 415"/>
              <a:gd name="T29" fmla="*/ 116 h 183"/>
              <a:gd name="T30" fmla="*/ 147 w 415"/>
              <a:gd name="T31" fmla="*/ 98 h 183"/>
              <a:gd name="T32" fmla="*/ 183 w 415"/>
              <a:gd name="T33" fmla="*/ 82 h 183"/>
              <a:gd name="T34" fmla="*/ 214 w 415"/>
              <a:gd name="T35" fmla="*/ 67 h 183"/>
              <a:gd name="T36" fmla="*/ 245 w 415"/>
              <a:gd name="T37" fmla="*/ 54 h 183"/>
              <a:gd name="T38" fmla="*/ 273 w 415"/>
              <a:gd name="T39" fmla="*/ 41 h 183"/>
              <a:gd name="T40" fmla="*/ 299 w 415"/>
              <a:gd name="T41" fmla="*/ 30 h 183"/>
              <a:gd name="T42" fmla="*/ 320 w 415"/>
              <a:gd name="T43" fmla="*/ 23 h 183"/>
              <a:gd name="T44" fmla="*/ 341 w 415"/>
              <a:gd name="T45" fmla="*/ 15 h 183"/>
              <a:gd name="T46" fmla="*/ 356 w 415"/>
              <a:gd name="T47" fmla="*/ 10 h 183"/>
              <a:gd name="T48" fmla="*/ 369 w 415"/>
              <a:gd name="T49" fmla="*/ 5 h 183"/>
              <a:gd name="T50" fmla="*/ 382 w 415"/>
              <a:gd name="T51" fmla="*/ 0 h 183"/>
              <a:gd name="T52" fmla="*/ 390 w 415"/>
              <a:gd name="T53" fmla="*/ 0 h 183"/>
              <a:gd name="T54" fmla="*/ 395 w 415"/>
              <a:gd name="T55" fmla="*/ 0 h 183"/>
              <a:gd name="T56" fmla="*/ 400 w 415"/>
              <a:gd name="T57" fmla="*/ 2 h 183"/>
              <a:gd name="T58" fmla="*/ 408 w 415"/>
              <a:gd name="T59" fmla="*/ 10 h 183"/>
              <a:gd name="T60" fmla="*/ 413 w 415"/>
              <a:gd name="T61" fmla="*/ 18 h 183"/>
              <a:gd name="T62" fmla="*/ 413 w 415"/>
              <a:gd name="T63" fmla="*/ 23 h 183"/>
              <a:gd name="T64" fmla="*/ 408 w 415"/>
              <a:gd name="T65" fmla="*/ 28 h 183"/>
              <a:gd name="T66" fmla="*/ 397 w 415"/>
              <a:gd name="T67" fmla="*/ 36 h 183"/>
              <a:gd name="T68" fmla="*/ 384 w 415"/>
              <a:gd name="T69" fmla="*/ 46 h 183"/>
              <a:gd name="T70" fmla="*/ 364 w 415"/>
              <a:gd name="T71" fmla="*/ 56 h 183"/>
              <a:gd name="T72" fmla="*/ 338 w 415"/>
              <a:gd name="T73" fmla="*/ 69 h 183"/>
              <a:gd name="T74" fmla="*/ 307 w 415"/>
              <a:gd name="T75" fmla="*/ 85 h 183"/>
              <a:gd name="T76" fmla="*/ 273 w 415"/>
              <a:gd name="T77" fmla="*/ 100 h 183"/>
              <a:gd name="T78" fmla="*/ 255 w 415"/>
              <a:gd name="T79" fmla="*/ 11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5" h="183">
                <a:moveTo>
                  <a:pt x="255" y="110"/>
                </a:moveTo>
                <a:lnTo>
                  <a:pt x="235" y="118"/>
                </a:lnTo>
                <a:lnTo>
                  <a:pt x="217" y="126"/>
                </a:lnTo>
                <a:lnTo>
                  <a:pt x="199" y="134"/>
                </a:lnTo>
                <a:lnTo>
                  <a:pt x="183" y="141"/>
                </a:lnTo>
                <a:lnTo>
                  <a:pt x="168" y="147"/>
                </a:lnTo>
                <a:lnTo>
                  <a:pt x="152" y="152"/>
                </a:lnTo>
                <a:lnTo>
                  <a:pt x="139" y="157"/>
                </a:lnTo>
                <a:lnTo>
                  <a:pt x="126" y="162"/>
                </a:lnTo>
                <a:lnTo>
                  <a:pt x="114" y="167"/>
                </a:lnTo>
                <a:lnTo>
                  <a:pt x="103" y="170"/>
                </a:lnTo>
                <a:lnTo>
                  <a:pt x="93" y="172"/>
                </a:lnTo>
                <a:lnTo>
                  <a:pt x="83" y="175"/>
                </a:lnTo>
                <a:lnTo>
                  <a:pt x="75" y="178"/>
                </a:lnTo>
                <a:lnTo>
                  <a:pt x="70" y="178"/>
                </a:lnTo>
                <a:lnTo>
                  <a:pt x="62" y="180"/>
                </a:lnTo>
                <a:lnTo>
                  <a:pt x="59" y="180"/>
                </a:lnTo>
                <a:lnTo>
                  <a:pt x="49" y="180"/>
                </a:lnTo>
                <a:lnTo>
                  <a:pt x="41" y="183"/>
                </a:lnTo>
                <a:lnTo>
                  <a:pt x="34" y="180"/>
                </a:lnTo>
                <a:lnTo>
                  <a:pt x="26" y="180"/>
                </a:lnTo>
                <a:lnTo>
                  <a:pt x="18" y="178"/>
                </a:lnTo>
                <a:lnTo>
                  <a:pt x="10" y="175"/>
                </a:lnTo>
                <a:lnTo>
                  <a:pt x="5" y="170"/>
                </a:lnTo>
                <a:lnTo>
                  <a:pt x="0" y="165"/>
                </a:lnTo>
                <a:lnTo>
                  <a:pt x="21" y="154"/>
                </a:lnTo>
                <a:lnTo>
                  <a:pt x="44" y="144"/>
                </a:lnTo>
                <a:lnTo>
                  <a:pt x="67" y="134"/>
                </a:lnTo>
                <a:lnTo>
                  <a:pt x="88" y="123"/>
                </a:lnTo>
                <a:lnTo>
                  <a:pt x="108" y="116"/>
                </a:lnTo>
                <a:lnTo>
                  <a:pt x="126" y="105"/>
                </a:lnTo>
                <a:lnTo>
                  <a:pt x="147" y="98"/>
                </a:lnTo>
                <a:lnTo>
                  <a:pt x="165" y="90"/>
                </a:lnTo>
                <a:lnTo>
                  <a:pt x="183" y="82"/>
                </a:lnTo>
                <a:lnTo>
                  <a:pt x="199" y="74"/>
                </a:lnTo>
                <a:lnTo>
                  <a:pt x="214" y="67"/>
                </a:lnTo>
                <a:lnTo>
                  <a:pt x="230" y="59"/>
                </a:lnTo>
                <a:lnTo>
                  <a:pt x="245" y="54"/>
                </a:lnTo>
                <a:lnTo>
                  <a:pt x="261" y="46"/>
                </a:lnTo>
                <a:lnTo>
                  <a:pt x="273" y="41"/>
                </a:lnTo>
                <a:lnTo>
                  <a:pt x="286" y="36"/>
                </a:lnTo>
                <a:lnTo>
                  <a:pt x="299" y="30"/>
                </a:lnTo>
                <a:lnTo>
                  <a:pt x="310" y="25"/>
                </a:lnTo>
                <a:lnTo>
                  <a:pt x="320" y="23"/>
                </a:lnTo>
                <a:lnTo>
                  <a:pt x="330" y="18"/>
                </a:lnTo>
                <a:lnTo>
                  <a:pt x="341" y="15"/>
                </a:lnTo>
                <a:lnTo>
                  <a:pt x="348" y="12"/>
                </a:lnTo>
                <a:lnTo>
                  <a:pt x="356" y="10"/>
                </a:lnTo>
                <a:lnTo>
                  <a:pt x="364" y="7"/>
                </a:lnTo>
                <a:lnTo>
                  <a:pt x="369" y="5"/>
                </a:lnTo>
                <a:lnTo>
                  <a:pt x="377" y="2"/>
                </a:lnTo>
                <a:lnTo>
                  <a:pt x="382" y="0"/>
                </a:lnTo>
                <a:lnTo>
                  <a:pt x="384" y="0"/>
                </a:lnTo>
                <a:lnTo>
                  <a:pt x="390" y="0"/>
                </a:lnTo>
                <a:lnTo>
                  <a:pt x="392" y="0"/>
                </a:lnTo>
                <a:lnTo>
                  <a:pt x="395" y="0"/>
                </a:lnTo>
                <a:lnTo>
                  <a:pt x="397" y="0"/>
                </a:lnTo>
                <a:lnTo>
                  <a:pt x="400" y="2"/>
                </a:lnTo>
                <a:lnTo>
                  <a:pt x="405" y="5"/>
                </a:lnTo>
                <a:lnTo>
                  <a:pt x="408" y="10"/>
                </a:lnTo>
                <a:lnTo>
                  <a:pt x="410" y="12"/>
                </a:lnTo>
                <a:lnTo>
                  <a:pt x="413" y="18"/>
                </a:lnTo>
                <a:lnTo>
                  <a:pt x="415" y="23"/>
                </a:lnTo>
                <a:lnTo>
                  <a:pt x="413" y="23"/>
                </a:lnTo>
                <a:lnTo>
                  <a:pt x="413" y="25"/>
                </a:lnTo>
                <a:lnTo>
                  <a:pt x="408" y="28"/>
                </a:lnTo>
                <a:lnTo>
                  <a:pt x="405" y="33"/>
                </a:lnTo>
                <a:lnTo>
                  <a:pt x="397" y="36"/>
                </a:lnTo>
                <a:lnTo>
                  <a:pt x="392" y="41"/>
                </a:lnTo>
                <a:lnTo>
                  <a:pt x="384" y="46"/>
                </a:lnTo>
                <a:lnTo>
                  <a:pt x="374" y="51"/>
                </a:lnTo>
                <a:lnTo>
                  <a:pt x="364" y="56"/>
                </a:lnTo>
                <a:lnTo>
                  <a:pt x="351" y="61"/>
                </a:lnTo>
                <a:lnTo>
                  <a:pt x="338" y="69"/>
                </a:lnTo>
                <a:lnTo>
                  <a:pt x="322" y="77"/>
                </a:lnTo>
                <a:lnTo>
                  <a:pt x="307" y="85"/>
                </a:lnTo>
                <a:lnTo>
                  <a:pt x="292" y="92"/>
                </a:lnTo>
                <a:lnTo>
                  <a:pt x="273" y="100"/>
                </a:lnTo>
                <a:lnTo>
                  <a:pt x="255" y="110"/>
                </a:lnTo>
                <a:lnTo>
                  <a:pt x="255" y="110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线形标注 2 79"/>
          <p:cNvSpPr/>
          <p:nvPr/>
        </p:nvSpPr>
        <p:spPr>
          <a:xfrm>
            <a:off x="6094730" y="2498090"/>
            <a:ext cx="2070100" cy="1501140"/>
          </a:xfrm>
          <a:prstGeom prst="borderCallout2">
            <a:avLst>
              <a:gd name="adj1" fmla="val 31096"/>
              <a:gd name="adj2" fmla="val -2428"/>
              <a:gd name="adj3" fmla="val 29332"/>
              <a:gd name="adj4" fmla="val -11234"/>
              <a:gd name="adj5" fmla="val 30032"/>
              <a:gd name="adj6" fmla="val -72399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右部分是两短横、一短撇。</a:t>
            </a:r>
          </a:p>
        </p:txBody>
      </p:sp>
      <p:sp>
        <p:nvSpPr>
          <p:cNvPr id="74" name="线形标注 2 73"/>
          <p:cNvSpPr/>
          <p:nvPr/>
        </p:nvSpPr>
        <p:spPr>
          <a:xfrm>
            <a:off x="5967730" y="989965"/>
            <a:ext cx="2516505" cy="1322070"/>
          </a:xfrm>
          <a:prstGeom prst="borderCallout2">
            <a:avLst>
              <a:gd name="adj1" fmla="val 31096"/>
              <a:gd name="adj2" fmla="val -2428"/>
              <a:gd name="adj3" fmla="val 29332"/>
              <a:gd name="adj4" fmla="val -11234"/>
              <a:gd name="adj5" fmla="val 88952"/>
              <a:gd name="adj6" fmla="val -54907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最后一笔是点。</a:t>
            </a:r>
          </a:p>
        </p:txBody>
      </p:sp>
      <p:sp>
        <p:nvSpPr>
          <p:cNvPr id="77" name="线形标注 2 76"/>
          <p:cNvSpPr/>
          <p:nvPr/>
        </p:nvSpPr>
        <p:spPr>
          <a:xfrm>
            <a:off x="865505" y="1837690"/>
            <a:ext cx="1564640" cy="1003300"/>
          </a:xfrm>
          <a:prstGeom prst="borderCallout2">
            <a:avLst>
              <a:gd name="adj1" fmla="val 84878"/>
              <a:gd name="adj2" fmla="val 100432"/>
              <a:gd name="adj3" fmla="val 88710"/>
              <a:gd name="adj4" fmla="val 119568"/>
              <a:gd name="adj5" fmla="val 166260"/>
              <a:gd name="adj6" fmla="val 176844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第五笔是竖提。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333538" y="415934"/>
            <a:ext cx="3609144" cy="482830"/>
            <a:chOff x="3635896" y="554509"/>
            <a:chExt cx="4812225" cy="643693"/>
          </a:xfrm>
        </p:grpSpPr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4125341" y="554509"/>
              <a:ext cx="4322780" cy="643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41" tIns="25720" rIns="51441" bIns="2572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重难点字书写指导</a:t>
              </a: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3635896" y="627534"/>
              <a:ext cx="456833" cy="456366"/>
              <a:chOff x="631825" y="5181600"/>
              <a:chExt cx="1554163" cy="1552575"/>
            </a:xfrm>
          </p:grpSpPr>
          <p:sp>
            <p:nvSpPr>
              <p:cNvPr id="27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28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30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31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32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33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34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44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46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47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48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49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50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51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52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53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54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55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3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4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5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6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7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8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69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0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1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2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73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  <p:sp>
            <p:nvSpPr>
              <p:cNvPr id="3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8" tIns="34294" rIns="68588" bIns="34294" numCol="1" anchor="t" anchorCtr="0" compatLnSpc="1"/>
              <a:lstStyle/>
              <a:p>
                <a:endParaRPr lang="en-US" sz="1350"/>
              </a:p>
            </p:txBody>
          </p:sp>
        </p:grp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4016431"/>
            <a:ext cx="6480720" cy="60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80" grpId="0" bldLvl="0" animBg="1"/>
      <p:bldP spid="74" grpId="0" bldLvl="0" animBg="1"/>
      <p:bldP spid="7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5">
            <a:extLst>
              <a:ext uri="{FF2B5EF4-FFF2-40B4-BE49-F238E27FC236}">
                <a16:creationId xmlns:a16="http://schemas.microsoft.com/office/drawing/2014/main" xmlns="" id="{1298C601-2797-451D-9F0B-68734B05B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8361" y="1379581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4A13AB0-BDC7-453B-9B95-8EFE9F22275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757" y="1648456"/>
            <a:ext cx="1822862" cy="1822862"/>
          </a:xfrm>
          <a:prstGeom prst="rect">
            <a:avLst/>
          </a:prstGeom>
        </p:spPr>
      </p:pic>
      <p:sp>
        <p:nvSpPr>
          <p:cNvPr id="10" name="任意多边形: 形状 45">
            <a:extLst>
              <a:ext uri="{FF2B5EF4-FFF2-40B4-BE49-F238E27FC236}">
                <a16:creationId xmlns:a16="http://schemas.microsoft.com/office/drawing/2014/main" xmlns="" id="{1CD7B8E4-B8DC-42D1-9B9A-205221CEE604}"/>
              </a:ext>
            </a:extLst>
          </p:cNvPr>
          <p:cNvSpPr>
            <a:spLocks/>
          </p:cNvSpPr>
          <p:nvPr/>
        </p:nvSpPr>
        <p:spPr bwMode="auto">
          <a:xfrm>
            <a:off x="4034975" y="2400704"/>
            <a:ext cx="857584" cy="192697"/>
          </a:xfrm>
          <a:custGeom>
            <a:avLst/>
            <a:gdLst>
              <a:gd name="connsiteX0" fmla="*/ 810807 w 857584"/>
              <a:gd name="connsiteY0" fmla="*/ 0 h 192697"/>
              <a:gd name="connsiteX1" fmla="*/ 826719 w 857584"/>
              <a:gd name="connsiteY1" fmla="*/ 0 h 192697"/>
              <a:gd name="connsiteX2" fmla="*/ 835750 w 857584"/>
              <a:gd name="connsiteY2" fmla="*/ 0 h 192697"/>
              <a:gd name="connsiteX3" fmla="*/ 848872 w 857584"/>
              <a:gd name="connsiteY3" fmla="*/ 35159 h 192697"/>
              <a:gd name="connsiteX4" fmla="*/ 857584 w 857584"/>
              <a:gd name="connsiteY4" fmla="*/ 107030 h 192697"/>
              <a:gd name="connsiteX5" fmla="*/ 857020 w 857584"/>
              <a:gd name="connsiteY5" fmla="*/ 111688 h 192697"/>
              <a:gd name="connsiteX6" fmla="*/ 856553 w 857584"/>
              <a:gd name="connsiteY6" fmla="*/ 110875 h 192697"/>
              <a:gd name="connsiteX7" fmla="*/ 850586 w 857584"/>
              <a:gd name="connsiteY7" fmla="*/ 102213 h 192697"/>
              <a:gd name="connsiteX8" fmla="*/ 836663 w 857584"/>
              <a:gd name="connsiteY8" fmla="*/ 98748 h 192697"/>
              <a:gd name="connsiteX9" fmla="*/ 820752 w 857584"/>
              <a:gd name="connsiteY9" fmla="*/ 93551 h 192697"/>
              <a:gd name="connsiteX10" fmla="*/ 804840 w 857584"/>
              <a:gd name="connsiteY10" fmla="*/ 90086 h 192697"/>
              <a:gd name="connsiteX11" fmla="*/ 784951 w 857584"/>
              <a:gd name="connsiteY11" fmla="*/ 90086 h 192697"/>
              <a:gd name="connsiteX12" fmla="*/ 778984 w 857584"/>
              <a:gd name="connsiteY12" fmla="*/ 90086 h 192697"/>
              <a:gd name="connsiteX13" fmla="*/ 775006 w 857584"/>
              <a:gd name="connsiteY13" fmla="*/ 90086 h 192697"/>
              <a:gd name="connsiteX14" fmla="*/ 765061 w 857584"/>
              <a:gd name="connsiteY14" fmla="*/ 90086 h 192697"/>
              <a:gd name="connsiteX15" fmla="*/ 753128 w 857584"/>
              <a:gd name="connsiteY15" fmla="*/ 90086 h 192697"/>
              <a:gd name="connsiteX16" fmla="*/ 743183 w 857584"/>
              <a:gd name="connsiteY16" fmla="*/ 90086 h 192697"/>
              <a:gd name="connsiteX17" fmla="*/ 733238 w 857584"/>
              <a:gd name="connsiteY17" fmla="*/ 90086 h 192697"/>
              <a:gd name="connsiteX18" fmla="*/ 717327 w 857584"/>
              <a:gd name="connsiteY18" fmla="*/ 93551 h 192697"/>
              <a:gd name="connsiteX19" fmla="*/ 703404 w 857584"/>
              <a:gd name="connsiteY19" fmla="*/ 93551 h 192697"/>
              <a:gd name="connsiteX20" fmla="*/ 687492 w 857584"/>
              <a:gd name="connsiteY20" fmla="*/ 93551 h 192697"/>
              <a:gd name="connsiteX21" fmla="*/ 667603 w 857584"/>
              <a:gd name="connsiteY21" fmla="*/ 98748 h 192697"/>
              <a:gd name="connsiteX22" fmla="*/ 651691 w 857584"/>
              <a:gd name="connsiteY22" fmla="*/ 98748 h 192697"/>
              <a:gd name="connsiteX23" fmla="*/ 631802 w 857584"/>
              <a:gd name="connsiteY23" fmla="*/ 98748 h 192697"/>
              <a:gd name="connsiteX24" fmla="*/ 605945 w 857584"/>
              <a:gd name="connsiteY24" fmla="*/ 102213 h 192697"/>
              <a:gd name="connsiteX25" fmla="*/ 584067 w 857584"/>
              <a:gd name="connsiteY25" fmla="*/ 107410 h 192697"/>
              <a:gd name="connsiteX26" fmla="*/ 558211 w 857584"/>
              <a:gd name="connsiteY26" fmla="*/ 107410 h 192697"/>
              <a:gd name="connsiteX27" fmla="*/ 534343 w 857584"/>
              <a:gd name="connsiteY27" fmla="*/ 110875 h 192697"/>
              <a:gd name="connsiteX28" fmla="*/ 476664 w 857584"/>
              <a:gd name="connsiteY28" fmla="*/ 116073 h 192697"/>
              <a:gd name="connsiteX29" fmla="*/ 420973 w 857584"/>
              <a:gd name="connsiteY29" fmla="*/ 124735 h 192697"/>
              <a:gd name="connsiteX30" fmla="*/ 369260 w 857584"/>
              <a:gd name="connsiteY30" fmla="*/ 129932 h 192697"/>
              <a:gd name="connsiteX31" fmla="*/ 317548 w 857584"/>
              <a:gd name="connsiteY31" fmla="*/ 133397 h 192697"/>
              <a:gd name="connsiteX32" fmla="*/ 271802 w 857584"/>
              <a:gd name="connsiteY32" fmla="*/ 142059 h 192697"/>
              <a:gd name="connsiteX33" fmla="*/ 226056 w 857584"/>
              <a:gd name="connsiteY33" fmla="*/ 152454 h 192697"/>
              <a:gd name="connsiteX34" fmla="*/ 132575 w 857584"/>
              <a:gd name="connsiteY34" fmla="*/ 164581 h 192697"/>
              <a:gd name="connsiteX35" fmla="*/ 92796 w 857584"/>
              <a:gd name="connsiteY35" fmla="*/ 174975 h 192697"/>
              <a:gd name="connsiteX36" fmla="*/ 51028 w 857584"/>
              <a:gd name="connsiteY36" fmla="*/ 183638 h 192697"/>
              <a:gd name="connsiteX37" fmla="*/ 15227 w 857584"/>
              <a:gd name="connsiteY37" fmla="*/ 192300 h 192697"/>
              <a:gd name="connsiteX38" fmla="*/ 13861 w 857584"/>
              <a:gd name="connsiteY38" fmla="*/ 192697 h 192697"/>
              <a:gd name="connsiteX39" fmla="*/ 8712 w 857584"/>
              <a:gd name="connsiteY39" fmla="*/ 178901 h 192697"/>
              <a:gd name="connsiteX40" fmla="*/ 0 w 857584"/>
              <a:gd name="connsiteY40" fmla="*/ 107030 h 192697"/>
              <a:gd name="connsiteX41" fmla="*/ 2054 w 857584"/>
              <a:gd name="connsiteY41" fmla="*/ 90086 h 192697"/>
              <a:gd name="connsiteX42" fmla="*/ 5283 w 857584"/>
              <a:gd name="connsiteY42" fmla="*/ 90086 h 192697"/>
              <a:gd name="connsiteX43" fmla="*/ 15227 w 857584"/>
              <a:gd name="connsiteY43" fmla="*/ 90086 h 192697"/>
              <a:gd name="connsiteX44" fmla="*/ 21194 w 857584"/>
              <a:gd name="connsiteY44" fmla="*/ 93551 h 192697"/>
              <a:gd name="connsiteX45" fmla="*/ 31139 w 857584"/>
              <a:gd name="connsiteY45" fmla="*/ 93551 h 192697"/>
              <a:gd name="connsiteX46" fmla="*/ 41084 w 857584"/>
              <a:gd name="connsiteY46" fmla="*/ 93551 h 192697"/>
              <a:gd name="connsiteX47" fmla="*/ 51028 w 857584"/>
              <a:gd name="connsiteY47" fmla="*/ 90086 h 192697"/>
              <a:gd name="connsiteX48" fmla="*/ 66940 w 857584"/>
              <a:gd name="connsiteY48" fmla="*/ 90086 h 192697"/>
              <a:gd name="connsiteX49" fmla="*/ 82852 w 857584"/>
              <a:gd name="connsiteY49" fmla="*/ 90086 h 192697"/>
              <a:gd name="connsiteX50" fmla="*/ 96774 w 857584"/>
              <a:gd name="connsiteY50" fmla="*/ 90086 h 192697"/>
              <a:gd name="connsiteX51" fmla="*/ 118653 w 857584"/>
              <a:gd name="connsiteY51" fmla="*/ 84889 h 192697"/>
              <a:gd name="connsiteX52" fmla="*/ 138542 w 857584"/>
              <a:gd name="connsiteY52" fmla="*/ 79692 h 192697"/>
              <a:gd name="connsiteX53" fmla="*/ 158432 w 857584"/>
              <a:gd name="connsiteY53" fmla="*/ 79692 h 192697"/>
              <a:gd name="connsiteX54" fmla="*/ 180310 w 857584"/>
              <a:gd name="connsiteY54" fmla="*/ 76227 h 192697"/>
              <a:gd name="connsiteX55" fmla="*/ 204178 w 857584"/>
              <a:gd name="connsiteY55" fmla="*/ 71029 h 192697"/>
              <a:gd name="connsiteX56" fmla="*/ 301636 w 857584"/>
              <a:gd name="connsiteY56" fmla="*/ 53705 h 192697"/>
              <a:gd name="connsiteX57" fmla="*/ 405061 w 857584"/>
              <a:gd name="connsiteY57" fmla="*/ 39846 h 192697"/>
              <a:gd name="connsiteX58" fmla="*/ 508487 w 857584"/>
              <a:gd name="connsiteY58" fmla="*/ 31183 h 192697"/>
              <a:gd name="connsiteX59" fmla="*/ 615890 w 857584"/>
              <a:gd name="connsiteY59" fmla="*/ 22521 h 192697"/>
              <a:gd name="connsiteX60" fmla="*/ 641746 w 857584"/>
              <a:gd name="connsiteY60" fmla="*/ 22521 h 192697"/>
              <a:gd name="connsiteX61" fmla="*/ 667603 w 857584"/>
              <a:gd name="connsiteY61" fmla="*/ 17324 h 192697"/>
              <a:gd name="connsiteX62" fmla="*/ 687492 w 857584"/>
              <a:gd name="connsiteY62" fmla="*/ 17324 h 192697"/>
              <a:gd name="connsiteX63" fmla="*/ 713349 w 857584"/>
              <a:gd name="connsiteY63" fmla="*/ 13859 h 192697"/>
              <a:gd name="connsiteX64" fmla="*/ 733238 w 857584"/>
              <a:gd name="connsiteY64" fmla="*/ 13859 h 192697"/>
              <a:gd name="connsiteX65" fmla="*/ 749150 w 857584"/>
              <a:gd name="connsiteY65" fmla="*/ 8662 h 192697"/>
              <a:gd name="connsiteX66" fmla="*/ 769039 w 857584"/>
              <a:gd name="connsiteY66" fmla="*/ 8662 h 192697"/>
              <a:gd name="connsiteX67" fmla="*/ 784951 w 857584"/>
              <a:gd name="connsiteY67" fmla="*/ 5197 h 192697"/>
              <a:gd name="connsiteX68" fmla="*/ 800862 w 857584"/>
              <a:gd name="connsiteY68" fmla="*/ 5197 h 192697"/>
              <a:gd name="connsiteX69" fmla="*/ 810807 w 857584"/>
              <a:gd name="connsiteY69" fmla="*/ 0 h 1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857584" h="192697">
                <a:moveTo>
                  <a:pt x="810807" y="0"/>
                </a:moveTo>
                <a:lnTo>
                  <a:pt x="826719" y="0"/>
                </a:lnTo>
                <a:lnTo>
                  <a:pt x="835750" y="0"/>
                </a:lnTo>
                <a:lnTo>
                  <a:pt x="848872" y="35159"/>
                </a:lnTo>
                <a:cubicBezTo>
                  <a:pt x="854585" y="58374"/>
                  <a:pt x="857584" y="82411"/>
                  <a:pt x="857584" y="107030"/>
                </a:cubicBezTo>
                <a:lnTo>
                  <a:pt x="857020" y="111688"/>
                </a:lnTo>
                <a:lnTo>
                  <a:pt x="856553" y="110875"/>
                </a:lnTo>
                <a:lnTo>
                  <a:pt x="850586" y="102213"/>
                </a:lnTo>
                <a:lnTo>
                  <a:pt x="836663" y="98748"/>
                </a:lnTo>
                <a:lnTo>
                  <a:pt x="820752" y="93551"/>
                </a:lnTo>
                <a:lnTo>
                  <a:pt x="804840" y="90086"/>
                </a:lnTo>
                <a:lnTo>
                  <a:pt x="784951" y="90086"/>
                </a:lnTo>
                <a:lnTo>
                  <a:pt x="778984" y="90086"/>
                </a:lnTo>
                <a:lnTo>
                  <a:pt x="775006" y="90086"/>
                </a:lnTo>
                <a:lnTo>
                  <a:pt x="765061" y="90086"/>
                </a:lnTo>
                <a:lnTo>
                  <a:pt x="753128" y="90086"/>
                </a:lnTo>
                <a:lnTo>
                  <a:pt x="743183" y="90086"/>
                </a:lnTo>
                <a:lnTo>
                  <a:pt x="733238" y="90086"/>
                </a:lnTo>
                <a:lnTo>
                  <a:pt x="717327" y="93551"/>
                </a:lnTo>
                <a:lnTo>
                  <a:pt x="703404" y="93551"/>
                </a:lnTo>
                <a:lnTo>
                  <a:pt x="687492" y="93551"/>
                </a:lnTo>
                <a:lnTo>
                  <a:pt x="667603" y="98748"/>
                </a:lnTo>
                <a:lnTo>
                  <a:pt x="651691" y="98748"/>
                </a:lnTo>
                <a:lnTo>
                  <a:pt x="631802" y="98748"/>
                </a:lnTo>
                <a:lnTo>
                  <a:pt x="605945" y="102213"/>
                </a:lnTo>
                <a:lnTo>
                  <a:pt x="584067" y="107410"/>
                </a:lnTo>
                <a:lnTo>
                  <a:pt x="558211" y="107410"/>
                </a:lnTo>
                <a:lnTo>
                  <a:pt x="534343" y="110875"/>
                </a:lnTo>
                <a:lnTo>
                  <a:pt x="476664" y="116073"/>
                </a:lnTo>
                <a:lnTo>
                  <a:pt x="420973" y="124735"/>
                </a:lnTo>
                <a:lnTo>
                  <a:pt x="369260" y="129932"/>
                </a:lnTo>
                <a:lnTo>
                  <a:pt x="317548" y="133397"/>
                </a:lnTo>
                <a:lnTo>
                  <a:pt x="271802" y="142059"/>
                </a:lnTo>
                <a:lnTo>
                  <a:pt x="226056" y="152454"/>
                </a:lnTo>
                <a:lnTo>
                  <a:pt x="132575" y="164581"/>
                </a:lnTo>
                <a:lnTo>
                  <a:pt x="92796" y="174975"/>
                </a:lnTo>
                <a:lnTo>
                  <a:pt x="51028" y="183638"/>
                </a:lnTo>
                <a:lnTo>
                  <a:pt x="15227" y="192300"/>
                </a:lnTo>
                <a:lnTo>
                  <a:pt x="13861" y="192697"/>
                </a:lnTo>
                <a:lnTo>
                  <a:pt x="8712" y="178901"/>
                </a:lnTo>
                <a:cubicBezTo>
                  <a:pt x="3000" y="155686"/>
                  <a:pt x="0" y="131650"/>
                  <a:pt x="0" y="107030"/>
                </a:cubicBezTo>
                <a:lnTo>
                  <a:pt x="2054" y="90086"/>
                </a:lnTo>
                <a:lnTo>
                  <a:pt x="5283" y="90086"/>
                </a:lnTo>
                <a:lnTo>
                  <a:pt x="15227" y="90086"/>
                </a:lnTo>
                <a:lnTo>
                  <a:pt x="21194" y="93551"/>
                </a:lnTo>
                <a:lnTo>
                  <a:pt x="31139" y="93551"/>
                </a:lnTo>
                <a:lnTo>
                  <a:pt x="41084" y="93551"/>
                </a:lnTo>
                <a:lnTo>
                  <a:pt x="51028" y="90086"/>
                </a:lnTo>
                <a:lnTo>
                  <a:pt x="66940" y="90086"/>
                </a:lnTo>
                <a:lnTo>
                  <a:pt x="82852" y="90086"/>
                </a:lnTo>
                <a:lnTo>
                  <a:pt x="96774" y="90086"/>
                </a:lnTo>
                <a:lnTo>
                  <a:pt x="118653" y="84889"/>
                </a:lnTo>
                <a:lnTo>
                  <a:pt x="138542" y="79692"/>
                </a:lnTo>
                <a:lnTo>
                  <a:pt x="158432" y="79692"/>
                </a:lnTo>
                <a:lnTo>
                  <a:pt x="180310" y="76227"/>
                </a:lnTo>
                <a:lnTo>
                  <a:pt x="204178" y="71029"/>
                </a:lnTo>
                <a:lnTo>
                  <a:pt x="301636" y="53705"/>
                </a:lnTo>
                <a:lnTo>
                  <a:pt x="405061" y="39846"/>
                </a:lnTo>
                <a:lnTo>
                  <a:pt x="508487" y="31183"/>
                </a:lnTo>
                <a:lnTo>
                  <a:pt x="615890" y="22521"/>
                </a:lnTo>
                <a:lnTo>
                  <a:pt x="641746" y="22521"/>
                </a:lnTo>
                <a:lnTo>
                  <a:pt x="667603" y="17324"/>
                </a:lnTo>
                <a:lnTo>
                  <a:pt x="687492" y="17324"/>
                </a:lnTo>
                <a:lnTo>
                  <a:pt x="713349" y="13859"/>
                </a:lnTo>
                <a:lnTo>
                  <a:pt x="733238" y="13859"/>
                </a:lnTo>
                <a:lnTo>
                  <a:pt x="749150" y="8662"/>
                </a:lnTo>
                <a:lnTo>
                  <a:pt x="769039" y="8662"/>
                </a:lnTo>
                <a:lnTo>
                  <a:pt x="784951" y="5197"/>
                </a:lnTo>
                <a:lnTo>
                  <a:pt x="800862" y="5197"/>
                </a:lnTo>
                <a:lnTo>
                  <a:pt x="810807" y="0"/>
                </a:lnTo>
                <a:close/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任意多边形: 形状 46">
            <a:extLst>
              <a:ext uri="{FF2B5EF4-FFF2-40B4-BE49-F238E27FC236}">
                <a16:creationId xmlns:a16="http://schemas.microsoft.com/office/drawing/2014/main" xmlns="" id="{06CBECC4-C57A-4F54-93F6-DE7209B200EC}"/>
              </a:ext>
            </a:extLst>
          </p:cNvPr>
          <p:cNvSpPr>
            <a:spLocks/>
          </p:cNvSpPr>
          <p:nvPr/>
        </p:nvSpPr>
        <p:spPr bwMode="auto">
          <a:xfrm>
            <a:off x="3777716" y="1650558"/>
            <a:ext cx="385856" cy="996150"/>
          </a:xfrm>
          <a:custGeom>
            <a:avLst/>
            <a:gdLst>
              <a:gd name="connsiteX0" fmla="*/ 184973 w 385856"/>
              <a:gd name="connsiteY0" fmla="*/ 0 h 996150"/>
              <a:gd name="connsiteX1" fmla="*/ 194917 w 385856"/>
              <a:gd name="connsiteY1" fmla="*/ 0 h 996150"/>
              <a:gd name="connsiteX2" fmla="*/ 206851 w 385856"/>
              <a:gd name="connsiteY2" fmla="*/ 0 h 996150"/>
              <a:gd name="connsiteX3" fmla="*/ 220774 w 385856"/>
              <a:gd name="connsiteY3" fmla="*/ 0 h 996150"/>
              <a:gd name="connsiteX4" fmla="*/ 236685 w 385856"/>
              <a:gd name="connsiteY4" fmla="*/ 3465 h 996150"/>
              <a:gd name="connsiteX5" fmla="*/ 256575 w 385856"/>
              <a:gd name="connsiteY5" fmla="*/ 8662 h 996150"/>
              <a:gd name="connsiteX6" fmla="*/ 282431 w 385856"/>
              <a:gd name="connsiteY6" fmla="*/ 17324 h 996150"/>
              <a:gd name="connsiteX7" fmla="*/ 304310 w 385856"/>
              <a:gd name="connsiteY7" fmla="*/ 25987 h 996150"/>
              <a:gd name="connsiteX8" fmla="*/ 324199 w 385856"/>
              <a:gd name="connsiteY8" fmla="*/ 34649 h 996150"/>
              <a:gd name="connsiteX9" fmla="*/ 340111 w 385856"/>
              <a:gd name="connsiteY9" fmla="*/ 43311 h 996150"/>
              <a:gd name="connsiteX10" fmla="*/ 350055 w 385856"/>
              <a:gd name="connsiteY10" fmla="*/ 53706 h 996150"/>
              <a:gd name="connsiteX11" fmla="*/ 360000 w 385856"/>
              <a:gd name="connsiteY11" fmla="*/ 62368 h 996150"/>
              <a:gd name="connsiteX12" fmla="*/ 369945 w 385856"/>
              <a:gd name="connsiteY12" fmla="*/ 71030 h 996150"/>
              <a:gd name="connsiteX13" fmla="*/ 375912 w 385856"/>
              <a:gd name="connsiteY13" fmla="*/ 79692 h 996150"/>
              <a:gd name="connsiteX14" fmla="*/ 379890 w 385856"/>
              <a:gd name="connsiteY14" fmla="*/ 88354 h 996150"/>
              <a:gd name="connsiteX15" fmla="*/ 385856 w 385856"/>
              <a:gd name="connsiteY15" fmla="*/ 97016 h 996150"/>
              <a:gd name="connsiteX16" fmla="*/ 385856 w 385856"/>
              <a:gd name="connsiteY16" fmla="*/ 110876 h 996150"/>
              <a:gd name="connsiteX17" fmla="*/ 385856 w 385856"/>
              <a:gd name="connsiteY17" fmla="*/ 124735 h 996150"/>
              <a:gd name="connsiteX18" fmla="*/ 379890 w 385856"/>
              <a:gd name="connsiteY18" fmla="*/ 138595 h 996150"/>
              <a:gd name="connsiteX19" fmla="*/ 379890 w 385856"/>
              <a:gd name="connsiteY19" fmla="*/ 155919 h 996150"/>
              <a:gd name="connsiteX20" fmla="*/ 375912 w 385856"/>
              <a:gd name="connsiteY20" fmla="*/ 173244 h 996150"/>
              <a:gd name="connsiteX21" fmla="*/ 369945 w 385856"/>
              <a:gd name="connsiteY21" fmla="*/ 195765 h 996150"/>
              <a:gd name="connsiteX22" fmla="*/ 363978 w 385856"/>
              <a:gd name="connsiteY22" fmla="*/ 218287 h 996150"/>
              <a:gd name="connsiteX23" fmla="*/ 360000 w 385856"/>
              <a:gd name="connsiteY23" fmla="*/ 232146 h 996150"/>
              <a:gd name="connsiteX24" fmla="*/ 354033 w 385856"/>
              <a:gd name="connsiteY24" fmla="*/ 244273 h 996150"/>
              <a:gd name="connsiteX25" fmla="*/ 350055 w 385856"/>
              <a:gd name="connsiteY25" fmla="*/ 258133 h 996150"/>
              <a:gd name="connsiteX26" fmla="*/ 350055 w 385856"/>
              <a:gd name="connsiteY26" fmla="*/ 277190 h 996150"/>
              <a:gd name="connsiteX27" fmla="*/ 344089 w 385856"/>
              <a:gd name="connsiteY27" fmla="*/ 294514 h 996150"/>
              <a:gd name="connsiteX28" fmla="*/ 340111 w 385856"/>
              <a:gd name="connsiteY28" fmla="*/ 311838 h 996150"/>
              <a:gd name="connsiteX29" fmla="*/ 334144 w 385856"/>
              <a:gd name="connsiteY29" fmla="*/ 334360 h 996150"/>
              <a:gd name="connsiteX30" fmla="*/ 328177 w 385856"/>
              <a:gd name="connsiteY30" fmla="*/ 356882 h 996150"/>
              <a:gd name="connsiteX31" fmla="*/ 324199 w 385856"/>
              <a:gd name="connsiteY31" fmla="*/ 379403 h 996150"/>
              <a:gd name="connsiteX32" fmla="*/ 318232 w 385856"/>
              <a:gd name="connsiteY32" fmla="*/ 401925 h 996150"/>
              <a:gd name="connsiteX33" fmla="*/ 314254 w 385856"/>
              <a:gd name="connsiteY33" fmla="*/ 427912 h 996150"/>
              <a:gd name="connsiteX34" fmla="*/ 308287 w 385856"/>
              <a:gd name="connsiteY34" fmla="*/ 455631 h 996150"/>
              <a:gd name="connsiteX35" fmla="*/ 304310 w 385856"/>
              <a:gd name="connsiteY35" fmla="*/ 481617 h 996150"/>
              <a:gd name="connsiteX36" fmla="*/ 298343 w 385856"/>
              <a:gd name="connsiteY36" fmla="*/ 509336 h 996150"/>
              <a:gd name="connsiteX37" fmla="*/ 292376 w 385856"/>
              <a:gd name="connsiteY37" fmla="*/ 540520 h 996150"/>
              <a:gd name="connsiteX38" fmla="*/ 288398 w 385856"/>
              <a:gd name="connsiteY38" fmla="*/ 571704 h 996150"/>
              <a:gd name="connsiteX39" fmla="*/ 282431 w 385856"/>
              <a:gd name="connsiteY39" fmla="*/ 602888 h 996150"/>
              <a:gd name="connsiteX40" fmla="*/ 278453 w 385856"/>
              <a:gd name="connsiteY40" fmla="*/ 628874 h 996150"/>
              <a:gd name="connsiteX41" fmla="*/ 272486 w 385856"/>
              <a:gd name="connsiteY41" fmla="*/ 656593 h 996150"/>
              <a:gd name="connsiteX42" fmla="*/ 266519 w 385856"/>
              <a:gd name="connsiteY42" fmla="*/ 682580 h 996150"/>
              <a:gd name="connsiteX43" fmla="*/ 262542 w 385856"/>
              <a:gd name="connsiteY43" fmla="*/ 705101 h 996150"/>
              <a:gd name="connsiteX44" fmla="*/ 262542 w 385856"/>
              <a:gd name="connsiteY44" fmla="*/ 727623 h 996150"/>
              <a:gd name="connsiteX45" fmla="*/ 256575 w 385856"/>
              <a:gd name="connsiteY45" fmla="*/ 744947 h 996150"/>
              <a:gd name="connsiteX46" fmla="*/ 256575 w 385856"/>
              <a:gd name="connsiteY46" fmla="*/ 764004 h 996150"/>
              <a:gd name="connsiteX47" fmla="*/ 252597 w 385856"/>
              <a:gd name="connsiteY47" fmla="*/ 781328 h 996150"/>
              <a:gd name="connsiteX48" fmla="*/ 252597 w 385856"/>
              <a:gd name="connsiteY48" fmla="*/ 795188 h 996150"/>
              <a:gd name="connsiteX49" fmla="*/ 252597 w 385856"/>
              <a:gd name="connsiteY49" fmla="*/ 807315 h 996150"/>
              <a:gd name="connsiteX50" fmla="*/ 252597 w 385856"/>
              <a:gd name="connsiteY50" fmla="*/ 817709 h 996150"/>
              <a:gd name="connsiteX51" fmla="*/ 252597 w 385856"/>
              <a:gd name="connsiteY51" fmla="*/ 826372 h 996150"/>
              <a:gd name="connsiteX52" fmla="*/ 252597 w 385856"/>
              <a:gd name="connsiteY52" fmla="*/ 829837 h 996150"/>
              <a:gd name="connsiteX53" fmla="*/ 252597 w 385856"/>
              <a:gd name="connsiteY53" fmla="*/ 835034 h 996150"/>
              <a:gd name="connsiteX54" fmla="*/ 252597 w 385856"/>
              <a:gd name="connsiteY54" fmla="*/ 840231 h 996150"/>
              <a:gd name="connsiteX55" fmla="*/ 256575 w 385856"/>
              <a:gd name="connsiteY55" fmla="*/ 840231 h 996150"/>
              <a:gd name="connsiteX56" fmla="*/ 259313 w 385856"/>
              <a:gd name="connsiteY56" fmla="*/ 840231 h 996150"/>
              <a:gd name="connsiteX57" fmla="*/ 257259 w 385856"/>
              <a:gd name="connsiteY57" fmla="*/ 857175 h 996150"/>
              <a:gd name="connsiteX58" fmla="*/ 265971 w 385856"/>
              <a:gd name="connsiteY58" fmla="*/ 929046 h 996150"/>
              <a:gd name="connsiteX59" fmla="*/ 271120 w 385856"/>
              <a:gd name="connsiteY59" fmla="*/ 942842 h 996150"/>
              <a:gd name="connsiteX60" fmla="*/ 242652 w 385856"/>
              <a:gd name="connsiteY60" fmla="*/ 951107 h 996150"/>
              <a:gd name="connsiteX61" fmla="*/ 216796 w 385856"/>
              <a:gd name="connsiteY61" fmla="*/ 959769 h 996150"/>
              <a:gd name="connsiteX62" fmla="*/ 194917 w 385856"/>
              <a:gd name="connsiteY62" fmla="*/ 964966 h 996150"/>
              <a:gd name="connsiteX63" fmla="*/ 175028 w 385856"/>
              <a:gd name="connsiteY63" fmla="*/ 968431 h 996150"/>
              <a:gd name="connsiteX64" fmla="*/ 169061 w 385856"/>
              <a:gd name="connsiteY64" fmla="*/ 973629 h 996150"/>
              <a:gd name="connsiteX65" fmla="*/ 165083 w 385856"/>
              <a:gd name="connsiteY65" fmla="*/ 973629 h 996150"/>
              <a:gd name="connsiteX66" fmla="*/ 145194 w 385856"/>
              <a:gd name="connsiteY66" fmla="*/ 982291 h 996150"/>
              <a:gd name="connsiteX67" fmla="*/ 123315 w 385856"/>
              <a:gd name="connsiteY67" fmla="*/ 990953 h 996150"/>
              <a:gd name="connsiteX68" fmla="*/ 103426 w 385856"/>
              <a:gd name="connsiteY68" fmla="*/ 996150 h 996150"/>
              <a:gd name="connsiteX69" fmla="*/ 87514 w 385856"/>
              <a:gd name="connsiteY69" fmla="*/ 996150 h 996150"/>
              <a:gd name="connsiteX70" fmla="*/ 83536 w 385856"/>
              <a:gd name="connsiteY70" fmla="*/ 996150 h 996150"/>
              <a:gd name="connsiteX71" fmla="*/ 77569 w 385856"/>
              <a:gd name="connsiteY71" fmla="*/ 996150 h 996150"/>
              <a:gd name="connsiteX72" fmla="*/ 67625 w 385856"/>
              <a:gd name="connsiteY72" fmla="*/ 990953 h 996150"/>
              <a:gd name="connsiteX73" fmla="*/ 61658 w 385856"/>
              <a:gd name="connsiteY73" fmla="*/ 987488 h 996150"/>
              <a:gd name="connsiteX74" fmla="*/ 57680 w 385856"/>
              <a:gd name="connsiteY74" fmla="*/ 982291 h 996150"/>
              <a:gd name="connsiteX75" fmla="*/ 47735 w 385856"/>
              <a:gd name="connsiteY75" fmla="*/ 973629 h 996150"/>
              <a:gd name="connsiteX76" fmla="*/ 35801 w 385856"/>
              <a:gd name="connsiteY76" fmla="*/ 956304 h 996150"/>
              <a:gd name="connsiteX77" fmla="*/ 25857 w 385856"/>
              <a:gd name="connsiteY77" fmla="*/ 945910 h 996150"/>
              <a:gd name="connsiteX78" fmla="*/ 15912 w 385856"/>
              <a:gd name="connsiteY78" fmla="*/ 942445 h 996150"/>
              <a:gd name="connsiteX79" fmla="*/ 11934 w 385856"/>
              <a:gd name="connsiteY79" fmla="*/ 933783 h 996150"/>
              <a:gd name="connsiteX80" fmla="*/ 5967 w 385856"/>
              <a:gd name="connsiteY80" fmla="*/ 925120 h 996150"/>
              <a:gd name="connsiteX81" fmla="*/ 0 w 385856"/>
              <a:gd name="connsiteY81" fmla="*/ 911261 h 996150"/>
              <a:gd name="connsiteX82" fmla="*/ 0 w 385856"/>
              <a:gd name="connsiteY82" fmla="*/ 892204 h 996150"/>
              <a:gd name="connsiteX83" fmla="*/ 0 w 385856"/>
              <a:gd name="connsiteY83" fmla="*/ 888739 h 996150"/>
              <a:gd name="connsiteX84" fmla="*/ 0 w 385856"/>
              <a:gd name="connsiteY84" fmla="*/ 880077 h 996150"/>
              <a:gd name="connsiteX85" fmla="*/ 5967 w 385856"/>
              <a:gd name="connsiteY85" fmla="*/ 874880 h 996150"/>
              <a:gd name="connsiteX86" fmla="*/ 11934 w 385856"/>
              <a:gd name="connsiteY86" fmla="*/ 866218 h 996150"/>
              <a:gd name="connsiteX87" fmla="*/ 21879 w 385856"/>
              <a:gd name="connsiteY87" fmla="*/ 861020 h 996150"/>
              <a:gd name="connsiteX88" fmla="*/ 31823 w 385856"/>
              <a:gd name="connsiteY88" fmla="*/ 852358 h 996150"/>
              <a:gd name="connsiteX89" fmla="*/ 41768 w 385856"/>
              <a:gd name="connsiteY89" fmla="*/ 843696 h 996150"/>
              <a:gd name="connsiteX90" fmla="*/ 51713 w 385856"/>
              <a:gd name="connsiteY90" fmla="*/ 840231 h 996150"/>
              <a:gd name="connsiteX91" fmla="*/ 67625 w 385856"/>
              <a:gd name="connsiteY91" fmla="*/ 826372 h 996150"/>
              <a:gd name="connsiteX92" fmla="*/ 77569 w 385856"/>
              <a:gd name="connsiteY92" fmla="*/ 817709 h 996150"/>
              <a:gd name="connsiteX93" fmla="*/ 93481 w 385856"/>
              <a:gd name="connsiteY93" fmla="*/ 803850 h 996150"/>
              <a:gd name="connsiteX94" fmla="*/ 103426 w 385856"/>
              <a:gd name="connsiteY94" fmla="*/ 786526 h 996150"/>
              <a:gd name="connsiteX95" fmla="*/ 113370 w 385856"/>
              <a:gd name="connsiteY95" fmla="*/ 767469 h 996150"/>
              <a:gd name="connsiteX96" fmla="*/ 119337 w 385856"/>
              <a:gd name="connsiteY96" fmla="*/ 750145 h 996150"/>
              <a:gd name="connsiteX97" fmla="*/ 129282 w 385856"/>
              <a:gd name="connsiteY97" fmla="*/ 727623 h 996150"/>
              <a:gd name="connsiteX98" fmla="*/ 133260 w 385856"/>
              <a:gd name="connsiteY98" fmla="*/ 701636 h 996150"/>
              <a:gd name="connsiteX99" fmla="*/ 149171 w 385856"/>
              <a:gd name="connsiteY99" fmla="*/ 642734 h 996150"/>
              <a:gd name="connsiteX100" fmla="*/ 159116 w 385856"/>
              <a:gd name="connsiteY100" fmla="*/ 585563 h 996150"/>
              <a:gd name="connsiteX101" fmla="*/ 175028 w 385856"/>
              <a:gd name="connsiteY101" fmla="*/ 521463 h 996150"/>
              <a:gd name="connsiteX102" fmla="*/ 180995 w 385856"/>
              <a:gd name="connsiteY102" fmla="*/ 459095 h 996150"/>
              <a:gd name="connsiteX103" fmla="*/ 184973 w 385856"/>
              <a:gd name="connsiteY103" fmla="*/ 393263 h 996150"/>
              <a:gd name="connsiteX104" fmla="*/ 194917 w 385856"/>
              <a:gd name="connsiteY104" fmla="*/ 329163 h 996150"/>
              <a:gd name="connsiteX105" fmla="*/ 200884 w 385856"/>
              <a:gd name="connsiteY105" fmla="*/ 266795 h 996150"/>
              <a:gd name="connsiteX106" fmla="*/ 210829 w 385856"/>
              <a:gd name="connsiteY106" fmla="*/ 200963 h 996150"/>
              <a:gd name="connsiteX107" fmla="*/ 210829 w 385856"/>
              <a:gd name="connsiteY107" fmla="*/ 169779 h 996150"/>
              <a:gd name="connsiteX108" fmla="*/ 210829 w 385856"/>
              <a:gd name="connsiteY108" fmla="*/ 142060 h 996150"/>
              <a:gd name="connsiteX109" fmla="*/ 210829 w 385856"/>
              <a:gd name="connsiteY109" fmla="*/ 119538 h 996150"/>
              <a:gd name="connsiteX110" fmla="*/ 210829 w 385856"/>
              <a:gd name="connsiteY110" fmla="*/ 97016 h 996150"/>
              <a:gd name="connsiteX111" fmla="*/ 206851 w 385856"/>
              <a:gd name="connsiteY111" fmla="*/ 84889 h 996150"/>
              <a:gd name="connsiteX112" fmla="*/ 200884 w 385856"/>
              <a:gd name="connsiteY112" fmla="*/ 71030 h 996150"/>
              <a:gd name="connsiteX113" fmla="*/ 194917 w 385856"/>
              <a:gd name="connsiteY113" fmla="*/ 62368 h 996150"/>
              <a:gd name="connsiteX114" fmla="*/ 190939 w 385856"/>
              <a:gd name="connsiteY114" fmla="*/ 57170 h 996150"/>
              <a:gd name="connsiteX115" fmla="*/ 180995 w 385856"/>
              <a:gd name="connsiteY115" fmla="*/ 53706 h 996150"/>
              <a:gd name="connsiteX116" fmla="*/ 175028 w 385856"/>
              <a:gd name="connsiteY116" fmla="*/ 48508 h 996150"/>
              <a:gd name="connsiteX117" fmla="*/ 169061 w 385856"/>
              <a:gd name="connsiteY117" fmla="*/ 43311 h 996150"/>
              <a:gd name="connsiteX118" fmla="*/ 169061 w 385856"/>
              <a:gd name="connsiteY118" fmla="*/ 39846 h 996150"/>
              <a:gd name="connsiteX119" fmla="*/ 165083 w 385856"/>
              <a:gd name="connsiteY119" fmla="*/ 31184 h 996150"/>
              <a:gd name="connsiteX120" fmla="*/ 165083 w 385856"/>
              <a:gd name="connsiteY120" fmla="*/ 25987 h 996150"/>
              <a:gd name="connsiteX121" fmla="*/ 169061 w 385856"/>
              <a:gd name="connsiteY121" fmla="*/ 8662 h 996150"/>
              <a:gd name="connsiteX122" fmla="*/ 175028 w 385856"/>
              <a:gd name="connsiteY122" fmla="*/ 3465 h 996150"/>
              <a:gd name="connsiteX123" fmla="*/ 184973 w 385856"/>
              <a:gd name="connsiteY123" fmla="*/ 0 h 99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385856" h="996150">
                <a:moveTo>
                  <a:pt x="184973" y="0"/>
                </a:moveTo>
                <a:lnTo>
                  <a:pt x="194917" y="0"/>
                </a:lnTo>
                <a:lnTo>
                  <a:pt x="206851" y="0"/>
                </a:lnTo>
                <a:lnTo>
                  <a:pt x="220774" y="0"/>
                </a:lnTo>
                <a:lnTo>
                  <a:pt x="236685" y="3465"/>
                </a:lnTo>
                <a:lnTo>
                  <a:pt x="256575" y="8662"/>
                </a:lnTo>
                <a:lnTo>
                  <a:pt x="282431" y="17324"/>
                </a:lnTo>
                <a:lnTo>
                  <a:pt x="304310" y="25987"/>
                </a:lnTo>
                <a:lnTo>
                  <a:pt x="324199" y="34649"/>
                </a:lnTo>
                <a:lnTo>
                  <a:pt x="340111" y="43311"/>
                </a:lnTo>
                <a:lnTo>
                  <a:pt x="350055" y="53706"/>
                </a:lnTo>
                <a:lnTo>
                  <a:pt x="360000" y="62368"/>
                </a:lnTo>
                <a:lnTo>
                  <a:pt x="369945" y="71030"/>
                </a:lnTo>
                <a:lnTo>
                  <a:pt x="375912" y="79692"/>
                </a:lnTo>
                <a:lnTo>
                  <a:pt x="379890" y="88354"/>
                </a:lnTo>
                <a:lnTo>
                  <a:pt x="385856" y="97016"/>
                </a:lnTo>
                <a:lnTo>
                  <a:pt x="385856" y="110876"/>
                </a:lnTo>
                <a:lnTo>
                  <a:pt x="385856" y="124735"/>
                </a:lnTo>
                <a:lnTo>
                  <a:pt x="379890" y="138595"/>
                </a:lnTo>
                <a:lnTo>
                  <a:pt x="379890" y="155919"/>
                </a:lnTo>
                <a:lnTo>
                  <a:pt x="375912" y="173244"/>
                </a:lnTo>
                <a:lnTo>
                  <a:pt x="369945" y="195765"/>
                </a:lnTo>
                <a:lnTo>
                  <a:pt x="363978" y="218287"/>
                </a:lnTo>
                <a:lnTo>
                  <a:pt x="360000" y="232146"/>
                </a:lnTo>
                <a:lnTo>
                  <a:pt x="354033" y="244273"/>
                </a:lnTo>
                <a:lnTo>
                  <a:pt x="350055" y="258133"/>
                </a:lnTo>
                <a:lnTo>
                  <a:pt x="350055" y="277190"/>
                </a:lnTo>
                <a:lnTo>
                  <a:pt x="344089" y="294514"/>
                </a:lnTo>
                <a:lnTo>
                  <a:pt x="340111" y="311838"/>
                </a:lnTo>
                <a:lnTo>
                  <a:pt x="334144" y="334360"/>
                </a:lnTo>
                <a:lnTo>
                  <a:pt x="328177" y="356882"/>
                </a:lnTo>
                <a:lnTo>
                  <a:pt x="324199" y="379403"/>
                </a:lnTo>
                <a:lnTo>
                  <a:pt x="318232" y="401925"/>
                </a:lnTo>
                <a:lnTo>
                  <a:pt x="314254" y="427912"/>
                </a:lnTo>
                <a:lnTo>
                  <a:pt x="308287" y="455631"/>
                </a:lnTo>
                <a:lnTo>
                  <a:pt x="304310" y="481617"/>
                </a:lnTo>
                <a:lnTo>
                  <a:pt x="298343" y="509336"/>
                </a:lnTo>
                <a:lnTo>
                  <a:pt x="292376" y="540520"/>
                </a:lnTo>
                <a:lnTo>
                  <a:pt x="288398" y="571704"/>
                </a:lnTo>
                <a:lnTo>
                  <a:pt x="282431" y="602888"/>
                </a:lnTo>
                <a:lnTo>
                  <a:pt x="278453" y="628874"/>
                </a:lnTo>
                <a:lnTo>
                  <a:pt x="272486" y="656593"/>
                </a:lnTo>
                <a:lnTo>
                  <a:pt x="266519" y="682580"/>
                </a:lnTo>
                <a:lnTo>
                  <a:pt x="262542" y="705101"/>
                </a:lnTo>
                <a:lnTo>
                  <a:pt x="262542" y="727623"/>
                </a:lnTo>
                <a:lnTo>
                  <a:pt x="256575" y="744947"/>
                </a:lnTo>
                <a:lnTo>
                  <a:pt x="256575" y="764004"/>
                </a:lnTo>
                <a:lnTo>
                  <a:pt x="252597" y="781328"/>
                </a:lnTo>
                <a:lnTo>
                  <a:pt x="252597" y="795188"/>
                </a:lnTo>
                <a:lnTo>
                  <a:pt x="252597" y="807315"/>
                </a:lnTo>
                <a:lnTo>
                  <a:pt x="252597" y="817709"/>
                </a:lnTo>
                <a:lnTo>
                  <a:pt x="252597" y="826372"/>
                </a:lnTo>
                <a:lnTo>
                  <a:pt x="252597" y="829837"/>
                </a:lnTo>
                <a:lnTo>
                  <a:pt x="252597" y="835034"/>
                </a:lnTo>
                <a:lnTo>
                  <a:pt x="252597" y="840231"/>
                </a:lnTo>
                <a:lnTo>
                  <a:pt x="256575" y="840231"/>
                </a:lnTo>
                <a:lnTo>
                  <a:pt x="259313" y="840231"/>
                </a:lnTo>
                <a:lnTo>
                  <a:pt x="257259" y="857175"/>
                </a:lnTo>
                <a:cubicBezTo>
                  <a:pt x="257259" y="881795"/>
                  <a:pt x="260259" y="905831"/>
                  <a:pt x="265971" y="929046"/>
                </a:cubicBezTo>
                <a:lnTo>
                  <a:pt x="271120" y="942842"/>
                </a:lnTo>
                <a:lnTo>
                  <a:pt x="242652" y="951107"/>
                </a:lnTo>
                <a:lnTo>
                  <a:pt x="216796" y="959769"/>
                </a:lnTo>
                <a:lnTo>
                  <a:pt x="194917" y="964966"/>
                </a:lnTo>
                <a:lnTo>
                  <a:pt x="175028" y="968431"/>
                </a:lnTo>
                <a:lnTo>
                  <a:pt x="169061" y="973629"/>
                </a:lnTo>
                <a:lnTo>
                  <a:pt x="165083" y="973629"/>
                </a:lnTo>
                <a:lnTo>
                  <a:pt x="145194" y="982291"/>
                </a:lnTo>
                <a:lnTo>
                  <a:pt x="123315" y="990953"/>
                </a:lnTo>
                <a:lnTo>
                  <a:pt x="103426" y="996150"/>
                </a:lnTo>
                <a:lnTo>
                  <a:pt x="87514" y="996150"/>
                </a:lnTo>
                <a:lnTo>
                  <a:pt x="83536" y="996150"/>
                </a:lnTo>
                <a:lnTo>
                  <a:pt x="77569" y="996150"/>
                </a:lnTo>
                <a:lnTo>
                  <a:pt x="67625" y="990953"/>
                </a:lnTo>
                <a:lnTo>
                  <a:pt x="61658" y="987488"/>
                </a:lnTo>
                <a:lnTo>
                  <a:pt x="57680" y="982291"/>
                </a:lnTo>
                <a:lnTo>
                  <a:pt x="47735" y="973629"/>
                </a:lnTo>
                <a:lnTo>
                  <a:pt x="35801" y="956304"/>
                </a:lnTo>
                <a:lnTo>
                  <a:pt x="25857" y="945910"/>
                </a:lnTo>
                <a:lnTo>
                  <a:pt x="15912" y="942445"/>
                </a:lnTo>
                <a:lnTo>
                  <a:pt x="11934" y="933783"/>
                </a:lnTo>
                <a:lnTo>
                  <a:pt x="5967" y="925120"/>
                </a:lnTo>
                <a:lnTo>
                  <a:pt x="0" y="911261"/>
                </a:lnTo>
                <a:lnTo>
                  <a:pt x="0" y="892204"/>
                </a:lnTo>
                <a:lnTo>
                  <a:pt x="0" y="888739"/>
                </a:lnTo>
                <a:lnTo>
                  <a:pt x="0" y="880077"/>
                </a:lnTo>
                <a:lnTo>
                  <a:pt x="5967" y="874880"/>
                </a:lnTo>
                <a:lnTo>
                  <a:pt x="11934" y="866218"/>
                </a:lnTo>
                <a:lnTo>
                  <a:pt x="21879" y="861020"/>
                </a:lnTo>
                <a:lnTo>
                  <a:pt x="31823" y="852358"/>
                </a:lnTo>
                <a:lnTo>
                  <a:pt x="41768" y="843696"/>
                </a:lnTo>
                <a:lnTo>
                  <a:pt x="51713" y="840231"/>
                </a:lnTo>
                <a:lnTo>
                  <a:pt x="67625" y="826372"/>
                </a:lnTo>
                <a:lnTo>
                  <a:pt x="77569" y="817709"/>
                </a:lnTo>
                <a:lnTo>
                  <a:pt x="93481" y="803850"/>
                </a:lnTo>
                <a:lnTo>
                  <a:pt x="103426" y="786526"/>
                </a:lnTo>
                <a:lnTo>
                  <a:pt x="113370" y="767469"/>
                </a:lnTo>
                <a:lnTo>
                  <a:pt x="119337" y="750145"/>
                </a:lnTo>
                <a:lnTo>
                  <a:pt x="129282" y="727623"/>
                </a:lnTo>
                <a:lnTo>
                  <a:pt x="133260" y="701636"/>
                </a:lnTo>
                <a:lnTo>
                  <a:pt x="149171" y="642734"/>
                </a:lnTo>
                <a:lnTo>
                  <a:pt x="159116" y="585563"/>
                </a:lnTo>
                <a:lnTo>
                  <a:pt x="175028" y="521463"/>
                </a:lnTo>
                <a:lnTo>
                  <a:pt x="180995" y="459095"/>
                </a:lnTo>
                <a:lnTo>
                  <a:pt x="184973" y="393263"/>
                </a:lnTo>
                <a:lnTo>
                  <a:pt x="194917" y="329163"/>
                </a:lnTo>
                <a:lnTo>
                  <a:pt x="200884" y="266795"/>
                </a:lnTo>
                <a:lnTo>
                  <a:pt x="210829" y="200963"/>
                </a:lnTo>
                <a:lnTo>
                  <a:pt x="210829" y="169779"/>
                </a:lnTo>
                <a:lnTo>
                  <a:pt x="210829" y="142060"/>
                </a:lnTo>
                <a:lnTo>
                  <a:pt x="210829" y="119538"/>
                </a:lnTo>
                <a:lnTo>
                  <a:pt x="210829" y="97016"/>
                </a:lnTo>
                <a:lnTo>
                  <a:pt x="206851" y="84889"/>
                </a:lnTo>
                <a:lnTo>
                  <a:pt x="200884" y="71030"/>
                </a:lnTo>
                <a:lnTo>
                  <a:pt x="194917" y="62368"/>
                </a:lnTo>
                <a:lnTo>
                  <a:pt x="190939" y="57170"/>
                </a:lnTo>
                <a:lnTo>
                  <a:pt x="180995" y="53706"/>
                </a:lnTo>
                <a:lnTo>
                  <a:pt x="175028" y="48508"/>
                </a:lnTo>
                <a:lnTo>
                  <a:pt x="169061" y="43311"/>
                </a:lnTo>
                <a:lnTo>
                  <a:pt x="169061" y="39846"/>
                </a:lnTo>
                <a:lnTo>
                  <a:pt x="165083" y="31184"/>
                </a:lnTo>
                <a:lnTo>
                  <a:pt x="165083" y="25987"/>
                </a:lnTo>
                <a:lnTo>
                  <a:pt x="169061" y="8662"/>
                </a:lnTo>
                <a:lnTo>
                  <a:pt x="175028" y="3465"/>
                </a:lnTo>
                <a:lnTo>
                  <a:pt x="184973" y="0"/>
                </a:lnTo>
                <a:close/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2" name="任意多边形: 形状 47">
            <a:extLst>
              <a:ext uri="{FF2B5EF4-FFF2-40B4-BE49-F238E27FC236}">
                <a16:creationId xmlns:a16="http://schemas.microsoft.com/office/drawing/2014/main" xmlns="" id="{DEF79430-69C3-4621-86EB-38510BF3664E}"/>
              </a:ext>
            </a:extLst>
          </p:cNvPr>
          <p:cNvSpPr>
            <a:spLocks/>
          </p:cNvSpPr>
          <p:nvPr/>
        </p:nvSpPr>
        <p:spPr bwMode="auto">
          <a:xfrm>
            <a:off x="4410202" y="3147383"/>
            <a:ext cx="349782" cy="194814"/>
          </a:xfrm>
          <a:custGeom>
            <a:avLst/>
            <a:gdLst>
              <a:gd name="connsiteX0" fmla="*/ 3978 w 349782"/>
              <a:gd name="connsiteY0" fmla="*/ 0 h 194814"/>
              <a:gd name="connsiteX1" fmla="*/ 9945 w 349782"/>
              <a:gd name="connsiteY1" fmla="*/ 0 h 194814"/>
              <a:gd name="connsiteX2" fmla="*/ 13923 w 349782"/>
              <a:gd name="connsiteY2" fmla="*/ 0 h 194814"/>
              <a:gd name="connsiteX3" fmla="*/ 29834 w 349782"/>
              <a:gd name="connsiteY3" fmla="*/ 0 h 194814"/>
              <a:gd name="connsiteX4" fmla="*/ 45746 w 349782"/>
              <a:gd name="connsiteY4" fmla="*/ 3465 h 194814"/>
              <a:gd name="connsiteX5" fmla="*/ 65636 w 349782"/>
              <a:gd name="connsiteY5" fmla="*/ 8662 h 194814"/>
              <a:gd name="connsiteX6" fmla="*/ 91492 w 349782"/>
              <a:gd name="connsiteY6" fmla="*/ 17324 h 194814"/>
              <a:gd name="connsiteX7" fmla="*/ 121326 w 349782"/>
              <a:gd name="connsiteY7" fmla="*/ 22522 h 194814"/>
              <a:gd name="connsiteX8" fmla="*/ 159116 w 349782"/>
              <a:gd name="connsiteY8" fmla="*/ 31184 h 194814"/>
              <a:gd name="connsiteX9" fmla="*/ 188950 w 349782"/>
              <a:gd name="connsiteY9" fmla="*/ 39846 h 194814"/>
              <a:gd name="connsiteX10" fmla="*/ 218785 w 349782"/>
              <a:gd name="connsiteY10" fmla="*/ 48508 h 194814"/>
              <a:gd name="connsiteX11" fmla="*/ 244641 w 349782"/>
              <a:gd name="connsiteY11" fmla="*/ 53706 h 194814"/>
              <a:gd name="connsiteX12" fmla="*/ 266519 w 349782"/>
              <a:gd name="connsiteY12" fmla="*/ 53706 h 194814"/>
              <a:gd name="connsiteX13" fmla="*/ 286409 w 349782"/>
              <a:gd name="connsiteY13" fmla="*/ 57170 h 194814"/>
              <a:gd name="connsiteX14" fmla="*/ 302321 w 349782"/>
              <a:gd name="connsiteY14" fmla="*/ 57170 h 194814"/>
              <a:gd name="connsiteX15" fmla="*/ 312265 w 349782"/>
              <a:gd name="connsiteY15" fmla="*/ 53706 h 194814"/>
              <a:gd name="connsiteX16" fmla="*/ 322210 w 349782"/>
              <a:gd name="connsiteY16" fmla="*/ 48508 h 194814"/>
              <a:gd name="connsiteX17" fmla="*/ 328177 w 349782"/>
              <a:gd name="connsiteY17" fmla="*/ 45043 h 194814"/>
              <a:gd name="connsiteX18" fmla="*/ 338122 w 349782"/>
              <a:gd name="connsiteY18" fmla="*/ 34649 h 194814"/>
              <a:gd name="connsiteX19" fmla="*/ 340568 w 349782"/>
              <a:gd name="connsiteY19" fmla="*/ 29324 h 194814"/>
              <a:gd name="connsiteX20" fmla="*/ 340997 w 349782"/>
              <a:gd name="connsiteY20" fmla="*/ 29893 h 194814"/>
              <a:gd name="connsiteX21" fmla="*/ 349782 w 349782"/>
              <a:gd name="connsiteY21" fmla="*/ 65779 h 194814"/>
              <a:gd name="connsiteX22" fmla="*/ 223134 w 349782"/>
              <a:gd name="connsiteY22" fmla="*/ 191688 h 194814"/>
              <a:gd name="connsiteX23" fmla="*/ 213934 w 349782"/>
              <a:gd name="connsiteY23" fmla="*/ 194814 h 194814"/>
              <a:gd name="connsiteX24" fmla="*/ 198895 w 349782"/>
              <a:gd name="connsiteY24" fmla="*/ 178441 h 194814"/>
              <a:gd name="connsiteX25" fmla="*/ 182984 w 349782"/>
              <a:gd name="connsiteY25" fmla="*/ 161117 h 194814"/>
              <a:gd name="connsiteX26" fmla="*/ 163094 w 349782"/>
              <a:gd name="connsiteY26" fmla="*/ 138595 h 194814"/>
              <a:gd name="connsiteX27" fmla="*/ 137238 w 349782"/>
              <a:gd name="connsiteY27" fmla="*/ 116073 h 194814"/>
              <a:gd name="connsiteX28" fmla="*/ 111381 w 349782"/>
              <a:gd name="connsiteY28" fmla="*/ 97016 h 194814"/>
              <a:gd name="connsiteX29" fmla="*/ 81547 w 349782"/>
              <a:gd name="connsiteY29" fmla="*/ 76227 h 194814"/>
              <a:gd name="connsiteX30" fmla="*/ 61658 w 349782"/>
              <a:gd name="connsiteY30" fmla="*/ 57170 h 194814"/>
              <a:gd name="connsiteX31" fmla="*/ 39779 w 349782"/>
              <a:gd name="connsiteY31" fmla="*/ 45043 h 194814"/>
              <a:gd name="connsiteX32" fmla="*/ 23868 w 349782"/>
              <a:gd name="connsiteY32" fmla="*/ 31184 h 194814"/>
              <a:gd name="connsiteX33" fmla="*/ 13923 w 349782"/>
              <a:gd name="connsiteY33" fmla="*/ 17324 h 194814"/>
              <a:gd name="connsiteX34" fmla="*/ 3978 w 349782"/>
              <a:gd name="connsiteY34" fmla="*/ 8662 h 194814"/>
              <a:gd name="connsiteX35" fmla="*/ 0 w 349782"/>
              <a:gd name="connsiteY35" fmla="*/ 3465 h 194814"/>
              <a:gd name="connsiteX36" fmla="*/ 3978 w 349782"/>
              <a:gd name="connsiteY36" fmla="*/ 0 h 19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9782" h="194814">
                <a:moveTo>
                  <a:pt x="3978" y="0"/>
                </a:moveTo>
                <a:lnTo>
                  <a:pt x="9945" y="0"/>
                </a:lnTo>
                <a:lnTo>
                  <a:pt x="13923" y="0"/>
                </a:lnTo>
                <a:lnTo>
                  <a:pt x="29834" y="0"/>
                </a:lnTo>
                <a:lnTo>
                  <a:pt x="45746" y="3465"/>
                </a:lnTo>
                <a:lnTo>
                  <a:pt x="65636" y="8662"/>
                </a:lnTo>
                <a:lnTo>
                  <a:pt x="91492" y="17324"/>
                </a:lnTo>
                <a:lnTo>
                  <a:pt x="121326" y="22522"/>
                </a:lnTo>
                <a:lnTo>
                  <a:pt x="159116" y="31184"/>
                </a:lnTo>
                <a:lnTo>
                  <a:pt x="188950" y="39846"/>
                </a:lnTo>
                <a:lnTo>
                  <a:pt x="218785" y="48508"/>
                </a:lnTo>
                <a:lnTo>
                  <a:pt x="244641" y="53706"/>
                </a:lnTo>
                <a:lnTo>
                  <a:pt x="266519" y="53706"/>
                </a:lnTo>
                <a:lnTo>
                  <a:pt x="286409" y="57170"/>
                </a:lnTo>
                <a:lnTo>
                  <a:pt x="302321" y="57170"/>
                </a:lnTo>
                <a:lnTo>
                  <a:pt x="312265" y="53706"/>
                </a:lnTo>
                <a:lnTo>
                  <a:pt x="322210" y="48508"/>
                </a:lnTo>
                <a:lnTo>
                  <a:pt x="328177" y="45043"/>
                </a:lnTo>
                <a:lnTo>
                  <a:pt x="338122" y="34649"/>
                </a:lnTo>
                <a:lnTo>
                  <a:pt x="340568" y="29324"/>
                </a:lnTo>
                <a:lnTo>
                  <a:pt x="340997" y="29893"/>
                </a:lnTo>
                <a:cubicBezTo>
                  <a:pt x="346757" y="41485"/>
                  <a:pt x="349782" y="53487"/>
                  <a:pt x="349782" y="65779"/>
                </a:cubicBezTo>
                <a:cubicBezTo>
                  <a:pt x="349782" y="114950"/>
                  <a:pt x="301384" y="159465"/>
                  <a:pt x="223134" y="191688"/>
                </a:cubicBezTo>
                <a:lnTo>
                  <a:pt x="213934" y="194814"/>
                </a:lnTo>
                <a:lnTo>
                  <a:pt x="198895" y="178441"/>
                </a:lnTo>
                <a:lnTo>
                  <a:pt x="182984" y="161117"/>
                </a:lnTo>
                <a:lnTo>
                  <a:pt x="163094" y="138595"/>
                </a:lnTo>
                <a:lnTo>
                  <a:pt x="137238" y="116073"/>
                </a:lnTo>
                <a:lnTo>
                  <a:pt x="111381" y="97016"/>
                </a:lnTo>
                <a:lnTo>
                  <a:pt x="81547" y="76227"/>
                </a:lnTo>
                <a:lnTo>
                  <a:pt x="61658" y="57170"/>
                </a:lnTo>
                <a:lnTo>
                  <a:pt x="39779" y="45043"/>
                </a:lnTo>
                <a:lnTo>
                  <a:pt x="23868" y="31184"/>
                </a:lnTo>
                <a:lnTo>
                  <a:pt x="13923" y="17324"/>
                </a:lnTo>
                <a:lnTo>
                  <a:pt x="3978" y="8662"/>
                </a:lnTo>
                <a:lnTo>
                  <a:pt x="0" y="3465"/>
                </a:lnTo>
                <a:lnTo>
                  <a:pt x="3978" y="0"/>
                </a:lnTo>
                <a:close/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3" name="任意多边形: 形状 48">
            <a:extLst>
              <a:ext uri="{FF2B5EF4-FFF2-40B4-BE49-F238E27FC236}">
                <a16:creationId xmlns:a16="http://schemas.microsoft.com/office/drawing/2014/main" xmlns="" id="{4BC357B0-9944-46A9-8D8D-FB5DA7329937}"/>
              </a:ext>
            </a:extLst>
          </p:cNvPr>
          <p:cNvSpPr>
            <a:spLocks/>
          </p:cNvSpPr>
          <p:nvPr/>
        </p:nvSpPr>
        <p:spPr bwMode="auto">
          <a:xfrm>
            <a:off x="4624136" y="2378182"/>
            <a:ext cx="533911" cy="1072377"/>
          </a:xfrm>
          <a:custGeom>
            <a:avLst/>
            <a:gdLst>
              <a:gd name="connsiteX0" fmla="*/ 303193 w 533911"/>
              <a:gd name="connsiteY0" fmla="*/ 0 h 1072377"/>
              <a:gd name="connsiteX1" fmla="*/ 313138 w 533911"/>
              <a:gd name="connsiteY1" fmla="*/ 5197 h 1072377"/>
              <a:gd name="connsiteX2" fmla="*/ 323083 w 533911"/>
              <a:gd name="connsiteY2" fmla="*/ 5197 h 1072377"/>
              <a:gd name="connsiteX3" fmla="*/ 344961 w 533911"/>
              <a:gd name="connsiteY3" fmla="*/ 13859 h 1072377"/>
              <a:gd name="connsiteX4" fmla="*/ 358884 w 533911"/>
              <a:gd name="connsiteY4" fmla="*/ 17324 h 1072377"/>
              <a:gd name="connsiteX5" fmla="*/ 374795 w 533911"/>
              <a:gd name="connsiteY5" fmla="*/ 27719 h 1072377"/>
              <a:gd name="connsiteX6" fmla="*/ 390707 w 533911"/>
              <a:gd name="connsiteY6" fmla="*/ 31184 h 1072377"/>
              <a:gd name="connsiteX7" fmla="*/ 406618 w 533911"/>
              <a:gd name="connsiteY7" fmla="*/ 45043 h 1072377"/>
              <a:gd name="connsiteX8" fmla="*/ 420541 w 533911"/>
              <a:gd name="connsiteY8" fmla="*/ 53705 h 1072377"/>
              <a:gd name="connsiteX9" fmla="*/ 442420 w 533911"/>
              <a:gd name="connsiteY9" fmla="*/ 71030 h 1072377"/>
              <a:gd name="connsiteX10" fmla="*/ 462309 w 533911"/>
              <a:gd name="connsiteY10" fmla="*/ 84889 h 1072377"/>
              <a:gd name="connsiteX11" fmla="*/ 478221 w 533911"/>
              <a:gd name="connsiteY11" fmla="*/ 98749 h 1072377"/>
              <a:gd name="connsiteX12" fmla="*/ 492143 w 533911"/>
              <a:gd name="connsiteY12" fmla="*/ 107411 h 1072377"/>
              <a:gd name="connsiteX13" fmla="*/ 504077 w 533911"/>
              <a:gd name="connsiteY13" fmla="*/ 121270 h 1072377"/>
              <a:gd name="connsiteX14" fmla="*/ 514022 w 533911"/>
              <a:gd name="connsiteY14" fmla="*/ 129932 h 1072377"/>
              <a:gd name="connsiteX15" fmla="*/ 523966 w 533911"/>
              <a:gd name="connsiteY15" fmla="*/ 133397 h 1072377"/>
              <a:gd name="connsiteX16" fmla="*/ 529933 w 533911"/>
              <a:gd name="connsiteY16" fmla="*/ 143792 h 1072377"/>
              <a:gd name="connsiteX17" fmla="*/ 533911 w 533911"/>
              <a:gd name="connsiteY17" fmla="*/ 152454 h 1072377"/>
              <a:gd name="connsiteX18" fmla="*/ 529933 w 533911"/>
              <a:gd name="connsiteY18" fmla="*/ 161116 h 1072377"/>
              <a:gd name="connsiteX19" fmla="*/ 523966 w 533911"/>
              <a:gd name="connsiteY19" fmla="*/ 174976 h 1072377"/>
              <a:gd name="connsiteX20" fmla="*/ 518000 w 533911"/>
              <a:gd name="connsiteY20" fmla="*/ 178441 h 1072377"/>
              <a:gd name="connsiteX21" fmla="*/ 514022 w 533911"/>
              <a:gd name="connsiteY21" fmla="*/ 183638 h 1072377"/>
              <a:gd name="connsiteX22" fmla="*/ 508055 w 533911"/>
              <a:gd name="connsiteY22" fmla="*/ 187103 h 1072377"/>
              <a:gd name="connsiteX23" fmla="*/ 498110 w 533911"/>
              <a:gd name="connsiteY23" fmla="*/ 187103 h 1072377"/>
              <a:gd name="connsiteX24" fmla="*/ 492143 w 533911"/>
              <a:gd name="connsiteY24" fmla="*/ 192300 h 1072377"/>
              <a:gd name="connsiteX25" fmla="*/ 488165 w 533911"/>
              <a:gd name="connsiteY25" fmla="*/ 197497 h 1072377"/>
              <a:gd name="connsiteX26" fmla="*/ 482198 w 533911"/>
              <a:gd name="connsiteY26" fmla="*/ 200962 h 1072377"/>
              <a:gd name="connsiteX27" fmla="*/ 478221 w 533911"/>
              <a:gd name="connsiteY27" fmla="*/ 206160 h 1072377"/>
              <a:gd name="connsiteX28" fmla="*/ 472254 w 533911"/>
              <a:gd name="connsiteY28" fmla="*/ 214822 h 1072377"/>
              <a:gd name="connsiteX29" fmla="*/ 468276 w 533911"/>
              <a:gd name="connsiteY29" fmla="*/ 228681 h 1072377"/>
              <a:gd name="connsiteX30" fmla="*/ 462309 w 533911"/>
              <a:gd name="connsiteY30" fmla="*/ 237343 h 1072377"/>
              <a:gd name="connsiteX31" fmla="*/ 456342 w 533911"/>
              <a:gd name="connsiteY31" fmla="*/ 251203 h 1072377"/>
              <a:gd name="connsiteX32" fmla="*/ 452364 w 533911"/>
              <a:gd name="connsiteY32" fmla="*/ 263330 h 1072377"/>
              <a:gd name="connsiteX33" fmla="*/ 446397 w 533911"/>
              <a:gd name="connsiteY33" fmla="*/ 282387 h 1072377"/>
              <a:gd name="connsiteX34" fmla="*/ 442420 w 533911"/>
              <a:gd name="connsiteY34" fmla="*/ 299711 h 1072377"/>
              <a:gd name="connsiteX35" fmla="*/ 436453 w 533911"/>
              <a:gd name="connsiteY35" fmla="*/ 317035 h 1072377"/>
              <a:gd name="connsiteX36" fmla="*/ 436453 w 533911"/>
              <a:gd name="connsiteY36" fmla="*/ 336092 h 1072377"/>
              <a:gd name="connsiteX37" fmla="*/ 432475 w 533911"/>
              <a:gd name="connsiteY37" fmla="*/ 356882 h 1072377"/>
              <a:gd name="connsiteX38" fmla="*/ 426508 w 533911"/>
              <a:gd name="connsiteY38" fmla="*/ 384600 h 1072377"/>
              <a:gd name="connsiteX39" fmla="*/ 426508 w 533911"/>
              <a:gd name="connsiteY39" fmla="*/ 407122 h 1072377"/>
              <a:gd name="connsiteX40" fmla="*/ 416563 w 533911"/>
              <a:gd name="connsiteY40" fmla="*/ 460828 h 1072377"/>
              <a:gd name="connsiteX41" fmla="*/ 406618 w 533911"/>
              <a:gd name="connsiteY41" fmla="*/ 509336 h 1072377"/>
              <a:gd name="connsiteX42" fmla="*/ 394685 w 533911"/>
              <a:gd name="connsiteY42" fmla="*/ 557844 h 1072377"/>
              <a:gd name="connsiteX43" fmla="*/ 384740 w 533911"/>
              <a:gd name="connsiteY43" fmla="*/ 608085 h 1072377"/>
              <a:gd name="connsiteX44" fmla="*/ 370817 w 533911"/>
              <a:gd name="connsiteY44" fmla="*/ 653128 h 1072377"/>
              <a:gd name="connsiteX45" fmla="*/ 354906 w 533911"/>
              <a:gd name="connsiteY45" fmla="*/ 701636 h 1072377"/>
              <a:gd name="connsiteX46" fmla="*/ 335016 w 533911"/>
              <a:gd name="connsiteY46" fmla="*/ 746679 h 1072377"/>
              <a:gd name="connsiteX47" fmla="*/ 313138 w 533911"/>
              <a:gd name="connsiteY47" fmla="*/ 795188 h 1072377"/>
              <a:gd name="connsiteX48" fmla="*/ 293248 w 533911"/>
              <a:gd name="connsiteY48" fmla="*/ 835034 h 1072377"/>
              <a:gd name="connsiteX49" fmla="*/ 267392 w 533911"/>
              <a:gd name="connsiteY49" fmla="*/ 876612 h 1072377"/>
              <a:gd name="connsiteX50" fmla="*/ 247502 w 533911"/>
              <a:gd name="connsiteY50" fmla="*/ 911261 h 1072377"/>
              <a:gd name="connsiteX51" fmla="*/ 225624 w 533911"/>
              <a:gd name="connsiteY51" fmla="*/ 942445 h 1072377"/>
              <a:gd name="connsiteX52" fmla="*/ 205735 w 533911"/>
              <a:gd name="connsiteY52" fmla="*/ 970164 h 1072377"/>
              <a:gd name="connsiteX53" fmla="*/ 185845 w 533911"/>
              <a:gd name="connsiteY53" fmla="*/ 992685 h 1072377"/>
              <a:gd name="connsiteX54" fmla="*/ 169933 w 533911"/>
              <a:gd name="connsiteY54" fmla="*/ 1010010 h 1072377"/>
              <a:gd name="connsiteX55" fmla="*/ 154022 w 533911"/>
              <a:gd name="connsiteY55" fmla="*/ 1027334 h 1072377"/>
              <a:gd name="connsiteX56" fmla="*/ 134132 w 533911"/>
              <a:gd name="connsiteY56" fmla="*/ 1037728 h 1072377"/>
              <a:gd name="connsiteX57" fmla="*/ 118221 w 533911"/>
              <a:gd name="connsiteY57" fmla="*/ 1046391 h 1072377"/>
              <a:gd name="connsiteX58" fmla="*/ 102309 w 533911"/>
              <a:gd name="connsiteY58" fmla="*/ 1055053 h 1072377"/>
              <a:gd name="connsiteX59" fmla="*/ 92364 w 533911"/>
              <a:gd name="connsiteY59" fmla="*/ 1063715 h 1072377"/>
              <a:gd name="connsiteX60" fmla="*/ 78442 w 533911"/>
              <a:gd name="connsiteY60" fmla="*/ 1068912 h 1072377"/>
              <a:gd name="connsiteX61" fmla="*/ 66508 w 533911"/>
              <a:gd name="connsiteY61" fmla="*/ 1072377 h 1072377"/>
              <a:gd name="connsiteX62" fmla="*/ 52585 w 533911"/>
              <a:gd name="connsiteY62" fmla="*/ 1072377 h 1072377"/>
              <a:gd name="connsiteX63" fmla="*/ 42641 w 533911"/>
              <a:gd name="connsiteY63" fmla="*/ 1072377 h 1072377"/>
              <a:gd name="connsiteX64" fmla="*/ 30707 w 533911"/>
              <a:gd name="connsiteY64" fmla="*/ 1072377 h 1072377"/>
              <a:gd name="connsiteX65" fmla="*/ 26729 w 533911"/>
              <a:gd name="connsiteY65" fmla="*/ 1072377 h 1072377"/>
              <a:gd name="connsiteX66" fmla="*/ 20762 w 533911"/>
              <a:gd name="connsiteY66" fmla="*/ 1068912 h 1072377"/>
              <a:gd name="connsiteX67" fmla="*/ 16784 w 533911"/>
              <a:gd name="connsiteY67" fmla="*/ 1058518 h 1072377"/>
              <a:gd name="connsiteX68" fmla="*/ 10817 w 533911"/>
              <a:gd name="connsiteY68" fmla="*/ 1055053 h 1072377"/>
              <a:gd name="connsiteX69" fmla="*/ 10817 w 533911"/>
              <a:gd name="connsiteY69" fmla="*/ 1046391 h 1072377"/>
              <a:gd name="connsiteX70" fmla="*/ 10817 w 533911"/>
              <a:gd name="connsiteY70" fmla="*/ 1032531 h 1072377"/>
              <a:gd name="connsiteX71" fmla="*/ 16784 w 533911"/>
              <a:gd name="connsiteY71" fmla="*/ 1018672 h 1072377"/>
              <a:gd name="connsiteX72" fmla="*/ 16784 w 533911"/>
              <a:gd name="connsiteY72" fmla="*/ 1001347 h 1072377"/>
              <a:gd name="connsiteX73" fmla="*/ 10817 w 533911"/>
              <a:gd name="connsiteY73" fmla="*/ 984023 h 1072377"/>
              <a:gd name="connsiteX74" fmla="*/ 873 w 533911"/>
              <a:gd name="connsiteY74" fmla="*/ 964966 h 1072377"/>
              <a:gd name="connsiteX75" fmla="*/ 0 w 533911"/>
              <a:gd name="connsiteY75" fmla="*/ 964015 h 1072377"/>
              <a:gd name="connsiteX76" fmla="*/ 9200 w 533911"/>
              <a:gd name="connsiteY76" fmla="*/ 960889 h 1072377"/>
              <a:gd name="connsiteX77" fmla="*/ 135848 w 533911"/>
              <a:gd name="connsiteY77" fmla="*/ 834980 h 1072377"/>
              <a:gd name="connsiteX78" fmla="*/ 127063 w 533911"/>
              <a:gd name="connsiteY78" fmla="*/ 799094 h 1072377"/>
              <a:gd name="connsiteX79" fmla="*/ 126634 w 533911"/>
              <a:gd name="connsiteY79" fmla="*/ 798525 h 1072377"/>
              <a:gd name="connsiteX80" fmla="*/ 128166 w 533911"/>
              <a:gd name="connsiteY80" fmla="*/ 795188 h 1072377"/>
              <a:gd name="connsiteX81" fmla="*/ 140099 w 533911"/>
              <a:gd name="connsiteY81" fmla="*/ 781328 h 1072377"/>
              <a:gd name="connsiteX82" fmla="*/ 150044 w 533911"/>
              <a:gd name="connsiteY82" fmla="*/ 764004 h 1072377"/>
              <a:gd name="connsiteX83" fmla="*/ 159989 w 533911"/>
              <a:gd name="connsiteY83" fmla="*/ 746679 h 1072377"/>
              <a:gd name="connsiteX84" fmla="*/ 169933 w 533911"/>
              <a:gd name="connsiteY84" fmla="*/ 729355 h 1072377"/>
              <a:gd name="connsiteX85" fmla="*/ 179878 w 533911"/>
              <a:gd name="connsiteY85" fmla="*/ 706833 h 1072377"/>
              <a:gd name="connsiteX86" fmla="*/ 189823 w 533911"/>
              <a:gd name="connsiteY86" fmla="*/ 684312 h 1072377"/>
              <a:gd name="connsiteX87" fmla="*/ 195790 w 533911"/>
              <a:gd name="connsiteY87" fmla="*/ 656593 h 1072377"/>
              <a:gd name="connsiteX88" fmla="*/ 205735 w 533911"/>
              <a:gd name="connsiteY88" fmla="*/ 630606 h 1072377"/>
              <a:gd name="connsiteX89" fmla="*/ 215679 w 533911"/>
              <a:gd name="connsiteY89" fmla="*/ 602887 h 1072377"/>
              <a:gd name="connsiteX90" fmla="*/ 225624 w 533911"/>
              <a:gd name="connsiteY90" fmla="*/ 576901 h 1072377"/>
              <a:gd name="connsiteX91" fmla="*/ 231591 w 533911"/>
              <a:gd name="connsiteY91" fmla="*/ 545717 h 1072377"/>
              <a:gd name="connsiteX92" fmla="*/ 251480 w 533911"/>
              <a:gd name="connsiteY92" fmla="*/ 478152 h 1072377"/>
              <a:gd name="connsiteX93" fmla="*/ 257447 w 533911"/>
              <a:gd name="connsiteY93" fmla="*/ 446968 h 1072377"/>
              <a:gd name="connsiteX94" fmla="*/ 261425 w 533911"/>
              <a:gd name="connsiteY94" fmla="*/ 415784 h 1072377"/>
              <a:gd name="connsiteX95" fmla="*/ 267392 w 533911"/>
              <a:gd name="connsiteY95" fmla="*/ 384600 h 1072377"/>
              <a:gd name="connsiteX96" fmla="*/ 273359 w 533911"/>
              <a:gd name="connsiteY96" fmla="*/ 356882 h 1072377"/>
              <a:gd name="connsiteX97" fmla="*/ 283304 w 533911"/>
              <a:gd name="connsiteY97" fmla="*/ 299711 h 1072377"/>
              <a:gd name="connsiteX98" fmla="*/ 287281 w 533911"/>
              <a:gd name="connsiteY98" fmla="*/ 246006 h 1072377"/>
              <a:gd name="connsiteX99" fmla="*/ 287281 w 533911"/>
              <a:gd name="connsiteY99" fmla="*/ 223484 h 1072377"/>
              <a:gd name="connsiteX100" fmla="*/ 287281 w 533911"/>
              <a:gd name="connsiteY100" fmla="*/ 200962 h 1072377"/>
              <a:gd name="connsiteX101" fmla="*/ 283304 w 533911"/>
              <a:gd name="connsiteY101" fmla="*/ 183638 h 1072377"/>
              <a:gd name="connsiteX102" fmla="*/ 283304 w 533911"/>
              <a:gd name="connsiteY102" fmla="*/ 164581 h 1072377"/>
              <a:gd name="connsiteX103" fmla="*/ 277337 w 533911"/>
              <a:gd name="connsiteY103" fmla="*/ 152454 h 1072377"/>
              <a:gd name="connsiteX104" fmla="*/ 273359 w 533911"/>
              <a:gd name="connsiteY104" fmla="*/ 143792 h 1072377"/>
              <a:gd name="connsiteX105" fmla="*/ 267859 w 533911"/>
              <a:gd name="connsiteY105" fmla="*/ 134210 h 1072377"/>
              <a:gd name="connsiteX106" fmla="*/ 268423 w 533911"/>
              <a:gd name="connsiteY106" fmla="*/ 129552 h 1072377"/>
              <a:gd name="connsiteX107" fmla="*/ 259711 w 533911"/>
              <a:gd name="connsiteY107" fmla="*/ 57681 h 1072377"/>
              <a:gd name="connsiteX108" fmla="*/ 246589 w 533911"/>
              <a:gd name="connsiteY108" fmla="*/ 22522 h 1072377"/>
              <a:gd name="connsiteX109" fmla="*/ 247502 w 533911"/>
              <a:gd name="connsiteY109" fmla="*/ 22522 h 1072377"/>
              <a:gd name="connsiteX110" fmla="*/ 251480 w 533911"/>
              <a:gd name="connsiteY110" fmla="*/ 17324 h 1072377"/>
              <a:gd name="connsiteX111" fmla="*/ 261425 w 533911"/>
              <a:gd name="connsiteY111" fmla="*/ 17324 h 1072377"/>
              <a:gd name="connsiteX112" fmla="*/ 267392 w 533911"/>
              <a:gd name="connsiteY112" fmla="*/ 13859 h 1072377"/>
              <a:gd name="connsiteX113" fmla="*/ 273359 w 533911"/>
              <a:gd name="connsiteY113" fmla="*/ 13859 h 1072377"/>
              <a:gd name="connsiteX114" fmla="*/ 277337 w 533911"/>
              <a:gd name="connsiteY114" fmla="*/ 8662 h 1072377"/>
              <a:gd name="connsiteX115" fmla="*/ 287281 w 533911"/>
              <a:gd name="connsiteY115" fmla="*/ 5197 h 1072377"/>
              <a:gd name="connsiteX116" fmla="*/ 303193 w 533911"/>
              <a:gd name="connsiteY116" fmla="*/ 0 h 107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533911" h="1072377">
                <a:moveTo>
                  <a:pt x="303193" y="0"/>
                </a:moveTo>
                <a:lnTo>
                  <a:pt x="313138" y="5197"/>
                </a:lnTo>
                <a:lnTo>
                  <a:pt x="323083" y="5197"/>
                </a:lnTo>
                <a:lnTo>
                  <a:pt x="344961" y="13859"/>
                </a:lnTo>
                <a:lnTo>
                  <a:pt x="358884" y="17324"/>
                </a:lnTo>
                <a:lnTo>
                  <a:pt x="374795" y="27719"/>
                </a:lnTo>
                <a:lnTo>
                  <a:pt x="390707" y="31184"/>
                </a:lnTo>
                <a:lnTo>
                  <a:pt x="406618" y="45043"/>
                </a:lnTo>
                <a:lnTo>
                  <a:pt x="420541" y="53705"/>
                </a:lnTo>
                <a:lnTo>
                  <a:pt x="442420" y="71030"/>
                </a:lnTo>
                <a:lnTo>
                  <a:pt x="462309" y="84889"/>
                </a:lnTo>
                <a:lnTo>
                  <a:pt x="478221" y="98749"/>
                </a:lnTo>
                <a:lnTo>
                  <a:pt x="492143" y="107411"/>
                </a:lnTo>
                <a:lnTo>
                  <a:pt x="504077" y="121270"/>
                </a:lnTo>
                <a:lnTo>
                  <a:pt x="514022" y="129932"/>
                </a:lnTo>
                <a:lnTo>
                  <a:pt x="523966" y="133397"/>
                </a:lnTo>
                <a:lnTo>
                  <a:pt x="529933" y="143792"/>
                </a:lnTo>
                <a:lnTo>
                  <a:pt x="533911" y="152454"/>
                </a:lnTo>
                <a:lnTo>
                  <a:pt x="529933" y="161116"/>
                </a:lnTo>
                <a:lnTo>
                  <a:pt x="523966" y="174976"/>
                </a:lnTo>
                <a:lnTo>
                  <a:pt x="518000" y="178441"/>
                </a:lnTo>
                <a:lnTo>
                  <a:pt x="514022" y="183638"/>
                </a:lnTo>
                <a:lnTo>
                  <a:pt x="508055" y="187103"/>
                </a:lnTo>
                <a:lnTo>
                  <a:pt x="498110" y="187103"/>
                </a:lnTo>
                <a:lnTo>
                  <a:pt x="492143" y="192300"/>
                </a:lnTo>
                <a:lnTo>
                  <a:pt x="488165" y="197497"/>
                </a:lnTo>
                <a:lnTo>
                  <a:pt x="482198" y="200962"/>
                </a:lnTo>
                <a:lnTo>
                  <a:pt x="478221" y="206160"/>
                </a:lnTo>
                <a:lnTo>
                  <a:pt x="472254" y="214822"/>
                </a:lnTo>
                <a:lnTo>
                  <a:pt x="468276" y="228681"/>
                </a:lnTo>
                <a:lnTo>
                  <a:pt x="462309" y="237343"/>
                </a:lnTo>
                <a:lnTo>
                  <a:pt x="456342" y="251203"/>
                </a:lnTo>
                <a:lnTo>
                  <a:pt x="452364" y="263330"/>
                </a:lnTo>
                <a:lnTo>
                  <a:pt x="446397" y="282387"/>
                </a:lnTo>
                <a:lnTo>
                  <a:pt x="442420" y="299711"/>
                </a:lnTo>
                <a:lnTo>
                  <a:pt x="436453" y="317035"/>
                </a:lnTo>
                <a:lnTo>
                  <a:pt x="436453" y="336092"/>
                </a:lnTo>
                <a:lnTo>
                  <a:pt x="432475" y="356882"/>
                </a:lnTo>
                <a:lnTo>
                  <a:pt x="426508" y="384600"/>
                </a:lnTo>
                <a:lnTo>
                  <a:pt x="426508" y="407122"/>
                </a:lnTo>
                <a:lnTo>
                  <a:pt x="416563" y="460828"/>
                </a:lnTo>
                <a:lnTo>
                  <a:pt x="406618" y="509336"/>
                </a:lnTo>
                <a:lnTo>
                  <a:pt x="394685" y="557844"/>
                </a:lnTo>
                <a:lnTo>
                  <a:pt x="384740" y="608085"/>
                </a:lnTo>
                <a:lnTo>
                  <a:pt x="370817" y="653128"/>
                </a:lnTo>
                <a:lnTo>
                  <a:pt x="354906" y="701636"/>
                </a:lnTo>
                <a:lnTo>
                  <a:pt x="335016" y="746679"/>
                </a:lnTo>
                <a:lnTo>
                  <a:pt x="313138" y="795188"/>
                </a:lnTo>
                <a:lnTo>
                  <a:pt x="293248" y="835034"/>
                </a:lnTo>
                <a:lnTo>
                  <a:pt x="267392" y="876612"/>
                </a:lnTo>
                <a:lnTo>
                  <a:pt x="247502" y="911261"/>
                </a:lnTo>
                <a:lnTo>
                  <a:pt x="225624" y="942445"/>
                </a:lnTo>
                <a:lnTo>
                  <a:pt x="205735" y="970164"/>
                </a:lnTo>
                <a:lnTo>
                  <a:pt x="185845" y="992685"/>
                </a:lnTo>
                <a:lnTo>
                  <a:pt x="169933" y="1010010"/>
                </a:lnTo>
                <a:lnTo>
                  <a:pt x="154022" y="1027334"/>
                </a:lnTo>
                <a:lnTo>
                  <a:pt x="134132" y="1037728"/>
                </a:lnTo>
                <a:lnTo>
                  <a:pt x="118221" y="1046391"/>
                </a:lnTo>
                <a:lnTo>
                  <a:pt x="102309" y="1055053"/>
                </a:lnTo>
                <a:lnTo>
                  <a:pt x="92364" y="1063715"/>
                </a:lnTo>
                <a:lnTo>
                  <a:pt x="78442" y="1068912"/>
                </a:lnTo>
                <a:lnTo>
                  <a:pt x="66508" y="1072377"/>
                </a:lnTo>
                <a:lnTo>
                  <a:pt x="52585" y="1072377"/>
                </a:lnTo>
                <a:lnTo>
                  <a:pt x="42641" y="1072377"/>
                </a:lnTo>
                <a:lnTo>
                  <a:pt x="30707" y="1072377"/>
                </a:lnTo>
                <a:lnTo>
                  <a:pt x="26729" y="1072377"/>
                </a:lnTo>
                <a:lnTo>
                  <a:pt x="20762" y="1068912"/>
                </a:lnTo>
                <a:lnTo>
                  <a:pt x="16784" y="1058518"/>
                </a:lnTo>
                <a:lnTo>
                  <a:pt x="10817" y="1055053"/>
                </a:lnTo>
                <a:lnTo>
                  <a:pt x="10817" y="1046391"/>
                </a:lnTo>
                <a:lnTo>
                  <a:pt x="10817" y="1032531"/>
                </a:lnTo>
                <a:lnTo>
                  <a:pt x="16784" y="1018672"/>
                </a:lnTo>
                <a:lnTo>
                  <a:pt x="16784" y="1001347"/>
                </a:lnTo>
                <a:lnTo>
                  <a:pt x="10817" y="984023"/>
                </a:lnTo>
                <a:lnTo>
                  <a:pt x="873" y="964966"/>
                </a:lnTo>
                <a:lnTo>
                  <a:pt x="0" y="964015"/>
                </a:lnTo>
                <a:lnTo>
                  <a:pt x="9200" y="960889"/>
                </a:lnTo>
                <a:cubicBezTo>
                  <a:pt x="87450" y="928666"/>
                  <a:pt x="135848" y="884151"/>
                  <a:pt x="135848" y="834980"/>
                </a:cubicBezTo>
                <a:cubicBezTo>
                  <a:pt x="135848" y="822688"/>
                  <a:pt x="132823" y="810686"/>
                  <a:pt x="127063" y="799094"/>
                </a:cubicBezTo>
                <a:lnTo>
                  <a:pt x="126634" y="798525"/>
                </a:lnTo>
                <a:lnTo>
                  <a:pt x="128166" y="795188"/>
                </a:lnTo>
                <a:lnTo>
                  <a:pt x="140099" y="781328"/>
                </a:lnTo>
                <a:lnTo>
                  <a:pt x="150044" y="764004"/>
                </a:lnTo>
                <a:lnTo>
                  <a:pt x="159989" y="746679"/>
                </a:lnTo>
                <a:lnTo>
                  <a:pt x="169933" y="729355"/>
                </a:lnTo>
                <a:lnTo>
                  <a:pt x="179878" y="706833"/>
                </a:lnTo>
                <a:lnTo>
                  <a:pt x="189823" y="684312"/>
                </a:lnTo>
                <a:lnTo>
                  <a:pt x="195790" y="656593"/>
                </a:lnTo>
                <a:lnTo>
                  <a:pt x="205735" y="630606"/>
                </a:lnTo>
                <a:lnTo>
                  <a:pt x="215679" y="602887"/>
                </a:lnTo>
                <a:lnTo>
                  <a:pt x="225624" y="576901"/>
                </a:lnTo>
                <a:lnTo>
                  <a:pt x="231591" y="545717"/>
                </a:lnTo>
                <a:lnTo>
                  <a:pt x="251480" y="478152"/>
                </a:lnTo>
                <a:lnTo>
                  <a:pt x="257447" y="446968"/>
                </a:lnTo>
                <a:lnTo>
                  <a:pt x="261425" y="415784"/>
                </a:lnTo>
                <a:lnTo>
                  <a:pt x="267392" y="384600"/>
                </a:lnTo>
                <a:lnTo>
                  <a:pt x="273359" y="356882"/>
                </a:lnTo>
                <a:lnTo>
                  <a:pt x="283304" y="299711"/>
                </a:lnTo>
                <a:lnTo>
                  <a:pt x="287281" y="246006"/>
                </a:lnTo>
                <a:lnTo>
                  <a:pt x="287281" y="223484"/>
                </a:lnTo>
                <a:lnTo>
                  <a:pt x="287281" y="200962"/>
                </a:lnTo>
                <a:lnTo>
                  <a:pt x="283304" y="183638"/>
                </a:lnTo>
                <a:lnTo>
                  <a:pt x="283304" y="164581"/>
                </a:lnTo>
                <a:lnTo>
                  <a:pt x="277337" y="152454"/>
                </a:lnTo>
                <a:lnTo>
                  <a:pt x="273359" y="143792"/>
                </a:lnTo>
                <a:lnTo>
                  <a:pt x="267859" y="134210"/>
                </a:lnTo>
                <a:lnTo>
                  <a:pt x="268423" y="129552"/>
                </a:lnTo>
                <a:cubicBezTo>
                  <a:pt x="268423" y="104933"/>
                  <a:pt x="265424" y="80896"/>
                  <a:pt x="259711" y="57681"/>
                </a:cubicBezTo>
                <a:lnTo>
                  <a:pt x="246589" y="22522"/>
                </a:lnTo>
                <a:lnTo>
                  <a:pt x="247502" y="22522"/>
                </a:lnTo>
                <a:lnTo>
                  <a:pt x="251480" y="17324"/>
                </a:lnTo>
                <a:lnTo>
                  <a:pt x="261425" y="17324"/>
                </a:lnTo>
                <a:lnTo>
                  <a:pt x="267392" y="13859"/>
                </a:lnTo>
                <a:lnTo>
                  <a:pt x="273359" y="13859"/>
                </a:lnTo>
                <a:lnTo>
                  <a:pt x="277337" y="8662"/>
                </a:lnTo>
                <a:lnTo>
                  <a:pt x="287281" y="5197"/>
                </a:lnTo>
                <a:lnTo>
                  <a:pt x="303193" y="0"/>
                </a:lnTo>
                <a:close/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4" name="Freeform 71">
            <a:extLst>
              <a:ext uri="{FF2B5EF4-FFF2-40B4-BE49-F238E27FC236}">
                <a16:creationId xmlns:a16="http://schemas.microsoft.com/office/drawing/2014/main" xmlns="" id="{2506929E-4F29-4B6B-BA8C-2864770FD368}"/>
              </a:ext>
            </a:extLst>
          </p:cNvPr>
          <p:cNvSpPr>
            <a:spLocks/>
          </p:cNvSpPr>
          <p:nvPr/>
        </p:nvSpPr>
        <p:spPr bwMode="auto">
          <a:xfrm>
            <a:off x="4066113" y="1958931"/>
            <a:ext cx="871160" cy="204427"/>
          </a:xfrm>
          <a:custGeom>
            <a:avLst/>
            <a:gdLst>
              <a:gd name="T0" fmla="*/ 106 w 438"/>
              <a:gd name="T1" fmla="*/ 118 h 118"/>
              <a:gd name="T2" fmla="*/ 98 w 438"/>
              <a:gd name="T3" fmla="*/ 118 h 118"/>
              <a:gd name="T4" fmla="*/ 85 w 438"/>
              <a:gd name="T5" fmla="*/ 116 h 118"/>
              <a:gd name="T6" fmla="*/ 59 w 438"/>
              <a:gd name="T7" fmla="*/ 110 h 118"/>
              <a:gd name="T8" fmla="*/ 28 w 438"/>
              <a:gd name="T9" fmla="*/ 100 h 118"/>
              <a:gd name="T10" fmla="*/ 5 w 438"/>
              <a:gd name="T11" fmla="*/ 87 h 118"/>
              <a:gd name="T12" fmla="*/ 20 w 438"/>
              <a:gd name="T13" fmla="*/ 80 h 118"/>
              <a:gd name="T14" fmla="*/ 77 w 438"/>
              <a:gd name="T15" fmla="*/ 69 h 118"/>
              <a:gd name="T16" fmla="*/ 144 w 438"/>
              <a:gd name="T17" fmla="*/ 54 h 118"/>
              <a:gd name="T18" fmla="*/ 204 w 438"/>
              <a:gd name="T19" fmla="*/ 41 h 118"/>
              <a:gd name="T20" fmla="*/ 253 w 438"/>
              <a:gd name="T21" fmla="*/ 28 h 118"/>
              <a:gd name="T22" fmla="*/ 291 w 438"/>
              <a:gd name="T23" fmla="*/ 15 h 118"/>
              <a:gd name="T24" fmla="*/ 325 w 438"/>
              <a:gd name="T25" fmla="*/ 5 h 118"/>
              <a:gd name="T26" fmla="*/ 348 w 438"/>
              <a:gd name="T27" fmla="*/ 0 h 118"/>
              <a:gd name="T28" fmla="*/ 361 w 438"/>
              <a:gd name="T29" fmla="*/ 0 h 118"/>
              <a:gd name="T30" fmla="*/ 374 w 438"/>
              <a:gd name="T31" fmla="*/ 0 h 118"/>
              <a:gd name="T32" fmla="*/ 384 w 438"/>
              <a:gd name="T33" fmla="*/ 5 h 118"/>
              <a:gd name="T34" fmla="*/ 397 w 438"/>
              <a:gd name="T35" fmla="*/ 12 h 118"/>
              <a:gd name="T36" fmla="*/ 418 w 438"/>
              <a:gd name="T37" fmla="*/ 28 h 118"/>
              <a:gd name="T38" fmla="*/ 428 w 438"/>
              <a:gd name="T39" fmla="*/ 36 h 118"/>
              <a:gd name="T40" fmla="*/ 436 w 438"/>
              <a:gd name="T41" fmla="*/ 43 h 118"/>
              <a:gd name="T42" fmla="*/ 438 w 438"/>
              <a:gd name="T43" fmla="*/ 49 h 118"/>
              <a:gd name="T44" fmla="*/ 438 w 438"/>
              <a:gd name="T45" fmla="*/ 51 h 118"/>
              <a:gd name="T46" fmla="*/ 433 w 438"/>
              <a:gd name="T47" fmla="*/ 56 h 118"/>
              <a:gd name="T48" fmla="*/ 423 w 438"/>
              <a:gd name="T49" fmla="*/ 61 h 118"/>
              <a:gd name="T50" fmla="*/ 405 w 438"/>
              <a:gd name="T51" fmla="*/ 67 h 118"/>
              <a:gd name="T52" fmla="*/ 381 w 438"/>
              <a:gd name="T53" fmla="*/ 72 h 118"/>
              <a:gd name="T54" fmla="*/ 351 w 438"/>
              <a:gd name="T55" fmla="*/ 80 h 118"/>
              <a:gd name="T56" fmla="*/ 312 w 438"/>
              <a:gd name="T57" fmla="*/ 87 h 118"/>
              <a:gd name="T58" fmla="*/ 265 w 438"/>
              <a:gd name="T59" fmla="*/ 95 h 118"/>
              <a:gd name="T60" fmla="*/ 224 w 438"/>
              <a:gd name="T61" fmla="*/ 103 h 118"/>
              <a:gd name="T62" fmla="*/ 201 w 438"/>
              <a:gd name="T63" fmla="*/ 108 h 118"/>
              <a:gd name="T64" fmla="*/ 178 w 438"/>
              <a:gd name="T65" fmla="*/ 110 h 118"/>
              <a:gd name="T66" fmla="*/ 160 w 438"/>
              <a:gd name="T67" fmla="*/ 113 h 118"/>
              <a:gd name="T68" fmla="*/ 144 w 438"/>
              <a:gd name="T69" fmla="*/ 116 h 118"/>
              <a:gd name="T70" fmla="*/ 131 w 438"/>
              <a:gd name="T71" fmla="*/ 118 h 118"/>
              <a:gd name="T72" fmla="*/ 121 w 438"/>
              <a:gd name="T73" fmla="*/ 118 h 118"/>
              <a:gd name="T74" fmla="*/ 113 w 438"/>
              <a:gd name="T75" fmla="*/ 118 h 118"/>
              <a:gd name="T76" fmla="*/ 111 w 438"/>
              <a:gd name="T77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8" h="118">
                <a:moveTo>
                  <a:pt x="111" y="118"/>
                </a:moveTo>
                <a:lnTo>
                  <a:pt x="106" y="118"/>
                </a:lnTo>
                <a:lnTo>
                  <a:pt x="103" y="118"/>
                </a:lnTo>
                <a:lnTo>
                  <a:pt x="98" y="118"/>
                </a:lnTo>
                <a:lnTo>
                  <a:pt x="90" y="116"/>
                </a:lnTo>
                <a:lnTo>
                  <a:pt x="85" y="116"/>
                </a:lnTo>
                <a:lnTo>
                  <a:pt x="77" y="113"/>
                </a:lnTo>
                <a:lnTo>
                  <a:pt x="59" y="110"/>
                </a:lnTo>
                <a:lnTo>
                  <a:pt x="44" y="105"/>
                </a:lnTo>
                <a:lnTo>
                  <a:pt x="28" y="100"/>
                </a:lnTo>
                <a:lnTo>
                  <a:pt x="13" y="92"/>
                </a:lnTo>
                <a:lnTo>
                  <a:pt x="5" y="87"/>
                </a:lnTo>
                <a:lnTo>
                  <a:pt x="0" y="82"/>
                </a:lnTo>
                <a:lnTo>
                  <a:pt x="20" y="80"/>
                </a:lnTo>
                <a:lnTo>
                  <a:pt x="41" y="74"/>
                </a:lnTo>
                <a:lnTo>
                  <a:pt x="77" y="69"/>
                </a:lnTo>
                <a:lnTo>
                  <a:pt x="113" y="61"/>
                </a:lnTo>
                <a:lnTo>
                  <a:pt x="144" y="54"/>
                </a:lnTo>
                <a:lnTo>
                  <a:pt x="175" y="49"/>
                </a:lnTo>
                <a:lnTo>
                  <a:pt x="204" y="41"/>
                </a:lnTo>
                <a:lnTo>
                  <a:pt x="229" y="33"/>
                </a:lnTo>
                <a:lnTo>
                  <a:pt x="253" y="28"/>
                </a:lnTo>
                <a:lnTo>
                  <a:pt x="273" y="20"/>
                </a:lnTo>
                <a:lnTo>
                  <a:pt x="291" y="15"/>
                </a:lnTo>
                <a:lnTo>
                  <a:pt x="309" y="10"/>
                </a:lnTo>
                <a:lnTo>
                  <a:pt x="325" y="5"/>
                </a:lnTo>
                <a:lnTo>
                  <a:pt x="338" y="2"/>
                </a:lnTo>
                <a:lnTo>
                  <a:pt x="348" y="0"/>
                </a:lnTo>
                <a:lnTo>
                  <a:pt x="356" y="0"/>
                </a:lnTo>
                <a:lnTo>
                  <a:pt x="361" y="0"/>
                </a:lnTo>
                <a:lnTo>
                  <a:pt x="366" y="0"/>
                </a:lnTo>
                <a:lnTo>
                  <a:pt x="374" y="0"/>
                </a:lnTo>
                <a:lnTo>
                  <a:pt x="379" y="2"/>
                </a:lnTo>
                <a:lnTo>
                  <a:pt x="384" y="5"/>
                </a:lnTo>
                <a:lnTo>
                  <a:pt x="392" y="7"/>
                </a:lnTo>
                <a:lnTo>
                  <a:pt x="397" y="12"/>
                </a:lnTo>
                <a:lnTo>
                  <a:pt x="412" y="23"/>
                </a:lnTo>
                <a:lnTo>
                  <a:pt x="418" y="28"/>
                </a:lnTo>
                <a:lnTo>
                  <a:pt x="423" y="31"/>
                </a:lnTo>
                <a:lnTo>
                  <a:pt x="428" y="36"/>
                </a:lnTo>
                <a:lnTo>
                  <a:pt x="433" y="38"/>
                </a:lnTo>
                <a:lnTo>
                  <a:pt x="436" y="43"/>
                </a:lnTo>
                <a:lnTo>
                  <a:pt x="438" y="46"/>
                </a:lnTo>
                <a:lnTo>
                  <a:pt x="438" y="49"/>
                </a:lnTo>
                <a:lnTo>
                  <a:pt x="438" y="51"/>
                </a:lnTo>
                <a:lnTo>
                  <a:pt x="438" y="51"/>
                </a:lnTo>
                <a:lnTo>
                  <a:pt x="436" y="54"/>
                </a:lnTo>
                <a:lnTo>
                  <a:pt x="433" y="56"/>
                </a:lnTo>
                <a:lnTo>
                  <a:pt x="428" y="59"/>
                </a:lnTo>
                <a:lnTo>
                  <a:pt x="423" y="61"/>
                </a:lnTo>
                <a:lnTo>
                  <a:pt x="415" y="64"/>
                </a:lnTo>
                <a:lnTo>
                  <a:pt x="405" y="67"/>
                </a:lnTo>
                <a:lnTo>
                  <a:pt x="394" y="69"/>
                </a:lnTo>
                <a:lnTo>
                  <a:pt x="381" y="72"/>
                </a:lnTo>
                <a:lnTo>
                  <a:pt x="366" y="74"/>
                </a:lnTo>
                <a:lnTo>
                  <a:pt x="351" y="80"/>
                </a:lnTo>
                <a:lnTo>
                  <a:pt x="332" y="82"/>
                </a:lnTo>
                <a:lnTo>
                  <a:pt x="312" y="87"/>
                </a:lnTo>
                <a:lnTo>
                  <a:pt x="289" y="92"/>
                </a:lnTo>
                <a:lnTo>
                  <a:pt x="265" y="95"/>
                </a:lnTo>
                <a:lnTo>
                  <a:pt x="237" y="100"/>
                </a:lnTo>
                <a:lnTo>
                  <a:pt x="224" y="103"/>
                </a:lnTo>
                <a:lnTo>
                  <a:pt x="211" y="105"/>
                </a:lnTo>
                <a:lnTo>
                  <a:pt x="201" y="108"/>
                </a:lnTo>
                <a:lnTo>
                  <a:pt x="188" y="110"/>
                </a:lnTo>
                <a:lnTo>
                  <a:pt x="178" y="110"/>
                </a:lnTo>
                <a:lnTo>
                  <a:pt x="170" y="113"/>
                </a:lnTo>
                <a:lnTo>
                  <a:pt x="160" y="113"/>
                </a:lnTo>
                <a:lnTo>
                  <a:pt x="152" y="116"/>
                </a:lnTo>
                <a:lnTo>
                  <a:pt x="144" y="116"/>
                </a:lnTo>
                <a:lnTo>
                  <a:pt x="136" y="118"/>
                </a:lnTo>
                <a:lnTo>
                  <a:pt x="131" y="118"/>
                </a:lnTo>
                <a:lnTo>
                  <a:pt x="126" y="118"/>
                </a:lnTo>
                <a:lnTo>
                  <a:pt x="121" y="118"/>
                </a:lnTo>
                <a:lnTo>
                  <a:pt x="116" y="118"/>
                </a:lnTo>
                <a:lnTo>
                  <a:pt x="113" y="118"/>
                </a:lnTo>
                <a:lnTo>
                  <a:pt x="111" y="118"/>
                </a:lnTo>
                <a:lnTo>
                  <a:pt x="111" y="118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2">
            <a:extLst>
              <a:ext uri="{FF2B5EF4-FFF2-40B4-BE49-F238E27FC236}">
                <a16:creationId xmlns:a16="http://schemas.microsoft.com/office/drawing/2014/main" xmlns="" id="{7CA39AEC-BC22-48E6-98DD-BA4FF86EE683}"/>
              </a:ext>
            </a:extLst>
          </p:cNvPr>
          <p:cNvSpPr>
            <a:spLocks/>
          </p:cNvSpPr>
          <p:nvPr/>
        </p:nvSpPr>
        <p:spPr bwMode="auto">
          <a:xfrm>
            <a:off x="3358047" y="2766246"/>
            <a:ext cx="1308729" cy="237344"/>
          </a:xfrm>
          <a:custGeom>
            <a:avLst/>
            <a:gdLst>
              <a:gd name="T0" fmla="*/ 23 w 658"/>
              <a:gd name="T1" fmla="*/ 70 h 137"/>
              <a:gd name="T2" fmla="*/ 70 w 658"/>
              <a:gd name="T3" fmla="*/ 70 h 137"/>
              <a:gd name="T4" fmla="*/ 108 w 658"/>
              <a:gd name="T5" fmla="*/ 68 h 137"/>
              <a:gd name="T6" fmla="*/ 144 w 658"/>
              <a:gd name="T7" fmla="*/ 65 h 137"/>
              <a:gd name="T8" fmla="*/ 178 w 658"/>
              <a:gd name="T9" fmla="*/ 60 h 137"/>
              <a:gd name="T10" fmla="*/ 214 w 658"/>
              <a:gd name="T11" fmla="*/ 55 h 137"/>
              <a:gd name="T12" fmla="*/ 258 w 658"/>
              <a:gd name="T13" fmla="*/ 47 h 137"/>
              <a:gd name="T14" fmla="*/ 309 w 658"/>
              <a:gd name="T15" fmla="*/ 39 h 137"/>
              <a:gd name="T16" fmla="*/ 366 w 658"/>
              <a:gd name="T17" fmla="*/ 31 h 137"/>
              <a:gd name="T18" fmla="*/ 418 w 658"/>
              <a:gd name="T19" fmla="*/ 24 h 137"/>
              <a:gd name="T20" fmla="*/ 462 w 658"/>
              <a:gd name="T21" fmla="*/ 19 h 137"/>
              <a:gd name="T22" fmla="*/ 498 w 658"/>
              <a:gd name="T23" fmla="*/ 13 h 137"/>
              <a:gd name="T24" fmla="*/ 523 w 658"/>
              <a:gd name="T25" fmla="*/ 8 h 137"/>
              <a:gd name="T26" fmla="*/ 544 w 658"/>
              <a:gd name="T27" fmla="*/ 6 h 137"/>
              <a:gd name="T28" fmla="*/ 562 w 658"/>
              <a:gd name="T29" fmla="*/ 3 h 137"/>
              <a:gd name="T30" fmla="*/ 575 w 658"/>
              <a:gd name="T31" fmla="*/ 0 h 137"/>
              <a:gd name="T32" fmla="*/ 590 w 658"/>
              <a:gd name="T33" fmla="*/ 3 h 137"/>
              <a:gd name="T34" fmla="*/ 603 w 658"/>
              <a:gd name="T35" fmla="*/ 6 h 137"/>
              <a:gd name="T36" fmla="*/ 616 w 658"/>
              <a:gd name="T37" fmla="*/ 11 h 137"/>
              <a:gd name="T38" fmla="*/ 632 w 658"/>
              <a:gd name="T39" fmla="*/ 21 h 137"/>
              <a:gd name="T40" fmla="*/ 642 w 658"/>
              <a:gd name="T41" fmla="*/ 31 h 137"/>
              <a:gd name="T42" fmla="*/ 652 w 658"/>
              <a:gd name="T43" fmla="*/ 39 h 137"/>
              <a:gd name="T44" fmla="*/ 658 w 658"/>
              <a:gd name="T45" fmla="*/ 47 h 137"/>
              <a:gd name="T46" fmla="*/ 658 w 658"/>
              <a:gd name="T47" fmla="*/ 52 h 137"/>
              <a:gd name="T48" fmla="*/ 655 w 658"/>
              <a:gd name="T49" fmla="*/ 62 h 137"/>
              <a:gd name="T50" fmla="*/ 647 w 658"/>
              <a:gd name="T51" fmla="*/ 65 h 137"/>
              <a:gd name="T52" fmla="*/ 639 w 658"/>
              <a:gd name="T53" fmla="*/ 68 h 137"/>
              <a:gd name="T54" fmla="*/ 627 w 658"/>
              <a:gd name="T55" fmla="*/ 70 h 137"/>
              <a:gd name="T56" fmla="*/ 606 w 658"/>
              <a:gd name="T57" fmla="*/ 70 h 137"/>
              <a:gd name="T58" fmla="*/ 578 w 658"/>
              <a:gd name="T59" fmla="*/ 70 h 137"/>
              <a:gd name="T60" fmla="*/ 544 w 658"/>
              <a:gd name="T61" fmla="*/ 73 h 137"/>
              <a:gd name="T62" fmla="*/ 500 w 658"/>
              <a:gd name="T63" fmla="*/ 75 h 137"/>
              <a:gd name="T64" fmla="*/ 451 w 658"/>
              <a:gd name="T65" fmla="*/ 78 h 137"/>
              <a:gd name="T66" fmla="*/ 400 w 658"/>
              <a:gd name="T67" fmla="*/ 83 h 137"/>
              <a:gd name="T68" fmla="*/ 343 w 658"/>
              <a:gd name="T69" fmla="*/ 91 h 137"/>
              <a:gd name="T70" fmla="*/ 286 w 658"/>
              <a:gd name="T71" fmla="*/ 98 h 137"/>
              <a:gd name="T72" fmla="*/ 235 w 658"/>
              <a:gd name="T73" fmla="*/ 109 h 137"/>
              <a:gd name="T74" fmla="*/ 191 w 658"/>
              <a:gd name="T75" fmla="*/ 114 h 137"/>
              <a:gd name="T76" fmla="*/ 157 w 658"/>
              <a:gd name="T77" fmla="*/ 122 h 137"/>
              <a:gd name="T78" fmla="*/ 126 w 658"/>
              <a:gd name="T79" fmla="*/ 129 h 137"/>
              <a:gd name="T80" fmla="*/ 100 w 658"/>
              <a:gd name="T81" fmla="*/ 132 h 137"/>
              <a:gd name="T82" fmla="*/ 85 w 658"/>
              <a:gd name="T83" fmla="*/ 135 h 137"/>
              <a:gd name="T84" fmla="*/ 75 w 658"/>
              <a:gd name="T85" fmla="*/ 137 h 137"/>
              <a:gd name="T86" fmla="*/ 67 w 658"/>
              <a:gd name="T87" fmla="*/ 135 h 137"/>
              <a:gd name="T88" fmla="*/ 57 w 658"/>
              <a:gd name="T89" fmla="*/ 129 h 137"/>
              <a:gd name="T90" fmla="*/ 44 w 658"/>
              <a:gd name="T91" fmla="*/ 122 h 137"/>
              <a:gd name="T92" fmla="*/ 28 w 658"/>
              <a:gd name="T93" fmla="*/ 114 h 137"/>
              <a:gd name="T94" fmla="*/ 13 w 658"/>
              <a:gd name="T95" fmla="*/ 104 h 137"/>
              <a:gd name="T96" fmla="*/ 5 w 658"/>
              <a:gd name="T97" fmla="*/ 93 h 137"/>
              <a:gd name="T98" fmla="*/ 0 w 658"/>
              <a:gd name="T99" fmla="*/ 83 h 137"/>
              <a:gd name="T100" fmla="*/ 0 w 658"/>
              <a:gd name="T101" fmla="*/ 7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8" h="137">
                <a:moveTo>
                  <a:pt x="0" y="73"/>
                </a:moveTo>
                <a:lnTo>
                  <a:pt x="23" y="70"/>
                </a:lnTo>
                <a:lnTo>
                  <a:pt x="46" y="70"/>
                </a:lnTo>
                <a:lnTo>
                  <a:pt x="70" y="70"/>
                </a:lnTo>
                <a:lnTo>
                  <a:pt x="90" y="68"/>
                </a:lnTo>
                <a:lnTo>
                  <a:pt x="108" y="68"/>
                </a:lnTo>
                <a:lnTo>
                  <a:pt x="126" y="65"/>
                </a:lnTo>
                <a:lnTo>
                  <a:pt x="144" y="65"/>
                </a:lnTo>
                <a:lnTo>
                  <a:pt x="160" y="62"/>
                </a:lnTo>
                <a:lnTo>
                  <a:pt x="178" y="60"/>
                </a:lnTo>
                <a:lnTo>
                  <a:pt x="196" y="57"/>
                </a:lnTo>
                <a:lnTo>
                  <a:pt x="214" y="55"/>
                </a:lnTo>
                <a:lnTo>
                  <a:pt x="237" y="52"/>
                </a:lnTo>
                <a:lnTo>
                  <a:pt x="258" y="47"/>
                </a:lnTo>
                <a:lnTo>
                  <a:pt x="284" y="44"/>
                </a:lnTo>
                <a:lnTo>
                  <a:pt x="309" y="39"/>
                </a:lnTo>
                <a:lnTo>
                  <a:pt x="338" y="34"/>
                </a:lnTo>
                <a:lnTo>
                  <a:pt x="366" y="31"/>
                </a:lnTo>
                <a:lnTo>
                  <a:pt x="394" y="26"/>
                </a:lnTo>
                <a:lnTo>
                  <a:pt x="418" y="24"/>
                </a:lnTo>
                <a:lnTo>
                  <a:pt x="441" y="21"/>
                </a:lnTo>
                <a:lnTo>
                  <a:pt x="462" y="19"/>
                </a:lnTo>
                <a:lnTo>
                  <a:pt x="480" y="16"/>
                </a:lnTo>
                <a:lnTo>
                  <a:pt x="498" y="13"/>
                </a:lnTo>
                <a:lnTo>
                  <a:pt x="513" y="11"/>
                </a:lnTo>
                <a:lnTo>
                  <a:pt x="523" y="8"/>
                </a:lnTo>
                <a:lnTo>
                  <a:pt x="534" y="8"/>
                </a:lnTo>
                <a:lnTo>
                  <a:pt x="544" y="6"/>
                </a:lnTo>
                <a:lnTo>
                  <a:pt x="554" y="6"/>
                </a:lnTo>
                <a:lnTo>
                  <a:pt x="562" y="3"/>
                </a:lnTo>
                <a:lnTo>
                  <a:pt x="567" y="3"/>
                </a:lnTo>
                <a:lnTo>
                  <a:pt x="575" y="0"/>
                </a:lnTo>
                <a:lnTo>
                  <a:pt x="580" y="0"/>
                </a:lnTo>
                <a:lnTo>
                  <a:pt x="590" y="3"/>
                </a:lnTo>
                <a:lnTo>
                  <a:pt x="596" y="3"/>
                </a:lnTo>
                <a:lnTo>
                  <a:pt x="603" y="6"/>
                </a:lnTo>
                <a:lnTo>
                  <a:pt x="609" y="8"/>
                </a:lnTo>
                <a:lnTo>
                  <a:pt x="616" y="11"/>
                </a:lnTo>
                <a:lnTo>
                  <a:pt x="624" y="16"/>
                </a:lnTo>
                <a:lnTo>
                  <a:pt x="632" y="21"/>
                </a:lnTo>
                <a:lnTo>
                  <a:pt x="637" y="26"/>
                </a:lnTo>
                <a:lnTo>
                  <a:pt x="642" y="31"/>
                </a:lnTo>
                <a:lnTo>
                  <a:pt x="647" y="37"/>
                </a:lnTo>
                <a:lnTo>
                  <a:pt x="652" y="39"/>
                </a:lnTo>
                <a:lnTo>
                  <a:pt x="655" y="44"/>
                </a:lnTo>
                <a:lnTo>
                  <a:pt x="658" y="47"/>
                </a:lnTo>
                <a:lnTo>
                  <a:pt x="658" y="49"/>
                </a:lnTo>
                <a:lnTo>
                  <a:pt x="658" y="52"/>
                </a:lnTo>
                <a:lnTo>
                  <a:pt x="658" y="60"/>
                </a:lnTo>
                <a:lnTo>
                  <a:pt x="655" y="62"/>
                </a:lnTo>
                <a:lnTo>
                  <a:pt x="652" y="65"/>
                </a:lnTo>
                <a:lnTo>
                  <a:pt x="647" y="65"/>
                </a:lnTo>
                <a:lnTo>
                  <a:pt x="645" y="68"/>
                </a:lnTo>
                <a:lnTo>
                  <a:pt x="639" y="68"/>
                </a:lnTo>
                <a:lnTo>
                  <a:pt x="634" y="68"/>
                </a:lnTo>
                <a:lnTo>
                  <a:pt x="627" y="70"/>
                </a:lnTo>
                <a:lnTo>
                  <a:pt x="616" y="70"/>
                </a:lnTo>
                <a:lnTo>
                  <a:pt x="606" y="70"/>
                </a:lnTo>
                <a:lnTo>
                  <a:pt x="593" y="70"/>
                </a:lnTo>
                <a:lnTo>
                  <a:pt x="578" y="70"/>
                </a:lnTo>
                <a:lnTo>
                  <a:pt x="562" y="73"/>
                </a:lnTo>
                <a:lnTo>
                  <a:pt x="544" y="73"/>
                </a:lnTo>
                <a:lnTo>
                  <a:pt x="523" y="73"/>
                </a:lnTo>
                <a:lnTo>
                  <a:pt x="500" y="75"/>
                </a:lnTo>
                <a:lnTo>
                  <a:pt x="477" y="78"/>
                </a:lnTo>
                <a:lnTo>
                  <a:pt x="451" y="78"/>
                </a:lnTo>
                <a:lnTo>
                  <a:pt x="425" y="80"/>
                </a:lnTo>
                <a:lnTo>
                  <a:pt x="400" y="83"/>
                </a:lnTo>
                <a:lnTo>
                  <a:pt x="371" y="86"/>
                </a:lnTo>
                <a:lnTo>
                  <a:pt x="343" y="91"/>
                </a:lnTo>
                <a:lnTo>
                  <a:pt x="315" y="96"/>
                </a:lnTo>
                <a:lnTo>
                  <a:pt x="286" y="98"/>
                </a:lnTo>
                <a:lnTo>
                  <a:pt x="258" y="104"/>
                </a:lnTo>
                <a:lnTo>
                  <a:pt x="235" y="109"/>
                </a:lnTo>
                <a:lnTo>
                  <a:pt x="211" y="111"/>
                </a:lnTo>
                <a:lnTo>
                  <a:pt x="191" y="114"/>
                </a:lnTo>
                <a:lnTo>
                  <a:pt x="173" y="119"/>
                </a:lnTo>
                <a:lnTo>
                  <a:pt x="157" y="122"/>
                </a:lnTo>
                <a:lnTo>
                  <a:pt x="139" y="127"/>
                </a:lnTo>
                <a:lnTo>
                  <a:pt x="126" y="129"/>
                </a:lnTo>
                <a:lnTo>
                  <a:pt x="113" y="132"/>
                </a:lnTo>
                <a:lnTo>
                  <a:pt x="100" y="132"/>
                </a:lnTo>
                <a:lnTo>
                  <a:pt x="93" y="135"/>
                </a:lnTo>
                <a:lnTo>
                  <a:pt x="85" y="135"/>
                </a:lnTo>
                <a:lnTo>
                  <a:pt x="77" y="137"/>
                </a:lnTo>
                <a:lnTo>
                  <a:pt x="75" y="137"/>
                </a:lnTo>
                <a:lnTo>
                  <a:pt x="70" y="135"/>
                </a:lnTo>
                <a:lnTo>
                  <a:pt x="67" y="135"/>
                </a:lnTo>
                <a:lnTo>
                  <a:pt x="62" y="132"/>
                </a:lnTo>
                <a:lnTo>
                  <a:pt x="57" y="129"/>
                </a:lnTo>
                <a:lnTo>
                  <a:pt x="49" y="127"/>
                </a:lnTo>
                <a:lnTo>
                  <a:pt x="44" y="122"/>
                </a:lnTo>
                <a:lnTo>
                  <a:pt x="36" y="119"/>
                </a:lnTo>
                <a:lnTo>
                  <a:pt x="28" y="114"/>
                </a:lnTo>
                <a:lnTo>
                  <a:pt x="21" y="109"/>
                </a:lnTo>
                <a:lnTo>
                  <a:pt x="13" y="104"/>
                </a:lnTo>
                <a:lnTo>
                  <a:pt x="8" y="98"/>
                </a:lnTo>
                <a:lnTo>
                  <a:pt x="5" y="93"/>
                </a:lnTo>
                <a:lnTo>
                  <a:pt x="2" y="88"/>
                </a:lnTo>
                <a:lnTo>
                  <a:pt x="0" y="83"/>
                </a:lnTo>
                <a:lnTo>
                  <a:pt x="0" y="78"/>
                </a:lnTo>
                <a:lnTo>
                  <a:pt x="0" y="73"/>
                </a:lnTo>
                <a:lnTo>
                  <a:pt x="0" y="73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文本框 3"/>
          <p:cNvSpPr txBox="1"/>
          <p:nvPr/>
        </p:nvSpPr>
        <p:spPr>
          <a:xfrm>
            <a:off x="3803274" y="483518"/>
            <a:ext cx="136653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</a:rPr>
              <a:t>yǔ</a:t>
            </a:r>
          </a:p>
        </p:txBody>
      </p:sp>
      <p:sp>
        <p:nvSpPr>
          <p:cNvPr id="74" name="线形标注 2 73"/>
          <p:cNvSpPr/>
          <p:nvPr/>
        </p:nvSpPr>
        <p:spPr>
          <a:xfrm>
            <a:off x="6015935" y="1046836"/>
            <a:ext cx="2516505" cy="1322070"/>
          </a:xfrm>
          <a:prstGeom prst="borderCallout2">
            <a:avLst>
              <a:gd name="adj1" fmla="val 31096"/>
              <a:gd name="adj2" fmla="val -2428"/>
              <a:gd name="adj3" fmla="val 66410"/>
              <a:gd name="adj4" fmla="val -7863"/>
              <a:gd name="adj5" fmla="val 106436"/>
              <a:gd name="adj6" fmla="val -80040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竖折折钩是一笔，不要分开。</a:t>
            </a:r>
          </a:p>
        </p:txBody>
      </p:sp>
      <p:sp>
        <p:nvSpPr>
          <p:cNvPr id="77" name="线形标注 2 76"/>
          <p:cNvSpPr/>
          <p:nvPr/>
        </p:nvSpPr>
        <p:spPr>
          <a:xfrm>
            <a:off x="479896" y="1419826"/>
            <a:ext cx="2401570" cy="1705610"/>
          </a:xfrm>
          <a:prstGeom prst="borderCallout2">
            <a:avLst>
              <a:gd name="adj1" fmla="val 84878"/>
              <a:gd name="adj2" fmla="val 100432"/>
              <a:gd name="adj3" fmla="val 81943"/>
              <a:gd name="adj4" fmla="val 121337"/>
              <a:gd name="adj5" fmla="val 91144"/>
              <a:gd name="adj6" fmla="val 125847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第一笔横画，稍短，最后一笔横画，稍长。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1466" y="3776420"/>
            <a:ext cx="2962275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74" grpId="0" bldLvl="0" animBg="1"/>
      <p:bldP spid="7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94956" y="603993"/>
            <a:ext cx="448319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你们见过大海吗？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5" name="Picture 1" descr="C:\Users\Administrator\AppData\Roaming\Tencent\Users\56229019\QQ\WinTemp\RichOle\@V%$P}`]ZMDG7N$EE2%{T6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730" y="1393092"/>
            <a:ext cx="4249427" cy="272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dministrator\AppData\Roaming\Tencent\Users\56229019\QQ\WinTemp\RichOle\EP~KKNC~HAHZADPP67%[OD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119" y="1392983"/>
            <a:ext cx="4367579" cy="271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0" y="0"/>
            <a:ext cx="2627630" cy="5562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661054" y="584755"/>
            <a:ext cx="1944267" cy="49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3" tIns="34291" rIns="68583" bIns="34291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75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</a:p>
        </p:txBody>
      </p:sp>
      <p:sp>
        <p:nvSpPr>
          <p:cNvPr id="3" name="矩形 2"/>
          <p:cNvSpPr/>
          <p:nvPr/>
        </p:nvSpPr>
        <p:spPr>
          <a:xfrm>
            <a:off x="2195793" y="699124"/>
            <a:ext cx="36001" cy="324051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5" tIns="45722" rIns="91445" bIns="45722"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4" name="矩形 3"/>
          <p:cNvSpPr/>
          <p:nvPr/>
        </p:nvSpPr>
        <p:spPr>
          <a:xfrm>
            <a:off x="663380" y="674470"/>
            <a:ext cx="36001" cy="324051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5" tIns="45722" rIns="91445" bIns="45722"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5" name="矩形 4"/>
          <p:cNvSpPr/>
          <p:nvPr/>
        </p:nvSpPr>
        <p:spPr>
          <a:xfrm>
            <a:off x="514350" y="1336675"/>
            <a:ext cx="5140325" cy="1076325"/>
          </a:xfrm>
          <a:prstGeom prst="rect">
            <a:avLst/>
          </a:prstGeom>
        </p:spPr>
        <p:txBody>
          <a:bodyPr wrap="square" lIns="91445" tIns="45722" rIns="91445" bIns="45722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保护：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指尽力照顾，使不受损害。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3410" y="2595245"/>
            <a:ext cx="4942205" cy="1076325"/>
          </a:xfrm>
          <a:prstGeom prst="rect">
            <a:avLst/>
          </a:prstGeom>
          <a:solidFill>
            <a:srgbClr val="D2F5B9"/>
          </a:solidFill>
        </p:spPr>
        <p:txBody>
          <a:bodyPr wrap="square" lIns="91445" tIns="45722" rIns="91445" bIns="45722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做眼保健操是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保护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视力的有效方法。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090" y="1257300"/>
            <a:ext cx="3185795" cy="224345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00075" y="812165"/>
            <a:ext cx="5247005" cy="1076325"/>
          </a:xfrm>
          <a:prstGeom prst="rect">
            <a:avLst/>
          </a:prstGeom>
        </p:spPr>
        <p:txBody>
          <a:bodyPr wrap="square" lIns="91445" tIns="45722" rIns="91445" bIns="45722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珍贵：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价值大，意义深刻，宝贵。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075" y="1905000"/>
            <a:ext cx="5247005" cy="8299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5" tIns="45722" rIns="91445" bIns="4572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博物馆里陈列着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珍贵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的文物。</a:t>
            </a:r>
          </a:p>
        </p:txBody>
      </p:sp>
      <p:sp>
        <p:nvSpPr>
          <p:cNvPr id="10" name="矩形 9"/>
          <p:cNvSpPr/>
          <p:nvPr/>
        </p:nvSpPr>
        <p:spPr>
          <a:xfrm>
            <a:off x="599863" y="3093135"/>
            <a:ext cx="7419223" cy="583565"/>
          </a:xfrm>
          <a:prstGeom prst="rect">
            <a:avLst/>
          </a:prstGeom>
        </p:spPr>
        <p:txBody>
          <a:bodyPr wrap="square" lIns="91445" tIns="45722" rIns="91445" bIns="45722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损坏：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使失去原来的使用效能。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1595" y="3796665"/>
            <a:ext cx="6795770" cy="8299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45" tIns="45722" rIns="91445" bIns="4572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木匠师傅把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损坏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的桌椅都修理好了。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4560" y="541655"/>
            <a:ext cx="3040380" cy="2551430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"/>
          <p:cNvSpPr txBox="1"/>
          <p:nvPr/>
        </p:nvSpPr>
        <p:spPr>
          <a:xfrm>
            <a:off x="194947" y="1275853"/>
            <a:ext cx="8389643" cy="2251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本文描写了汉字“</a:t>
            </a:r>
            <a:r>
              <a:rPr lang="zh-CN" altLang="en-US" sz="36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”的故事，写出了“贝”字的</a:t>
            </a:r>
            <a:r>
              <a:rPr lang="zh-CN" altLang="en-US" sz="36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以及用“贝”作偏旁的字与</a:t>
            </a:r>
            <a:r>
              <a:rPr lang="zh-CN" altLang="en-US" sz="36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有关的缘由。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45014" y="1347614"/>
            <a:ext cx="108028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贝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13819" y="2027520"/>
            <a:ext cx="223915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演变过程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5654" y="2779863"/>
            <a:ext cx="135036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钱财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4457" y="470629"/>
            <a:ext cx="2225335" cy="544381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15" y="509905"/>
            <a:ext cx="354965" cy="441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54543" y="893123"/>
            <a:ext cx="3600992" cy="484750"/>
          </a:xfrm>
          <a:prstGeom prst="rect">
            <a:avLst/>
          </a:prstGeom>
          <a:noFill/>
        </p:spPr>
        <p:txBody>
          <a:bodyPr wrap="none" lIns="68583" tIns="34291" rIns="68583" bIns="34291">
            <a:spAutoFit/>
          </a:bodyPr>
          <a:lstStyle/>
          <a:p>
            <a:pPr algn="ctr"/>
            <a:r>
              <a:rPr lang="zh-CN" altLang="en-US" sz="2700" b="1" dirty="0">
                <a:ln w="0"/>
                <a:effectLst/>
                <a:latin typeface="微软雅黑" panose="020B0503020204020204" charset="-122"/>
                <a:ea typeface="微软雅黑" panose="020B0503020204020204" charset="-122"/>
              </a:rPr>
              <a:t>一、认一认，连一连。</a:t>
            </a:r>
          </a:p>
        </p:txBody>
      </p:sp>
      <p:sp>
        <p:nvSpPr>
          <p:cNvPr id="4" name="矩形 3"/>
          <p:cNvSpPr/>
          <p:nvPr/>
        </p:nvSpPr>
        <p:spPr>
          <a:xfrm>
            <a:off x="1840034" y="3532469"/>
            <a:ext cx="5332249" cy="484758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2700" b="1" dirty="0" smtClean="0">
                <a:ln w="0"/>
                <a:effectLst/>
              </a:rPr>
              <a:t>贫          赚          赔          购          损</a:t>
            </a:r>
            <a:endParaRPr lang="zh-CN" altLang="en-US" sz="2700" b="1" dirty="0">
              <a:ln w="0"/>
              <a:effectLst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267585" y="2140585"/>
            <a:ext cx="4464685" cy="14585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275966" y="2207952"/>
            <a:ext cx="323980" cy="13004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4498976" y="2207952"/>
            <a:ext cx="361056" cy="132455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5628640" y="2207952"/>
            <a:ext cx="527536" cy="137217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2195831" y="2140585"/>
            <a:ext cx="5184481" cy="143954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文本框 14"/>
          <p:cNvSpPr txBox="1"/>
          <p:nvPr/>
        </p:nvSpPr>
        <p:spPr>
          <a:xfrm>
            <a:off x="468333" y="380484"/>
            <a:ext cx="2186705" cy="544383"/>
          </a:xfrm>
          <a:prstGeom prst="rect">
            <a:avLst/>
          </a:prstGeom>
          <a:noFill/>
        </p:spPr>
        <p:txBody>
          <a:bodyPr wrap="square" lIns="51437" tIns="25719" rIns="51437" bIns="25719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68" y="419998"/>
            <a:ext cx="376184" cy="46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58131" y="1653954"/>
            <a:ext cx="65854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b="1" dirty="0"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000" b="1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sǔn</a:t>
            </a:r>
            <a:r>
              <a:rPr lang="en-US" altLang="zh-CN" sz="3000" b="1" dirty="0">
                <a:latin typeface="汉语拼音" panose="000B0604020202020204" pitchFamily="34" charset="0"/>
                <a:cs typeface="汉语拼音" panose="000B0604020202020204" pitchFamily="34" charset="0"/>
              </a:rPr>
              <a:t>   </a:t>
            </a:r>
            <a:r>
              <a:rPr lang="en-US" altLang="zh-CN" sz="30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zhuàn</a:t>
            </a:r>
            <a:r>
              <a:rPr lang="en-US" altLang="zh-CN" sz="30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 </a:t>
            </a:r>
            <a:r>
              <a:rPr lang="en-US" altLang="zh-CN" sz="30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péi</a:t>
            </a:r>
            <a:r>
              <a:rPr lang="en-US" altLang="zh-CN" sz="30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  </a:t>
            </a:r>
            <a:r>
              <a:rPr lang="en-US" altLang="zh-CN" sz="30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ɡòu</a:t>
            </a:r>
            <a:r>
              <a:rPr lang="en-US" altLang="zh-CN" sz="30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 </a:t>
            </a:r>
            <a:r>
              <a:rPr lang="en-US" altLang="zh-CN" sz="3000" b="1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pín</a:t>
            </a:r>
            <a:r>
              <a:rPr lang="en-US" altLang="zh-CN" sz="3000" b="1" dirty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endParaRPr lang="zh-CN" altLang="en-US" sz="3000" b="1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76447" y="1534741"/>
            <a:ext cx="689531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关（      ）（      ）（      ）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财（      ）（      ）（      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贝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）（    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）（   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）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20053" y="1670902"/>
            <a:ext cx="12963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关心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37442" y="1670902"/>
            <a:ext cx="12963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关门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49139" y="1670902"/>
            <a:ext cx="12963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关于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14557" y="2353774"/>
            <a:ext cx="12963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财物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31946" y="2353774"/>
            <a:ext cx="12963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财宝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43643" y="2353774"/>
            <a:ext cx="12963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发财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14557" y="3075278"/>
            <a:ext cx="12963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宝贝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31946" y="3075278"/>
            <a:ext cx="12963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贝壳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43643" y="3075278"/>
            <a:ext cx="12963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贝类</a:t>
            </a:r>
          </a:p>
        </p:txBody>
      </p:sp>
      <p:sp>
        <p:nvSpPr>
          <p:cNvPr id="3" name="矩形 2"/>
          <p:cNvSpPr/>
          <p:nvPr/>
        </p:nvSpPr>
        <p:spPr>
          <a:xfrm>
            <a:off x="611560" y="699542"/>
            <a:ext cx="371822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二、给下列字组词。</a:t>
            </a:r>
            <a:endParaRPr lang="en-US" altLang="zh-CN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777643" y="1328517"/>
            <a:ext cx="5479160" cy="2505075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68583" tIns="34291" rIns="68583" bIns="34291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贝壳种类繁多，很漂亮。你知道有关“贝”的汉字故事吗？让我们赶快走进课文了解一下吧！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15" y="410334"/>
            <a:ext cx="1222219" cy="284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1"/>
          <p:cNvSpPr txBox="1"/>
          <p:nvPr/>
        </p:nvSpPr>
        <p:spPr>
          <a:xfrm>
            <a:off x="249899" y="402281"/>
            <a:ext cx="923639" cy="299085"/>
          </a:xfrm>
          <a:prstGeom prst="rect">
            <a:avLst/>
          </a:prstGeom>
          <a:noFill/>
        </p:spPr>
        <p:txBody>
          <a:bodyPr wrap="square" lIns="68583" tIns="34291" rIns="68583" bIns="34291" rtlCol="0">
            <a:spAutoFit/>
          </a:bodyPr>
          <a:lstStyle/>
          <a:p>
            <a:pPr algn="ctr"/>
            <a:r>
              <a:rPr kumimoji="1" lang="zh-CN" altLang="en-US" sz="1500" dirty="0">
                <a:solidFill>
                  <a:schemeClr val="bg1"/>
                </a:solidFill>
              </a:rPr>
              <a:t>第二课时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866754" y="1544787"/>
            <a:ext cx="7324332" cy="1864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b="1" spc="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一些生活在水里的动物，用贝壳保护自己的身体。甲骨文中的“贝”字，画的就是贝壳的两扇壳张开的样子。</a:t>
            </a:r>
          </a:p>
        </p:txBody>
      </p:sp>
      <p:sp>
        <p:nvSpPr>
          <p:cNvPr id="22" name="云形标注 21"/>
          <p:cNvSpPr/>
          <p:nvPr/>
        </p:nvSpPr>
        <p:spPr>
          <a:xfrm>
            <a:off x="3712210" y="3787775"/>
            <a:ext cx="4118610" cy="916940"/>
          </a:xfrm>
          <a:prstGeom prst="cloudCallout">
            <a:avLst>
              <a:gd name="adj1" fmla="val -53496"/>
              <a:gd name="adj2" fmla="val -8203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“贝”字的起源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547310" y="2138946"/>
            <a:ext cx="6481733" cy="540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25525" y="2840990"/>
            <a:ext cx="2466340" cy="190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17360" y="3670628"/>
            <a:ext cx="2108565" cy="5941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贝壳的作用</a:t>
            </a:r>
            <a:endParaRPr lang="zh-CN" altLang="en-US" sz="2400" b="1" dirty="0"/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359149" y="2841323"/>
            <a:ext cx="648278" cy="81022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3851910" y="2813685"/>
            <a:ext cx="4177665" cy="46355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1025525" y="3436620"/>
            <a:ext cx="6138545" cy="28575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313226" y="1014619"/>
            <a:ext cx="65175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读第一自然段，看看介绍了什么内容？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73763" y="385840"/>
            <a:ext cx="2152163" cy="561692"/>
            <a:chOff x="236193" y="411510"/>
            <a:chExt cx="2869549" cy="748922"/>
          </a:xfrm>
        </p:grpSpPr>
        <p:sp>
          <p:nvSpPr>
            <p:cNvPr id="6" name="文本框 14"/>
            <p:cNvSpPr txBox="1"/>
            <p:nvPr/>
          </p:nvSpPr>
          <p:spPr>
            <a:xfrm>
              <a:off x="624428" y="411510"/>
              <a:ext cx="2481314" cy="74892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互动课堂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6193" y="464185"/>
              <a:ext cx="501646" cy="6239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ldLvl="0" animBg="1"/>
      <p:bldP spid="7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660650" y="690880"/>
            <a:ext cx="4237355" cy="82994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spc="6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“贝”的演变过程</a:t>
            </a:r>
          </a:p>
        </p:txBody>
      </p:sp>
      <p:pic>
        <p:nvPicPr>
          <p:cNvPr id="4098" name="Picture 2" descr="http://pic.guoxuedashi.com/zi/zy/jgw/8D1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282" y="1971658"/>
            <a:ext cx="1186048" cy="118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pic.guoxuedashi.com/zi/zy/xz/8D1D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1523" y="1985471"/>
            <a:ext cx="1169376" cy="116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ic.guoxuedashi.com/zi/8D1D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853" y="2024053"/>
            <a:ext cx="1115552" cy="111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3429000" y="3120390"/>
            <a:ext cx="125349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甲骨文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931307" y="3112431"/>
            <a:ext cx="1080066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小篆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6623495" y="3083074"/>
            <a:ext cx="918116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楷体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103" y="1971658"/>
            <a:ext cx="1564726" cy="117294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Administrator\AppData\Roaming\Tencent\Users\56229019\QQ\WinTemp\RichOle\Q%J06OZAVXL%O763KVL7Z@A.png"/>
          <p:cNvPicPr>
            <a:picLocks noChangeAspect="1" noChangeArrowheads="1"/>
          </p:cNvPicPr>
          <p:nvPr/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0210" y="3337177"/>
            <a:ext cx="3041808" cy="165332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290499" y="527946"/>
            <a:ext cx="1730463" cy="852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300" b="1" spc="6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甲骨文</a:t>
            </a:r>
          </a:p>
        </p:txBody>
      </p:sp>
      <p:pic>
        <p:nvPicPr>
          <p:cNvPr id="3074" name="Picture 2" descr="C:\Users\Administrator\AppData\Roaming\Tencent\Users\56229019\QQ\WinTemp\RichOle\[VJ{A{_XB`4OPTRYLGEKZ28.png"/>
          <p:cNvPicPr>
            <a:picLocks noChangeAspect="1" noChangeArrowheads="1"/>
          </p:cNvPicPr>
          <p:nvPr/>
        </p:nvPicPr>
        <p:blipFill>
          <a:blip r:embed="rId4" cstate="print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4456" y="635465"/>
            <a:ext cx="3136596" cy="318422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90558" y="1328040"/>
            <a:ext cx="5128109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甲骨文因镌刻、书写于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龟甲</a:t>
            </a:r>
            <a:r>
              <a:rPr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兽骨</a:t>
            </a:r>
            <a:r>
              <a:rPr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上而得名。它是中国的一种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古代文字</a:t>
            </a:r>
            <a:r>
              <a:rPr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，是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汉字的早期形式</a:t>
            </a:r>
            <a:r>
              <a:rPr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601" y="565445"/>
            <a:ext cx="2089159" cy="1482798"/>
          </a:xfrm>
          <a:prstGeom prst="round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lum contrast="12000"/>
          </a:blip>
          <a:stretch>
            <a:fillRect/>
          </a:stretch>
        </p:blipFill>
        <p:spPr>
          <a:xfrm>
            <a:off x="3223287" y="593072"/>
            <a:ext cx="914543" cy="14551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lum contrast="12000"/>
          </a:blip>
          <a:stretch>
            <a:fillRect/>
          </a:stretch>
        </p:blipFill>
        <p:spPr>
          <a:xfrm>
            <a:off x="4961395" y="593072"/>
            <a:ext cx="895966" cy="14546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lum contrast="12000"/>
          </a:blip>
          <a:stretch>
            <a:fillRect/>
          </a:stretch>
        </p:blipFill>
        <p:spPr>
          <a:xfrm>
            <a:off x="6490873" y="744543"/>
            <a:ext cx="936454" cy="1123649"/>
          </a:xfrm>
          <a:prstGeom prst="rect">
            <a:avLst/>
          </a:prstGeom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3165475" y="2096135"/>
            <a:ext cx="122174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甲骨文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841622" y="2125690"/>
            <a:ext cx="1080066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小篆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6616384" y="2066325"/>
            <a:ext cx="918116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楷体</a:t>
            </a:r>
          </a:p>
        </p:txBody>
      </p:sp>
      <p:sp>
        <p:nvSpPr>
          <p:cNvPr id="9" name="矩形 8"/>
          <p:cNvSpPr/>
          <p:nvPr/>
        </p:nvSpPr>
        <p:spPr>
          <a:xfrm>
            <a:off x="7801309" y="856479"/>
            <a:ext cx="868680" cy="922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马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45" y="2795270"/>
            <a:ext cx="1906270" cy="1083310"/>
          </a:xfrm>
          <a:prstGeom prst="ellipse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lum contrast="12000"/>
          </a:blip>
          <a:stretch>
            <a:fillRect/>
          </a:stretch>
        </p:blipFill>
        <p:spPr>
          <a:xfrm>
            <a:off x="3005455" y="2795270"/>
            <a:ext cx="1029970" cy="1427480"/>
          </a:xfrm>
          <a:prstGeom prst="rect">
            <a:avLst/>
          </a:prstGeom>
        </p:spPr>
      </p:pic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3005455" y="4232275"/>
            <a:ext cx="122174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甲骨文</a:t>
            </a: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4681602" y="4261830"/>
            <a:ext cx="1080066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小篆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6456364" y="4202465"/>
            <a:ext cx="918116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楷体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8" cstate="print">
            <a:lum contrast="12000"/>
          </a:blip>
          <a:stretch>
            <a:fillRect/>
          </a:stretch>
        </p:blipFill>
        <p:spPr>
          <a:xfrm>
            <a:off x="4841875" y="2894330"/>
            <a:ext cx="713105" cy="13525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9" cstate="print">
            <a:lum contrast="12000"/>
          </a:blip>
          <a:stretch>
            <a:fillRect/>
          </a:stretch>
        </p:blipFill>
        <p:spPr>
          <a:xfrm>
            <a:off x="6309995" y="3000375"/>
            <a:ext cx="1064895" cy="114046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801309" y="3109459"/>
            <a:ext cx="868680" cy="922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9" grpId="0"/>
      <p:bldP spid="15" grpId="0"/>
      <p:bldP spid="16" grpId="0"/>
      <p:bldP spid="17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82503" y="399207"/>
            <a:ext cx="448319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大海中有什么？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9" name="Picture 1" descr="C:\Users\Administrator\AppData\Roaming\Tencent\Users\56229019\QQ\WinTemp\RichOle\6%{V$](V%0})4`FME5QXB1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935" y="1256527"/>
            <a:ext cx="4379445" cy="2808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Administrator\AppData\Roaming\Tencent\Users\56229019\QQ\WinTemp\RichOle\NJS$K%`UZC`R5CRNEU(J]K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9965" y="1275979"/>
            <a:ext cx="4099974" cy="2789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矩形 3"/>
          <p:cNvSpPr/>
          <p:nvPr/>
        </p:nvSpPr>
        <p:spPr>
          <a:xfrm>
            <a:off x="0" y="0"/>
            <a:ext cx="2627630" cy="5562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795155" y="1286158"/>
            <a:ext cx="7546408" cy="1521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古时候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，人们觉得贝壳很漂亮，很珍贵，喜欢把它们当作饰品戴在身上。而且贝壳可以随身携带，不容易损坏，于是古人还把贝壳当作钱币。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231750" y="2279770"/>
            <a:ext cx="2754584" cy="228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08574" y="3036650"/>
            <a:ext cx="1609024" cy="5939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当作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饰品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6693337" y="2770567"/>
            <a:ext cx="1414247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417065" y="643869"/>
            <a:ext cx="70408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读第二自然段，说说贝壳在古代有什么用处。</a:t>
            </a:r>
          </a:p>
        </p:txBody>
      </p:sp>
      <p:sp>
        <p:nvSpPr>
          <p:cNvPr id="4" name="矩形 3"/>
          <p:cNvSpPr/>
          <p:nvPr/>
        </p:nvSpPr>
        <p:spPr>
          <a:xfrm>
            <a:off x="5208574" y="3948335"/>
            <a:ext cx="1626172" cy="5939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当作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钱币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52897" y="3091427"/>
            <a:ext cx="1923925" cy="5078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 anchor="t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漂亮、珍贵</a:t>
            </a:r>
            <a:endParaRPr lang="zh-CN" altLang="en-US" sz="1350" b="1"/>
          </a:p>
        </p:txBody>
      </p:sp>
      <p:sp>
        <p:nvSpPr>
          <p:cNvPr id="8" name="右箭头 7"/>
          <p:cNvSpPr/>
          <p:nvPr/>
        </p:nvSpPr>
        <p:spPr>
          <a:xfrm>
            <a:off x="4028242" y="3221464"/>
            <a:ext cx="972178" cy="215775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9" name="文本框 8"/>
          <p:cNvSpPr txBox="1"/>
          <p:nvPr/>
        </p:nvSpPr>
        <p:spPr>
          <a:xfrm>
            <a:off x="1112660" y="4003588"/>
            <a:ext cx="3315331" cy="5078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 anchor="t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随身携带、不易损坏</a:t>
            </a:r>
            <a:endParaRPr lang="zh-CN" altLang="en-US" sz="1350" b="1" dirty="0"/>
          </a:p>
        </p:txBody>
      </p:sp>
      <p:sp>
        <p:nvSpPr>
          <p:cNvPr id="11" name="右箭头 10"/>
          <p:cNvSpPr/>
          <p:nvPr/>
        </p:nvSpPr>
        <p:spPr>
          <a:xfrm>
            <a:off x="4417875" y="4137912"/>
            <a:ext cx="709723" cy="215775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7" grpId="0" bldLvl="0" animBg="1"/>
      <p:bldP spid="4" grpId="0" bldLvl="0" animBg="1"/>
      <p:bldP spid="6" grpId="0" animBg="1"/>
      <p:bldP spid="8" grpId="0" animBg="1"/>
      <p:bldP spid="9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7888" y="643869"/>
            <a:ext cx="743161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7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你能尝试用</a:t>
            </a:r>
            <a:r>
              <a:rPr lang="en-US" altLang="zh-CN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因为</a:t>
            </a:r>
            <a:r>
              <a:rPr lang="en-US" altLang="zh-CN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……</a:t>
            </a:r>
            <a: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所以</a:t>
            </a:r>
            <a:r>
              <a:rPr lang="en-US" altLang="zh-CN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……”</a:t>
            </a: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说说贝壳在古代的用处吗？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91231" y="1830086"/>
            <a:ext cx="7339207" cy="9220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因为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贝壳很漂亮，很珍贵，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所以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人们把它们当作饰品戴在身上。</a:t>
            </a:r>
            <a:endParaRPr lang="zh-CN" altLang="en-US" sz="135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991231" y="2958023"/>
            <a:ext cx="7338730" cy="9220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因为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贝壳可以随身携带，不容易损坏，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所以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古人还把贝壳当作钱币。</a:t>
            </a:r>
            <a:endParaRPr lang="zh-CN" altLang="en-US" sz="135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223797" y="413938"/>
            <a:ext cx="2646707" cy="903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贝壳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饰品</a:t>
            </a:r>
          </a:p>
        </p:txBody>
      </p:sp>
      <p:pic>
        <p:nvPicPr>
          <p:cNvPr id="7170" name="Picture 2" descr="C:\Users\Administrator\AppData\Roaming\Tencent\Users\56229019\QQ\WinTemp\RichOle\`MHR4FN%_Q({NXR]Q@BW(YK.png"/>
          <p:cNvPicPr>
            <a:picLocks noChangeAspect="1" noChangeArrowheads="1"/>
          </p:cNvPicPr>
          <p:nvPr/>
        </p:nvPicPr>
        <p:blipFill>
          <a:blip r:embed="rId3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0194" y="1722688"/>
            <a:ext cx="2974077" cy="201577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0085" y="1593320"/>
            <a:ext cx="2615021" cy="1957693"/>
          </a:xfrm>
          <a:prstGeom prst="ellipse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6978" y="1829076"/>
            <a:ext cx="2632645" cy="1802888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4805" y="604520"/>
            <a:ext cx="8176895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63600" fontAlgn="auto">
              <a:lnSpc>
                <a:spcPct val="100000"/>
              </a:lnSpc>
              <a:defRPr/>
              <a:extLst>
                <a:ext uri="{35155182-B16C-46BC-9424-99874614C6A1}">
                  <wpsdc:indentchars xmlns="" xmlns:wpsdc="http://www.wps.cn/officeDocument/2017/drawingmlCustomData" val="200" checksum="3130219025"/>
                </a:ext>
              </a:extLst>
            </a:pPr>
            <a:r>
              <a:rPr lang="zh-CN" altLang="en-US" sz="2800" b="1" spc="6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根据下面文中的句子，你能推测一下这几个字的意思吗？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59177" y="1575559"/>
            <a:ext cx="819754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用“贝”作为偏旁的字大多与钱财有关，比如，“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赚、赔、购、贫、货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122869" y="2152388"/>
            <a:ext cx="2754584" cy="228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557655" y="2903220"/>
            <a:ext cx="6050915" cy="1641475"/>
          </a:xfrm>
          <a:prstGeom prst="rect">
            <a:avLst/>
          </a:prstGeom>
          <a:solidFill>
            <a:srgbClr val="D2F5B9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赚：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获得钱；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赔：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损失钱财；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购：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用钱买；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贫：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穷，没钱；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货：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货物。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6949" y="479602"/>
            <a:ext cx="8318224" cy="555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看图，猜猜加点字的偏旁与什么有关。</a:t>
            </a:r>
          </a:p>
        </p:txBody>
      </p:sp>
      <p:sp>
        <p:nvSpPr>
          <p:cNvPr id="17" name="矩形 10"/>
          <p:cNvSpPr>
            <a:spLocks noChangeArrowheads="1"/>
          </p:cNvSpPr>
          <p:nvPr/>
        </p:nvSpPr>
        <p:spPr bwMode="auto">
          <a:xfrm>
            <a:off x="1461835" y="3088681"/>
            <a:ext cx="6219587" cy="1291590"/>
          </a:xfrm>
          <a:prstGeom prst="rect">
            <a:avLst/>
          </a:prstGeom>
          <a:solidFill>
            <a:srgbClr val="D2F5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“镜”的偏旁“钅”与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金属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有关。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“珠”的偏旁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玉石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有关。</a:t>
            </a:r>
          </a:p>
        </p:txBody>
      </p:sp>
      <p:pic>
        <p:nvPicPr>
          <p:cNvPr id="18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414" y="1602164"/>
            <a:ext cx="4485786" cy="140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12"/>
          <p:cNvGrpSpPr/>
          <p:nvPr/>
        </p:nvGrpSpPr>
        <p:grpSpPr bwMode="auto">
          <a:xfrm>
            <a:off x="2349080" y="1064632"/>
            <a:ext cx="3456924" cy="830941"/>
            <a:chOff x="2195736" y="915566"/>
            <a:chExt cx="4608512" cy="1107324"/>
          </a:xfrm>
        </p:grpSpPr>
        <p:sp>
          <p:nvSpPr>
            <p:cNvPr id="20" name="矩形 10"/>
            <p:cNvSpPr>
              <a:spLocks noChangeArrowheads="1"/>
            </p:cNvSpPr>
            <p:nvPr/>
          </p:nvSpPr>
          <p:spPr bwMode="auto">
            <a:xfrm>
              <a:off x="2195736" y="915566"/>
              <a:ext cx="1296144" cy="84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30000"/>
                </a:lnSpc>
              </a:pPr>
              <a:r>
                <a:rPr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铜镜</a:t>
              </a:r>
            </a:p>
          </p:txBody>
        </p:sp>
        <p:sp>
          <p:nvSpPr>
            <p:cNvPr id="21" name="矩形 11"/>
            <p:cNvSpPr>
              <a:spLocks noChangeArrowheads="1"/>
            </p:cNvSpPr>
            <p:nvPr/>
          </p:nvSpPr>
          <p:spPr bwMode="auto">
            <a:xfrm>
              <a:off x="5364088" y="915566"/>
              <a:ext cx="1440160" cy="84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30000"/>
                </a:lnSpc>
              </a:pPr>
              <a:r>
                <a:rPr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珠宝</a:t>
              </a: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699792" y="1347614"/>
              <a:ext cx="504056" cy="67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7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文本框 16"/>
            <p:cNvSpPr txBox="1">
              <a:spLocks noChangeArrowheads="1"/>
            </p:cNvSpPr>
            <p:nvPr/>
          </p:nvSpPr>
          <p:spPr bwMode="auto">
            <a:xfrm>
              <a:off x="5436096" y="1347614"/>
              <a:ext cx="504056" cy="67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7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673274" y="659702"/>
            <a:ext cx="2058670" cy="414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zh-CN" altLang="en-US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课后第三题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</a:t>
            </a:r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allAtOnce" bldLvl="0" animBg="1"/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6"/>
          <p:cNvSpPr txBox="1"/>
          <p:nvPr/>
        </p:nvSpPr>
        <p:spPr>
          <a:xfrm>
            <a:off x="194945" y="1060450"/>
            <a:ext cx="8719185" cy="3691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600" b="1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本文描写了汉字“</a:t>
            </a:r>
            <a:r>
              <a:rPr lang="zh-CN" altLang="en-US" sz="3600" b="1" u="sng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3600" b="1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”的故事，写出了“贝”字的</a:t>
            </a:r>
            <a:r>
              <a:rPr lang="zh-CN" altLang="en-US" sz="3600" b="1" u="sng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3600" b="1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以及用“贝”作偏旁的字与</a:t>
            </a:r>
            <a:r>
              <a:rPr lang="zh-CN" altLang="en-US" sz="3600" b="1" u="sng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zh-CN" altLang="en-US" sz="3600" b="1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有关的缘由。告诉我们中国的</a:t>
            </a:r>
            <a:r>
              <a:rPr lang="zh-CN" altLang="en-US" sz="3600" b="1" u="sng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3600" b="1" dirty="0" smtClean="0">
                <a:solidFill>
                  <a:srgbClr val="21181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源远流长，是我国宝贵的文化遗产。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501" y="3202069"/>
            <a:ext cx="15664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汉字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29749" y="1059582"/>
            <a:ext cx="108028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贝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24234" y="1776318"/>
            <a:ext cx="223915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演变过程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53369" y="2491831"/>
            <a:ext cx="135036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钱财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18" y="268253"/>
            <a:ext cx="2486963" cy="859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2" grpId="0"/>
      <p:bldP spid="19" grpId="0"/>
      <p:bldP spid="2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8220" y="1924050"/>
            <a:ext cx="3016250" cy="229933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57213" y="753714"/>
            <a:ext cx="3771537" cy="6047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有趣的汉字故事</a:t>
            </a:r>
          </a:p>
        </p:txBody>
      </p:sp>
      <p:sp>
        <p:nvSpPr>
          <p:cNvPr id="3" name="矩形 2"/>
          <p:cNvSpPr/>
          <p:nvPr/>
        </p:nvSpPr>
        <p:spPr>
          <a:xfrm>
            <a:off x="107950" y="1435735"/>
            <a:ext cx="6162675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次，北方匈奴要进攻中原，遣人先送来一张“战表”。皇上拆开一看，原来是“天心取米”四个大字。满朝文武大臣，没有一个解得此谜。皇上无法可想，只得张榜招贤。这时，宫中一个名叫何瑭的官说，他有退兵之计，皇上急宣何瑭上殿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10" y="196498"/>
            <a:ext cx="2395530" cy="859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4640" y="439420"/>
            <a:ext cx="8554720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何瑭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着“战表”上的四个字对皇上说：“天者，吾国也；心者，中原也：米者，圣上也。天心取米，就是要夺我国江山，取君王之位。”皇上急道：“那怎么办呢？”何瑭说：“无妨，我自有退兵办法。”说着，提笔在手，在四个字上各添了一笔，原信退给了来人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/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匈奴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的领兵元帅，以为是中原不敢应战，可是拆开一看，顿时大惊失色，急令退兵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/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原来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，何瑭在“天心取米”四个字上各加一笔后，变成了“未必敢来”。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821165" y="816253"/>
            <a:ext cx="4991197" cy="6181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一、用加点的词语造句。</a:t>
            </a:r>
            <a:endParaRPr kumimoji="1"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1"/>
          <p:cNvSpPr>
            <a:spLocks noChangeArrowheads="1"/>
          </p:cNvSpPr>
          <p:nvPr/>
        </p:nvSpPr>
        <p:spPr bwMode="auto">
          <a:xfrm>
            <a:off x="821055" y="1319530"/>
            <a:ext cx="7933690" cy="320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古时候，人们觉得贝壳很漂亮，很珍贵，喜欢把它们当作饰品戴在身上。</a:t>
            </a:r>
            <a:endParaRPr lang="en-US" altLang="zh-CN" sz="27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漂亮：</a:t>
            </a:r>
            <a:r>
              <a:rPr lang="zh-CN" altLang="en-US" sz="2700" b="1" u="sng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</a:t>
            </a:r>
            <a:r>
              <a:rPr lang="zh-CN" altLang="en-US" sz="27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7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珍贵：</a:t>
            </a:r>
            <a:r>
              <a:rPr lang="zh-CN" altLang="en-US" sz="2700" b="1" u="sng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</a:t>
            </a:r>
            <a:r>
              <a:rPr lang="zh-CN" altLang="en-US" sz="27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7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喜欢：</a:t>
            </a:r>
            <a:r>
              <a:rPr lang="zh-CN" altLang="en-US" sz="2700" b="1" u="sng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</a:t>
            </a:r>
            <a:r>
              <a:rPr lang="zh-CN" altLang="en-US" sz="27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7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13"/>
          <p:cNvSpPr txBox="1">
            <a:spLocks noChangeArrowheads="1"/>
          </p:cNvSpPr>
          <p:nvPr/>
        </p:nvSpPr>
        <p:spPr bwMode="auto">
          <a:xfrm>
            <a:off x="5376442" y="1813348"/>
            <a:ext cx="9737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13"/>
          <p:cNvSpPr txBox="1">
            <a:spLocks noChangeArrowheads="1"/>
          </p:cNvSpPr>
          <p:nvPr/>
        </p:nvSpPr>
        <p:spPr bwMode="auto">
          <a:xfrm>
            <a:off x="6759596" y="1813347"/>
            <a:ext cx="9737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13"/>
          <p:cNvSpPr txBox="1">
            <a:spLocks noChangeArrowheads="1"/>
          </p:cNvSpPr>
          <p:nvPr/>
        </p:nvSpPr>
        <p:spPr bwMode="auto">
          <a:xfrm>
            <a:off x="7781352" y="1826841"/>
            <a:ext cx="9737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08366" y="2669913"/>
            <a:ext cx="46992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妈妈给我新买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花裙子很漂亮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08366" y="3212460"/>
            <a:ext cx="4699256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这张照片非常珍贵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08366" y="3784292"/>
            <a:ext cx="4699256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我的同桌非常喜欢吃水果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32" y="245904"/>
            <a:ext cx="2395530" cy="859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978" y="751225"/>
            <a:ext cx="7864713" cy="524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二、想一想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下列这些字与什么有关</a:t>
            </a: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3079" y="1252931"/>
            <a:ext cx="5765590" cy="6588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33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江 河 湖 海 油 泥 沟</a:t>
            </a:r>
          </a:p>
        </p:txBody>
      </p:sp>
      <p:sp>
        <p:nvSpPr>
          <p:cNvPr id="8" name="TextBox 3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1255536" y="1982476"/>
            <a:ext cx="5193313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latin typeface="宋体" panose="02010600030101010101" pitchFamily="2" charset="-122"/>
                <a:cs typeface="宋体" panose="02010600030101010101" pitchFamily="2" charset="-122"/>
              </a:rPr>
              <a:t>偏旁：</a:t>
            </a:r>
            <a:r>
              <a:rPr lang="zh-CN" altLang="en-US" sz="3000" b="1" dirty="0" smtClean="0">
                <a:latin typeface="宋体" panose="02010600030101010101" pitchFamily="2" charset="-122"/>
                <a:cs typeface="宋体" panose="02010600030101010101" pitchFamily="2" charset="-122"/>
              </a:rPr>
              <a:t>  与</a:t>
            </a:r>
            <a:r>
              <a:rPr lang="zh-CN" altLang="en-US" sz="3000" b="1" u="sng" dirty="0" smtClean="0">
                <a:latin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en-US" sz="3000" b="1" dirty="0" smtClean="0">
                <a:latin typeface="宋体" panose="02010600030101010101" pitchFamily="2" charset="-122"/>
                <a:cs typeface="宋体" panose="02010600030101010101" pitchFamily="2" charset="-122"/>
              </a:rPr>
              <a:t>有关。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683259" y="2715185"/>
            <a:ext cx="5765590" cy="6588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3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33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语 议 论 讥 记 诀 认 识</a:t>
            </a:r>
          </a:p>
        </p:txBody>
      </p:sp>
      <p:sp>
        <p:nvSpPr>
          <p:cNvPr id="14" name="TextBox 3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1261312" y="3546773"/>
            <a:ext cx="5193313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latin typeface="宋体" panose="02010600030101010101" pitchFamily="2" charset="-122"/>
                <a:cs typeface="宋体" panose="02010600030101010101" pitchFamily="2" charset="-122"/>
              </a:rPr>
              <a:t>偏旁：</a:t>
            </a:r>
            <a:r>
              <a:rPr lang="zh-CN" altLang="en-US" sz="3000" b="1" dirty="0" smtClean="0">
                <a:latin typeface="宋体" panose="02010600030101010101" pitchFamily="2" charset="-122"/>
                <a:cs typeface="宋体" panose="02010600030101010101" pitchFamily="2" charset="-122"/>
              </a:rPr>
              <a:t>  与</a:t>
            </a:r>
            <a:r>
              <a:rPr lang="zh-CN" altLang="en-US" sz="3000" b="1" u="sng" dirty="0" smtClean="0">
                <a:latin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en-US" sz="3000" b="1" dirty="0" smtClean="0">
                <a:latin typeface="宋体" panose="02010600030101010101" pitchFamily="2" charset="-122"/>
                <a:cs typeface="宋体" panose="02010600030101010101" pitchFamily="2" charset="-122"/>
              </a:rPr>
              <a:t>有关。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93" y="1982476"/>
            <a:ext cx="1819424" cy="24262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31608" y="1982510"/>
            <a:ext cx="60946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3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573862" y="1982510"/>
            <a:ext cx="60946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水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16870" y="3546760"/>
            <a:ext cx="60946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3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80054" y="3572958"/>
            <a:ext cx="60946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口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29" y="929228"/>
            <a:ext cx="376234" cy="46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2288820"/>
            <a:ext cx="1152128" cy="16510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47665" y="2427734"/>
            <a:ext cx="70272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2120">
              <a:spcAft>
                <a:spcPts val="280"/>
              </a:spcAft>
              <a:buFont typeface="Arial" panose="020B0604020202020204" pitchFamily="34" charset="0"/>
              <a:buNone/>
              <a:defRPr/>
            </a:pPr>
            <a:r>
              <a:rPr lang="zh-CN" altLang="en-US" sz="3200" kern="0" dirty="0" smtClean="0">
                <a:latin typeface="黑体" pitchFamily="49" charset="-122"/>
                <a:ea typeface="黑体" pitchFamily="49" charset="-122"/>
                <a:cs typeface="+mn-ea"/>
                <a:sym typeface="+mn-lt"/>
              </a:rPr>
              <a:t>    请</a:t>
            </a:r>
            <a:r>
              <a:rPr lang="zh-CN" altLang="en-US" sz="3200" kern="0" dirty="0">
                <a:latin typeface="黑体" pitchFamily="49" charset="-122"/>
                <a:ea typeface="黑体" pitchFamily="49" charset="-122"/>
                <a:cs typeface="+mn-ea"/>
                <a:sym typeface="+mn-lt"/>
              </a:rPr>
              <a:t>同学们</a:t>
            </a:r>
            <a:r>
              <a:rPr lang="zh-CN" altLang="en-US" sz="3200" kern="0" dirty="0" smtClean="0">
                <a:latin typeface="黑体" pitchFamily="49" charset="-122"/>
                <a:ea typeface="黑体" pitchFamily="49" charset="-122"/>
                <a:cs typeface="+mn-ea"/>
                <a:sym typeface="+mn-lt"/>
              </a:rPr>
              <a:t>自由朗读</a:t>
            </a:r>
            <a:r>
              <a:rPr lang="zh-CN" altLang="en-US" sz="3200" kern="0" dirty="0">
                <a:latin typeface="黑体" pitchFamily="49" charset="-122"/>
                <a:ea typeface="黑体" pitchFamily="49" charset="-122"/>
                <a:cs typeface="+mn-ea"/>
                <a:sym typeface="+mn-lt"/>
              </a:rPr>
              <a:t>课文</a:t>
            </a:r>
            <a:r>
              <a:rPr lang="zh-CN" altLang="en-US" sz="3200" kern="0" dirty="0" smtClean="0">
                <a:latin typeface="黑体" pitchFamily="49" charset="-122"/>
                <a:ea typeface="黑体" pitchFamily="49" charset="-122"/>
                <a:cs typeface="+mn-ea"/>
                <a:sym typeface="+mn-lt"/>
              </a:rPr>
              <a:t>，一边</a:t>
            </a:r>
            <a:r>
              <a:rPr lang="zh-CN" altLang="en-US" sz="3200" kern="0" dirty="0">
                <a:latin typeface="黑体" pitchFamily="49" charset="-122"/>
                <a:ea typeface="黑体" pitchFamily="49" charset="-122"/>
                <a:cs typeface="+mn-ea"/>
                <a:sym typeface="+mn-lt"/>
              </a:rPr>
              <a:t>读，一边圈画出课后的生字。</a:t>
            </a:r>
            <a:endParaRPr lang="en-US" altLang="zh-CN" sz="3200" kern="0" dirty="0">
              <a:latin typeface="黑体" pitchFamily="49" charset="-122"/>
              <a:ea typeface="黑体" pitchFamily="49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43819" y="1495549"/>
            <a:ext cx="1717608" cy="500137"/>
            <a:chOff x="467544" y="1445102"/>
            <a:chExt cx="1717608" cy="500137"/>
          </a:xfrm>
        </p:grpSpPr>
        <p:sp>
          <p:nvSpPr>
            <p:cNvPr id="7" name="TextBox 11"/>
            <p:cNvSpPr txBox="1">
              <a:spLocks noChangeArrowheads="1"/>
            </p:cNvSpPr>
            <p:nvPr/>
          </p:nvSpPr>
          <p:spPr bwMode="auto">
            <a:xfrm>
              <a:off x="505294" y="1445102"/>
              <a:ext cx="1679858" cy="50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 smtClean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读读画画</a:t>
              </a:r>
              <a:endPara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113144" y="1570052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467544" y="1563638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36" y="426447"/>
            <a:ext cx="1485252" cy="345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文本框 11"/>
          <p:cNvSpPr txBox="1"/>
          <p:nvPr/>
        </p:nvSpPr>
        <p:spPr>
          <a:xfrm>
            <a:off x="287519" y="418395"/>
            <a:ext cx="1098087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04048" y="26749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78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692" y="1275919"/>
            <a:ext cx="7864713" cy="6047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三、回家给家人讲一讲“贝”的故事。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93" y="1982476"/>
            <a:ext cx="1819424" cy="242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7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736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文本框 64"/>
          <p:cNvSpPr txBox="1"/>
          <p:nvPr/>
        </p:nvSpPr>
        <p:spPr>
          <a:xfrm>
            <a:off x="35497" y="1667222"/>
            <a:ext cx="8989296" cy="293157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 骨 类 珍 饰 品 随 易</a:t>
            </a:r>
            <a:endParaRPr lang="en-US" altLang="zh-CN" sz="6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6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损</a:t>
            </a:r>
            <a:r>
              <a:rPr lang="en-US" altLang="zh-CN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币 财 赚 赔 购 贫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200761" y="483518"/>
            <a:ext cx="1454919" cy="500137"/>
            <a:chOff x="467544" y="1421106"/>
            <a:chExt cx="1454919" cy="500137"/>
          </a:xfrm>
        </p:grpSpPr>
        <p:sp>
          <p:nvSpPr>
            <p:cNvPr id="84" name="TextBox 11"/>
            <p:cNvSpPr txBox="1">
              <a:spLocks noChangeArrowheads="1"/>
            </p:cNvSpPr>
            <p:nvPr/>
          </p:nvSpPr>
          <p:spPr bwMode="auto">
            <a:xfrm>
              <a:off x="505294" y="1421106"/>
              <a:ext cx="1417169" cy="50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</a:t>
              </a:r>
              <a:r>
                <a:rPr lang="zh-CN" altLang="en-US" sz="2800" b="1" dirty="0" smtClean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会认</a:t>
              </a:r>
              <a:endPara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1742439" y="1563638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6" name="矩形 85"/>
            <p:cNvSpPr/>
            <p:nvPr/>
          </p:nvSpPr>
          <p:spPr>
            <a:xfrm>
              <a:off x="467544" y="1563638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77" name="矩形 176"/>
          <p:cNvSpPr/>
          <p:nvPr/>
        </p:nvSpPr>
        <p:spPr>
          <a:xfrm>
            <a:off x="66868" y="1203598"/>
            <a:ext cx="8917289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jiǎ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ɡǔ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lèi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zhēn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shì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pǐn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suí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yì</a:t>
            </a:r>
            <a:endParaRPr lang="en-US" altLang="zh-CN" sz="32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179512" y="3021399"/>
            <a:ext cx="8525407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sǔn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bì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cái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zhuàn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péi</a:t>
            </a:r>
            <a:r>
              <a:rPr lang="en-US" altLang="zh-CN" sz="32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ɡòu</a:t>
            </a:r>
            <a:r>
              <a:rPr lang="en-US" altLang="zh-CN" sz="32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pín</a:t>
            </a:r>
            <a:endParaRPr lang="zh-CN" altLang="en-US" sz="32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86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  <p:bldP spid="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959738" y="783820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甲</a:t>
            </a: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599698" y="1851670"/>
            <a:ext cx="2133109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壳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马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5370766" y="807098"/>
            <a:ext cx="1299993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骨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26982" y="411510"/>
            <a:ext cx="796925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jiǎ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18258" y="383357"/>
            <a:ext cx="591820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ɡǔ</a:t>
            </a:r>
          </a:p>
        </p:txBody>
      </p:sp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4978426" y="1853049"/>
            <a:ext cx="207250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伞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骨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23530" y="415429"/>
            <a:ext cx="8496372" cy="4316561"/>
            <a:chOff x="323530" y="415429"/>
            <a:chExt cx="8496372" cy="4316561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4572000" y="415429"/>
              <a:ext cx="0" cy="4316561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323530" y="2551499"/>
              <a:ext cx="8496372" cy="0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5396773" y="2988823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96774" y="2643758"/>
            <a:ext cx="1194435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</a:rPr>
              <a:t>piào</a:t>
            </a:r>
          </a:p>
        </p:txBody>
      </p: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5467413" y="4038221"/>
            <a:ext cx="2247592" cy="5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漂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亮</a:t>
            </a: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932277" y="3010834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类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32278" y="2665769"/>
            <a:ext cx="907415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lèi</a:t>
            </a:r>
          </a:p>
        </p:txBody>
      </p:sp>
      <p:sp>
        <p:nvSpPr>
          <p:cNvPr id="31" name="矩形 9"/>
          <p:cNvSpPr>
            <a:spLocks noChangeArrowheads="1"/>
          </p:cNvSpPr>
          <p:nvPr/>
        </p:nvSpPr>
        <p:spPr bwMode="auto">
          <a:xfrm>
            <a:off x="539552" y="4033986"/>
            <a:ext cx="2247592" cy="5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</a:t>
            </a:r>
            <a:r>
              <a:rPr lang="en-US" altLang="zh-CN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</a:t>
            </a:r>
            <a:endParaRPr lang="zh-CN" altLang="en-US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0417" name="Picture 1" descr="C:\Users\Administrator\AppData\Roaming\Tencent\Users\56229019\QQ\WinTemp\RichOle\`U1EIB[$N3PQCY9]Q9%X5TH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6398" y="2666026"/>
            <a:ext cx="1843243" cy="97226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18" name="Picture 2" descr="C:\Users\Administrator\AppData\Roaming\Tencent\Users\56229019\QQ\WinTemp\RichOle\U5_B6[Q6LFJ0[7((GD{NO`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6512" y="2743291"/>
            <a:ext cx="1890505" cy="12910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 descr="tinim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350" y="522605"/>
            <a:ext cx="1830070" cy="1372235"/>
          </a:xfrm>
          <a:prstGeom prst="rect">
            <a:avLst/>
          </a:prstGeom>
        </p:spPr>
      </p:pic>
      <p:pic>
        <p:nvPicPr>
          <p:cNvPr id="4" name="图片 3" descr="tiimm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035" y="529590"/>
            <a:ext cx="2035175" cy="14751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959738" y="783820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珍</a:t>
            </a: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599698" y="1851670"/>
            <a:ext cx="2133109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珍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贵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珍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惜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5370766" y="807098"/>
            <a:ext cx="1299993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9485" y="411480"/>
            <a:ext cx="1162050" cy="582295"/>
          </a:xfrm>
          <a:prstGeom prst="rect">
            <a:avLst/>
          </a:prstGeom>
          <a:noFill/>
        </p:spPr>
        <p:txBody>
          <a:bodyPr wrap="square" lIns="91431" tIns="45715" rIns="91431" bIns="45715">
            <a:spAutoFit/>
          </a:bodyPr>
          <a:lstStyle/>
          <a:p>
            <a:pPr algn="l"/>
            <a:r>
              <a:rPr lang="en-US" altLang="zh-CN" sz="32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zhēn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03215" y="383540"/>
            <a:ext cx="968375" cy="582295"/>
          </a:xfrm>
          <a:prstGeom prst="rect">
            <a:avLst/>
          </a:prstGeom>
          <a:noFill/>
        </p:spPr>
        <p:txBody>
          <a:bodyPr wrap="square" lIns="91431" tIns="45715" rIns="91431" bIns="45715">
            <a:spAutoFit/>
          </a:bodyPr>
          <a:lstStyle/>
          <a:p>
            <a:pPr algn="l"/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shì</a:t>
            </a:r>
          </a:p>
        </p:txBody>
      </p:sp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4978426" y="1853049"/>
            <a:ext cx="207250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饰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23530" y="415429"/>
            <a:ext cx="8496372" cy="4316561"/>
            <a:chOff x="323530" y="415429"/>
            <a:chExt cx="8496372" cy="4316561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4572000" y="415429"/>
              <a:ext cx="0" cy="4316561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323530" y="2551499"/>
              <a:ext cx="8496372" cy="0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5396773" y="2988823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96774" y="2643758"/>
            <a:ext cx="907415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suí</a:t>
            </a:r>
          </a:p>
        </p:txBody>
      </p: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4923767" y="4033986"/>
            <a:ext cx="2247592" cy="5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时  跟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随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932277" y="3010834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品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32278" y="2665769"/>
            <a:ext cx="796925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pǐn</a:t>
            </a:r>
          </a:p>
        </p:txBody>
      </p:sp>
      <p:sp>
        <p:nvSpPr>
          <p:cNvPr id="31" name="矩形 9"/>
          <p:cNvSpPr>
            <a:spLocks noChangeArrowheads="1"/>
          </p:cNvSpPr>
          <p:nvPr/>
        </p:nvSpPr>
        <p:spPr bwMode="auto">
          <a:xfrm>
            <a:off x="539552" y="4033986"/>
            <a:ext cx="2247592" cy="5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品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德</a:t>
            </a:r>
            <a:r>
              <a:rPr lang="en-US" altLang="zh-CN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品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味</a:t>
            </a:r>
          </a:p>
        </p:txBody>
      </p:sp>
      <p:pic>
        <p:nvPicPr>
          <p:cNvPr id="59393" name="Picture 1" descr="C:\Users\Administrator\AppData\Roaming\Tencent\Users\56229019\QQ\WinTemp\RichOle\$FQ~Z@ABD)FH617N2Z5MN)J.png"/>
          <p:cNvPicPr>
            <a:picLocks noChangeAspect="1" noChangeArrowheads="1"/>
          </p:cNvPicPr>
          <p:nvPr/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6799" y="548223"/>
            <a:ext cx="1945875" cy="12423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4" name="Picture 2" descr="C:\Users\Administrator\AppData\Roaming\Tencent\Users\56229019\QQ\WinTemp\RichOle\)SV[BSW[U9$WBQ818S%JH$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1900" y="487215"/>
            <a:ext cx="2052549" cy="13638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8369" name="Picture 1" descr="C:\Users\Administrator\AppData\Roaming\Tencent\Users\56229019\QQ\WinTemp\RichOle\V{RY{8(O0JDTMBV$}TH`KB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8119" y="2665908"/>
            <a:ext cx="1782477" cy="12546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1690" y="2665730"/>
            <a:ext cx="1854200" cy="1369695"/>
          </a:xfrm>
          <a:prstGeom prst="ellipse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959738" y="783820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易</a:t>
            </a: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599698" y="1851670"/>
            <a:ext cx="2133109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简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易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易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5370766" y="807098"/>
            <a:ext cx="1299993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损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26982" y="411510"/>
            <a:ext cx="591820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yì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02993" y="383357"/>
            <a:ext cx="796925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sǔn</a:t>
            </a:r>
          </a:p>
        </p:txBody>
      </p:sp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4978426" y="1853049"/>
            <a:ext cx="207250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坏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23530" y="415429"/>
            <a:ext cx="8496372" cy="4316561"/>
            <a:chOff x="323530" y="415429"/>
            <a:chExt cx="8496372" cy="4316561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4572000" y="415429"/>
              <a:ext cx="0" cy="4316561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323530" y="2551499"/>
              <a:ext cx="8496372" cy="0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5396773" y="2988823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财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96774" y="2643758"/>
            <a:ext cx="907415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</a:rPr>
              <a:t>cái</a:t>
            </a:r>
          </a:p>
        </p:txBody>
      </p: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4923767" y="4033986"/>
            <a:ext cx="2247592" cy="5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财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产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财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神</a:t>
            </a: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932277" y="3010834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币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47543" y="2665769"/>
            <a:ext cx="702310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bì</a:t>
            </a:r>
          </a:p>
        </p:txBody>
      </p:sp>
      <p:sp>
        <p:nvSpPr>
          <p:cNvPr id="31" name="矩形 9"/>
          <p:cNvSpPr>
            <a:spLocks noChangeArrowheads="1"/>
          </p:cNvSpPr>
          <p:nvPr/>
        </p:nvSpPr>
        <p:spPr bwMode="auto">
          <a:xfrm>
            <a:off x="539552" y="4033986"/>
            <a:ext cx="2247592" cy="5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硬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币</a:t>
            </a:r>
            <a:r>
              <a:rPr lang="en-US" altLang="zh-CN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钱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币</a:t>
            </a:r>
            <a:endParaRPr lang="zh-CN" altLang="en-US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410" y="522605"/>
            <a:ext cx="1136650" cy="1165860"/>
          </a:xfrm>
          <a:prstGeom prst="roundRect">
            <a:avLst/>
          </a:prstGeom>
          <a:effectLst>
            <a:softEdge rad="76200"/>
          </a:effectLst>
        </p:spPr>
      </p:pic>
      <p:pic>
        <p:nvPicPr>
          <p:cNvPr id="57346" name="Picture 2" descr="C:\Users\Administrator\AppData\Roaming\Tencent\Users\56229019\QQ\WinTemp\RichOle\~00D$R9MI0OW[5XQIL(_@5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168" y="522854"/>
            <a:ext cx="1890505" cy="1361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 descr="timom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80" y="2663825"/>
            <a:ext cx="2078355" cy="1261110"/>
          </a:xfrm>
          <a:prstGeom prst="rect">
            <a:avLst/>
          </a:prstGeom>
        </p:spPr>
      </p:pic>
      <p:pic>
        <p:nvPicPr>
          <p:cNvPr id="4" name="图片 3" descr="tiixm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420" y="2643505"/>
            <a:ext cx="2118360" cy="1412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959738" y="783820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赚</a:t>
            </a: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599698" y="1851670"/>
            <a:ext cx="2133109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赚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赚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5370766" y="807098"/>
            <a:ext cx="1299993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赔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9485" y="411480"/>
            <a:ext cx="1598295" cy="582295"/>
          </a:xfrm>
          <a:prstGeom prst="rect">
            <a:avLst/>
          </a:prstGeom>
          <a:noFill/>
        </p:spPr>
        <p:txBody>
          <a:bodyPr wrap="square" lIns="91431" tIns="45715" rIns="91431" bIns="45715">
            <a:spAutoFit/>
          </a:bodyPr>
          <a:lstStyle/>
          <a:p>
            <a:pPr algn="l"/>
            <a:r>
              <a:rPr lang="en-US" altLang="zh-CN" sz="32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zhuàn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03215" y="383540"/>
            <a:ext cx="968375" cy="582295"/>
          </a:xfrm>
          <a:prstGeom prst="rect">
            <a:avLst/>
          </a:prstGeom>
          <a:noFill/>
        </p:spPr>
        <p:txBody>
          <a:bodyPr wrap="square" lIns="91431" tIns="45715" rIns="91431" bIns="45715">
            <a:spAutoFit/>
          </a:bodyPr>
          <a:lstStyle/>
          <a:p>
            <a:pPr algn="l"/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péi</a:t>
            </a:r>
          </a:p>
        </p:txBody>
      </p:sp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4978426" y="1853049"/>
            <a:ext cx="207250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偿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23530" y="415429"/>
            <a:ext cx="8496372" cy="4316561"/>
            <a:chOff x="323530" y="415429"/>
            <a:chExt cx="8496372" cy="4316561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4572000" y="415429"/>
              <a:ext cx="0" cy="4316561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323530" y="2551499"/>
              <a:ext cx="8496372" cy="0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5396773" y="2988823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贫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96774" y="2643758"/>
            <a:ext cx="907415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pín</a:t>
            </a:r>
          </a:p>
        </p:txBody>
      </p: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4923767" y="4033986"/>
            <a:ext cx="2247592" cy="5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贫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穷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贫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困</a:t>
            </a: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932277" y="3010834"/>
            <a:ext cx="1301581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购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32278" y="2665769"/>
            <a:ext cx="796925" cy="58229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algn="l"/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  <a:sym typeface="+mn-ea"/>
              </a:rPr>
              <a:t>ɡòu</a:t>
            </a:r>
          </a:p>
        </p:txBody>
      </p:sp>
      <p:sp>
        <p:nvSpPr>
          <p:cNvPr id="31" name="矩形 9"/>
          <p:cNvSpPr>
            <a:spLocks noChangeArrowheads="1"/>
          </p:cNvSpPr>
          <p:nvPr/>
        </p:nvSpPr>
        <p:spPr bwMode="auto">
          <a:xfrm>
            <a:off x="539552" y="4033986"/>
            <a:ext cx="2247592" cy="5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购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物</a:t>
            </a:r>
            <a:r>
              <a:rPr lang="en-US" altLang="zh-CN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收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购</a:t>
            </a:r>
            <a:endParaRPr lang="zh-CN" altLang="en-US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0645" y="415290"/>
            <a:ext cx="1858010" cy="1650365"/>
          </a:xfrm>
          <a:prstGeom prst="roundRect">
            <a:avLst/>
          </a:prstGeom>
        </p:spPr>
      </p:pic>
      <p:pic>
        <p:nvPicPr>
          <p:cNvPr id="56323" name="Picture 3" descr="C:\Users\Administrator\AppData\Roaming\Tencent\Users\56229019\QQ\WinTemp\RichOle\])ROA3~)K2DU6BSMVN8OH5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0970" y="593181"/>
            <a:ext cx="1979426" cy="13883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297" name="Picture 1" descr="C:\Users\Administrator\AppData\Roaming\Tencent\Users\56229019\QQ\WinTemp\RichOle\{572QYS0PPTZDM]PAA5652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7789" y="2644239"/>
            <a:ext cx="1817382" cy="1493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298" name="Picture 2" descr="C:\Users\Administrator\AppData\Roaming\Tencent\Users\56229019\QQ\WinTemp\RichOle\F58S9J4J~[L7NX(D)~6JLDU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8354" y="2758689"/>
            <a:ext cx="1925411" cy="12758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1348</Words>
  <Application>Microsoft Office PowerPoint</Application>
  <PresentationFormat>全屏显示(16:9)</PresentationFormat>
  <Paragraphs>282</Paragraphs>
  <Slides>41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58" baseType="lpstr">
      <vt:lpstr>Meiryo</vt:lpstr>
      <vt:lpstr>方正卡通简体</vt:lpstr>
      <vt:lpstr>汉语拼音</vt:lpstr>
      <vt:lpstr>黑体</vt:lpstr>
      <vt:lpstr>华文楷体</vt:lpstr>
      <vt:lpstr>楷体</vt:lpstr>
      <vt:lpstr>楷体_GB2312</vt:lpstr>
      <vt:lpstr>宋体</vt:lpstr>
      <vt:lpstr>微软雅黑</vt:lpstr>
      <vt:lpstr>幼圆</vt:lpstr>
      <vt:lpstr>Arial</vt:lpstr>
      <vt:lpstr>Calibri</vt:lpstr>
      <vt:lpstr>Calibri Light</vt:lpstr>
      <vt:lpstr>Heiti SC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386</cp:revision>
  <dcterms:created xsi:type="dcterms:W3CDTF">2017-03-17T02:28:00Z</dcterms:created>
  <dcterms:modified xsi:type="dcterms:W3CDTF">2021-06-11T09:17:31Z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