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02" r:id="rId2"/>
  </p:sldMasterIdLst>
  <p:notesMasterIdLst>
    <p:notesMasterId r:id="rId47"/>
  </p:notesMasterIdLst>
  <p:handoutMasterIdLst>
    <p:handoutMasterId r:id="rId48"/>
  </p:handoutMasterIdLst>
  <p:sldIdLst>
    <p:sldId id="462" r:id="rId3"/>
    <p:sldId id="323" r:id="rId4"/>
    <p:sldId id="1082" r:id="rId5"/>
    <p:sldId id="1098" r:id="rId6"/>
    <p:sldId id="1099" r:id="rId7"/>
    <p:sldId id="1100" r:id="rId8"/>
    <p:sldId id="1101" r:id="rId9"/>
    <p:sldId id="1102" r:id="rId10"/>
    <p:sldId id="1103" r:id="rId11"/>
    <p:sldId id="1104" r:id="rId12"/>
    <p:sldId id="1105" r:id="rId13"/>
    <p:sldId id="1106" r:id="rId14"/>
    <p:sldId id="528" r:id="rId15"/>
    <p:sldId id="1110" r:id="rId16"/>
    <p:sldId id="1108" r:id="rId17"/>
    <p:sldId id="395" r:id="rId18"/>
    <p:sldId id="1111" r:id="rId19"/>
    <p:sldId id="1112" r:id="rId20"/>
    <p:sldId id="1072" r:id="rId21"/>
    <p:sldId id="1109" r:id="rId22"/>
    <p:sldId id="1113" r:id="rId23"/>
    <p:sldId id="1114" r:id="rId24"/>
    <p:sldId id="1115" r:id="rId25"/>
    <p:sldId id="1012" r:id="rId26"/>
    <p:sldId id="1090" r:id="rId27"/>
    <p:sldId id="1024" r:id="rId28"/>
    <p:sldId id="1015" r:id="rId29"/>
    <p:sldId id="1116" r:id="rId30"/>
    <p:sldId id="1085" r:id="rId31"/>
    <p:sldId id="1083" r:id="rId32"/>
    <p:sldId id="1084" r:id="rId33"/>
    <p:sldId id="1117" r:id="rId34"/>
    <p:sldId id="1086" r:id="rId35"/>
    <p:sldId id="1118" r:id="rId36"/>
    <p:sldId id="1077" r:id="rId37"/>
    <p:sldId id="1091" r:id="rId38"/>
    <p:sldId id="725" r:id="rId39"/>
    <p:sldId id="1019" r:id="rId40"/>
    <p:sldId id="373" r:id="rId41"/>
    <p:sldId id="960" r:id="rId42"/>
    <p:sldId id="983" r:id="rId43"/>
    <p:sldId id="1025" r:id="rId44"/>
    <p:sldId id="1022" r:id="rId45"/>
    <p:sldId id="1119" r:id="rId4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1">
          <p15:clr>
            <a:srgbClr val="A4A3A4"/>
          </p15:clr>
        </p15:guide>
        <p15:guide id="2" pos="2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11813"/>
    <a:srgbClr val="53B948"/>
    <a:srgbClr val="D2F5B9"/>
    <a:srgbClr val="0B5FD1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48" y="114"/>
      </p:cViewPr>
      <p:guideLst>
        <p:guide orient="horz" pos="1591"/>
        <p:guide pos="29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2FD26-86E8-4545-95A6-E845F3C9F8EA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E45E1-E4F3-466D-83A3-86798223A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293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38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857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089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315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54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0082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51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292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577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171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57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097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91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66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775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898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66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916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9977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7973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602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956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7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813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2827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570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62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49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0">
          <a:fgClr>
            <a:srgbClr val="CBF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4098" name="Picture 2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121" y="-4843"/>
            <a:ext cx="9217121" cy="519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8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7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31532;5&#35838;%20&#26391;&#35835;&#38899;&#35270;&#39057;.mp4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菱形 21"/>
          <p:cNvSpPr/>
          <p:nvPr/>
        </p:nvSpPr>
        <p:spPr>
          <a:xfrm>
            <a:off x="1043608" y="1353939"/>
            <a:ext cx="897251" cy="874331"/>
          </a:xfrm>
          <a:prstGeom prst="diamond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5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5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1"/>
          <p:cNvSpPr txBox="1"/>
          <p:nvPr/>
        </p:nvSpPr>
        <p:spPr>
          <a:xfrm>
            <a:off x="2123728" y="1328024"/>
            <a:ext cx="641353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雷锋叔叔，你在哪里</a:t>
            </a:r>
            <a:endParaRPr lang="zh-CN" alt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文本框 1"/>
          <p:cNvSpPr txBox="1"/>
          <p:nvPr/>
        </p:nvSpPr>
        <p:spPr>
          <a:xfrm>
            <a:off x="161281" y="110686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人教版  语文  二</a:t>
            </a:r>
            <a:r>
              <a:rPr kumimoji="1"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年级  </a:t>
            </a:r>
            <a:r>
              <a:rPr kumimoji="1"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下</a:t>
            </a:r>
            <a:r>
              <a:rPr kumimoji="1"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册</a:t>
            </a:r>
            <a:endParaRPr kumimoji="1" lang="zh-CN" altLang="en-US" sz="12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608" y="4199865"/>
            <a:ext cx="1629583" cy="378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组合 27"/>
          <p:cNvGrpSpPr/>
          <p:nvPr/>
        </p:nvGrpSpPr>
        <p:grpSpPr>
          <a:xfrm>
            <a:off x="7059315" y="3766510"/>
            <a:ext cx="1662877" cy="414592"/>
            <a:chOff x="7275010" y="4069434"/>
            <a:chExt cx="1662877" cy="414646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8304" y="4069434"/>
              <a:ext cx="1629583" cy="378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文本框 15">
              <a:hlinkClick r:id="rId4" action="ppaction://hlinksldjump"/>
            </p:cNvPr>
            <p:cNvSpPr txBox="1"/>
            <p:nvPr/>
          </p:nvSpPr>
          <p:spPr>
            <a:xfrm>
              <a:off x="7275010" y="4083918"/>
              <a:ext cx="1231486" cy="400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dirty="0">
                  <a:solidFill>
                    <a:schemeClr val="bg1"/>
                  </a:solidFill>
                </a:rPr>
                <a:t>第一课时</a:t>
              </a:r>
            </a:p>
          </p:txBody>
        </p:sp>
      </p:grpSp>
      <p:sp>
        <p:nvSpPr>
          <p:cNvPr id="31" name="文本框 14">
            <a:hlinkClick r:id="rId5" action="ppaction://hlinksldjump"/>
          </p:cNvPr>
          <p:cNvSpPr txBox="1"/>
          <p:nvPr/>
        </p:nvSpPr>
        <p:spPr>
          <a:xfrm>
            <a:off x="7059314" y="4214348"/>
            <a:ext cx="1231486" cy="3769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  <p:sp>
        <p:nvSpPr>
          <p:cNvPr id="12" name="矩形 11"/>
          <p:cNvSpPr/>
          <p:nvPr/>
        </p:nvSpPr>
        <p:spPr>
          <a:xfrm>
            <a:off x="-36512" y="4004008"/>
            <a:ext cx="9170987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954516" y="1398058"/>
            <a:ext cx="1301581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献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5326" y="944112"/>
            <a:ext cx="1081051" cy="623239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xiàn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4572000" y="1366151"/>
            <a:ext cx="1082850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贡献奉献</a:t>
            </a: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44821" y="2433869"/>
            <a:ext cx="7072142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雷锋无私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奉献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精神值得我们学习。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1" descr="C:\Users\Administrator\AppData\Roaming\Tencent\Users\56229019\QQ\WinTemp\RichOle\U`AGH_ZSPSO0UG%[II45D@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7343" y="1322381"/>
            <a:ext cx="1555524" cy="1080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8" grpId="0"/>
      <p:bldP spid="8" grpId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07704" y="2671869"/>
            <a:ext cx="1021652" cy="4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zēng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63974" y="1266752"/>
            <a:ext cx="1068930" cy="50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céng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48211" y="1776196"/>
            <a:ext cx="614114" cy="810101"/>
            <a:chOff x="912943" y="1201103"/>
            <a:chExt cx="614114" cy="810101"/>
          </a:xfrm>
        </p:grpSpPr>
        <p:sp>
          <p:nvSpPr>
            <p:cNvPr id="21" name="椭圆 20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曾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1808729" y="1776195"/>
            <a:ext cx="5910066" cy="530907"/>
          </a:xfrm>
          <a:prstGeom prst="rect">
            <a:avLst/>
          </a:prstGeom>
          <a:solidFill>
            <a:srgbClr val="CBF1FF"/>
          </a:solidFill>
          <a:ln>
            <a:solidFill>
              <a:schemeClr val="accent1"/>
            </a:solidFill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我拿的这件宝贝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经是我父亲的。</a:t>
            </a:r>
            <a:endParaRPr lang="zh-CN" altLang="en-US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558114" y="644299"/>
            <a:ext cx="410581" cy="377666"/>
            <a:chOff x="631825" y="5181600"/>
            <a:chExt cx="1554163" cy="1552575"/>
          </a:xfrm>
        </p:grpSpPr>
        <p:sp>
          <p:nvSpPr>
            <p:cNvPr id="25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968219" y="550002"/>
            <a:ext cx="1564685" cy="48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938912" y="3259660"/>
            <a:ext cx="1379390" cy="565532"/>
          </a:xfrm>
          <a:prstGeom prst="rect">
            <a:avLst/>
          </a:prstGeom>
          <a:solidFill>
            <a:srgbClr val="FFC000"/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曾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祖父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3" grpId="0" bldLvl="0" animBg="1"/>
      <p:bldP spid="6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38440" y="2411932"/>
            <a:ext cx="1021652" cy="4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bēi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97709" y="1015078"/>
            <a:ext cx="873964" cy="4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bèi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10594" y="1514664"/>
            <a:ext cx="614114" cy="810101"/>
            <a:chOff x="912943" y="1201103"/>
            <a:chExt cx="614114" cy="810101"/>
          </a:xfrm>
        </p:grpSpPr>
        <p:sp>
          <p:nvSpPr>
            <p:cNvPr id="21" name="椭圆 20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背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1871113" y="1514663"/>
            <a:ext cx="3216670" cy="530907"/>
          </a:xfrm>
          <a:prstGeom prst="rect">
            <a:avLst/>
          </a:prstGeom>
          <a:solidFill>
            <a:srgbClr val="CBF1FF"/>
          </a:solidFill>
          <a:ln>
            <a:solidFill>
              <a:schemeClr val="accent1"/>
            </a:solidFill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我的后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受伤了。</a:t>
            </a:r>
            <a:endParaRPr lang="zh-CN" altLang="en-US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966385" y="2990931"/>
            <a:ext cx="959223" cy="561684"/>
          </a:xfrm>
          <a:prstGeom prst="rect">
            <a:avLst/>
          </a:prstGeom>
          <a:solidFill>
            <a:srgbClr val="FFC000"/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</a:t>
            </a:r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包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3" grpId="0" bldLvl="0" animBg="1"/>
      <p:bldP spid="6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oup 12"/>
          <p:cNvGraphicFramePr>
            <a:graphicFrameLocks noGrp="1"/>
          </p:cNvGraphicFramePr>
          <p:nvPr/>
        </p:nvGraphicFramePr>
        <p:xfrm>
          <a:off x="1853806" y="1029653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1" name="TextBox 23"/>
          <p:cNvSpPr txBox="1"/>
          <p:nvPr/>
        </p:nvSpPr>
        <p:spPr>
          <a:xfrm>
            <a:off x="1951183" y="934163"/>
            <a:ext cx="61253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锋</a:t>
            </a:r>
          </a:p>
        </p:txBody>
      </p:sp>
      <p:graphicFrame>
        <p:nvGraphicFramePr>
          <p:cNvPr id="5" name="Group 12"/>
          <p:cNvGraphicFramePr>
            <a:graphicFrameLocks noGrp="1"/>
          </p:cNvGraphicFramePr>
          <p:nvPr/>
        </p:nvGraphicFramePr>
        <p:xfrm>
          <a:off x="3578056" y="1029653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23"/>
          <p:cNvSpPr txBox="1"/>
          <p:nvPr/>
        </p:nvSpPr>
        <p:spPr>
          <a:xfrm>
            <a:off x="3618540" y="840164"/>
            <a:ext cx="109790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</a:t>
            </a:r>
          </a:p>
        </p:txBody>
      </p:sp>
      <p:graphicFrame>
        <p:nvGraphicFramePr>
          <p:cNvPr id="7" name="Group 12"/>
          <p:cNvGraphicFramePr>
            <a:graphicFrameLocks noGrp="1"/>
          </p:cNvGraphicFramePr>
          <p:nvPr/>
        </p:nvGraphicFramePr>
        <p:xfrm>
          <a:off x="5339934" y="1071086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23"/>
          <p:cNvSpPr txBox="1"/>
          <p:nvPr/>
        </p:nvSpPr>
        <p:spPr>
          <a:xfrm>
            <a:off x="5393961" y="975734"/>
            <a:ext cx="109790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7062278" y="1071086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7117257" y="959252"/>
            <a:ext cx="109790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留</a:t>
            </a:r>
          </a:p>
        </p:txBody>
      </p:sp>
      <p:graphicFrame>
        <p:nvGraphicFramePr>
          <p:cNvPr id="11" name="Group 12"/>
          <p:cNvGraphicFramePr>
            <a:graphicFrameLocks noGrp="1"/>
          </p:cNvGraphicFramePr>
          <p:nvPr/>
        </p:nvGraphicFramePr>
        <p:xfrm>
          <a:off x="1357013" y="2954655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1399400" y="2837394"/>
            <a:ext cx="109790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</a:p>
        </p:txBody>
      </p:sp>
      <p:graphicFrame>
        <p:nvGraphicFramePr>
          <p:cNvPr id="13" name="Group 12"/>
          <p:cNvGraphicFramePr>
            <a:graphicFrameLocks noGrp="1"/>
          </p:cNvGraphicFramePr>
          <p:nvPr/>
        </p:nvGraphicFramePr>
        <p:xfrm>
          <a:off x="2898835" y="2954655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23"/>
          <p:cNvSpPr txBox="1"/>
          <p:nvPr/>
        </p:nvSpPr>
        <p:spPr>
          <a:xfrm>
            <a:off x="2934113" y="2828346"/>
            <a:ext cx="109790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</a:p>
        </p:txBody>
      </p:sp>
      <p:graphicFrame>
        <p:nvGraphicFramePr>
          <p:cNvPr id="15" name="Group 12"/>
          <p:cNvGraphicFramePr>
            <a:graphicFrameLocks noGrp="1"/>
          </p:cNvGraphicFramePr>
          <p:nvPr/>
        </p:nvGraphicFramePr>
        <p:xfrm>
          <a:off x="4422081" y="2967038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Box 23"/>
          <p:cNvSpPr txBox="1"/>
          <p:nvPr/>
        </p:nvSpPr>
        <p:spPr>
          <a:xfrm>
            <a:off x="4464676" y="2844435"/>
            <a:ext cx="109790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</a:p>
        </p:txBody>
      </p:sp>
      <p:graphicFrame>
        <p:nvGraphicFramePr>
          <p:cNvPr id="17" name="Group 12"/>
          <p:cNvGraphicFramePr>
            <a:graphicFrameLocks noGrp="1"/>
          </p:cNvGraphicFramePr>
          <p:nvPr/>
        </p:nvGraphicFramePr>
        <p:xfrm>
          <a:off x="5975810" y="2954655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Box 23"/>
          <p:cNvSpPr txBox="1"/>
          <p:nvPr/>
        </p:nvSpPr>
        <p:spPr>
          <a:xfrm>
            <a:off x="6019358" y="2837394"/>
            <a:ext cx="109790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</a:t>
            </a:r>
          </a:p>
        </p:txBody>
      </p:sp>
      <p:graphicFrame>
        <p:nvGraphicFramePr>
          <p:cNvPr id="19" name="Group 12"/>
          <p:cNvGraphicFramePr>
            <a:graphicFrameLocks noGrp="1"/>
          </p:cNvGraphicFramePr>
          <p:nvPr/>
        </p:nvGraphicFramePr>
        <p:xfrm>
          <a:off x="7492864" y="2954655"/>
          <a:ext cx="1140290" cy="1028700"/>
        </p:xfrm>
        <a:graphic>
          <a:graphicData uri="http://schemas.openxmlformats.org/drawingml/2006/table">
            <a:tbl>
              <a:tblPr/>
              <a:tblGrid>
                <a:gridCol w="570145"/>
                <a:gridCol w="570145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TextBox 23"/>
          <p:cNvSpPr txBox="1"/>
          <p:nvPr/>
        </p:nvSpPr>
        <p:spPr>
          <a:xfrm>
            <a:off x="7547843" y="2833854"/>
            <a:ext cx="109790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暖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1785091" y="464821"/>
            <a:ext cx="122936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fēng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37144" y="452438"/>
            <a:ext cx="105598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zuó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62372" y="506254"/>
            <a:ext cx="111457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mào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16102" y="506254"/>
            <a:ext cx="122936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liú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65815" y="2306479"/>
            <a:ext cx="103148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wān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03173" y="2342198"/>
            <a:ext cx="879748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504959" y="2363153"/>
            <a:ext cx="10574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sǎ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173956" y="2342198"/>
            <a:ext cx="943098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wēn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47640" y="2342197"/>
            <a:ext cx="120082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nuǎn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40" name="TextBox 11"/>
          <p:cNvSpPr txBox="1">
            <a:spLocks noChangeArrowheads="1"/>
          </p:cNvSpPr>
          <p:nvPr/>
        </p:nvSpPr>
        <p:spPr bwMode="auto">
          <a:xfrm>
            <a:off x="197211" y="542148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43" name="矩形 42"/>
          <p:cNvSpPr/>
          <p:nvPr/>
        </p:nvSpPr>
        <p:spPr>
          <a:xfrm>
            <a:off x="1234202" y="610163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17580" y="63559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76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697" y="2643750"/>
            <a:ext cx="2284956" cy="1746596"/>
          </a:xfrm>
          <a:prstGeom prst="rect">
            <a:avLst/>
          </a:prstGeom>
        </p:spPr>
      </p:pic>
      <p:cxnSp>
        <p:nvCxnSpPr>
          <p:cNvPr id="3" name="直线连接符 75"/>
          <p:cNvCxnSpPr/>
          <p:nvPr/>
        </p:nvCxnSpPr>
        <p:spPr>
          <a:xfrm>
            <a:off x="3795441" y="3579215"/>
            <a:ext cx="1728192" cy="1178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972" y="743623"/>
            <a:ext cx="2491460" cy="1900127"/>
          </a:xfrm>
          <a:prstGeom prst="rect">
            <a:avLst/>
          </a:prstGeom>
        </p:spPr>
      </p:pic>
      <p:sp>
        <p:nvSpPr>
          <p:cNvPr id="6" name="文本框 64"/>
          <p:cNvSpPr txBox="1"/>
          <p:nvPr/>
        </p:nvSpPr>
        <p:spPr>
          <a:xfrm>
            <a:off x="6249988" y="1116755"/>
            <a:ext cx="1800200" cy="438572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7" name="文本框 64"/>
          <p:cNvSpPr txBox="1"/>
          <p:nvPr/>
        </p:nvSpPr>
        <p:spPr>
          <a:xfrm>
            <a:off x="509954" y="884598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4"/>
          <p:cNvSpPr txBox="1"/>
          <p:nvPr/>
        </p:nvSpPr>
        <p:spPr>
          <a:xfrm>
            <a:off x="2576865" y="864241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64"/>
          <p:cNvSpPr txBox="1"/>
          <p:nvPr/>
        </p:nvSpPr>
        <p:spPr>
          <a:xfrm>
            <a:off x="1278006" y="1706866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4"/>
          <p:cNvSpPr txBox="1"/>
          <p:nvPr/>
        </p:nvSpPr>
        <p:spPr>
          <a:xfrm>
            <a:off x="509954" y="1712223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64"/>
          <p:cNvSpPr txBox="1"/>
          <p:nvPr/>
        </p:nvSpPr>
        <p:spPr>
          <a:xfrm>
            <a:off x="3795441" y="3129609"/>
            <a:ext cx="1728192" cy="438572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上下 结构</a:t>
            </a:r>
            <a:endParaRPr lang="zh-CN" altLang="en-US" dirty="0"/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819194" y="288437"/>
            <a:ext cx="1936685" cy="50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6" rIns="68571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342549" y="350085"/>
            <a:ext cx="456833" cy="456307"/>
            <a:chOff x="631825" y="5181600"/>
            <a:chExt cx="1554163" cy="1552575"/>
          </a:xfrm>
        </p:grpSpPr>
        <p:sp>
          <p:nvSpPr>
            <p:cNvPr id="15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0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2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5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  <p:sp>
          <p:nvSpPr>
            <p:cNvPr id="46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4" tIns="60952" rIns="121904" bIns="60952" numCol="1" anchor="t" anchorCtr="0" compatLnSpc="1"/>
            <a:lstStyle/>
            <a:p>
              <a:endParaRPr lang="en-US" sz="1800"/>
            </a:p>
          </p:txBody>
        </p:sp>
      </p:grpSp>
      <p:cxnSp>
        <p:nvCxnSpPr>
          <p:cNvPr id="47" name="直线连接符 5"/>
          <p:cNvCxnSpPr/>
          <p:nvPr/>
        </p:nvCxnSpPr>
        <p:spPr>
          <a:xfrm>
            <a:off x="6241140" y="1546077"/>
            <a:ext cx="1758975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64"/>
          <p:cNvSpPr txBox="1"/>
          <p:nvPr/>
        </p:nvSpPr>
        <p:spPr>
          <a:xfrm>
            <a:off x="1205810" y="865509"/>
            <a:ext cx="608488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4"/>
          <p:cNvSpPr txBox="1"/>
          <p:nvPr/>
        </p:nvSpPr>
        <p:spPr>
          <a:xfrm>
            <a:off x="1968377" y="1690493"/>
            <a:ext cx="608488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温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64"/>
          <p:cNvSpPr txBox="1"/>
          <p:nvPr/>
        </p:nvSpPr>
        <p:spPr>
          <a:xfrm>
            <a:off x="1908838" y="865508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</a:p>
        </p:txBody>
      </p:sp>
      <p:sp>
        <p:nvSpPr>
          <p:cNvPr id="52" name="文本框 64"/>
          <p:cNvSpPr txBox="1"/>
          <p:nvPr/>
        </p:nvSpPr>
        <p:spPr>
          <a:xfrm>
            <a:off x="3252488" y="862799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64"/>
          <p:cNvSpPr txBox="1"/>
          <p:nvPr/>
        </p:nvSpPr>
        <p:spPr>
          <a:xfrm>
            <a:off x="2643999" y="1696958"/>
            <a:ext cx="608489" cy="623239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暖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61563 0.127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81" y="6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60261 0.131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22" y="6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95062E-6 L 0.66562 -0.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81" y="-1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46914E-6 L 0.48784 0.054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92" y="2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9877E-6 L 0.50052 0.053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17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0.17917 0.537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2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93827E-6 L 0.15348 0.5376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4" y="26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58025E-6 L 0.12691 0.537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37" y="26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0.47396 0.3725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98" y="1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49" grpId="0"/>
      <p:bldP spid="50" grpId="0"/>
      <p:bldP spid="51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48792" y="915567"/>
            <a:ext cx="1656184" cy="66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b="1"/>
          </a:p>
        </p:txBody>
      </p:sp>
      <p:sp>
        <p:nvSpPr>
          <p:cNvPr id="75" name="矩形 74"/>
          <p:cNvSpPr/>
          <p:nvPr/>
        </p:nvSpPr>
        <p:spPr>
          <a:xfrm>
            <a:off x="539552" y="1018222"/>
            <a:ext cx="1350532" cy="484741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减一减</a:t>
            </a:r>
          </a:p>
        </p:txBody>
      </p:sp>
      <p:sp>
        <p:nvSpPr>
          <p:cNvPr id="57" name="椭圆 56"/>
          <p:cNvSpPr/>
          <p:nvPr/>
        </p:nvSpPr>
        <p:spPr>
          <a:xfrm>
            <a:off x="615840" y="2659092"/>
            <a:ext cx="1656184" cy="66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b="1"/>
          </a:p>
        </p:txBody>
      </p:sp>
      <p:sp>
        <p:nvSpPr>
          <p:cNvPr id="58" name="矩形 57"/>
          <p:cNvSpPr/>
          <p:nvPr/>
        </p:nvSpPr>
        <p:spPr>
          <a:xfrm>
            <a:off x="806747" y="2747262"/>
            <a:ext cx="1177245" cy="48474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加一加</a:t>
            </a:r>
          </a:p>
        </p:txBody>
      </p:sp>
      <p:sp>
        <p:nvSpPr>
          <p:cNvPr id="56" name="矩形 55"/>
          <p:cNvSpPr/>
          <p:nvPr/>
        </p:nvSpPr>
        <p:spPr>
          <a:xfrm>
            <a:off x="2600832" y="2801506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乍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昨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135912" y="2801505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辶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迈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600833" y="3600236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觅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186203" y="3596390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犬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献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04424" y="1608002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帽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巾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239503" y="1608001"/>
            <a:ext cx="2031572" cy="646322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湾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氵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5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6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7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8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9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0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1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2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3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4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5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6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7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8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9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/>
      <p:bldP spid="57" grpId="0" animBg="1"/>
      <p:bldP spid="58" grpId="0"/>
      <p:bldP spid="56" grpId="0"/>
      <p:bldP spid="64" grpId="0"/>
      <p:bldP spid="65" grpId="0"/>
      <p:bldP spid="66" grpId="0"/>
      <p:bldP spid="62" grpId="0"/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roup 12"/>
          <p:cNvGraphicFramePr>
            <a:graphicFrameLocks noGrp="1"/>
          </p:cNvGraphicFramePr>
          <p:nvPr/>
        </p:nvGraphicFramePr>
        <p:xfrm>
          <a:off x="868257" y="2356402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7" name="TextBox 23"/>
          <p:cNvSpPr txBox="1"/>
          <p:nvPr/>
        </p:nvSpPr>
        <p:spPr>
          <a:xfrm>
            <a:off x="906092" y="2257691"/>
            <a:ext cx="1097904" cy="166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</a:p>
        </p:txBody>
      </p:sp>
      <p:graphicFrame>
        <p:nvGraphicFramePr>
          <p:cNvPr id="108" name="Group 12"/>
          <p:cNvGraphicFramePr>
            <a:graphicFrameLocks noGrp="1"/>
          </p:cNvGraphicFramePr>
          <p:nvPr/>
        </p:nvGraphicFramePr>
        <p:xfrm>
          <a:off x="4865221" y="2321928"/>
          <a:ext cx="1674404" cy="1651386"/>
        </p:xfrm>
        <a:graphic>
          <a:graphicData uri="http://schemas.openxmlformats.org/drawingml/2006/table">
            <a:tbl>
              <a:tblPr/>
              <a:tblGrid>
                <a:gridCol w="837202"/>
                <a:gridCol w="837202"/>
              </a:tblGrid>
              <a:tr h="8571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42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9" name="TextBox 23"/>
          <p:cNvSpPr txBox="1"/>
          <p:nvPr/>
        </p:nvSpPr>
        <p:spPr>
          <a:xfrm>
            <a:off x="4978998" y="2229901"/>
            <a:ext cx="1097904" cy="166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57159" y="1525052"/>
            <a:ext cx="1366539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</a:t>
            </a:r>
            <a:r>
              <a:rPr lang="en-US" altLang="zh-CN" sz="36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ǎ</a:t>
            </a:r>
            <a:endParaRPr lang="en-US" altLang="zh-CN" sz="36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7059" y="1525052"/>
            <a:ext cx="117550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mào</a:t>
            </a:r>
            <a:endParaRPr lang="en-US" altLang="zh-CN" sz="36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192335" y="2552967"/>
            <a:ext cx="811660" cy="54746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90" name="线形标注 2 89"/>
          <p:cNvSpPr/>
          <p:nvPr/>
        </p:nvSpPr>
        <p:spPr>
          <a:xfrm>
            <a:off x="2704700" y="1525052"/>
            <a:ext cx="2052495" cy="1121290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90754"/>
              <a:gd name="adj6" fmla="val -3438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上宽下窄，第三、四笔两横左右相离。</a:t>
            </a:r>
          </a:p>
        </p:txBody>
      </p:sp>
      <p:sp>
        <p:nvSpPr>
          <p:cNvPr id="91" name="矩形 90"/>
          <p:cNvSpPr/>
          <p:nvPr/>
        </p:nvSpPr>
        <p:spPr>
          <a:xfrm>
            <a:off x="5405352" y="2677502"/>
            <a:ext cx="861639" cy="85180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93" name="线形标注 2 92"/>
          <p:cNvSpPr/>
          <p:nvPr/>
        </p:nvSpPr>
        <p:spPr>
          <a:xfrm>
            <a:off x="6815175" y="1474093"/>
            <a:ext cx="2101023" cy="1078874"/>
          </a:xfrm>
          <a:prstGeom prst="borderCallout2">
            <a:avLst>
              <a:gd name="adj1" fmla="val 31096"/>
              <a:gd name="adj2" fmla="val -2428"/>
              <a:gd name="adj3" fmla="val 30612"/>
              <a:gd name="adj4" fmla="val -15589"/>
              <a:gd name="adj5" fmla="val 128134"/>
              <a:gd name="adj6" fmla="val -38088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没有横，与“酒”区分开。</a:t>
            </a: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125341" y="554509"/>
            <a:ext cx="145477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635896" y="627534"/>
            <a:ext cx="456833" cy="456366"/>
            <a:chOff x="631825" y="5181600"/>
            <a:chExt cx="1554163" cy="1552575"/>
          </a:xfrm>
        </p:grpSpPr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9" grpId="0"/>
      <p:bldP spid="4" grpId="0"/>
      <p:bldP spid="25" grpId="0"/>
      <p:bldP spid="89" grpId="0" animBg="1"/>
      <p:bldP spid="90" grpId="0" animBg="1"/>
      <p:bldP spid="91" grpId="0" bldLvl="0" animBg="1"/>
      <p:bldP spid="9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5"/>
          <p:cNvSpPr txBox="1"/>
          <p:nvPr/>
        </p:nvSpPr>
        <p:spPr>
          <a:xfrm>
            <a:off x="812597" y="1057565"/>
            <a:ext cx="2357454" cy="7617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en-US" altLang="zh-CN" sz="4500" dirty="0" err="1">
                <a:solidFill>
                  <a:srgbClr val="FF0000"/>
                </a:solidFill>
                <a:latin typeface="汉语拼音" panose="000B0604020202020204" pitchFamily="34" charset="0"/>
                <a:ea typeface="GB Pinyinok-B" panose="02010601030101010101" pitchFamily="2" charset="-122"/>
                <a:cs typeface="汉语拼音" panose="000B0604020202020204" pitchFamily="34" charset="0"/>
              </a:rPr>
              <a:t>mào</a:t>
            </a:r>
            <a:endParaRPr lang="zh-CN" altLang="en-US" sz="4500" dirty="0">
              <a:solidFill>
                <a:srgbClr val="FF0000"/>
              </a:solidFill>
              <a:latin typeface="汉语拼音" panose="000B0604020202020204" pitchFamily="34" charset="0"/>
              <a:ea typeface="GB Pinyinok-B" panose="02010601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3" name="文本框 75"/>
          <p:cNvSpPr txBox="1"/>
          <p:nvPr/>
        </p:nvSpPr>
        <p:spPr>
          <a:xfrm>
            <a:off x="4063179" y="1335289"/>
            <a:ext cx="2357454" cy="483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部首：冃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75"/>
          <p:cNvSpPr txBox="1"/>
          <p:nvPr/>
        </p:nvSpPr>
        <p:spPr>
          <a:xfrm>
            <a:off x="4063179" y="1978231"/>
            <a:ext cx="3000396" cy="483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结构：上下结构。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75"/>
          <p:cNvSpPr txBox="1"/>
          <p:nvPr/>
        </p:nvSpPr>
        <p:spPr>
          <a:xfrm>
            <a:off x="4063180" y="2621173"/>
            <a:ext cx="3321867" cy="483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组词：冒雨  冒险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75"/>
          <p:cNvSpPr txBox="1"/>
          <p:nvPr/>
        </p:nvSpPr>
        <p:spPr>
          <a:xfrm>
            <a:off x="4063180" y="3264113"/>
            <a:ext cx="4768487" cy="90023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造句：救援队拼尽全力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冒险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抢救被困人员。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768" y="1860736"/>
            <a:ext cx="1770460" cy="177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1283584" y="2126669"/>
            <a:ext cx="1338828" cy="1350000"/>
            <a:chOff x="1304963" y="1320820"/>
            <a:chExt cx="1123950" cy="1133476"/>
          </a:xfrm>
          <a:solidFill>
            <a:schemeClr val="tx1"/>
          </a:solidFill>
        </p:grpSpPr>
        <p:sp>
          <p:nvSpPr>
            <p:cNvPr id="9" name="Freeform 7"/>
            <p:cNvSpPr/>
            <p:nvPr/>
          </p:nvSpPr>
          <p:spPr bwMode="auto">
            <a:xfrm>
              <a:off x="1304963" y="1384320"/>
              <a:ext cx="149225" cy="414338"/>
            </a:xfrm>
            <a:custGeom>
              <a:avLst/>
              <a:gdLst>
                <a:gd name="T0" fmla="*/ 7 w 189"/>
                <a:gd name="T1" fmla="*/ 40 h 522"/>
                <a:gd name="T2" fmla="*/ 1 w 189"/>
                <a:gd name="T3" fmla="*/ 23 h 522"/>
                <a:gd name="T4" fmla="*/ 1 w 189"/>
                <a:gd name="T5" fmla="*/ 14 h 522"/>
                <a:gd name="T6" fmla="*/ 3 w 189"/>
                <a:gd name="T7" fmla="*/ 10 h 522"/>
                <a:gd name="T8" fmla="*/ 9 w 189"/>
                <a:gd name="T9" fmla="*/ 6 h 522"/>
                <a:gd name="T10" fmla="*/ 15 w 189"/>
                <a:gd name="T11" fmla="*/ 2 h 522"/>
                <a:gd name="T12" fmla="*/ 23 w 189"/>
                <a:gd name="T13" fmla="*/ 0 h 522"/>
                <a:gd name="T14" fmla="*/ 32 w 189"/>
                <a:gd name="T15" fmla="*/ 0 h 522"/>
                <a:gd name="T16" fmla="*/ 44 w 189"/>
                <a:gd name="T17" fmla="*/ 0 h 522"/>
                <a:gd name="T18" fmla="*/ 59 w 189"/>
                <a:gd name="T19" fmla="*/ 4 h 522"/>
                <a:gd name="T20" fmla="*/ 76 w 189"/>
                <a:gd name="T21" fmla="*/ 8 h 522"/>
                <a:gd name="T22" fmla="*/ 95 w 189"/>
                <a:gd name="T23" fmla="*/ 14 h 522"/>
                <a:gd name="T24" fmla="*/ 118 w 189"/>
                <a:gd name="T25" fmla="*/ 19 h 522"/>
                <a:gd name="T26" fmla="*/ 143 w 189"/>
                <a:gd name="T27" fmla="*/ 27 h 522"/>
                <a:gd name="T28" fmla="*/ 160 w 189"/>
                <a:gd name="T29" fmla="*/ 65 h 522"/>
                <a:gd name="T30" fmla="*/ 168 w 189"/>
                <a:gd name="T31" fmla="*/ 128 h 522"/>
                <a:gd name="T32" fmla="*/ 174 w 189"/>
                <a:gd name="T33" fmla="*/ 186 h 522"/>
                <a:gd name="T34" fmla="*/ 179 w 189"/>
                <a:gd name="T35" fmla="*/ 237 h 522"/>
                <a:gd name="T36" fmla="*/ 183 w 189"/>
                <a:gd name="T37" fmla="*/ 283 h 522"/>
                <a:gd name="T38" fmla="*/ 185 w 189"/>
                <a:gd name="T39" fmla="*/ 325 h 522"/>
                <a:gd name="T40" fmla="*/ 187 w 189"/>
                <a:gd name="T41" fmla="*/ 360 h 522"/>
                <a:gd name="T42" fmla="*/ 189 w 189"/>
                <a:gd name="T43" fmla="*/ 392 h 522"/>
                <a:gd name="T44" fmla="*/ 189 w 189"/>
                <a:gd name="T45" fmla="*/ 417 h 522"/>
                <a:gd name="T46" fmla="*/ 187 w 189"/>
                <a:gd name="T47" fmla="*/ 440 h 522"/>
                <a:gd name="T48" fmla="*/ 187 w 189"/>
                <a:gd name="T49" fmla="*/ 459 h 522"/>
                <a:gd name="T50" fmla="*/ 185 w 189"/>
                <a:gd name="T51" fmla="*/ 475 h 522"/>
                <a:gd name="T52" fmla="*/ 183 w 189"/>
                <a:gd name="T53" fmla="*/ 488 h 522"/>
                <a:gd name="T54" fmla="*/ 179 w 189"/>
                <a:gd name="T55" fmla="*/ 497 h 522"/>
                <a:gd name="T56" fmla="*/ 177 w 189"/>
                <a:gd name="T57" fmla="*/ 505 h 522"/>
                <a:gd name="T58" fmla="*/ 174 w 189"/>
                <a:gd name="T59" fmla="*/ 509 h 522"/>
                <a:gd name="T60" fmla="*/ 166 w 189"/>
                <a:gd name="T61" fmla="*/ 515 h 522"/>
                <a:gd name="T62" fmla="*/ 155 w 189"/>
                <a:gd name="T63" fmla="*/ 522 h 522"/>
                <a:gd name="T64" fmla="*/ 149 w 189"/>
                <a:gd name="T65" fmla="*/ 522 h 522"/>
                <a:gd name="T66" fmla="*/ 145 w 189"/>
                <a:gd name="T67" fmla="*/ 522 h 522"/>
                <a:gd name="T68" fmla="*/ 143 w 189"/>
                <a:gd name="T69" fmla="*/ 519 h 522"/>
                <a:gd name="T70" fmla="*/ 139 w 189"/>
                <a:gd name="T71" fmla="*/ 513 h 522"/>
                <a:gd name="T72" fmla="*/ 135 w 189"/>
                <a:gd name="T73" fmla="*/ 505 h 522"/>
                <a:gd name="T74" fmla="*/ 132 w 189"/>
                <a:gd name="T75" fmla="*/ 496 h 522"/>
                <a:gd name="T76" fmla="*/ 128 w 189"/>
                <a:gd name="T77" fmla="*/ 484 h 522"/>
                <a:gd name="T78" fmla="*/ 116 w 189"/>
                <a:gd name="T79" fmla="*/ 455 h 522"/>
                <a:gd name="T80" fmla="*/ 105 w 189"/>
                <a:gd name="T81" fmla="*/ 421 h 522"/>
                <a:gd name="T82" fmla="*/ 97 w 189"/>
                <a:gd name="T83" fmla="*/ 385 h 522"/>
                <a:gd name="T84" fmla="*/ 84 w 189"/>
                <a:gd name="T85" fmla="*/ 312 h 522"/>
                <a:gd name="T86" fmla="*/ 78 w 189"/>
                <a:gd name="T87" fmla="*/ 278 h 522"/>
                <a:gd name="T88" fmla="*/ 67 w 189"/>
                <a:gd name="T89" fmla="*/ 207 h 522"/>
                <a:gd name="T90" fmla="*/ 57 w 189"/>
                <a:gd name="T91" fmla="*/ 151 h 522"/>
                <a:gd name="T92" fmla="*/ 47 w 189"/>
                <a:gd name="T93" fmla="*/ 119 h 522"/>
                <a:gd name="T94" fmla="*/ 36 w 189"/>
                <a:gd name="T95" fmla="*/ 88 h 522"/>
                <a:gd name="T96" fmla="*/ 21 w 189"/>
                <a:gd name="T97" fmla="*/ 63 h 522"/>
                <a:gd name="T98" fmla="*/ 11 w 189"/>
                <a:gd name="T99" fmla="*/ 5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9" h="522">
                  <a:moveTo>
                    <a:pt x="11" y="52"/>
                  </a:moveTo>
                  <a:lnTo>
                    <a:pt x="7" y="40"/>
                  </a:lnTo>
                  <a:lnTo>
                    <a:pt x="3" y="31"/>
                  </a:lnTo>
                  <a:lnTo>
                    <a:pt x="1" y="23"/>
                  </a:lnTo>
                  <a:lnTo>
                    <a:pt x="0" y="17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3" y="10"/>
                  </a:lnTo>
                  <a:lnTo>
                    <a:pt x="5" y="8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9" y="4"/>
                  </a:lnTo>
                  <a:lnTo>
                    <a:pt x="67" y="6"/>
                  </a:lnTo>
                  <a:lnTo>
                    <a:pt x="76" y="8"/>
                  </a:lnTo>
                  <a:lnTo>
                    <a:pt x="86" y="10"/>
                  </a:lnTo>
                  <a:lnTo>
                    <a:pt x="95" y="14"/>
                  </a:lnTo>
                  <a:lnTo>
                    <a:pt x="107" y="15"/>
                  </a:lnTo>
                  <a:lnTo>
                    <a:pt x="118" y="19"/>
                  </a:lnTo>
                  <a:lnTo>
                    <a:pt x="130" y="23"/>
                  </a:lnTo>
                  <a:lnTo>
                    <a:pt x="143" y="27"/>
                  </a:lnTo>
                  <a:lnTo>
                    <a:pt x="156" y="33"/>
                  </a:lnTo>
                  <a:lnTo>
                    <a:pt x="160" y="65"/>
                  </a:lnTo>
                  <a:lnTo>
                    <a:pt x="164" y="98"/>
                  </a:lnTo>
                  <a:lnTo>
                    <a:pt x="168" y="128"/>
                  </a:lnTo>
                  <a:lnTo>
                    <a:pt x="172" y="157"/>
                  </a:lnTo>
                  <a:lnTo>
                    <a:pt x="174" y="186"/>
                  </a:lnTo>
                  <a:lnTo>
                    <a:pt x="177" y="211"/>
                  </a:lnTo>
                  <a:lnTo>
                    <a:pt x="179" y="237"/>
                  </a:lnTo>
                  <a:lnTo>
                    <a:pt x="181" y="260"/>
                  </a:lnTo>
                  <a:lnTo>
                    <a:pt x="183" y="283"/>
                  </a:lnTo>
                  <a:lnTo>
                    <a:pt x="185" y="304"/>
                  </a:lnTo>
                  <a:lnTo>
                    <a:pt x="185" y="325"/>
                  </a:lnTo>
                  <a:lnTo>
                    <a:pt x="187" y="343"/>
                  </a:lnTo>
                  <a:lnTo>
                    <a:pt x="187" y="360"/>
                  </a:lnTo>
                  <a:lnTo>
                    <a:pt x="189" y="377"/>
                  </a:lnTo>
                  <a:lnTo>
                    <a:pt x="189" y="392"/>
                  </a:lnTo>
                  <a:lnTo>
                    <a:pt x="189" y="406"/>
                  </a:lnTo>
                  <a:lnTo>
                    <a:pt x="189" y="417"/>
                  </a:lnTo>
                  <a:lnTo>
                    <a:pt x="189" y="429"/>
                  </a:lnTo>
                  <a:lnTo>
                    <a:pt x="187" y="440"/>
                  </a:lnTo>
                  <a:lnTo>
                    <a:pt x="187" y="450"/>
                  </a:lnTo>
                  <a:lnTo>
                    <a:pt x="187" y="459"/>
                  </a:lnTo>
                  <a:lnTo>
                    <a:pt x="185" y="467"/>
                  </a:lnTo>
                  <a:lnTo>
                    <a:pt x="185" y="475"/>
                  </a:lnTo>
                  <a:lnTo>
                    <a:pt x="183" y="480"/>
                  </a:lnTo>
                  <a:lnTo>
                    <a:pt x="183" y="488"/>
                  </a:lnTo>
                  <a:lnTo>
                    <a:pt x="181" y="492"/>
                  </a:lnTo>
                  <a:lnTo>
                    <a:pt x="179" y="497"/>
                  </a:lnTo>
                  <a:lnTo>
                    <a:pt x="179" y="501"/>
                  </a:lnTo>
                  <a:lnTo>
                    <a:pt x="177" y="505"/>
                  </a:lnTo>
                  <a:lnTo>
                    <a:pt x="176" y="507"/>
                  </a:lnTo>
                  <a:lnTo>
                    <a:pt x="174" y="509"/>
                  </a:lnTo>
                  <a:lnTo>
                    <a:pt x="172" y="511"/>
                  </a:lnTo>
                  <a:lnTo>
                    <a:pt x="166" y="515"/>
                  </a:lnTo>
                  <a:lnTo>
                    <a:pt x="160" y="519"/>
                  </a:lnTo>
                  <a:lnTo>
                    <a:pt x="155" y="522"/>
                  </a:lnTo>
                  <a:lnTo>
                    <a:pt x="151" y="522"/>
                  </a:lnTo>
                  <a:lnTo>
                    <a:pt x="149" y="522"/>
                  </a:lnTo>
                  <a:lnTo>
                    <a:pt x="147" y="522"/>
                  </a:lnTo>
                  <a:lnTo>
                    <a:pt x="145" y="522"/>
                  </a:lnTo>
                  <a:lnTo>
                    <a:pt x="143" y="520"/>
                  </a:lnTo>
                  <a:lnTo>
                    <a:pt x="143" y="519"/>
                  </a:lnTo>
                  <a:lnTo>
                    <a:pt x="141" y="517"/>
                  </a:lnTo>
                  <a:lnTo>
                    <a:pt x="139" y="513"/>
                  </a:lnTo>
                  <a:lnTo>
                    <a:pt x="137" y="509"/>
                  </a:lnTo>
                  <a:lnTo>
                    <a:pt x="135" y="505"/>
                  </a:lnTo>
                  <a:lnTo>
                    <a:pt x="133" y="501"/>
                  </a:lnTo>
                  <a:lnTo>
                    <a:pt x="132" y="496"/>
                  </a:lnTo>
                  <a:lnTo>
                    <a:pt x="130" y="490"/>
                  </a:lnTo>
                  <a:lnTo>
                    <a:pt x="128" y="484"/>
                  </a:lnTo>
                  <a:lnTo>
                    <a:pt x="122" y="471"/>
                  </a:lnTo>
                  <a:lnTo>
                    <a:pt x="116" y="455"/>
                  </a:lnTo>
                  <a:lnTo>
                    <a:pt x="111" y="438"/>
                  </a:lnTo>
                  <a:lnTo>
                    <a:pt x="105" y="421"/>
                  </a:lnTo>
                  <a:lnTo>
                    <a:pt x="101" y="404"/>
                  </a:lnTo>
                  <a:lnTo>
                    <a:pt x="97" y="385"/>
                  </a:lnTo>
                  <a:lnTo>
                    <a:pt x="89" y="348"/>
                  </a:lnTo>
                  <a:lnTo>
                    <a:pt x="84" y="312"/>
                  </a:lnTo>
                  <a:lnTo>
                    <a:pt x="82" y="295"/>
                  </a:lnTo>
                  <a:lnTo>
                    <a:pt x="78" y="278"/>
                  </a:lnTo>
                  <a:lnTo>
                    <a:pt x="72" y="243"/>
                  </a:lnTo>
                  <a:lnTo>
                    <a:pt x="67" y="207"/>
                  </a:lnTo>
                  <a:lnTo>
                    <a:pt x="61" y="168"/>
                  </a:lnTo>
                  <a:lnTo>
                    <a:pt x="57" y="151"/>
                  </a:lnTo>
                  <a:lnTo>
                    <a:pt x="53" y="134"/>
                  </a:lnTo>
                  <a:lnTo>
                    <a:pt x="47" y="119"/>
                  </a:lnTo>
                  <a:lnTo>
                    <a:pt x="42" y="103"/>
                  </a:lnTo>
                  <a:lnTo>
                    <a:pt x="36" y="88"/>
                  </a:lnTo>
                  <a:lnTo>
                    <a:pt x="28" y="75"/>
                  </a:lnTo>
                  <a:lnTo>
                    <a:pt x="21" y="63"/>
                  </a:lnTo>
                  <a:lnTo>
                    <a:pt x="11" y="52"/>
                  </a:lnTo>
                  <a:lnTo>
                    <a:pt x="11" y="52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1358938" y="1320820"/>
              <a:ext cx="1069975" cy="438150"/>
            </a:xfrm>
            <a:custGeom>
              <a:avLst/>
              <a:gdLst>
                <a:gd name="T0" fmla="*/ 1263 w 1347"/>
                <a:gd name="T1" fmla="*/ 61 h 553"/>
                <a:gd name="T2" fmla="*/ 1301 w 1347"/>
                <a:gd name="T3" fmla="*/ 78 h 553"/>
                <a:gd name="T4" fmla="*/ 1328 w 1347"/>
                <a:gd name="T5" fmla="*/ 95 h 553"/>
                <a:gd name="T6" fmla="*/ 1343 w 1347"/>
                <a:gd name="T7" fmla="*/ 109 h 553"/>
                <a:gd name="T8" fmla="*/ 1347 w 1347"/>
                <a:gd name="T9" fmla="*/ 122 h 553"/>
                <a:gd name="T10" fmla="*/ 1343 w 1347"/>
                <a:gd name="T11" fmla="*/ 134 h 553"/>
                <a:gd name="T12" fmla="*/ 1316 w 1347"/>
                <a:gd name="T13" fmla="*/ 151 h 553"/>
                <a:gd name="T14" fmla="*/ 1282 w 1347"/>
                <a:gd name="T15" fmla="*/ 168 h 553"/>
                <a:gd name="T16" fmla="*/ 1251 w 1347"/>
                <a:gd name="T17" fmla="*/ 204 h 553"/>
                <a:gd name="T18" fmla="*/ 1219 w 1347"/>
                <a:gd name="T19" fmla="*/ 260 h 553"/>
                <a:gd name="T20" fmla="*/ 1186 w 1347"/>
                <a:gd name="T21" fmla="*/ 338 h 553"/>
                <a:gd name="T22" fmla="*/ 1148 w 1347"/>
                <a:gd name="T23" fmla="*/ 426 h 553"/>
                <a:gd name="T24" fmla="*/ 1119 w 1347"/>
                <a:gd name="T25" fmla="*/ 493 h 553"/>
                <a:gd name="T26" fmla="*/ 1100 w 1347"/>
                <a:gd name="T27" fmla="*/ 535 h 553"/>
                <a:gd name="T28" fmla="*/ 1089 w 1347"/>
                <a:gd name="T29" fmla="*/ 553 h 553"/>
                <a:gd name="T30" fmla="*/ 1075 w 1347"/>
                <a:gd name="T31" fmla="*/ 551 h 553"/>
                <a:gd name="T32" fmla="*/ 1058 w 1347"/>
                <a:gd name="T33" fmla="*/ 539 h 553"/>
                <a:gd name="T34" fmla="*/ 1041 w 1347"/>
                <a:gd name="T35" fmla="*/ 522 h 553"/>
                <a:gd name="T36" fmla="*/ 1031 w 1347"/>
                <a:gd name="T37" fmla="*/ 493 h 553"/>
                <a:gd name="T38" fmla="*/ 1033 w 1347"/>
                <a:gd name="T39" fmla="*/ 468 h 553"/>
                <a:gd name="T40" fmla="*/ 1041 w 1347"/>
                <a:gd name="T41" fmla="*/ 434 h 553"/>
                <a:gd name="T42" fmla="*/ 1054 w 1347"/>
                <a:gd name="T43" fmla="*/ 380 h 553"/>
                <a:gd name="T44" fmla="*/ 1074 w 1347"/>
                <a:gd name="T45" fmla="*/ 312 h 553"/>
                <a:gd name="T46" fmla="*/ 1091 w 1347"/>
                <a:gd name="T47" fmla="*/ 237 h 553"/>
                <a:gd name="T48" fmla="*/ 1102 w 1347"/>
                <a:gd name="T49" fmla="*/ 180 h 553"/>
                <a:gd name="T50" fmla="*/ 1104 w 1347"/>
                <a:gd name="T51" fmla="*/ 138 h 553"/>
                <a:gd name="T52" fmla="*/ 1098 w 1347"/>
                <a:gd name="T53" fmla="*/ 115 h 553"/>
                <a:gd name="T54" fmla="*/ 1072 w 1347"/>
                <a:gd name="T55" fmla="*/ 101 h 553"/>
                <a:gd name="T56" fmla="*/ 1037 w 1347"/>
                <a:gd name="T57" fmla="*/ 95 h 553"/>
                <a:gd name="T58" fmla="*/ 1001 w 1347"/>
                <a:gd name="T59" fmla="*/ 94 h 553"/>
                <a:gd name="T60" fmla="*/ 924 w 1347"/>
                <a:gd name="T61" fmla="*/ 99 h 553"/>
                <a:gd name="T62" fmla="*/ 806 w 1347"/>
                <a:gd name="T63" fmla="*/ 107 h 553"/>
                <a:gd name="T64" fmla="*/ 746 w 1347"/>
                <a:gd name="T65" fmla="*/ 111 h 553"/>
                <a:gd name="T66" fmla="*/ 666 w 1347"/>
                <a:gd name="T67" fmla="*/ 117 h 553"/>
                <a:gd name="T68" fmla="*/ 565 w 1347"/>
                <a:gd name="T69" fmla="*/ 126 h 553"/>
                <a:gd name="T70" fmla="*/ 442 w 1347"/>
                <a:gd name="T71" fmla="*/ 138 h 553"/>
                <a:gd name="T72" fmla="*/ 312 w 1347"/>
                <a:gd name="T73" fmla="*/ 149 h 553"/>
                <a:gd name="T74" fmla="*/ 194 w 1347"/>
                <a:gd name="T75" fmla="*/ 157 h 553"/>
                <a:gd name="T76" fmla="*/ 90 w 1347"/>
                <a:gd name="T77" fmla="*/ 161 h 553"/>
                <a:gd name="T78" fmla="*/ 0 w 1347"/>
                <a:gd name="T79" fmla="*/ 162 h 553"/>
                <a:gd name="T80" fmla="*/ 88 w 1347"/>
                <a:gd name="T81" fmla="*/ 105 h 553"/>
                <a:gd name="T82" fmla="*/ 312 w 1347"/>
                <a:gd name="T83" fmla="*/ 97 h 553"/>
                <a:gd name="T84" fmla="*/ 549 w 1347"/>
                <a:gd name="T85" fmla="*/ 78 h 553"/>
                <a:gd name="T86" fmla="*/ 676 w 1347"/>
                <a:gd name="T87" fmla="*/ 65 h 553"/>
                <a:gd name="T88" fmla="*/ 779 w 1347"/>
                <a:gd name="T89" fmla="*/ 55 h 553"/>
                <a:gd name="T90" fmla="*/ 863 w 1347"/>
                <a:gd name="T91" fmla="*/ 48 h 553"/>
                <a:gd name="T92" fmla="*/ 924 w 1347"/>
                <a:gd name="T93" fmla="*/ 42 h 553"/>
                <a:gd name="T94" fmla="*/ 972 w 1347"/>
                <a:gd name="T95" fmla="*/ 38 h 553"/>
                <a:gd name="T96" fmla="*/ 1010 w 1347"/>
                <a:gd name="T97" fmla="*/ 32 h 553"/>
                <a:gd name="T98" fmla="*/ 1039 w 1347"/>
                <a:gd name="T99" fmla="*/ 27 h 553"/>
                <a:gd name="T100" fmla="*/ 1062 w 1347"/>
                <a:gd name="T101" fmla="*/ 15 h 553"/>
                <a:gd name="T102" fmla="*/ 1085 w 1347"/>
                <a:gd name="T103" fmla="*/ 4 h 553"/>
                <a:gd name="T104" fmla="*/ 1108 w 1347"/>
                <a:gd name="T105" fmla="*/ 0 h 553"/>
                <a:gd name="T106" fmla="*/ 1127 w 1347"/>
                <a:gd name="T107" fmla="*/ 4 h 553"/>
                <a:gd name="T108" fmla="*/ 1154 w 1347"/>
                <a:gd name="T109" fmla="*/ 13 h 553"/>
                <a:gd name="T110" fmla="*/ 1192 w 1347"/>
                <a:gd name="T111" fmla="*/ 29 h 553"/>
                <a:gd name="T112" fmla="*/ 1225 w 1347"/>
                <a:gd name="T113" fmla="*/ 4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7" h="553">
                  <a:moveTo>
                    <a:pt x="1225" y="44"/>
                  </a:moveTo>
                  <a:lnTo>
                    <a:pt x="1238" y="50"/>
                  </a:lnTo>
                  <a:lnTo>
                    <a:pt x="1251" y="55"/>
                  </a:lnTo>
                  <a:lnTo>
                    <a:pt x="1263" y="61"/>
                  </a:lnTo>
                  <a:lnTo>
                    <a:pt x="1272" y="65"/>
                  </a:lnTo>
                  <a:lnTo>
                    <a:pt x="1284" y="71"/>
                  </a:lnTo>
                  <a:lnTo>
                    <a:pt x="1293" y="74"/>
                  </a:lnTo>
                  <a:lnTo>
                    <a:pt x="1301" y="78"/>
                  </a:lnTo>
                  <a:lnTo>
                    <a:pt x="1309" y="82"/>
                  </a:lnTo>
                  <a:lnTo>
                    <a:pt x="1316" y="88"/>
                  </a:lnTo>
                  <a:lnTo>
                    <a:pt x="1324" y="92"/>
                  </a:lnTo>
                  <a:lnTo>
                    <a:pt x="1328" y="95"/>
                  </a:lnTo>
                  <a:lnTo>
                    <a:pt x="1334" y="97"/>
                  </a:lnTo>
                  <a:lnTo>
                    <a:pt x="1337" y="101"/>
                  </a:lnTo>
                  <a:lnTo>
                    <a:pt x="1341" y="105"/>
                  </a:lnTo>
                  <a:lnTo>
                    <a:pt x="1343" y="109"/>
                  </a:lnTo>
                  <a:lnTo>
                    <a:pt x="1345" y="113"/>
                  </a:lnTo>
                  <a:lnTo>
                    <a:pt x="1347" y="117"/>
                  </a:lnTo>
                  <a:lnTo>
                    <a:pt x="1347" y="118"/>
                  </a:lnTo>
                  <a:lnTo>
                    <a:pt x="1347" y="122"/>
                  </a:lnTo>
                  <a:lnTo>
                    <a:pt x="1347" y="126"/>
                  </a:lnTo>
                  <a:lnTo>
                    <a:pt x="1347" y="128"/>
                  </a:lnTo>
                  <a:lnTo>
                    <a:pt x="1345" y="132"/>
                  </a:lnTo>
                  <a:lnTo>
                    <a:pt x="1343" y="134"/>
                  </a:lnTo>
                  <a:lnTo>
                    <a:pt x="1341" y="136"/>
                  </a:lnTo>
                  <a:lnTo>
                    <a:pt x="1334" y="141"/>
                  </a:lnTo>
                  <a:lnTo>
                    <a:pt x="1326" y="147"/>
                  </a:lnTo>
                  <a:lnTo>
                    <a:pt x="1316" y="151"/>
                  </a:lnTo>
                  <a:lnTo>
                    <a:pt x="1305" y="157"/>
                  </a:lnTo>
                  <a:lnTo>
                    <a:pt x="1297" y="159"/>
                  </a:lnTo>
                  <a:lnTo>
                    <a:pt x="1290" y="162"/>
                  </a:lnTo>
                  <a:lnTo>
                    <a:pt x="1282" y="168"/>
                  </a:lnTo>
                  <a:lnTo>
                    <a:pt x="1274" y="176"/>
                  </a:lnTo>
                  <a:lnTo>
                    <a:pt x="1267" y="183"/>
                  </a:lnTo>
                  <a:lnTo>
                    <a:pt x="1259" y="193"/>
                  </a:lnTo>
                  <a:lnTo>
                    <a:pt x="1251" y="204"/>
                  </a:lnTo>
                  <a:lnTo>
                    <a:pt x="1244" y="216"/>
                  </a:lnTo>
                  <a:lnTo>
                    <a:pt x="1236" y="229"/>
                  </a:lnTo>
                  <a:lnTo>
                    <a:pt x="1228" y="245"/>
                  </a:lnTo>
                  <a:lnTo>
                    <a:pt x="1219" y="260"/>
                  </a:lnTo>
                  <a:lnTo>
                    <a:pt x="1211" y="277"/>
                  </a:lnTo>
                  <a:lnTo>
                    <a:pt x="1204" y="296"/>
                  </a:lnTo>
                  <a:lnTo>
                    <a:pt x="1194" y="317"/>
                  </a:lnTo>
                  <a:lnTo>
                    <a:pt x="1186" y="338"/>
                  </a:lnTo>
                  <a:lnTo>
                    <a:pt x="1177" y="361"/>
                  </a:lnTo>
                  <a:lnTo>
                    <a:pt x="1167" y="384"/>
                  </a:lnTo>
                  <a:lnTo>
                    <a:pt x="1158" y="407"/>
                  </a:lnTo>
                  <a:lnTo>
                    <a:pt x="1148" y="426"/>
                  </a:lnTo>
                  <a:lnTo>
                    <a:pt x="1140" y="446"/>
                  </a:lnTo>
                  <a:lnTo>
                    <a:pt x="1133" y="463"/>
                  </a:lnTo>
                  <a:lnTo>
                    <a:pt x="1127" y="480"/>
                  </a:lnTo>
                  <a:lnTo>
                    <a:pt x="1119" y="493"/>
                  </a:lnTo>
                  <a:lnTo>
                    <a:pt x="1114" y="507"/>
                  </a:lnTo>
                  <a:lnTo>
                    <a:pt x="1110" y="518"/>
                  </a:lnTo>
                  <a:lnTo>
                    <a:pt x="1104" y="528"/>
                  </a:lnTo>
                  <a:lnTo>
                    <a:pt x="1100" y="535"/>
                  </a:lnTo>
                  <a:lnTo>
                    <a:pt x="1096" y="541"/>
                  </a:lnTo>
                  <a:lnTo>
                    <a:pt x="1095" y="547"/>
                  </a:lnTo>
                  <a:lnTo>
                    <a:pt x="1093" y="551"/>
                  </a:lnTo>
                  <a:lnTo>
                    <a:pt x="1089" y="553"/>
                  </a:lnTo>
                  <a:lnTo>
                    <a:pt x="1089" y="553"/>
                  </a:lnTo>
                  <a:lnTo>
                    <a:pt x="1085" y="553"/>
                  </a:lnTo>
                  <a:lnTo>
                    <a:pt x="1081" y="553"/>
                  </a:lnTo>
                  <a:lnTo>
                    <a:pt x="1075" y="551"/>
                  </a:lnTo>
                  <a:lnTo>
                    <a:pt x="1072" y="549"/>
                  </a:lnTo>
                  <a:lnTo>
                    <a:pt x="1068" y="547"/>
                  </a:lnTo>
                  <a:lnTo>
                    <a:pt x="1064" y="543"/>
                  </a:lnTo>
                  <a:lnTo>
                    <a:pt x="1058" y="539"/>
                  </a:lnTo>
                  <a:lnTo>
                    <a:pt x="1056" y="535"/>
                  </a:lnTo>
                  <a:lnTo>
                    <a:pt x="1051" y="532"/>
                  </a:lnTo>
                  <a:lnTo>
                    <a:pt x="1045" y="528"/>
                  </a:lnTo>
                  <a:lnTo>
                    <a:pt x="1041" y="522"/>
                  </a:lnTo>
                  <a:lnTo>
                    <a:pt x="1037" y="516"/>
                  </a:lnTo>
                  <a:lnTo>
                    <a:pt x="1035" y="511"/>
                  </a:lnTo>
                  <a:lnTo>
                    <a:pt x="1033" y="503"/>
                  </a:lnTo>
                  <a:lnTo>
                    <a:pt x="1031" y="493"/>
                  </a:lnTo>
                  <a:lnTo>
                    <a:pt x="1031" y="486"/>
                  </a:lnTo>
                  <a:lnTo>
                    <a:pt x="1031" y="482"/>
                  </a:lnTo>
                  <a:lnTo>
                    <a:pt x="1031" y="476"/>
                  </a:lnTo>
                  <a:lnTo>
                    <a:pt x="1033" y="468"/>
                  </a:lnTo>
                  <a:lnTo>
                    <a:pt x="1035" y="463"/>
                  </a:lnTo>
                  <a:lnTo>
                    <a:pt x="1037" y="453"/>
                  </a:lnTo>
                  <a:lnTo>
                    <a:pt x="1039" y="444"/>
                  </a:lnTo>
                  <a:lnTo>
                    <a:pt x="1041" y="434"/>
                  </a:lnTo>
                  <a:lnTo>
                    <a:pt x="1043" y="421"/>
                  </a:lnTo>
                  <a:lnTo>
                    <a:pt x="1047" y="409"/>
                  </a:lnTo>
                  <a:lnTo>
                    <a:pt x="1051" y="396"/>
                  </a:lnTo>
                  <a:lnTo>
                    <a:pt x="1054" y="380"/>
                  </a:lnTo>
                  <a:lnTo>
                    <a:pt x="1058" y="365"/>
                  </a:lnTo>
                  <a:lnTo>
                    <a:pt x="1064" y="348"/>
                  </a:lnTo>
                  <a:lnTo>
                    <a:pt x="1070" y="331"/>
                  </a:lnTo>
                  <a:lnTo>
                    <a:pt x="1074" y="312"/>
                  </a:lnTo>
                  <a:lnTo>
                    <a:pt x="1079" y="292"/>
                  </a:lnTo>
                  <a:lnTo>
                    <a:pt x="1085" y="273"/>
                  </a:lnTo>
                  <a:lnTo>
                    <a:pt x="1089" y="254"/>
                  </a:lnTo>
                  <a:lnTo>
                    <a:pt x="1091" y="237"/>
                  </a:lnTo>
                  <a:lnTo>
                    <a:pt x="1095" y="222"/>
                  </a:lnTo>
                  <a:lnTo>
                    <a:pt x="1096" y="206"/>
                  </a:lnTo>
                  <a:lnTo>
                    <a:pt x="1100" y="193"/>
                  </a:lnTo>
                  <a:lnTo>
                    <a:pt x="1102" y="180"/>
                  </a:lnTo>
                  <a:lnTo>
                    <a:pt x="1102" y="168"/>
                  </a:lnTo>
                  <a:lnTo>
                    <a:pt x="1104" y="157"/>
                  </a:lnTo>
                  <a:lnTo>
                    <a:pt x="1104" y="147"/>
                  </a:lnTo>
                  <a:lnTo>
                    <a:pt x="1104" y="138"/>
                  </a:lnTo>
                  <a:lnTo>
                    <a:pt x="1104" y="132"/>
                  </a:lnTo>
                  <a:lnTo>
                    <a:pt x="1102" y="124"/>
                  </a:lnTo>
                  <a:lnTo>
                    <a:pt x="1100" y="120"/>
                  </a:lnTo>
                  <a:lnTo>
                    <a:pt x="1098" y="115"/>
                  </a:lnTo>
                  <a:lnTo>
                    <a:pt x="1096" y="113"/>
                  </a:lnTo>
                  <a:lnTo>
                    <a:pt x="1089" y="109"/>
                  </a:lnTo>
                  <a:lnTo>
                    <a:pt x="1081" y="105"/>
                  </a:lnTo>
                  <a:lnTo>
                    <a:pt x="1072" y="101"/>
                  </a:lnTo>
                  <a:lnTo>
                    <a:pt x="1058" y="99"/>
                  </a:lnTo>
                  <a:lnTo>
                    <a:pt x="1052" y="97"/>
                  </a:lnTo>
                  <a:lnTo>
                    <a:pt x="1045" y="95"/>
                  </a:lnTo>
                  <a:lnTo>
                    <a:pt x="1037" y="95"/>
                  </a:lnTo>
                  <a:lnTo>
                    <a:pt x="1030" y="95"/>
                  </a:lnTo>
                  <a:lnTo>
                    <a:pt x="1020" y="94"/>
                  </a:lnTo>
                  <a:lnTo>
                    <a:pt x="1010" y="94"/>
                  </a:lnTo>
                  <a:lnTo>
                    <a:pt x="1001" y="94"/>
                  </a:lnTo>
                  <a:lnTo>
                    <a:pt x="991" y="94"/>
                  </a:lnTo>
                  <a:lnTo>
                    <a:pt x="970" y="95"/>
                  </a:lnTo>
                  <a:lnTo>
                    <a:pt x="947" y="97"/>
                  </a:lnTo>
                  <a:lnTo>
                    <a:pt x="924" y="99"/>
                  </a:lnTo>
                  <a:lnTo>
                    <a:pt x="901" y="99"/>
                  </a:lnTo>
                  <a:lnTo>
                    <a:pt x="854" y="103"/>
                  </a:lnTo>
                  <a:lnTo>
                    <a:pt x="831" y="105"/>
                  </a:lnTo>
                  <a:lnTo>
                    <a:pt x="806" y="107"/>
                  </a:lnTo>
                  <a:lnTo>
                    <a:pt x="792" y="107"/>
                  </a:lnTo>
                  <a:lnTo>
                    <a:pt x="779" y="109"/>
                  </a:lnTo>
                  <a:lnTo>
                    <a:pt x="764" y="109"/>
                  </a:lnTo>
                  <a:lnTo>
                    <a:pt x="746" y="111"/>
                  </a:lnTo>
                  <a:lnTo>
                    <a:pt x="729" y="113"/>
                  </a:lnTo>
                  <a:lnTo>
                    <a:pt x="710" y="115"/>
                  </a:lnTo>
                  <a:lnTo>
                    <a:pt x="689" y="115"/>
                  </a:lnTo>
                  <a:lnTo>
                    <a:pt x="666" y="117"/>
                  </a:lnTo>
                  <a:lnTo>
                    <a:pt x="643" y="118"/>
                  </a:lnTo>
                  <a:lnTo>
                    <a:pt x="618" y="120"/>
                  </a:lnTo>
                  <a:lnTo>
                    <a:pt x="593" y="122"/>
                  </a:lnTo>
                  <a:lnTo>
                    <a:pt x="565" y="126"/>
                  </a:lnTo>
                  <a:lnTo>
                    <a:pt x="536" y="128"/>
                  </a:lnTo>
                  <a:lnTo>
                    <a:pt x="507" y="130"/>
                  </a:lnTo>
                  <a:lnTo>
                    <a:pt x="477" y="134"/>
                  </a:lnTo>
                  <a:lnTo>
                    <a:pt x="442" y="138"/>
                  </a:lnTo>
                  <a:lnTo>
                    <a:pt x="410" y="141"/>
                  </a:lnTo>
                  <a:lnTo>
                    <a:pt x="375" y="143"/>
                  </a:lnTo>
                  <a:lnTo>
                    <a:pt x="343" y="147"/>
                  </a:lnTo>
                  <a:lnTo>
                    <a:pt x="312" y="149"/>
                  </a:lnTo>
                  <a:lnTo>
                    <a:pt x="282" y="151"/>
                  </a:lnTo>
                  <a:lnTo>
                    <a:pt x="251" y="153"/>
                  </a:lnTo>
                  <a:lnTo>
                    <a:pt x="222" y="155"/>
                  </a:lnTo>
                  <a:lnTo>
                    <a:pt x="194" y="157"/>
                  </a:lnTo>
                  <a:lnTo>
                    <a:pt x="167" y="159"/>
                  </a:lnTo>
                  <a:lnTo>
                    <a:pt x="140" y="159"/>
                  </a:lnTo>
                  <a:lnTo>
                    <a:pt x="115" y="161"/>
                  </a:lnTo>
                  <a:lnTo>
                    <a:pt x="90" y="161"/>
                  </a:lnTo>
                  <a:lnTo>
                    <a:pt x="67" y="161"/>
                  </a:lnTo>
                  <a:lnTo>
                    <a:pt x="44" y="162"/>
                  </a:lnTo>
                  <a:lnTo>
                    <a:pt x="21" y="162"/>
                  </a:lnTo>
                  <a:lnTo>
                    <a:pt x="0" y="162"/>
                  </a:lnTo>
                  <a:lnTo>
                    <a:pt x="0" y="107"/>
                  </a:lnTo>
                  <a:lnTo>
                    <a:pt x="29" y="107"/>
                  </a:lnTo>
                  <a:lnTo>
                    <a:pt x="58" y="105"/>
                  </a:lnTo>
                  <a:lnTo>
                    <a:pt x="88" y="105"/>
                  </a:lnTo>
                  <a:lnTo>
                    <a:pt x="119" y="105"/>
                  </a:lnTo>
                  <a:lnTo>
                    <a:pt x="182" y="103"/>
                  </a:lnTo>
                  <a:lnTo>
                    <a:pt x="245" y="101"/>
                  </a:lnTo>
                  <a:lnTo>
                    <a:pt x="312" y="97"/>
                  </a:lnTo>
                  <a:lnTo>
                    <a:pt x="379" y="94"/>
                  </a:lnTo>
                  <a:lnTo>
                    <a:pt x="446" y="88"/>
                  </a:lnTo>
                  <a:lnTo>
                    <a:pt x="515" y="82"/>
                  </a:lnTo>
                  <a:lnTo>
                    <a:pt x="549" y="78"/>
                  </a:lnTo>
                  <a:lnTo>
                    <a:pt x="584" y="74"/>
                  </a:lnTo>
                  <a:lnTo>
                    <a:pt x="614" y="71"/>
                  </a:lnTo>
                  <a:lnTo>
                    <a:pt x="645" y="69"/>
                  </a:lnTo>
                  <a:lnTo>
                    <a:pt x="676" y="65"/>
                  </a:lnTo>
                  <a:lnTo>
                    <a:pt x="702" y="63"/>
                  </a:lnTo>
                  <a:lnTo>
                    <a:pt x="729" y="61"/>
                  </a:lnTo>
                  <a:lnTo>
                    <a:pt x="756" y="57"/>
                  </a:lnTo>
                  <a:lnTo>
                    <a:pt x="779" y="55"/>
                  </a:lnTo>
                  <a:lnTo>
                    <a:pt x="802" y="53"/>
                  </a:lnTo>
                  <a:lnTo>
                    <a:pt x="825" y="51"/>
                  </a:lnTo>
                  <a:lnTo>
                    <a:pt x="844" y="50"/>
                  </a:lnTo>
                  <a:lnTo>
                    <a:pt x="863" y="48"/>
                  </a:lnTo>
                  <a:lnTo>
                    <a:pt x="880" y="46"/>
                  </a:lnTo>
                  <a:lnTo>
                    <a:pt x="896" y="46"/>
                  </a:lnTo>
                  <a:lnTo>
                    <a:pt x="911" y="44"/>
                  </a:lnTo>
                  <a:lnTo>
                    <a:pt x="924" y="42"/>
                  </a:lnTo>
                  <a:lnTo>
                    <a:pt x="936" y="42"/>
                  </a:lnTo>
                  <a:lnTo>
                    <a:pt x="949" y="40"/>
                  </a:lnTo>
                  <a:lnTo>
                    <a:pt x="961" y="40"/>
                  </a:lnTo>
                  <a:lnTo>
                    <a:pt x="972" y="38"/>
                  </a:lnTo>
                  <a:lnTo>
                    <a:pt x="982" y="36"/>
                  </a:lnTo>
                  <a:lnTo>
                    <a:pt x="991" y="36"/>
                  </a:lnTo>
                  <a:lnTo>
                    <a:pt x="1001" y="34"/>
                  </a:lnTo>
                  <a:lnTo>
                    <a:pt x="1010" y="32"/>
                  </a:lnTo>
                  <a:lnTo>
                    <a:pt x="1018" y="30"/>
                  </a:lnTo>
                  <a:lnTo>
                    <a:pt x="1026" y="29"/>
                  </a:lnTo>
                  <a:lnTo>
                    <a:pt x="1033" y="27"/>
                  </a:lnTo>
                  <a:lnTo>
                    <a:pt x="1039" y="27"/>
                  </a:lnTo>
                  <a:lnTo>
                    <a:pt x="1045" y="23"/>
                  </a:lnTo>
                  <a:lnTo>
                    <a:pt x="1051" y="21"/>
                  </a:lnTo>
                  <a:lnTo>
                    <a:pt x="1056" y="19"/>
                  </a:lnTo>
                  <a:lnTo>
                    <a:pt x="1062" y="15"/>
                  </a:lnTo>
                  <a:lnTo>
                    <a:pt x="1068" y="11"/>
                  </a:lnTo>
                  <a:lnTo>
                    <a:pt x="1074" y="7"/>
                  </a:lnTo>
                  <a:lnTo>
                    <a:pt x="1079" y="6"/>
                  </a:lnTo>
                  <a:lnTo>
                    <a:pt x="1085" y="4"/>
                  </a:lnTo>
                  <a:lnTo>
                    <a:pt x="1093" y="2"/>
                  </a:lnTo>
                  <a:lnTo>
                    <a:pt x="1098" y="2"/>
                  </a:lnTo>
                  <a:lnTo>
                    <a:pt x="1104" y="0"/>
                  </a:lnTo>
                  <a:lnTo>
                    <a:pt x="1108" y="0"/>
                  </a:lnTo>
                  <a:lnTo>
                    <a:pt x="1112" y="2"/>
                  </a:lnTo>
                  <a:lnTo>
                    <a:pt x="1116" y="2"/>
                  </a:lnTo>
                  <a:lnTo>
                    <a:pt x="1121" y="4"/>
                  </a:lnTo>
                  <a:lnTo>
                    <a:pt x="1127" y="4"/>
                  </a:lnTo>
                  <a:lnTo>
                    <a:pt x="1133" y="6"/>
                  </a:lnTo>
                  <a:lnTo>
                    <a:pt x="1139" y="7"/>
                  </a:lnTo>
                  <a:lnTo>
                    <a:pt x="1146" y="11"/>
                  </a:lnTo>
                  <a:lnTo>
                    <a:pt x="1154" y="13"/>
                  </a:lnTo>
                  <a:lnTo>
                    <a:pt x="1163" y="17"/>
                  </a:lnTo>
                  <a:lnTo>
                    <a:pt x="1171" y="21"/>
                  </a:lnTo>
                  <a:lnTo>
                    <a:pt x="1181" y="25"/>
                  </a:lnTo>
                  <a:lnTo>
                    <a:pt x="1192" y="29"/>
                  </a:lnTo>
                  <a:lnTo>
                    <a:pt x="1202" y="32"/>
                  </a:lnTo>
                  <a:lnTo>
                    <a:pt x="1213" y="38"/>
                  </a:lnTo>
                  <a:lnTo>
                    <a:pt x="1225" y="44"/>
                  </a:lnTo>
                  <a:lnTo>
                    <a:pt x="1225" y="44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1551025" y="1498620"/>
              <a:ext cx="511175" cy="79375"/>
            </a:xfrm>
            <a:custGeom>
              <a:avLst/>
              <a:gdLst>
                <a:gd name="T0" fmla="*/ 238 w 645"/>
                <a:gd name="T1" fmla="*/ 28 h 99"/>
                <a:gd name="T2" fmla="*/ 287 w 645"/>
                <a:gd name="T3" fmla="*/ 21 h 99"/>
                <a:gd name="T4" fmla="*/ 331 w 645"/>
                <a:gd name="T5" fmla="*/ 15 h 99"/>
                <a:gd name="T6" fmla="*/ 373 w 645"/>
                <a:gd name="T7" fmla="*/ 11 h 99"/>
                <a:gd name="T8" fmla="*/ 410 w 645"/>
                <a:gd name="T9" fmla="*/ 7 h 99"/>
                <a:gd name="T10" fmla="*/ 444 w 645"/>
                <a:gd name="T11" fmla="*/ 3 h 99"/>
                <a:gd name="T12" fmla="*/ 473 w 645"/>
                <a:gd name="T13" fmla="*/ 2 h 99"/>
                <a:gd name="T14" fmla="*/ 498 w 645"/>
                <a:gd name="T15" fmla="*/ 0 h 99"/>
                <a:gd name="T16" fmla="*/ 526 w 645"/>
                <a:gd name="T17" fmla="*/ 0 h 99"/>
                <a:gd name="T18" fmla="*/ 557 w 645"/>
                <a:gd name="T19" fmla="*/ 0 h 99"/>
                <a:gd name="T20" fmla="*/ 582 w 645"/>
                <a:gd name="T21" fmla="*/ 2 h 99"/>
                <a:gd name="T22" fmla="*/ 603 w 645"/>
                <a:gd name="T23" fmla="*/ 3 h 99"/>
                <a:gd name="T24" fmla="*/ 622 w 645"/>
                <a:gd name="T25" fmla="*/ 9 h 99"/>
                <a:gd name="T26" fmla="*/ 634 w 645"/>
                <a:gd name="T27" fmla="*/ 15 h 99"/>
                <a:gd name="T28" fmla="*/ 641 w 645"/>
                <a:gd name="T29" fmla="*/ 23 h 99"/>
                <a:gd name="T30" fmla="*/ 645 w 645"/>
                <a:gd name="T31" fmla="*/ 28 h 99"/>
                <a:gd name="T32" fmla="*/ 645 w 645"/>
                <a:gd name="T33" fmla="*/ 32 h 99"/>
                <a:gd name="T34" fmla="*/ 637 w 645"/>
                <a:gd name="T35" fmla="*/ 36 h 99"/>
                <a:gd name="T36" fmla="*/ 622 w 645"/>
                <a:gd name="T37" fmla="*/ 38 h 99"/>
                <a:gd name="T38" fmla="*/ 599 w 645"/>
                <a:gd name="T39" fmla="*/ 44 h 99"/>
                <a:gd name="T40" fmla="*/ 569 w 645"/>
                <a:gd name="T41" fmla="*/ 47 h 99"/>
                <a:gd name="T42" fmla="*/ 530 w 645"/>
                <a:gd name="T43" fmla="*/ 53 h 99"/>
                <a:gd name="T44" fmla="*/ 486 w 645"/>
                <a:gd name="T45" fmla="*/ 59 h 99"/>
                <a:gd name="T46" fmla="*/ 433 w 645"/>
                <a:gd name="T47" fmla="*/ 65 h 99"/>
                <a:gd name="T48" fmla="*/ 373 w 645"/>
                <a:gd name="T49" fmla="*/ 72 h 99"/>
                <a:gd name="T50" fmla="*/ 316 w 645"/>
                <a:gd name="T51" fmla="*/ 78 h 99"/>
                <a:gd name="T52" fmla="*/ 266 w 645"/>
                <a:gd name="T53" fmla="*/ 84 h 99"/>
                <a:gd name="T54" fmla="*/ 222 w 645"/>
                <a:gd name="T55" fmla="*/ 90 h 99"/>
                <a:gd name="T56" fmla="*/ 186 w 645"/>
                <a:gd name="T57" fmla="*/ 93 h 99"/>
                <a:gd name="T58" fmla="*/ 157 w 645"/>
                <a:gd name="T59" fmla="*/ 95 h 99"/>
                <a:gd name="T60" fmla="*/ 134 w 645"/>
                <a:gd name="T61" fmla="*/ 99 h 99"/>
                <a:gd name="T62" fmla="*/ 119 w 645"/>
                <a:gd name="T63" fmla="*/ 99 h 99"/>
                <a:gd name="T64" fmla="*/ 102 w 645"/>
                <a:gd name="T65" fmla="*/ 99 h 99"/>
                <a:gd name="T66" fmla="*/ 81 w 645"/>
                <a:gd name="T67" fmla="*/ 97 h 99"/>
                <a:gd name="T68" fmla="*/ 52 w 645"/>
                <a:gd name="T69" fmla="*/ 91 h 99"/>
                <a:gd name="T70" fmla="*/ 25 w 645"/>
                <a:gd name="T71" fmla="*/ 84 h 99"/>
                <a:gd name="T72" fmla="*/ 12 w 645"/>
                <a:gd name="T73" fmla="*/ 80 h 99"/>
                <a:gd name="T74" fmla="*/ 4 w 645"/>
                <a:gd name="T75" fmla="*/ 76 h 99"/>
                <a:gd name="T76" fmla="*/ 0 w 645"/>
                <a:gd name="T77" fmla="*/ 70 h 99"/>
                <a:gd name="T78" fmla="*/ 2 w 645"/>
                <a:gd name="T79" fmla="*/ 67 h 99"/>
                <a:gd name="T80" fmla="*/ 8 w 645"/>
                <a:gd name="T81" fmla="*/ 65 h 99"/>
                <a:gd name="T82" fmla="*/ 21 w 645"/>
                <a:gd name="T83" fmla="*/ 61 h 99"/>
                <a:gd name="T84" fmla="*/ 43 w 645"/>
                <a:gd name="T85" fmla="*/ 57 h 99"/>
                <a:gd name="T86" fmla="*/ 67 w 645"/>
                <a:gd name="T87" fmla="*/ 53 h 99"/>
                <a:gd name="T88" fmla="*/ 102 w 645"/>
                <a:gd name="T89" fmla="*/ 47 h 99"/>
                <a:gd name="T90" fmla="*/ 140 w 645"/>
                <a:gd name="T91" fmla="*/ 42 h 99"/>
                <a:gd name="T92" fmla="*/ 186 w 645"/>
                <a:gd name="T93" fmla="*/ 34 h 99"/>
                <a:gd name="T94" fmla="*/ 211 w 645"/>
                <a:gd name="T95" fmla="*/ 3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99">
                  <a:moveTo>
                    <a:pt x="211" y="32"/>
                  </a:moveTo>
                  <a:lnTo>
                    <a:pt x="238" y="28"/>
                  </a:lnTo>
                  <a:lnTo>
                    <a:pt x="262" y="24"/>
                  </a:lnTo>
                  <a:lnTo>
                    <a:pt x="287" y="21"/>
                  </a:lnTo>
                  <a:lnTo>
                    <a:pt x="310" y="19"/>
                  </a:lnTo>
                  <a:lnTo>
                    <a:pt x="331" y="15"/>
                  </a:lnTo>
                  <a:lnTo>
                    <a:pt x="354" y="13"/>
                  </a:lnTo>
                  <a:lnTo>
                    <a:pt x="373" y="11"/>
                  </a:lnTo>
                  <a:lnTo>
                    <a:pt x="393" y="9"/>
                  </a:lnTo>
                  <a:lnTo>
                    <a:pt x="410" y="7"/>
                  </a:lnTo>
                  <a:lnTo>
                    <a:pt x="427" y="5"/>
                  </a:lnTo>
                  <a:lnTo>
                    <a:pt x="444" y="3"/>
                  </a:lnTo>
                  <a:lnTo>
                    <a:pt x="458" y="2"/>
                  </a:lnTo>
                  <a:lnTo>
                    <a:pt x="473" y="2"/>
                  </a:lnTo>
                  <a:lnTo>
                    <a:pt x="486" y="2"/>
                  </a:lnTo>
                  <a:lnTo>
                    <a:pt x="498" y="0"/>
                  </a:lnTo>
                  <a:lnTo>
                    <a:pt x="509" y="0"/>
                  </a:lnTo>
                  <a:lnTo>
                    <a:pt x="526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0" y="2"/>
                  </a:lnTo>
                  <a:lnTo>
                    <a:pt x="582" y="2"/>
                  </a:lnTo>
                  <a:lnTo>
                    <a:pt x="593" y="3"/>
                  </a:lnTo>
                  <a:lnTo>
                    <a:pt x="603" y="3"/>
                  </a:lnTo>
                  <a:lnTo>
                    <a:pt x="613" y="7"/>
                  </a:lnTo>
                  <a:lnTo>
                    <a:pt x="622" y="9"/>
                  </a:lnTo>
                  <a:lnTo>
                    <a:pt x="628" y="13"/>
                  </a:lnTo>
                  <a:lnTo>
                    <a:pt x="634" y="15"/>
                  </a:lnTo>
                  <a:lnTo>
                    <a:pt x="639" y="19"/>
                  </a:lnTo>
                  <a:lnTo>
                    <a:pt x="641" y="23"/>
                  </a:lnTo>
                  <a:lnTo>
                    <a:pt x="643" y="26"/>
                  </a:lnTo>
                  <a:lnTo>
                    <a:pt x="645" y="28"/>
                  </a:lnTo>
                  <a:lnTo>
                    <a:pt x="645" y="32"/>
                  </a:lnTo>
                  <a:lnTo>
                    <a:pt x="645" y="32"/>
                  </a:lnTo>
                  <a:lnTo>
                    <a:pt x="641" y="34"/>
                  </a:lnTo>
                  <a:lnTo>
                    <a:pt x="637" y="36"/>
                  </a:lnTo>
                  <a:lnTo>
                    <a:pt x="630" y="38"/>
                  </a:lnTo>
                  <a:lnTo>
                    <a:pt x="622" y="38"/>
                  </a:lnTo>
                  <a:lnTo>
                    <a:pt x="611" y="40"/>
                  </a:lnTo>
                  <a:lnTo>
                    <a:pt x="599" y="44"/>
                  </a:lnTo>
                  <a:lnTo>
                    <a:pt x="586" y="46"/>
                  </a:lnTo>
                  <a:lnTo>
                    <a:pt x="569" y="47"/>
                  </a:lnTo>
                  <a:lnTo>
                    <a:pt x="551" y="49"/>
                  </a:lnTo>
                  <a:lnTo>
                    <a:pt x="530" y="53"/>
                  </a:lnTo>
                  <a:lnTo>
                    <a:pt x="509" y="55"/>
                  </a:lnTo>
                  <a:lnTo>
                    <a:pt x="486" y="59"/>
                  </a:lnTo>
                  <a:lnTo>
                    <a:pt x="460" y="61"/>
                  </a:lnTo>
                  <a:lnTo>
                    <a:pt x="433" y="65"/>
                  </a:lnTo>
                  <a:lnTo>
                    <a:pt x="404" y="68"/>
                  </a:lnTo>
                  <a:lnTo>
                    <a:pt x="373" y="72"/>
                  </a:lnTo>
                  <a:lnTo>
                    <a:pt x="343" y="76"/>
                  </a:lnTo>
                  <a:lnTo>
                    <a:pt x="316" y="78"/>
                  </a:lnTo>
                  <a:lnTo>
                    <a:pt x="291" y="82"/>
                  </a:lnTo>
                  <a:lnTo>
                    <a:pt x="266" y="84"/>
                  </a:lnTo>
                  <a:lnTo>
                    <a:pt x="243" y="86"/>
                  </a:lnTo>
                  <a:lnTo>
                    <a:pt x="222" y="90"/>
                  </a:lnTo>
                  <a:lnTo>
                    <a:pt x="205" y="91"/>
                  </a:lnTo>
                  <a:lnTo>
                    <a:pt x="186" y="93"/>
                  </a:lnTo>
                  <a:lnTo>
                    <a:pt x="171" y="95"/>
                  </a:lnTo>
                  <a:lnTo>
                    <a:pt x="157" y="95"/>
                  </a:lnTo>
                  <a:lnTo>
                    <a:pt x="146" y="97"/>
                  </a:lnTo>
                  <a:lnTo>
                    <a:pt x="134" y="99"/>
                  </a:lnTo>
                  <a:lnTo>
                    <a:pt x="127" y="99"/>
                  </a:lnTo>
                  <a:lnTo>
                    <a:pt x="119" y="99"/>
                  </a:lnTo>
                  <a:lnTo>
                    <a:pt x="113" y="99"/>
                  </a:lnTo>
                  <a:lnTo>
                    <a:pt x="102" y="99"/>
                  </a:lnTo>
                  <a:lnTo>
                    <a:pt x="90" y="99"/>
                  </a:lnTo>
                  <a:lnTo>
                    <a:pt x="81" y="97"/>
                  </a:lnTo>
                  <a:lnTo>
                    <a:pt x="69" y="95"/>
                  </a:lnTo>
                  <a:lnTo>
                    <a:pt x="52" y="91"/>
                  </a:lnTo>
                  <a:lnTo>
                    <a:pt x="33" y="88"/>
                  </a:lnTo>
                  <a:lnTo>
                    <a:pt x="25" y="84"/>
                  </a:lnTo>
                  <a:lnTo>
                    <a:pt x="18" y="82"/>
                  </a:lnTo>
                  <a:lnTo>
                    <a:pt x="12" y="80"/>
                  </a:lnTo>
                  <a:lnTo>
                    <a:pt x="8" y="78"/>
                  </a:lnTo>
                  <a:lnTo>
                    <a:pt x="4" y="76"/>
                  </a:lnTo>
                  <a:lnTo>
                    <a:pt x="2" y="72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8" y="65"/>
                  </a:lnTo>
                  <a:lnTo>
                    <a:pt x="14" y="63"/>
                  </a:lnTo>
                  <a:lnTo>
                    <a:pt x="21" y="61"/>
                  </a:lnTo>
                  <a:lnTo>
                    <a:pt x="31" y="59"/>
                  </a:lnTo>
                  <a:lnTo>
                    <a:pt x="43" y="57"/>
                  </a:lnTo>
                  <a:lnTo>
                    <a:pt x="54" y="55"/>
                  </a:lnTo>
                  <a:lnTo>
                    <a:pt x="67" y="53"/>
                  </a:lnTo>
                  <a:lnTo>
                    <a:pt x="85" y="49"/>
                  </a:lnTo>
                  <a:lnTo>
                    <a:pt x="102" y="47"/>
                  </a:lnTo>
                  <a:lnTo>
                    <a:pt x="119" y="44"/>
                  </a:lnTo>
                  <a:lnTo>
                    <a:pt x="140" y="42"/>
                  </a:lnTo>
                  <a:lnTo>
                    <a:pt x="161" y="38"/>
                  </a:lnTo>
                  <a:lnTo>
                    <a:pt x="186" y="34"/>
                  </a:lnTo>
                  <a:lnTo>
                    <a:pt x="211" y="32"/>
                  </a:lnTo>
                  <a:lnTo>
                    <a:pt x="211" y="32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1530388" y="1641495"/>
              <a:ext cx="563563" cy="90488"/>
            </a:xfrm>
            <a:custGeom>
              <a:avLst/>
              <a:gdLst>
                <a:gd name="T0" fmla="*/ 342 w 709"/>
                <a:gd name="T1" fmla="*/ 29 h 115"/>
                <a:gd name="T2" fmla="*/ 394 w 709"/>
                <a:gd name="T3" fmla="*/ 21 h 115"/>
                <a:gd name="T4" fmla="*/ 440 w 709"/>
                <a:gd name="T5" fmla="*/ 16 h 115"/>
                <a:gd name="T6" fmla="*/ 480 w 709"/>
                <a:gd name="T7" fmla="*/ 12 h 115"/>
                <a:gd name="T8" fmla="*/ 514 w 709"/>
                <a:gd name="T9" fmla="*/ 8 h 115"/>
                <a:gd name="T10" fmla="*/ 545 w 709"/>
                <a:gd name="T11" fmla="*/ 4 h 115"/>
                <a:gd name="T12" fmla="*/ 570 w 709"/>
                <a:gd name="T13" fmla="*/ 2 h 115"/>
                <a:gd name="T14" fmla="*/ 589 w 709"/>
                <a:gd name="T15" fmla="*/ 0 h 115"/>
                <a:gd name="T16" fmla="*/ 608 w 709"/>
                <a:gd name="T17" fmla="*/ 0 h 115"/>
                <a:gd name="T18" fmla="*/ 631 w 709"/>
                <a:gd name="T19" fmla="*/ 2 h 115"/>
                <a:gd name="T20" fmla="*/ 659 w 709"/>
                <a:gd name="T21" fmla="*/ 4 h 115"/>
                <a:gd name="T22" fmla="*/ 677 w 709"/>
                <a:gd name="T23" fmla="*/ 8 h 115"/>
                <a:gd name="T24" fmla="*/ 692 w 709"/>
                <a:gd name="T25" fmla="*/ 14 h 115"/>
                <a:gd name="T26" fmla="*/ 703 w 709"/>
                <a:gd name="T27" fmla="*/ 20 h 115"/>
                <a:gd name="T28" fmla="*/ 707 w 709"/>
                <a:gd name="T29" fmla="*/ 27 h 115"/>
                <a:gd name="T30" fmla="*/ 709 w 709"/>
                <a:gd name="T31" fmla="*/ 33 h 115"/>
                <a:gd name="T32" fmla="*/ 709 w 709"/>
                <a:gd name="T33" fmla="*/ 41 h 115"/>
                <a:gd name="T34" fmla="*/ 705 w 709"/>
                <a:gd name="T35" fmla="*/ 46 h 115"/>
                <a:gd name="T36" fmla="*/ 694 w 709"/>
                <a:gd name="T37" fmla="*/ 58 h 115"/>
                <a:gd name="T38" fmla="*/ 681 w 709"/>
                <a:gd name="T39" fmla="*/ 62 h 115"/>
                <a:gd name="T40" fmla="*/ 665 w 709"/>
                <a:gd name="T41" fmla="*/ 65 h 115"/>
                <a:gd name="T42" fmla="*/ 638 w 709"/>
                <a:gd name="T43" fmla="*/ 69 h 115"/>
                <a:gd name="T44" fmla="*/ 623 w 709"/>
                <a:gd name="T45" fmla="*/ 69 h 115"/>
                <a:gd name="T46" fmla="*/ 604 w 709"/>
                <a:gd name="T47" fmla="*/ 69 h 115"/>
                <a:gd name="T48" fmla="*/ 581 w 709"/>
                <a:gd name="T49" fmla="*/ 71 h 115"/>
                <a:gd name="T50" fmla="*/ 550 w 709"/>
                <a:gd name="T51" fmla="*/ 73 h 115"/>
                <a:gd name="T52" fmla="*/ 514 w 709"/>
                <a:gd name="T53" fmla="*/ 77 h 115"/>
                <a:gd name="T54" fmla="*/ 474 w 709"/>
                <a:gd name="T55" fmla="*/ 81 h 115"/>
                <a:gd name="T56" fmla="*/ 428 w 709"/>
                <a:gd name="T57" fmla="*/ 85 h 115"/>
                <a:gd name="T58" fmla="*/ 374 w 709"/>
                <a:gd name="T59" fmla="*/ 90 h 115"/>
                <a:gd name="T60" fmla="*/ 319 w 709"/>
                <a:gd name="T61" fmla="*/ 98 h 115"/>
                <a:gd name="T62" fmla="*/ 267 w 709"/>
                <a:gd name="T63" fmla="*/ 104 h 115"/>
                <a:gd name="T64" fmla="*/ 223 w 709"/>
                <a:gd name="T65" fmla="*/ 108 h 115"/>
                <a:gd name="T66" fmla="*/ 183 w 709"/>
                <a:gd name="T67" fmla="*/ 111 h 115"/>
                <a:gd name="T68" fmla="*/ 151 w 709"/>
                <a:gd name="T69" fmla="*/ 113 h 115"/>
                <a:gd name="T70" fmla="*/ 126 w 709"/>
                <a:gd name="T71" fmla="*/ 115 h 115"/>
                <a:gd name="T72" fmla="*/ 107 w 709"/>
                <a:gd name="T73" fmla="*/ 115 h 115"/>
                <a:gd name="T74" fmla="*/ 93 w 709"/>
                <a:gd name="T75" fmla="*/ 113 h 115"/>
                <a:gd name="T76" fmla="*/ 84 w 709"/>
                <a:gd name="T77" fmla="*/ 113 h 115"/>
                <a:gd name="T78" fmla="*/ 70 w 709"/>
                <a:gd name="T79" fmla="*/ 111 h 115"/>
                <a:gd name="T80" fmla="*/ 57 w 709"/>
                <a:gd name="T81" fmla="*/ 106 h 115"/>
                <a:gd name="T82" fmla="*/ 42 w 709"/>
                <a:gd name="T83" fmla="*/ 98 h 115"/>
                <a:gd name="T84" fmla="*/ 24 w 709"/>
                <a:gd name="T85" fmla="*/ 90 h 115"/>
                <a:gd name="T86" fmla="*/ 11 w 709"/>
                <a:gd name="T87" fmla="*/ 83 h 115"/>
                <a:gd name="T88" fmla="*/ 5 w 709"/>
                <a:gd name="T89" fmla="*/ 77 h 115"/>
                <a:gd name="T90" fmla="*/ 1 w 709"/>
                <a:gd name="T91" fmla="*/ 71 h 115"/>
                <a:gd name="T92" fmla="*/ 1 w 709"/>
                <a:gd name="T93" fmla="*/ 67 h 115"/>
                <a:gd name="T94" fmla="*/ 7 w 709"/>
                <a:gd name="T95" fmla="*/ 65 h 115"/>
                <a:gd name="T96" fmla="*/ 19 w 709"/>
                <a:gd name="T97" fmla="*/ 64 h 115"/>
                <a:gd name="T98" fmla="*/ 38 w 709"/>
                <a:gd name="T99" fmla="*/ 64 h 115"/>
                <a:gd name="T100" fmla="*/ 55 w 709"/>
                <a:gd name="T101" fmla="*/ 64 h 115"/>
                <a:gd name="T102" fmla="*/ 68 w 709"/>
                <a:gd name="T103" fmla="*/ 62 h 115"/>
                <a:gd name="T104" fmla="*/ 89 w 709"/>
                <a:gd name="T105" fmla="*/ 60 h 115"/>
                <a:gd name="T106" fmla="*/ 118 w 709"/>
                <a:gd name="T107" fmla="*/ 58 h 115"/>
                <a:gd name="T108" fmla="*/ 151 w 709"/>
                <a:gd name="T109" fmla="*/ 52 h 115"/>
                <a:gd name="T110" fmla="*/ 191 w 709"/>
                <a:gd name="T111" fmla="*/ 48 h 115"/>
                <a:gd name="T112" fmla="*/ 235 w 709"/>
                <a:gd name="T113" fmla="*/ 43 h 115"/>
                <a:gd name="T114" fmla="*/ 286 w 709"/>
                <a:gd name="T115" fmla="*/ 35 h 115"/>
                <a:gd name="T116" fmla="*/ 315 w 709"/>
                <a:gd name="T117" fmla="*/ 3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115">
                  <a:moveTo>
                    <a:pt x="315" y="33"/>
                  </a:moveTo>
                  <a:lnTo>
                    <a:pt x="342" y="29"/>
                  </a:lnTo>
                  <a:lnTo>
                    <a:pt x="369" y="25"/>
                  </a:lnTo>
                  <a:lnTo>
                    <a:pt x="394" y="21"/>
                  </a:lnTo>
                  <a:lnTo>
                    <a:pt x="418" y="20"/>
                  </a:lnTo>
                  <a:lnTo>
                    <a:pt x="440" y="16"/>
                  </a:lnTo>
                  <a:lnTo>
                    <a:pt x="461" y="14"/>
                  </a:lnTo>
                  <a:lnTo>
                    <a:pt x="480" y="12"/>
                  </a:lnTo>
                  <a:lnTo>
                    <a:pt x="499" y="10"/>
                  </a:lnTo>
                  <a:lnTo>
                    <a:pt x="514" y="8"/>
                  </a:lnTo>
                  <a:lnTo>
                    <a:pt x="529" y="6"/>
                  </a:lnTo>
                  <a:lnTo>
                    <a:pt x="545" y="4"/>
                  </a:lnTo>
                  <a:lnTo>
                    <a:pt x="558" y="4"/>
                  </a:lnTo>
                  <a:lnTo>
                    <a:pt x="570" y="2"/>
                  </a:lnTo>
                  <a:lnTo>
                    <a:pt x="579" y="2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8" y="0"/>
                  </a:lnTo>
                  <a:lnTo>
                    <a:pt x="619" y="0"/>
                  </a:lnTo>
                  <a:lnTo>
                    <a:pt x="631" y="2"/>
                  </a:lnTo>
                  <a:lnTo>
                    <a:pt x="640" y="2"/>
                  </a:lnTo>
                  <a:lnTo>
                    <a:pt x="659" y="4"/>
                  </a:lnTo>
                  <a:lnTo>
                    <a:pt x="669" y="6"/>
                  </a:lnTo>
                  <a:lnTo>
                    <a:pt x="677" y="8"/>
                  </a:lnTo>
                  <a:lnTo>
                    <a:pt x="686" y="10"/>
                  </a:lnTo>
                  <a:lnTo>
                    <a:pt x="692" y="14"/>
                  </a:lnTo>
                  <a:lnTo>
                    <a:pt x="698" y="16"/>
                  </a:lnTo>
                  <a:lnTo>
                    <a:pt x="703" y="20"/>
                  </a:lnTo>
                  <a:lnTo>
                    <a:pt x="705" y="23"/>
                  </a:lnTo>
                  <a:lnTo>
                    <a:pt x="707" y="27"/>
                  </a:lnTo>
                  <a:lnTo>
                    <a:pt x="709" y="29"/>
                  </a:lnTo>
                  <a:lnTo>
                    <a:pt x="709" y="33"/>
                  </a:lnTo>
                  <a:lnTo>
                    <a:pt x="709" y="37"/>
                  </a:lnTo>
                  <a:lnTo>
                    <a:pt x="709" y="41"/>
                  </a:lnTo>
                  <a:lnTo>
                    <a:pt x="707" y="44"/>
                  </a:lnTo>
                  <a:lnTo>
                    <a:pt x="705" y="46"/>
                  </a:lnTo>
                  <a:lnTo>
                    <a:pt x="700" y="52"/>
                  </a:lnTo>
                  <a:lnTo>
                    <a:pt x="694" y="58"/>
                  </a:lnTo>
                  <a:lnTo>
                    <a:pt x="688" y="60"/>
                  </a:lnTo>
                  <a:lnTo>
                    <a:pt x="681" y="62"/>
                  </a:lnTo>
                  <a:lnTo>
                    <a:pt x="673" y="64"/>
                  </a:lnTo>
                  <a:lnTo>
                    <a:pt x="665" y="65"/>
                  </a:lnTo>
                  <a:lnTo>
                    <a:pt x="648" y="69"/>
                  </a:lnTo>
                  <a:lnTo>
                    <a:pt x="638" y="69"/>
                  </a:lnTo>
                  <a:lnTo>
                    <a:pt x="629" y="69"/>
                  </a:lnTo>
                  <a:lnTo>
                    <a:pt x="623" y="69"/>
                  </a:lnTo>
                  <a:lnTo>
                    <a:pt x="614" y="69"/>
                  </a:lnTo>
                  <a:lnTo>
                    <a:pt x="604" y="69"/>
                  </a:lnTo>
                  <a:lnTo>
                    <a:pt x="593" y="71"/>
                  </a:lnTo>
                  <a:lnTo>
                    <a:pt x="581" y="71"/>
                  </a:lnTo>
                  <a:lnTo>
                    <a:pt x="566" y="73"/>
                  </a:lnTo>
                  <a:lnTo>
                    <a:pt x="550" y="73"/>
                  </a:lnTo>
                  <a:lnTo>
                    <a:pt x="533" y="75"/>
                  </a:lnTo>
                  <a:lnTo>
                    <a:pt x="514" y="77"/>
                  </a:lnTo>
                  <a:lnTo>
                    <a:pt x="495" y="79"/>
                  </a:lnTo>
                  <a:lnTo>
                    <a:pt x="474" y="81"/>
                  </a:lnTo>
                  <a:lnTo>
                    <a:pt x="451" y="83"/>
                  </a:lnTo>
                  <a:lnTo>
                    <a:pt x="428" y="85"/>
                  </a:lnTo>
                  <a:lnTo>
                    <a:pt x="401" y="88"/>
                  </a:lnTo>
                  <a:lnTo>
                    <a:pt x="374" y="90"/>
                  </a:lnTo>
                  <a:lnTo>
                    <a:pt x="348" y="94"/>
                  </a:lnTo>
                  <a:lnTo>
                    <a:pt x="319" y="98"/>
                  </a:lnTo>
                  <a:lnTo>
                    <a:pt x="292" y="102"/>
                  </a:lnTo>
                  <a:lnTo>
                    <a:pt x="267" y="104"/>
                  </a:lnTo>
                  <a:lnTo>
                    <a:pt x="244" y="106"/>
                  </a:lnTo>
                  <a:lnTo>
                    <a:pt x="223" y="108"/>
                  </a:lnTo>
                  <a:lnTo>
                    <a:pt x="202" y="109"/>
                  </a:lnTo>
                  <a:lnTo>
                    <a:pt x="183" y="111"/>
                  </a:lnTo>
                  <a:lnTo>
                    <a:pt x="166" y="113"/>
                  </a:lnTo>
                  <a:lnTo>
                    <a:pt x="151" y="113"/>
                  </a:lnTo>
                  <a:lnTo>
                    <a:pt x="137" y="115"/>
                  </a:lnTo>
                  <a:lnTo>
                    <a:pt x="126" y="115"/>
                  </a:lnTo>
                  <a:lnTo>
                    <a:pt x="114" y="115"/>
                  </a:lnTo>
                  <a:lnTo>
                    <a:pt x="107" y="115"/>
                  </a:lnTo>
                  <a:lnTo>
                    <a:pt x="99" y="115"/>
                  </a:lnTo>
                  <a:lnTo>
                    <a:pt x="93" y="113"/>
                  </a:lnTo>
                  <a:lnTo>
                    <a:pt x="89" y="113"/>
                  </a:lnTo>
                  <a:lnTo>
                    <a:pt x="84" y="113"/>
                  </a:lnTo>
                  <a:lnTo>
                    <a:pt x="76" y="111"/>
                  </a:lnTo>
                  <a:lnTo>
                    <a:pt x="70" y="111"/>
                  </a:lnTo>
                  <a:lnTo>
                    <a:pt x="65" y="108"/>
                  </a:lnTo>
                  <a:lnTo>
                    <a:pt x="57" y="106"/>
                  </a:lnTo>
                  <a:lnTo>
                    <a:pt x="49" y="102"/>
                  </a:lnTo>
                  <a:lnTo>
                    <a:pt x="42" y="98"/>
                  </a:lnTo>
                  <a:lnTo>
                    <a:pt x="32" y="94"/>
                  </a:lnTo>
                  <a:lnTo>
                    <a:pt x="24" y="90"/>
                  </a:lnTo>
                  <a:lnTo>
                    <a:pt x="17" y="87"/>
                  </a:lnTo>
                  <a:lnTo>
                    <a:pt x="11" y="83"/>
                  </a:lnTo>
                  <a:lnTo>
                    <a:pt x="7" y="79"/>
                  </a:lnTo>
                  <a:lnTo>
                    <a:pt x="5" y="77"/>
                  </a:lnTo>
                  <a:lnTo>
                    <a:pt x="1" y="75"/>
                  </a:lnTo>
                  <a:lnTo>
                    <a:pt x="1" y="71"/>
                  </a:lnTo>
                  <a:lnTo>
                    <a:pt x="0" y="69"/>
                  </a:lnTo>
                  <a:lnTo>
                    <a:pt x="1" y="67"/>
                  </a:lnTo>
                  <a:lnTo>
                    <a:pt x="3" y="65"/>
                  </a:lnTo>
                  <a:lnTo>
                    <a:pt x="7" y="65"/>
                  </a:lnTo>
                  <a:lnTo>
                    <a:pt x="13" y="64"/>
                  </a:lnTo>
                  <a:lnTo>
                    <a:pt x="19" y="64"/>
                  </a:lnTo>
                  <a:lnTo>
                    <a:pt x="28" y="64"/>
                  </a:lnTo>
                  <a:lnTo>
                    <a:pt x="38" y="64"/>
                  </a:lnTo>
                  <a:lnTo>
                    <a:pt x="49" y="64"/>
                  </a:lnTo>
                  <a:lnTo>
                    <a:pt x="55" y="64"/>
                  </a:lnTo>
                  <a:lnTo>
                    <a:pt x="61" y="64"/>
                  </a:lnTo>
                  <a:lnTo>
                    <a:pt x="68" y="62"/>
                  </a:lnTo>
                  <a:lnTo>
                    <a:pt x="80" y="62"/>
                  </a:lnTo>
                  <a:lnTo>
                    <a:pt x="89" y="60"/>
                  </a:lnTo>
                  <a:lnTo>
                    <a:pt x="103" y="58"/>
                  </a:lnTo>
                  <a:lnTo>
                    <a:pt x="118" y="58"/>
                  </a:lnTo>
                  <a:lnTo>
                    <a:pt x="133" y="56"/>
                  </a:lnTo>
                  <a:lnTo>
                    <a:pt x="151" y="52"/>
                  </a:lnTo>
                  <a:lnTo>
                    <a:pt x="170" y="50"/>
                  </a:lnTo>
                  <a:lnTo>
                    <a:pt x="191" y="48"/>
                  </a:lnTo>
                  <a:lnTo>
                    <a:pt x="212" y="44"/>
                  </a:lnTo>
                  <a:lnTo>
                    <a:pt x="235" y="43"/>
                  </a:lnTo>
                  <a:lnTo>
                    <a:pt x="260" y="39"/>
                  </a:lnTo>
                  <a:lnTo>
                    <a:pt x="286" y="35"/>
                  </a:lnTo>
                  <a:lnTo>
                    <a:pt x="315" y="33"/>
                  </a:lnTo>
                  <a:lnTo>
                    <a:pt x="315" y="33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1471650" y="1838345"/>
              <a:ext cx="111125" cy="557213"/>
            </a:xfrm>
            <a:custGeom>
              <a:avLst/>
              <a:gdLst>
                <a:gd name="T0" fmla="*/ 10 w 140"/>
                <a:gd name="T1" fmla="*/ 8 h 702"/>
                <a:gd name="T2" fmla="*/ 17 w 140"/>
                <a:gd name="T3" fmla="*/ 4 h 702"/>
                <a:gd name="T4" fmla="*/ 29 w 140"/>
                <a:gd name="T5" fmla="*/ 2 h 702"/>
                <a:gd name="T6" fmla="*/ 44 w 140"/>
                <a:gd name="T7" fmla="*/ 0 h 702"/>
                <a:gd name="T8" fmla="*/ 63 w 140"/>
                <a:gd name="T9" fmla="*/ 2 h 702"/>
                <a:gd name="T10" fmla="*/ 86 w 140"/>
                <a:gd name="T11" fmla="*/ 6 h 702"/>
                <a:gd name="T12" fmla="*/ 111 w 140"/>
                <a:gd name="T13" fmla="*/ 12 h 702"/>
                <a:gd name="T14" fmla="*/ 140 w 140"/>
                <a:gd name="T15" fmla="*/ 19 h 702"/>
                <a:gd name="T16" fmla="*/ 140 w 140"/>
                <a:gd name="T17" fmla="*/ 96 h 702"/>
                <a:gd name="T18" fmla="*/ 140 w 140"/>
                <a:gd name="T19" fmla="*/ 167 h 702"/>
                <a:gd name="T20" fmla="*/ 140 w 140"/>
                <a:gd name="T21" fmla="*/ 233 h 702"/>
                <a:gd name="T22" fmla="*/ 138 w 140"/>
                <a:gd name="T23" fmla="*/ 295 h 702"/>
                <a:gd name="T24" fmla="*/ 138 w 140"/>
                <a:gd name="T25" fmla="*/ 352 h 702"/>
                <a:gd name="T26" fmla="*/ 138 w 140"/>
                <a:gd name="T27" fmla="*/ 406 h 702"/>
                <a:gd name="T28" fmla="*/ 136 w 140"/>
                <a:gd name="T29" fmla="*/ 453 h 702"/>
                <a:gd name="T30" fmla="*/ 136 w 140"/>
                <a:gd name="T31" fmla="*/ 497 h 702"/>
                <a:gd name="T32" fmla="*/ 134 w 140"/>
                <a:gd name="T33" fmla="*/ 536 h 702"/>
                <a:gd name="T34" fmla="*/ 132 w 140"/>
                <a:gd name="T35" fmla="*/ 570 h 702"/>
                <a:gd name="T36" fmla="*/ 132 w 140"/>
                <a:gd name="T37" fmla="*/ 601 h 702"/>
                <a:gd name="T38" fmla="*/ 130 w 140"/>
                <a:gd name="T39" fmla="*/ 626 h 702"/>
                <a:gd name="T40" fmla="*/ 128 w 140"/>
                <a:gd name="T41" fmla="*/ 645 h 702"/>
                <a:gd name="T42" fmla="*/ 126 w 140"/>
                <a:gd name="T43" fmla="*/ 662 h 702"/>
                <a:gd name="T44" fmla="*/ 126 w 140"/>
                <a:gd name="T45" fmla="*/ 671 h 702"/>
                <a:gd name="T46" fmla="*/ 124 w 140"/>
                <a:gd name="T47" fmla="*/ 677 h 702"/>
                <a:gd name="T48" fmla="*/ 117 w 140"/>
                <a:gd name="T49" fmla="*/ 689 h 702"/>
                <a:gd name="T50" fmla="*/ 107 w 140"/>
                <a:gd name="T51" fmla="*/ 696 h 702"/>
                <a:gd name="T52" fmla="*/ 99 w 140"/>
                <a:gd name="T53" fmla="*/ 700 h 702"/>
                <a:gd name="T54" fmla="*/ 92 w 140"/>
                <a:gd name="T55" fmla="*/ 702 h 702"/>
                <a:gd name="T56" fmla="*/ 84 w 140"/>
                <a:gd name="T57" fmla="*/ 700 h 702"/>
                <a:gd name="T58" fmla="*/ 75 w 140"/>
                <a:gd name="T59" fmla="*/ 694 h 702"/>
                <a:gd name="T60" fmla="*/ 67 w 140"/>
                <a:gd name="T61" fmla="*/ 685 h 702"/>
                <a:gd name="T62" fmla="*/ 59 w 140"/>
                <a:gd name="T63" fmla="*/ 671 h 702"/>
                <a:gd name="T64" fmla="*/ 50 w 140"/>
                <a:gd name="T65" fmla="*/ 654 h 702"/>
                <a:gd name="T66" fmla="*/ 42 w 140"/>
                <a:gd name="T67" fmla="*/ 637 h 702"/>
                <a:gd name="T68" fmla="*/ 36 w 140"/>
                <a:gd name="T69" fmla="*/ 620 h 702"/>
                <a:gd name="T70" fmla="*/ 34 w 140"/>
                <a:gd name="T71" fmla="*/ 603 h 702"/>
                <a:gd name="T72" fmla="*/ 36 w 140"/>
                <a:gd name="T73" fmla="*/ 595 h 702"/>
                <a:gd name="T74" fmla="*/ 36 w 140"/>
                <a:gd name="T75" fmla="*/ 584 h 702"/>
                <a:gd name="T76" fmla="*/ 38 w 140"/>
                <a:gd name="T77" fmla="*/ 572 h 702"/>
                <a:gd name="T78" fmla="*/ 40 w 140"/>
                <a:gd name="T79" fmla="*/ 555 h 702"/>
                <a:gd name="T80" fmla="*/ 42 w 140"/>
                <a:gd name="T81" fmla="*/ 538 h 702"/>
                <a:gd name="T82" fmla="*/ 46 w 140"/>
                <a:gd name="T83" fmla="*/ 517 h 702"/>
                <a:gd name="T84" fmla="*/ 48 w 140"/>
                <a:gd name="T85" fmla="*/ 494 h 702"/>
                <a:gd name="T86" fmla="*/ 52 w 140"/>
                <a:gd name="T87" fmla="*/ 467 h 702"/>
                <a:gd name="T88" fmla="*/ 55 w 140"/>
                <a:gd name="T89" fmla="*/ 409 h 702"/>
                <a:gd name="T90" fmla="*/ 57 w 140"/>
                <a:gd name="T91" fmla="*/ 350 h 702"/>
                <a:gd name="T92" fmla="*/ 55 w 140"/>
                <a:gd name="T93" fmla="*/ 285 h 702"/>
                <a:gd name="T94" fmla="*/ 52 w 140"/>
                <a:gd name="T95" fmla="*/ 218 h 702"/>
                <a:gd name="T96" fmla="*/ 48 w 140"/>
                <a:gd name="T97" fmla="*/ 188 h 702"/>
                <a:gd name="T98" fmla="*/ 44 w 140"/>
                <a:gd name="T99" fmla="*/ 159 h 702"/>
                <a:gd name="T100" fmla="*/ 40 w 140"/>
                <a:gd name="T101" fmla="*/ 134 h 702"/>
                <a:gd name="T102" fmla="*/ 34 w 140"/>
                <a:gd name="T103" fmla="*/ 111 h 702"/>
                <a:gd name="T104" fmla="*/ 31 w 140"/>
                <a:gd name="T105" fmla="*/ 94 h 702"/>
                <a:gd name="T106" fmla="*/ 27 w 140"/>
                <a:gd name="T107" fmla="*/ 77 h 702"/>
                <a:gd name="T108" fmla="*/ 23 w 140"/>
                <a:gd name="T109" fmla="*/ 65 h 702"/>
                <a:gd name="T110" fmla="*/ 19 w 140"/>
                <a:gd name="T111" fmla="*/ 57 h 702"/>
                <a:gd name="T112" fmla="*/ 10 w 140"/>
                <a:gd name="T113" fmla="*/ 42 h 702"/>
                <a:gd name="T114" fmla="*/ 2 w 140"/>
                <a:gd name="T115" fmla="*/ 31 h 702"/>
                <a:gd name="T116" fmla="*/ 0 w 140"/>
                <a:gd name="T117" fmla="*/ 19 h 702"/>
                <a:gd name="T118" fmla="*/ 4 w 140"/>
                <a:gd name="T119" fmla="*/ 13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702">
                  <a:moveTo>
                    <a:pt x="4" y="13"/>
                  </a:moveTo>
                  <a:lnTo>
                    <a:pt x="10" y="8"/>
                  </a:lnTo>
                  <a:lnTo>
                    <a:pt x="13" y="6"/>
                  </a:lnTo>
                  <a:lnTo>
                    <a:pt x="17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75" y="4"/>
                  </a:lnTo>
                  <a:lnTo>
                    <a:pt x="86" y="6"/>
                  </a:lnTo>
                  <a:lnTo>
                    <a:pt x="98" y="8"/>
                  </a:lnTo>
                  <a:lnTo>
                    <a:pt x="111" y="12"/>
                  </a:lnTo>
                  <a:lnTo>
                    <a:pt x="126" y="15"/>
                  </a:lnTo>
                  <a:lnTo>
                    <a:pt x="140" y="19"/>
                  </a:lnTo>
                  <a:lnTo>
                    <a:pt x="140" y="57"/>
                  </a:lnTo>
                  <a:lnTo>
                    <a:pt x="140" y="96"/>
                  </a:lnTo>
                  <a:lnTo>
                    <a:pt x="140" y="132"/>
                  </a:lnTo>
                  <a:lnTo>
                    <a:pt x="140" y="167"/>
                  </a:lnTo>
                  <a:lnTo>
                    <a:pt x="140" y="201"/>
                  </a:lnTo>
                  <a:lnTo>
                    <a:pt x="140" y="233"/>
                  </a:lnTo>
                  <a:lnTo>
                    <a:pt x="140" y="264"/>
                  </a:lnTo>
                  <a:lnTo>
                    <a:pt x="138" y="295"/>
                  </a:lnTo>
                  <a:lnTo>
                    <a:pt x="138" y="325"/>
                  </a:lnTo>
                  <a:lnTo>
                    <a:pt x="138" y="352"/>
                  </a:lnTo>
                  <a:lnTo>
                    <a:pt x="138" y="379"/>
                  </a:lnTo>
                  <a:lnTo>
                    <a:pt x="138" y="406"/>
                  </a:lnTo>
                  <a:lnTo>
                    <a:pt x="136" y="430"/>
                  </a:lnTo>
                  <a:lnTo>
                    <a:pt x="136" y="453"/>
                  </a:lnTo>
                  <a:lnTo>
                    <a:pt x="136" y="476"/>
                  </a:lnTo>
                  <a:lnTo>
                    <a:pt x="136" y="497"/>
                  </a:lnTo>
                  <a:lnTo>
                    <a:pt x="134" y="518"/>
                  </a:lnTo>
                  <a:lnTo>
                    <a:pt x="134" y="536"/>
                  </a:lnTo>
                  <a:lnTo>
                    <a:pt x="134" y="555"/>
                  </a:lnTo>
                  <a:lnTo>
                    <a:pt x="132" y="570"/>
                  </a:lnTo>
                  <a:lnTo>
                    <a:pt x="132" y="585"/>
                  </a:lnTo>
                  <a:lnTo>
                    <a:pt x="132" y="601"/>
                  </a:lnTo>
                  <a:lnTo>
                    <a:pt x="130" y="614"/>
                  </a:lnTo>
                  <a:lnTo>
                    <a:pt x="130" y="626"/>
                  </a:lnTo>
                  <a:lnTo>
                    <a:pt x="128" y="635"/>
                  </a:lnTo>
                  <a:lnTo>
                    <a:pt x="128" y="645"/>
                  </a:lnTo>
                  <a:lnTo>
                    <a:pt x="128" y="654"/>
                  </a:lnTo>
                  <a:lnTo>
                    <a:pt x="126" y="662"/>
                  </a:lnTo>
                  <a:lnTo>
                    <a:pt x="126" y="668"/>
                  </a:lnTo>
                  <a:lnTo>
                    <a:pt x="126" y="671"/>
                  </a:lnTo>
                  <a:lnTo>
                    <a:pt x="124" y="675"/>
                  </a:lnTo>
                  <a:lnTo>
                    <a:pt x="124" y="677"/>
                  </a:lnTo>
                  <a:lnTo>
                    <a:pt x="120" y="685"/>
                  </a:lnTo>
                  <a:lnTo>
                    <a:pt x="117" y="689"/>
                  </a:lnTo>
                  <a:lnTo>
                    <a:pt x="113" y="694"/>
                  </a:lnTo>
                  <a:lnTo>
                    <a:pt x="107" y="696"/>
                  </a:lnTo>
                  <a:lnTo>
                    <a:pt x="103" y="700"/>
                  </a:lnTo>
                  <a:lnTo>
                    <a:pt x="99" y="700"/>
                  </a:lnTo>
                  <a:lnTo>
                    <a:pt x="96" y="702"/>
                  </a:lnTo>
                  <a:lnTo>
                    <a:pt x="92" y="702"/>
                  </a:lnTo>
                  <a:lnTo>
                    <a:pt x="88" y="702"/>
                  </a:lnTo>
                  <a:lnTo>
                    <a:pt x="84" y="700"/>
                  </a:lnTo>
                  <a:lnTo>
                    <a:pt x="80" y="698"/>
                  </a:lnTo>
                  <a:lnTo>
                    <a:pt x="75" y="694"/>
                  </a:lnTo>
                  <a:lnTo>
                    <a:pt x="71" y="689"/>
                  </a:lnTo>
                  <a:lnTo>
                    <a:pt x="67" y="685"/>
                  </a:lnTo>
                  <a:lnTo>
                    <a:pt x="63" y="677"/>
                  </a:lnTo>
                  <a:lnTo>
                    <a:pt x="59" y="671"/>
                  </a:lnTo>
                  <a:lnTo>
                    <a:pt x="54" y="662"/>
                  </a:lnTo>
                  <a:lnTo>
                    <a:pt x="50" y="654"/>
                  </a:lnTo>
                  <a:lnTo>
                    <a:pt x="44" y="645"/>
                  </a:lnTo>
                  <a:lnTo>
                    <a:pt x="42" y="637"/>
                  </a:lnTo>
                  <a:lnTo>
                    <a:pt x="38" y="629"/>
                  </a:lnTo>
                  <a:lnTo>
                    <a:pt x="36" y="620"/>
                  </a:lnTo>
                  <a:lnTo>
                    <a:pt x="36" y="612"/>
                  </a:lnTo>
                  <a:lnTo>
                    <a:pt x="34" y="603"/>
                  </a:lnTo>
                  <a:lnTo>
                    <a:pt x="34" y="599"/>
                  </a:lnTo>
                  <a:lnTo>
                    <a:pt x="36" y="595"/>
                  </a:lnTo>
                  <a:lnTo>
                    <a:pt x="36" y="589"/>
                  </a:lnTo>
                  <a:lnTo>
                    <a:pt x="36" y="584"/>
                  </a:lnTo>
                  <a:lnTo>
                    <a:pt x="38" y="578"/>
                  </a:lnTo>
                  <a:lnTo>
                    <a:pt x="38" y="572"/>
                  </a:lnTo>
                  <a:lnTo>
                    <a:pt x="40" y="564"/>
                  </a:lnTo>
                  <a:lnTo>
                    <a:pt x="40" y="555"/>
                  </a:lnTo>
                  <a:lnTo>
                    <a:pt x="42" y="547"/>
                  </a:lnTo>
                  <a:lnTo>
                    <a:pt x="42" y="538"/>
                  </a:lnTo>
                  <a:lnTo>
                    <a:pt x="44" y="528"/>
                  </a:lnTo>
                  <a:lnTo>
                    <a:pt x="46" y="517"/>
                  </a:lnTo>
                  <a:lnTo>
                    <a:pt x="48" y="505"/>
                  </a:lnTo>
                  <a:lnTo>
                    <a:pt x="48" y="494"/>
                  </a:lnTo>
                  <a:lnTo>
                    <a:pt x="50" y="480"/>
                  </a:lnTo>
                  <a:lnTo>
                    <a:pt x="52" y="467"/>
                  </a:lnTo>
                  <a:lnTo>
                    <a:pt x="54" y="438"/>
                  </a:lnTo>
                  <a:lnTo>
                    <a:pt x="55" y="409"/>
                  </a:lnTo>
                  <a:lnTo>
                    <a:pt x="57" y="379"/>
                  </a:lnTo>
                  <a:lnTo>
                    <a:pt x="57" y="350"/>
                  </a:lnTo>
                  <a:lnTo>
                    <a:pt x="57" y="318"/>
                  </a:lnTo>
                  <a:lnTo>
                    <a:pt x="55" y="285"/>
                  </a:lnTo>
                  <a:lnTo>
                    <a:pt x="54" y="253"/>
                  </a:lnTo>
                  <a:lnTo>
                    <a:pt x="52" y="218"/>
                  </a:lnTo>
                  <a:lnTo>
                    <a:pt x="50" y="203"/>
                  </a:lnTo>
                  <a:lnTo>
                    <a:pt x="48" y="188"/>
                  </a:lnTo>
                  <a:lnTo>
                    <a:pt x="46" y="172"/>
                  </a:lnTo>
                  <a:lnTo>
                    <a:pt x="44" y="159"/>
                  </a:lnTo>
                  <a:lnTo>
                    <a:pt x="42" y="145"/>
                  </a:lnTo>
                  <a:lnTo>
                    <a:pt x="40" y="134"/>
                  </a:lnTo>
                  <a:lnTo>
                    <a:pt x="38" y="123"/>
                  </a:lnTo>
                  <a:lnTo>
                    <a:pt x="34" y="111"/>
                  </a:lnTo>
                  <a:lnTo>
                    <a:pt x="32" y="101"/>
                  </a:lnTo>
                  <a:lnTo>
                    <a:pt x="31" y="94"/>
                  </a:lnTo>
                  <a:lnTo>
                    <a:pt x="29" y="84"/>
                  </a:lnTo>
                  <a:lnTo>
                    <a:pt x="27" y="77"/>
                  </a:lnTo>
                  <a:lnTo>
                    <a:pt x="25" y="71"/>
                  </a:lnTo>
                  <a:lnTo>
                    <a:pt x="23" y="65"/>
                  </a:lnTo>
                  <a:lnTo>
                    <a:pt x="21" y="61"/>
                  </a:lnTo>
                  <a:lnTo>
                    <a:pt x="19" y="57"/>
                  </a:lnTo>
                  <a:lnTo>
                    <a:pt x="13" y="50"/>
                  </a:lnTo>
                  <a:lnTo>
                    <a:pt x="10" y="42"/>
                  </a:lnTo>
                  <a:lnTo>
                    <a:pt x="6" y="36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4" y="13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1530388" y="1785958"/>
              <a:ext cx="658813" cy="668338"/>
            </a:xfrm>
            <a:custGeom>
              <a:avLst/>
              <a:gdLst>
                <a:gd name="T0" fmla="*/ 650 w 830"/>
                <a:gd name="T1" fmla="*/ 775 h 844"/>
                <a:gd name="T2" fmla="*/ 635 w 830"/>
                <a:gd name="T3" fmla="*/ 742 h 844"/>
                <a:gd name="T4" fmla="*/ 608 w 830"/>
                <a:gd name="T5" fmla="*/ 704 h 844"/>
                <a:gd name="T6" fmla="*/ 568 w 830"/>
                <a:gd name="T7" fmla="*/ 658 h 844"/>
                <a:gd name="T8" fmla="*/ 663 w 830"/>
                <a:gd name="T9" fmla="*/ 597 h 844"/>
                <a:gd name="T10" fmla="*/ 679 w 830"/>
                <a:gd name="T11" fmla="*/ 507 h 844"/>
                <a:gd name="T12" fmla="*/ 684 w 830"/>
                <a:gd name="T13" fmla="*/ 413 h 844"/>
                <a:gd name="T14" fmla="*/ 684 w 830"/>
                <a:gd name="T15" fmla="*/ 362 h 844"/>
                <a:gd name="T16" fmla="*/ 681 w 830"/>
                <a:gd name="T17" fmla="*/ 304 h 844"/>
                <a:gd name="T18" fmla="*/ 677 w 830"/>
                <a:gd name="T19" fmla="*/ 237 h 844"/>
                <a:gd name="T20" fmla="*/ 669 w 830"/>
                <a:gd name="T21" fmla="*/ 184 h 844"/>
                <a:gd name="T22" fmla="*/ 661 w 830"/>
                <a:gd name="T23" fmla="*/ 142 h 844"/>
                <a:gd name="T24" fmla="*/ 650 w 830"/>
                <a:gd name="T25" fmla="*/ 113 h 844"/>
                <a:gd name="T26" fmla="*/ 633 w 830"/>
                <a:gd name="T27" fmla="*/ 96 h 844"/>
                <a:gd name="T28" fmla="*/ 593 w 830"/>
                <a:gd name="T29" fmla="*/ 86 h 844"/>
                <a:gd name="T30" fmla="*/ 528 w 830"/>
                <a:gd name="T31" fmla="*/ 84 h 844"/>
                <a:gd name="T32" fmla="*/ 434 w 830"/>
                <a:gd name="T33" fmla="*/ 90 h 844"/>
                <a:gd name="T34" fmla="*/ 315 w 830"/>
                <a:gd name="T35" fmla="*/ 102 h 844"/>
                <a:gd name="T36" fmla="*/ 202 w 830"/>
                <a:gd name="T37" fmla="*/ 115 h 844"/>
                <a:gd name="T38" fmla="*/ 111 w 830"/>
                <a:gd name="T39" fmla="*/ 123 h 844"/>
                <a:gd name="T40" fmla="*/ 40 w 830"/>
                <a:gd name="T41" fmla="*/ 128 h 844"/>
                <a:gd name="T42" fmla="*/ 0 w 830"/>
                <a:gd name="T43" fmla="*/ 75 h 844"/>
                <a:gd name="T44" fmla="*/ 103 w 830"/>
                <a:gd name="T45" fmla="*/ 71 h 844"/>
                <a:gd name="T46" fmla="*/ 195 w 830"/>
                <a:gd name="T47" fmla="*/ 61 h 844"/>
                <a:gd name="T48" fmla="*/ 241 w 830"/>
                <a:gd name="T49" fmla="*/ 58 h 844"/>
                <a:gd name="T50" fmla="*/ 355 w 830"/>
                <a:gd name="T51" fmla="*/ 44 h 844"/>
                <a:gd name="T52" fmla="*/ 451 w 830"/>
                <a:gd name="T53" fmla="*/ 35 h 844"/>
                <a:gd name="T54" fmla="*/ 505 w 830"/>
                <a:gd name="T55" fmla="*/ 27 h 844"/>
                <a:gd name="T56" fmla="*/ 547 w 830"/>
                <a:gd name="T57" fmla="*/ 21 h 844"/>
                <a:gd name="T58" fmla="*/ 573 w 830"/>
                <a:gd name="T59" fmla="*/ 14 h 844"/>
                <a:gd name="T60" fmla="*/ 606 w 830"/>
                <a:gd name="T61" fmla="*/ 4 h 844"/>
                <a:gd name="T62" fmla="*/ 631 w 830"/>
                <a:gd name="T63" fmla="*/ 0 h 844"/>
                <a:gd name="T64" fmla="*/ 646 w 830"/>
                <a:gd name="T65" fmla="*/ 8 h 844"/>
                <a:gd name="T66" fmla="*/ 671 w 830"/>
                <a:gd name="T67" fmla="*/ 17 h 844"/>
                <a:gd name="T68" fmla="*/ 713 w 830"/>
                <a:gd name="T69" fmla="*/ 35 h 844"/>
                <a:gd name="T70" fmla="*/ 763 w 830"/>
                <a:gd name="T71" fmla="*/ 56 h 844"/>
                <a:gd name="T72" fmla="*/ 793 w 830"/>
                <a:gd name="T73" fmla="*/ 73 h 844"/>
                <a:gd name="T74" fmla="*/ 816 w 830"/>
                <a:gd name="T75" fmla="*/ 86 h 844"/>
                <a:gd name="T76" fmla="*/ 830 w 830"/>
                <a:gd name="T77" fmla="*/ 96 h 844"/>
                <a:gd name="T78" fmla="*/ 828 w 830"/>
                <a:gd name="T79" fmla="*/ 113 h 844"/>
                <a:gd name="T80" fmla="*/ 813 w 830"/>
                <a:gd name="T81" fmla="*/ 132 h 844"/>
                <a:gd name="T82" fmla="*/ 795 w 830"/>
                <a:gd name="T83" fmla="*/ 151 h 844"/>
                <a:gd name="T84" fmla="*/ 788 w 830"/>
                <a:gd name="T85" fmla="*/ 186 h 844"/>
                <a:gd name="T86" fmla="*/ 786 w 830"/>
                <a:gd name="T87" fmla="*/ 239 h 844"/>
                <a:gd name="T88" fmla="*/ 790 w 830"/>
                <a:gd name="T89" fmla="*/ 314 h 844"/>
                <a:gd name="T90" fmla="*/ 795 w 830"/>
                <a:gd name="T91" fmla="*/ 461 h 844"/>
                <a:gd name="T92" fmla="*/ 795 w 830"/>
                <a:gd name="T93" fmla="*/ 574 h 844"/>
                <a:gd name="T94" fmla="*/ 790 w 830"/>
                <a:gd name="T95" fmla="*/ 639 h 844"/>
                <a:gd name="T96" fmla="*/ 782 w 830"/>
                <a:gd name="T97" fmla="*/ 694 h 844"/>
                <a:gd name="T98" fmla="*/ 772 w 830"/>
                <a:gd name="T99" fmla="*/ 742 h 844"/>
                <a:gd name="T100" fmla="*/ 759 w 830"/>
                <a:gd name="T101" fmla="*/ 779 h 844"/>
                <a:gd name="T102" fmla="*/ 742 w 830"/>
                <a:gd name="T103" fmla="*/ 807 h 844"/>
                <a:gd name="T104" fmla="*/ 707 w 830"/>
                <a:gd name="T105" fmla="*/ 834 h 844"/>
                <a:gd name="T106" fmla="*/ 677 w 830"/>
                <a:gd name="T107" fmla="*/ 844 h 844"/>
                <a:gd name="T108" fmla="*/ 659 w 830"/>
                <a:gd name="T109" fmla="*/ 830 h 844"/>
                <a:gd name="T110" fmla="*/ 654 w 830"/>
                <a:gd name="T111" fmla="*/ 79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30" h="844">
                  <a:moveTo>
                    <a:pt x="654" y="794"/>
                  </a:moveTo>
                  <a:lnTo>
                    <a:pt x="654" y="788"/>
                  </a:lnTo>
                  <a:lnTo>
                    <a:pt x="652" y="782"/>
                  </a:lnTo>
                  <a:lnTo>
                    <a:pt x="650" y="775"/>
                  </a:lnTo>
                  <a:lnTo>
                    <a:pt x="648" y="767"/>
                  </a:lnTo>
                  <a:lnTo>
                    <a:pt x="644" y="760"/>
                  </a:lnTo>
                  <a:lnTo>
                    <a:pt x="640" y="752"/>
                  </a:lnTo>
                  <a:lnTo>
                    <a:pt x="635" y="742"/>
                  </a:lnTo>
                  <a:lnTo>
                    <a:pt x="629" y="735"/>
                  </a:lnTo>
                  <a:lnTo>
                    <a:pt x="623" y="725"/>
                  </a:lnTo>
                  <a:lnTo>
                    <a:pt x="615" y="714"/>
                  </a:lnTo>
                  <a:lnTo>
                    <a:pt x="608" y="704"/>
                  </a:lnTo>
                  <a:lnTo>
                    <a:pt x="598" y="693"/>
                  </a:lnTo>
                  <a:lnTo>
                    <a:pt x="589" y="681"/>
                  </a:lnTo>
                  <a:lnTo>
                    <a:pt x="579" y="670"/>
                  </a:lnTo>
                  <a:lnTo>
                    <a:pt x="568" y="658"/>
                  </a:lnTo>
                  <a:lnTo>
                    <a:pt x="556" y="645"/>
                  </a:lnTo>
                  <a:lnTo>
                    <a:pt x="654" y="645"/>
                  </a:lnTo>
                  <a:lnTo>
                    <a:pt x="659" y="620"/>
                  </a:lnTo>
                  <a:lnTo>
                    <a:pt x="663" y="597"/>
                  </a:lnTo>
                  <a:lnTo>
                    <a:pt x="669" y="572"/>
                  </a:lnTo>
                  <a:lnTo>
                    <a:pt x="673" y="551"/>
                  </a:lnTo>
                  <a:lnTo>
                    <a:pt x="677" y="528"/>
                  </a:lnTo>
                  <a:lnTo>
                    <a:pt x="679" y="507"/>
                  </a:lnTo>
                  <a:lnTo>
                    <a:pt x="686" y="465"/>
                  </a:lnTo>
                  <a:lnTo>
                    <a:pt x="686" y="446"/>
                  </a:lnTo>
                  <a:lnTo>
                    <a:pt x="686" y="425"/>
                  </a:lnTo>
                  <a:lnTo>
                    <a:pt x="684" y="413"/>
                  </a:lnTo>
                  <a:lnTo>
                    <a:pt x="684" y="402"/>
                  </a:lnTo>
                  <a:lnTo>
                    <a:pt x="684" y="388"/>
                  </a:lnTo>
                  <a:lnTo>
                    <a:pt x="684" y="375"/>
                  </a:lnTo>
                  <a:lnTo>
                    <a:pt x="684" y="362"/>
                  </a:lnTo>
                  <a:lnTo>
                    <a:pt x="684" y="348"/>
                  </a:lnTo>
                  <a:lnTo>
                    <a:pt x="682" y="335"/>
                  </a:lnTo>
                  <a:lnTo>
                    <a:pt x="682" y="320"/>
                  </a:lnTo>
                  <a:lnTo>
                    <a:pt x="681" y="304"/>
                  </a:lnTo>
                  <a:lnTo>
                    <a:pt x="681" y="287"/>
                  </a:lnTo>
                  <a:lnTo>
                    <a:pt x="679" y="272"/>
                  </a:lnTo>
                  <a:lnTo>
                    <a:pt x="677" y="255"/>
                  </a:lnTo>
                  <a:lnTo>
                    <a:pt x="677" y="237"/>
                  </a:lnTo>
                  <a:lnTo>
                    <a:pt x="675" y="224"/>
                  </a:lnTo>
                  <a:lnTo>
                    <a:pt x="673" y="209"/>
                  </a:lnTo>
                  <a:lnTo>
                    <a:pt x="671" y="195"/>
                  </a:lnTo>
                  <a:lnTo>
                    <a:pt x="669" y="184"/>
                  </a:lnTo>
                  <a:lnTo>
                    <a:pt x="667" y="172"/>
                  </a:lnTo>
                  <a:lnTo>
                    <a:pt x="665" y="161"/>
                  </a:lnTo>
                  <a:lnTo>
                    <a:pt x="663" y="151"/>
                  </a:lnTo>
                  <a:lnTo>
                    <a:pt x="661" y="142"/>
                  </a:lnTo>
                  <a:lnTo>
                    <a:pt x="658" y="134"/>
                  </a:lnTo>
                  <a:lnTo>
                    <a:pt x="656" y="126"/>
                  </a:lnTo>
                  <a:lnTo>
                    <a:pt x="652" y="119"/>
                  </a:lnTo>
                  <a:lnTo>
                    <a:pt x="650" y="113"/>
                  </a:lnTo>
                  <a:lnTo>
                    <a:pt x="646" y="107"/>
                  </a:lnTo>
                  <a:lnTo>
                    <a:pt x="642" y="103"/>
                  </a:lnTo>
                  <a:lnTo>
                    <a:pt x="637" y="100"/>
                  </a:lnTo>
                  <a:lnTo>
                    <a:pt x="633" y="96"/>
                  </a:lnTo>
                  <a:lnTo>
                    <a:pt x="625" y="92"/>
                  </a:lnTo>
                  <a:lnTo>
                    <a:pt x="615" y="90"/>
                  </a:lnTo>
                  <a:lnTo>
                    <a:pt x="606" y="88"/>
                  </a:lnTo>
                  <a:lnTo>
                    <a:pt x="593" y="86"/>
                  </a:lnTo>
                  <a:lnTo>
                    <a:pt x="579" y="86"/>
                  </a:lnTo>
                  <a:lnTo>
                    <a:pt x="564" y="84"/>
                  </a:lnTo>
                  <a:lnTo>
                    <a:pt x="547" y="84"/>
                  </a:lnTo>
                  <a:lnTo>
                    <a:pt x="528" y="84"/>
                  </a:lnTo>
                  <a:lnTo>
                    <a:pt x="506" y="86"/>
                  </a:lnTo>
                  <a:lnTo>
                    <a:pt x="485" y="86"/>
                  </a:lnTo>
                  <a:lnTo>
                    <a:pt x="461" y="88"/>
                  </a:lnTo>
                  <a:lnTo>
                    <a:pt x="434" y="90"/>
                  </a:lnTo>
                  <a:lnTo>
                    <a:pt x="407" y="92"/>
                  </a:lnTo>
                  <a:lnTo>
                    <a:pt x="378" y="96"/>
                  </a:lnTo>
                  <a:lnTo>
                    <a:pt x="348" y="100"/>
                  </a:lnTo>
                  <a:lnTo>
                    <a:pt x="315" y="102"/>
                  </a:lnTo>
                  <a:lnTo>
                    <a:pt x="286" y="105"/>
                  </a:lnTo>
                  <a:lnTo>
                    <a:pt x="258" y="109"/>
                  </a:lnTo>
                  <a:lnTo>
                    <a:pt x="229" y="111"/>
                  </a:lnTo>
                  <a:lnTo>
                    <a:pt x="202" y="115"/>
                  </a:lnTo>
                  <a:lnTo>
                    <a:pt x="177" y="117"/>
                  </a:lnTo>
                  <a:lnTo>
                    <a:pt x="155" y="119"/>
                  </a:lnTo>
                  <a:lnTo>
                    <a:pt x="132" y="121"/>
                  </a:lnTo>
                  <a:lnTo>
                    <a:pt x="111" y="123"/>
                  </a:lnTo>
                  <a:lnTo>
                    <a:pt x="89" y="124"/>
                  </a:lnTo>
                  <a:lnTo>
                    <a:pt x="72" y="126"/>
                  </a:lnTo>
                  <a:lnTo>
                    <a:pt x="55" y="128"/>
                  </a:lnTo>
                  <a:lnTo>
                    <a:pt x="40" y="128"/>
                  </a:lnTo>
                  <a:lnTo>
                    <a:pt x="24" y="128"/>
                  </a:lnTo>
                  <a:lnTo>
                    <a:pt x="11" y="130"/>
                  </a:lnTo>
                  <a:lnTo>
                    <a:pt x="0" y="130"/>
                  </a:lnTo>
                  <a:lnTo>
                    <a:pt x="0" y="75"/>
                  </a:lnTo>
                  <a:lnTo>
                    <a:pt x="28" y="73"/>
                  </a:lnTo>
                  <a:lnTo>
                    <a:pt x="53" y="73"/>
                  </a:lnTo>
                  <a:lnTo>
                    <a:pt x="78" y="71"/>
                  </a:lnTo>
                  <a:lnTo>
                    <a:pt x="103" y="71"/>
                  </a:lnTo>
                  <a:lnTo>
                    <a:pt x="128" y="69"/>
                  </a:lnTo>
                  <a:lnTo>
                    <a:pt x="151" y="65"/>
                  </a:lnTo>
                  <a:lnTo>
                    <a:pt x="172" y="63"/>
                  </a:lnTo>
                  <a:lnTo>
                    <a:pt x="195" y="61"/>
                  </a:lnTo>
                  <a:lnTo>
                    <a:pt x="204" y="59"/>
                  </a:lnTo>
                  <a:lnTo>
                    <a:pt x="216" y="59"/>
                  </a:lnTo>
                  <a:lnTo>
                    <a:pt x="227" y="58"/>
                  </a:lnTo>
                  <a:lnTo>
                    <a:pt x="241" y="58"/>
                  </a:lnTo>
                  <a:lnTo>
                    <a:pt x="267" y="54"/>
                  </a:lnTo>
                  <a:lnTo>
                    <a:pt x="294" y="52"/>
                  </a:lnTo>
                  <a:lnTo>
                    <a:pt x="325" y="48"/>
                  </a:lnTo>
                  <a:lnTo>
                    <a:pt x="355" y="44"/>
                  </a:lnTo>
                  <a:lnTo>
                    <a:pt x="386" y="40"/>
                  </a:lnTo>
                  <a:lnTo>
                    <a:pt x="420" y="36"/>
                  </a:lnTo>
                  <a:lnTo>
                    <a:pt x="436" y="35"/>
                  </a:lnTo>
                  <a:lnTo>
                    <a:pt x="451" y="35"/>
                  </a:lnTo>
                  <a:lnTo>
                    <a:pt x="466" y="33"/>
                  </a:lnTo>
                  <a:lnTo>
                    <a:pt x="480" y="31"/>
                  </a:lnTo>
                  <a:lnTo>
                    <a:pt x="493" y="29"/>
                  </a:lnTo>
                  <a:lnTo>
                    <a:pt x="505" y="27"/>
                  </a:lnTo>
                  <a:lnTo>
                    <a:pt x="516" y="25"/>
                  </a:lnTo>
                  <a:lnTo>
                    <a:pt x="528" y="25"/>
                  </a:lnTo>
                  <a:lnTo>
                    <a:pt x="537" y="23"/>
                  </a:lnTo>
                  <a:lnTo>
                    <a:pt x="547" y="21"/>
                  </a:lnTo>
                  <a:lnTo>
                    <a:pt x="554" y="19"/>
                  </a:lnTo>
                  <a:lnTo>
                    <a:pt x="562" y="17"/>
                  </a:lnTo>
                  <a:lnTo>
                    <a:pt x="568" y="15"/>
                  </a:lnTo>
                  <a:lnTo>
                    <a:pt x="573" y="14"/>
                  </a:lnTo>
                  <a:lnTo>
                    <a:pt x="577" y="14"/>
                  </a:lnTo>
                  <a:lnTo>
                    <a:pt x="581" y="12"/>
                  </a:lnTo>
                  <a:lnTo>
                    <a:pt x="593" y="8"/>
                  </a:lnTo>
                  <a:lnTo>
                    <a:pt x="606" y="4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1" y="0"/>
                  </a:lnTo>
                  <a:lnTo>
                    <a:pt x="635" y="2"/>
                  </a:lnTo>
                  <a:lnTo>
                    <a:pt x="637" y="4"/>
                  </a:lnTo>
                  <a:lnTo>
                    <a:pt x="640" y="6"/>
                  </a:lnTo>
                  <a:lnTo>
                    <a:pt x="646" y="8"/>
                  </a:lnTo>
                  <a:lnTo>
                    <a:pt x="652" y="10"/>
                  </a:lnTo>
                  <a:lnTo>
                    <a:pt x="658" y="12"/>
                  </a:lnTo>
                  <a:lnTo>
                    <a:pt x="663" y="14"/>
                  </a:lnTo>
                  <a:lnTo>
                    <a:pt x="671" y="17"/>
                  </a:lnTo>
                  <a:lnTo>
                    <a:pt x="679" y="19"/>
                  </a:lnTo>
                  <a:lnTo>
                    <a:pt x="686" y="23"/>
                  </a:lnTo>
                  <a:lnTo>
                    <a:pt x="696" y="27"/>
                  </a:lnTo>
                  <a:lnTo>
                    <a:pt x="713" y="35"/>
                  </a:lnTo>
                  <a:lnTo>
                    <a:pt x="734" y="42"/>
                  </a:lnTo>
                  <a:lnTo>
                    <a:pt x="744" y="48"/>
                  </a:lnTo>
                  <a:lnTo>
                    <a:pt x="753" y="52"/>
                  </a:lnTo>
                  <a:lnTo>
                    <a:pt x="763" y="56"/>
                  </a:lnTo>
                  <a:lnTo>
                    <a:pt x="772" y="61"/>
                  </a:lnTo>
                  <a:lnTo>
                    <a:pt x="780" y="65"/>
                  </a:lnTo>
                  <a:lnTo>
                    <a:pt x="788" y="69"/>
                  </a:lnTo>
                  <a:lnTo>
                    <a:pt x="793" y="73"/>
                  </a:lnTo>
                  <a:lnTo>
                    <a:pt x="801" y="75"/>
                  </a:lnTo>
                  <a:lnTo>
                    <a:pt x="807" y="79"/>
                  </a:lnTo>
                  <a:lnTo>
                    <a:pt x="811" y="82"/>
                  </a:lnTo>
                  <a:lnTo>
                    <a:pt x="816" y="86"/>
                  </a:lnTo>
                  <a:lnTo>
                    <a:pt x="820" y="88"/>
                  </a:lnTo>
                  <a:lnTo>
                    <a:pt x="824" y="92"/>
                  </a:lnTo>
                  <a:lnTo>
                    <a:pt x="826" y="94"/>
                  </a:lnTo>
                  <a:lnTo>
                    <a:pt x="830" y="96"/>
                  </a:lnTo>
                  <a:lnTo>
                    <a:pt x="830" y="100"/>
                  </a:lnTo>
                  <a:lnTo>
                    <a:pt x="830" y="103"/>
                  </a:lnTo>
                  <a:lnTo>
                    <a:pt x="830" y="107"/>
                  </a:lnTo>
                  <a:lnTo>
                    <a:pt x="828" y="113"/>
                  </a:lnTo>
                  <a:lnTo>
                    <a:pt x="824" y="117"/>
                  </a:lnTo>
                  <a:lnTo>
                    <a:pt x="822" y="123"/>
                  </a:lnTo>
                  <a:lnTo>
                    <a:pt x="816" y="126"/>
                  </a:lnTo>
                  <a:lnTo>
                    <a:pt x="813" y="132"/>
                  </a:lnTo>
                  <a:lnTo>
                    <a:pt x="807" y="136"/>
                  </a:lnTo>
                  <a:lnTo>
                    <a:pt x="803" y="140"/>
                  </a:lnTo>
                  <a:lnTo>
                    <a:pt x="799" y="146"/>
                  </a:lnTo>
                  <a:lnTo>
                    <a:pt x="795" y="151"/>
                  </a:lnTo>
                  <a:lnTo>
                    <a:pt x="793" y="159"/>
                  </a:lnTo>
                  <a:lnTo>
                    <a:pt x="790" y="167"/>
                  </a:lnTo>
                  <a:lnTo>
                    <a:pt x="790" y="176"/>
                  </a:lnTo>
                  <a:lnTo>
                    <a:pt x="788" y="186"/>
                  </a:lnTo>
                  <a:lnTo>
                    <a:pt x="786" y="199"/>
                  </a:lnTo>
                  <a:lnTo>
                    <a:pt x="786" y="211"/>
                  </a:lnTo>
                  <a:lnTo>
                    <a:pt x="786" y="226"/>
                  </a:lnTo>
                  <a:lnTo>
                    <a:pt x="786" y="239"/>
                  </a:lnTo>
                  <a:lnTo>
                    <a:pt x="786" y="256"/>
                  </a:lnTo>
                  <a:lnTo>
                    <a:pt x="788" y="274"/>
                  </a:lnTo>
                  <a:lnTo>
                    <a:pt x="788" y="293"/>
                  </a:lnTo>
                  <a:lnTo>
                    <a:pt x="790" y="314"/>
                  </a:lnTo>
                  <a:lnTo>
                    <a:pt x="790" y="335"/>
                  </a:lnTo>
                  <a:lnTo>
                    <a:pt x="793" y="379"/>
                  </a:lnTo>
                  <a:lnTo>
                    <a:pt x="795" y="421"/>
                  </a:lnTo>
                  <a:lnTo>
                    <a:pt x="795" y="461"/>
                  </a:lnTo>
                  <a:lnTo>
                    <a:pt x="795" y="501"/>
                  </a:lnTo>
                  <a:lnTo>
                    <a:pt x="795" y="538"/>
                  </a:lnTo>
                  <a:lnTo>
                    <a:pt x="795" y="557"/>
                  </a:lnTo>
                  <a:lnTo>
                    <a:pt x="795" y="574"/>
                  </a:lnTo>
                  <a:lnTo>
                    <a:pt x="793" y="591"/>
                  </a:lnTo>
                  <a:lnTo>
                    <a:pt x="793" y="608"/>
                  </a:lnTo>
                  <a:lnTo>
                    <a:pt x="791" y="624"/>
                  </a:lnTo>
                  <a:lnTo>
                    <a:pt x="790" y="639"/>
                  </a:lnTo>
                  <a:lnTo>
                    <a:pt x="790" y="654"/>
                  </a:lnTo>
                  <a:lnTo>
                    <a:pt x="788" y="668"/>
                  </a:lnTo>
                  <a:lnTo>
                    <a:pt x="786" y="681"/>
                  </a:lnTo>
                  <a:lnTo>
                    <a:pt x="782" y="694"/>
                  </a:lnTo>
                  <a:lnTo>
                    <a:pt x="780" y="708"/>
                  </a:lnTo>
                  <a:lnTo>
                    <a:pt x="778" y="719"/>
                  </a:lnTo>
                  <a:lnTo>
                    <a:pt x="774" y="731"/>
                  </a:lnTo>
                  <a:lnTo>
                    <a:pt x="772" y="742"/>
                  </a:lnTo>
                  <a:lnTo>
                    <a:pt x="769" y="752"/>
                  </a:lnTo>
                  <a:lnTo>
                    <a:pt x="767" y="761"/>
                  </a:lnTo>
                  <a:lnTo>
                    <a:pt x="763" y="771"/>
                  </a:lnTo>
                  <a:lnTo>
                    <a:pt x="759" y="779"/>
                  </a:lnTo>
                  <a:lnTo>
                    <a:pt x="755" y="786"/>
                  </a:lnTo>
                  <a:lnTo>
                    <a:pt x="751" y="794"/>
                  </a:lnTo>
                  <a:lnTo>
                    <a:pt x="746" y="800"/>
                  </a:lnTo>
                  <a:lnTo>
                    <a:pt x="742" y="807"/>
                  </a:lnTo>
                  <a:lnTo>
                    <a:pt x="732" y="815"/>
                  </a:lnTo>
                  <a:lnTo>
                    <a:pt x="725" y="823"/>
                  </a:lnTo>
                  <a:lnTo>
                    <a:pt x="715" y="830"/>
                  </a:lnTo>
                  <a:lnTo>
                    <a:pt x="707" y="834"/>
                  </a:lnTo>
                  <a:lnTo>
                    <a:pt x="698" y="838"/>
                  </a:lnTo>
                  <a:lnTo>
                    <a:pt x="690" y="842"/>
                  </a:lnTo>
                  <a:lnTo>
                    <a:pt x="684" y="844"/>
                  </a:lnTo>
                  <a:lnTo>
                    <a:pt x="677" y="844"/>
                  </a:lnTo>
                  <a:lnTo>
                    <a:pt x="671" y="844"/>
                  </a:lnTo>
                  <a:lnTo>
                    <a:pt x="667" y="840"/>
                  </a:lnTo>
                  <a:lnTo>
                    <a:pt x="663" y="836"/>
                  </a:lnTo>
                  <a:lnTo>
                    <a:pt x="659" y="830"/>
                  </a:lnTo>
                  <a:lnTo>
                    <a:pt x="658" y="825"/>
                  </a:lnTo>
                  <a:lnTo>
                    <a:pt x="656" y="815"/>
                  </a:lnTo>
                  <a:lnTo>
                    <a:pt x="654" y="805"/>
                  </a:lnTo>
                  <a:lnTo>
                    <a:pt x="654" y="794"/>
                  </a:lnTo>
                  <a:lnTo>
                    <a:pt x="654" y="794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551025" y="1941533"/>
              <a:ext cx="409575" cy="79375"/>
            </a:xfrm>
            <a:custGeom>
              <a:avLst/>
              <a:gdLst>
                <a:gd name="T0" fmla="*/ 25 w 517"/>
                <a:gd name="T1" fmla="*/ 65 h 100"/>
                <a:gd name="T2" fmla="*/ 69 w 517"/>
                <a:gd name="T3" fmla="*/ 58 h 100"/>
                <a:gd name="T4" fmla="*/ 113 w 517"/>
                <a:gd name="T5" fmla="*/ 50 h 100"/>
                <a:gd name="T6" fmla="*/ 153 w 517"/>
                <a:gd name="T7" fmla="*/ 44 h 100"/>
                <a:gd name="T8" fmla="*/ 190 w 517"/>
                <a:gd name="T9" fmla="*/ 37 h 100"/>
                <a:gd name="T10" fmla="*/ 224 w 517"/>
                <a:gd name="T11" fmla="*/ 31 h 100"/>
                <a:gd name="T12" fmla="*/ 255 w 517"/>
                <a:gd name="T13" fmla="*/ 25 h 100"/>
                <a:gd name="T14" fmla="*/ 284 w 517"/>
                <a:gd name="T15" fmla="*/ 21 h 100"/>
                <a:gd name="T16" fmla="*/ 310 w 517"/>
                <a:gd name="T17" fmla="*/ 17 h 100"/>
                <a:gd name="T18" fmla="*/ 333 w 517"/>
                <a:gd name="T19" fmla="*/ 14 h 100"/>
                <a:gd name="T20" fmla="*/ 354 w 517"/>
                <a:gd name="T21" fmla="*/ 10 h 100"/>
                <a:gd name="T22" fmla="*/ 372 w 517"/>
                <a:gd name="T23" fmla="*/ 6 h 100"/>
                <a:gd name="T24" fmla="*/ 387 w 517"/>
                <a:gd name="T25" fmla="*/ 4 h 100"/>
                <a:gd name="T26" fmla="*/ 400 w 517"/>
                <a:gd name="T27" fmla="*/ 2 h 100"/>
                <a:gd name="T28" fmla="*/ 410 w 517"/>
                <a:gd name="T29" fmla="*/ 2 h 100"/>
                <a:gd name="T30" fmla="*/ 417 w 517"/>
                <a:gd name="T31" fmla="*/ 2 h 100"/>
                <a:gd name="T32" fmla="*/ 429 w 517"/>
                <a:gd name="T33" fmla="*/ 0 h 100"/>
                <a:gd name="T34" fmla="*/ 452 w 517"/>
                <a:gd name="T35" fmla="*/ 2 h 100"/>
                <a:gd name="T36" fmla="*/ 475 w 517"/>
                <a:gd name="T37" fmla="*/ 6 h 100"/>
                <a:gd name="T38" fmla="*/ 492 w 517"/>
                <a:gd name="T39" fmla="*/ 10 h 100"/>
                <a:gd name="T40" fmla="*/ 505 w 517"/>
                <a:gd name="T41" fmla="*/ 15 h 100"/>
                <a:gd name="T42" fmla="*/ 513 w 517"/>
                <a:gd name="T43" fmla="*/ 23 h 100"/>
                <a:gd name="T44" fmla="*/ 517 w 517"/>
                <a:gd name="T45" fmla="*/ 29 h 100"/>
                <a:gd name="T46" fmla="*/ 517 w 517"/>
                <a:gd name="T47" fmla="*/ 37 h 100"/>
                <a:gd name="T48" fmla="*/ 513 w 517"/>
                <a:gd name="T49" fmla="*/ 44 h 100"/>
                <a:gd name="T50" fmla="*/ 505 w 517"/>
                <a:gd name="T51" fmla="*/ 50 h 100"/>
                <a:gd name="T52" fmla="*/ 492 w 517"/>
                <a:gd name="T53" fmla="*/ 54 h 100"/>
                <a:gd name="T54" fmla="*/ 479 w 517"/>
                <a:gd name="T55" fmla="*/ 58 h 100"/>
                <a:gd name="T56" fmla="*/ 467 w 517"/>
                <a:gd name="T57" fmla="*/ 61 h 100"/>
                <a:gd name="T58" fmla="*/ 450 w 517"/>
                <a:gd name="T59" fmla="*/ 65 h 100"/>
                <a:gd name="T60" fmla="*/ 429 w 517"/>
                <a:gd name="T61" fmla="*/ 67 h 100"/>
                <a:gd name="T62" fmla="*/ 404 w 517"/>
                <a:gd name="T63" fmla="*/ 71 h 100"/>
                <a:gd name="T64" fmla="*/ 375 w 517"/>
                <a:gd name="T65" fmla="*/ 75 h 100"/>
                <a:gd name="T66" fmla="*/ 341 w 517"/>
                <a:gd name="T67" fmla="*/ 79 h 100"/>
                <a:gd name="T68" fmla="*/ 303 w 517"/>
                <a:gd name="T69" fmla="*/ 81 h 100"/>
                <a:gd name="T70" fmla="*/ 261 w 517"/>
                <a:gd name="T71" fmla="*/ 84 h 100"/>
                <a:gd name="T72" fmla="*/ 219 w 517"/>
                <a:gd name="T73" fmla="*/ 88 h 100"/>
                <a:gd name="T74" fmla="*/ 178 w 517"/>
                <a:gd name="T75" fmla="*/ 92 h 100"/>
                <a:gd name="T76" fmla="*/ 142 w 517"/>
                <a:gd name="T77" fmla="*/ 94 h 100"/>
                <a:gd name="T78" fmla="*/ 106 w 517"/>
                <a:gd name="T79" fmla="*/ 98 h 100"/>
                <a:gd name="T80" fmla="*/ 73 w 517"/>
                <a:gd name="T81" fmla="*/ 98 h 100"/>
                <a:gd name="T82" fmla="*/ 29 w 517"/>
                <a:gd name="T83" fmla="*/ 100 h 100"/>
                <a:gd name="T84" fmla="*/ 0 w 517"/>
                <a:gd name="T85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100">
                  <a:moveTo>
                    <a:pt x="0" y="69"/>
                  </a:moveTo>
                  <a:lnTo>
                    <a:pt x="25" y="65"/>
                  </a:lnTo>
                  <a:lnTo>
                    <a:pt x="48" y="61"/>
                  </a:lnTo>
                  <a:lnTo>
                    <a:pt x="69" y="58"/>
                  </a:lnTo>
                  <a:lnTo>
                    <a:pt x="92" y="54"/>
                  </a:lnTo>
                  <a:lnTo>
                    <a:pt x="113" y="50"/>
                  </a:lnTo>
                  <a:lnTo>
                    <a:pt x="132" y="46"/>
                  </a:lnTo>
                  <a:lnTo>
                    <a:pt x="153" y="44"/>
                  </a:lnTo>
                  <a:lnTo>
                    <a:pt x="171" y="40"/>
                  </a:lnTo>
                  <a:lnTo>
                    <a:pt x="190" y="37"/>
                  </a:lnTo>
                  <a:lnTo>
                    <a:pt x="207" y="35"/>
                  </a:lnTo>
                  <a:lnTo>
                    <a:pt x="224" y="31"/>
                  </a:lnTo>
                  <a:lnTo>
                    <a:pt x="240" y="29"/>
                  </a:lnTo>
                  <a:lnTo>
                    <a:pt x="255" y="25"/>
                  </a:lnTo>
                  <a:lnTo>
                    <a:pt x="270" y="23"/>
                  </a:lnTo>
                  <a:lnTo>
                    <a:pt x="284" y="21"/>
                  </a:lnTo>
                  <a:lnTo>
                    <a:pt x="297" y="19"/>
                  </a:lnTo>
                  <a:lnTo>
                    <a:pt x="310" y="17"/>
                  </a:lnTo>
                  <a:lnTo>
                    <a:pt x="322" y="15"/>
                  </a:lnTo>
                  <a:lnTo>
                    <a:pt x="333" y="14"/>
                  </a:lnTo>
                  <a:lnTo>
                    <a:pt x="345" y="12"/>
                  </a:lnTo>
                  <a:lnTo>
                    <a:pt x="354" y="10"/>
                  </a:lnTo>
                  <a:lnTo>
                    <a:pt x="364" y="8"/>
                  </a:lnTo>
                  <a:lnTo>
                    <a:pt x="372" y="6"/>
                  </a:lnTo>
                  <a:lnTo>
                    <a:pt x="381" y="6"/>
                  </a:lnTo>
                  <a:lnTo>
                    <a:pt x="387" y="4"/>
                  </a:lnTo>
                  <a:lnTo>
                    <a:pt x="394" y="4"/>
                  </a:lnTo>
                  <a:lnTo>
                    <a:pt x="400" y="2"/>
                  </a:lnTo>
                  <a:lnTo>
                    <a:pt x="406" y="2"/>
                  </a:lnTo>
                  <a:lnTo>
                    <a:pt x="410" y="2"/>
                  </a:lnTo>
                  <a:lnTo>
                    <a:pt x="414" y="2"/>
                  </a:lnTo>
                  <a:lnTo>
                    <a:pt x="417" y="2"/>
                  </a:lnTo>
                  <a:lnTo>
                    <a:pt x="419" y="0"/>
                  </a:lnTo>
                  <a:lnTo>
                    <a:pt x="429" y="0"/>
                  </a:lnTo>
                  <a:lnTo>
                    <a:pt x="437" y="2"/>
                  </a:lnTo>
                  <a:lnTo>
                    <a:pt x="452" y="2"/>
                  </a:lnTo>
                  <a:lnTo>
                    <a:pt x="467" y="4"/>
                  </a:lnTo>
                  <a:lnTo>
                    <a:pt x="475" y="6"/>
                  </a:lnTo>
                  <a:lnTo>
                    <a:pt x="484" y="8"/>
                  </a:lnTo>
                  <a:lnTo>
                    <a:pt x="492" y="10"/>
                  </a:lnTo>
                  <a:lnTo>
                    <a:pt x="500" y="14"/>
                  </a:lnTo>
                  <a:lnTo>
                    <a:pt x="505" y="15"/>
                  </a:lnTo>
                  <a:lnTo>
                    <a:pt x="509" y="19"/>
                  </a:lnTo>
                  <a:lnTo>
                    <a:pt x="513" y="23"/>
                  </a:lnTo>
                  <a:lnTo>
                    <a:pt x="515" y="27"/>
                  </a:lnTo>
                  <a:lnTo>
                    <a:pt x="517" y="29"/>
                  </a:lnTo>
                  <a:lnTo>
                    <a:pt x="517" y="33"/>
                  </a:lnTo>
                  <a:lnTo>
                    <a:pt x="517" y="37"/>
                  </a:lnTo>
                  <a:lnTo>
                    <a:pt x="515" y="40"/>
                  </a:lnTo>
                  <a:lnTo>
                    <a:pt x="513" y="44"/>
                  </a:lnTo>
                  <a:lnTo>
                    <a:pt x="509" y="46"/>
                  </a:lnTo>
                  <a:lnTo>
                    <a:pt x="505" y="50"/>
                  </a:lnTo>
                  <a:lnTo>
                    <a:pt x="500" y="52"/>
                  </a:lnTo>
                  <a:lnTo>
                    <a:pt x="492" y="54"/>
                  </a:lnTo>
                  <a:lnTo>
                    <a:pt x="484" y="58"/>
                  </a:lnTo>
                  <a:lnTo>
                    <a:pt x="479" y="58"/>
                  </a:lnTo>
                  <a:lnTo>
                    <a:pt x="473" y="59"/>
                  </a:lnTo>
                  <a:lnTo>
                    <a:pt x="467" y="61"/>
                  </a:lnTo>
                  <a:lnTo>
                    <a:pt x="458" y="63"/>
                  </a:lnTo>
                  <a:lnTo>
                    <a:pt x="450" y="65"/>
                  </a:lnTo>
                  <a:lnTo>
                    <a:pt x="440" y="65"/>
                  </a:lnTo>
                  <a:lnTo>
                    <a:pt x="429" y="67"/>
                  </a:lnTo>
                  <a:lnTo>
                    <a:pt x="417" y="69"/>
                  </a:lnTo>
                  <a:lnTo>
                    <a:pt x="404" y="71"/>
                  </a:lnTo>
                  <a:lnTo>
                    <a:pt x="391" y="73"/>
                  </a:lnTo>
                  <a:lnTo>
                    <a:pt x="375" y="75"/>
                  </a:lnTo>
                  <a:lnTo>
                    <a:pt x="358" y="77"/>
                  </a:lnTo>
                  <a:lnTo>
                    <a:pt x="341" y="79"/>
                  </a:lnTo>
                  <a:lnTo>
                    <a:pt x="324" y="79"/>
                  </a:lnTo>
                  <a:lnTo>
                    <a:pt x="303" y="81"/>
                  </a:lnTo>
                  <a:lnTo>
                    <a:pt x="284" y="82"/>
                  </a:lnTo>
                  <a:lnTo>
                    <a:pt x="261" y="84"/>
                  </a:lnTo>
                  <a:lnTo>
                    <a:pt x="240" y="86"/>
                  </a:lnTo>
                  <a:lnTo>
                    <a:pt x="219" y="88"/>
                  </a:lnTo>
                  <a:lnTo>
                    <a:pt x="197" y="90"/>
                  </a:lnTo>
                  <a:lnTo>
                    <a:pt x="178" y="92"/>
                  </a:lnTo>
                  <a:lnTo>
                    <a:pt x="159" y="94"/>
                  </a:lnTo>
                  <a:lnTo>
                    <a:pt x="142" y="94"/>
                  </a:lnTo>
                  <a:lnTo>
                    <a:pt x="123" y="96"/>
                  </a:lnTo>
                  <a:lnTo>
                    <a:pt x="106" y="98"/>
                  </a:lnTo>
                  <a:lnTo>
                    <a:pt x="90" y="98"/>
                  </a:lnTo>
                  <a:lnTo>
                    <a:pt x="73" y="98"/>
                  </a:lnTo>
                  <a:lnTo>
                    <a:pt x="58" y="100"/>
                  </a:lnTo>
                  <a:lnTo>
                    <a:pt x="29" y="100"/>
                  </a:lnTo>
                  <a:lnTo>
                    <a:pt x="0" y="100"/>
                  </a:ln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563725" y="2090758"/>
              <a:ext cx="409575" cy="63500"/>
            </a:xfrm>
            <a:custGeom>
              <a:avLst/>
              <a:gdLst>
                <a:gd name="T0" fmla="*/ 514 w 514"/>
                <a:gd name="T1" fmla="*/ 51 h 80"/>
                <a:gd name="T2" fmla="*/ 508 w 514"/>
                <a:gd name="T3" fmla="*/ 55 h 80"/>
                <a:gd name="T4" fmla="*/ 497 w 514"/>
                <a:gd name="T5" fmla="*/ 59 h 80"/>
                <a:gd name="T6" fmla="*/ 482 w 514"/>
                <a:gd name="T7" fmla="*/ 63 h 80"/>
                <a:gd name="T8" fmla="*/ 459 w 514"/>
                <a:gd name="T9" fmla="*/ 65 h 80"/>
                <a:gd name="T10" fmla="*/ 432 w 514"/>
                <a:gd name="T11" fmla="*/ 68 h 80"/>
                <a:gd name="T12" fmla="*/ 399 w 514"/>
                <a:gd name="T13" fmla="*/ 70 h 80"/>
                <a:gd name="T14" fmla="*/ 359 w 514"/>
                <a:gd name="T15" fmla="*/ 72 h 80"/>
                <a:gd name="T16" fmla="*/ 292 w 514"/>
                <a:gd name="T17" fmla="*/ 76 h 80"/>
                <a:gd name="T18" fmla="*/ 204 w 514"/>
                <a:gd name="T19" fmla="*/ 78 h 80"/>
                <a:gd name="T20" fmla="*/ 120 w 514"/>
                <a:gd name="T21" fmla="*/ 80 h 80"/>
                <a:gd name="T22" fmla="*/ 38 w 514"/>
                <a:gd name="T23" fmla="*/ 80 h 80"/>
                <a:gd name="T24" fmla="*/ 0 w 514"/>
                <a:gd name="T25" fmla="*/ 36 h 80"/>
                <a:gd name="T26" fmla="*/ 55 w 514"/>
                <a:gd name="T27" fmla="*/ 36 h 80"/>
                <a:gd name="T28" fmla="*/ 116 w 514"/>
                <a:gd name="T29" fmla="*/ 32 h 80"/>
                <a:gd name="T30" fmla="*/ 183 w 514"/>
                <a:gd name="T31" fmla="*/ 26 h 80"/>
                <a:gd name="T32" fmla="*/ 218 w 514"/>
                <a:gd name="T33" fmla="*/ 23 h 80"/>
                <a:gd name="T34" fmla="*/ 256 w 514"/>
                <a:gd name="T35" fmla="*/ 19 h 80"/>
                <a:gd name="T36" fmla="*/ 294 w 514"/>
                <a:gd name="T37" fmla="*/ 13 h 80"/>
                <a:gd name="T38" fmla="*/ 327 w 514"/>
                <a:gd name="T39" fmla="*/ 9 h 80"/>
                <a:gd name="T40" fmla="*/ 355 w 514"/>
                <a:gd name="T41" fmla="*/ 7 h 80"/>
                <a:gd name="T42" fmla="*/ 378 w 514"/>
                <a:gd name="T43" fmla="*/ 3 h 80"/>
                <a:gd name="T44" fmla="*/ 398 w 514"/>
                <a:gd name="T45" fmla="*/ 2 h 80"/>
                <a:gd name="T46" fmla="*/ 415 w 514"/>
                <a:gd name="T47" fmla="*/ 0 h 80"/>
                <a:gd name="T48" fmla="*/ 426 w 514"/>
                <a:gd name="T49" fmla="*/ 0 h 80"/>
                <a:gd name="T50" fmla="*/ 434 w 514"/>
                <a:gd name="T51" fmla="*/ 0 h 80"/>
                <a:gd name="T52" fmla="*/ 442 w 514"/>
                <a:gd name="T53" fmla="*/ 0 h 80"/>
                <a:gd name="T54" fmla="*/ 453 w 514"/>
                <a:gd name="T55" fmla="*/ 3 h 80"/>
                <a:gd name="T56" fmla="*/ 466 w 514"/>
                <a:gd name="T57" fmla="*/ 7 h 80"/>
                <a:gd name="T58" fmla="*/ 482 w 514"/>
                <a:gd name="T59" fmla="*/ 11 h 80"/>
                <a:gd name="T60" fmla="*/ 497 w 514"/>
                <a:gd name="T61" fmla="*/ 21 h 80"/>
                <a:gd name="T62" fmla="*/ 508 w 514"/>
                <a:gd name="T63" fmla="*/ 30 h 80"/>
                <a:gd name="T64" fmla="*/ 512 w 514"/>
                <a:gd name="T65" fmla="*/ 40 h 80"/>
                <a:gd name="T66" fmla="*/ 514 w 514"/>
                <a:gd name="T6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4" h="80">
                  <a:moveTo>
                    <a:pt x="514" y="49"/>
                  </a:moveTo>
                  <a:lnTo>
                    <a:pt x="514" y="51"/>
                  </a:lnTo>
                  <a:lnTo>
                    <a:pt x="512" y="53"/>
                  </a:lnTo>
                  <a:lnTo>
                    <a:pt x="508" y="55"/>
                  </a:lnTo>
                  <a:lnTo>
                    <a:pt x="505" y="57"/>
                  </a:lnTo>
                  <a:lnTo>
                    <a:pt x="497" y="59"/>
                  </a:lnTo>
                  <a:lnTo>
                    <a:pt x="491" y="61"/>
                  </a:lnTo>
                  <a:lnTo>
                    <a:pt x="482" y="63"/>
                  </a:lnTo>
                  <a:lnTo>
                    <a:pt x="472" y="65"/>
                  </a:lnTo>
                  <a:lnTo>
                    <a:pt x="459" y="65"/>
                  </a:lnTo>
                  <a:lnTo>
                    <a:pt x="447" y="67"/>
                  </a:lnTo>
                  <a:lnTo>
                    <a:pt x="432" y="68"/>
                  </a:lnTo>
                  <a:lnTo>
                    <a:pt x="417" y="68"/>
                  </a:lnTo>
                  <a:lnTo>
                    <a:pt x="399" y="70"/>
                  </a:lnTo>
                  <a:lnTo>
                    <a:pt x="380" y="72"/>
                  </a:lnTo>
                  <a:lnTo>
                    <a:pt x="359" y="72"/>
                  </a:lnTo>
                  <a:lnTo>
                    <a:pt x="338" y="74"/>
                  </a:lnTo>
                  <a:lnTo>
                    <a:pt x="292" y="76"/>
                  </a:lnTo>
                  <a:lnTo>
                    <a:pt x="248" y="78"/>
                  </a:lnTo>
                  <a:lnTo>
                    <a:pt x="204" y="78"/>
                  </a:lnTo>
                  <a:lnTo>
                    <a:pt x="162" y="80"/>
                  </a:lnTo>
                  <a:lnTo>
                    <a:pt x="120" y="80"/>
                  </a:lnTo>
                  <a:lnTo>
                    <a:pt x="78" y="80"/>
                  </a:lnTo>
                  <a:lnTo>
                    <a:pt x="38" y="80"/>
                  </a:lnTo>
                  <a:lnTo>
                    <a:pt x="0" y="80"/>
                  </a:lnTo>
                  <a:lnTo>
                    <a:pt x="0" y="36"/>
                  </a:lnTo>
                  <a:lnTo>
                    <a:pt x="26" y="36"/>
                  </a:lnTo>
                  <a:lnTo>
                    <a:pt x="55" y="36"/>
                  </a:lnTo>
                  <a:lnTo>
                    <a:pt x="84" y="34"/>
                  </a:lnTo>
                  <a:lnTo>
                    <a:pt x="116" y="32"/>
                  </a:lnTo>
                  <a:lnTo>
                    <a:pt x="149" y="30"/>
                  </a:lnTo>
                  <a:lnTo>
                    <a:pt x="183" y="26"/>
                  </a:lnTo>
                  <a:lnTo>
                    <a:pt x="201" y="24"/>
                  </a:lnTo>
                  <a:lnTo>
                    <a:pt x="218" y="23"/>
                  </a:lnTo>
                  <a:lnTo>
                    <a:pt x="237" y="21"/>
                  </a:lnTo>
                  <a:lnTo>
                    <a:pt x="256" y="19"/>
                  </a:lnTo>
                  <a:lnTo>
                    <a:pt x="275" y="15"/>
                  </a:lnTo>
                  <a:lnTo>
                    <a:pt x="294" y="13"/>
                  </a:lnTo>
                  <a:lnTo>
                    <a:pt x="311" y="11"/>
                  </a:lnTo>
                  <a:lnTo>
                    <a:pt x="327" y="9"/>
                  </a:lnTo>
                  <a:lnTo>
                    <a:pt x="340" y="7"/>
                  </a:lnTo>
                  <a:lnTo>
                    <a:pt x="355" y="7"/>
                  </a:lnTo>
                  <a:lnTo>
                    <a:pt x="367" y="5"/>
                  </a:lnTo>
                  <a:lnTo>
                    <a:pt x="378" y="3"/>
                  </a:lnTo>
                  <a:lnTo>
                    <a:pt x="390" y="3"/>
                  </a:lnTo>
                  <a:lnTo>
                    <a:pt x="398" y="2"/>
                  </a:lnTo>
                  <a:lnTo>
                    <a:pt x="407" y="2"/>
                  </a:lnTo>
                  <a:lnTo>
                    <a:pt x="415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0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2" y="0"/>
                  </a:lnTo>
                  <a:lnTo>
                    <a:pt x="447" y="2"/>
                  </a:lnTo>
                  <a:lnTo>
                    <a:pt x="453" y="3"/>
                  </a:lnTo>
                  <a:lnTo>
                    <a:pt x="459" y="5"/>
                  </a:lnTo>
                  <a:lnTo>
                    <a:pt x="466" y="7"/>
                  </a:lnTo>
                  <a:lnTo>
                    <a:pt x="474" y="9"/>
                  </a:lnTo>
                  <a:lnTo>
                    <a:pt x="482" y="11"/>
                  </a:lnTo>
                  <a:lnTo>
                    <a:pt x="491" y="17"/>
                  </a:lnTo>
                  <a:lnTo>
                    <a:pt x="497" y="21"/>
                  </a:lnTo>
                  <a:lnTo>
                    <a:pt x="503" y="26"/>
                  </a:lnTo>
                  <a:lnTo>
                    <a:pt x="508" y="30"/>
                  </a:lnTo>
                  <a:lnTo>
                    <a:pt x="510" y="36"/>
                  </a:lnTo>
                  <a:lnTo>
                    <a:pt x="512" y="40"/>
                  </a:lnTo>
                  <a:lnTo>
                    <a:pt x="514" y="44"/>
                  </a:lnTo>
                  <a:lnTo>
                    <a:pt x="514" y="49"/>
                  </a:lnTo>
                  <a:lnTo>
                    <a:pt x="514" y="4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1530388" y="2247920"/>
              <a:ext cx="514350" cy="63500"/>
            </a:xfrm>
            <a:custGeom>
              <a:avLst/>
              <a:gdLst>
                <a:gd name="T0" fmla="*/ 246 w 646"/>
                <a:gd name="T1" fmla="*/ 15 h 80"/>
                <a:gd name="T2" fmla="*/ 283 w 646"/>
                <a:gd name="T3" fmla="*/ 11 h 80"/>
                <a:gd name="T4" fmla="*/ 317 w 646"/>
                <a:gd name="T5" fmla="*/ 7 h 80"/>
                <a:gd name="T6" fmla="*/ 350 w 646"/>
                <a:gd name="T7" fmla="*/ 5 h 80"/>
                <a:gd name="T8" fmla="*/ 380 w 646"/>
                <a:gd name="T9" fmla="*/ 3 h 80"/>
                <a:gd name="T10" fmla="*/ 409 w 646"/>
                <a:gd name="T11" fmla="*/ 1 h 80"/>
                <a:gd name="T12" fmla="*/ 434 w 646"/>
                <a:gd name="T13" fmla="*/ 0 h 80"/>
                <a:gd name="T14" fmla="*/ 457 w 646"/>
                <a:gd name="T15" fmla="*/ 0 h 80"/>
                <a:gd name="T16" fmla="*/ 478 w 646"/>
                <a:gd name="T17" fmla="*/ 0 h 80"/>
                <a:gd name="T18" fmla="*/ 497 w 646"/>
                <a:gd name="T19" fmla="*/ 1 h 80"/>
                <a:gd name="T20" fmla="*/ 516 w 646"/>
                <a:gd name="T21" fmla="*/ 5 h 80"/>
                <a:gd name="T22" fmla="*/ 537 w 646"/>
                <a:gd name="T23" fmla="*/ 13 h 80"/>
                <a:gd name="T24" fmla="*/ 558 w 646"/>
                <a:gd name="T25" fmla="*/ 21 h 80"/>
                <a:gd name="T26" fmla="*/ 581 w 646"/>
                <a:gd name="T27" fmla="*/ 32 h 80"/>
                <a:gd name="T28" fmla="*/ 606 w 646"/>
                <a:gd name="T29" fmla="*/ 45 h 80"/>
                <a:gd name="T30" fmla="*/ 633 w 646"/>
                <a:gd name="T31" fmla="*/ 59 h 80"/>
                <a:gd name="T32" fmla="*/ 610 w 646"/>
                <a:gd name="T33" fmla="*/ 68 h 80"/>
                <a:gd name="T34" fmla="*/ 541 w 646"/>
                <a:gd name="T35" fmla="*/ 68 h 80"/>
                <a:gd name="T36" fmla="*/ 476 w 646"/>
                <a:gd name="T37" fmla="*/ 70 h 80"/>
                <a:gd name="T38" fmla="*/ 417 w 646"/>
                <a:gd name="T39" fmla="*/ 72 h 80"/>
                <a:gd name="T40" fmla="*/ 359 w 646"/>
                <a:gd name="T41" fmla="*/ 72 h 80"/>
                <a:gd name="T42" fmla="*/ 308 w 646"/>
                <a:gd name="T43" fmla="*/ 74 h 80"/>
                <a:gd name="T44" fmla="*/ 258 w 646"/>
                <a:gd name="T45" fmla="*/ 74 h 80"/>
                <a:gd name="T46" fmla="*/ 214 w 646"/>
                <a:gd name="T47" fmla="*/ 76 h 80"/>
                <a:gd name="T48" fmla="*/ 174 w 646"/>
                <a:gd name="T49" fmla="*/ 76 h 80"/>
                <a:gd name="T50" fmla="*/ 137 w 646"/>
                <a:gd name="T51" fmla="*/ 78 h 80"/>
                <a:gd name="T52" fmla="*/ 105 w 646"/>
                <a:gd name="T53" fmla="*/ 78 h 80"/>
                <a:gd name="T54" fmla="*/ 76 w 646"/>
                <a:gd name="T55" fmla="*/ 78 h 80"/>
                <a:gd name="T56" fmla="*/ 53 w 646"/>
                <a:gd name="T57" fmla="*/ 80 h 80"/>
                <a:gd name="T58" fmla="*/ 32 w 646"/>
                <a:gd name="T59" fmla="*/ 80 h 80"/>
                <a:gd name="T60" fmla="*/ 17 w 646"/>
                <a:gd name="T61" fmla="*/ 80 h 80"/>
                <a:gd name="T62" fmla="*/ 5 w 646"/>
                <a:gd name="T63" fmla="*/ 80 h 80"/>
                <a:gd name="T64" fmla="*/ 0 w 646"/>
                <a:gd name="T65" fmla="*/ 36 h 80"/>
                <a:gd name="T66" fmla="*/ 21 w 646"/>
                <a:gd name="T67" fmla="*/ 36 h 80"/>
                <a:gd name="T68" fmla="*/ 42 w 646"/>
                <a:gd name="T69" fmla="*/ 36 h 80"/>
                <a:gd name="T70" fmla="*/ 65 w 646"/>
                <a:gd name="T71" fmla="*/ 34 h 80"/>
                <a:gd name="T72" fmla="*/ 91 w 646"/>
                <a:gd name="T73" fmla="*/ 32 h 80"/>
                <a:gd name="T74" fmla="*/ 122 w 646"/>
                <a:gd name="T75" fmla="*/ 30 h 80"/>
                <a:gd name="T76" fmla="*/ 155 w 646"/>
                <a:gd name="T77" fmla="*/ 26 h 80"/>
                <a:gd name="T78" fmla="*/ 189 w 646"/>
                <a:gd name="T79" fmla="*/ 23 h 80"/>
                <a:gd name="T80" fmla="*/ 225 w 646"/>
                <a:gd name="T81" fmla="*/ 1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6" h="80">
                  <a:moveTo>
                    <a:pt x="225" y="19"/>
                  </a:moveTo>
                  <a:lnTo>
                    <a:pt x="246" y="15"/>
                  </a:lnTo>
                  <a:lnTo>
                    <a:pt x="264" y="13"/>
                  </a:lnTo>
                  <a:lnTo>
                    <a:pt x="283" y="11"/>
                  </a:lnTo>
                  <a:lnTo>
                    <a:pt x="300" y="9"/>
                  </a:lnTo>
                  <a:lnTo>
                    <a:pt x="317" y="7"/>
                  </a:lnTo>
                  <a:lnTo>
                    <a:pt x="334" y="7"/>
                  </a:lnTo>
                  <a:lnTo>
                    <a:pt x="350" y="5"/>
                  </a:lnTo>
                  <a:lnTo>
                    <a:pt x="365" y="3"/>
                  </a:lnTo>
                  <a:lnTo>
                    <a:pt x="380" y="3"/>
                  </a:lnTo>
                  <a:lnTo>
                    <a:pt x="394" y="1"/>
                  </a:lnTo>
                  <a:lnTo>
                    <a:pt x="409" y="1"/>
                  </a:lnTo>
                  <a:lnTo>
                    <a:pt x="420" y="0"/>
                  </a:lnTo>
                  <a:lnTo>
                    <a:pt x="434" y="0"/>
                  </a:lnTo>
                  <a:lnTo>
                    <a:pt x="445" y="0"/>
                  </a:lnTo>
                  <a:lnTo>
                    <a:pt x="457" y="0"/>
                  </a:lnTo>
                  <a:lnTo>
                    <a:pt x="468" y="0"/>
                  </a:lnTo>
                  <a:lnTo>
                    <a:pt x="478" y="0"/>
                  </a:lnTo>
                  <a:lnTo>
                    <a:pt x="487" y="0"/>
                  </a:lnTo>
                  <a:lnTo>
                    <a:pt x="497" y="1"/>
                  </a:lnTo>
                  <a:lnTo>
                    <a:pt x="506" y="3"/>
                  </a:lnTo>
                  <a:lnTo>
                    <a:pt x="516" y="5"/>
                  </a:lnTo>
                  <a:lnTo>
                    <a:pt x="526" y="9"/>
                  </a:lnTo>
                  <a:lnTo>
                    <a:pt x="537" y="13"/>
                  </a:lnTo>
                  <a:lnTo>
                    <a:pt x="549" y="17"/>
                  </a:lnTo>
                  <a:lnTo>
                    <a:pt x="558" y="21"/>
                  </a:lnTo>
                  <a:lnTo>
                    <a:pt x="570" y="26"/>
                  </a:lnTo>
                  <a:lnTo>
                    <a:pt x="581" y="32"/>
                  </a:lnTo>
                  <a:lnTo>
                    <a:pt x="594" y="38"/>
                  </a:lnTo>
                  <a:lnTo>
                    <a:pt x="606" y="45"/>
                  </a:lnTo>
                  <a:lnTo>
                    <a:pt x="619" y="51"/>
                  </a:lnTo>
                  <a:lnTo>
                    <a:pt x="633" y="59"/>
                  </a:lnTo>
                  <a:lnTo>
                    <a:pt x="646" y="67"/>
                  </a:lnTo>
                  <a:lnTo>
                    <a:pt x="610" y="68"/>
                  </a:lnTo>
                  <a:lnTo>
                    <a:pt x="575" y="68"/>
                  </a:lnTo>
                  <a:lnTo>
                    <a:pt x="541" y="68"/>
                  </a:lnTo>
                  <a:lnTo>
                    <a:pt x="508" y="70"/>
                  </a:lnTo>
                  <a:lnTo>
                    <a:pt x="476" y="70"/>
                  </a:lnTo>
                  <a:lnTo>
                    <a:pt x="445" y="70"/>
                  </a:lnTo>
                  <a:lnTo>
                    <a:pt x="417" y="72"/>
                  </a:lnTo>
                  <a:lnTo>
                    <a:pt x="388" y="72"/>
                  </a:lnTo>
                  <a:lnTo>
                    <a:pt x="359" y="72"/>
                  </a:lnTo>
                  <a:lnTo>
                    <a:pt x="332" y="72"/>
                  </a:lnTo>
                  <a:lnTo>
                    <a:pt x="308" y="74"/>
                  </a:lnTo>
                  <a:lnTo>
                    <a:pt x="283" y="74"/>
                  </a:lnTo>
                  <a:lnTo>
                    <a:pt x="258" y="74"/>
                  </a:lnTo>
                  <a:lnTo>
                    <a:pt x="235" y="74"/>
                  </a:lnTo>
                  <a:lnTo>
                    <a:pt x="214" y="76"/>
                  </a:lnTo>
                  <a:lnTo>
                    <a:pt x="193" y="76"/>
                  </a:lnTo>
                  <a:lnTo>
                    <a:pt x="174" y="76"/>
                  </a:lnTo>
                  <a:lnTo>
                    <a:pt x="155" y="76"/>
                  </a:lnTo>
                  <a:lnTo>
                    <a:pt x="137" y="78"/>
                  </a:lnTo>
                  <a:lnTo>
                    <a:pt x="120" y="78"/>
                  </a:lnTo>
                  <a:lnTo>
                    <a:pt x="105" y="78"/>
                  </a:lnTo>
                  <a:lnTo>
                    <a:pt x="89" y="78"/>
                  </a:lnTo>
                  <a:lnTo>
                    <a:pt x="76" y="78"/>
                  </a:lnTo>
                  <a:lnTo>
                    <a:pt x="65" y="78"/>
                  </a:lnTo>
                  <a:lnTo>
                    <a:pt x="53" y="80"/>
                  </a:lnTo>
                  <a:lnTo>
                    <a:pt x="42" y="80"/>
                  </a:lnTo>
                  <a:lnTo>
                    <a:pt x="32" y="80"/>
                  </a:lnTo>
                  <a:lnTo>
                    <a:pt x="24" y="80"/>
                  </a:lnTo>
                  <a:lnTo>
                    <a:pt x="17" y="80"/>
                  </a:lnTo>
                  <a:lnTo>
                    <a:pt x="9" y="80"/>
                  </a:lnTo>
                  <a:lnTo>
                    <a:pt x="5" y="80"/>
                  </a:lnTo>
                  <a:lnTo>
                    <a:pt x="0" y="80"/>
                  </a:lnTo>
                  <a:lnTo>
                    <a:pt x="0" y="36"/>
                  </a:lnTo>
                  <a:lnTo>
                    <a:pt x="9" y="36"/>
                  </a:lnTo>
                  <a:lnTo>
                    <a:pt x="21" y="36"/>
                  </a:lnTo>
                  <a:lnTo>
                    <a:pt x="30" y="36"/>
                  </a:lnTo>
                  <a:lnTo>
                    <a:pt x="42" y="36"/>
                  </a:lnTo>
                  <a:lnTo>
                    <a:pt x="53" y="34"/>
                  </a:lnTo>
                  <a:lnTo>
                    <a:pt x="65" y="34"/>
                  </a:lnTo>
                  <a:lnTo>
                    <a:pt x="78" y="32"/>
                  </a:lnTo>
                  <a:lnTo>
                    <a:pt x="91" y="32"/>
                  </a:lnTo>
                  <a:lnTo>
                    <a:pt x="107" y="30"/>
                  </a:lnTo>
                  <a:lnTo>
                    <a:pt x="122" y="30"/>
                  </a:lnTo>
                  <a:lnTo>
                    <a:pt x="137" y="28"/>
                  </a:lnTo>
                  <a:lnTo>
                    <a:pt x="155" y="26"/>
                  </a:lnTo>
                  <a:lnTo>
                    <a:pt x="170" y="24"/>
                  </a:lnTo>
                  <a:lnTo>
                    <a:pt x="189" y="23"/>
                  </a:lnTo>
                  <a:lnTo>
                    <a:pt x="206" y="21"/>
                  </a:lnTo>
                  <a:lnTo>
                    <a:pt x="225" y="19"/>
                  </a:lnTo>
                  <a:lnTo>
                    <a:pt x="225" y="1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Freeform 7"/>
          <p:cNvSpPr/>
          <p:nvPr/>
        </p:nvSpPr>
        <p:spPr bwMode="auto">
          <a:xfrm>
            <a:off x="1290204" y="2204190"/>
            <a:ext cx="177754" cy="493487"/>
          </a:xfrm>
          <a:custGeom>
            <a:avLst/>
            <a:gdLst>
              <a:gd name="T0" fmla="*/ 7 w 189"/>
              <a:gd name="T1" fmla="*/ 40 h 522"/>
              <a:gd name="T2" fmla="*/ 1 w 189"/>
              <a:gd name="T3" fmla="*/ 23 h 522"/>
              <a:gd name="T4" fmla="*/ 1 w 189"/>
              <a:gd name="T5" fmla="*/ 14 h 522"/>
              <a:gd name="T6" fmla="*/ 3 w 189"/>
              <a:gd name="T7" fmla="*/ 10 h 522"/>
              <a:gd name="T8" fmla="*/ 9 w 189"/>
              <a:gd name="T9" fmla="*/ 6 h 522"/>
              <a:gd name="T10" fmla="*/ 15 w 189"/>
              <a:gd name="T11" fmla="*/ 2 h 522"/>
              <a:gd name="T12" fmla="*/ 23 w 189"/>
              <a:gd name="T13" fmla="*/ 0 h 522"/>
              <a:gd name="T14" fmla="*/ 32 w 189"/>
              <a:gd name="T15" fmla="*/ 0 h 522"/>
              <a:gd name="T16" fmla="*/ 44 w 189"/>
              <a:gd name="T17" fmla="*/ 0 h 522"/>
              <a:gd name="T18" fmla="*/ 59 w 189"/>
              <a:gd name="T19" fmla="*/ 4 h 522"/>
              <a:gd name="T20" fmla="*/ 76 w 189"/>
              <a:gd name="T21" fmla="*/ 8 h 522"/>
              <a:gd name="T22" fmla="*/ 95 w 189"/>
              <a:gd name="T23" fmla="*/ 14 h 522"/>
              <a:gd name="T24" fmla="*/ 118 w 189"/>
              <a:gd name="T25" fmla="*/ 19 h 522"/>
              <a:gd name="T26" fmla="*/ 143 w 189"/>
              <a:gd name="T27" fmla="*/ 27 h 522"/>
              <a:gd name="T28" fmla="*/ 160 w 189"/>
              <a:gd name="T29" fmla="*/ 65 h 522"/>
              <a:gd name="T30" fmla="*/ 168 w 189"/>
              <a:gd name="T31" fmla="*/ 128 h 522"/>
              <a:gd name="T32" fmla="*/ 174 w 189"/>
              <a:gd name="T33" fmla="*/ 186 h 522"/>
              <a:gd name="T34" fmla="*/ 179 w 189"/>
              <a:gd name="T35" fmla="*/ 237 h 522"/>
              <a:gd name="T36" fmla="*/ 183 w 189"/>
              <a:gd name="T37" fmla="*/ 283 h 522"/>
              <a:gd name="T38" fmla="*/ 185 w 189"/>
              <a:gd name="T39" fmla="*/ 325 h 522"/>
              <a:gd name="T40" fmla="*/ 187 w 189"/>
              <a:gd name="T41" fmla="*/ 360 h 522"/>
              <a:gd name="T42" fmla="*/ 189 w 189"/>
              <a:gd name="T43" fmla="*/ 392 h 522"/>
              <a:gd name="T44" fmla="*/ 189 w 189"/>
              <a:gd name="T45" fmla="*/ 417 h 522"/>
              <a:gd name="T46" fmla="*/ 187 w 189"/>
              <a:gd name="T47" fmla="*/ 440 h 522"/>
              <a:gd name="T48" fmla="*/ 187 w 189"/>
              <a:gd name="T49" fmla="*/ 459 h 522"/>
              <a:gd name="T50" fmla="*/ 185 w 189"/>
              <a:gd name="T51" fmla="*/ 475 h 522"/>
              <a:gd name="T52" fmla="*/ 183 w 189"/>
              <a:gd name="T53" fmla="*/ 488 h 522"/>
              <a:gd name="T54" fmla="*/ 179 w 189"/>
              <a:gd name="T55" fmla="*/ 497 h 522"/>
              <a:gd name="T56" fmla="*/ 177 w 189"/>
              <a:gd name="T57" fmla="*/ 505 h 522"/>
              <a:gd name="T58" fmla="*/ 174 w 189"/>
              <a:gd name="T59" fmla="*/ 509 h 522"/>
              <a:gd name="T60" fmla="*/ 166 w 189"/>
              <a:gd name="T61" fmla="*/ 515 h 522"/>
              <a:gd name="T62" fmla="*/ 155 w 189"/>
              <a:gd name="T63" fmla="*/ 522 h 522"/>
              <a:gd name="T64" fmla="*/ 149 w 189"/>
              <a:gd name="T65" fmla="*/ 522 h 522"/>
              <a:gd name="T66" fmla="*/ 145 w 189"/>
              <a:gd name="T67" fmla="*/ 522 h 522"/>
              <a:gd name="T68" fmla="*/ 143 w 189"/>
              <a:gd name="T69" fmla="*/ 519 h 522"/>
              <a:gd name="T70" fmla="*/ 139 w 189"/>
              <a:gd name="T71" fmla="*/ 513 h 522"/>
              <a:gd name="T72" fmla="*/ 135 w 189"/>
              <a:gd name="T73" fmla="*/ 505 h 522"/>
              <a:gd name="T74" fmla="*/ 132 w 189"/>
              <a:gd name="T75" fmla="*/ 496 h 522"/>
              <a:gd name="T76" fmla="*/ 128 w 189"/>
              <a:gd name="T77" fmla="*/ 484 h 522"/>
              <a:gd name="T78" fmla="*/ 116 w 189"/>
              <a:gd name="T79" fmla="*/ 455 h 522"/>
              <a:gd name="T80" fmla="*/ 105 w 189"/>
              <a:gd name="T81" fmla="*/ 421 h 522"/>
              <a:gd name="T82" fmla="*/ 97 w 189"/>
              <a:gd name="T83" fmla="*/ 385 h 522"/>
              <a:gd name="T84" fmla="*/ 84 w 189"/>
              <a:gd name="T85" fmla="*/ 312 h 522"/>
              <a:gd name="T86" fmla="*/ 78 w 189"/>
              <a:gd name="T87" fmla="*/ 278 h 522"/>
              <a:gd name="T88" fmla="*/ 67 w 189"/>
              <a:gd name="T89" fmla="*/ 207 h 522"/>
              <a:gd name="T90" fmla="*/ 57 w 189"/>
              <a:gd name="T91" fmla="*/ 151 h 522"/>
              <a:gd name="T92" fmla="*/ 47 w 189"/>
              <a:gd name="T93" fmla="*/ 119 h 522"/>
              <a:gd name="T94" fmla="*/ 36 w 189"/>
              <a:gd name="T95" fmla="*/ 88 h 522"/>
              <a:gd name="T96" fmla="*/ 21 w 189"/>
              <a:gd name="T97" fmla="*/ 63 h 522"/>
              <a:gd name="T98" fmla="*/ 11 w 189"/>
              <a:gd name="T99" fmla="*/ 5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9" h="522">
                <a:moveTo>
                  <a:pt x="11" y="52"/>
                </a:moveTo>
                <a:lnTo>
                  <a:pt x="7" y="40"/>
                </a:lnTo>
                <a:lnTo>
                  <a:pt x="3" y="31"/>
                </a:lnTo>
                <a:lnTo>
                  <a:pt x="1" y="23"/>
                </a:lnTo>
                <a:lnTo>
                  <a:pt x="0" y="17"/>
                </a:lnTo>
                <a:lnTo>
                  <a:pt x="1" y="14"/>
                </a:lnTo>
                <a:lnTo>
                  <a:pt x="1" y="12"/>
                </a:lnTo>
                <a:lnTo>
                  <a:pt x="3" y="10"/>
                </a:lnTo>
                <a:lnTo>
                  <a:pt x="5" y="8"/>
                </a:lnTo>
                <a:lnTo>
                  <a:pt x="9" y="6"/>
                </a:lnTo>
                <a:lnTo>
                  <a:pt x="11" y="4"/>
                </a:lnTo>
                <a:lnTo>
                  <a:pt x="15" y="2"/>
                </a:lnTo>
                <a:lnTo>
                  <a:pt x="19" y="2"/>
                </a:lnTo>
                <a:lnTo>
                  <a:pt x="23" y="0"/>
                </a:lnTo>
                <a:lnTo>
                  <a:pt x="26" y="0"/>
                </a:lnTo>
                <a:lnTo>
                  <a:pt x="32" y="0"/>
                </a:lnTo>
                <a:lnTo>
                  <a:pt x="38" y="0"/>
                </a:lnTo>
                <a:lnTo>
                  <a:pt x="44" y="0"/>
                </a:lnTo>
                <a:lnTo>
                  <a:pt x="51" y="2"/>
                </a:lnTo>
                <a:lnTo>
                  <a:pt x="59" y="4"/>
                </a:lnTo>
                <a:lnTo>
                  <a:pt x="67" y="6"/>
                </a:lnTo>
                <a:lnTo>
                  <a:pt x="76" y="8"/>
                </a:lnTo>
                <a:lnTo>
                  <a:pt x="86" y="10"/>
                </a:lnTo>
                <a:lnTo>
                  <a:pt x="95" y="14"/>
                </a:lnTo>
                <a:lnTo>
                  <a:pt x="107" y="15"/>
                </a:lnTo>
                <a:lnTo>
                  <a:pt x="118" y="19"/>
                </a:lnTo>
                <a:lnTo>
                  <a:pt x="130" y="23"/>
                </a:lnTo>
                <a:lnTo>
                  <a:pt x="143" y="27"/>
                </a:lnTo>
                <a:lnTo>
                  <a:pt x="156" y="33"/>
                </a:lnTo>
                <a:lnTo>
                  <a:pt x="160" y="65"/>
                </a:lnTo>
                <a:lnTo>
                  <a:pt x="164" y="98"/>
                </a:lnTo>
                <a:lnTo>
                  <a:pt x="168" y="128"/>
                </a:lnTo>
                <a:lnTo>
                  <a:pt x="172" y="157"/>
                </a:lnTo>
                <a:lnTo>
                  <a:pt x="174" y="186"/>
                </a:lnTo>
                <a:lnTo>
                  <a:pt x="177" y="211"/>
                </a:lnTo>
                <a:lnTo>
                  <a:pt x="179" y="237"/>
                </a:lnTo>
                <a:lnTo>
                  <a:pt x="181" y="260"/>
                </a:lnTo>
                <a:lnTo>
                  <a:pt x="183" y="283"/>
                </a:lnTo>
                <a:lnTo>
                  <a:pt x="185" y="304"/>
                </a:lnTo>
                <a:lnTo>
                  <a:pt x="185" y="325"/>
                </a:lnTo>
                <a:lnTo>
                  <a:pt x="187" y="343"/>
                </a:lnTo>
                <a:lnTo>
                  <a:pt x="187" y="360"/>
                </a:lnTo>
                <a:lnTo>
                  <a:pt x="189" y="377"/>
                </a:lnTo>
                <a:lnTo>
                  <a:pt x="189" y="392"/>
                </a:lnTo>
                <a:lnTo>
                  <a:pt x="189" y="406"/>
                </a:lnTo>
                <a:lnTo>
                  <a:pt x="189" y="417"/>
                </a:lnTo>
                <a:lnTo>
                  <a:pt x="189" y="429"/>
                </a:lnTo>
                <a:lnTo>
                  <a:pt x="187" y="440"/>
                </a:lnTo>
                <a:lnTo>
                  <a:pt x="187" y="450"/>
                </a:lnTo>
                <a:lnTo>
                  <a:pt x="187" y="459"/>
                </a:lnTo>
                <a:lnTo>
                  <a:pt x="185" y="467"/>
                </a:lnTo>
                <a:lnTo>
                  <a:pt x="185" y="475"/>
                </a:lnTo>
                <a:lnTo>
                  <a:pt x="183" y="480"/>
                </a:lnTo>
                <a:lnTo>
                  <a:pt x="183" y="488"/>
                </a:lnTo>
                <a:lnTo>
                  <a:pt x="181" y="492"/>
                </a:lnTo>
                <a:lnTo>
                  <a:pt x="179" y="497"/>
                </a:lnTo>
                <a:lnTo>
                  <a:pt x="179" y="501"/>
                </a:lnTo>
                <a:lnTo>
                  <a:pt x="177" y="505"/>
                </a:lnTo>
                <a:lnTo>
                  <a:pt x="176" y="507"/>
                </a:lnTo>
                <a:lnTo>
                  <a:pt x="174" y="509"/>
                </a:lnTo>
                <a:lnTo>
                  <a:pt x="172" y="511"/>
                </a:lnTo>
                <a:lnTo>
                  <a:pt x="166" y="515"/>
                </a:lnTo>
                <a:lnTo>
                  <a:pt x="160" y="519"/>
                </a:lnTo>
                <a:lnTo>
                  <a:pt x="155" y="522"/>
                </a:lnTo>
                <a:lnTo>
                  <a:pt x="151" y="522"/>
                </a:lnTo>
                <a:lnTo>
                  <a:pt x="149" y="522"/>
                </a:lnTo>
                <a:lnTo>
                  <a:pt x="147" y="522"/>
                </a:lnTo>
                <a:lnTo>
                  <a:pt x="145" y="522"/>
                </a:lnTo>
                <a:lnTo>
                  <a:pt x="143" y="520"/>
                </a:lnTo>
                <a:lnTo>
                  <a:pt x="143" y="519"/>
                </a:lnTo>
                <a:lnTo>
                  <a:pt x="141" y="517"/>
                </a:lnTo>
                <a:lnTo>
                  <a:pt x="139" y="513"/>
                </a:lnTo>
                <a:lnTo>
                  <a:pt x="137" y="509"/>
                </a:lnTo>
                <a:lnTo>
                  <a:pt x="135" y="505"/>
                </a:lnTo>
                <a:lnTo>
                  <a:pt x="133" y="501"/>
                </a:lnTo>
                <a:lnTo>
                  <a:pt x="132" y="496"/>
                </a:lnTo>
                <a:lnTo>
                  <a:pt x="130" y="490"/>
                </a:lnTo>
                <a:lnTo>
                  <a:pt x="128" y="484"/>
                </a:lnTo>
                <a:lnTo>
                  <a:pt x="122" y="471"/>
                </a:lnTo>
                <a:lnTo>
                  <a:pt x="116" y="455"/>
                </a:lnTo>
                <a:lnTo>
                  <a:pt x="111" y="438"/>
                </a:lnTo>
                <a:lnTo>
                  <a:pt x="105" y="421"/>
                </a:lnTo>
                <a:lnTo>
                  <a:pt x="101" y="404"/>
                </a:lnTo>
                <a:lnTo>
                  <a:pt x="97" y="385"/>
                </a:lnTo>
                <a:lnTo>
                  <a:pt x="89" y="348"/>
                </a:lnTo>
                <a:lnTo>
                  <a:pt x="84" y="312"/>
                </a:lnTo>
                <a:lnTo>
                  <a:pt x="82" y="295"/>
                </a:lnTo>
                <a:lnTo>
                  <a:pt x="78" y="278"/>
                </a:lnTo>
                <a:lnTo>
                  <a:pt x="72" y="243"/>
                </a:lnTo>
                <a:lnTo>
                  <a:pt x="67" y="207"/>
                </a:lnTo>
                <a:lnTo>
                  <a:pt x="61" y="168"/>
                </a:lnTo>
                <a:lnTo>
                  <a:pt x="57" y="151"/>
                </a:lnTo>
                <a:lnTo>
                  <a:pt x="53" y="134"/>
                </a:lnTo>
                <a:lnTo>
                  <a:pt x="47" y="119"/>
                </a:lnTo>
                <a:lnTo>
                  <a:pt x="42" y="103"/>
                </a:lnTo>
                <a:lnTo>
                  <a:pt x="36" y="88"/>
                </a:lnTo>
                <a:lnTo>
                  <a:pt x="28" y="75"/>
                </a:lnTo>
                <a:lnTo>
                  <a:pt x="21" y="63"/>
                </a:lnTo>
                <a:lnTo>
                  <a:pt x="11" y="52"/>
                </a:lnTo>
                <a:lnTo>
                  <a:pt x="11" y="52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任意多边形: 形状 39"/>
          <p:cNvSpPr/>
          <p:nvPr/>
        </p:nvSpPr>
        <p:spPr bwMode="auto">
          <a:xfrm>
            <a:off x="2330033" y="2227993"/>
            <a:ext cx="298999" cy="422415"/>
          </a:xfrm>
          <a:custGeom>
            <a:avLst/>
            <a:gdLst>
              <a:gd name="connsiteX0" fmla="*/ 65802 w 398614"/>
              <a:gd name="connsiteY0" fmla="*/ 0 h 563220"/>
              <a:gd name="connsiteX1" fmla="*/ 397435 w 398614"/>
              <a:gd name="connsiteY1" fmla="*/ 12283 h 563220"/>
              <a:gd name="connsiteX2" fmla="*/ 398614 w 398614"/>
              <a:gd name="connsiteY2" fmla="*/ 14634 h 563220"/>
              <a:gd name="connsiteX3" fmla="*/ 398614 w 398614"/>
              <a:gd name="connsiteY3" fmla="*/ 15893 h 563220"/>
              <a:gd name="connsiteX4" fmla="*/ 398614 w 398614"/>
              <a:gd name="connsiteY4" fmla="*/ 20925 h 563220"/>
              <a:gd name="connsiteX5" fmla="*/ 398614 w 398614"/>
              <a:gd name="connsiteY5" fmla="*/ 25958 h 563220"/>
              <a:gd name="connsiteX6" fmla="*/ 398614 w 398614"/>
              <a:gd name="connsiteY6" fmla="*/ 28475 h 563220"/>
              <a:gd name="connsiteX7" fmla="*/ 396091 w 398614"/>
              <a:gd name="connsiteY7" fmla="*/ 33508 h 563220"/>
              <a:gd name="connsiteX8" fmla="*/ 393568 w 398614"/>
              <a:gd name="connsiteY8" fmla="*/ 36024 h 563220"/>
              <a:gd name="connsiteX9" fmla="*/ 391046 w 398614"/>
              <a:gd name="connsiteY9" fmla="*/ 38541 h 563220"/>
              <a:gd name="connsiteX10" fmla="*/ 382215 w 398614"/>
              <a:gd name="connsiteY10" fmla="*/ 44832 h 563220"/>
              <a:gd name="connsiteX11" fmla="*/ 372124 w 398614"/>
              <a:gd name="connsiteY11" fmla="*/ 52381 h 563220"/>
              <a:gd name="connsiteX12" fmla="*/ 359510 w 398614"/>
              <a:gd name="connsiteY12" fmla="*/ 57414 h 563220"/>
              <a:gd name="connsiteX13" fmla="*/ 345634 w 398614"/>
              <a:gd name="connsiteY13" fmla="*/ 64963 h 563220"/>
              <a:gd name="connsiteX14" fmla="*/ 335542 w 398614"/>
              <a:gd name="connsiteY14" fmla="*/ 67480 h 563220"/>
              <a:gd name="connsiteX15" fmla="*/ 326712 w 398614"/>
              <a:gd name="connsiteY15" fmla="*/ 71254 h 563220"/>
              <a:gd name="connsiteX16" fmla="*/ 316621 w 398614"/>
              <a:gd name="connsiteY16" fmla="*/ 78804 h 563220"/>
              <a:gd name="connsiteX17" fmla="*/ 306529 w 398614"/>
              <a:gd name="connsiteY17" fmla="*/ 88870 h 563220"/>
              <a:gd name="connsiteX18" fmla="*/ 297699 w 398614"/>
              <a:gd name="connsiteY18" fmla="*/ 97677 h 563220"/>
              <a:gd name="connsiteX19" fmla="*/ 287608 w 398614"/>
              <a:gd name="connsiteY19" fmla="*/ 110259 h 563220"/>
              <a:gd name="connsiteX20" fmla="*/ 277516 w 398614"/>
              <a:gd name="connsiteY20" fmla="*/ 124100 h 563220"/>
              <a:gd name="connsiteX21" fmla="*/ 268686 w 398614"/>
              <a:gd name="connsiteY21" fmla="*/ 139199 h 563220"/>
              <a:gd name="connsiteX22" fmla="*/ 258594 w 398614"/>
              <a:gd name="connsiteY22" fmla="*/ 155555 h 563220"/>
              <a:gd name="connsiteX23" fmla="*/ 248503 w 398614"/>
              <a:gd name="connsiteY23" fmla="*/ 175687 h 563220"/>
              <a:gd name="connsiteX24" fmla="*/ 237150 w 398614"/>
              <a:gd name="connsiteY24" fmla="*/ 194560 h 563220"/>
              <a:gd name="connsiteX25" fmla="*/ 227059 w 398614"/>
              <a:gd name="connsiteY25" fmla="*/ 215950 h 563220"/>
              <a:gd name="connsiteX26" fmla="*/ 218228 w 398614"/>
              <a:gd name="connsiteY26" fmla="*/ 239856 h 563220"/>
              <a:gd name="connsiteX27" fmla="*/ 205614 w 398614"/>
              <a:gd name="connsiteY27" fmla="*/ 266279 h 563220"/>
              <a:gd name="connsiteX28" fmla="*/ 195523 w 398614"/>
              <a:gd name="connsiteY28" fmla="*/ 292702 h 563220"/>
              <a:gd name="connsiteX29" fmla="*/ 184170 w 398614"/>
              <a:gd name="connsiteY29" fmla="*/ 321641 h 563220"/>
              <a:gd name="connsiteX30" fmla="*/ 171555 w 398614"/>
              <a:gd name="connsiteY30" fmla="*/ 350580 h 563220"/>
              <a:gd name="connsiteX31" fmla="*/ 160202 w 398614"/>
              <a:gd name="connsiteY31" fmla="*/ 379519 h 563220"/>
              <a:gd name="connsiteX32" fmla="*/ 147588 w 398614"/>
              <a:gd name="connsiteY32" fmla="*/ 403426 h 563220"/>
              <a:gd name="connsiteX33" fmla="*/ 137496 w 398614"/>
              <a:gd name="connsiteY33" fmla="*/ 428590 h 563220"/>
              <a:gd name="connsiteX34" fmla="*/ 128666 w 398614"/>
              <a:gd name="connsiteY34" fmla="*/ 449980 h 563220"/>
              <a:gd name="connsiteX35" fmla="*/ 121098 w 398614"/>
              <a:gd name="connsiteY35" fmla="*/ 471370 h 563220"/>
              <a:gd name="connsiteX36" fmla="*/ 111006 w 398614"/>
              <a:gd name="connsiteY36" fmla="*/ 487727 h 563220"/>
              <a:gd name="connsiteX37" fmla="*/ 104699 w 398614"/>
              <a:gd name="connsiteY37" fmla="*/ 505342 h 563220"/>
              <a:gd name="connsiteX38" fmla="*/ 99653 w 398614"/>
              <a:gd name="connsiteY38" fmla="*/ 519182 h 563220"/>
              <a:gd name="connsiteX39" fmla="*/ 92085 w 398614"/>
              <a:gd name="connsiteY39" fmla="*/ 531765 h 563220"/>
              <a:gd name="connsiteX40" fmla="*/ 87039 w 398614"/>
              <a:gd name="connsiteY40" fmla="*/ 540572 h 563220"/>
              <a:gd name="connsiteX41" fmla="*/ 81993 w 398614"/>
              <a:gd name="connsiteY41" fmla="*/ 548121 h 563220"/>
              <a:gd name="connsiteX42" fmla="*/ 80732 w 398614"/>
              <a:gd name="connsiteY42" fmla="*/ 555671 h 563220"/>
              <a:gd name="connsiteX43" fmla="*/ 78209 w 398614"/>
              <a:gd name="connsiteY43" fmla="*/ 560704 h 563220"/>
              <a:gd name="connsiteX44" fmla="*/ 73163 w 398614"/>
              <a:gd name="connsiteY44" fmla="*/ 563220 h 563220"/>
              <a:gd name="connsiteX45" fmla="*/ 68117 w 398614"/>
              <a:gd name="connsiteY45" fmla="*/ 563220 h 563220"/>
              <a:gd name="connsiteX46" fmla="*/ 63071 w 398614"/>
              <a:gd name="connsiteY46" fmla="*/ 563220 h 563220"/>
              <a:gd name="connsiteX47" fmla="*/ 55503 w 398614"/>
              <a:gd name="connsiteY47" fmla="*/ 560704 h 563220"/>
              <a:gd name="connsiteX48" fmla="*/ 51719 w 398614"/>
              <a:gd name="connsiteY48" fmla="*/ 558187 h 563220"/>
              <a:gd name="connsiteX49" fmla="*/ 46673 w 398614"/>
              <a:gd name="connsiteY49" fmla="*/ 555671 h 563220"/>
              <a:gd name="connsiteX50" fmla="*/ 41627 w 398614"/>
              <a:gd name="connsiteY50" fmla="*/ 550638 h 563220"/>
              <a:gd name="connsiteX51" fmla="*/ 34058 w 398614"/>
              <a:gd name="connsiteY51" fmla="*/ 545605 h 563220"/>
              <a:gd name="connsiteX52" fmla="*/ 31536 w 398614"/>
              <a:gd name="connsiteY52" fmla="*/ 540572 h 563220"/>
              <a:gd name="connsiteX53" fmla="*/ 25228 w 398614"/>
              <a:gd name="connsiteY53" fmla="*/ 536797 h 563220"/>
              <a:gd name="connsiteX54" fmla="*/ 17660 w 398614"/>
              <a:gd name="connsiteY54" fmla="*/ 531765 h 563220"/>
              <a:gd name="connsiteX55" fmla="*/ 12614 w 398614"/>
              <a:gd name="connsiteY55" fmla="*/ 524215 h 563220"/>
              <a:gd name="connsiteX56" fmla="*/ 7568 w 398614"/>
              <a:gd name="connsiteY56" fmla="*/ 516666 h 563220"/>
              <a:gd name="connsiteX57" fmla="*/ 5045 w 398614"/>
              <a:gd name="connsiteY57" fmla="*/ 510375 h 563220"/>
              <a:gd name="connsiteX58" fmla="*/ 2522 w 398614"/>
              <a:gd name="connsiteY58" fmla="*/ 500309 h 563220"/>
              <a:gd name="connsiteX59" fmla="*/ 0 w 398614"/>
              <a:gd name="connsiteY59" fmla="*/ 487727 h 563220"/>
              <a:gd name="connsiteX60" fmla="*/ 0 w 398614"/>
              <a:gd name="connsiteY60" fmla="*/ 478919 h 563220"/>
              <a:gd name="connsiteX61" fmla="*/ 0 w 398614"/>
              <a:gd name="connsiteY61" fmla="*/ 473886 h 563220"/>
              <a:gd name="connsiteX62" fmla="*/ 0 w 398614"/>
              <a:gd name="connsiteY62" fmla="*/ 466337 h 563220"/>
              <a:gd name="connsiteX63" fmla="*/ 2522 w 398614"/>
              <a:gd name="connsiteY63" fmla="*/ 456271 h 563220"/>
              <a:gd name="connsiteX64" fmla="*/ 5045 w 398614"/>
              <a:gd name="connsiteY64" fmla="*/ 449980 h 563220"/>
              <a:gd name="connsiteX65" fmla="*/ 7568 w 398614"/>
              <a:gd name="connsiteY65" fmla="*/ 437398 h 563220"/>
              <a:gd name="connsiteX66" fmla="*/ 10091 w 398614"/>
              <a:gd name="connsiteY66" fmla="*/ 426074 h 563220"/>
              <a:gd name="connsiteX67" fmla="*/ 12614 w 398614"/>
              <a:gd name="connsiteY67" fmla="*/ 413491 h 563220"/>
              <a:gd name="connsiteX68" fmla="*/ 15137 w 398614"/>
              <a:gd name="connsiteY68" fmla="*/ 397135 h 563220"/>
              <a:gd name="connsiteX69" fmla="*/ 20183 w 398614"/>
              <a:gd name="connsiteY69" fmla="*/ 382036 h 563220"/>
              <a:gd name="connsiteX70" fmla="*/ 25228 w 398614"/>
              <a:gd name="connsiteY70" fmla="*/ 365679 h 563220"/>
              <a:gd name="connsiteX71" fmla="*/ 29013 w 398614"/>
              <a:gd name="connsiteY71" fmla="*/ 345547 h 563220"/>
              <a:gd name="connsiteX72" fmla="*/ 34058 w 398614"/>
              <a:gd name="connsiteY72" fmla="*/ 326674 h 563220"/>
              <a:gd name="connsiteX73" fmla="*/ 41627 w 398614"/>
              <a:gd name="connsiteY73" fmla="*/ 305284 h 563220"/>
              <a:gd name="connsiteX74" fmla="*/ 49196 w 398614"/>
              <a:gd name="connsiteY74" fmla="*/ 283894 h 563220"/>
              <a:gd name="connsiteX75" fmla="*/ 54241 w 398614"/>
              <a:gd name="connsiteY75" fmla="*/ 259988 h 563220"/>
              <a:gd name="connsiteX76" fmla="*/ 60549 w 398614"/>
              <a:gd name="connsiteY76" fmla="*/ 234824 h 563220"/>
              <a:gd name="connsiteX77" fmla="*/ 68117 w 398614"/>
              <a:gd name="connsiteY77" fmla="*/ 210917 h 563220"/>
              <a:gd name="connsiteX78" fmla="*/ 73163 w 398614"/>
              <a:gd name="connsiteY78" fmla="*/ 187011 h 563220"/>
              <a:gd name="connsiteX79" fmla="*/ 75686 w 398614"/>
              <a:gd name="connsiteY79" fmla="*/ 165621 h 563220"/>
              <a:gd name="connsiteX80" fmla="*/ 80732 w 398614"/>
              <a:gd name="connsiteY80" fmla="*/ 146748 h 563220"/>
              <a:gd name="connsiteX81" fmla="*/ 81993 w 398614"/>
              <a:gd name="connsiteY81" fmla="*/ 126616 h 563220"/>
              <a:gd name="connsiteX82" fmla="*/ 87039 w 398614"/>
              <a:gd name="connsiteY82" fmla="*/ 110259 h 563220"/>
              <a:gd name="connsiteX83" fmla="*/ 89562 w 398614"/>
              <a:gd name="connsiteY83" fmla="*/ 93902 h 563220"/>
              <a:gd name="connsiteX84" fmla="*/ 89562 w 398614"/>
              <a:gd name="connsiteY84" fmla="*/ 78804 h 563220"/>
              <a:gd name="connsiteX85" fmla="*/ 92085 w 398614"/>
              <a:gd name="connsiteY85" fmla="*/ 64963 h 563220"/>
              <a:gd name="connsiteX86" fmla="*/ 92085 w 398614"/>
              <a:gd name="connsiteY86" fmla="*/ 52381 h 563220"/>
              <a:gd name="connsiteX87" fmla="*/ 92085 w 398614"/>
              <a:gd name="connsiteY87" fmla="*/ 41057 h 563220"/>
              <a:gd name="connsiteX88" fmla="*/ 92085 w 398614"/>
              <a:gd name="connsiteY88" fmla="*/ 33508 h 563220"/>
              <a:gd name="connsiteX89" fmla="*/ 89562 w 398614"/>
              <a:gd name="connsiteY89" fmla="*/ 23442 h 563220"/>
              <a:gd name="connsiteX90" fmla="*/ 87039 w 398614"/>
              <a:gd name="connsiteY90" fmla="*/ 18409 h 563220"/>
              <a:gd name="connsiteX91" fmla="*/ 84516 w 398614"/>
              <a:gd name="connsiteY91" fmla="*/ 12118 h 563220"/>
              <a:gd name="connsiteX92" fmla="*/ 81993 w 398614"/>
              <a:gd name="connsiteY92" fmla="*/ 9601 h 563220"/>
              <a:gd name="connsiteX93" fmla="*/ 73163 w 398614"/>
              <a:gd name="connsiteY93" fmla="*/ 4569 h 563220"/>
              <a:gd name="connsiteX94" fmla="*/ 65140 w 398614"/>
              <a:gd name="connsiteY94" fmla="*/ 568 h 563220"/>
              <a:gd name="connsiteX95" fmla="*/ 65802 w 398614"/>
              <a:gd name="connsiteY95" fmla="*/ 0 h 56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98614" h="563220">
                <a:moveTo>
                  <a:pt x="65802" y="0"/>
                </a:moveTo>
                <a:lnTo>
                  <a:pt x="397435" y="12283"/>
                </a:lnTo>
                <a:lnTo>
                  <a:pt x="398614" y="14634"/>
                </a:lnTo>
                <a:lnTo>
                  <a:pt x="398614" y="15893"/>
                </a:lnTo>
                <a:lnTo>
                  <a:pt x="398614" y="20925"/>
                </a:lnTo>
                <a:lnTo>
                  <a:pt x="398614" y="25958"/>
                </a:lnTo>
                <a:lnTo>
                  <a:pt x="398614" y="28475"/>
                </a:lnTo>
                <a:lnTo>
                  <a:pt x="396091" y="33508"/>
                </a:lnTo>
                <a:lnTo>
                  <a:pt x="393568" y="36024"/>
                </a:lnTo>
                <a:lnTo>
                  <a:pt x="391046" y="38541"/>
                </a:lnTo>
                <a:lnTo>
                  <a:pt x="382215" y="44832"/>
                </a:lnTo>
                <a:lnTo>
                  <a:pt x="372124" y="52381"/>
                </a:lnTo>
                <a:lnTo>
                  <a:pt x="359510" y="57414"/>
                </a:lnTo>
                <a:lnTo>
                  <a:pt x="345634" y="64963"/>
                </a:lnTo>
                <a:lnTo>
                  <a:pt x="335542" y="67480"/>
                </a:lnTo>
                <a:lnTo>
                  <a:pt x="326712" y="71254"/>
                </a:lnTo>
                <a:lnTo>
                  <a:pt x="316621" y="78804"/>
                </a:lnTo>
                <a:lnTo>
                  <a:pt x="306529" y="88870"/>
                </a:lnTo>
                <a:lnTo>
                  <a:pt x="297699" y="97677"/>
                </a:lnTo>
                <a:lnTo>
                  <a:pt x="287608" y="110259"/>
                </a:lnTo>
                <a:lnTo>
                  <a:pt x="277516" y="124100"/>
                </a:lnTo>
                <a:lnTo>
                  <a:pt x="268686" y="139199"/>
                </a:lnTo>
                <a:lnTo>
                  <a:pt x="258594" y="155555"/>
                </a:lnTo>
                <a:lnTo>
                  <a:pt x="248503" y="175687"/>
                </a:lnTo>
                <a:lnTo>
                  <a:pt x="237150" y="194560"/>
                </a:lnTo>
                <a:lnTo>
                  <a:pt x="227059" y="215950"/>
                </a:lnTo>
                <a:lnTo>
                  <a:pt x="218228" y="239856"/>
                </a:lnTo>
                <a:lnTo>
                  <a:pt x="205614" y="266279"/>
                </a:lnTo>
                <a:lnTo>
                  <a:pt x="195523" y="292702"/>
                </a:lnTo>
                <a:lnTo>
                  <a:pt x="184170" y="321641"/>
                </a:lnTo>
                <a:lnTo>
                  <a:pt x="171555" y="350580"/>
                </a:lnTo>
                <a:lnTo>
                  <a:pt x="160202" y="379519"/>
                </a:lnTo>
                <a:lnTo>
                  <a:pt x="147588" y="403426"/>
                </a:lnTo>
                <a:lnTo>
                  <a:pt x="137496" y="428590"/>
                </a:lnTo>
                <a:lnTo>
                  <a:pt x="128666" y="449980"/>
                </a:lnTo>
                <a:lnTo>
                  <a:pt x="121098" y="471370"/>
                </a:lnTo>
                <a:lnTo>
                  <a:pt x="111006" y="487727"/>
                </a:lnTo>
                <a:lnTo>
                  <a:pt x="104699" y="505342"/>
                </a:lnTo>
                <a:lnTo>
                  <a:pt x="99653" y="519182"/>
                </a:lnTo>
                <a:lnTo>
                  <a:pt x="92085" y="531765"/>
                </a:lnTo>
                <a:lnTo>
                  <a:pt x="87039" y="540572"/>
                </a:lnTo>
                <a:lnTo>
                  <a:pt x="81993" y="548121"/>
                </a:lnTo>
                <a:lnTo>
                  <a:pt x="80732" y="555671"/>
                </a:lnTo>
                <a:lnTo>
                  <a:pt x="78209" y="560704"/>
                </a:lnTo>
                <a:lnTo>
                  <a:pt x="73163" y="563220"/>
                </a:lnTo>
                <a:lnTo>
                  <a:pt x="68117" y="563220"/>
                </a:lnTo>
                <a:lnTo>
                  <a:pt x="63071" y="563220"/>
                </a:lnTo>
                <a:lnTo>
                  <a:pt x="55503" y="560704"/>
                </a:lnTo>
                <a:lnTo>
                  <a:pt x="51719" y="558187"/>
                </a:lnTo>
                <a:lnTo>
                  <a:pt x="46673" y="555671"/>
                </a:lnTo>
                <a:lnTo>
                  <a:pt x="41627" y="550638"/>
                </a:lnTo>
                <a:lnTo>
                  <a:pt x="34058" y="545605"/>
                </a:lnTo>
                <a:lnTo>
                  <a:pt x="31536" y="540572"/>
                </a:lnTo>
                <a:lnTo>
                  <a:pt x="25228" y="536797"/>
                </a:lnTo>
                <a:lnTo>
                  <a:pt x="17660" y="531765"/>
                </a:lnTo>
                <a:lnTo>
                  <a:pt x="12614" y="524215"/>
                </a:lnTo>
                <a:lnTo>
                  <a:pt x="7568" y="516666"/>
                </a:lnTo>
                <a:lnTo>
                  <a:pt x="5045" y="510375"/>
                </a:lnTo>
                <a:lnTo>
                  <a:pt x="2522" y="500309"/>
                </a:lnTo>
                <a:lnTo>
                  <a:pt x="0" y="487727"/>
                </a:lnTo>
                <a:lnTo>
                  <a:pt x="0" y="478919"/>
                </a:lnTo>
                <a:lnTo>
                  <a:pt x="0" y="473886"/>
                </a:lnTo>
                <a:lnTo>
                  <a:pt x="0" y="466337"/>
                </a:lnTo>
                <a:lnTo>
                  <a:pt x="2522" y="456271"/>
                </a:lnTo>
                <a:lnTo>
                  <a:pt x="5045" y="449980"/>
                </a:lnTo>
                <a:lnTo>
                  <a:pt x="7568" y="437398"/>
                </a:lnTo>
                <a:lnTo>
                  <a:pt x="10091" y="426074"/>
                </a:lnTo>
                <a:lnTo>
                  <a:pt x="12614" y="413491"/>
                </a:lnTo>
                <a:lnTo>
                  <a:pt x="15137" y="397135"/>
                </a:lnTo>
                <a:lnTo>
                  <a:pt x="20183" y="382036"/>
                </a:lnTo>
                <a:lnTo>
                  <a:pt x="25228" y="365679"/>
                </a:lnTo>
                <a:lnTo>
                  <a:pt x="29013" y="345547"/>
                </a:lnTo>
                <a:lnTo>
                  <a:pt x="34058" y="326674"/>
                </a:lnTo>
                <a:lnTo>
                  <a:pt x="41627" y="305284"/>
                </a:lnTo>
                <a:lnTo>
                  <a:pt x="49196" y="283894"/>
                </a:lnTo>
                <a:lnTo>
                  <a:pt x="54241" y="259988"/>
                </a:lnTo>
                <a:lnTo>
                  <a:pt x="60549" y="234824"/>
                </a:lnTo>
                <a:lnTo>
                  <a:pt x="68117" y="210917"/>
                </a:lnTo>
                <a:lnTo>
                  <a:pt x="73163" y="187011"/>
                </a:lnTo>
                <a:lnTo>
                  <a:pt x="75686" y="165621"/>
                </a:lnTo>
                <a:lnTo>
                  <a:pt x="80732" y="146748"/>
                </a:lnTo>
                <a:lnTo>
                  <a:pt x="81993" y="126616"/>
                </a:lnTo>
                <a:lnTo>
                  <a:pt x="87039" y="110259"/>
                </a:lnTo>
                <a:lnTo>
                  <a:pt x="89562" y="93902"/>
                </a:lnTo>
                <a:lnTo>
                  <a:pt x="89562" y="78804"/>
                </a:lnTo>
                <a:lnTo>
                  <a:pt x="92085" y="64963"/>
                </a:lnTo>
                <a:lnTo>
                  <a:pt x="92085" y="52381"/>
                </a:lnTo>
                <a:lnTo>
                  <a:pt x="92085" y="41057"/>
                </a:lnTo>
                <a:lnTo>
                  <a:pt x="92085" y="33508"/>
                </a:lnTo>
                <a:lnTo>
                  <a:pt x="89562" y="23442"/>
                </a:lnTo>
                <a:lnTo>
                  <a:pt x="87039" y="18409"/>
                </a:lnTo>
                <a:lnTo>
                  <a:pt x="84516" y="12118"/>
                </a:lnTo>
                <a:lnTo>
                  <a:pt x="81993" y="9601"/>
                </a:lnTo>
                <a:lnTo>
                  <a:pt x="73163" y="4569"/>
                </a:lnTo>
                <a:lnTo>
                  <a:pt x="65140" y="568"/>
                </a:lnTo>
                <a:lnTo>
                  <a:pt x="65802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0" name="任意多边形: 形状 40"/>
          <p:cNvSpPr/>
          <p:nvPr/>
        </p:nvSpPr>
        <p:spPr bwMode="auto">
          <a:xfrm>
            <a:off x="1558726" y="2682553"/>
            <a:ext cx="784766" cy="122608"/>
          </a:xfrm>
          <a:custGeom>
            <a:avLst/>
            <a:gdLst>
              <a:gd name="connsiteX0" fmla="*/ 777731 w 1046218"/>
              <a:gd name="connsiteY0" fmla="*/ 0 h 163477"/>
              <a:gd name="connsiteX1" fmla="*/ 785294 w 1046218"/>
              <a:gd name="connsiteY1" fmla="*/ 0 h 163477"/>
              <a:gd name="connsiteX2" fmla="*/ 792857 w 1046218"/>
              <a:gd name="connsiteY2" fmla="*/ 0 h 163477"/>
              <a:gd name="connsiteX3" fmla="*/ 795378 w 1046218"/>
              <a:gd name="connsiteY3" fmla="*/ 0 h 163477"/>
              <a:gd name="connsiteX4" fmla="*/ 800420 w 1046218"/>
              <a:gd name="connsiteY4" fmla="*/ 2515 h 163477"/>
              <a:gd name="connsiteX5" fmla="*/ 802941 w 1046218"/>
              <a:gd name="connsiteY5" fmla="*/ 5030 h 163477"/>
              <a:gd name="connsiteX6" fmla="*/ 806722 w 1046218"/>
              <a:gd name="connsiteY6" fmla="*/ 7545 h 163477"/>
              <a:gd name="connsiteX7" fmla="*/ 814285 w 1046218"/>
              <a:gd name="connsiteY7" fmla="*/ 10060 h 163477"/>
              <a:gd name="connsiteX8" fmla="*/ 821849 w 1046218"/>
              <a:gd name="connsiteY8" fmla="*/ 12575 h 163477"/>
              <a:gd name="connsiteX9" fmla="*/ 829412 w 1046218"/>
              <a:gd name="connsiteY9" fmla="*/ 15090 h 163477"/>
              <a:gd name="connsiteX10" fmla="*/ 835714 w 1046218"/>
              <a:gd name="connsiteY10" fmla="*/ 17605 h 163477"/>
              <a:gd name="connsiteX11" fmla="*/ 845798 w 1046218"/>
              <a:gd name="connsiteY11" fmla="*/ 21378 h 163477"/>
              <a:gd name="connsiteX12" fmla="*/ 855882 w 1046218"/>
              <a:gd name="connsiteY12" fmla="*/ 23893 h 163477"/>
              <a:gd name="connsiteX13" fmla="*/ 864706 w 1046218"/>
              <a:gd name="connsiteY13" fmla="*/ 28923 h 163477"/>
              <a:gd name="connsiteX14" fmla="*/ 877311 w 1046218"/>
              <a:gd name="connsiteY14" fmla="*/ 33953 h 163477"/>
              <a:gd name="connsiteX15" fmla="*/ 898739 w 1046218"/>
              <a:gd name="connsiteY15" fmla="*/ 44013 h 163477"/>
              <a:gd name="connsiteX16" fmla="*/ 925210 w 1046218"/>
              <a:gd name="connsiteY16" fmla="*/ 52816 h 163477"/>
              <a:gd name="connsiteX17" fmla="*/ 937815 w 1046218"/>
              <a:gd name="connsiteY17" fmla="*/ 60361 h 163477"/>
              <a:gd name="connsiteX18" fmla="*/ 949159 w 1046218"/>
              <a:gd name="connsiteY18" fmla="*/ 65391 h 163477"/>
              <a:gd name="connsiteX19" fmla="*/ 961764 w 1046218"/>
              <a:gd name="connsiteY19" fmla="*/ 70421 h 163477"/>
              <a:gd name="connsiteX20" fmla="*/ 973109 w 1046218"/>
              <a:gd name="connsiteY20" fmla="*/ 76709 h 163477"/>
              <a:gd name="connsiteX21" fmla="*/ 983193 w 1046218"/>
              <a:gd name="connsiteY21" fmla="*/ 81739 h 163477"/>
              <a:gd name="connsiteX22" fmla="*/ 993277 w 1046218"/>
              <a:gd name="connsiteY22" fmla="*/ 86769 h 163477"/>
              <a:gd name="connsiteX23" fmla="*/ 999580 w 1046218"/>
              <a:gd name="connsiteY23" fmla="*/ 91799 h 163477"/>
              <a:gd name="connsiteX24" fmla="*/ 1009664 w 1046218"/>
              <a:gd name="connsiteY24" fmla="*/ 94314 h 163477"/>
              <a:gd name="connsiteX25" fmla="*/ 1017227 w 1046218"/>
              <a:gd name="connsiteY25" fmla="*/ 99344 h 163477"/>
              <a:gd name="connsiteX26" fmla="*/ 1022269 w 1046218"/>
              <a:gd name="connsiteY26" fmla="*/ 103116 h 163477"/>
              <a:gd name="connsiteX27" fmla="*/ 1028571 w 1046218"/>
              <a:gd name="connsiteY27" fmla="*/ 108147 h 163477"/>
              <a:gd name="connsiteX28" fmla="*/ 1033613 w 1046218"/>
              <a:gd name="connsiteY28" fmla="*/ 110662 h 163477"/>
              <a:gd name="connsiteX29" fmla="*/ 1038655 w 1046218"/>
              <a:gd name="connsiteY29" fmla="*/ 115692 h 163477"/>
              <a:gd name="connsiteX30" fmla="*/ 1041176 w 1046218"/>
              <a:gd name="connsiteY30" fmla="*/ 118207 h 163477"/>
              <a:gd name="connsiteX31" fmla="*/ 1046218 w 1046218"/>
              <a:gd name="connsiteY31" fmla="*/ 120722 h 163477"/>
              <a:gd name="connsiteX32" fmla="*/ 1046218 w 1046218"/>
              <a:gd name="connsiteY32" fmla="*/ 125752 h 163477"/>
              <a:gd name="connsiteX33" fmla="*/ 1046218 w 1046218"/>
              <a:gd name="connsiteY33" fmla="*/ 129524 h 163477"/>
              <a:gd name="connsiteX34" fmla="*/ 1046218 w 1046218"/>
              <a:gd name="connsiteY34" fmla="*/ 134554 h 163477"/>
              <a:gd name="connsiteX35" fmla="*/ 1044407 w 1046218"/>
              <a:gd name="connsiteY35" fmla="*/ 139975 h 163477"/>
              <a:gd name="connsiteX36" fmla="*/ 824038 w 1046218"/>
              <a:gd name="connsiteY36" fmla="*/ 153467 h 163477"/>
              <a:gd name="connsiteX37" fmla="*/ 821849 w 1046218"/>
              <a:gd name="connsiteY37" fmla="*/ 149645 h 163477"/>
              <a:gd name="connsiteX38" fmla="*/ 819328 w 1046218"/>
              <a:gd name="connsiteY38" fmla="*/ 142100 h 163477"/>
              <a:gd name="connsiteX39" fmla="*/ 814285 w 1046218"/>
              <a:gd name="connsiteY39" fmla="*/ 134554 h 163477"/>
              <a:gd name="connsiteX40" fmla="*/ 809243 w 1046218"/>
              <a:gd name="connsiteY40" fmla="*/ 129524 h 163477"/>
              <a:gd name="connsiteX41" fmla="*/ 802941 w 1046218"/>
              <a:gd name="connsiteY41" fmla="*/ 125752 h 163477"/>
              <a:gd name="connsiteX42" fmla="*/ 797899 w 1046218"/>
              <a:gd name="connsiteY42" fmla="*/ 120722 h 163477"/>
              <a:gd name="connsiteX43" fmla="*/ 787815 w 1046218"/>
              <a:gd name="connsiteY43" fmla="*/ 115692 h 163477"/>
              <a:gd name="connsiteX44" fmla="*/ 775210 w 1046218"/>
              <a:gd name="connsiteY44" fmla="*/ 113177 h 163477"/>
              <a:gd name="connsiteX45" fmla="*/ 763865 w 1046218"/>
              <a:gd name="connsiteY45" fmla="*/ 110662 h 163477"/>
              <a:gd name="connsiteX46" fmla="*/ 747479 w 1046218"/>
              <a:gd name="connsiteY46" fmla="*/ 108147 h 163477"/>
              <a:gd name="connsiteX47" fmla="*/ 729832 w 1046218"/>
              <a:gd name="connsiteY47" fmla="*/ 108147 h 163477"/>
              <a:gd name="connsiteX48" fmla="*/ 710924 w 1046218"/>
              <a:gd name="connsiteY48" fmla="*/ 105632 h 163477"/>
              <a:gd name="connsiteX49" fmla="*/ 689496 w 1046218"/>
              <a:gd name="connsiteY49" fmla="*/ 105632 h 163477"/>
              <a:gd name="connsiteX50" fmla="*/ 665546 w 1046218"/>
              <a:gd name="connsiteY50" fmla="*/ 105632 h 163477"/>
              <a:gd name="connsiteX51" fmla="*/ 637815 w 1046218"/>
              <a:gd name="connsiteY51" fmla="*/ 108147 h 163477"/>
              <a:gd name="connsiteX52" fmla="*/ 611344 w 1046218"/>
              <a:gd name="connsiteY52" fmla="*/ 108147 h 163477"/>
              <a:gd name="connsiteX53" fmla="*/ 581092 w 1046218"/>
              <a:gd name="connsiteY53" fmla="*/ 110662 h 163477"/>
              <a:gd name="connsiteX54" fmla="*/ 547059 w 1046218"/>
              <a:gd name="connsiteY54" fmla="*/ 113177 h 163477"/>
              <a:gd name="connsiteX55" fmla="*/ 513025 w 1046218"/>
              <a:gd name="connsiteY55" fmla="*/ 115692 h 163477"/>
              <a:gd name="connsiteX56" fmla="*/ 476471 w 1046218"/>
              <a:gd name="connsiteY56" fmla="*/ 120722 h 163477"/>
              <a:gd name="connsiteX57" fmla="*/ 438655 w 1046218"/>
              <a:gd name="connsiteY57" fmla="*/ 125752 h 163477"/>
              <a:gd name="connsiteX58" fmla="*/ 397059 w 1046218"/>
              <a:gd name="connsiteY58" fmla="*/ 128267 h 163477"/>
              <a:gd name="connsiteX59" fmla="*/ 360504 w 1046218"/>
              <a:gd name="connsiteY59" fmla="*/ 132039 h 163477"/>
              <a:gd name="connsiteX60" fmla="*/ 325210 w 1046218"/>
              <a:gd name="connsiteY60" fmla="*/ 137069 h 163477"/>
              <a:gd name="connsiteX61" fmla="*/ 288655 w 1046218"/>
              <a:gd name="connsiteY61" fmla="*/ 139584 h 163477"/>
              <a:gd name="connsiteX62" fmla="*/ 254622 w 1046218"/>
              <a:gd name="connsiteY62" fmla="*/ 144615 h 163477"/>
              <a:gd name="connsiteX63" fmla="*/ 223109 w 1046218"/>
              <a:gd name="connsiteY63" fmla="*/ 147130 h 163477"/>
              <a:gd name="connsiteX64" fmla="*/ 195378 w 1046218"/>
              <a:gd name="connsiteY64" fmla="*/ 149645 h 163477"/>
              <a:gd name="connsiteX65" fmla="*/ 166387 w 1046218"/>
              <a:gd name="connsiteY65" fmla="*/ 152160 h 163477"/>
              <a:gd name="connsiteX66" fmla="*/ 139916 w 1046218"/>
              <a:gd name="connsiteY66" fmla="*/ 154675 h 163477"/>
              <a:gd name="connsiteX67" fmla="*/ 112185 w 1046218"/>
              <a:gd name="connsiteY67" fmla="*/ 155932 h 163477"/>
              <a:gd name="connsiteX68" fmla="*/ 90756 w 1046218"/>
              <a:gd name="connsiteY68" fmla="*/ 158447 h 163477"/>
              <a:gd name="connsiteX69" fmla="*/ 69328 w 1046218"/>
              <a:gd name="connsiteY69" fmla="*/ 160962 h 163477"/>
              <a:gd name="connsiteX70" fmla="*/ 50420 w 1046218"/>
              <a:gd name="connsiteY70" fmla="*/ 160962 h 163477"/>
              <a:gd name="connsiteX71" fmla="*/ 30252 w 1046218"/>
              <a:gd name="connsiteY71" fmla="*/ 160962 h 163477"/>
              <a:gd name="connsiteX72" fmla="*/ 13866 w 1046218"/>
              <a:gd name="connsiteY72" fmla="*/ 163477 h 163477"/>
              <a:gd name="connsiteX73" fmla="*/ 0 w 1046218"/>
              <a:gd name="connsiteY73" fmla="*/ 163477 h 163477"/>
              <a:gd name="connsiteX74" fmla="*/ 0 w 1046218"/>
              <a:gd name="connsiteY74" fmla="*/ 102672 h 163477"/>
              <a:gd name="connsiteX75" fmla="*/ 4570 w 1046218"/>
              <a:gd name="connsiteY75" fmla="*/ 93988 h 163477"/>
              <a:gd name="connsiteX76" fmla="*/ 35294 w 1046218"/>
              <a:gd name="connsiteY76" fmla="*/ 91799 h 163477"/>
              <a:gd name="connsiteX77" fmla="*/ 66807 w 1046218"/>
              <a:gd name="connsiteY77" fmla="*/ 91799 h 163477"/>
              <a:gd name="connsiteX78" fmla="*/ 98319 w 1046218"/>
              <a:gd name="connsiteY78" fmla="*/ 89284 h 163477"/>
              <a:gd name="connsiteX79" fmla="*/ 129832 w 1046218"/>
              <a:gd name="connsiteY79" fmla="*/ 89284 h 163477"/>
              <a:gd name="connsiteX80" fmla="*/ 161345 w 1046218"/>
              <a:gd name="connsiteY80" fmla="*/ 86769 h 163477"/>
              <a:gd name="connsiteX81" fmla="*/ 190336 w 1046218"/>
              <a:gd name="connsiteY81" fmla="*/ 81739 h 163477"/>
              <a:gd name="connsiteX82" fmla="*/ 216807 w 1046218"/>
              <a:gd name="connsiteY82" fmla="*/ 79224 h 163477"/>
              <a:gd name="connsiteX83" fmla="*/ 245798 w 1046218"/>
              <a:gd name="connsiteY83" fmla="*/ 76709 h 163477"/>
              <a:gd name="connsiteX84" fmla="*/ 257143 w 1046218"/>
              <a:gd name="connsiteY84" fmla="*/ 74194 h 163477"/>
              <a:gd name="connsiteX85" fmla="*/ 272269 w 1046218"/>
              <a:gd name="connsiteY85" fmla="*/ 74194 h 163477"/>
              <a:gd name="connsiteX86" fmla="*/ 286134 w 1046218"/>
              <a:gd name="connsiteY86" fmla="*/ 72936 h 163477"/>
              <a:gd name="connsiteX87" fmla="*/ 303782 w 1046218"/>
              <a:gd name="connsiteY87" fmla="*/ 72936 h 163477"/>
              <a:gd name="connsiteX88" fmla="*/ 336555 w 1046218"/>
              <a:gd name="connsiteY88" fmla="*/ 67906 h 163477"/>
              <a:gd name="connsiteX89" fmla="*/ 370588 w 1046218"/>
              <a:gd name="connsiteY89" fmla="*/ 65391 h 163477"/>
              <a:gd name="connsiteX90" fmla="*/ 409664 w 1046218"/>
              <a:gd name="connsiteY90" fmla="*/ 60361 h 163477"/>
              <a:gd name="connsiteX91" fmla="*/ 447479 w 1046218"/>
              <a:gd name="connsiteY91" fmla="*/ 55331 h 163477"/>
              <a:gd name="connsiteX92" fmla="*/ 486555 w 1046218"/>
              <a:gd name="connsiteY92" fmla="*/ 50301 h 163477"/>
              <a:gd name="connsiteX93" fmla="*/ 529412 w 1046218"/>
              <a:gd name="connsiteY93" fmla="*/ 45271 h 163477"/>
              <a:gd name="connsiteX94" fmla="*/ 549580 w 1046218"/>
              <a:gd name="connsiteY94" fmla="*/ 44013 h 163477"/>
              <a:gd name="connsiteX95" fmla="*/ 568487 w 1046218"/>
              <a:gd name="connsiteY95" fmla="*/ 44013 h 163477"/>
              <a:gd name="connsiteX96" fmla="*/ 587395 w 1046218"/>
              <a:gd name="connsiteY96" fmla="*/ 41498 h 163477"/>
              <a:gd name="connsiteX97" fmla="*/ 605042 w 1046218"/>
              <a:gd name="connsiteY97" fmla="*/ 38983 h 163477"/>
              <a:gd name="connsiteX98" fmla="*/ 621428 w 1046218"/>
              <a:gd name="connsiteY98" fmla="*/ 36468 h 163477"/>
              <a:gd name="connsiteX99" fmla="*/ 636554 w 1046218"/>
              <a:gd name="connsiteY99" fmla="*/ 33953 h 163477"/>
              <a:gd name="connsiteX100" fmla="*/ 650420 w 1046218"/>
              <a:gd name="connsiteY100" fmla="*/ 31438 h 163477"/>
              <a:gd name="connsiteX101" fmla="*/ 665546 w 1046218"/>
              <a:gd name="connsiteY101" fmla="*/ 31438 h 163477"/>
              <a:gd name="connsiteX102" fmla="*/ 676891 w 1046218"/>
              <a:gd name="connsiteY102" fmla="*/ 28923 h 163477"/>
              <a:gd name="connsiteX103" fmla="*/ 689496 w 1046218"/>
              <a:gd name="connsiteY103" fmla="*/ 26408 h 163477"/>
              <a:gd name="connsiteX104" fmla="*/ 698319 w 1046218"/>
              <a:gd name="connsiteY104" fmla="*/ 23893 h 163477"/>
              <a:gd name="connsiteX105" fmla="*/ 708403 w 1046218"/>
              <a:gd name="connsiteY105" fmla="*/ 21378 h 163477"/>
              <a:gd name="connsiteX106" fmla="*/ 715966 w 1046218"/>
              <a:gd name="connsiteY106" fmla="*/ 18863 h 163477"/>
              <a:gd name="connsiteX107" fmla="*/ 722269 w 1046218"/>
              <a:gd name="connsiteY107" fmla="*/ 17605 h 163477"/>
              <a:gd name="connsiteX108" fmla="*/ 727311 w 1046218"/>
              <a:gd name="connsiteY108" fmla="*/ 17605 h 163477"/>
              <a:gd name="connsiteX109" fmla="*/ 732353 w 1046218"/>
              <a:gd name="connsiteY109" fmla="*/ 15090 h 163477"/>
              <a:gd name="connsiteX110" fmla="*/ 747479 w 1046218"/>
              <a:gd name="connsiteY110" fmla="*/ 10060 h 163477"/>
              <a:gd name="connsiteX111" fmla="*/ 763865 w 1046218"/>
              <a:gd name="connsiteY111" fmla="*/ 5030 h 163477"/>
              <a:gd name="connsiteX112" fmla="*/ 777731 w 1046218"/>
              <a:gd name="connsiteY112" fmla="*/ 0 h 16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046218" h="163477">
                <a:moveTo>
                  <a:pt x="777731" y="0"/>
                </a:moveTo>
                <a:lnTo>
                  <a:pt x="785294" y="0"/>
                </a:lnTo>
                <a:lnTo>
                  <a:pt x="792857" y="0"/>
                </a:lnTo>
                <a:lnTo>
                  <a:pt x="795378" y="0"/>
                </a:lnTo>
                <a:lnTo>
                  <a:pt x="800420" y="2515"/>
                </a:lnTo>
                <a:lnTo>
                  <a:pt x="802941" y="5030"/>
                </a:lnTo>
                <a:lnTo>
                  <a:pt x="806722" y="7545"/>
                </a:lnTo>
                <a:lnTo>
                  <a:pt x="814285" y="10060"/>
                </a:lnTo>
                <a:lnTo>
                  <a:pt x="821849" y="12575"/>
                </a:lnTo>
                <a:lnTo>
                  <a:pt x="829412" y="15090"/>
                </a:lnTo>
                <a:lnTo>
                  <a:pt x="835714" y="17605"/>
                </a:lnTo>
                <a:lnTo>
                  <a:pt x="845798" y="21378"/>
                </a:lnTo>
                <a:lnTo>
                  <a:pt x="855882" y="23893"/>
                </a:lnTo>
                <a:lnTo>
                  <a:pt x="864706" y="28923"/>
                </a:lnTo>
                <a:lnTo>
                  <a:pt x="877311" y="33953"/>
                </a:lnTo>
                <a:lnTo>
                  <a:pt x="898739" y="44013"/>
                </a:lnTo>
                <a:lnTo>
                  <a:pt x="925210" y="52816"/>
                </a:lnTo>
                <a:lnTo>
                  <a:pt x="937815" y="60361"/>
                </a:lnTo>
                <a:lnTo>
                  <a:pt x="949159" y="65391"/>
                </a:lnTo>
                <a:lnTo>
                  <a:pt x="961764" y="70421"/>
                </a:lnTo>
                <a:lnTo>
                  <a:pt x="973109" y="76709"/>
                </a:lnTo>
                <a:lnTo>
                  <a:pt x="983193" y="81739"/>
                </a:lnTo>
                <a:lnTo>
                  <a:pt x="993277" y="86769"/>
                </a:lnTo>
                <a:lnTo>
                  <a:pt x="999580" y="91799"/>
                </a:lnTo>
                <a:lnTo>
                  <a:pt x="1009664" y="94314"/>
                </a:lnTo>
                <a:lnTo>
                  <a:pt x="1017227" y="99344"/>
                </a:lnTo>
                <a:lnTo>
                  <a:pt x="1022269" y="103116"/>
                </a:lnTo>
                <a:lnTo>
                  <a:pt x="1028571" y="108147"/>
                </a:lnTo>
                <a:lnTo>
                  <a:pt x="1033613" y="110662"/>
                </a:lnTo>
                <a:lnTo>
                  <a:pt x="1038655" y="115692"/>
                </a:lnTo>
                <a:lnTo>
                  <a:pt x="1041176" y="118207"/>
                </a:lnTo>
                <a:lnTo>
                  <a:pt x="1046218" y="120722"/>
                </a:lnTo>
                <a:lnTo>
                  <a:pt x="1046218" y="125752"/>
                </a:lnTo>
                <a:lnTo>
                  <a:pt x="1046218" y="129524"/>
                </a:lnTo>
                <a:lnTo>
                  <a:pt x="1046218" y="134554"/>
                </a:lnTo>
                <a:lnTo>
                  <a:pt x="1044407" y="139975"/>
                </a:lnTo>
                <a:lnTo>
                  <a:pt x="824038" y="153467"/>
                </a:lnTo>
                <a:lnTo>
                  <a:pt x="821849" y="149645"/>
                </a:lnTo>
                <a:lnTo>
                  <a:pt x="819328" y="142100"/>
                </a:lnTo>
                <a:lnTo>
                  <a:pt x="814285" y="134554"/>
                </a:lnTo>
                <a:lnTo>
                  <a:pt x="809243" y="129524"/>
                </a:lnTo>
                <a:lnTo>
                  <a:pt x="802941" y="125752"/>
                </a:lnTo>
                <a:lnTo>
                  <a:pt x="797899" y="120722"/>
                </a:lnTo>
                <a:lnTo>
                  <a:pt x="787815" y="115692"/>
                </a:lnTo>
                <a:lnTo>
                  <a:pt x="775210" y="113177"/>
                </a:lnTo>
                <a:lnTo>
                  <a:pt x="763865" y="110662"/>
                </a:lnTo>
                <a:lnTo>
                  <a:pt x="747479" y="108147"/>
                </a:lnTo>
                <a:lnTo>
                  <a:pt x="729832" y="108147"/>
                </a:lnTo>
                <a:lnTo>
                  <a:pt x="710924" y="105632"/>
                </a:lnTo>
                <a:lnTo>
                  <a:pt x="689496" y="105632"/>
                </a:lnTo>
                <a:lnTo>
                  <a:pt x="665546" y="105632"/>
                </a:lnTo>
                <a:lnTo>
                  <a:pt x="637815" y="108147"/>
                </a:lnTo>
                <a:lnTo>
                  <a:pt x="611344" y="108147"/>
                </a:lnTo>
                <a:lnTo>
                  <a:pt x="581092" y="110662"/>
                </a:lnTo>
                <a:lnTo>
                  <a:pt x="547059" y="113177"/>
                </a:lnTo>
                <a:lnTo>
                  <a:pt x="513025" y="115692"/>
                </a:lnTo>
                <a:lnTo>
                  <a:pt x="476471" y="120722"/>
                </a:lnTo>
                <a:lnTo>
                  <a:pt x="438655" y="125752"/>
                </a:lnTo>
                <a:lnTo>
                  <a:pt x="397059" y="128267"/>
                </a:lnTo>
                <a:lnTo>
                  <a:pt x="360504" y="132039"/>
                </a:lnTo>
                <a:lnTo>
                  <a:pt x="325210" y="137069"/>
                </a:lnTo>
                <a:lnTo>
                  <a:pt x="288655" y="139584"/>
                </a:lnTo>
                <a:lnTo>
                  <a:pt x="254622" y="144615"/>
                </a:lnTo>
                <a:lnTo>
                  <a:pt x="223109" y="147130"/>
                </a:lnTo>
                <a:lnTo>
                  <a:pt x="195378" y="149645"/>
                </a:lnTo>
                <a:lnTo>
                  <a:pt x="166387" y="152160"/>
                </a:lnTo>
                <a:lnTo>
                  <a:pt x="139916" y="154675"/>
                </a:lnTo>
                <a:lnTo>
                  <a:pt x="112185" y="155932"/>
                </a:lnTo>
                <a:lnTo>
                  <a:pt x="90756" y="158447"/>
                </a:lnTo>
                <a:lnTo>
                  <a:pt x="69328" y="160962"/>
                </a:lnTo>
                <a:lnTo>
                  <a:pt x="50420" y="160962"/>
                </a:lnTo>
                <a:lnTo>
                  <a:pt x="30252" y="160962"/>
                </a:lnTo>
                <a:lnTo>
                  <a:pt x="13866" y="163477"/>
                </a:lnTo>
                <a:lnTo>
                  <a:pt x="0" y="163477"/>
                </a:lnTo>
                <a:lnTo>
                  <a:pt x="0" y="102672"/>
                </a:lnTo>
                <a:lnTo>
                  <a:pt x="4570" y="93988"/>
                </a:lnTo>
                <a:lnTo>
                  <a:pt x="35294" y="91799"/>
                </a:lnTo>
                <a:lnTo>
                  <a:pt x="66807" y="91799"/>
                </a:lnTo>
                <a:lnTo>
                  <a:pt x="98319" y="89284"/>
                </a:lnTo>
                <a:lnTo>
                  <a:pt x="129832" y="89284"/>
                </a:lnTo>
                <a:lnTo>
                  <a:pt x="161345" y="86769"/>
                </a:lnTo>
                <a:lnTo>
                  <a:pt x="190336" y="81739"/>
                </a:lnTo>
                <a:lnTo>
                  <a:pt x="216807" y="79224"/>
                </a:lnTo>
                <a:lnTo>
                  <a:pt x="245798" y="76709"/>
                </a:lnTo>
                <a:lnTo>
                  <a:pt x="257143" y="74194"/>
                </a:lnTo>
                <a:lnTo>
                  <a:pt x="272269" y="74194"/>
                </a:lnTo>
                <a:lnTo>
                  <a:pt x="286134" y="72936"/>
                </a:lnTo>
                <a:lnTo>
                  <a:pt x="303782" y="72936"/>
                </a:lnTo>
                <a:lnTo>
                  <a:pt x="336555" y="67906"/>
                </a:lnTo>
                <a:lnTo>
                  <a:pt x="370588" y="65391"/>
                </a:lnTo>
                <a:lnTo>
                  <a:pt x="409664" y="60361"/>
                </a:lnTo>
                <a:lnTo>
                  <a:pt x="447479" y="55331"/>
                </a:lnTo>
                <a:lnTo>
                  <a:pt x="486555" y="50301"/>
                </a:lnTo>
                <a:lnTo>
                  <a:pt x="529412" y="45271"/>
                </a:lnTo>
                <a:lnTo>
                  <a:pt x="549580" y="44013"/>
                </a:lnTo>
                <a:lnTo>
                  <a:pt x="568487" y="44013"/>
                </a:lnTo>
                <a:lnTo>
                  <a:pt x="587395" y="41498"/>
                </a:lnTo>
                <a:lnTo>
                  <a:pt x="605042" y="38983"/>
                </a:lnTo>
                <a:lnTo>
                  <a:pt x="621428" y="36468"/>
                </a:lnTo>
                <a:lnTo>
                  <a:pt x="636554" y="33953"/>
                </a:lnTo>
                <a:lnTo>
                  <a:pt x="650420" y="31438"/>
                </a:lnTo>
                <a:lnTo>
                  <a:pt x="665546" y="31438"/>
                </a:lnTo>
                <a:lnTo>
                  <a:pt x="676891" y="28923"/>
                </a:lnTo>
                <a:lnTo>
                  <a:pt x="689496" y="26408"/>
                </a:lnTo>
                <a:lnTo>
                  <a:pt x="698319" y="23893"/>
                </a:lnTo>
                <a:lnTo>
                  <a:pt x="708403" y="21378"/>
                </a:lnTo>
                <a:lnTo>
                  <a:pt x="715966" y="18863"/>
                </a:lnTo>
                <a:lnTo>
                  <a:pt x="722269" y="17605"/>
                </a:lnTo>
                <a:lnTo>
                  <a:pt x="727311" y="17605"/>
                </a:lnTo>
                <a:lnTo>
                  <a:pt x="732353" y="15090"/>
                </a:lnTo>
                <a:lnTo>
                  <a:pt x="747479" y="10060"/>
                </a:lnTo>
                <a:lnTo>
                  <a:pt x="763865" y="5030"/>
                </a:lnTo>
                <a:lnTo>
                  <a:pt x="777731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1" name="任意多边形: 形状 42"/>
          <p:cNvSpPr/>
          <p:nvPr/>
        </p:nvSpPr>
        <p:spPr bwMode="auto">
          <a:xfrm>
            <a:off x="1354499" y="2128560"/>
            <a:ext cx="1273650" cy="152874"/>
          </a:xfrm>
          <a:custGeom>
            <a:avLst/>
            <a:gdLst>
              <a:gd name="connsiteX0" fmla="*/ 1392629 w 1697979"/>
              <a:gd name="connsiteY0" fmla="*/ 0 h 203832"/>
              <a:gd name="connsiteX1" fmla="*/ 1397674 w 1697979"/>
              <a:gd name="connsiteY1" fmla="*/ 0 h 203832"/>
              <a:gd name="connsiteX2" fmla="*/ 1402720 w 1697979"/>
              <a:gd name="connsiteY2" fmla="*/ 2517 h 203832"/>
              <a:gd name="connsiteX3" fmla="*/ 1407766 w 1697979"/>
              <a:gd name="connsiteY3" fmla="*/ 2517 h 203832"/>
              <a:gd name="connsiteX4" fmla="*/ 1414073 w 1697979"/>
              <a:gd name="connsiteY4" fmla="*/ 5033 h 203832"/>
              <a:gd name="connsiteX5" fmla="*/ 1421642 w 1697979"/>
              <a:gd name="connsiteY5" fmla="*/ 5033 h 203832"/>
              <a:gd name="connsiteX6" fmla="*/ 1429210 w 1697979"/>
              <a:gd name="connsiteY6" fmla="*/ 7549 h 203832"/>
              <a:gd name="connsiteX7" fmla="*/ 1436779 w 1697979"/>
              <a:gd name="connsiteY7" fmla="*/ 8808 h 203832"/>
              <a:gd name="connsiteX8" fmla="*/ 1445609 w 1697979"/>
              <a:gd name="connsiteY8" fmla="*/ 13841 h 203832"/>
              <a:gd name="connsiteX9" fmla="*/ 1455701 w 1697979"/>
              <a:gd name="connsiteY9" fmla="*/ 16357 h 203832"/>
              <a:gd name="connsiteX10" fmla="*/ 1467053 w 1697979"/>
              <a:gd name="connsiteY10" fmla="*/ 21390 h 203832"/>
              <a:gd name="connsiteX11" fmla="*/ 1477145 w 1697979"/>
              <a:gd name="connsiteY11" fmla="*/ 26423 h 203832"/>
              <a:gd name="connsiteX12" fmla="*/ 1489759 w 1697979"/>
              <a:gd name="connsiteY12" fmla="*/ 31456 h 203832"/>
              <a:gd name="connsiteX13" fmla="*/ 1503635 w 1697979"/>
              <a:gd name="connsiteY13" fmla="*/ 36489 h 203832"/>
              <a:gd name="connsiteX14" fmla="*/ 1516250 w 1697979"/>
              <a:gd name="connsiteY14" fmla="*/ 40263 h 203832"/>
              <a:gd name="connsiteX15" fmla="*/ 1530125 w 1697979"/>
              <a:gd name="connsiteY15" fmla="*/ 47813 h 203832"/>
              <a:gd name="connsiteX16" fmla="*/ 1545263 w 1697979"/>
              <a:gd name="connsiteY16" fmla="*/ 55362 h 203832"/>
              <a:gd name="connsiteX17" fmla="*/ 1561661 w 1697979"/>
              <a:gd name="connsiteY17" fmla="*/ 62911 h 203832"/>
              <a:gd name="connsiteX18" fmla="*/ 1578060 w 1697979"/>
              <a:gd name="connsiteY18" fmla="*/ 69202 h 203832"/>
              <a:gd name="connsiteX19" fmla="*/ 1593197 w 1697979"/>
              <a:gd name="connsiteY19" fmla="*/ 76752 h 203832"/>
              <a:gd name="connsiteX20" fmla="*/ 1604550 w 1697979"/>
              <a:gd name="connsiteY20" fmla="*/ 81785 h 203832"/>
              <a:gd name="connsiteX21" fmla="*/ 1619688 w 1697979"/>
              <a:gd name="connsiteY21" fmla="*/ 89334 h 203832"/>
              <a:gd name="connsiteX22" fmla="*/ 1631040 w 1697979"/>
              <a:gd name="connsiteY22" fmla="*/ 93109 h 203832"/>
              <a:gd name="connsiteX23" fmla="*/ 1641132 w 1697979"/>
              <a:gd name="connsiteY23" fmla="*/ 98142 h 203832"/>
              <a:gd name="connsiteX24" fmla="*/ 1651224 w 1697979"/>
              <a:gd name="connsiteY24" fmla="*/ 103174 h 203832"/>
              <a:gd name="connsiteX25" fmla="*/ 1660054 w 1697979"/>
              <a:gd name="connsiteY25" fmla="*/ 110724 h 203832"/>
              <a:gd name="connsiteX26" fmla="*/ 1670145 w 1697979"/>
              <a:gd name="connsiteY26" fmla="*/ 115757 h 203832"/>
              <a:gd name="connsiteX27" fmla="*/ 1675191 w 1697979"/>
              <a:gd name="connsiteY27" fmla="*/ 119531 h 203832"/>
              <a:gd name="connsiteX28" fmla="*/ 1682759 w 1697979"/>
              <a:gd name="connsiteY28" fmla="*/ 122048 h 203832"/>
              <a:gd name="connsiteX29" fmla="*/ 1686544 w 1697979"/>
              <a:gd name="connsiteY29" fmla="*/ 127081 h 203832"/>
              <a:gd name="connsiteX30" fmla="*/ 1691590 w 1697979"/>
              <a:gd name="connsiteY30" fmla="*/ 132114 h 203832"/>
              <a:gd name="connsiteX31" fmla="*/ 1694112 w 1697979"/>
              <a:gd name="connsiteY31" fmla="*/ 137147 h 203832"/>
              <a:gd name="connsiteX32" fmla="*/ 1696635 w 1697979"/>
              <a:gd name="connsiteY32" fmla="*/ 142179 h 203832"/>
              <a:gd name="connsiteX33" fmla="*/ 1697979 w 1697979"/>
              <a:gd name="connsiteY33" fmla="*/ 144861 h 203832"/>
              <a:gd name="connsiteX34" fmla="*/ 1366346 w 1697979"/>
              <a:gd name="connsiteY34" fmla="*/ 132578 h 203832"/>
              <a:gd name="connsiteX35" fmla="*/ 1365684 w 1697979"/>
              <a:gd name="connsiteY35" fmla="*/ 133146 h 203832"/>
              <a:gd name="connsiteX36" fmla="*/ 1363615 w 1697979"/>
              <a:gd name="connsiteY36" fmla="*/ 132114 h 203832"/>
              <a:gd name="connsiteX37" fmla="*/ 1352263 w 1697979"/>
              <a:gd name="connsiteY37" fmla="*/ 127081 h 203832"/>
              <a:gd name="connsiteX38" fmla="*/ 1334602 w 1697979"/>
              <a:gd name="connsiteY38" fmla="*/ 124564 h 203832"/>
              <a:gd name="connsiteX39" fmla="*/ 1327034 w 1697979"/>
              <a:gd name="connsiteY39" fmla="*/ 122048 h 203832"/>
              <a:gd name="connsiteX40" fmla="*/ 1318204 w 1697979"/>
              <a:gd name="connsiteY40" fmla="*/ 119531 h 203832"/>
              <a:gd name="connsiteX41" fmla="*/ 1308112 w 1697979"/>
              <a:gd name="connsiteY41" fmla="*/ 119531 h 203832"/>
              <a:gd name="connsiteX42" fmla="*/ 1299282 w 1697979"/>
              <a:gd name="connsiteY42" fmla="*/ 119531 h 203832"/>
              <a:gd name="connsiteX43" fmla="*/ 1286668 w 1697979"/>
              <a:gd name="connsiteY43" fmla="*/ 118273 h 203832"/>
              <a:gd name="connsiteX44" fmla="*/ 1274053 w 1697979"/>
              <a:gd name="connsiteY44" fmla="*/ 118273 h 203832"/>
              <a:gd name="connsiteX45" fmla="*/ 1262700 w 1697979"/>
              <a:gd name="connsiteY45" fmla="*/ 118273 h 203832"/>
              <a:gd name="connsiteX46" fmla="*/ 1250086 w 1697979"/>
              <a:gd name="connsiteY46" fmla="*/ 118273 h 203832"/>
              <a:gd name="connsiteX47" fmla="*/ 1223596 w 1697979"/>
              <a:gd name="connsiteY47" fmla="*/ 119531 h 203832"/>
              <a:gd name="connsiteX48" fmla="*/ 1194583 w 1697979"/>
              <a:gd name="connsiteY48" fmla="*/ 122048 h 203832"/>
              <a:gd name="connsiteX49" fmla="*/ 1165570 w 1697979"/>
              <a:gd name="connsiteY49" fmla="*/ 124564 h 203832"/>
              <a:gd name="connsiteX50" fmla="*/ 1136557 w 1697979"/>
              <a:gd name="connsiteY50" fmla="*/ 124564 h 203832"/>
              <a:gd name="connsiteX51" fmla="*/ 1077269 w 1697979"/>
              <a:gd name="connsiteY51" fmla="*/ 129597 h 203832"/>
              <a:gd name="connsiteX52" fmla="*/ 1048256 w 1697979"/>
              <a:gd name="connsiteY52" fmla="*/ 132114 h 203832"/>
              <a:gd name="connsiteX53" fmla="*/ 1016720 w 1697979"/>
              <a:gd name="connsiteY53" fmla="*/ 134630 h 203832"/>
              <a:gd name="connsiteX54" fmla="*/ 999060 w 1697979"/>
              <a:gd name="connsiteY54" fmla="*/ 134630 h 203832"/>
              <a:gd name="connsiteX55" fmla="*/ 982661 w 1697979"/>
              <a:gd name="connsiteY55" fmla="*/ 137147 h 203832"/>
              <a:gd name="connsiteX56" fmla="*/ 963739 w 1697979"/>
              <a:gd name="connsiteY56" fmla="*/ 137147 h 203832"/>
              <a:gd name="connsiteX57" fmla="*/ 941033 w 1697979"/>
              <a:gd name="connsiteY57" fmla="*/ 139663 h 203832"/>
              <a:gd name="connsiteX58" fmla="*/ 919589 w 1697979"/>
              <a:gd name="connsiteY58" fmla="*/ 142179 h 203832"/>
              <a:gd name="connsiteX59" fmla="*/ 895622 w 1697979"/>
              <a:gd name="connsiteY59" fmla="*/ 144696 h 203832"/>
              <a:gd name="connsiteX60" fmla="*/ 869131 w 1697979"/>
              <a:gd name="connsiteY60" fmla="*/ 144696 h 203832"/>
              <a:gd name="connsiteX61" fmla="*/ 840118 w 1697979"/>
              <a:gd name="connsiteY61" fmla="*/ 147212 h 203832"/>
              <a:gd name="connsiteX62" fmla="*/ 811105 w 1697979"/>
              <a:gd name="connsiteY62" fmla="*/ 148471 h 203832"/>
              <a:gd name="connsiteX63" fmla="*/ 779569 w 1697979"/>
              <a:gd name="connsiteY63" fmla="*/ 150987 h 203832"/>
              <a:gd name="connsiteX64" fmla="*/ 748033 w 1697979"/>
              <a:gd name="connsiteY64" fmla="*/ 153503 h 203832"/>
              <a:gd name="connsiteX65" fmla="*/ 712713 w 1697979"/>
              <a:gd name="connsiteY65" fmla="*/ 158536 h 203832"/>
              <a:gd name="connsiteX66" fmla="*/ 676131 w 1697979"/>
              <a:gd name="connsiteY66" fmla="*/ 161053 h 203832"/>
              <a:gd name="connsiteX67" fmla="*/ 639550 w 1697979"/>
              <a:gd name="connsiteY67" fmla="*/ 163569 h 203832"/>
              <a:gd name="connsiteX68" fmla="*/ 601706 w 1697979"/>
              <a:gd name="connsiteY68" fmla="*/ 168602 h 203832"/>
              <a:gd name="connsiteX69" fmla="*/ 557556 w 1697979"/>
              <a:gd name="connsiteY69" fmla="*/ 173635 h 203832"/>
              <a:gd name="connsiteX70" fmla="*/ 517190 w 1697979"/>
              <a:gd name="connsiteY70" fmla="*/ 177410 h 203832"/>
              <a:gd name="connsiteX71" fmla="*/ 473040 w 1697979"/>
              <a:gd name="connsiteY71" fmla="*/ 179926 h 203832"/>
              <a:gd name="connsiteX72" fmla="*/ 432674 w 1697979"/>
              <a:gd name="connsiteY72" fmla="*/ 184959 h 203832"/>
              <a:gd name="connsiteX73" fmla="*/ 393569 w 1697979"/>
              <a:gd name="connsiteY73" fmla="*/ 187475 h 203832"/>
              <a:gd name="connsiteX74" fmla="*/ 355726 w 1697979"/>
              <a:gd name="connsiteY74" fmla="*/ 189992 h 203832"/>
              <a:gd name="connsiteX75" fmla="*/ 316621 w 1697979"/>
              <a:gd name="connsiteY75" fmla="*/ 192508 h 203832"/>
              <a:gd name="connsiteX76" fmla="*/ 280039 w 1697979"/>
              <a:gd name="connsiteY76" fmla="*/ 195025 h 203832"/>
              <a:gd name="connsiteX77" fmla="*/ 244719 w 1697979"/>
              <a:gd name="connsiteY77" fmla="*/ 197541 h 203832"/>
              <a:gd name="connsiteX78" fmla="*/ 210660 w 1697979"/>
              <a:gd name="connsiteY78" fmla="*/ 200058 h 203832"/>
              <a:gd name="connsiteX79" fmla="*/ 176601 w 1697979"/>
              <a:gd name="connsiteY79" fmla="*/ 200058 h 203832"/>
              <a:gd name="connsiteX80" fmla="*/ 145066 w 1697979"/>
              <a:gd name="connsiteY80" fmla="*/ 202574 h 203832"/>
              <a:gd name="connsiteX81" fmla="*/ 113530 w 1697979"/>
              <a:gd name="connsiteY81" fmla="*/ 202574 h 203832"/>
              <a:gd name="connsiteX82" fmla="*/ 84516 w 1697979"/>
              <a:gd name="connsiteY82" fmla="*/ 202574 h 203832"/>
              <a:gd name="connsiteX83" fmla="*/ 55503 w 1697979"/>
              <a:gd name="connsiteY83" fmla="*/ 203832 h 203832"/>
              <a:gd name="connsiteX84" fmla="*/ 26490 w 1697979"/>
              <a:gd name="connsiteY84" fmla="*/ 203832 h 203832"/>
              <a:gd name="connsiteX85" fmla="*/ 0 w 1697979"/>
              <a:gd name="connsiteY85" fmla="*/ 203832 h 203832"/>
              <a:gd name="connsiteX86" fmla="*/ 0 w 1697979"/>
              <a:gd name="connsiteY86" fmla="*/ 134630 h 203832"/>
              <a:gd name="connsiteX87" fmla="*/ 36582 w 1697979"/>
              <a:gd name="connsiteY87" fmla="*/ 134630 h 203832"/>
              <a:gd name="connsiteX88" fmla="*/ 73164 w 1697979"/>
              <a:gd name="connsiteY88" fmla="*/ 132114 h 203832"/>
              <a:gd name="connsiteX89" fmla="*/ 111007 w 1697979"/>
              <a:gd name="connsiteY89" fmla="*/ 132114 h 203832"/>
              <a:gd name="connsiteX90" fmla="*/ 150111 w 1697979"/>
              <a:gd name="connsiteY90" fmla="*/ 132114 h 203832"/>
              <a:gd name="connsiteX91" fmla="*/ 229582 w 1697979"/>
              <a:gd name="connsiteY91" fmla="*/ 129597 h 203832"/>
              <a:gd name="connsiteX92" fmla="*/ 309053 w 1697979"/>
              <a:gd name="connsiteY92" fmla="*/ 127081 h 203832"/>
              <a:gd name="connsiteX93" fmla="*/ 393569 w 1697979"/>
              <a:gd name="connsiteY93" fmla="*/ 122048 h 203832"/>
              <a:gd name="connsiteX94" fmla="*/ 478085 w 1697979"/>
              <a:gd name="connsiteY94" fmla="*/ 118273 h 203832"/>
              <a:gd name="connsiteX95" fmla="*/ 562602 w 1697979"/>
              <a:gd name="connsiteY95" fmla="*/ 110724 h 203832"/>
              <a:gd name="connsiteX96" fmla="*/ 649641 w 1697979"/>
              <a:gd name="connsiteY96" fmla="*/ 103174 h 203832"/>
              <a:gd name="connsiteX97" fmla="*/ 692530 w 1697979"/>
              <a:gd name="connsiteY97" fmla="*/ 98142 h 203832"/>
              <a:gd name="connsiteX98" fmla="*/ 736680 w 1697979"/>
              <a:gd name="connsiteY98" fmla="*/ 93109 h 203832"/>
              <a:gd name="connsiteX99" fmla="*/ 774524 w 1697979"/>
              <a:gd name="connsiteY99" fmla="*/ 89334 h 203832"/>
              <a:gd name="connsiteX100" fmla="*/ 813628 w 1697979"/>
              <a:gd name="connsiteY100" fmla="*/ 86818 h 203832"/>
              <a:gd name="connsiteX101" fmla="*/ 852733 w 1697979"/>
              <a:gd name="connsiteY101" fmla="*/ 81785 h 203832"/>
              <a:gd name="connsiteX102" fmla="*/ 885530 w 1697979"/>
              <a:gd name="connsiteY102" fmla="*/ 79268 h 203832"/>
              <a:gd name="connsiteX103" fmla="*/ 919589 w 1697979"/>
              <a:gd name="connsiteY103" fmla="*/ 76752 h 203832"/>
              <a:gd name="connsiteX104" fmla="*/ 953648 w 1697979"/>
              <a:gd name="connsiteY104" fmla="*/ 71719 h 203832"/>
              <a:gd name="connsiteX105" fmla="*/ 982661 w 1697979"/>
              <a:gd name="connsiteY105" fmla="*/ 69202 h 203832"/>
              <a:gd name="connsiteX106" fmla="*/ 1011674 w 1697979"/>
              <a:gd name="connsiteY106" fmla="*/ 66686 h 203832"/>
              <a:gd name="connsiteX107" fmla="*/ 1040687 w 1697979"/>
              <a:gd name="connsiteY107" fmla="*/ 64170 h 203832"/>
              <a:gd name="connsiteX108" fmla="*/ 1064654 w 1697979"/>
              <a:gd name="connsiteY108" fmla="*/ 62911 h 203832"/>
              <a:gd name="connsiteX109" fmla="*/ 1088622 w 1697979"/>
              <a:gd name="connsiteY109" fmla="*/ 60395 h 203832"/>
              <a:gd name="connsiteX110" fmla="*/ 1110066 w 1697979"/>
              <a:gd name="connsiteY110" fmla="*/ 57878 h 203832"/>
              <a:gd name="connsiteX111" fmla="*/ 1130249 w 1697979"/>
              <a:gd name="connsiteY111" fmla="*/ 57878 h 203832"/>
              <a:gd name="connsiteX112" fmla="*/ 1149171 w 1697979"/>
              <a:gd name="connsiteY112" fmla="*/ 55362 h 203832"/>
              <a:gd name="connsiteX113" fmla="*/ 1165570 w 1697979"/>
              <a:gd name="connsiteY113" fmla="*/ 52845 h 203832"/>
              <a:gd name="connsiteX114" fmla="*/ 1180707 w 1697979"/>
              <a:gd name="connsiteY114" fmla="*/ 52845 h 203832"/>
              <a:gd name="connsiteX115" fmla="*/ 1197106 w 1697979"/>
              <a:gd name="connsiteY115" fmla="*/ 50329 h 203832"/>
              <a:gd name="connsiteX116" fmla="*/ 1212243 w 1697979"/>
              <a:gd name="connsiteY116" fmla="*/ 50329 h 203832"/>
              <a:gd name="connsiteX117" fmla="*/ 1226119 w 1697979"/>
              <a:gd name="connsiteY117" fmla="*/ 47813 h 203832"/>
              <a:gd name="connsiteX118" fmla="*/ 1238733 w 1697979"/>
              <a:gd name="connsiteY118" fmla="*/ 45296 h 203832"/>
              <a:gd name="connsiteX119" fmla="*/ 1250086 w 1697979"/>
              <a:gd name="connsiteY119" fmla="*/ 45296 h 203832"/>
              <a:gd name="connsiteX120" fmla="*/ 1262700 w 1697979"/>
              <a:gd name="connsiteY120" fmla="*/ 42780 h 203832"/>
              <a:gd name="connsiteX121" fmla="*/ 1274053 w 1697979"/>
              <a:gd name="connsiteY121" fmla="*/ 40263 h 203832"/>
              <a:gd name="connsiteX122" fmla="*/ 1284145 w 1697979"/>
              <a:gd name="connsiteY122" fmla="*/ 37747 h 203832"/>
              <a:gd name="connsiteX123" fmla="*/ 1294236 w 1697979"/>
              <a:gd name="connsiteY123" fmla="*/ 36489 h 203832"/>
              <a:gd name="connsiteX124" fmla="*/ 1303066 w 1697979"/>
              <a:gd name="connsiteY124" fmla="*/ 33972 h 203832"/>
              <a:gd name="connsiteX125" fmla="*/ 1310635 w 1697979"/>
              <a:gd name="connsiteY125" fmla="*/ 33972 h 203832"/>
              <a:gd name="connsiteX126" fmla="*/ 1318204 w 1697979"/>
              <a:gd name="connsiteY126" fmla="*/ 28939 h 203832"/>
              <a:gd name="connsiteX127" fmla="*/ 1325772 w 1697979"/>
              <a:gd name="connsiteY127" fmla="*/ 26423 h 203832"/>
              <a:gd name="connsiteX128" fmla="*/ 1332080 w 1697979"/>
              <a:gd name="connsiteY128" fmla="*/ 23906 h 203832"/>
              <a:gd name="connsiteX129" fmla="*/ 1339648 w 1697979"/>
              <a:gd name="connsiteY129" fmla="*/ 18873 h 203832"/>
              <a:gd name="connsiteX130" fmla="*/ 1347217 w 1697979"/>
              <a:gd name="connsiteY130" fmla="*/ 13841 h 203832"/>
              <a:gd name="connsiteX131" fmla="*/ 1354785 w 1697979"/>
              <a:gd name="connsiteY131" fmla="*/ 8808 h 203832"/>
              <a:gd name="connsiteX132" fmla="*/ 1361093 w 1697979"/>
              <a:gd name="connsiteY132" fmla="*/ 7549 h 203832"/>
              <a:gd name="connsiteX133" fmla="*/ 1368661 w 1697979"/>
              <a:gd name="connsiteY133" fmla="*/ 5033 h 203832"/>
              <a:gd name="connsiteX134" fmla="*/ 1378753 w 1697979"/>
              <a:gd name="connsiteY134" fmla="*/ 2517 h 203832"/>
              <a:gd name="connsiteX135" fmla="*/ 1385060 w 1697979"/>
              <a:gd name="connsiteY135" fmla="*/ 2517 h 203832"/>
              <a:gd name="connsiteX136" fmla="*/ 1392629 w 1697979"/>
              <a:gd name="connsiteY136" fmla="*/ 0 h 20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697979" h="203832">
                <a:moveTo>
                  <a:pt x="1392629" y="0"/>
                </a:moveTo>
                <a:lnTo>
                  <a:pt x="1397674" y="0"/>
                </a:lnTo>
                <a:lnTo>
                  <a:pt x="1402720" y="2517"/>
                </a:lnTo>
                <a:lnTo>
                  <a:pt x="1407766" y="2517"/>
                </a:lnTo>
                <a:lnTo>
                  <a:pt x="1414073" y="5033"/>
                </a:lnTo>
                <a:lnTo>
                  <a:pt x="1421642" y="5033"/>
                </a:lnTo>
                <a:lnTo>
                  <a:pt x="1429210" y="7549"/>
                </a:lnTo>
                <a:lnTo>
                  <a:pt x="1436779" y="8808"/>
                </a:lnTo>
                <a:lnTo>
                  <a:pt x="1445609" y="13841"/>
                </a:lnTo>
                <a:lnTo>
                  <a:pt x="1455701" y="16357"/>
                </a:lnTo>
                <a:lnTo>
                  <a:pt x="1467053" y="21390"/>
                </a:lnTo>
                <a:lnTo>
                  <a:pt x="1477145" y="26423"/>
                </a:lnTo>
                <a:lnTo>
                  <a:pt x="1489759" y="31456"/>
                </a:lnTo>
                <a:lnTo>
                  <a:pt x="1503635" y="36489"/>
                </a:lnTo>
                <a:lnTo>
                  <a:pt x="1516250" y="40263"/>
                </a:lnTo>
                <a:lnTo>
                  <a:pt x="1530125" y="47813"/>
                </a:lnTo>
                <a:lnTo>
                  <a:pt x="1545263" y="55362"/>
                </a:lnTo>
                <a:lnTo>
                  <a:pt x="1561661" y="62911"/>
                </a:lnTo>
                <a:lnTo>
                  <a:pt x="1578060" y="69202"/>
                </a:lnTo>
                <a:lnTo>
                  <a:pt x="1593197" y="76752"/>
                </a:lnTo>
                <a:lnTo>
                  <a:pt x="1604550" y="81785"/>
                </a:lnTo>
                <a:lnTo>
                  <a:pt x="1619688" y="89334"/>
                </a:lnTo>
                <a:lnTo>
                  <a:pt x="1631040" y="93109"/>
                </a:lnTo>
                <a:lnTo>
                  <a:pt x="1641132" y="98142"/>
                </a:lnTo>
                <a:lnTo>
                  <a:pt x="1651224" y="103174"/>
                </a:lnTo>
                <a:lnTo>
                  <a:pt x="1660054" y="110724"/>
                </a:lnTo>
                <a:lnTo>
                  <a:pt x="1670145" y="115757"/>
                </a:lnTo>
                <a:lnTo>
                  <a:pt x="1675191" y="119531"/>
                </a:lnTo>
                <a:lnTo>
                  <a:pt x="1682759" y="122048"/>
                </a:lnTo>
                <a:lnTo>
                  <a:pt x="1686544" y="127081"/>
                </a:lnTo>
                <a:lnTo>
                  <a:pt x="1691590" y="132114"/>
                </a:lnTo>
                <a:lnTo>
                  <a:pt x="1694112" y="137147"/>
                </a:lnTo>
                <a:lnTo>
                  <a:pt x="1696635" y="142179"/>
                </a:lnTo>
                <a:lnTo>
                  <a:pt x="1697979" y="144861"/>
                </a:lnTo>
                <a:lnTo>
                  <a:pt x="1366346" y="132578"/>
                </a:lnTo>
                <a:lnTo>
                  <a:pt x="1365684" y="133146"/>
                </a:lnTo>
                <a:lnTo>
                  <a:pt x="1363615" y="132114"/>
                </a:lnTo>
                <a:lnTo>
                  <a:pt x="1352263" y="127081"/>
                </a:lnTo>
                <a:lnTo>
                  <a:pt x="1334602" y="124564"/>
                </a:lnTo>
                <a:lnTo>
                  <a:pt x="1327034" y="122048"/>
                </a:lnTo>
                <a:lnTo>
                  <a:pt x="1318204" y="119531"/>
                </a:lnTo>
                <a:lnTo>
                  <a:pt x="1308112" y="119531"/>
                </a:lnTo>
                <a:lnTo>
                  <a:pt x="1299282" y="119531"/>
                </a:lnTo>
                <a:lnTo>
                  <a:pt x="1286668" y="118273"/>
                </a:lnTo>
                <a:lnTo>
                  <a:pt x="1274053" y="118273"/>
                </a:lnTo>
                <a:lnTo>
                  <a:pt x="1262700" y="118273"/>
                </a:lnTo>
                <a:lnTo>
                  <a:pt x="1250086" y="118273"/>
                </a:lnTo>
                <a:lnTo>
                  <a:pt x="1223596" y="119531"/>
                </a:lnTo>
                <a:lnTo>
                  <a:pt x="1194583" y="122048"/>
                </a:lnTo>
                <a:lnTo>
                  <a:pt x="1165570" y="124564"/>
                </a:lnTo>
                <a:lnTo>
                  <a:pt x="1136557" y="124564"/>
                </a:lnTo>
                <a:lnTo>
                  <a:pt x="1077269" y="129597"/>
                </a:lnTo>
                <a:lnTo>
                  <a:pt x="1048256" y="132114"/>
                </a:lnTo>
                <a:lnTo>
                  <a:pt x="1016720" y="134630"/>
                </a:lnTo>
                <a:lnTo>
                  <a:pt x="999060" y="134630"/>
                </a:lnTo>
                <a:lnTo>
                  <a:pt x="982661" y="137147"/>
                </a:lnTo>
                <a:lnTo>
                  <a:pt x="963739" y="137147"/>
                </a:lnTo>
                <a:lnTo>
                  <a:pt x="941033" y="139663"/>
                </a:lnTo>
                <a:lnTo>
                  <a:pt x="919589" y="142179"/>
                </a:lnTo>
                <a:lnTo>
                  <a:pt x="895622" y="144696"/>
                </a:lnTo>
                <a:lnTo>
                  <a:pt x="869131" y="144696"/>
                </a:lnTo>
                <a:lnTo>
                  <a:pt x="840118" y="147212"/>
                </a:lnTo>
                <a:lnTo>
                  <a:pt x="811105" y="148471"/>
                </a:lnTo>
                <a:lnTo>
                  <a:pt x="779569" y="150987"/>
                </a:lnTo>
                <a:lnTo>
                  <a:pt x="748033" y="153503"/>
                </a:lnTo>
                <a:lnTo>
                  <a:pt x="712713" y="158536"/>
                </a:lnTo>
                <a:lnTo>
                  <a:pt x="676131" y="161053"/>
                </a:lnTo>
                <a:lnTo>
                  <a:pt x="639550" y="163569"/>
                </a:lnTo>
                <a:lnTo>
                  <a:pt x="601706" y="168602"/>
                </a:lnTo>
                <a:lnTo>
                  <a:pt x="557556" y="173635"/>
                </a:lnTo>
                <a:lnTo>
                  <a:pt x="517190" y="177410"/>
                </a:lnTo>
                <a:lnTo>
                  <a:pt x="473040" y="179926"/>
                </a:lnTo>
                <a:lnTo>
                  <a:pt x="432674" y="184959"/>
                </a:lnTo>
                <a:lnTo>
                  <a:pt x="393569" y="187475"/>
                </a:lnTo>
                <a:lnTo>
                  <a:pt x="355726" y="189992"/>
                </a:lnTo>
                <a:lnTo>
                  <a:pt x="316621" y="192508"/>
                </a:lnTo>
                <a:lnTo>
                  <a:pt x="280039" y="195025"/>
                </a:lnTo>
                <a:lnTo>
                  <a:pt x="244719" y="197541"/>
                </a:lnTo>
                <a:lnTo>
                  <a:pt x="210660" y="200058"/>
                </a:lnTo>
                <a:lnTo>
                  <a:pt x="176601" y="200058"/>
                </a:lnTo>
                <a:lnTo>
                  <a:pt x="145066" y="202574"/>
                </a:lnTo>
                <a:lnTo>
                  <a:pt x="113530" y="202574"/>
                </a:lnTo>
                <a:lnTo>
                  <a:pt x="84516" y="202574"/>
                </a:lnTo>
                <a:lnTo>
                  <a:pt x="55503" y="203832"/>
                </a:lnTo>
                <a:lnTo>
                  <a:pt x="26490" y="203832"/>
                </a:lnTo>
                <a:lnTo>
                  <a:pt x="0" y="203832"/>
                </a:lnTo>
                <a:lnTo>
                  <a:pt x="0" y="134630"/>
                </a:lnTo>
                <a:lnTo>
                  <a:pt x="36582" y="134630"/>
                </a:lnTo>
                <a:lnTo>
                  <a:pt x="73164" y="132114"/>
                </a:lnTo>
                <a:lnTo>
                  <a:pt x="111007" y="132114"/>
                </a:lnTo>
                <a:lnTo>
                  <a:pt x="150111" y="132114"/>
                </a:lnTo>
                <a:lnTo>
                  <a:pt x="229582" y="129597"/>
                </a:lnTo>
                <a:lnTo>
                  <a:pt x="309053" y="127081"/>
                </a:lnTo>
                <a:lnTo>
                  <a:pt x="393569" y="122048"/>
                </a:lnTo>
                <a:lnTo>
                  <a:pt x="478085" y="118273"/>
                </a:lnTo>
                <a:lnTo>
                  <a:pt x="562602" y="110724"/>
                </a:lnTo>
                <a:lnTo>
                  <a:pt x="649641" y="103174"/>
                </a:lnTo>
                <a:lnTo>
                  <a:pt x="692530" y="98142"/>
                </a:lnTo>
                <a:lnTo>
                  <a:pt x="736680" y="93109"/>
                </a:lnTo>
                <a:lnTo>
                  <a:pt x="774524" y="89334"/>
                </a:lnTo>
                <a:lnTo>
                  <a:pt x="813628" y="86818"/>
                </a:lnTo>
                <a:lnTo>
                  <a:pt x="852733" y="81785"/>
                </a:lnTo>
                <a:lnTo>
                  <a:pt x="885530" y="79268"/>
                </a:lnTo>
                <a:lnTo>
                  <a:pt x="919589" y="76752"/>
                </a:lnTo>
                <a:lnTo>
                  <a:pt x="953648" y="71719"/>
                </a:lnTo>
                <a:lnTo>
                  <a:pt x="982661" y="69202"/>
                </a:lnTo>
                <a:lnTo>
                  <a:pt x="1011674" y="66686"/>
                </a:lnTo>
                <a:lnTo>
                  <a:pt x="1040687" y="64170"/>
                </a:lnTo>
                <a:lnTo>
                  <a:pt x="1064654" y="62911"/>
                </a:lnTo>
                <a:lnTo>
                  <a:pt x="1088622" y="60395"/>
                </a:lnTo>
                <a:lnTo>
                  <a:pt x="1110066" y="57878"/>
                </a:lnTo>
                <a:lnTo>
                  <a:pt x="1130249" y="57878"/>
                </a:lnTo>
                <a:lnTo>
                  <a:pt x="1149171" y="55362"/>
                </a:lnTo>
                <a:lnTo>
                  <a:pt x="1165570" y="52845"/>
                </a:lnTo>
                <a:lnTo>
                  <a:pt x="1180707" y="52845"/>
                </a:lnTo>
                <a:lnTo>
                  <a:pt x="1197106" y="50329"/>
                </a:lnTo>
                <a:lnTo>
                  <a:pt x="1212243" y="50329"/>
                </a:lnTo>
                <a:lnTo>
                  <a:pt x="1226119" y="47813"/>
                </a:lnTo>
                <a:lnTo>
                  <a:pt x="1238733" y="45296"/>
                </a:lnTo>
                <a:lnTo>
                  <a:pt x="1250086" y="45296"/>
                </a:lnTo>
                <a:lnTo>
                  <a:pt x="1262700" y="42780"/>
                </a:lnTo>
                <a:lnTo>
                  <a:pt x="1274053" y="40263"/>
                </a:lnTo>
                <a:lnTo>
                  <a:pt x="1284145" y="37747"/>
                </a:lnTo>
                <a:lnTo>
                  <a:pt x="1294236" y="36489"/>
                </a:lnTo>
                <a:lnTo>
                  <a:pt x="1303066" y="33972"/>
                </a:lnTo>
                <a:lnTo>
                  <a:pt x="1310635" y="33972"/>
                </a:lnTo>
                <a:lnTo>
                  <a:pt x="1318204" y="28939"/>
                </a:lnTo>
                <a:lnTo>
                  <a:pt x="1325772" y="26423"/>
                </a:lnTo>
                <a:lnTo>
                  <a:pt x="1332080" y="23906"/>
                </a:lnTo>
                <a:lnTo>
                  <a:pt x="1339648" y="18873"/>
                </a:lnTo>
                <a:lnTo>
                  <a:pt x="1347217" y="13841"/>
                </a:lnTo>
                <a:lnTo>
                  <a:pt x="1354785" y="8808"/>
                </a:lnTo>
                <a:lnTo>
                  <a:pt x="1361093" y="7549"/>
                </a:lnTo>
                <a:lnTo>
                  <a:pt x="1368661" y="5033"/>
                </a:lnTo>
                <a:lnTo>
                  <a:pt x="1378753" y="2517"/>
                </a:lnTo>
                <a:lnTo>
                  <a:pt x="1385060" y="2517"/>
                </a:lnTo>
                <a:lnTo>
                  <a:pt x="1392629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2" name="任意多边形: 形状 44"/>
          <p:cNvSpPr/>
          <p:nvPr/>
        </p:nvSpPr>
        <p:spPr bwMode="auto">
          <a:xfrm>
            <a:off x="2167479" y="2787533"/>
            <a:ext cx="174654" cy="689611"/>
          </a:xfrm>
          <a:custGeom>
            <a:avLst/>
            <a:gdLst>
              <a:gd name="connsiteX0" fmla="*/ 232842 w 232842"/>
              <a:gd name="connsiteY0" fmla="*/ 0 h 919481"/>
              <a:gd name="connsiteX1" fmla="*/ 232132 w 232842"/>
              <a:gd name="connsiteY1" fmla="*/ 2125 h 919481"/>
              <a:gd name="connsiteX2" fmla="*/ 227090 w 232842"/>
              <a:gd name="connsiteY2" fmla="*/ 7155 h 919481"/>
              <a:gd name="connsiteX3" fmla="*/ 224569 w 232842"/>
              <a:gd name="connsiteY3" fmla="*/ 14700 h 919481"/>
              <a:gd name="connsiteX4" fmla="*/ 217006 w 232842"/>
              <a:gd name="connsiteY4" fmla="*/ 18472 h 919481"/>
              <a:gd name="connsiteX5" fmla="*/ 213225 w 232842"/>
              <a:gd name="connsiteY5" fmla="*/ 26017 h 919481"/>
              <a:gd name="connsiteX6" fmla="*/ 205662 w 232842"/>
              <a:gd name="connsiteY6" fmla="*/ 31047 h 919481"/>
              <a:gd name="connsiteX7" fmla="*/ 200620 w 232842"/>
              <a:gd name="connsiteY7" fmla="*/ 36077 h 919481"/>
              <a:gd name="connsiteX8" fmla="*/ 195578 w 232842"/>
              <a:gd name="connsiteY8" fmla="*/ 43623 h 919481"/>
              <a:gd name="connsiteX9" fmla="*/ 190536 w 232842"/>
              <a:gd name="connsiteY9" fmla="*/ 49910 h 919481"/>
              <a:gd name="connsiteX10" fmla="*/ 188015 w 232842"/>
              <a:gd name="connsiteY10" fmla="*/ 59970 h 919481"/>
              <a:gd name="connsiteX11" fmla="*/ 184233 w 232842"/>
              <a:gd name="connsiteY11" fmla="*/ 70030 h 919481"/>
              <a:gd name="connsiteX12" fmla="*/ 184233 w 232842"/>
              <a:gd name="connsiteY12" fmla="*/ 81348 h 919481"/>
              <a:gd name="connsiteX13" fmla="*/ 181712 w 232842"/>
              <a:gd name="connsiteY13" fmla="*/ 93923 h 919481"/>
              <a:gd name="connsiteX14" fmla="*/ 179191 w 232842"/>
              <a:gd name="connsiteY14" fmla="*/ 110271 h 919481"/>
              <a:gd name="connsiteX15" fmla="*/ 179191 w 232842"/>
              <a:gd name="connsiteY15" fmla="*/ 125361 h 919481"/>
              <a:gd name="connsiteX16" fmla="*/ 179191 w 232842"/>
              <a:gd name="connsiteY16" fmla="*/ 144224 h 919481"/>
              <a:gd name="connsiteX17" fmla="*/ 179191 w 232842"/>
              <a:gd name="connsiteY17" fmla="*/ 160572 h 919481"/>
              <a:gd name="connsiteX18" fmla="*/ 179191 w 232842"/>
              <a:gd name="connsiteY18" fmla="*/ 181949 h 919481"/>
              <a:gd name="connsiteX19" fmla="*/ 181712 w 232842"/>
              <a:gd name="connsiteY19" fmla="*/ 204585 h 919481"/>
              <a:gd name="connsiteX20" fmla="*/ 181712 w 232842"/>
              <a:gd name="connsiteY20" fmla="*/ 228478 h 919481"/>
              <a:gd name="connsiteX21" fmla="*/ 184233 w 232842"/>
              <a:gd name="connsiteY21" fmla="*/ 254885 h 919481"/>
              <a:gd name="connsiteX22" fmla="*/ 184233 w 232842"/>
              <a:gd name="connsiteY22" fmla="*/ 281293 h 919481"/>
              <a:gd name="connsiteX23" fmla="*/ 188015 w 232842"/>
              <a:gd name="connsiteY23" fmla="*/ 336624 h 919481"/>
              <a:gd name="connsiteX24" fmla="*/ 190536 w 232842"/>
              <a:gd name="connsiteY24" fmla="*/ 389440 h 919481"/>
              <a:gd name="connsiteX25" fmla="*/ 190536 w 232842"/>
              <a:gd name="connsiteY25" fmla="*/ 439740 h 919481"/>
              <a:gd name="connsiteX26" fmla="*/ 190536 w 232842"/>
              <a:gd name="connsiteY26" fmla="*/ 490041 h 919481"/>
              <a:gd name="connsiteX27" fmla="*/ 190536 w 232842"/>
              <a:gd name="connsiteY27" fmla="*/ 536569 h 919481"/>
              <a:gd name="connsiteX28" fmla="*/ 190536 w 232842"/>
              <a:gd name="connsiteY28" fmla="*/ 560462 h 919481"/>
              <a:gd name="connsiteX29" fmla="*/ 190536 w 232842"/>
              <a:gd name="connsiteY29" fmla="*/ 581840 h 919481"/>
              <a:gd name="connsiteX30" fmla="*/ 188015 w 232842"/>
              <a:gd name="connsiteY30" fmla="*/ 603217 h 919481"/>
              <a:gd name="connsiteX31" fmla="*/ 188015 w 232842"/>
              <a:gd name="connsiteY31" fmla="*/ 624595 h 919481"/>
              <a:gd name="connsiteX32" fmla="*/ 185494 w 232842"/>
              <a:gd name="connsiteY32" fmla="*/ 644716 h 919481"/>
              <a:gd name="connsiteX33" fmla="*/ 184233 w 232842"/>
              <a:gd name="connsiteY33" fmla="*/ 663578 h 919481"/>
              <a:gd name="connsiteX34" fmla="*/ 184233 w 232842"/>
              <a:gd name="connsiteY34" fmla="*/ 682441 h 919481"/>
              <a:gd name="connsiteX35" fmla="*/ 181712 w 232842"/>
              <a:gd name="connsiteY35" fmla="*/ 700046 h 919481"/>
              <a:gd name="connsiteX36" fmla="*/ 179191 w 232842"/>
              <a:gd name="connsiteY36" fmla="*/ 716394 h 919481"/>
              <a:gd name="connsiteX37" fmla="*/ 174149 w 232842"/>
              <a:gd name="connsiteY37" fmla="*/ 732742 h 919481"/>
              <a:gd name="connsiteX38" fmla="*/ 171628 w 232842"/>
              <a:gd name="connsiteY38" fmla="*/ 750347 h 919481"/>
              <a:gd name="connsiteX39" fmla="*/ 169107 w 232842"/>
              <a:gd name="connsiteY39" fmla="*/ 764180 h 919481"/>
              <a:gd name="connsiteX40" fmla="*/ 164065 w 232842"/>
              <a:gd name="connsiteY40" fmla="*/ 779270 h 919481"/>
              <a:gd name="connsiteX41" fmla="*/ 161544 w 232842"/>
              <a:gd name="connsiteY41" fmla="*/ 793102 h 919481"/>
              <a:gd name="connsiteX42" fmla="*/ 157762 w 232842"/>
              <a:gd name="connsiteY42" fmla="*/ 805678 h 919481"/>
              <a:gd name="connsiteX43" fmla="*/ 155241 w 232842"/>
              <a:gd name="connsiteY43" fmla="*/ 816995 h 919481"/>
              <a:gd name="connsiteX44" fmla="*/ 150199 w 232842"/>
              <a:gd name="connsiteY44" fmla="*/ 829570 h 919481"/>
              <a:gd name="connsiteX45" fmla="*/ 145157 w 232842"/>
              <a:gd name="connsiteY45" fmla="*/ 839631 h 919481"/>
              <a:gd name="connsiteX46" fmla="*/ 140115 w 232842"/>
              <a:gd name="connsiteY46" fmla="*/ 848433 h 919481"/>
              <a:gd name="connsiteX47" fmla="*/ 135073 w 232842"/>
              <a:gd name="connsiteY47" fmla="*/ 858493 h 919481"/>
              <a:gd name="connsiteX48" fmla="*/ 128771 w 232842"/>
              <a:gd name="connsiteY48" fmla="*/ 866038 h 919481"/>
              <a:gd name="connsiteX49" fmla="*/ 123729 w 232842"/>
              <a:gd name="connsiteY49" fmla="*/ 874841 h 919481"/>
              <a:gd name="connsiteX50" fmla="*/ 111124 w 232842"/>
              <a:gd name="connsiteY50" fmla="*/ 884901 h 919481"/>
              <a:gd name="connsiteX51" fmla="*/ 102300 w 232842"/>
              <a:gd name="connsiteY51" fmla="*/ 894961 h 919481"/>
              <a:gd name="connsiteX52" fmla="*/ 89695 w 232842"/>
              <a:gd name="connsiteY52" fmla="*/ 903764 h 919481"/>
              <a:gd name="connsiteX53" fmla="*/ 79611 w 232842"/>
              <a:gd name="connsiteY53" fmla="*/ 908794 h 919481"/>
              <a:gd name="connsiteX54" fmla="*/ 68267 w 232842"/>
              <a:gd name="connsiteY54" fmla="*/ 913824 h 919481"/>
              <a:gd name="connsiteX55" fmla="*/ 58183 w 232842"/>
              <a:gd name="connsiteY55" fmla="*/ 918854 h 919481"/>
              <a:gd name="connsiteX56" fmla="*/ 56299 w 232842"/>
              <a:gd name="connsiteY56" fmla="*/ 919481 h 919481"/>
              <a:gd name="connsiteX57" fmla="*/ 65943 w 232842"/>
              <a:gd name="connsiteY57" fmla="*/ 898263 h 919481"/>
              <a:gd name="connsiteX58" fmla="*/ 0 w 232842"/>
              <a:gd name="connsiteY58" fmla="*/ 671123 h 919481"/>
              <a:gd name="connsiteX59" fmla="*/ 12805 w 232842"/>
              <a:gd name="connsiteY59" fmla="*/ 671123 h 919481"/>
              <a:gd name="connsiteX60" fmla="*/ 19107 w 232842"/>
              <a:gd name="connsiteY60" fmla="*/ 639685 h 919481"/>
              <a:gd name="connsiteX61" fmla="*/ 24149 w 232842"/>
              <a:gd name="connsiteY61" fmla="*/ 610763 h 919481"/>
              <a:gd name="connsiteX62" fmla="*/ 31712 w 232842"/>
              <a:gd name="connsiteY62" fmla="*/ 579325 h 919481"/>
              <a:gd name="connsiteX63" fmla="*/ 36754 w 232842"/>
              <a:gd name="connsiteY63" fmla="*/ 552917 h 919481"/>
              <a:gd name="connsiteX64" fmla="*/ 41796 w 232842"/>
              <a:gd name="connsiteY64" fmla="*/ 523994 h 919481"/>
              <a:gd name="connsiteX65" fmla="*/ 44317 w 232842"/>
              <a:gd name="connsiteY65" fmla="*/ 497586 h 919481"/>
              <a:gd name="connsiteX66" fmla="*/ 53141 w 232842"/>
              <a:gd name="connsiteY66" fmla="*/ 444770 h 919481"/>
              <a:gd name="connsiteX67" fmla="*/ 53141 w 232842"/>
              <a:gd name="connsiteY67" fmla="*/ 420878 h 919481"/>
              <a:gd name="connsiteX68" fmla="*/ 53141 w 232842"/>
              <a:gd name="connsiteY68" fmla="*/ 394470 h 919481"/>
              <a:gd name="connsiteX69" fmla="*/ 50620 w 232842"/>
              <a:gd name="connsiteY69" fmla="*/ 379379 h 919481"/>
              <a:gd name="connsiteX70" fmla="*/ 50620 w 232842"/>
              <a:gd name="connsiteY70" fmla="*/ 365547 h 919481"/>
              <a:gd name="connsiteX71" fmla="*/ 50620 w 232842"/>
              <a:gd name="connsiteY71" fmla="*/ 347942 h 919481"/>
              <a:gd name="connsiteX72" fmla="*/ 50620 w 232842"/>
              <a:gd name="connsiteY72" fmla="*/ 331594 h 919481"/>
              <a:gd name="connsiteX73" fmla="*/ 50620 w 232842"/>
              <a:gd name="connsiteY73" fmla="*/ 315246 h 919481"/>
              <a:gd name="connsiteX74" fmla="*/ 50620 w 232842"/>
              <a:gd name="connsiteY74" fmla="*/ 297641 h 919481"/>
              <a:gd name="connsiteX75" fmla="*/ 48099 w 232842"/>
              <a:gd name="connsiteY75" fmla="*/ 281293 h 919481"/>
              <a:gd name="connsiteX76" fmla="*/ 48099 w 232842"/>
              <a:gd name="connsiteY76" fmla="*/ 262430 h 919481"/>
              <a:gd name="connsiteX77" fmla="*/ 46838 w 232842"/>
              <a:gd name="connsiteY77" fmla="*/ 242310 h 919481"/>
              <a:gd name="connsiteX78" fmla="*/ 46838 w 232842"/>
              <a:gd name="connsiteY78" fmla="*/ 220932 h 919481"/>
              <a:gd name="connsiteX79" fmla="*/ 44317 w 232842"/>
              <a:gd name="connsiteY79" fmla="*/ 202070 h 919481"/>
              <a:gd name="connsiteX80" fmla="*/ 41796 w 232842"/>
              <a:gd name="connsiteY80" fmla="*/ 180692 h 919481"/>
              <a:gd name="connsiteX81" fmla="*/ 41796 w 232842"/>
              <a:gd name="connsiteY81" fmla="*/ 158057 h 919481"/>
              <a:gd name="connsiteX82" fmla="*/ 39275 w 232842"/>
              <a:gd name="connsiteY82" fmla="*/ 141709 h 919481"/>
              <a:gd name="connsiteX83" fmla="*/ 36754 w 232842"/>
              <a:gd name="connsiteY83" fmla="*/ 122846 h 919481"/>
              <a:gd name="connsiteX84" fmla="*/ 34233 w 232842"/>
              <a:gd name="connsiteY84" fmla="*/ 105241 h 919481"/>
              <a:gd name="connsiteX85" fmla="*/ 31712 w 232842"/>
              <a:gd name="connsiteY85" fmla="*/ 91408 h 919481"/>
              <a:gd name="connsiteX86" fmla="*/ 29191 w 232842"/>
              <a:gd name="connsiteY86" fmla="*/ 76318 h 919481"/>
              <a:gd name="connsiteX87" fmla="*/ 26670 w 232842"/>
              <a:gd name="connsiteY87" fmla="*/ 62485 h 919481"/>
              <a:gd name="connsiteX88" fmla="*/ 24149 w 232842"/>
              <a:gd name="connsiteY88" fmla="*/ 49910 h 919481"/>
              <a:gd name="connsiteX89" fmla="*/ 21628 w 232842"/>
              <a:gd name="connsiteY89" fmla="*/ 38592 h 919481"/>
              <a:gd name="connsiteX90" fmla="*/ 17847 w 232842"/>
              <a:gd name="connsiteY90" fmla="*/ 28532 h 919481"/>
              <a:gd name="connsiteX91" fmla="*/ 15326 w 232842"/>
              <a:gd name="connsiteY91" fmla="*/ 18472 h 919481"/>
              <a:gd name="connsiteX92" fmla="*/ 12473 w 232842"/>
              <a:gd name="connsiteY92" fmla="*/ 13492 h 919481"/>
              <a:gd name="connsiteX93" fmla="*/ 232842 w 232842"/>
              <a:gd name="connsiteY93" fmla="*/ 0 h 91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232842" h="919481">
                <a:moveTo>
                  <a:pt x="232842" y="0"/>
                </a:moveTo>
                <a:lnTo>
                  <a:pt x="232132" y="2125"/>
                </a:lnTo>
                <a:lnTo>
                  <a:pt x="227090" y="7155"/>
                </a:lnTo>
                <a:lnTo>
                  <a:pt x="224569" y="14700"/>
                </a:lnTo>
                <a:lnTo>
                  <a:pt x="217006" y="18472"/>
                </a:lnTo>
                <a:lnTo>
                  <a:pt x="213225" y="26017"/>
                </a:lnTo>
                <a:lnTo>
                  <a:pt x="205662" y="31047"/>
                </a:lnTo>
                <a:lnTo>
                  <a:pt x="200620" y="36077"/>
                </a:lnTo>
                <a:lnTo>
                  <a:pt x="195578" y="43623"/>
                </a:lnTo>
                <a:lnTo>
                  <a:pt x="190536" y="49910"/>
                </a:lnTo>
                <a:lnTo>
                  <a:pt x="188015" y="59970"/>
                </a:lnTo>
                <a:lnTo>
                  <a:pt x="184233" y="70030"/>
                </a:lnTo>
                <a:lnTo>
                  <a:pt x="184233" y="81348"/>
                </a:lnTo>
                <a:lnTo>
                  <a:pt x="181712" y="93923"/>
                </a:lnTo>
                <a:lnTo>
                  <a:pt x="179191" y="110271"/>
                </a:lnTo>
                <a:lnTo>
                  <a:pt x="179191" y="125361"/>
                </a:lnTo>
                <a:lnTo>
                  <a:pt x="179191" y="144224"/>
                </a:lnTo>
                <a:lnTo>
                  <a:pt x="179191" y="160572"/>
                </a:lnTo>
                <a:lnTo>
                  <a:pt x="179191" y="181949"/>
                </a:lnTo>
                <a:lnTo>
                  <a:pt x="181712" y="204585"/>
                </a:lnTo>
                <a:lnTo>
                  <a:pt x="181712" y="228478"/>
                </a:lnTo>
                <a:lnTo>
                  <a:pt x="184233" y="254885"/>
                </a:lnTo>
                <a:lnTo>
                  <a:pt x="184233" y="281293"/>
                </a:lnTo>
                <a:lnTo>
                  <a:pt x="188015" y="336624"/>
                </a:lnTo>
                <a:lnTo>
                  <a:pt x="190536" y="389440"/>
                </a:lnTo>
                <a:lnTo>
                  <a:pt x="190536" y="439740"/>
                </a:lnTo>
                <a:lnTo>
                  <a:pt x="190536" y="490041"/>
                </a:lnTo>
                <a:lnTo>
                  <a:pt x="190536" y="536569"/>
                </a:lnTo>
                <a:lnTo>
                  <a:pt x="190536" y="560462"/>
                </a:lnTo>
                <a:lnTo>
                  <a:pt x="190536" y="581840"/>
                </a:lnTo>
                <a:lnTo>
                  <a:pt x="188015" y="603217"/>
                </a:lnTo>
                <a:lnTo>
                  <a:pt x="188015" y="624595"/>
                </a:lnTo>
                <a:lnTo>
                  <a:pt x="185494" y="644716"/>
                </a:lnTo>
                <a:lnTo>
                  <a:pt x="184233" y="663578"/>
                </a:lnTo>
                <a:lnTo>
                  <a:pt x="184233" y="682441"/>
                </a:lnTo>
                <a:lnTo>
                  <a:pt x="181712" y="700046"/>
                </a:lnTo>
                <a:lnTo>
                  <a:pt x="179191" y="716394"/>
                </a:lnTo>
                <a:lnTo>
                  <a:pt x="174149" y="732742"/>
                </a:lnTo>
                <a:lnTo>
                  <a:pt x="171628" y="750347"/>
                </a:lnTo>
                <a:lnTo>
                  <a:pt x="169107" y="764180"/>
                </a:lnTo>
                <a:lnTo>
                  <a:pt x="164065" y="779270"/>
                </a:lnTo>
                <a:lnTo>
                  <a:pt x="161544" y="793102"/>
                </a:lnTo>
                <a:lnTo>
                  <a:pt x="157762" y="805678"/>
                </a:lnTo>
                <a:lnTo>
                  <a:pt x="155241" y="816995"/>
                </a:lnTo>
                <a:lnTo>
                  <a:pt x="150199" y="829570"/>
                </a:lnTo>
                <a:lnTo>
                  <a:pt x="145157" y="839631"/>
                </a:lnTo>
                <a:lnTo>
                  <a:pt x="140115" y="848433"/>
                </a:lnTo>
                <a:lnTo>
                  <a:pt x="135073" y="858493"/>
                </a:lnTo>
                <a:lnTo>
                  <a:pt x="128771" y="866038"/>
                </a:lnTo>
                <a:lnTo>
                  <a:pt x="123729" y="874841"/>
                </a:lnTo>
                <a:lnTo>
                  <a:pt x="111124" y="884901"/>
                </a:lnTo>
                <a:lnTo>
                  <a:pt x="102300" y="894961"/>
                </a:lnTo>
                <a:lnTo>
                  <a:pt x="89695" y="903764"/>
                </a:lnTo>
                <a:lnTo>
                  <a:pt x="79611" y="908794"/>
                </a:lnTo>
                <a:lnTo>
                  <a:pt x="68267" y="913824"/>
                </a:lnTo>
                <a:lnTo>
                  <a:pt x="58183" y="918854"/>
                </a:lnTo>
                <a:lnTo>
                  <a:pt x="56299" y="919481"/>
                </a:lnTo>
                <a:lnTo>
                  <a:pt x="65943" y="898263"/>
                </a:lnTo>
                <a:lnTo>
                  <a:pt x="0" y="671123"/>
                </a:lnTo>
                <a:lnTo>
                  <a:pt x="12805" y="671123"/>
                </a:lnTo>
                <a:lnTo>
                  <a:pt x="19107" y="639685"/>
                </a:lnTo>
                <a:lnTo>
                  <a:pt x="24149" y="610763"/>
                </a:lnTo>
                <a:lnTo>
                  <a:pt x="31712" y="579325"/>
                </a:lnTo>
                <a:lnTo>
                  <a:pt x="36754" y="552917"/>
                </a:lnTo>
                <a:lnTo>
                  <a:pt x="41796" y="523994"/>
                </a:lnTo>
                <a:lnTo>
                  <a:pt x="44317" y="497586"/>
                </a:lnTo>
                <a:lnTo>
                  <a:pt x="53141" y="444770"/>
                </a:lnTo>
                <a:lnTo>
                  <a:pt x="53141" y="420878"/>
                </a:lnTo>
                <a:lnTo>
                  <a:pt x="53141" y="394470"/>
                </a:lnTo>
                <a:lnTo>
                  <a:pt x="50620" y="379379"/>
                </a:lnTo>
                <a:lnTo>
                  <a:pt x="50620" y="365547"/>
                </a:lnTo>
                <a:lnTo>
                  <a:pt x="50620" y="347942"/>
                </a:lnTo>
                <a:lnTo>
                  <a:pt x="50620" y="331594"/>
                </a:lnTo>
                <a:lnTo>
                  <a:pt x="50620" y="315246"/>
                </a:lnTo>
                <a:lnTo>
                  <a:pt x="50620" y="297641"/>
                </a:lnTo>
                <a:lnTo>
                  <a:pt x="48099" y="281293"/>
                </a:lnTo>
                <a:lnTo>
                  <a:pt x="48099" y="262430"/>
                </a:lnTo>
                <a:lnTo>
                  <a:pt x="46838" y="242310"/>
                </a:lnTo>
                <a:lnTo>
                  <a:pt x="46838" y="220932"/>
                </a:lnTo>
                <a:lnTo>
                  <a:pt x="44317" y="202070"/>
                </a:lnTo>
                <a:lnTo>
                  <a:pt x="41796" y="180692"/>
                </a:lnTo>
                <a:lnTo>
                  <a:pt x="41796" y="158057"/>
                </a:lnTo>
                <a:lnTo>
                  <a:pt x="39275" y="141709"/>
                </a:lnTo>
                <a:lnTo>
                  <a:pt x="36754" y="122846"/>
                </a:lnTo>
                <a:lnTo>
                  <a:pt x="34233" y="105241"/>
                </a:lnTo>
                <a:lnTo>
                  <a:pt x="31712" y="91408"/>
                </a:lnTo>
                <a:lnTo>
                  <a:pt x="29191" y="76318"/>
                </a:lnTo>
                <a:lnTo>
                  <a:pt x="26670" y="62485"/>
                </a:lnTo>
                <a:lnTo>
                  <a:pt x="24149" y="49910"/>
                </a:lnTo>
                <a:lnTo>
                  <a:pt x="21628" y="38592"/>
                </a:lnTo>
                <a:lnTo>
                  <a:pt x="17847" y="28532"/>
                </a:lnTo>
                <a:lnTo>
                  <a:pt x="15326" y="18472"/>
                </a:lnTo>
                <a:lnTo>
                  <a:pt x="12473" y="13492"/>
                </a:lnTo>
                <a:lnTo>
                  <a:pt x="232842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3" name="Freeform 9"/>
          <p:cNvSpPr/>
          <p:nvPr/>
        </p:nvSpPr>
        <p:spPr bwMode="auto">
          <a:xfrm>
            <a:off x="1583308" y="2340324"/>
            <a:ext cx="608902" cy="94538"/>
          </a:xfrm>
          <a:custGeom>
            <a:avLst/>
            <a:gdLst>
              <a:gd name="T0" fmla="*/ 238 w 645"/>
              <a:gd name="T1" fmla="*/ 28 h 99"/>
              <a:gd name="T2" fmla="*/ 287 w 645"/>
              <a:gd name="T3" fmla="*/ 21 h 99"/>
              <a:gd name="T4" fmla="*/ 331 w 645"/>
              <a:gd name="T5" fmla="*/ 15 h 99"/>
              <a:gd name="T6" fmla="*/ 373 w 645"/>
              <a:gd name="T7" fmla="*/ 11 h 99"/>
              <a:gd name="T8" fmla="*/ 410 w 645"/>
              <a:gd name="T9" fmla="*/ 7 h 99"/>
              <a:gd name="T10" fmla="*/ 444 w 645"/>
              <a:gd name="T11" fmla="*/ 3 h 99"/>
              <a:gd name="T12" fmla="*/ 473 w 645"/>
              <a:gd name="T13" fmla="*/ 2 h 99"/>
              <a:gd name="T14" fmla="*/ 498 w 645"/>
              <a:gd name="T15" fmla="*/ 0 h 99"/>
              <a:gd name="T16" fmla="*/ 526 w 645"/>
              <a:gd name="T17" fmla="*/ 0 h 99"/>
              <a:gd name="T18" fmla="*/ 557 w 645"/>
              <a:gd name="T19" fmla="*/ 0 h 99"/>
              <a:gd name="T20" fmla="*/ 582 w 645"/>
              <a:gd name="T21" fmla="*/ 2 h 99"/>
              <a:gd name="T22" fmla="*/ 603 w 645"/>
              <a:gd name="T23" fmla="*/ 3 h 99"/>
              <a:gd name="T24" fmla="*/ 622 w 645"/>
              <a:gd name="T25" fmla="*/ 9 h 99"/>
              <a:gd name="T26" fmla="*/ 634 w 645"/>
              <a:gd name="T27" fmla="*/ 15 h 99"/>
              <a:gd name="T28" fmla="*/ 641 w 645"/>
              <a:gd name="T29" fmla="*/ 23 h 99"/>
              <a:gd name="T30" fmla="*/ 645 w 645"/>
              <a:gd name="T31" fmla="*/ 28 h 99"/>
              <a:gd name="T32" fmla="*/ 645 w 645"/>
              <a:gd name="T33" fmla="*/ 32 h 99"/>
              <a:gd name="T34" fmla="*/ 637 w 645"/>
              <a:gd name="T35" fmla="*/ 36 h 99"/>
              <a:gd name="T36" fmla="*/ 622 w 645"/>
              <a:gd name="T37" fmla="*/ 38 h 99"/>
              <a:gd name="T38" fmla="*/ 599 w 645"/>
              <a:gd name="T39" fmla="*/ 44 h 99"/>
              <a:gd name="T40" fmla="*/ 569 w 645"/>
              <a:gd name="T41" fmla="*/ 47 h 99"/>
              <a:gd name="T42" fmla="*/ 530 w 645"/>
              <a:gd name="T43" fmla="*/ 53 h 99"/>
              <a:gd name="T44" fmla="*/ 486 w 645"/>
              <a:gd name="T45" fmla="*/ 59 h 99"/>
              <a:gd name="T46" fmla="*/ 433 w 645"/>
              <a:gd name="T47" fmla="*/ 65 h 99"/>
              <a:gd name="T48" fmla="*/ 373 w 645"/>
              <a:gd name="T49" fmla="*/ 72 h 99"/>
              <a:gd name="T50" fmla="*/ 316 w 645"/>
              <a:gd name="T51" fmla="*/ 78 h 99"/>
              <a:gd name="T52" fmla="*/ 266 w 645"/>
              <a:gd name="T53" fmla="*/ 84 h 99"/>
              <a:gd name="T54" fmla="*/ 222 w 645"/>
              <a:gd name="T55" fmla="*/ 90 h 99"/>
              <a:gd name="T56" fmla="*/ 186 w 645"/>
              <a:gd name="T57" fmla="*/ 93 h 99"/>
              <a:gd name="T58" fmla="*/ 157 w 645"/>
              <a:gd name="T59" fmla="*/ 95 h 99"/>
              <a:gd name="T60" fmla="*/ 134 w 645"/>
              <a:gd name="T61" fmla="*/ 99 h 99"/>
              <a:gd name="T62" fmla="*/ 119 w 645"/>
              <a:gd name="T63" fmla="*/ 99 h 99"/>
              <a:gd name="T64" fmla="*/ 102 w 645"/>
              <a:gd name="T65" fmla="*/ 99 h 99"/>
              <a:gd name="T66" fmla="*/ 81 w 645"/>
              <a:gd name="T67" fmla="*/ 97 h 99"/>
              <a:gd name="T68" fmla="*/ 52 w 645"/>
              <a:gd name="T69" fmla="*/ 91 h 99"/>
              <a:gd name="T70" fmla="*/ 25 w 645"/>
              <a:gd name="T71" fmla="*/ 84 h 99"/>
              <a:gd name="T72" fmla="*/ 12 w 645"/>
              <a:gd name="T73" fmla="*/ 80 h 99"/>
              <a:gd name="T74" fmla="*/ 4 w 645"/>
              <a:gd name="T75" fmla="*/ 76 h 99"/>
              <a:gd name="T76" fmla="*/ 0 w 645"/>
              <a:gd name="T77" fmla="*/ 70 h 99"/>
              <a:gd name="T78" fmla="*/ 2 w 645"/>
              <a:gd name="T79" fmla="*/ 67 h 99"/>
              <a:gd name="T80" fmla="*/ 8 w 645"/>
              <a:gd name="T81" fmla="*/ 65 h 99"/>
              <a:gd name="T82" fmla="*/ 21 w 645"/>
              <a:gd name="T83" fmla="*/ 61 h 99"/>
              <a:gd name="T84" fmla="*/ 43 w 645"/>
              <a:gd name="T85" fmla="*/ 57 h 99"/>
              <a:gd name="T86" fmla="*/ 67 w 645"/>
              <a:gd name="T87" fmla="*/ 53 h 99"/>
              <a:gd name="T88" fmla="*/ 102 w 645"/>
              <a:gd name="T89" fmla="*/ 47 h 99"/>
              <a:gd name="T90" fmla="*/ 140 w 645"/>
              <a:gd name="T91" fmla="*/ 42 h 99"/>
              <a:gd name="T92" fmla="*/ 186 w 645"/>
              <a:gd name="T93" fmla="*/ 34 h 99"/>
              <a:gd name="T94" fmla="*/ 211 w 645"/>
              <a:gd name="T95" fmla="*/ 3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5" h="99">
                <a:moveTo>
                  <a:pt x="211" y="32"/>
                </a:moveTo>
                <a:lnTo>
                  <a:pt x="238" y="28"/>
                </a:lnTo>
                <a:lnTo>
                  <a:pt x="262" y="24"/>
                </a:lnTo>
                <a:lnTo>
                  <a:pt x="287" y="21"/>
                </a:lnTo>
                <a:lnTo>
                  <a:pt x="310" y="19"/>
                </a:lnTo>
                <a:lnTo>
                  <a:pt x="331" y="15"/>
                </a:lnTo>
                <a:lnTo>
                  <a:pt x="354" y="13"/>
                </a:lnTo>
                <a:lnTo>
                  <a:pt x="373" y="11"/>
                </a:lnTo>
                <a:lnTo>
                  <a:pt x="393" y="9"/>
                </a:lnTo>
                <a:lnTo>
                  <a:pt x="410" y="7"/>
                </a:lnTo>
                <a:lnTo>
                  <a:pt x="427" y="5"/>
                </a:lnTo>
                <a:lnTo>
                  <a:pt x="444" y="3"/>
                </a:lnTo>
                <a:lnTo>
                  <a:pt x="458" y="2"/>
                </a:lnTo>
                <a:lnTo>
                  <a:pt x="473" y="2"/>
                </a:lnTo>
                <a:lnTo>
                  <a:pt x="486" y="2"/>
                </a:lnTo>
                <a:lnTo>
                  <a:pt x="498" y="0"/>
                </a:lnTo>
                <a:lnTo>
                  <a:pt x="509" y="0"/>
                </a:lnTo>
                <a:lnTo>
                  <a:pt x="526" y="0"/>
                </a:lnTo>
                <a:lnTo>
                  <a:pt x="542" y="0"/>
                </a:lnTo>
                <a:lnTo>
                  <a:pt x="557" y="0"/>
                </a:lnTo>
                <a:lnTo>
                  <a:pt x="570" y="2"/>
                </a:lnTo>
                <a:lnTo>
                  <a:pt x="582" y="2"/>
                </a:lnTo>
                <a:lnTo>
                  <a:pt x="593" y="3"/>
                </a:lnTo>
                <a:lnTo>
                  <a:pt x="603" y="3"/>
                </a:lnTo>
                <a:lnTo>
                  <a:pt x="613" y="7"/>
                </a:lnTo>
                <a:lnTo>
                  <a:pt x="622" y="9"/>
                </a:lnTo>
                <a:lnTo>
                  <a:pt x="628" y="13"/>
                </a:lnTo>
                <a:lnTo>
                  <a:pt x="634" y="15"/>
                </a:lnTo>
                <a:lnTo>
                  <a:pt x="639" y="19"/>
                </a:lnTo>
                <a:lnTo>
                  <a:pt x="641" y="23"/>
                </a:lnTo>
                <a:lnTo>
                  <a:pt x="643" y="26"/>
                </a:lnTo>
                <a:lnTo>
                  <a:pt x="645" y="28"/>
                </a:lnTo>
                <a:lnTo>
                  <a:pt x="645" y="32"/>
                </a:lnTo>
                <a:lnTo>
                  <a:pt x="645" y="32"/>
                </a:lnTo>
                <a:lnTo>
                  <a:pt x="641" y="34"/>
                </a:lnTo>
                <a:lnTo>
                  <a:pt x="637" y="36"/>
                </a:lnTo>
                <a:lnTo>
                  <a:pt x="630" y="38"/>
                </a:lnTo>
                <a:lnTo>
                  <a:pt x="622" y="38"/>
                </a:lnTo>
                <a:lnTo>
                  <a:pt x="611" y="40"/>
                </a:lnTo>
                <a:lnTo>
                  <a:pt x="599" y="44"/>
                </a:lnTo>
                <a:lnTo>
                  <a:pt x="586" y="46"/>
                </a:lnTo>
                <a:lnTo>
                  <a:pt x="569" y="47"/>
                </a:lnTo>
                <a:lnTo>
                  <a:pt x="551" y="49"/>
                </a:lnTo>
                <a:lnTo>
                  <a:pt x="530" y="53"/>
                </a:lnTo>
                <a:lnTo>
                  <a:pt x="509" y="55"/>
                </a:lnTo>
                <a:lnTo>
                  <a:pt x="486" y="59"/>
                </a:lnTo>
                <a:lnTo>
                  <a:pt x="460" y="61"/>
                </a:lnTo>
                <a:lnTo>
                  <a:pt x="433" y="65"/>
                </a:lnTo>
                <a:lnTo>
                  <a:pt x="404" y="68"/>
                </a:lnTo>
                <a:lnTo>
                  <a:pt x="373" y="72"/>
                </a:lnTo>
                <a:lnTo>
                  <a:pt x="343" y="76"/>
                </a:lnTo>
                <a:lnTo>
                  <a:pt x="316" y="78"/>
                </a:lnTo>
                <a:lnTo>
                  <a:pt x="291" y="82"/>
                </a:lnTo>
                <a:lnTo>
                  <a:pt x="266" y="84"/>
                </a:lnTo>
                <a:lnTo>
                  <a:pt x="243" y="86"/>
                </a:lnTo>
                <a:lnTo>
                  <a:pt x="222" y="90"/>
                </a:lnTo>
                <a:lnTo>
                  <a:pt x="205" y="91"/>
                </a:lnTo>
                <a:lnTo>
                  <a:pt x="186" y="93"/>
                </a:lnTo>
                <a:lnTo>
                  <a:pt x="171" y="95"/>
                </a:lnTo>
                <a:lnTo>
                  <a:pt x="157" y="95"/>
                </a:lnTo>
                <a:lnTo>
                  <a:pt x="146" y="97"/>
                </a:lnTo>
                <a:lnTo>
                  <a:pt x="134" y="99"/>
                </a:lnTo>
                <a:lnTo>
                  <a:pt x="127" y="99"/>
                </a:lnTo>
                <a:lnTo>
                  <a:pt x="119" y="99"/>
                </a:lnTo>
                <a:lnTo>
                  <a:pt x="113" y="99"/>
                </a:lnTo>
                <a:lnTo>
                  <a:pt x="102" y="99"/>
                </a:lnTo>
                <a:lnTo>
                  <a:pt x="90" y="99"/>
                </a:lnTo>
                <a:lnTo>
                  <a:pt x="81" y="97"/>
                </a:lnTo>
                <a:lnTo>
                  <a:pt x="69" y="95"/>
                </a:lnTo>
                <a:lnTo>
                  <a:pt x="52" y="91"/>
                </a:lnTo>
                <a:lnTo>
                  <a:pt x="33" y="88"/>
                </a:lnTo>
                <a:lnTo>
                  <a:pt x="25" y="84"/>
                </a:lnTo>
                <a:lnTo>
                  <a:pt x="18" y="82"/>
                </a:lnTo>
                <a:lnTo>
                  <a:pt x="12" y="80"/>
                </a:lnTo>
                <a:lnTo>
                  <a:pt x="8" y="78"/>
                </a:lnTo>
                <a:lnTo>
                  <a:pt x="4" y="76"/>
                </a:lnTo>
                <a:lnTo>
                  <a:pt x="2" y="72"/>
                </a:lnTo>
                <a:lnTo>
                  <a:pt x="0" y="70"/>
                </a:lnTo>
                <a:lnTo>
                  <a:pt x="0" y="68"/>
                </a:lnTo>
                <a:lnTo>
                  <a:pt x="2" y="67"/>
                </a:lnTo>
                <a:lnTo>
                  <a:pt x="4" y="67"/>
                </a:lnTo>
                <a:lnTo>
                  <a:pt x="8" y="65"/>
                </a:lnTo>
                <a:lnTo>
                  <a:pt x="14" y="63"/>
                </a:lnTo>
                <a:lnTo>
                  <a:pt x="21" y="61"/>
                </a:lnTo>
                <a:lnTo>
                  <a:pt x="31" y="59"/>
                </a:lnTo>
                <a:lnTo>
                  <a:pt x="43" y="57"/>
                </a:lnTo>
                <a:lnTo>
                  <a:pt x="54" y="55"/>
                </a:lnTo>
                <a:lnTo>
                  <a:pt x="67" y="53"/>
                </a:lnTo>
                <a:lnTo>
                  <a:pt x="85" y="49"/>
                </a:lnTo>
                <a:lnTo>
                  <a:pt x="102" y="47"/>
                </a:lnTo>
                <a:lnTo>
                  <a:pt x="119" y="44"/>
                </a:lnTo>
                <a:lnTo>
                  <a:pt x="140" y="42"/>
                </a:lnTo>
                <a:lnTo>
                  <a:pt x="161" y="38"/>
                </a:lnTo>
                <a:lnTo>
                  <a:pt x="186" y="34"/>
                </a:lnTo>
                <a:lnTo>
                  <a:pt x="211" y="32"/>
                </a:lnTo>
                <a:lnTo>
                  <a:pt x="211" y="32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0"/>
          <p:cNvSpPr/>
          <p:nvPr/>
        </p:nvSpPr>
        <p:spPr bwMode="auto">
          <a:xfrm>
            <a:off x="1558726" y="2510492"/>
            <a:ext cx="671306" cy="107774"/>
          </a:xfrm>
          <a:custGeom>
            <a:avLst/>
            <a:gdLst>
              <a:gd name="T0" fmla="*/ 342 w 709"/>
              <a:gd name="T1" fmla="*/ 29 h 115"/>
              <a:gd name="T2" fmla="*/ 394 w 709"/>
              <a:gd name="T3" fmla="*/ 21 h 115"/>
              <a:gd name="T4" fmla="*/ 440 w 709"/>
              <a:gd name="T5" fmla="*/ 16 h 115"/>
              <a:gd name="T6" fmla="*/ 480 w 709"/>
              <a:gd name="T7" fmla="*/ 12 h 115"/>
              <a:gd name="T8" fmla="*/ 514 w 709"/>
              <a:gd name="T9" fmla="*/ 8 h 115"/>
              <a:gd name="T10" fmla="*/ 545 w 709"/>
              <a:gd name="T11" fmla="*/ 4 h 115"/>
              <a:gd name="T12" fmla="*/ 570 w 709"/>
              <a:gd name="T13" fmla="*/ 2 h 115"/>
              <a:gd name="T14" fmla="*/ 589 w 709"/>
              <a:gd name="T15" fmla="*/ 0 h 115"/>
              <a:gd name="T16" fmla="*/ 608 w 709"/>
              <a:gd name="T17" fmla="*/ 0 h 115"/>
              <a:gd name="T18" fmla="*/ 631 w 709"/>
              <a:gd name="T19" fmla="*/ 2 h 115"/>
              <a:gd name="T20" fmla="*/ 659 w 709"/>
              <a:gd name="T21" fmla="*/ 4 h 115"/>
              <a:gd name="T22" fmla="*/ 677 w 709"/>
              <a:gd name="T23" fmla="*/ 8 h 115"/>
              <a:gd name="T24" fmla="*/ 692 w 709"/>
              <a:gd name="T25" fmla="*/ 14 h 115"/>
              <a:gd name="T26" fmla="*/ 703 w 709"/>
              <a:gd name="T27" fmla="*/ 20 h 115"/>
              <a:gd name="T28" fmla="*/ 707 w 709"/>
              <a:gd name="T29" fmla="*/ 27 h 115"/>
              <a:gd name="T30" fmla="*/ 709 w 709"/>
              <a:gd name="T31" fmla="*/ 33 h 115"/>
              <a:gd name="T32" fmla="*/ 709 w 709"/>
              <a:gd name="T33" fmla="*/ 41 h 115"/>
              <a:gd name="T34" fmla="*/ 705 w 709"/>
              <a:gd name="T35" fmla="*/ 46 h 115"/>
              <a:gd name="T36" fmla="*/ 694 w 709"/>
              <a:gd name="T37" fmla="*/ 58 h 115"/>
              <a:gd name="T38" fmla="*/ 681 w 709"/>
              <a:gd name="T39" fmla="*/ 62 h 115"/>
              <a:gd name="T40" fmla="*/ 665 w 709"/>
              <a:gd name="T41" fmla="*/ 65 h 115"/>
              <a:gd name="T42" fmla="*/ 638 w 709"/>
              <a:gd name="T43" fmla="*/ 69 h 115"/>
              <a:gd name="T44" fmla="*/ 623 w 709"/>
              <a:gd name="T45" fmla="*/ 69 h 115"/>
              <a:gd name="T46" fmla="*/ 604 w 709"/>
              <a:gd name="T47" fmla="*/ 69 h 115"/>
              <a:gd name="T48" fmla="*/ 581 w 709"/>
              <a:gd name="T49" fmla="*/ 71 h 115"/>
              <a:gd name="T50" fmla="*/ 550 w 709"/>
              <a:gd name="T51" fmla="*/ 73 h 115"/>
              <a:gd name="T52" fmla="*/ 514 w 709"/>
              <a:gd name="T53" fmla="*/ 77 h 115"/>
              <a:gd name="T54" fmla="*/ 474 w 709"/>
              <a:gd name="T55" fmla="*/ 81 h 115"/>
              <a:gd name="T56" fmla="*/ 428 w 709"/>
              <a:gd name="T57" fmla="*/ 85 h 115"/>
              <a:gd name="T58" fmla="*/ 374 w 709"/>
              <a:gd name="T59" fmla="*/ 90 h 115"/>
              <a:gd name="T60" fmla="*/ 319 w 709"/>
              <a:gd name="T61" fmla="*/ 98 h 115"/>
              <a:gd name="T62" fmla="*/ 267 w 709"/>
              <a:gd name="T63" fmla="*/ 104 h 115"/>
              <a:gd name="T64" fmla="*/ 223 w 709"/>
              <a:gd name="T65" fmla="*/ 108 h 115"/>
              <a:gd name="T66" fmla="*/ 183 w 709"/>
              <a:gd name="T67" fmla="*/ 111 h 115"/>
              <a:gd name="T68" fmla="*/ 151 w 709"/>
              <a:gd name="T69" fmla="*/ 113 h 115"/>
              <a:gd name="T70" fmla="*/ 126 w 709"/>
              <a:gd name="T71" fmla="*/ 115 h 115"/>
              <a:gd name="T72" fmla="*/ 107 w 709"/>
              <a:gd name="T73" fmla="*/ 115 h 115"/>
              <a:gd name="T74" fmla="*/ 93 w 709"/>
              <a:gd name="T75" fmla="*/ 113 h 115"/>
              <a:gd name="T76" fmla="*/ 84 w 709"/>
              <a:gd name="T77" fmla="*/ 113 h 115"/>
              <a:gd name="T78" fmla="*/ 70 w 709"/>
              <a:gd name="T79" fmla="*/ 111 h 115"/>
              <a:gd name="T80" fmla="*/ 57 w 709"/>
              <a:gd name="T81" fmla="*/ 106 h 115"/>
              <a:gd name="T82" fmla="*/ 42 w 709"/>
              <a:gd name="T83" fmla="*/ 98 h 115"/>
              <a:gd name="T84" fmla="*/ 24 w 709"/>
              <a:gd name="T85" fmla="*/ 90 h 115"/>
              <a:gd name="T86" fmla="*/ 11 w 709"/>
              <a:gd name="T87" fmla="*/ 83 h 115"/>
              <a:gd name="T88" fmla="*/ 5 w 709"/>
              <a:gd name="T89" fmla="*/ 77 h 115"/>
              <a:gd name="T90" fmla="*/ 1 w 709"/>
              <a:gd name="T91" fmla="*/ 71 h 115"/>
              <a:gd name="T92" fmla="*/ 1 w 709"/>
              <a:gd name="T93" fmla="*/ 67 h 115"/>
              <a:gd name="T94" fmla="*/ 7 w 709"/>
              <a:gd name="T95" fmla="*/ 65 h 115"/>
              <a:gd name="T96" fmla="*/ 19 w 709"/>
              <a:gd name="T97" fmla="*/ 64 h 115"/>
              <a:gd name="T98" fmla="*/ 38 w 709"/>
              <a:gd name="T99" fmla="*/ 64 h 115"/>
              <a:gd name="T100" fmla="*/ 55 w 709"/>
              <a:gd name="T101" fmla="*/ 64 h 115"/>
              <a:gd name="T102" fmla="*/ 68 w 709"/>
              <a:gd name="T103" fmla="*/ 62 h 115"/>
              <a:gd name="T104" fmla="*/ 89 w 709"/>
              <a:gd name="T105" fmla="*/ 60 h 115"/>
              <a:gd name="T106" fmla="*/ 118 w 709"/>
              <a:gd name="T107" fmla="*/ 58 h 115"/>
              <a:gd name="T108" fmla="*/ 151 w 709"/>
              <a:gd name="T109" fmla="*/ 52 h 115"/>
              <a:gd name="T110" fmla="*/ 191 w 709"/>
              <a:gd name="T111" fmla="*/ 48 h 115"/>
              <a:gd name="T112" fmla="*/ 235 w 709"/>
              <a:gd name="T113" fmla="*/ 43 h 115"/>
              <a:gd name="T114" fmla="*/ 286 w 709"/>
              <a:gd name="T115" fmla="*/ 35 h 115"/>
              <a:gd name="T116" fmla="*/ 315 w 709"/>
              <a:gd name="T117" fmla="*/ 3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9" h="115">
                <a:moveTo>
                  <a:pt x="315" y="33"/>
                </a:moveTo>
                <a:lnTo>
                  <a:pt x="342" y="29"/>
                </a:lnTo>
                <a:lnTo>
                  <a:pt x="369" y="25"/>
                </a:lnTo>
                <a:lnTo>
                  <a:pt x="394" y="21"/>
                </a:lnTo>
                <a:lnTo>
                  <a:pt x="418" y="20"/>
                </a:lnTo>
                <a:lnTo>
                  <a:pt x="440" y="16"/>
                </a:lnTo>
                <a:lnTo>
                  <a:pt x="461" y="14"/>
                </a:lnTo>
                <a:lnTo>
                  <a:pt x="480" y="12"/>
                </a:lnTo>
                <a:lnTo>
                  <a:pt x="499" y="10"/>
                </a:lnTo>
                <a:lnTo>
                  <a:pt x="514" y="8"/>
                </a:lnTo>
                <a:lnTo>
                  <a:pt x="529" y="6"/>
                </a:lnTo>
                <a:lnTo>
                  <a:pt x="545" y="4"/>
                </a:lnTo>
                <a:lnTo>
                  <a:pt x="558" y="4"/>
                </a:lnTo>
                <a:lnTo>
                  <a:pt x="570" y="2"/>
                </a:lnTo>
                <a:lnTo>
                  <a:pt x="579" y="2"/>
                </a:lnTo>
                <a:lnTo>
                  <a:pt x="589" y="0"/>
                </a:lnTo>
                <a:lnTo>
                  <a:pt x="596" y="0"/>
                </a:lnTo>
                <a:lnTo>
                  <a:pt x="608" y="0"/>
                </a:lnTo>
                <a:lnTo>
                  <a:pt x="619" y="0"/>
                </a:lnTo>
                <a:lnTo>
                  <a:pt x="631" y="2"/>
                </a:lnTo>
                <a:lnTo>
                  <a:pt x="640" y="2"/>
                </a:lnTo>
                <a:lnTo>
                  <a:pt x="659" y="4"/>
                </a:lnTo>
                <a:lnTo>
                  <a:pt x="669" y="6"/>
                </a:lnTo>
                <a:lnTo>
                  <a:pt x="677" y="8"/>
                </a:lnTo>
                <a:lnTo>
                  <a:pt x="686" y="10"/>
                </a:lnTo>
                <a:lnTo>
                  <a:pt x="692" y="14"/>
                </a:lnTo>
                <a:lnTo>
                  <a:pt x="698" y="16"/>
                </a:lnTo>
                <a:lnTo>
                  <a:pt x="703" y="20"/>
                </a:lnTo>
                <a:lnTo>
                  <a:pt x="705" y="23"/>
                </a:lnTo>
                <a:lnTo>
                  <a:pt x="707" y="27"/>
                </a:lnTo>
                <a:lnTo>
                  <a:pt x="709" y="29"/>
                </a:lnTo>
                <a:lnTo>
                  <a:pt x="709" y="33"/>
                </a:lnTo>
                <a:lnTo>
                  <a:pt x="709" y="37"/>
                </a:lnTo>
                <a:lnTo>
                  <a:pt x="709" y="41"/>
                </a:lnTo>
                <a:lnTo>
                  <a:pt x="707" y="44"/>
                </a:lnTo>
                <a:lnTo>
                  <a:pt x="705" y="46"/>
                </a:lnTo>
                <a:lnTo>
                  <a:pt x="700" y="52"/>
                </a:lnTo>
                <a:lnTo>
                  <a:pt x="694" y="58"/>
                </a:lnTo>
                <a:lnTo>
                  <a:pt x="688" y="60"/>
                </a:lnTo>
                <a:lnTo>
                  <a:pt x="681" y="62"/>
                </a:lnTo>
                <a:lnTo>
                  <a:pt x="673" y="64"/>
                </a:lnTo>
                <a:lnTo>
                  <a:pt x="665" y="65"/>
                </a:lnTo>
                <a:lnTo>
                  <a:pt x="648" y="69"/>
                </a:lnTo>
                <a:lnTo>
                  <a:pt x="638" y="69"/>
                </a:lnTo>
                <a:lnTo>
                  <a:pt x="629" y="69"/>
                </a:lnTo>
                <a:lnTo>
                  <a:pt x="623" y="69"/>
                </a:lnTo>
                <a:lnTo>
                  <a:pt x="614" y="69"/>
                </a:lnTo>
                <a:lnTo>
                  <a:pt x="604" y="69"/>
                </a:lnTo>
                <a:lnTo>
                  <a:pt x="593" y="71"/>
                </a:lnTo>
                <a:lnTo>
                  <a:pt x="581" y="71"/>
                </a:lnTo>
                <a:lnTo>
                  <a:pt x="566" y="73"/>
                </a:lnTo>
                <a:lnTo>
                  <a:pt x="550" y="73"/>
                </a:lnTo>
                <a:lnTo>
                  <a:pt x="533" y="75"/>
                </a:lnTo>
                <a:lnTo>
                  <a:pt x="514" y="77"/>
                </a:lnTo>
                <a:lnTo>
                  <a:pt x="495" y="79"/>
                </a:lnTo>
                <a:lnTo>
                  <a:pt x="474" y="81"/>
                </a:lnTo>
                <a:lnTo>
                  <a:pt x="451" y="83"/>
                </a:lnTo>
                <a:lnTo>
                  <a:pt x="428" y="85"/>
                </a:lnTo>
                <a:lnTo>
                  <a:pt x="401" y="88"/>
                </a:lnTo>
                <a:lnTo>
                  <a:pt x="374" y="90"/>
                </a:lnTo>
                <a:lnTo>
                  <a:pt x="348" y="94"/>
                </a:lnTo>
                <a:lnTo>
                  <a:pt x="319" y="98"/>
                </a:lnTo>
                <a:lnTo>
                  <a:pt x="292" y="102"/>
                </a:lnTo>
                <a:lnTo>
                  <a:pt x="267" y="104"/>
                </a:lnTo>
                <a:lnTo>
                  <a:pt x="244" y="106"/>
                </a:lnTo>
                <a:lnTo>
                  <a:pt x="223" y="108"/>
                </a:lnTo>
                <a:lnTo>
                  <a:pt x="202" y="109"/>
                </a:lnTo>
                <a:lnTo>
                  <a:pt x="183" y="111"/>
                </a:lnTo>
                <a:lnTo>
                  <a:pt x="166" y="113"/>
                </a:lnTo>
                <a:lnTo>
                  <a:pt x="151" y="113"/>
                </a:lnTo>
                <a:lnTo>
                  <a:pt x="137" y="115"/>
                </a:lnTo>
                <a:lnTo>
                  <a:pt x="126" y="115"/>
                </a:lnTo>
                <a:lnTo>
                  <a:pt x="114" y="115"/>
                </a:lnTo>
                <a:lnTo>
                  <a:pt x="107" y="115"/>
                </a:lnTo>
                <a:lnTo>
                  <a:pt x="99" y="115"/>
                </a:lnTo>
                <a:lnTo>
                  <a:pt x="93" y="113"/>
                </a:lnTo>
                <a:lnTo>
                  <a:pt x="89" y="113"/>
                </a:lnTo>
                <a:lnTo>
                  <a:pt x="84" y="113"/>
                </a:lnTo>
                <a:lnTo>
                  <a:pt x="76" y="111"/>
                </a:lnTo>
                <a:lnTo>
                  <a:pt x="70" y="111"/>
                </a:lnTo>
                <a:lnTo>
                  <a:pt x="65" y="108"/>
                </a:lnTo>
                <a:lnTo>
                  <a:pt x="57" y="106"/>
                </a:lnTo>
                <a:lnTo>
                  <a:pt x="49" y="102"/>
                </a:lnTo>
                <a:lnTo>
                  <a:pt x="42" y="98"/>
                </a:lnTo>
                <a:lnTo>
                  <a:pt x="32" y="94"/>
                </a:lnTo>
                <a:lnTo>
                  <a:pt x="24" y="90"/>
                </a:lnTo>
                <a:lnTo>
                  <a:pt x="17" y="87"/>
                </a:lnTo>
                <a:lnTo>
                  <a:pt x="11" y="83"/>
                </a:lnTo>
                <a:lnTo>
                  <a:pt x="7" y="79"/>
                </a:lnTo>
                <a:lnTo>
                  <a:pt x="5" y="77"/>
                </a:lnTo>
                <a:lnTo>
                  <a:pt x="1" y="75"/>
                </a:lnTo>
                <a:lnTo>
                  <a:pt x="1" y="71"/>
                </a:lnTo>
                <a:lnTo>
                  <a:pt x="0" y="69"/>
                </a:lnTo>
                <a:lnTo>
                  <a:pt x="1" y="67"/>
                </a:lnTo>
                <a:lnTo>
                  <a:pt x="3" y="65"/>
                </a:lnTo>
                <a:lnTo>
                  <a:pt x="7" y="65"/>
                </a:lnTo>
                <a:lnTo>
                  <a:pt x="13" y="64"/>
                </a:lnTo>
                <a:lnTo>
                  <a:pt x="19" y="64"/>
                </a:lnTo>
                <a:lnTo>
                  <a:pt x="28" y="64"/>
                </a:lnTo>
                <a:lnTo>
                  <a:pt x="38" y="64"/>
                </a:lnTo>
                <a:lnTo>
                  <a:pt x="49" y="64"/>
                </a:lnTo>
                <a:lnTo>
                  <a:pt x="55" y="64"/>
                </a:lnTo>
                <a:lnTo>
                  <a:pt x="61" y="64"/>
                </a:lnTo>
                <a:lnTo>
                  <a:pt x="68" y="62"/>
                </a:lnTo>
                <a:lnTo>
                  <a:pt x="80" y="62"/>
                </a:lnTo>
                <a:lnTo>
                  <a:pt x="89" y="60"/>
                </a:lnTo>
                <a:lnTo>
                  <a:pt x="103" y="58"/>
                </a:lnTo>
                <a:lnTo>
                  <a:pt x="118" y="58"/>
                </a:lnTo>
                <a:lnTo>
                  <a:pt x="133" y="56"/>
                </a:lnTo>
                <a:lnTo>
                  <a:pt x="151" y="52"/>
                </a:lnTo>
                <a:lnTo>
                  <a:pt x="170" y="50"/>
                </a:lnTo>
                <a:lnTo>
                  <a:pt x="191" y="48"/>
                </a:lnTo>
                <a:lnTo>
                  <a:pt x="212" y="44"/>
                </a:lnTo>
                <a:lnTo>
                  <a:pt x="235" y="43"/>
                </a:lnTo>
                <a:lnTo>
                  <a:pt x="260" y="39"/>
                </a:lnTo>
                <a:lnTo>
                  <a:pt x="286" y="35"/>
                </a:lnTo>
                <a:lnTo>
                  <a:pt x="315" y="33"/>
                </a:lnTo>
                <a:lnTo>
                  <a:pt x="315" y="3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1"/>
          <p:cNvSpPr/>
          <p:nvPr/>
        </p:nvSpPr>
        <p:spPr bwMode="auto">
          <a:xfrm>
            <a:off x="1488758" y="2744946"/>
            <a:ext cx="132370" cy="663656"/>
          </a:xfrm>
          <a:custGeom>
            <a:avLst/>
            <a:gdLst>
              <a:gd name="T0" fmla="*/ 10 w 140"/>
              <a:gd name="T1" fmla="*/ 8 h 702"/>
              <a:gd name="T2" fmla="*/ 17 w 140"/>
              <a:gd name="T3" fmla="*/ 4 h 702"/>
              <a:gd name="T4" fmla="*/ 29 w 140"/>
              <a:gd name="T5" fmla="*/ 2 h 702"/>
              <a:gd name="T6" fmla="*/ 44 w 140"/>
              <a:gd name="T7" fmla="*/ 0 h 702"/>
              <a:gd name="T8" fmla="*/ 63 w 140"/>
              <a:gd name="T9" fmla="*/ 2 h 702"/>
              <a:gd name="T10" fmla="*/ 86 w 140"/>
              <a:gd name="T11" fmla="*/ 6 h 702"/>
              <a:gd name="T12" fmla="*/ 111 w 140"/>
              <a:gd name="T13" fmla="*/ 12 h 702"/>
              <a:gd name="T14" fmla="*/ 140 w 140"/>
              <a:gd name="T15" fmla="*/ 19 h 702"/>
              <a:gd name="T16" fmla="*/ 140 w 140"/>
              <a:gd name="T17" fmla="*/ 96 h 702"/>
              <a:gd name="T18" fmla="*/ 140 w 140"/>
              <a:gd name="T19" fmla="*/ 167 h 702"/>
              <a:gd name="T20" fmla="*/ 140 w 140"/>
              <a:gd name="T21" fmla="*/ 233 h 702"/>
              <a:gd name="T22" fmla="*/ 138 w 140"/>
              <a:gd name="T23" fmla="*/ 295 h 702"/>
              <a:gd name="T24" fmla="*/ 138 w 140"/>
              <a:gd name="T25" fmla="*/ 352 h 702"/>
              <a:gd name="T26" fmla="*/ 138 w 140"/>
              <a:gd name="T27" fmla="*/ 406 h 702"/>
              <a:gd name="T28" fmla="*/ 136 w 140"/>
              <a:gd name="T29" fmla="*/ 453 h 702"/>
              <a:gd name="T30" fmla="*/ 136 w 140"/>
              <a:gd name="T31" fmla="*/ 497 h 702"/>
              <a:gd name="T32" fmla="*/ 134 w 140"/>
              <a:gd name="T33" fmla="*/ 536 h 702"/>
              <a:gd name="T34" fmla="*/ 132 w 140"/>
              <a:gd name="T35" fmla="*/ 570 h 702"/>
              <a:gd name="T36" fmla="*/ 132 w 140"/>
              <a:gd name="T37" fmla="*/ 601 h 702"/>
              <a:gd name="T38" fmla="*/ 130 w 140"/>
              <a:gd name="T39" fmla="*/ 626 h 702"/>
              <a:gd name="T40" fmla="*/ 128 w 140"/>
              <a:gd name="T41" fmla="*/ 645 h 702"/>
              <a:gd name="T42" fmla="*/ 126 w 140"/>
              <a:gd name="T43" fmla="*/ 662 h 702"/>
              <a:gd name="T44" fmla="*/ 126 w 140"/>
              <a:gd name="T45" fmla="*/ 671 h 702"/>
              <a:gd name="T46" fmla="*/ 124 w 140"/>
              <a:gd name="T47" fmla="*/ 677 h 702"/>
              <a:gd name="T48" fmla="*/ 117 w 140"/>
              <a:gd name="T49" fmla="*/ 689 h 702"/>
              <a:gd name="T50" fmla="*/ 107 w 140"/>
              <a:gd name="T51" fmla="*/ 696 h 702"/>
              <a:gd name="T52" fmla="*/ 99 w 140"/>
              <a:gd name="T53" fmla="*/ 700 h 702"/>
              <a:gd name="T54" fmla="*/ 92 w 140"/>
              <a:gd name="T55" fmla="*/ 702 h 702"/>
              <a:gd name="T56" fmla="*/ 84 w 140"/>
              <a:gd name="T57" fmla="*/ 700 h 702"/>
              <a:gd name="T58" fmla="*/ 75 w 140"/>
              <a:gd name="T59" fmla="*/ 694 h 702"/>
              <a:gd name="T60" fmla="*/ 67 w 140"/>
              <a:gd name="T61" fmla="*/ 685 h 702"/>
              <a:gd name="T62" fmla="*/ 59 w 140"/>
              <a:gd name="T63" fmla="*/ 671 h 702"/>
              <a:gd name="T64" fmla="*/ 50 w 140"/>
              <a:gd name="T65" fmla="*/ 654 h 702"/>
              <a:gd name="T66" fmla="*/ 42 w 140"/>
              <a:gd name="T67" fmla="*/ 637 h 702"/>
              <a:gd name="T68" fmla="*/ 36 w 140"/>
              <a:gd name="T69" fmla="*/ 620 h 702"/>
              <a:gd name="T70" fmla="*/ 34 w 140"/>
              <a:gd name="T71" fmla="*/ 603 h 702"/>
              <a:gd name="T72" fmla="*/ 36 w 140"/>
              <a:gd name="T73" fmla="*/ 595 h 702"/>
              <a:gd name="T74" fmla="*/ 36 w 140"/>
              <a:gd name="T75" fmla="*/ 584 h 702"/>
              <a:gd name="T76" fmla="*/ 38 w 140"/>
              <a:gd name="T77" fmla="*/ 572 h 702"/>
              <a:gd name="T78" fmla="*/ 40 w 140"/>
              <a:gd name="T79" fmla="*/ 555 h 702"/>
              <a:gd name="T80" fmla="*/ 42 w 140"/>
              <a:gd name="T81" fmla="*/ 538 h 702"/>
              <a:gd name="T82" fmla="*/ 46 w 140"/>
              <a:gd name="T83" fmla="*/ 517 h 702"/>
              <a:gd name="T84" fmla="*/ 48 w 140"/>
              <a:gd name="T85" fmla="*/ 494 h 702"/>
              <a:gd name="T86" fmla="*/ 52 w 140"/>
              <a:gd name="T87" fmla="*/ 467 h 702"/>
              <a:gd name="T88" fmla="*/ 55 w 140"/>
              <a:gd name="T89" fmla="*/ 409 h 702"/>
              <a:gd name="T90" fmla="*/ 57 w 140"/>
              <a:gd name="T91" fmla="*/ 350 h 702"/>
              <a:gd name="T92" fmla="*/ 55 w 140"/>
              <a:gd name="T93" fmla="*/ 285 h 702"/>
              <a:gd name="T94" fmla="*/ 52 w 140"/>
              <a:gd name="T95" fmla="*/ 218 h 702"/>
              <a:gd name="T96" fmla="*/ 48 w 140"/>
              <a:gd name="T97" fmla="*/ 188 h 702"/>
              <a:gd name="T98" fmla="*/ 44 w 140"/>
              <a:gd name="T99" fmla="*/ 159 h 702"/>
              <a:gd name="T100" fmla="*/ 40 w 140"/>
              <a:gd name="T101" fmla="*/ 134 h 702"/>
              <a:gd name="T102" fmla="*/ 34 w 140"/>
              <a:gd name="T103" fmla="*/ 111 h 702"/>
              <a:gd name="T104" fmla="*/ 31 w 140"/>
              <a:gd name="T105" fmla="*/ 94 h 702"/>
              <a:gd name="T106" fmla="*/ 27 w 140"/>
              <a:gd name="T107" fmla="*/ 77 h 702"/>
              <a:gd name="T108" fmla="*/ 23 w 140"/>
              <a:gd name="T109" fmla="*/ 65 h 702"/>
              <a:gd name="T110" fmla="*/ 19 w 140"/>
              <a:gd name="T111" fmla="*/ 57 h 702"/>
              <a:gd name="T112" fmla="*/ 10 w 140"/>
              <a:gd name="T113" fmla="*/ 42 h 702"/>
              <a:gd name="T114" fmla="*/ 2 w 140"/>
              <a:gd name="T115" fmla="*/ 31 h 702"/>
              <a:gd name="T116" fmla="*/ 0 w 140"/>
              <a:gd name="T117" fmla="*/ 19 h 702"/>
              <a:gd name="T118" fmla="*/ 4 w 140"/>
              <a:gd name="T119" fmla="*/ 13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0" h="702">
                <a:moveTo>
                  <a:pt x="4" y="13"/>
                </a:moveTo>
                <a:lnTo>
                  <a:pt x="10" y="8"/>
                </a:lnTo>
                <a:lnTo>
                  <a:pt x="13" y="6"/>
                </a:lnTo>
                <a:lnTo>
                  <a:pt x="17" y="4"/>
                </a:lnTo>
                <a:lnTo>
                  <a:pt x="23" y="2"/>
                </a:lnTo>
                <a:lnTo>
                  <a:pt x="29" y="2"/>
                </a:lnTo>
                <a:lnTo>
                  <a:pt x="34" y="0"/>
                </a:lnTo>
                <a:lnTo>
                  <a:pt x="44" y="0"/>
                </a:lnTo>
                <a:lnTo>
                  <a:pt x="54" y="0"/>
                </a:lnTo>
                <a:lnTo>
                  <a:pt x="63" y="2"/>
                </a:lnTo>
                <a:lnTo>
                  <a:pt x="75" y="4"/>
                </a:lnTo>
                <a:lnTo>
                  <a:pt x="86" y="6"/>
                </a:lnTo>
                <a:lnTo>
                  <a:pt x="98" y="8"/>
                </a:lnTo>
                <a:lnTo>
                  <a:pt x="111" y="12"/>
                </a:lnTo>
                <a:lnTo>
                  <a:pt x="126" y="15"/>
                </a:lnTo>
                <a:lnTo>
                  <a:pt x="140" y="19"/>
                </a:lnTo>
                <a:lnTo>
                  <a:pt x="140" y="57"/>
                </a:lnTo>
                <a:lnTo>
                  <a:pt x="140" y="96"/>
                </a:lnTo>
                <a:lnTo>
                  <a:pt x="140" y="132"/>
                </a:lnTo>
                <a:lnTo>
                  <a:pt x="140" y="167"/>
                </a:lnTo>
                <a:lnTo>
                  <a:pt x="140" y="201"/>
                </a:lnTo>
                <a:lnTo>
                  <a:pt x="140" y="233"/>
                </a:lnTo>
                <a:lnTo>
                  <a:pt x="140" y="264"/>
                </a:lnTo>
                <a:lnTo>
                  <a:pt x="138" y="295"/>
                </a:lnTo>
                <a:lnTo>
                  <a:pt x="138" y="325"/>
                </a:lnTo>
                <a:lnTo>
                  <a:pt x="138" y="352"/>
                </a:lnTo>
                <a:lnTo>
                  <a:pt x="138" y="379"/>
                </a:lnTo>
                <a:lnTo>
                  <a:pt x="138" y="406"/>
                </a:lnTo>
                <a:lnTo>
                  <a:pt x="136" y="430"/>
                </a:lnTo>
                <a:lnTo>
                  <a:pt x="136" y="453"/>
                </a:lnTo>
                <a:lnTo>
                  <a:pt x="136" y="476"/>
                </a:lnTo>
                <a:lnTo>
                  <a:pt x="136" y="497"/>
                </a:lnTo>
                <a:lnTo>
                  <a:pt x="134" y="518"/>
                </a:lnTo>
                <a:lnTo>
                  <a:pt x="134" y="536"/>
                </a:lnTo>
                <a:lnTo>
                  <a:pt x="134" y="555"/>
                </a:lnTo>
                <a:lnTo>
                  <a:pt x="132" y="570"/>
                </a:lnTo>
                <a:lnTo>
                  <a:pt x="132" y="585"/>
                </a:lnTo>
                <a:lnTo>
                  <a:pt x="132" y="601"/>
                </a:lnTo>
                <a:lnTo>
                  <a:pt x="130" y="614"/>
                </a:lnTo>
                <a:lnTo>
                  <a:pt x="130" y="626"/>
                </a:lnTo>
                <a:lnTo>
                  <a:pt x="128" y="635"/>
                </a:lnTo>
                <a:lnTo>
                  <a:pt x="128" y="645"/>
                </a:lnTo>
                <a:lnTo>
                  <a:pt x="128" y="654"/>
                </a:lnTo>
                <a:lnTo>
                  <a:pt x="126" y="662"/>
                </a:lnTo>
                <a:lnTo>
                  <a:pt x="126" y="668"/>
                </a:lnTo>
                <a:lnTo>
                  <a:pt x="126" y="671"/>
                </a:lnTo>
                <a:lnTo>
                  <a:pt x="124" y="675"/>
                </a:lnTo>
                <a:lnTo>
                  <a:pt x="124" y="677"/>
                </a:lnTo>
                <a:lnTo>
                  <a:pt x="120" y="685"/>
                </a:lnTo>
                <a:lnTo>
                  <a:pt x="117" y="689"/>
                </a:lnTo>
                <a:lnTo>
                  <a:pt x="113" y="694"/>
                </a:lnTo>
                <a:lnTo>
                  <a:pt x="107" y="696"/>
                </a:lnTo>
                <a:lnTo>
                  <a:pt x="103" y="700"/>
                </a:lnTo>
                <a:lnTo>
                  <a:pt x="99" y="700"/>
                </a:lnTo>
                <a:lnTo>
                  <a:pt x="96" y="702"/>
                </a:lnTo>
                <a:lnTo>
                  <a:pt x="92" y="702"/>
                </a:lnTo>
                <a:lnTo>
                  <a:pt x="88" y="702"/>
                </a:lnTo>
                <a:lnTo>
                  <a:pt x="84" y="700"/>
                </a:lnTo>
                <a:lnTo>
                  <a:pt x="80" y="698"/>
                </a:lnTo>
                <a:lnTo>
                  <a:pt x="75" y="694"/>
                </a:lnTo>
                <a:lnTo>
                  <a:pt x="71" y="689"/>
                </a:lnTo>
                <a:lnTo>
                  <a:pt x="67" y="685"/>
                </a:lnTo>
                <a:lnTo>
                  <a:pt x="63" y="677"/>
                </a:lnTo>
                <a:lnTo>
                  <a:pt x="59" y="671"/>
                </a:lnTo>
                <a:lnTo>
                  <a:pt x="54" y="662"/>
                </a:lnTo>
                <a:lnTo>
                  <a:pt x="50" y="654"/>
                </a:lnTo>
                <a:lnTo>
                  <a:pt x="44" y="645"/>
                </a:lnTo>
                <a:lnTo>
                  <a:pt x="42" y="637"/>
                </a:lnTo>
                <a:lnTo>
                  <a:pt x="38" y="629"/>
                </a:lnTo>
                <a:lnTo>
                  <a:pt x="36" y="620"/>
                </a:lnTo>
                <a:lnTo>
                  <a:pt x="36" y="612"/>
                </a:lnTo>
                <a:lnTo>
                  <a:pt x="34" y="603"/>
                </a:lnTo>
                <a:lnTo>
                  <a:pt x="34" y="599"/>
                </a:lnTo>
                <a:lnTo>
                  <a:pt x="36" y="595"/>
                </a:lnTo>
                <a:lnTo>
                  <a:pt x="36" y="589"/>
                </a:lnTo>
                <a:lnTo>
                  <a:pt x="36" y="584"/>
                </a:lnTo>
                <a:lnTo>
                  <a:pt x="38" y="578"/>
                </a:lnTo>
                <a:lnTo>
                  <a:pt x="38" y="572"/>
                </a:lnTo>
                <a:lnTo>
                  <a:pt x="40" y="564"/>
                </a:lnTo>
                <a:lnTo>
                  <a:pt x="40" y="555"/>
                </a:lnTo>
                <a:lnTo>
                  <a:pt x="42" y="547"/>
                </a:lnTo>
                <a:lnTo>
                  <a:pt x="42" y="538"/>
                </a:lnTo>
                <a:lnTo>
                  <a:pt x="44" y="528"/>
                </a:lnTo>
                <a:lnTo>
                  <a:pt x="46" y="517"/>
                </a:lnTo>
                <a:lnTo>
                  <a:pt x="48" y="505"/>
                </a:lnTo>
                <a:lnTo>
                  <a:pt x="48" y="494"/>
                </a:lnTo>
                <a:lnTo>
                  <a:pt x="50" y="480"/>
                </a:lnTo>
                <a:lnTo>
                  <a:pt x="52" y="467"/>
                </a:lnTo>
                <a:lnTo>
                  <a:pt x="54" y="438"/>
                </a:lnTo>
                <a:lnTo>
                  <a:pt x="55" y="409"/>
                </a:lnTo>
                <a:lnTo>
                  <a:pt x="57" y="379"/>
                </a:lnTo>
                <a:lnTo>
                  <a:pt x="57" y="350"/>
                </a:lnTo>
                <a:lnTo>
                  <a:pt x="57" y="318"/>
                </a:lnTo>
                <a:lnTo>
                  <a:pt x="55" y="285"/>
                </a:lnTo>
                <a:lnTo>
                  <a:pt x="54" y="253"/>
                </a:lnTo>
                <a:lnTo>
                  <a:pt x="52" y="218"/>
                </a:lnTo>
                <a:lnTo>
                  <a:pt x="50" y="203"/>
                </a:lnTo>
                <a:lnTo>
                  <a:pt x="48" y="188"/>
                </a:lnTo>
                <a:lnTo>
                  <a:pt x="46" y="172"/>
                </a:lnTo>
                <a:lnTo>
                  <a:pt x="44" y="159"/>
                </a:lnTo>
                <a:lnTo>
                  <a:pt x="42" y="145"/>
                </a:lnTo>
                <a:lnTo>
                  <a:pt x="40" y="134"/>
                </a:lnTo>
                <a:lnTo>
                  <a:pt x="38" y="123"/>
                </a:lnTo>
                <a:lnTo>
                  <a:pt x="34" y="111"/>
                </a:lnTo>
                <a:lnTo>
                  <a:pt x="32" y="101"/>
                </a:lnTo>
                <a:lnTo>
                  <a:pt x="31" y="94"/>
                </a:lnTo>
                <a:lnTo>
                  <a:pt x="29" y="84"/>
                </a:lnTo>
                <a:lnTo>
                  <a:pt x="27" y="77"/>
                </a:lnTo>
                <a:lnTo>
                  <a:pt x="25" y="71"/>
                </a:lnTo>
                <a:lnTo>
                  <a:pt x="23" y="65"/>
                </a:lnTo>
                <a:lnTo>
                  <a:pt x="21" y="61"/>
                </a:lnTo>
                <a:lnTo>
                  <a:pt x="19" y="57"/>
                </a:lnTo>
                <a:lnTo>
                  <a:pt x="13" y="50"/>
                </a:lnTo>
                <a:lnTo>
                  <a:pt x="10" y="42"/>
                </a:lnTo>
                <a:lnTo>
                  <a:pt x="6" y="36"/>
                </a:lnTo>
                <a:lnTo>
                  <a:pt x="2" y="31"/>
                </a:lnTo>
                <a:lnTo>
                  <a:pt x="0" y="25"/>
                </a:lnTo>
                <a:lnTo>
                  <a:pt x="0" y="19"/>
                </a:lnTo>
                <a:lnTo>
                  <a:pt x="0" y="15"/>
                </a:lnTo>
                <a:lnTo>
                  <a:pt x="4" y="13"/>
                </a:lnTo>
                <a:lnTo>
                  <a:pt x="4" y="1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3"/>
          <p:cNvSpPr/>
          <p:nvPr/>
        </p:nvSpPr>
        <p:spPr bwMode="auto">
          <a:xfrm>
            <a:off x="1583308" y="2867845"/>
            <a:ext cx="487878" cy="94538"/>
          </a:xfrm>
          <a:custGeom>
            <a:avLst/>
            <a:gdLst>
              <a:gd name="T0" fmla="*/ 25 w 517"/>
              <a:gd name="T1" fmla="*/ 65 h 100"/>
              <a:gd name="T2" fmla="*/ 69 w 517"/>
              <a:gd name="T3" fmla="*/ 58 h 100"/>
              <a:gd name="T4" fmla="*/ 113 w 517"/>
              <a:gd name="T5" fmla="*/ 50 h 100"/>
              <a:gd name="T6" fmla="*/ 153 w 517"/>
              <a:gd name="T7" fmla="*/ 44 h 100"/>
              <a:gd name="T8" fmla="*/ 190 w 517"/>
              <a:gd name="T9" fmla="*/ 37 h 100"/>
              <a:gd name="T10" fmla="*/ 224 w 517"/>
              <a:gd name="T11" fmla="*/ 31 h 100"/>
              <a:gd name="T12" fmla="*/ 255 w 517"/>
              <a:gd name="T13" fmla="*/ 25 h 100"/>
              <a:gd name="T14" fmla="*/ 284 w 517"/>
              <a:gd name="T15" fmla="*/ 21 h 100"/>
              <a:gd name="T16" fmla="*/ 310 w 517"/>
              <a:gd name="T17" fmla="*/ 17 h 100"/>
              <a:gd name="T18" fmla="*/ 333 w 517"/>
              <a:gd name="T19" fmla="*/ 14 h 100"/>
              <a:gd name="T20" fmla="*/ 354 w 517"/>
              <a:gd name="T21" fmla="*/ 10 h 100"/>
              <a:gd name="T22" fmla="*/ 372 w 517"/>
              <a:gd name="T23" fmla="*/ 6 h 100"/>
              <a:gd name="T24" fmla="*/ 387 w 517"/>
              <a:gd name="T25" fmla="*/ 4 h 100"/>
              <a:gd name="T26" fmla="*/ 400 w 517"/>
              <a:gd name="T27" fmla="*/ 2 h 100"/>
              <a:gd name="T28" fmla="*/ 410 w 517"/>
              <a:gd name="T29" fmla="*/ 2 h 100"/>
              <a:gd name="T30" fmla="*/ 417 w 517"/>
              <a:gd name="T31" fmla="*/ 2 h 100"/>
              <a:gd name="T32" fmla="*/ 429 w 517"/>
              <a:gd name="T33" fmla="*/ 0 h 100"/>
              <a:gd name="T34" fmla="*/ 452 w 517"/>
              <a:gd name="T35" fmla="*/ 2 h 100"/>
              <a:gd name="T36" fmla="*/ 475 w 517"/>
              <a:gd name="T37" fmla="*/ 6 h 100"/>
              <a:gd name="T38" fmla="*/ 492 w 517"/>
              <a:gd name="T39" fmla="*/ 10 h 100"/>
              <a:gd name="T40" fmla="*/ 505 w 517"/>
              <a:gd name="T41" fmla="*/ 15 h 100"/>
              <a:gd name="T42" fmla="*/ 513 w 517"/>
              <a:gd name="T43" fmla="*/ 23 h 100"/>
              <a:gd name="T44" fmla="*/ 517 w 517"/>
              <a:gd name="T45" fmla="*/ 29 h 100"/>
              <a:gd name="T46" fmla="*/ 517 w 517"/>
              <a:gd name="T47" fmla="*/ 37 h 100"/>
              <a:gd name="T48" fmla="*/ 513 w 517"/>
              <a:gd name="T49" fmla="*/ 44 h 100"/>
              <a:gd name="T50" fmla="*/ 505 w 517"/>
              <a:gd name="T51" fmla="*/ 50 h 100"/>
              <a:gd name="T52" fmla="*/ 492 w 517"/>
              <a:gd name="T53" fmla="*/ 54 h 100"/>
              <a:gd name="T54" fmla="*/ 479 w 517"/>
              <a:gd name="T55" fmla="*/ 58 h 100"/>
              <a:gd name="T56" fmla="*/ 467 w 517"/>
              <a:gd name="T57" fmla="*/ 61 h 100"/>
              <a:gd name="T58" fmla="*/ 450 w 517"/>
              <a:gd name="T59" fmla="*/ 65 h 100"/>
              <a:gd name="T60" fmla="*/ 429 w 517"/>
              <a:gd name="T61" fmla="*/ 67 h 100"/>
              <a:gd name="T62" fmla="*/ 404 w 517"/>
              <a:gd name="T63" fmla="*/ 71 h 100"/>
              <a:gd name="T64" fmla="*/ 375 w 517"/>
              <a:gd name="T65" fmla="*/ 75 h 100"/>
              <a:gd name="T66" fmla="*/ 341 w 517"/>
              <a:gd name="T67" fmla="*/ 79 h 100"/>
              <a:gd name="T68" fmla="*/ 303 w 517"/>
              <a:gd name="T69" fmla="*/ 81 h 100"/>
              <a:gd name="T70" fmla="*/ 261 w 517"/>
              <a:gd name="T71" fmla="*/ 84 h 100"/>
              <a:gd name="T72" fmla="*/ 219 w 517"/>
              <a:gd name="T73" fmla="*/ 88 h 100"/>
              <a:gd name="T74" fmla="*/ 178 w 517"/>
              <a:gd name="T75" fmla="*/ 92 h 100"/>
              <a:gd name="T76" fmla="*/ 142 w 517"/>
              <a:gd name="T77" fmla="*/ 94 h 100"/>
              <a:gd name="T78" fmla="*/ 106 w 517"/>
              <a:gd name="T79" fmla="*/ 98 h 100"/>
              <a:gd name="T80" fmla="*/ 73 w 517"/>
              <a:gd name="T81" fmla="*/ 98 h 100"/>
              <a:gd name="T82" fmla="*/ 29 w 517"/>
              <a:gd name="T83" fmla="*/ 100 h 100"/>
              <a:gd name="T84" fmla="*/ 0 w 517"/>
              <a:gd name="T85" fmla="*/ 6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7" h="100">
                <a:moveTo>
                  <a:pt x="0" y="69"/>
                </a:moveTo>
                <a:lnTo>
                  <a:pt x="25" y="65"/>
                </a:lnTo>
                <a:lnTo>
                  <a:pt x="48" y="61"/>
                </a:lnTo>
                <a:lnTo>
                  <a:pt x="69" y="58"/>
                </a:lnTo>
                <a:lnTo>
                  <a:pt x="92" y="54"/>
                </a:lnTo>
                <a:lnTo>
                  <a:pt x="113" y="50"/>
                </a:lnTo>
                <a:lnTo>
                  <a:pt x="132" y="46"/>
                </a:lnTo>
                <a:lnTo>
                  <a:pt x="153" y="44"/>
                </a:lnTo>
                <a:lnTo>
                  <a:pt x="171" y="40"/>
                </a:lnTo>
                <a:lnTo>
                  <a:pt x="190" y="37"/>
                </a:lnTo>
                <a:lnTo>
                  <a:pt x="207" y="35"/>
                </a:lnTo>
                <a:lnTo>
                  <a:pt x="224" y="31"/>
                </a:lnTo>
                <a:lnTo>
                  <a:pt x="240" y="29"/>
                </a:lnTo>
                <a:lnTo>
                  <a:pt x="255" y="25"/>
                </a:lnTo>
                <a:lnTo>
                  <a:pt x="270" y="23"/>
                </a:lnTo>
                <a:lnTo>
                  <a:pt x="284" y="21"/>
                </a:lnTo>
                <a:lnTo>
                  <a:pt x="297" y="19"/>
                </a:lnTo>
                <a:lnTo>
                  <a:pt x="310" y="17"/>
                </a:lnTo>
                <a:lnTo>
                  <a:pt x="322" y="15"/>
                </a:lnTo>
                <a:lnTo>
                  <a:pt x="333" y="14"/>
                </a:lnTo>
                <a:lnTo>
                  <a:pt x="345" y="12"/>
                </a:lnTo>
                <a:lnTo>
                  <a:pt x="354" y="10"/>
                </a:lnTo>
                <a:lnTo>
                  <a:pt x="364" y="8"/>
                </a:lnTo>
                <a:lnTo>
                  <a:pt x="372" y="6"/>
                </a:lnTo>
                <a:lnTo>
                  <a:pt x="381" y="6"/>
                </a:lnTo>
                <a:lnTo>
                  <a:pt x="387" y="4"/>
                </a:lnTo>
                <a:lnTo>
                  <a:pt x="394" y="4"/>
                </a:lnTo>
                <a:lnTo>
                  <a:pt x="400" y="2"/>
                </a:lnTo>
                <a:lnTo>
                  <a:pt x="406" y="2"/>
                </a:lnTo>
                <a:lnTo>
                  <a:pt x="410" y="2"/>
                </a:lnTo>
                <a:lnTo>
                  <a:pt x="414" y="2"/>
                </a:lnTo>
                <a:lnTo>
                  <a:pt x="417" y="2"/>
                </a:lnTo>
                <a:lnTo>
                  <a:pt x="419" y="0"/>
                </a:lnTo>
                <a:lnTo>
                  <a:pt x="429" y="0"/>
                </a:lnTo>
                <a:lnTo>
                  <a:pt x="437" y="2"/>
                </a:lnTo>
                <a:lnTo>
                  <a:pt x="452" y="2"/>
                </a:lnTo>
                <a:lnTo>
                  <a:pt x="467" y="4"/>
                </a:lnTo>
                <a:lnTo>
                  <a:pt x="475" y="6"/>
                </a:lnTo>
                <a:lnTo>
                  <a:pt x="484" y="8"/>
                </a:lnTo>
                <a:lnTo>
                  <a:pt x="492" y="10"/>
                </a:lnTo>
                <a:lnTo>
                  <a:pt x="500" y="14"/>
                </a:lnTo>
                <a:lnTo>
                  <a:pt x="505" y="15"/>
                </a:lnTo>
                <a:lnTo>
                  <a:pt x="509" y="19"/>
                </a:lnTo>
                <a:lnTo>
                  <a:pt x="513" y="23"/>
                </a:lnTo>
                <a:lnTo>
                  <a:pt x="515" y="27"/>
                </a:lnTo>
                <a:lnTo>
                  <a:pt x="517" y="29"/>
                </a:lnTo>
                <a:lnTo>
                  <a:pt x="517" y="33"/>
                </a:lnTo>
                <a:lnTo>
                  <a:pt x="517" y="37"/>
                </a:lnTo>
                <a:lnTo>
                  <a:pt x="515" y="40"/>
                </a:lnTo>
                <a:lnTo>
                  <a:pt x="513" y="44"/>
                </a:lnTo>
                <a:lnTo>
                  <a:pt x="509" y="46"/>
                </a:lnTo>
                <a:lnTo>
                  <a:pt x="505" y="50"/>
                </a:lnTo>
                <a:lnTo>
                  <a:pt x="500" y="52"/>
                </a:lnTo>
                <a:lnTo>
                  <a:pt x="492" y="54"/>
                </a:lnTo>
                <a:lnTo>
                  <a:pt x="484" y="58"/>
                </a:lnTo>
                <a:lnTo>
                  <a:pt x="479" y="58"/>
                </a:lnTo>
                <a:lnTo>
                  <a:pt x="473" y="59"/>
                </a:lnTo>
                <a:lnTo>
                  <a:pt x="467" y="61"/>
                </a:lnTo>
                <a:lnTo>
                  <a:pt x="458" y="63"/>
                </a:lnTo>
                <a:lnTo>
                  <a:pt x="450" y="65"/>
                </a:lnTo>
                <a:lnTo>
                  <a:pt x="440" y="65"/>
                </a:lnTo>
                <a:lnTo>
                  <a:pt x="429" y="67"/>
                </a:lnTo>
                <a:lnTo>
                  <a:pt x="417" y="69"/>
                </a:lnTo>
                <a:lnTo>
                  <a:pt x="404" y="71"/>
                </a:lnTo>
                <a:lnTo>
                  <a:pt x="391" y="73"/>
                </a:lnTo>
                <a:lnTo>
                  <a:pt x="375" y="75"/>
                </a:lnTo>
                <a:lnTo>
                  <a:pt x="358" y="77"/>
                </a:lnTo>
                <a:lnTo>
                  <a:pt x="341" y="79"/>
                </a:lnTo>
                <a:lnTo>
                  <a:pt x="324" y="79"/>
                </a:lnTo>
                <a:lnTo>
                  <a:pt x="303" y="81"/>
                </a:lnTo>
                <a:lnTo>
                  <a:pt x="284" y="82"/>
                </a:lnTo>
                <a:lnTo>
                  <a:pt x="261" y="84"/>
                </a:lnTo>
                <a:lnTo>
                  <a:pt x="240" y="86"/>
                </a:lnTo>
                <a:lnTo>
                  <a:pt x="219" y="88"/>
                </a:lnTo>
                <a:lnTo>
                  <a:pt x="197" y="90"/>
                </a:lnTo>
                <a:lnTo>
                  <a:pt x="178" y="92"/>
                </a:lnTo>
                <a:lnTo>
                  <a:pt x="159" y="94"/>
                </a:lnTo>
                <a:lnTo>
                  <a:pt x="142" y="94"/>
                </a:lnTo>
                <a:lnTo>
                  <a:pt x="123" y="96"/>
                </a:lnTo>
                <a:lnTo>
                  <a:pt x="106" y="98"/>
                </a:lnTo>
                <a:lnTo>
                  <a:pt x="90" y="98"/>
                </a:lnTo>
                <a:lnTo>
                  <a:pt x="73" y="98"/>
                </a:lnTo>
                <a:lnTo>
                  <a:pt x="58" y="100"/>
                </a:lnTo>
                <a:lnTo>
                  <a:pt x="29" y="100"/>
                </a:lnTo>
                <a:lnTo>
                  <a:pt x="0" y="100"/>
                </a:lnTo>
                <a:lnTo>
                  <a:pt x="0" y="69"/>
                </a:lnTo>
                <a:lnTo>
                  <a:pt x="0" y="6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4"/>
          <p:cNvSpPr/>
          <p:nvPr/>
        </p:nvSpPr>
        <p:spPr bwMode="auto">
          <a:xfrm>
            <a:off x="1598436" y="3045577"/>
            <a:ext cx="487878" cy="75630"/>
          </a:xfrm>
          <a:custGeom>
            <a:avLst/>
            <a:gdLst>
              <a:gd name="T0" fmla="*/ 514 w 514"/>
              <a:gd name="T1" fmla="*/ 51 h 80"/>
              <a:gd name="T2" fmla="*/ 508 w 514"/>
              <a:gd name="T3" fmla="*/ 55 h 80"/>
              <a:gd name="T4" fmla="*/ 497 w 514"/>
              <a:gd name="T5" fmla="*/ 59 h 80"/>
              <a:gd name="T6" fmla="*/ 482 w 514"/>
              <a:gd name="T7" fmla="*/ 63 h 80"/>
              <a:gd name="T8" fmla="*/ 459 w 514"/>
              <a:gd name="T9" fmla="*/ 65 h 80"/>
              <a:gd name="T10" fmla="*/ 432 w 514"/>
              <a:gd name="T11" fmla="*/ 68 h 80"/>
              <a:gd name="T12" fmla="*/ 399 w 514"/>
              <a:gd name="T13" fmla="*/ 70 h 80"/>
              <a:gd name="T14" fmla="*/ 359 w 514"/>
              <a:gd name="T15" fmla="*/ 72 h 80"/>
              <a:gd name="T16" fmla="*/ 292 w 514"/>
              <a:gd name="T17" fmla="*/ 76 h 80"/>
              <a:gd name="T18" fmla="*/ 204 w 514"/>
              <a:gd name="T19" fmla="*/ 78 h 80"/>
              <a:gd name="T20" fmla="*/ 120 w 514"/>
              <a:gd name="T21" fmla="*/ 80 h 80"/>
              <a:gd name="T22" fmla="*/ 38 w 514"/>
              <a:gd name="T23" fmla="*/ 80 h 80"/>
              <a:gd name="T24" fmla="*/ 0 w 514"/>
              <a:gd name="T25" fmla="*/ 36 h 80"/>
              <a:gd name="T26" fmla="*/ 55 w 514"/>
              <a:gd name="T27" fmla="*/ 36 h 80"/>
              <a:gd name="T28" fmla="*/ 116 w 514"/>
              <a:gd name="T29" fmla="*/ 32 h 80"/>
              <a:gd name="T30" fmla="*/ 183 w 514"/>
              <a:gd name="T31" fmla="*/ 26 h 80"/>
              <a:gd name="T32" fmla="*/ 218 w 514"/>
              <a:gd name="T33" fmla="*/ 23 h 80"/>
              <a:gd name="T34" fmla="*/ 256 w 514"/>
              <a:gd name="T35" fmla="*/ 19 h 80"/>
              <a:gd name="T36" fmla="*/ 294 w 514"/>
              <a:gd name="T37" fmla="*/ 13 h 80"/>
              <a:gd name="T38" fmla="*/ 327 w 514"/>
              <a:gd name="T39" fmla="*/ 9 h 80"/>
              <a:gd name="T40" fmla="*/ 355 w 514"/>
              <a:gd name="T41" fmla="*/ 7 h 80"/>
              <a:gd name="T42" fmla="*/ 378 w 514"/>
              <a:gd name="T43" fmla="*/ 3 h 80"/>
              <a:gd name="T44" fmla="*/ 398 w 514"/>
              <a:gd name="T45" fmla="*/ 2 h 80"/>
              <a:gd name="T46" fmla="*/ 415 w 514"/>
              <a:gd name="T47" fmla="*/ 0 h 80"/>
              <a:gd name="T48" fmla="*/ 426 w 514"/>
              <a:gd name="T49" fmla="*/ 0 h 80"/>
              <a:gd name="T50" fmla="*/ 434 w 514"/>
              <a:gd name="T51" fmla="*/ 0 h 80"/>
              <a:gd name="T52" fmla="*/ 442 w 514"/>
              <a:gd name="T53" fmla="*/ 0 h 80"/>
              <a:gd name="T54" fmla="*/ 453 w 514"/>
              <a:gd name="T55" fmla="*/ 3 h 80"/>
              <a:gd name="T56" fmla="*/ 466 w 514"/>
              <a:gd name="T57" fmla="*/ 7 h 80"/>
              <a:gd name="T58" fmla="*/ 482 w 514"/>
              <a:gd name="T59" fmla="*/ 11 h 80"/>
              <a:gd name="T60" fmla="*/ 497 w 514"/>
              <a:gd name="T61" fmla="*/ 21 h 80"/>
              <a:gd name="T62" fmla="*/ 508 w 514"/>
              <a:gd name="T63" fmla="*/ 30 h 80"/>
              <a:gd name="T64" fmla="*/ 512 w 514"/>
              <a:gd name="T65" fmla="*/ 40 h 80"/>
              <a:gd name="T66" fmla="*/ 514 w 514"/>
              <a:gd name="T67" fmla="*/ 4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4" h="80">
                <a:moveTo>
                  <a:pt x="514" y="49"/>
                </a:moveTo>
                <a:lnTo>
                  <a:pt x="514" y="51"/>
                </a:lnTo>
                <a:lnTo>
                  <a:pt x="512" y="53"/>
                </a:lnTo>
                <a:lnTo>
                  <a:pt x="508" y="55"/>
                </a:lnTo>
                <a:lnTo>
                  <a:pt x="505" y="57"/>
                </a:lnTo>
                <a:lnTo>
                  <a:pt x="497" y="59"/>
                </a:lnTo>
                <a:lnTo>
                  <a:pt x="491" y="61"/>
                </a:lnTo>
                <a:lnTo>
                  <a:pt x="482" y="63"/>
                </a:lnTo>
                <a:lnTo>
                  <a:pt x="472" y="65"/>
                </a:lnTo>
                <a:lnTo>
                  <a:pt x="459" y="65"/>
                </a:lnTo>
                <a:lnTo>
                  <a:pt x="447" y="67"/>
                </a:lnTo>
                <a:lnTo>
                  <a:pt x="432" y="68"/>
                </a:lnTo>
                <a:lnTo>
                  <a:pt x="417" y="68"/>
                </a:lnTo>
                <a:lnTo>
                  <a:pt x="399" y="70"/>
                </a:lnTo>
                <a:lnTo>
                  <a:pt x="380" y="72"/>
                </a:lnTo>
                <a:lnTo>
                  <a:pt x="359" y="72"/>
                </a:lnTo>
                <a:lnTo>
                  <a:pt x="338" y="74"/>
                </a:lnTo>
                <a:lnTo>
                  <a:pt x="292" y="76"/>
                </a:lnTo>
                <a:lnTo>
                  <a:pt x="248" y="78"/>
                </a:lnTo>
                <a:lnTo>
                  <a:pt x="204" y="78"/>
                </a:lnTo>
                <a:lnTo>
                  <a:pt x="162" y="80"/>
                </a:lnTo>
                <a:lnTo>
                  <a:pt x="120" y="80"/>
                </a:lnTo>
                <a:lnTo>
                  <a:pt x="78" y="80"/>
                </a:lnTo>
                <a:lnTo>
                  <a:pt x="38" y="80"/>
                </a:lnTo>
                <a:lnTo>
                  <a:pt x="0" y="80"/>
                </a:lnTo>
                <a:lnTo>
                  <a:pt x="0" y="36"/>
                </a:lnTo>
                <a:lnTo>
                  <a:pt x="26" y="36"/>
                </a:lnTo>
                <a:lnTo>
                  <a:pt x="55" y="36"/>
                </a:lnTo>
                <a:lnTo>
                  <a:pt x="84" y="34"/>
                </a:lnTo>
                <a:lnTo>
                  <a:pt x="116" y="32"/>
                </a:lnTo>
                <a:lnTo>
                  <a:pt x="149" y="30"/>
                </a:lnTo>
                <a:lnTo>
                  <a:pt x="183" y="26"/>
                </a:lnTo>
                <a:lnTo>
                  <a:pt x="201" y="24"/>
                </a:lnTo>
                <a:lnTo>
                  <a:pt x="218" y="23"/>
                </a:lnTo>
                <a:lnTo>
                  <a:pt x="237" y="21"/>
                </a:lnTo>
                <a:lnTo>
                  <a:pt x="256" y="19"/>
                </a:lnTo>
                <a:lnTo>
                  <a:pt x="275" y="15"/>
                </a:lnTo>
                <a:lnTo>
                  <a:pt x="294" y="13"/>
                </a:lnTo>
                <a:lnTo>
                  <a:pt x="311" y="11"/>
                </a:lnTo>
                <a:lnTo>
                  <a:pt x="327" y="9"/>
                </a:lnTo>
                <a:lnTo>
                  <a:pt x="340" y="7"/>
                </a:lnTo>
                <a:lnTo>
                  <a:pt x="355" y="7"/>
                </a:lnTo>
                <a:lnTo>
                  <a:pt x="367" y="5"/>
                </a:lnTo>
                <a:lnTo>
                  <a:pt x="378" y="3"/>
                </a:lnTo>
                <a:lnTo>
                  <a:pt x="390" y="3"/>
                </a:lnTo>
                <a:lnTo>
                  <a:pt x="398" y="2"/>
                </a:lnTo>
                <a:lnTo>
                  <a:pt x="407" y="2"/>
                </a:lnTo>
                <a:lnTo>
                  <a:pt x="415" y="0"/>
                </a:lnTo>
                <a:lnTo>
                  <a:pt x="420" y="0"/>
                </a:lnTo>
                <a:lnTo>
                  <a:pt x="426" y="0"/>
                </a:lnTo>
                <a:lnTo>
                  <a:pt x="430" y="0"/>
                </a:lnTo>
                <a:lnTo>
                  <a:pt x="434" y="0"/>
                </a:lnTo>
                <a:lnTo>
                  <a:pt x="438" y="0"/>
                </a:lnTo>
                <a:lnTo>
                  <a:pt x="442" y="0"/>
                </a:lnTo>
                <a:lnTo>
                  <a:pt x="447" y="2"/>
                </a:lnTo>
                <a:lnTo>
                  <a:pt x="453" y="3"/>
                </a:lnTo>
                <a:lnTo>
                  <a:pt x="459" y="5"/>
                </a:lnTo>
                <a:lnTo>
                  <a:pt x="466" y="7"/>
                </a:lnTo>
                <a:lnTo>
                  <a:pt x="474" y="9"/>
                </a:lnTo>
                <a:lnTo>
                  <a:pt x="482" y="11"/>
                </a:lnTo>
                <a:lnTo>
                  <a:pt x="491" y="17"/>
                </a:lnTo>
                <a:lnTo>
                  <a:pt x="497" y="21"/>
                </a:lnTo>
                <a:lnTo>
                  <a:pt x="503" y="26"/>
                </a:lnTo>
                <a:lnTo>
                  <a:pt x="508" y="30"/>
                </a:lnTo>
                <a:lnTo>
                  <a:pt x="510" y="36"/>
                </a:lnTo>
                <a:lnTo>
                  <a:pt x="512" y="40"/>
                </a:lnTo>
                <a:lnTo>
                  <a:pt x="514" y="44"/>
                </a:lnTo>
                <a:lnTo>
                  <a:pt x="514" y="49"/>
                </a:lnTo>
                <a:lnTo>
                  <a:pt x="514" y="4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5"/>
          <p:cNvSpPr/>
          <p:nvPr/>
        </p:nvSpPr>
        <p:spPr bwMode="auto">
          <a:xfrm>
            <a:off x="1558726" y="3232761"/>
            <a:ext cx="612684" cy="75630"/>
          </a:xfrm>
          <a:custGeom>
            <a:avLst/>
            <a:gdLst>
              <a:gd name="T0" fmla="*/ 246 w 646"/>
              <a:gd name="T1" fmla="*/ 15 h 80"/>
              <a:gd name="T2" fmla="*/ 283 w 646"/>
              <a:gd name="T3" fmla="*/ 11 h 80"/>
              <a:gd name="T4" fmla="*/ 317 w 646"/>
              <a:gd name="T5" fmla="*/ 7 h 80"/>
              <a:gd name="T6" fmla="*/ 350 w 646"/>
              <a:gd name="T7" fmla="*/ 5 h 80"/>
              <a:gd name="T8" fmla="*/ 380 w 646"/>
              <a:gd name="T9" fmla="*/ 3 h 80"/>
              <a:gd name="T10" fmla="*/ 409 w 646"/>
              <a:gd name="T11" fmla="*/ 1 h 80"/>
              <a:gd name="T12" fmla="*/ 434 w 646"/>
              <a:gd name="T13" fmla="*/ 0 h 80"/>
              <a:gd name="T14" fmla="*/ 457 w 646"/>
              <a:gd name="T15" fmla="*/ 0 h 80"/>
              <a:gd name="T16" fmla="*/ 478 w 646"/>
              <a:gd name="T17" fmla="*/ 0 h 80"/>
              <a:gd name="T18" fmla="*/ 497 w 646"/>
              <a:gd name="T19" fmla="*/ 1 h 80"/>
              <a:gd name="T20" fmla="*/ 516 w 646"/>
              <a:gd name="T21" fmla="*/ 5 h 80"/>
              <a:gd name="T22" fmla="*/ 537 w 646"/>
              <a:gd name="T23" fmla="*/ 13 h 80"/>
              <a:gd name="T24" fmla="*/ 558 w 646"/>
              <a:gd name="T25" fmla="*/ 21 h 80"/>
              <a:gd name="T26" fmla="*/ 581 w 646"/>
              <a:gd name="T27" fmla="*/ 32 h 80"/>
              <a:gd name="T28" fmla="*/ 606 w 646"/>
              <a:gd name="T29" fmla="*/ 45 h 80"/>
              <a:gd name="T30" fmla="*/ 633 w 646"/>
              <a:gd name="T31" fmla="*/ 59 h 80"/>
              <a:gd name="T32" fmla="*/ 610 w 646"/>
              <a:gd name="T33" fmla="*/ 68 h 80"/>
              <a:gd name="T34" fmla="*/ 541 w 646"/>
              <a:gd name="T35" fmla="*/ 68 h 80"/>
              <a:gd name="T36" fmla="*/ 476 w 646"/>
              <a:gd name="T37" fmla="*/ 70 h 80"/>
              <a:gd name="T38" fmla="*/ 417 w 646"/>
              <a:gd name="T39" fmla="*/ 72 h 80"/>
              <a:gd name="T40" fmla="*/ 359 w 646"/>
              <a:gd name="T41" fmla="*/ 72 h 80"/>
              <a:gd name="T42" fmla="*/ 308 w 646"/>
              <a:gd name="T43" fmla="*/ 74 h 80"/>
              <a:gd name="T44" fmla="*/ 258 w 646"/>
              <a:gd name="T45" fmla="*/ 74 h 80"/>
              <a:gd name="T46" fmla="*/ 214 w 646"/>
              <a:gd name="T47" fmla="*/ 76 h 80"/>
              <a:gd name="T48" fmla="*/ 174 w 646"/>
              <a:gd name="T49" fmla="*/ 76 h 80"/>
              <a:gd name="T50" fmla="*/ 137 w 646"/>
              <a:gd name="T51" fmla="*/ 78 h 80"/>
              <a:gd name="T52" fmla="*/ 105 w 646"/>
              <a:gd name="T53" fmla="*/ 78 h 80"/>
              <a:gd name="T54" fmla="*/ 76 w 646"/>
              <a:gd name="T55" fmla="*/ 78 h 80"/>
              <a:gd name="T56" fmla="*/ 53 w 646"/>
              <a:gd name="T57" fmla="*/ 80 h 80"/>
              <a:gd name="T58" fmla="*/ 32 w 646"/>
              <a:gd name="T59" fmla="*/ 80 h 80"/>
              <a:gd name="T60" fmla="*/ 17 w 646"/>
              <a:gd name="T61" fmla="*/ 80 h 80"/>
              <a:gd name="T62" fmla="*/ 5 w 646"/>
              <a:gd name="T63" fmla="*/ 80 h 80"/>
              <a:gd name="T64" fmla="*/ 0 w 646"/>
              <a:gd name="T65" fmla="*/ 36 h 80"/>
              <a:gd name="T66" fmla="*/ 21 w 646"/>
              <a:gd name="T67" fmla="*/ 36 h 80"/>
              <a:gd name="T68" fmla="*/ 42 w 646"/>
              <a:gd name="T69" fmla="*/ 36 h 80"/>
              <a:gd name="T70" fmla="*/ 65 w 646"/>
              <a:gd name="T71" fmla="*/ 34 h 80"/>
              <a:gd name="T72" fmla="*/ 91 w 646"/>
              <a:gd name="T73" fmla="*/ 32 h 80"/>
              <a:gd name="T74" fmla="*/ 122 w 646"/>
              <a:gd name="T75" fmla="*/ 30 h 80"/>
              <a:gd name="T76" fmla="*/ 155 w 646"/>
              <a:gd name="T77" fmla="*/ 26 h 80"/>
              <a:gd name="T78" fmla="*/ 189 w 646"/>
              <a:gd name="T79" fmla="*/ 23 h 80"/>
              <a:gd name="T80" fmla="*/ 225 w 646"/>
              <a:gd name="T81" fmla="*/ 1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6" h="80">
                <a:moveTo>
                  <a:pt x="225" y="19"/>
                </a:moveTo>
                <a:lnTo>
                  <a:pt x="246" y="15"/>
                </a:lnTo>
                <a:lnTo>
                  <a:pt x="264" y="13"/>
                </a:lnTo>
                <a:lnTo>
                  <a:pt x="283" y="11"/>
                </a:lnTo>
                <a:lnTo>
                  <a:pt x="300" y="9"/>
                </a:lnTo>
                <a:lnTo>
                  <a:pt x="317" y="7"/>
                </a:lnTo>
                <a:lnTo>
                  <a:pt x="334" y="7"/>
                </a:lnTo>
                <a:lnTo>
                  <a:pt x="350" y="5"/>
                </a:lnTo>
                <a:lnTo>
                  <a:pt x="365" y="3"/>
                </a:lnTo>
                <a:lnTo>
                  <a:pt x="380" y="3"/>
                </a:lnTo>
                <a:lnTo>
                  <a:pt x="394" y="1"/>
                </a:lnTo>
                <a:lnTo>
                  <a:pt x="409" y="1"/>
                </a:lnTo>
                <a:lnTo>
                  <a:pt x="420" y="0"/>
                </a:lnTo>
                <a:lnTo>
                  <a:pt x="434" y="0"/>
                </a:lnTo>
                <a:lnTo>
                  <a:pt x="445" y="0"/>
                </a:lnTo>
                <a:lnTo>
                  <a:pt x="457" y="0"/>
                </a:lnTo>
                <a:lnTo>
                  <a:pt x="468" y="0"/>
                </a:lnTo>
                <a:lnTo>
                  <a:pt x="478" y="0"/>
                </a:lnTo>
                <a:lnTo>
                  <a:pt x="487" y="0"/>
                </a:lnTo>
                <a:lnTo>
                  <a:pt x="497" y="1"/>
                </a:lnTo>
                <a:lnTo>
                  <a:pt x="506" y="3"/>
                </a:lnTo>
                <a:lnTo>
                  <a:pt x="516" y="5"/>
                </a:lnTo>
                <a:lnTo>
                  <a:pt x="526" y="9"/>
                </a:lnTo>
                <a:lnTo>
                  <a:pt x="537" y="13"/>
                </a:lnTo>
                <a:lnTo>
                  <a:pt x="549" y="17"/>
                </a:lnTo>
                <a:lnTo>
                  <a:pt x="558" y="21"/>
                </a:lnTo>
                <a:lnTo>
                  <a:pt x="570" y="26"/>
                </a:lnTo>
                <a:lnTo>
                  <a:pt x="581" y="32"/>
                </a:lnTo>
                <a:lnTo>
                  <a:pt x="594" y="38"/>
                </a:lnTo>
                <a:lnTo>
                  <a:pt x="606" y="45"/>
                </a:lnTo>
                <a:lnTo>
                  <a:pt x="619" y="51"/>
                </a:lnTo>
                <a:lnTo>
                  <a:pt x="633" y="59"/>
                </a:lnTo>
                <a:lnTo>
                  <a:pt x="646" y="67"/>
                </a:lnTo>
                <a:lnTo>
                  <a:pt x="610" y="68"/>
                </a:lnTo>
                <a:lnTo>
                  <a:pt x="575" y="68"/>
                </a:lnTo>
                <a:lnTo>
                  <a:pt x="541" y="68"/>
                </a:lnTo>
                <a:lnTo>
                  <a:pt x="508" y="70"/>
                </a:lnTo>
                <a:lnTo>
                  <a:pt x="476" y="70"/>
                </a:lnTo>
                <a:lnTo>
                  <a:pt x="445" y="70"/>
                </a:lnTo>
                <a:lnTo>
                  <a:pt x="417" y="72"/>
                </a:lnTo>
                <a:lnTo>
                  <a:pt x="388" y="72"/>
                </a:lnTo>
                <a:lnTo>
                  <a:pt x="359" y="72"/>
                </a:lnTo>
                <a:lnTo>
                  <a:pt x="332" y="72"/>
                </a:lnTo>
                <a:lnTo>
                  <a:pt x="308" y="74"/>
                </a:lnTo>
                <a:lnTo>
                  <a:pt x="283" y="74"/>
                </a:lnTo>
                <a:lnTo>
                  <a:pt x="258" y="74"/>
                </a:lnTo>
                <a:lnTo>
                  <a:pt x="235" y="74"/>
                </a:lnTo>
                <a:lnTo>
                  <a:pt x="214" y="76"/>
                </a:lnTo>
                <a:lnTo>
                  <a:pt x="193" y="76"/>
                </a:lnTo>
                <a:lnTo>
                  <a:pt x="174" y="76"/>
                </a:lnTo>
                <a:lnTo>
                  <a:pt x="155" y="76"/>
                </a:lnTo>
                <a:lnTo>
                  <a:pt x="137" y="78"/>
                </a:lnTo>
                <a:lnTo>
                  <a:pt x="120" y="78"/>
                </a:lnTo>
                <a:lnTo>
                  <a:pt x="105" y="78"/>
                </a:lnTo>
                <a:lnTo>
                  <a:pt x="89" y="78"/>
                </a:lnTo>
                <a:lnTo>
                  <a:pt x="76" y="78"/>
                </a:lnTo>
                <a:lnTo>
                  <a:pt x="65" y="78"/>
                </a:lnTo>
                <a:lnTo>
                  <a:pt x="53" y="80"/>
                </a:lnTo>
                <a:lnTo>
                  <a:pt x="42" y="80"/>
                </a:lnTo>
                <a:lnTo>
                  <a:pt x="32" y="80"/>
                </a:lnTo>
                <a:lnTo>
                  <a:pt x="24" y="80"/>
                </a:lnTo>
                <a:lnTo>
                  <a:pt x="17" y="80"/>
                </a:lnTo>
                <a:lnTo>
                  <a:pt x="9" y="80"/>
                </a:lnTo>
                <a:lnTo>
                  <a:pt x="5" y="80"/>
                </a:lnTo>
                <a:lnTo>
                  <a:pt x="0" y="80"/>
                </a:lnTo>
                <a:lnTo>
                  <a:pt x="0" y="36"/>
                </a:lnTo>
                <a:lnTo>
                  <a:pt x="9" y="36"/>
                </a:lnTo>
                <a:lnTo>
                  <a:pt x="21" y="36"/>
                </a:lnTo>
                <a:lnTo>
                  <a:pt x="30" y="36"/>
                </a:lnTo>
                <a:lnTo>
                  <a:pt x="42" y="36"/>
                </a:lnTo>
                <a:lnTo>
                  <a:pt x="53" y="34"/>
                </a:lnTo>
                <a:lnTo>
                  <a:pt x="65" y="34"/>
                </a:lnTo>
                <a:lnTo>
                  <a:pt x="78" y="32"/>
                </a:lnTo>
                <a:lnTo>
                  <a:pt x="91" y="32"/>
                </a:lnTo>
                <a:lnTo>
                  <a:pt x="107" y="30"/>
                </a:lnTo>
                <a:lnTo>
                  <a:pt x="122" y="30"/>
                </a:lnTo>
                <a:lnTo>
                  <a:pt x="137" y="28"/>
                </a:lnTo>
                <a:lnTo>
                  <a:pt x="155" y="26"/>
                </a:lnTo>
                <a:lnTo>
                  <a:pt x="170" y="24"/>
                </a:lnTo>
                <a:lnTo>
                  <a:pt x="189" y="23"/>
                </a:lnTo>
                <a:lnTo>
                  <a:pt x="206" y="21"/>
                </a:lnTo>
                <a:lnTo>
                  <a:pt x="225" y="19"/>
                </a:lnTo>
                <a:lnTo>
                  <a:pt x="225" y="1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2886356" y="487437"/>
            <a:ext cx="414974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重难点字书写指导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396912" y="530076"/>
            <a:ext cx="456833" cy="456366"/>
            <a:chOff x="631825" y="5181600"/>
            <a:chExt cx="1554163" cy="1552575"/>
          </a:xfrm>
        </p:grpSpPr>
        <p:sp>
          <p:nvSpPr>
            <p:cNvPr id="3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5"/>
          <p:cNvSpPr txBox="1"/>
          <p:nvPr/>
        </p:nvSpPr>
        <p:spPr>
          <a:xfrm>
            <a:off x="683062" y="933301"/>
            <a:ext cx="2357454" cy="7617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en-US" altLang="zh-CN" sz="4500" dirty="0" err="1">
                <a:solidFill>
                  <a:srgbClr val="FF0000"/>
                </a:solidFill>
                <a:latin typeface="汉语拼音" panose="000B0604020202020204" pitchFamily="34" charset="0"/>
                <a:ea typeface="GB Pinyinok-B" panose="02010601030101010101" pitchFamily="2" charset="-122"/>
                <a:cs typeface="汉语拼音" panose="000B0604020202020204" pitchFamily="34" charset="0"/>
              </a:rPr>
              <a:t>nuǎn</a:t>
            </a:r>
            <a:endParaRPr lang="zh-CN" altLang="en-US" sz="4500" dirty="0">
              <a:solidFill>
                <a:srgbClr val="FF0000"/>
              </a:solidFill>
              <a:latin typeface="汉语拼音" panose="000B0604020202020204" pitchFamily="34" charset="0"/>
              <a:ea typeface="GB Pinyinok-B" panose="02010601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3" name="文本框 75"/>
          <p:cNvSpPr txBox="1"/>
          <p:nvPr/>
        </p:nvSpPr>
        <p:spPr>
          <a:xfrm>
            <a:off x="3822020" y="1232289"/>
            <a:ext cx="3450631" cy="48474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部首：日（日字旁）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75"/>
          <p:cNvSpPr txBox="1"/>
          <p:nvPr/>
        </p:nvSpPr>
        <p:spPr>
          <a:xfrm>
            <a:off x="3822020" y="1875230"/>
            <a:ext cx="3000396" cy="483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结构：左右结构。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75"/>
          <p:cNvSpPr txBox="1"/>
          <p:nvPr/>
        </p:nvSpPr>
        <p:spPr>
          <a:xfrm>
            <a:off x="3822021" y="2518172"/>
            <a:ext cx="3321867" cy="483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组词：暖和  温暖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75"/>
          <p:cNvSpPr txBox="1"/>
          <p:nvPr/>
        </p:nvSpPr>
        <p:spPr>
          <a:xfrm>
            <a:off x="3822021" y="3161112"/>
            <a:ext cx="4768487" cy="90023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造句：春天到了，外面真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暖和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啊！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609" y="1757735"/>
            <a:ext cx="1770460" cy="177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1085390" y="1987686"/>
            <a:ext cx="1350176" cy="1351893"/>
            <a:chOff x="1303375" y="1320820"/>
            <a:chExt cx="1131888" cy="1133475"/>
          </a:xfrm>
          <a:solidFill>
            <a:schemeClr val="tx1"/>
          </a:solidFill>
        </p:grpSpPr>
        <p:sp>
          <p:nvSpPr>
            <p:cNvPr id="9" name="Freeform 7"/>
            <p:cNvSpPr/>
            <p:nvPr/>
          </p:nvSpPr>
          <p:spPr bwMode="auto">
            <a:xfrm>
              <a:off x="1303375" y="1520845"/>
              <a:ext cx="76200" cy="752475"/>
            </a:xfrm>
            <a:custGeom>
              <a:avLst/>
              <a:gdLst>
                <a:gd name="T0" fmla="*/ 5 w 95"/>
                <a:gd name="T1" fmla="*/ 69 h 947"/>
                <a:gd name="T2" fmla="*/ 2 w 95"/>
                <a:gd name="T3" fmla="*/ 48 h 947"/>
                <a:gd name="T4" fmla="*/ 0 w 95"/>
                <a:gd name="T5" fmla="*/ 29 h 947"/>
                <a:gd name="T6" fmla="*/ 2 w 95"/>
                <a:gd name="T7" fmla="*/ 16 h 947"/>
                <a:gd name="T8" fmla="*/ 5 w 95"/>
                <a:gd name="T9" fmla="*/ 6 h 947"/>
                <a:gd name="T10" fmla="*/ 11 w 95"/>
                <a:gd name="T11" fmla="*/ 0 h 947"/>
                <a:gd name="T12" fmla="*/ 17 w 95"/>
                <a:gd name="T13" fmla="*/ 0 h 947"/>
                <a:gd name="T14" fmla="*/ 25 w 95"/>
                <a:gd name="T15" fmla="*/ 2 h 947"/>
                <a:gd name="T16" fmla="*/ 34 w 95"/>
                <a:gd name="T17" fmla="*/ 6 h 947"/>
                <a:gd name="T18" fmla="*/ 47 w 95"/>
                <a:gd name="T19" fmla="*/ 10 h 947"/>
                <a:gd name="T20" fmla="*/ 65 w 95"/>
                <a:gd name="T21" fmla="*/ 14 h 947"/>
                <a:gd name="T22" fmla="*/ 84 w 95"/>
                <a:gd name="T23" fmla="*/ 16 h 947"/>
                <a:gd name="T24" fmla="*/ 95 w 95"/>
                <a:gd name="T25" fmla="*/ 71 h 947"/>
                <a:gd name="T26" fmla="*/ 95 w 95"/>
                <a:gd name="T27" fmla="*/ 174 h 947"/>
                <a:gd name="T28" fmla="*/ 95 w 95"/>
                <a:gd name="T29" fmla="*/ 270 h 947"/>
                <a:gd name="T30" fmla="*/ 95 w 95"/>
                <a:gd name="T31" fmla="*/ 360 h 947"/>
                <a:gd name="T32" fmla="*/ 93 w 95"/>
                <a:gd name="T33" fmla="*/ 444 h 947"/>
                <a:gd name="T34" fmla="*/ 93 w 95"/>
                <a:gd name="T35" fmla="*/ 521 h 947"/>
                <a:gd name="T36" fmla="*/ 93 w 95"/>
                <a:gd name="T37" fmla="*/ 589 h 947"/>
                <a:gd name="T38" fmla="*/ 91 w 95"/>
                <a:gd name="T39" fmla="*/ 653 h 947"/>
                <a:gd name="T40" fmla="*/ 91 w 95"/>
                <a:gd name="T41" fmla="*/ 710 h 947"/>
                <a:gd name="T42" fmla="*/ 90 w 95"/>
                <a:gd name="T43" fmla="*/ 760 h 947"/>
                <a:gd name="T44" fmla="*/ 90 w 95"/>
                <a:gd name="T45" fmla="*/ 802 h 947"/>
                <a:gd name="T46" fmla="*/ 88 w 95"/>
                <a:gd name="T47" fmla="*/ 838 h 947"/>
                <a:gd name="T48" fmla="*/ 88 w 95"/>
                <a:gd name="T49" fmla="*/ 869 h 947"/>
                <a:gd name="T50" fmla="*/ 86 w 95"/>
                <a:gd name="T51" fmla="*/ 892 h 947"/>
                <a:gd name="T52" fmla="*/ 86 w 95"/>
                <a:gd name="T53" fmla="*/ 909 h 947"/>
                <a:gd name="T54" fmla="*/ 84 w 95"/>
                <a:gd name="T55" fmla="*/ 918 h 947"/>
                <a:gd name="T56" fmla="*/ 80 w 95"/>
                <a:gd name="T57" fmla="*/ 928 h 947"/>
                <a:gd name="T58" fmla="*/ 76 w 95"/>
                <a:gd name="T59" fmla="*/ 938 h 947"/>
                <a:gd name="T60" fmla="*/ 72 w 95"/>
                <a:gd name="T61" fmla="*/ 943 h 947"/>
                <a:gd name="T62" fmla="*/ 67 w 95"/>
                <a:gd name="T63" fmla="*/ 947 h 947"/>
                <a:gd name="T64" fmla="*/ 63 w 95"/>
                <a:gd name="T65" fmla="*/ 947 h 947"/>
                <a:gd name="T66" fmla="*/ 61 w 95"/>
                <a:gd name="T67" fmla="*/ 945 h 947"/>
                <a:gd name="T68" fmla="*/ 57 w 95"/>
                <a:gd name="T69" fmla="*/ 940 h 947"/>
                <a:gd name="T70" fmla="*/ 53 w 95"/>
                <a:gd name="T71" fmla="*/ 934 h 947"/>
                <a:gd name="T72" fmla="*/ 49 w 95"/>
                <a:gd name="T73" fmla="*/ 924 h 947"/>
                <a:gd name="T74" fmla="*/ 46 w 95"/>
                <a:gd name="T75" fmla="*/ 913 h 947"/>
                <a:gd name="T76" fmla="*/ 42 w 95"/>
                <a:gd name="T77" fmla="*/ 899 h 947"/>
                <a:gd name="T78" fmla="*/ 34 w 95"/>
                <a:gd name="T79" fmla="*/ 876 h 947"/>
                <a:gd name="T80" fmla="*/ 25 w 95"/>
                <a:gd name="T81" fmla="*/ 842 h 947"/>
                <a:gd name="T82" fmla="*/ 21 w 95"/>
                <a:gd name="T83" fmla="*/ 800 h 947"/>
                <a:gd name="T84" fmla="*/ 21 w 95"/>
                <a:gd name="T85" fmla="*/ 775 h 947"/>
                <a:gd name="T86" fmla="*/ 21 w 95"/>
                <a:gd name="T87" fmla="*/ 750 h 947"/>
                <a:gd name="T88" fmla="*/ 25 w 95"/>
                <a:gd name="T89" fmla="*/ 721 h 947"/>
                <a:gd name="T90" fmla="*/ 28 w 95"/>
                <a:gd name="T91" fmla="*/ 693 h 947"/>
                <a:gd name="T92" fmla="*/ 30 w 95"/>
                <a:gd name="T93" fmla="*/ 662 h 947"/>
                <a:gd name="T94" fmla="*/ 32 w 95"/>
                <a:gd name="T95" fmla="*/ 628 h 947"/>
                <a:gd name="T96" fmla="*/ 34 w 95"/>
                <a:gd name="T97" fmla="*/ 589 h 947"/>
                <a:gd name="T98" fmla="*/ 36 w 95"/>
                <a:gd name="T99" fmla="*/ 549 h 947"/>
                <a:gd name="T100" fmla="*/ 38 w 95"/>
                <a:gd name="T101" fmla="*/ 503 h 947"/>
                <a:gd name="T102" fmla="*/ 40 w 95"/>
                <a:gd name="T103" fmla="*/ 456 h 947"/>
                <a:gd name="T104" fmla="*/ 40 w 95"/>
                <a:gd name="T105" fmla="*/ 404 h 947"/>
                <a:gd name="T106" fmla="*/ 40 w 95"/>
                <a:gd name="T107" fmla="*/ 348 h 947"/>
                <a:gd name="T108" fmla="*/ 38 w 95"/>
                <a:gd name="T109" fmla="*/ 295 h 947"/>
                <a:gd name="T110" fmla="*/ 36 w 95"/>
                <a:gd name="T111" fmla="*/ 249 h 947"/>
                <a:gd name="T112" fmla="*/ 32 w 95"/>
                <a:gd name="T113" fmla="*/ 207 h 947"/>
                <a:gd name="T114" fmla="*/ 30 w 95"/>
                <a:gd name="T115" fmla="*/ 171 h 947"/>
                <a:gd name="T116" fmla="*/ 26 w 95"/>
                <a:gd name="T117" fmla="*/ 140 h 947"/>
                <a:gd name="T118" fmla="*/ 21 w 95"/>
                <a:gd name="T119" fmla="*/ 115 h 947"/>
                <a:gd name="T120" fmla="*/ 15 w 95"/>
                <a:gd name="T121" fmla="*/ 94 h 947"/>
                <a:gd name="T122" fmla="*/ 9 w 95"/>
                <a:gd name="T123" fmla="*/ 81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" h="947">
                  <a:moveTo>
                    <a:pt x="9" y="81"/>
                  </a:moveTo>
                  <a:lnTo>
                    <a:pt x="5" y="69"/>
                  </a:lnTo>
                  <a:lnTo>
                    <a:pt x="3" y="58"/>
                  </a:lnTo>
                  <a:lnTo>
                    <a:pt x="2" y="48"/>
                  </a:lnTo>
                  <a:lnTo>
                    <a:pt x="0" y="39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10"/>
                  </a:lnTo>
                  <a:lnTo>
                    <a:pt x="5" y="6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2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7" y="10"/>
                  </a:lnTo>
                  <a:lnTo>
                    <a:pt x="55" y="12"/>
                  </a:lnTo>
                  <a:lnTo>
                    <a:pt x="65" y="14"/>
                  </a:lnTo>
                  <a:lnTo>
                    <a:pt x="74" y="16"/>
                  </a:lnTo>
                  <a:lnTo>
                    <a:pt x="84" y="16"/>
                  </a:lnTo>
                  <a:lnTo>
                    <a:pt x="95" y="16"/>
                  </a:lnTo>
                  <a:lnTo>
                    <a:pt x="95" y="71"/>
                  </a:lnTo>
                  <a:lnTo>
                    <a:pt x="95" y="123"/>
                  </a:lnTo>
                  <a:lnTo>
                    <a:pt x="95" y="174"/>
                  </a:lnTo>
                  <a:lnTo>
                    <a:pt x="95" y="222"/>
                  </a:lnTo>
                  <a:lnTo>
                    <a:pt x="95" y="270"/>
                  </a:lnTo>
                  <a:lnTo>
                    <a:pt x="95" y="316"/>
                  </a:lnTo>
                  <a:lnTo>
                    <a:pt x="95" y="360"/>
                  </a:lnTo>
                  <a:lnTo>
                    <a:pt x="95" y="402"/>
                  </a:lnTo>
                  <a:lnTo>
                    <a:pt x="93" y="444"/>
                  </a:lnTo>
                  <a:lnTo>
                    <a:pt x="93" y="482"/>
                  </a:lnTo>
                  <a:lnTo>
                    <a:pt x="93" y="521"/>
                  </a:lnTo>
                  <a:lnTo>
                    <a:pt x="93" y="555"/>
                  </a:lnTo>
                  <a:lnTo>
                    <a:pt x="93" y="589"/>
                  </a:lnTo>
                  <a:lnTo>
                    <a:pt x="93" y="622"/>
                  </a:lnTo>
                  <a:lnTo>
                    <a:pt x="91" y="653"/>
                  </a:lnTo>
                  <a:lnTo>
                    <a:pt x="91" y="681"/>
                  </a:lnTo>
                  <a:lnTo>
                    <a:pt x="91" y="710"/>
                  </a:lnTo>
                  <a:lnTo>
                    <a:pt x="91" y="735"/>
                  </a:lnTo>
                  <a:lnTo>
                    <a:pt x="90" y="760"/>
                  </a:lnTo>
                  <a:lnTo>
                    <a:pt x="90" y="781"/>
                  </a:lnTo>
                  <a:lnTo>
                    <a:pt x="90" y="802"/>
                  </a:lnTo>
                  <a:lnTo>
                    <a:pt x="90" y="821"/>
                  </a:lnTo>
                  <a:lnTo>
                    <a:pt x="88" y="838"/>
                  </a:lnTo>
                  <a:lnTo>
                    <a:pt x="88" y="855"/>
                  </a:lnTo>
                  <a:lnTo>
                    <a:pt x="88" y="869"/>
                  </a:lnTo>
                  <a:lnTo>
                    <a:pt x="86" y="882"/>
                  </a:lnTo>
                  <a:lnTo>
                    <a:pt x="86" y="892"/>
                  </a:lnTo>
                  <a:lnTo>
                    <a:pt x="86" y="901"/>
                  </a:lnTo>
                  <a:lnTo>
                    <a:pt x="86" y="909"/>
                  </a:lnTo>
                  <a:lnTo>
                    <a:pt x="84" y="915"/>
                  </a:lnTo>
                  <a:lnTo>
                    <a:pt x="84" y="918"/>
                  </a:lnTo>
                  <a:lnTo>
                    <a:pt x="84" y="922"/>
                  </a:lnTo>
                  <a:lnTo>
                    <a:pt x="80" y="928"/>
                  </a:lnTo>
                  <a:lnTo>
                    <a:pt x="78" y="934"/>
                  </a:lnTo>
                  <a:lnTo>
                    <a:pt x="76" y="938"/>
                  </a:lnTo>
                  <a:lnTo>
                    <a:pt x="74" y="941"/>
                  </a:lnTo>
                  <a:lnTo>
                    <a:pt x="72" y="943"/>
                  </a:lnTo>
                  <a:lnTo>
                    <a:pt x="69" y="945"/>
                  </a:lnTo>
                  <a:lnTo>
                    <a:pt x="67" y="947"/>
                  </a:lnTo>
                  <a:lnTo>
                    <a:pt x="65" y="947"/>
                  </a:lnTo>
                  <a:lnTo>
                    <a:pt x="63" y="947"/>
                  </a:lnTo>
                  <a:lnTo>
                    <a:pt x="63" y="945"/>
                  </a:lnTo>
                  <a:lnTo>
                    <a:pt x="61" y="945"/>
                  </a:lnTo>
                  <a:lnTo>
                    <a:pt x="59" y="943"/>
                  </a:lnTo>
                  <a:lnTo>
                    <a:pt x="57" y="940"/>
                  </a:lnTo>
                  <a:lnTo>
                    <a:pt x="55" y="938"/>
                  </a:lnTo>
                  <a:lnTo>
                    <a:pt x="53" y="934"/>
                  </a:lnTo>
                  <a:lnTo>
                    <a:pt x="51" y="928"/>
                  </a:lnTo>
                  <a:lnTo>
                    <a:pt x="49" y="924"/>
                  </a:lnTo>
                  <a:lnTo>
                    <a:pt x="47" y="918"/>
                  </a:lnTo>
                  <a:lnTo>
                    <a:pt x="46" y="913"/>
                  </a:lnTo>
                  <a:lnTo>
                    <a:pt x="44" y="907"/>
                  </a:lnTo>
                  <a:lnTo>
                    <a:pt x="42" y="899"/>
                  </a:lnTo>
                  <a:lnTo>
                    <a:pt x="38" y="894"/>
                  </a:lnTo>
                  <a:lnTo>
                    <a:pt x="34" y="876"/>
                  </a:lnTo>
                  <a:lnTo>
                    <a:pt x="28" y="859"/>
                  </a:lnTo>
                  <a:lnTo>
                    <a:pt x="25" y="842"/>
                  </a:lnTo>
                  <a:lnTo>
                    <a:pt x="21" y="821"/>
                  </a:lnTo>
                  <a:lnTo>
                    <a:pt x="21" y="800"/>
                  </a:lnTo>
                  <a:lnTo>
                    <a:pt x="19" y="786"/>
                  </a:lnTo>
                  <a:lnTo>
                    <a:pt x="21" y="775"/>
                  </a:lnTo>
                  <a:lnTo>
                    <a:pt x="21" y="764"/>
                  </a:lnTo>
                  <a:lnTo>
                    <a:pt x="21" y="750"/>
                  </a:lnTo>
                  <a:lnTo>
                    <a:pt x="23" y="737"/>
                  </a:lnTo>
                  <a:lnTo>
                    <a:pt x="25" y="721"/>
                  </a:lnTo>
                  <a:lnTo>
                    <a:pt x="26" y="708"/>
                  </a:lnTo>
                  <a:lnTo>
                    <a:pt x="28" y="693"/>
                  </a:lnTo>
                  <a:lnTo>
                    <a:pt x="28" y="677"/>
                  </a:lnTo>
                  <a:lnTo>
                    <a:pt x="30" y="662"/>
                  </a:lnTo>
                  <a:lnTo>
                    <a:pt x="32" y="645"/>
                  </a:lnTo>
                  <a:lnTo>
                    <a:pt x="32" y="628"/>
                  </a:lnTo>
                  <a:lnTo>
                    <a:pt x="34" y="609"/>
                  </a:lnTo>
                  <a:lnTo>
                    <a:pt x="34" y="589"/>
                  </a:lnTo>
                  <a:lnTo>
                    <a:pt x="36" y="570"/>
                  </a:lnTo>
                  <a:lnTo>
                    <a:pt x="36" y="549"/>
                  </a:lnTo>
                  <a:lnTo>
                    <a:pt x="38" y="526"/>
                  </a:lnTo>
                  <a:lnTo>
                    <a:pt x="38" y="503"/>
                  </a:lnTo>
                  <a:lnTo>
                    <a:pt x="38" y="480"/>
                  </a:lnTo>
                  <a:lnTo>
                    <a:pt x="40" y="456"/>
                  </a:lnTo>
                  <a:lnTo>
                    <a:pt x="40" y="431"/>
                  </a:lnTo>
                  <a:lnTo>
                    <a:pt x="40" y="404"/>
                  </a:lnTo>
                  <a:lnTo>
                    <a:pt x="40" y="375"/>
                  </a:lnTo>
                  <a:lnTo>
                    <a:pt x="40" y="348"/>
                  </a:lnTo>
                  <a:lnTo>
                    <a:pt x="40" y="322"/>
                  </a:lnTo>
                  <a:lnTo>
                    <a:pt x="38" y="295"/>
                  </a:lnTo>
                  <a:lnTo>
                    <a:pt x="36" y="272"/>
                  </a:lnTo>
                  <a:lnTo>
                    <a:pt x="36" y="249"/>
                  </a:lnTo>
                  <a:lnTo>
                    <a:pt x="34" y="228"/>
                  </a:lnTo>
                  <a:lnTo>
                    <a:pt x="32" y="207"/>
                  </a:lnTo>
                  <a:lnTo>
                    <a:pt x="30" y="188"/>
                  </a:lnTo>
                  <a:lnTo>
                    <a:pt x="30" y="171"/>
                  </a:lnTo>
                  <a:lnTo>
                    <a:pt x="28" y="155"/>
                  </a:lnTo>
                  <a:lnTo>
                    <a:pt x="26" y="140"/>
                  </a:lnTo>
                  <a:lnTo>
                    <a:pt x="23" y="127"/>
                  </a:lnTo>
                  <a:lnTo>
                    <a:pt x="21" y="115"/>
                  </a:lnTo>
                  <a:lnTo>
                    <a:pt x="19" y="104"/>
                  </a:lnTo>
                  <a:lnTo>
                    <a:pt x="15" y="94"/>
                  </a:lnTo>
                  <a:lnTo>
                    <a:pt x="13" y="86"/>
                  </a:lnTo>
                  <a:lnTo>
                    <a:pt x="9" y="81"/>
                  </a:lnTo>
                  <a:lnTo>
                    <a:pt x="9" y="81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1335125" y="1482745"/>
              <a:ext cx="287338" cy="800100"/>
            </a:xfrm>
            <a:custGeom>
              <a:avLst/>
              <a:gdLst>
                <a:gd name="T0" fmla="*/ 233 w 361"/>
                <a:gd name="T1" fmla="*/ 213 h 1009"/>
                <a:gd name="T2" fmla="*/ 229 w 361"/>
                <a:gd name="T3" fmla="*/ 161 h 1009"/>
                <a:gd name="T4" fmla="*/ 226 w 361"/>
                <a:gd name="T5" fmla="*/ 127 h 1009"/>
                <a:gd name="T6" fmla="*/ 222 w 361"/>
                <a:gd name="T7" fmla="*/ 106 h 1009"/>
                <a:gd name="T8" fmla="*/ 210 w 361"/>
                <a:gd name="T9" fmla="*/ 100 h 1009"/>
                <a:gd name="T10" fmla="*/ 174 w 361"/>
                <a:gd name="T11" fmla="*/ 98 h 1009"/>
                <a:gd name="T12" fmla="*/ 113 w 361"/>
                <a:gd name="T13" fmla="*/ 102 h 1009"/>
                <a:gd name="T14" fmla="*/ 27 w 361"/>
                <a:gd name="T15" fmla="*/ 111 h 1009"/>
                <a:gd name="T16" fmla="*/ 34 w 361"/>
                <a:gd name="T17" fmla="*/ 64 h 1009"/>
                <a:gd name="T18" fmla="*/ 136 w 361"/>
                <a:gd name="T19" fmla="*/ 52 h 1009"/>
                <a:gd name="T20" fmla="*/ 187 w 361"/>
                <a:gd name="T21" fmla="*/ 41 h 1009"/>
                <a:gd name="T22" fmla="*/ 214 w 361"/>
                <a:gd name="T23" fmla="*/ 20 h 1009"/>
                <a:gd name="T24" fmla="*/ 227 w 361"/>
                <a:gd name="T25" fmla="*/ 6 h 1009"/>
                <a:gd name="T26" fmla="*/ 245 w 361"/>
                <a:gd name="T27" fmla="*/ 0 h 1009"/>
                <a:gd name="T28" fmla="*/ 268 w 361"/>
                <a:gd name="T29" fmla="*/ 14 h 1009"/>
                <a:gd name="T30" fmla="*/ 314 w 361"/>
                <a:gd name="T31" fmla="*/ 39 h 1009"/>
                <a:gd name="T32" fmla="*/ 350 w 361"/>
                <a:gd name="T33" fmla="*/ 66 h 1009"/>
                <a:gd name="T34" fmla="*/ 361 w 361"/>
                <a:gd name="T35" fmla="*/ 83 h 1009"/>
                <a:gd name="T36" fmla="*/ 346 w 361"/>
                <a:gd name="T37" fmla="*/ 106 h 1009"/>
                <a:gd name="T38" fmla="*/ 333 w 361"/>
                <a:gd name="T39" fmla="*/ 123 h 1009"/>
                <a:gd name="T40" fmla="*/ 327 w 361"/>
                <a:gd name="T41" fmla="*/ 152 h 1009"/>
                <a:gd name="T42" fmla="*/ 321 w 361"/>
                <a:gd name="T43" fmla="*/ 199 h 1009"/>
                <a:gd name="T44" fmla="*/ 319 w 361"/>
                <a:gd name="T45" fmla="*/ 266 h 1009"/>
                <a:gd name="T46" fmla="*/ 315 w 361"/>
                <a:gd name="T47" fmla="*/ 395 h 1009"/>
                <a:gd name="T48" fmla="*/ 314 w 361"/>
                <a:gd name="T49" fmla="*/ 561 h 1009"/>
                <a:gd name="T50" fmla="*/ 312 w 361"/>
                <a:gd name="T51" fmla="*/ 678 h 1009"/>
                <a:gd name="T52" fmla="*/ 308 w 361"/>
                <a:gd name="T53" fmla="*/ 750 h 1009"/>
                <a:gd name="T54" fmla="*/ 304 w 361"/>
                <a:gd name="T55" fmla="*/ 844 h 1009"/>
                <a:gd name="T56" fmla="*/ 298 w 361"/>
                <a:gd name="T57" fmla="*/ 924 h 1009"/>
                <a:gd name="T58" fmla="*/ 292 w 361"/>
                <a:gd name="T59" fmla="*/ 965 h 1009"/>
                <a:gd name="T60" fmla="*/ 285 w 361"/>
                <a:gd name="T61" fmla="*/ 991 h 1009"/>
                <a:gd name="T62" fmla="*/ 279 w 361"/>
                <a:gd name="T63" fmla="*/ 1007 h 1009"/>
                <a:gd name="T64" fmla="*/ 271 w 361"/>
                <a:gd name="T65" fmla="*/ 1009 h 1009"/>
                <a:gd name="T66" fmla="*/ 262 w 361"/>
                <a:gd name="T67" fmla="*/ 1005 h 1009"/>
                <a:gd name="T68" fmla="*/ 250 w 361"/>
                <a:gd name="T69" fmla="*/ 986 h 1009"/>
                <a:gd name="T70" fmla="*/ 237 w 361"/>
                <a:gd name="T71" fmla="*/ 942 h 1009"/>
                <a:gd name="T72" fmla="*/ 227 w 361"/>
                <a:gd name="T73" fmla="*/ 907 h 1009"/>
                <a:gd name="T74" fmla="*/ 227 w 361"/>
                <a:gd name="T75" fmla="*/ 894 h 1009"/>
                <a:gd name="T76" fmla="*/ 227 w 361"/>
                <a:gd name="T77" fmla="*/ 865 h 1009"/>
                <a:gd name="T78" fmla="*/ 229 w 361"/>
                <a:gd name="T79" fmla="*/ 813 h 1009"/>
                <a:gd name="T80" fmla="*/ 231 w 361"/>
                <a:gd name="T81" fmla="*/ 737 h 1009"/>
                <a:gd name="T82" fmla="*/ 235 w 361"/>
                <a:gd name="T83" fmla="*/ 641 h 1009"/>
                <a:gd name="T84" fmla="*/ 237 w 361"/>
                <a:gd name="T85" fmla="*/ 563 h 1009"/>
                <a:gd name="T86" fmla="*/ 239 w 361"/>
                <a:gd name="T87" fmla="*/ 502 h 1009"/>
                <a:gd name="T88" fmla="*/ 239 w 361"/>
                <a:gd name="T89" fmla="*/ 461 h 1009"/>
                <a:gd name="T90" fmla="*/ 239 w 361"/>
                <a:gd name="T91" fmla="*/ 435 h 1009"/>
                <a:gd name="T92" fmla="*/ 239 w 361"/>
                <a:gd name="T93" fmla="*/ 400 h 1009"/>
                <a:gd name="T94" fmla="*/ 237 w 361"/>
                <a:gd name="T95" fmla="*/ 354 h 1009"/>
                <a:gd name="T96" fmla="*/ 235 w 361"/>
                <a:gd name="T97" fmla="*/ 297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1" h="1009">
                  <a:moveTo>
                    <a:pt x="233" y="263"/>
                  </a:moveTo>
                  <a:lnTo>
                    <a:pt x="233" y="245"/>
                  </a:lnTo>
                  <a:lnTo>
                    <a:pt x="233" y="228"/>
                  </a:lnTo>
                  <a:lnTo>
                    <a:pt x="233" y="213"/>
                  </a:lnTo>
                  <a:lnTo>
                    <a:pt x="231" y="199"/>
                  </a:lnTo>
                  <a:lnTo>
                    <a:pt x="231" y="186"/>
                  </a:lnTo>
                  <a:lnTo>
                    <a:pt x="231" y="173"/>
                  </a:lnTo>
                  <a:lnTo>
                    <a:pt x="229" y="161"/>
                  </a:lnTo>
                  <a:lnTo>
                    <a:pt x="229" y="152"/>
                  </a:lnTo>
                  <a:lnTo>
                    <a:pt x="229" y="142"/>
                  </a:lnTo>
                  <a:lnTo>
                    <a:pt x="227" y="134"/>
                  </a:lnTo>
                  <a:lnTo>
                    <a:pt x="226" y="127"/>
                  </a:lnTo>
                  <a:lnTo>
                    <a:pt x="226" y="119"/>
                  </a:lnTo>
                  <a:lnTo>
                    <a:pt x="224" y="113"/>
                  </a:lnTo>
                  <a:lnTo>
                    <a:pt x="224" y="110"/>
                  </a:lnTo>
                  <a:lnTo>
                    <a:pt x="222" y="106"/>
                  </a:lnTo>
                  <a:lnTo>
                    <a:pt x="222" y="102"/>
                  </a:lnTo>
                  <a:lnTo>
                    <a:pt x="220" y="102"/>
                  </a:lnTo>
                  <a:lnTo>
                    <a:pt x="216" y="100"/>
                  </a:lnTo>
                  <a:lnTo>
                    <a:pt x="210" y="100"/>
                  </a:lnTo>
                  <a:lnTo>
                    <a:pt x="204" y="100"/>
                  </a:lnTo>
                  <a:lnTo>
                    <a:pt x="195" y="98"/>
                  </a:lnTo>
                  <a:lnTo>
                    <a:pt x="185" y="98"/>
                  </a:lnTo>
                  <a:lnTo>
                    <a:pt x="174" y="98"/>
                  </a:lnTo>
                  <a:lnTo>
                    <a:pt x="160" y="100"/>
                  </a:lnTo>
                  <a:lnTo>
                    <a:pt x="147" y="100"/>
                  </a:lnTo>
                  <a:lnTo>
                    <a:pt x="130" y="102"/>
                  </a:lnTo>
                  <a:lnTo>
                    <a:pt x="113" y="102"/>
                  </a:lnTo>
                  <a:lnTo>
                    <a:pt x="94" y="104"/>
                  </a:lnTo>
                  <a:lnTo>
                    <a:pt x="73" y="106"/>
                  </a:lnTo>
                  <a:lnTo>
                    <a:pt x="50" y="110"/>
                  </a:lnTo>
                  <a:lnTo>
                    <a:pt x="27" y="111"/>
                  </a:lnTo>
                  <a:lnTo>
                    <a:pt x="0" y="115"/>
                  </a:lnTo>
                  <a:lnTo>
                    <a:pt x="0" y="64"/>
                  </a:lnTo>
                  <a:lnTo>
                    <a:pt x="17" y="64"/>
                  </a:lnTo>
                  <a:lnTo>
                    <a:pt x="34" y="64"/>
                  </a:lnTo>
                  <a:lnTo>
                    <a:pt x="67" y="60"/>
                  </a:lnTo>
                  <a:lnTo>
                    <a:pt x="101" y="56"/>
                  </a:lnTo>
                  <a:lnTo>
                    <a:pt x="118" y="54"/>
                  </a:lnTo>
                  <a:lnTo>
                    <a:pt x="136" y="52"/>
                  </a:lnTo>
                  <a:lnTo>
                    <a:pt x="151" y="48"/>
                  </a:lnTo>
                  <a:lnTo>
                    <a:pt x="164" y="46"/>
                  </a:lnTo>
                  <a:lnTo>
                    <a:pt x="176" y="44"/>
                  </a:lnTo>
                  <a:lnTo>
                    <a:pt x="187" y="41"/>
                  </a:lnTo>
                  <a:lnTo>
                    <a:pt x="195" y="37"/>
                  </a:lnTo>
                  <a:lnTo>
                    <a:pt x="203" y="31"/>
                  </a:lnTo>
                  <a:lnTo>
                    <a:pt x="210" y="25"/>
                  </a:lnTo>
                  <a:lnTo>
                    <a:pt x="214" y="20"/>
                  </a:lnTo>
                  <a:lnTo>
                    <a:pt x="218" y="16"/>
                  </a:lnTo>
                  <a:lnTo>
                    <a:pt x="220" y="12"/>
                  </a:lnTo>
                  <a:lnTo>
                    <a:pt x="224" y="8"/>
                  </a:lnTo>
                  <a:lnTo>
                    <a:pt x="227" y="6"/>
                  </a:lnTo>
                  <a:lnTo>
                    <a:pt x="231" y="2"/>
                  </a:lnTo>
                  <a:lnTo>
                    <a:pt x="237" y="2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8" y="2"/>
                  </a:lnTo>
                  <a:lnTo>
                    <a:pt x="254" y="6"/>
                  </a:lnTo>
                  <a:lnTo>
                    <a:pt x="260" y="10"/>
                  </a:lnTo>
                  <a:lnTo>
                    <a:pt x="268" y="14"/>
                  </a:lnTo>
                  <a:lnTo>
                    <a:pt x="277" y="20"/>
                  </a:lnTo>
                  <a:lnTo>
                    <a:pt x="289" y="25"/>
                  </a:lnTo>
                  <a:lnTo>
                    <a:pt x="300" y="31"/>
                  </a:lnTo>
                  <a:lnTo>
                    <a:pt x="314" y="39"/>
                  </a:lnTo>
                  <a:lnTo>
                    <a:pt x="323" y="46"/>
                  </a:lnTo>
                  <a:lnTo>
                    <a:pt x="333" y="54"/>
                  </a:lnTo>
                  <a:lnTo>
                    <a:pt x="342" y="60"/>
                  </a:lnTo>
                  <a:lnTo>
                    <a:pt x="350" y="66"/>
                  </a:lnTo>
                  <a:lnTo>
                    <a:pt x="354" y="71"/>
                  </a:lnTo>
                  <a:lnTo>
                    <a:pt x="359" y="77"/>
                  </a:lnTo>
                  <a:lnTo>
                    <a:pt x="361" y="81"/>
                  </a:lnTo>
                  <a:lnTo>
                    <a:pt x="361" y="83"/>
                  </a:lnTo>
                  <a:lnTo>
                    <a:pt x="359" y="87"/>
                  </a:lnTo>
                  <a:lnTo>
                    <a:pt x="358" y="88"/>
                  </a:lnTo>
                  <a:lnTo>
                    <a:pt x="352" y="96"/>
                  </a:lnTo>
                  <a:lnTo>
                    <a:pt x="346" y="106"/>
                  </a:lnTo>
                  <a:lnTo>
                    <a:pt x="342" y="111"/>
                  </a:lnTo>
                  <a:lnTo>
                    <a:pt x="338" y="115"/>
                  </a:lnTo>
                  <a:lnTo>
                    <a:pt x="335" y="119"/>
                  </a:lnTo>
                  <a:lnTo>
                    <a:pt x="333" y="123"/>
                  </a:lnTo>
                  <a:lnTo>
                    <a:pt x="331" y="129"/>
                  </a:lnTo>
                  <a:lnTo>
                    <a:pt x="329" y="134"/>
                  </a:lnTo>
                  <a:lnTo>
                    <a:pt x="327" y="142"/>
                  </a:lnTo>
                  <a:lnTo>
                    <a:pt x="327" y="152"/>
                  </a:lnTo>
                  <a:lnTo>
                    <a:pt x="325" y="161"/>
                  </a:lnTo>
                  <a:lnTo>
                    <a:pt x="323" y="173"/>
                  </a:lnTo>
                  <a:lnTo>
                    <a:pt x="323" y="186"/>
                  </a:lnTo>
                  <a:lnTo>
                    <a:pt x="321" y="199"/>
                  </a:lnTo>
                  <a:lnTo>
                    <a:pt x="321" y="215"/>
                  </a:lnTo>
                  <a:lnTo>
                    <a:pt x="321" y="230"/>
                  </a:lnTo>
                  <a:lnTo>
                    <a:pt x="319" y="247"/>
                  </a:lnTo>
                  <a:lnTo>
                    <a:pt x="319" y="266"/>
                  </a:lnTo>
                  <a:lnTo>
                    <a:pt x="319" y="286"/>
                  </a:lnTo>
                  <a:lnTo>
                    <a:pt x="319" y="307"/>
                  </a:lnTo>
                  <a:lnTo>
                    <a:pt x="317" y="351"/>
                  </a:lnTo>
                  <a:lnTo>
                    <a:pt x="315" y="395"/>
                  </a:lnTo>
                  <a:lnTo>
                    <a:pt x="315" y="439"/>
                  </a:lnTo>
                  <a:lnTo>
                    <a:pt x="314" y="479"/>
                  </a:lnTo>
                  <a:lnTo>
                    <a:pt x="314" y="521"/>
                  </a:lnTo>
                  <a:lnTo>
                    <a:pt x="314" y="561"/>
                  </a:lnTo>
                  <a:lnTo>
                    <a:pt x="314" y="599"/>
                  </a:lnTo>
                  <a:lnTo>
                    <a:pt x="314" y="637"/>
                  </a:lnTo>
                  <a:lnTo>
                    <a:pt x="312" y="659"/>
                  </a:lnTo>
                  <a:lnTo>
                    <a:pt x="312" y="678"/>
                  </a:lnTo>
                  <a:lnTo>
                    <a:pt x="310" y="697"/>
                  </a:lnTo>
                  <a:lnTo>
                    <a:pt x="310" y="714"/>
                  </a:lnTo>
                  <a:lnTo>
                    <a:pt x="308" y="733"/>
                  </a:lnTo>
                  <a:lnTo>
                    <a:pt x="308" y="750"/>
                  </a:lnTo>
                  <a:lnTo>
                    <a:pt x="308" y="768"/>
                  </a:lnTo>
                  <a:lnTo>
                    <a:pt x="306" y="783"/>
                  </a:lnTo>
                  <a:lnTo>
                    <a:pt x="306" y="815"/>
                  </a:lnTo>
                  <a:lnTo>
                    <a:pt x="304" y="844"/>
                  </a:lnTo>
                  <a:lnTo>
                    <a:pt x="302" y="873"/>
                  </a:lnTo>
                  <a:lnTo>
                    <a:pt x="300" y="900"/>
                  </a:lnTo>
                  <a:lnTo>
                    <a:pt x="300" y="913"/>
                  </a:lnTo>
                  <a:lnTo>
                    <a:pt x="298" y="924"/>
                  </a:lnTo>
                  <a:lnTo>
                    <a:pt x="296" y="936"/>
                  </a:lnTo>
                  <a:lnTo>
                    <a:pt x="294" y="945"/>
                  </a:lnTo>
                  <a:lnTo>
                    <a:pt x="294" y="955"/>
                  </a:lnTo>
                  <a:lnTo>
                    <a:pt x="292" y="965"/>
                  </a:lnTo>
                  <a:lnTo>
                    <a:pt x="291" y="972"/>
                  </a:lnTo>
                  <a:lnTo>
                    <a:pt x="289" y="980"/>
                  </a:lnTo>
                  <a:lnTo>
                    <a:pt x="287" y="988"/>
                  </a:lnTo>
                  <a:lnTo>
                    <a:pt x="285" y="991"/>
                  </a:lnTo>
                  <a:lnTo>
                    <a:pt x="283" y="997"/>
                  </a:lnTo>
                  <a:lnTo>
                    <a:pt x="281" y="1001"/>
                  </a:lnTo>
                  <a:lnTo>
                    <a:pt x="281" y="1005"/>
                  </a:lnTo>
                  <a:lnTo>
                    <a:pt x="279" y="1007"/>
                  </a:lnTo>
                  <a:lnTo>
                    <a:pt x="277" y="1007"/>
                  </a:lnTo>
                  <a:lnTo>
                    <a:pt x="275" y="1009"/>
                  </a:lnTo>
                  <a:lnTo>
                    <a:pt x="273" y="1009"/>
                  </a:lnTo>
                  <a:lnTo>
                    <a:pt x="271" y="1009"/>
                  </a:lnTo>
                  <a:lnTo>
                    <a:pt x="270" y="1009"/>
                  </a:lnTo>
                  <a:lnTo>
                    <a:pt x="268" y="1009"/>
                  </a:lnTo>
                  <a:lnTo>
                    <a:pt x="266" y="1007"/>
                  </a:lnTo>
                  <a:lnTo>
                    <a:pt x="262" y="1005"/>
                  </a:lnTo>
                  <a:lnTo>
                    <a:pt x="260" y="1003"/>
                  </a:lnTo>
                  <a:lnTo>
                    <a:pt x="258" y="1001"/>
                  </a:lnTo>
                  <a:lnTo>
                    <a:pt x="254" y="993"/>
                  </a:lnTo>
                  <a:lnTo>
                    <a:pt x="250" y="986"/>
                  </a:lnTo>
                  <a:lnTo>
                    <a:pt x="248" y="974"/>
                  </a:lnTo>
                  <a:lnTo>
                    <a:pt x="245" y="963"/>
                  </a:lnTo>
                  <a:lnTo>
                    <a:pt x="241" y="951"/>
                  </a:lnTo>
                  <a:lnTo>
                    <a:pt x="237" y="942"/>
                  </a:lnTo>
                  <a:lnTo>
                    <a:pt x="235" y="930"/>
                  </a:lnTo>
                  <a:lnTo>
                    <a:pt x="231" y="922"/>
                  </a:lnTo>
                  <a:lnTo>
                    <a:pt x="229" y="915"/>
                  </a:lnTo>
                  <a:lnTo>
                    <a:pt x="227" y="907"/>
                  </a:lnTo>
                  <a:lnTo>
                    <a:pt x="227" y="903"/>
                  </a:lnTo>
                  <a:lnTo>
                    <a:pt x="227" y="900"/>
                  </a:lnTo>
                  <a:lnTo>
                    <a:pt x="227" y="898"/>
                  </a:lnTo>
                  <a:lnTo>
                    <a:pt x="227" y="894"/>
                  </a:lnTo>
                  <a:lnTo>
                    <a:pt x="227" y="890"/>
                  </a:lnTo>
                  <a:lnTo>
                    <a:pt x="227" y="882"/>
                  </a:lnTo>
                  <a:lnTo>
                    <a:pt x="227" y="875"/>
                  </a:lnTo>
                  <a:lnTo>
                    <a:pt x="227" y="865"/>
                  </a:lnTo>
                  <a:lnTo>
                    <a:pt x="227" y="856"/>
                  </a:lnTo>
                  <a:lnTo>
                    <a:pt x="227" y="842"/>
                  </a:lnTo>
                  <a:lnTo>
                    <a:pt x="227" y="829"/>
                  </a:lnTo>
                  <a:lnTo>
                    <a:pt x="229" y="813"/>
                  </a:lnTo>
                  <a:lnTo>
                    <a:pt x="229" y="796"/>
                  </a:lnTo>
                  <a:lnTo>
                    <a:pt x="229" y="777"/>
                  </a:lnTo>
                  <a:lnTo>
                    <a:pt x="231" y="758"/>
                  </a:lnTo>
                  <a:lnTo>
                    <a:pt x="231" y="737"/>
                  </a:lnTo>
                  <a:lnTo>
                    <a:pt x="231" y="714"/>
                  </a:lnTo>
                  <a:lnTo>
                    <a:pt x="233" y="689"/>
                  </a:lnTo>
                  <a:lnTo>
                    <a:pt x="235" y="664"/>
                  </a:lnTo>
                  <a:lnTo>
                    <a:pt x="235" y="641"/>
                  </a:lnTo>
                  <a:lnTo>
                    <a:pt x="235" y="620"/>
                  </a:lnTo>
                  <a:lnTo>
                    <a:pt x="237" y="599"/>
                  </a:lnTo>
                  <a:lnTo>
                    <a:pt x="237" y="580"/>
                  </a:lnTo>
                  <a:lnTo>
                    <a:pt x="237" y="563"/>
                  </a:lnTo>
                  <a:lnTo>
                    <a:pt x="239" y="546"/>
                  </a:lnTo>
                  <a:lnTo>
                    <a:pt x="239" y="530"/>
                  </a:lnTo>
                  <a:lnTo>
                    <a:pt x="239" y="515"/>
                  </a:lnTo>
                  <a:lnTo>
                    <a:pt x="239" y="502"/>
                  </a:lnTo>
                  <a:lnTo>
                    <a:pt x="239" y="490"/>
                  </a:lnTo>
                  <a:lnTo>
                    <a:pt x="239" y="479"/>
                  </a:lnTo>
                  <a:lnTo>
                    <a:pt x="239" y="469"/>
                  </a:lnTo>
                  <a:lnTo>
                    <a:pt x="239" y="461"/>
                  </a:lnTo>
                  <a:lnTo>
                    <a:pt x="239" y="454"/>
                  </a:lnTo>
                  <a:lnTo>
                    <a:pt x="239" y="446"/>
                  </a:lnTo>
                  <a:lnTo>
                    <a:pt x="239" y="440"/>
                  </a:lnTo>
                  <a:lnTo>
                    <a:pt x="239" y="435"/>
                  </a:lnTo>
                  <a:lnTo>
                    <a:pt x="239" y="427"/>
                  </a:lnTo>
                  <a:lnTo>
                    <a:pt x="239" y="417"/>
                  </a:lnTo>
                  <a:lnTo>
                    <a:pt x="239" y="410"/>
                  </a:lnTo>
                  <a:lnTo>
                    <a:pt x="239" y="400"/>
                  </a:lnTo>
                  <a:lnTo>
                    <a:pt x="239" y="389"/>
                  </a:lnTo>
                  <a:lnTo>
                    <a:pt x="239" y="379"/>
                  </a:lnTo>
                  <a:lnTo>
                    <a:pt x="239" y="366"/>
                  </a:lnTo>
                  <a:lnTo>
                    <a:pt x="237" y="354"/>
                  </a:lnTo>
                  <a:lnTo>
                    <a:pt x="237" y="341"/>
                  </a:lnTo>
                  <a:lnTo>
                    <a:pt x="237" y="328"/>
                  </a:lnTo>
                  <a:lnTo>
                    <a:pt x="235" y="312"/>
                  </a:lnTo>
                  <a:lnTo>
                    <a:pt x="235" y="297"/>
                  </a:lnTo>
                  <a:lnTo>
                    <a:pt x="235" y="280"/>
                  </a:lnTo>
                  <a:lnTo>
                    <a:pt x="233" y="263"/>
                  </a:lnTo>
                  <a:lnTo>
                    <a:pt x="233" y="263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1358938" y="1797070"/>
              <a:ext cx="131763" cy="60325"/>
            </a:xfrm>
            <a:custGeom>
              <a:avLst/>
              <a:gdLst>
                <a:gd name="T0" fmla="*/ 167 w 167"/>
                <a:gd name="T1" fmla="*/ 12 h 77"/>
                <a:gd name="T2" fmla="*/ 167 w 167"/>
                <a:gd name="T3" fmla="*/ 16 h 77"/>
                <a:gd name="T4" fmla="*/ 167 w 167"/>
                <a:gd name="T5" fmla="*/ 20 h 77"/>
                <a:gd name="T6" fmla="*/ 167 w 167"/>
                <a:gd name="T7" fmla="*/ 23 h 77"/>
                <a:gd name="T8" fmla="*/ 165 w 167"/>
                <a:gd name="T9" fmla="*/ 27 h 77"/>
                <a:gd name="T10" fmla="*/ 165 w 167"/>
                <a:gd name="T11" fmla="*/ 33 h 77"/>
                <a:gd name="T12" fmla="*/ 163 w 167"/>
                <a:gd name="T13" fmla="*/ 39 h 77"/>
                <a:gd name="T14" fmla="*/ 163 w 167"/>
                <a:gd name="T15" fmla="*/ 44 h 77"/>
                <a:gd name="T16" fmla="*/ 161 w 167"/>
                <a:gd name="T17" fmla="*/ 50 h 77"/>
                <a:gd name="T18" fmla="*/ 159 w 167"/>
                <a:gd name="T19" fmla="*/ 54 h 77"/>
                <a:gd name="T20" fmla="*/ 155 w 167"/>
                <a:gd name="T21" fmla="*/ 58 h 77"/>
                <a:gd name="T22" fmla="*/ 152 w 167"/>
                <a:gd name="T23" fmla="*/ 60 h 77"/>
                <a:gd name="T24" fmla="*/ 146 w 167"/>
                <a:gd name="T25" fmla="*/ 64 h 77"/>
                <a:gd name="T26" fmla="*/ 140 w 167"/>
                <a:gd name="T27" fmla="*/ 65 h 77"/>
                <a:gd name="T28" fmla="*/ 132 w 167"/>
                <a:gd name="T29" fmla="*/ 67 h 77"/>
                <a:gd name="T30" fmla="*/ 125 w 167"/>
                <a:gd name="T31" fmla="*/ 69 h 77"/>
                <a:gd name="T32" fmla="*/ 115 w 167"/>
                <a:gd name="T33" fmla="*/ 71 h 77"/>
                <a:gd name="T34" fmla="*/ 104 w 167"/>
                <a:gd name="T35" fmla="*/ 73 h 77"/>
                <a:gd name="T36" fmla="*/ 92 w 167"/>
                <a:gd name="T37" fmla="*/ 73 h 77"/>
                <a:gd name="T38" fmla="*/ 81 w 167"/>
                <a:gd name="T39" fmla="*/ 75 h 77"/>
                <a:gd name="T40" fmla="*/ 65 w 167"/>
                <a:gd name="T41" fmla="*/ 75 h 77"/>
                <a:gd name="T42" fmla="*/ 52 w 167"/>
                <a:gd name="T43" fmla="*/ 75 h 77"/>
                <a:gd name="T44" fmla="*/ 35 w 167"/>
                <a:gd name="T45" fmla="*/ 77 h 77"/>
                <a:gd name="T46" fmla="*/ 20 w 167"/>
                <a:gd name="T47" fmla="*/ 77 h 77"/>
                <a:gd name="T48" fmla="*/ 0 w 167"/>
                <a:gd name="T49" fmla="*/ 77 h 77"/>
                <a:gd name="T50" fmla="*/ 0 w 167"/>
                <a:gd name="T51" fmla="*/ 20 h 77"/>
                <a:gd name="T52" fmla="*/ 8 w 167"/>
                <a:gd name="T53" fmla="*/ 20 h 77"/>
                <a:gd name="T54" fmla="*/ 14 w 167"/>
                <a:gd name="T55" fmla="*/ 18 h 77"/>
                <a:gd name="T56" fmla="*/ 29 w 167"/>
                <a:gd name="T57" fmla="*/ 16 h 77"/>
                <a:gd name="T58" fmla="*/ 43 w 167"/>
                <a:gd name="T59" fmla="*/ 12 h 77"/>
                <a:gd name="T60" fmla="*/ 56 w 167"/>
                <a:gd name="T61" fmla="*/ 6 h 77"/>
                <a:gd name="T62" fmla="*/ 64 w 167"/>
                <a:gd name="T63" fmla="*/ 4 h 77"/>
                <a:gd name="T64" fmla="*/ 69 w 167"/>
                <a:gd name="T65" fmla="*/ 2 h 77"/>
                <a:gd name="T66" fmla="*/ 77 w 167"/>
                <a:gd name="T67" fmla="*/ 0 h 77"/>
                <a:gd name="T68" fmla="*/ 85 w 167"/>
                <a:gd name="T69" fmla="*/ 0 h 77"/>
                <a:gd name="T70" fmla="*/ 94 w 167"/>
                <a:gd name="T71" fmla="*/ 0 h 77"/>
                <a:gd name="T72" fmla="*/ 102 w 167"/>
                <a:gd name="T73" fmla="*/ 0 h 77"/>
                <a:gd name="T74" fmla="*/ 113 w 167"/>
                <a:gd name="T75" fmla="*/ 0 h 77"/>
                <a:gd name="T76" fmla="*/ 123 w 167"/>
                <a:gd name="T77" fmla="*/ 0 h 77"/>
                <a:gd name="T78" fmla="*/ 134 w 167"/>
                <a:gd name="T79" fmla="*/ 0 h 77"/>
                <a:gd name="T80" fmla="*/ 144 w 167"/>
                <a:gd name="T81" fmla="*/ 0 h 77"/>
                <a:gd name="T82" fmla="*/ 150 w 167"/>
                <a:gd name="T83" fmla="*/ 2 h 77"/>
                <a:gd name="T84" fmla="*/ 157 w 167"/>
                <a:gd name="T85" fmla="*/ 4 h 77"/>
                <a:gd name="T86" fmla="*/ 161 w 167"/>
                <a:gd name="T87" fmla="*/ 6 h 77"/>
                <a:gd name="T88" fmla="*/ 165 w 167"/>
                <a:gd name="T89" fmla="*/ 8 h 77"/>
                <a:gd name="T90" fmla="*/ 165 w 167"/>
                <a:gd name="T91" fmla="*/ 10 h 77"/>
                <a:gd name="T92" fmla="*/ 167 w 167"/>
                <a:gd name="T93" fmla="*/ 12 h 77"/>
                <a:gd name="T94" fmla="*/ 167 w 167"/>
                <a:gd name="T95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" h="77">
                  <a:moveTo>
                    <a:pt x="167" y="12"/>
                  </a:moveTo>
                  <a:lnTo>
                    <a:pt x="167" y="16"/>
                  </a:lnTo>
                  <a:lnTo>
                    <a:pt x="167" y="20"/>
                  </a:lnTo>
                  <a:lnTo>
                    <a:pt x="167" y="23"/>
                  </a:lnTo>
                  <a:lnTo>
                    <a:pt x="165" y="27"/>
                  </a:lnTo>
                  <a:lnTo>
                    <a:pt x="165" y="33"/>
                  </a:lnTo>
                  <a:lnTo>
                    <a:pt x="163" y="39"/>
                  </a:lnTo>
                  <a:lnTo>
                    <a:pt x="163" y="44"/>
                  </a:lnTo>
                  <a:lnTo>
                    <a:pt x="161" y="50"/>
                  </a:lnTo>
                  <a:lnTo>
                    <a:pt x="159" y="54"/>
                  </a:lnTo>
                  <a:lnTo>
                    <a:pt x="155" y="58"/>
                  </a:lnTo>
                  <a:lnTo>
                    <a:pt x="152" y="60"/>
                  </a:lnTo>
                  <a:lnTo>
                    <a:pt x="146" y="64"/>
                  </a:lnTo>
                  <a:lnTo>
                    <a:pt x="140" y="65"/>
                  </a:lnTo>
                  <a:lnTo>
                    <a:pt x="132" y="67"/>
                  </a:lnTo>
                  <a:lnTo>
                    <a:pt x="125" y="69"/>
                  </a:lnTo>
                  <a:lnTo>
                    <a:pt x="115" y="71"/>
                  </a:lnTo>
                  <a:lnTo>
                    <a:pt x="104" y="73"/>
                  </a:lnTo>
                  <a:lnTo>
                    <a:pt x="92" y="73"/>
                  </a:lnTo>
                  <a:lnTo>
                    <a:pt x="81" y="75"/>
                  </a:lnTo>
                  <a:lnTo>
                    <a:pt x="65" y="75"/>
                  </a:lnTo>
                  <a:lnTo>
                    <a:pt x="52" y="75"/>
                  </a:lnTo>
                  <a:lnTo>
                    <a:pt x="35" y="77"/>
                  </a:lnTo>
                  <a:lnTo>
                    <a:pt x="20" y="77"/>
                  </a:lnTo>
                  <a:lnTo>
                    <a:pt x="0" y="77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4" y="18"/>
                  </a:lnTo>
                  <a:lnTo>
                    <a:pt x="29" y="16"/>
                  </a:lnTo>
                  <a:lnTo>
                    <a:pt x="43" y="12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69" y="2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3" y="0"/>
                  </a:lnTo>
                  <a:lnTo>
                    <a:pt x="134" y="0"/>
                  </a:lnTo>
                  <a:lnTo>
                    <a:pt x="144" y="0"/>
                  </a:lnTo>
                  <a:lnTo>
                    <a:pt x="150" y="2"/>
                  </a:lnTo>
                  <a:lnTo>
                    <a:pt x="157" y="4"/>
                  </a:lnTo>
                  <a:lnTo>
                    <a:pt x="161" y="6"/>
                  </a:lnTo>
                  <a:lnTo>
                    <a:pt x="165" y="8"/>
                  </a:lnTo>
                  <a:lnTo>
                    <a:pt x="165" y="10"/>
                  </a:lnTo>
                  <a:lnTo>
                    <a:pt x="167" y="12"/>
                  </a:lnTo>
                  <a:lnTo>
                    <a:pt x="167" y="12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1346238" y="2124095"/>
              <a:ext cx="177800" cy="57150"/>
            </a:xfrm>
            <a:custGeom>
              <a:avLst/>
              <a:gdLst>
                <a:gd name="T0" fmla="*/ 226 w 226"/>
                <a:gd name="T1" fmla="*/ 9 h 72"/>
                <a:gd name="T2" fmla="*/ 226 w 226"/>
                <a:gd name="T3" fmla="*/ 72 h 72"/>
                <a:gd name="T4" fmla="*/ 0 w 226"/>
                <a:gd name="T5" fmla="*/ 72 h 72"/>
                <a:gd name="T6" fmla="*/ 0 w 226"/>
                <a:gd name="T7" fmla="*/ 15 h 72"/>
                <a:gd name="T8" fmla="*/ 8 w 226"/>
                <a:gd name="T9" fmla="*/ 15 h 72"/>
                <a:gd name="T10" fmla="*/ 16 w 226"/>
                <a:gd name="T11" fmla="*/ 13 h 72"/>
                <a:gd name="T12" fmla="*/ 25 w 226"/>
                <a:gd name="T13" fmla="*/ 13 h 72"/>
                <a:gd name="T14" fmla="*/ 35 w 226"/>
                <a:gd name="T15" fmla="*/ 11 h 72"/>
                <a:gd name="T16" fmla="*/ 46 w 226"/>
                <a:gd name="T17" fmla="*/ 9 h 72"/>
                <a:gd name="T18" fmla="*/ 56 w 226"/>
                <a:gd name="T19" fmla="*/ 7 h 72"/>
                <a:gd name="T20" fmla="*/ 79 w 226"/>
                <a:gd name="T21" fmla="*/ 2 h 72"/>
                <a:gd name="T22" fmla="*/ 92 w 226"/>
                <a:gd name="T23" fmla="*/ 0 h 72"/>
                <a:gd name="T24" fmla="*/ 105 w 226"/>
                <a:gd name="T25" fmla="*/ 0 h 72"/>
                <a:gd name="T26" fmla="*/ 121 w 226"/>
                <a:gd name="T27" fmla="*/ 0 h 72"/>
                <a:gd name="T28" fmla="*/ 140 w 226"/>
                <a:gd name="T29" fmla="*/ 2 h 72"/>
                <a:gd name="T30" fmla="*/ 159 w 226"/>
                <a:gd name="T31" fmla="*/ 2 h 72"/>
                <a:gd name="T32" fmla="*/ 180 w 226"/>
                <a:gd name="T33" fmla="*/ 4 h 72"/>
                <a:gd name="T34" fmla="*/ 201 w 226"/>
                <a:gd name="T35" fmla="*/ 5 h 72"/>
                <a:gd name="T36" fmla="*/ 226 w 226"/>
                <a:gd name="T37" fmla="*/ 9 h 72"/>
                <a:gd name="T38" fmla="*/ 226 w 226"/>
                <a:gd name="T3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6" h="72">
                  <a:moveTo>
                    <a:pt x="226" y="9"/>
                  </a:moveTo>
                  <a:lnTo>
                    <a:pt x="226" y="72"/>
                  </a:lnTo>
                  <a:lnTo>
                    <a:pt x="0" y="72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16" y="13"/>
                  </a:lnTo>
                  <a:lnTo>
                    <a:pt x="25" y="13"/>
                  </a:lnTo>
                  <a:lnTo>
                    <a:pt x="35" y="11"/>
                  </a:lnTo>
                  <a:lnTo>
                    <a:pt x="46" y="9"/>
                  </a:lnTo>
                  <a:lnTo>
                    <a:pt x="56" y="7"/>
                  </a:lnTo>
                  <a:lnTo>
                    <a:pt x="79" y="2"/>
                  </a:lnTo>
                  <a:lnTo>
                    <a:pt x="92" y="0"/>
                  </a:lnTo>
                  <a:lnTo>
                    <a:pt x="105" y="0"/>
                  </a:lnTo>
                  <a:lnTo>
                    <a:pt x="121" y="0"/>
                  </a:lnTo>
                  <a:lnTo>
                    <a:pt x="140" y="2"/>
                  </a:lnTo>
                  <a:lnTo>
                    <a:pt x="159" y="2"/>
                  </a:lnTo>
                  <a:lnTo>
                    <a:pt x="180" y="4"/>
                  </a:lnTo>
                  <a:lnTo>
                    <a:pt x="201" y="5"/>
                  </a:lnTo>
                  <a:lnTo>
                    <a:pt x="226" y="9"/>
                  </a:lnTo>
                  <a:lnTo>
                    <a:pt x="226" y="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1709775" y="1695470"/>
              <a:ext cx="412750" cy="112713"/>
            </a:xfrm>
            <a:custGeom>
              <a:avLst/>
              <a:gdLst>
                <a:gd name="T0" fmla="*/ 19 w 521"/>
                <a:gd name="T1" fmla="*/ 125 h 142"/>
                <a:gd name="T2" fmla="*/ 10 w 521"/>
                <a:gd name="T3" fmla="*/ 119 h 142"/>
                <a:gd name="T4" fmla="*/ 4 w 521"/>
                <a:gd name="T5" fmla="*/ 111 h 142"/>
                <a:gd name="T6" fmla="*/ 0 w 521"/>
                <a:gd name="T7" fmla="*/ 105 h 142"/>
                <a:gd name="T8" fmla="*/ 0 w 521"/>
                <a:gd name="T9" fmla="*/ 100 h 142"/>
                <a:gd name="T10" fmla="*/ 8 w 521"/>
                <a:gd name="T11" fmla="*/ 98 h 142"/>
                <a:gd name="T12" fmla="*/ 21 w 521"/>
                <a:gd name="T13" fmla="*/ 94 h 142"/>
                <a:gd name="T14" fmla="*/ 39 w 521"/>
                <a:gd name="T15" fmla="*/ 92 h 142"/>
                <a:gd name="T16" fmla="*/ 56 w 521"/>
                <a:gd name="T17" fmla="*/ 88 h 142"/>
                <a:gd name="T18" fmla="*/ 71 w 521"/>
                <a:gd name="T19" fmla="*/ 84 h 142"/>
                <a:gd name="T20" fmla="*/ 90 w 521"/>
                <a:gd name="T21" fmla="*/ 81 h 142"/>
                <a:gd name="T22" fmla="*/ 113 w 521"/>
                <a:gd name="T23" fmla="*/ 77 h 142"/>
                <a:gd name="T24" fmla="*/ 140 w 521"/>
                <a:gd name="T25" fmla="*/ 71 h 142"/>
                <a:gd name="T26" fmla="*/ 171 w 521"/>
                <a:gd name="T27" fmla="*/ 63 h 142"/>
                <a:gd name="T28" fmla="*/ 203 w 521"/>
                <a:gd name="T29" fmla="*/ 56 h 142"/>
                <a:gd name="T30" fmla="*/ 239 w 521"/>
                <a:gd name="T31" fmla="*/ 44 h 142"/>
                <a:gd name="T32" fmla="*/ 278 w 521"/>
                <a:gd name="T33" fmla="*/ 35 h 142"/>
                <a:gd name="T34" fmla="*/ 312 w 521"/>
                <a:gd name="T35" fmla="*/ 25 h 142"/>
                <a:gd name="T36" fmla="*/ 345 w 521"/>
                <a:gd name="T37" fmla="*/ 18 h 142"/>
                <a:gd name="T38" fmla="*/ 373 w 521"/>
                <a:gd name="T39" fmla="*/ 12 h 142"/>
                <a:gd name="T40" fmla="*/ 400 w 521"/>
                <a:gd name="T41" fmla="*/ 8 h 142"/>
                <a:gd name="T42" fmla="*/ 423 w 521"/>
                <a:gd name="T43" fmla="*/ 4 h 142"/>
                <a:gd name="T44" fmla="*/ 442 w 521"/>
                <a:gd name="T45" fmla="*/ 2 h 142"/>
                <a:gd name="T46" fmla="*/ 459 w 521"/>
                <a:gd name="T47" fmla="*/ 0 h 142"/>
                <a:gd name="T48" fmla="*/ 478 w 521"/>
                <a:gd name="T49" fmla="*/ 0 h 142"/>
                <a:gd name="T50" fmla="*/ 500 w 521"/>
                <a:gd name="T51" fmla="*/ 2 h 142"/>
                <a:gd name="T52" fmla="*/ 513 w 521"/>
                <a:gd name="T53" fmla="*/ 8 h 142"/>
                <a:gd name="T54" fmla="*/ 521 w 521"/>
                <a:gd name="T55" fmla="*/ 16 h 142"/>
                <a:gd name="T56" fmla="*/ 521 w 521"/>
                <a:gd name="T57" fmla="*/ 23 h 142"/>
                <a:gd name="T58" fmla="*/ 515 w 521"/>
                <a:gd name="T59" fmla="*/ 31 h 142"/>
                <a:gd name="T60" fmla="*/ 501 w 521"/>
                <a:gd name="T61" fmla="*/ 39 h 142"/>
                <a:gd name="T62" fmla="*/ 482 w 521"/>
                <a:gd name="T63" fmla="*/ 48 h 142"/>
                <a:gd name="T64" fmla="*/ 456 w 521"/>
                <a:gd name="T65" fmla="*/ 58 h 142"/>
                <a:gd name="T66" fmla="*/ 423 w 521"/>
                <a:gd name="T67" fmla="*/ 67 h 142"/>
                <a:gd name="T68" fmla="*/ 385 w 521"/>
                <a:gd name="T69" fmla="*/ 79 h 142"/>
                <a:gd name="T70" fmla="*/ 339 w 521"/>
                <a:gd name="T71" fmla="*/ 90 h 142"/>
                <a:gd name="T72" fmla="*/ 287 w 521"/>
                <a:gd name="T73" fmla="*/ 102 h 142"/>
                <a:gd name="T74" fmla="*/ 239 w 521"/>
                <a:gd name="T75" fmla="*/ 113 h 142"/>
                <a:gd name="T76" fmla="*/ 199 w 521"/>
                <a:gd name="T77" fmla="*/ 123 h 142"/>
                <a:gd name="T78" fmla="*/ 163 w 521"/>
                <a:gd name="T79" fmla="*/ 130 h 142"/>
                <a:gd name="T80" fmla="*/ 134 w 521"/>
                <a:gd name="T81" fmla="*/ 136 h 142"/>
                <a:gd name="T82" fmla="*/ 111 w 521"/>
                <a:gd name="T83" fmla="*/ 140 h 142"/>
                <a:gd name="T84" fmla="*/ 94 w 521"/>
                <a:gd name="T85" fmla="*/ 142 h 142"/>
                <a:gd name="T86" fmla="*/ 83 w 521"/>
                <a:gd name="T87" fmla="*/ 142 h 142"/>
                <a:gd name="T88" fmla="*/ 73 w 521"/>
                <a:gd name="T89" fmla="*/ 140 h 142"/>
                <a:gd name="T90" fmla="*/ 52 w 521"/>
                <a:gd name="T91" fmla="*/ 136 h 142"/>
                <a:gd name="T92" fmla="*/ 25 w 521"/>
                <a:gd name="T93" fmla="*/ 1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1" h="142">
                  <a:moveTo>
                    <a:pt x="25" y="128"/>
                  </a:moveTo>
                  <a:lnTo>
                    <a:pt x="19" y="125"/>
                  </a:lnTo>
                  <a:lnTo>
                    <a:pt x="14" y="123"/>
                  </a:lnTo>
                  <a:lnTo>
                    <a:pt x="10" y="119"/>
                  </a:lnTo>
                  <a:lnTo>
                    <a:pt x="6" y="115"/>
                  </a:lnTo>
                  <a:lnTo>
                    <a:pt x="4" y="111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4" y="98"/>
                  </a:lnTo>
                  <a:lnTo>
                    <a:pt x="8" y="98"/>
                  </a:lnTo>
                  <a:lnTo>
                    <a:pt x="14" y="96"/>
                  </a:lnTo>
                  <a:lnTo>
                    <a:pt x="21" y="94"/>
                  </a:lnTo>
                  <a:lnTo>
                    <a:pt x="29" y="94"/>
                  </a:lnTo>
                  <a:lnTo>
                    <a:pt x="39" y="92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3" y="86"/>
                  </a:lnTo>
                  <a:lnTo>
                    <a:pt x="71" y="84"/>
                  </a:lnTo>
                  <a:lnTo>
                    <a:pt x="81" y="84"/>
                  </a:lnTo>
                  <a:lnTo>
                    <a:pt x="90" y="81"/>
                  </a:lnTo>
                  <a:lnTo>
                    <a:pt x="102" y="79"/>
                  </a:lnTo>
                  <a:lnTo>
                    <a:pt x="113" y="77"/>
                  </a:lnTo>
                  <a:lnTo>
                    <a:pt x="127" y="73"/>
                  </a:lnTo>
                  <a:lnTo>
                    <a:pt x="140" y="71"/>
                  </a:lnTo>
                  <a:lnTo>
                    <a:pt x="155" y="67"/>
                  </a:lnTo>
                  <a:lnTo>
                    <a:pt x="171" y="63"/>
                  </a:lnTo>
                  <a:lnTo>
                    <a:pt x="186" y="60"/>
                  </a:lnTo>
                  <a:lnTo>
                    <a:pt x="203" y="56"/>
                  </a:lnTo>
                  <a:lnTo>
                    <a:pt x="220" y="50"/>
                  </a:lnTo>
                  <a:lnTo>
                    <a:pt x="239" y="44"/>
                  </a:lnTo>
                  <a:lnTo>
                    <a:pt x="259" y="39"/>
                  </a:lnTo>
                  <a:lnTo>
                    <a:pt x="278" y="35"/>
                  </a:lnTo>
                  <a:lnTo>
                    <a:pt x="295" y="29"/>
                  </a:lnTo>
                  <a:lnTo>
                    <a:pt x="312" y="25"/>
                  </a:lnTo>
                  <a:lnTo>
                    <a:pt x="329" y="21"/>
                  </a:lnTo>
                  <a:lnTo>
                    <a:pt x="345" y="18"/>
                  </a:lnTo>
                  <a:lnTo>
                    <a:pt x="360" y="16"/>
                  </a:lnTo>
                  <a:lnTo>
                    <a:pt x="373" y="12"/>
                  </a:lnTo>
                  <a:lnTo>
                    <a:pt x="387" y="10"/>
                  </a:lnTo>
                  <a:lnTo>
                    <a:pt x="400" y="8"/>
                  </a:lnTo>
                  <a:lnTo>
                    <a:pt x="412" y="6"/>
                  </a:lnTo>
                  <a:lnTo>
                    <a:pt x="423" y="4"/>
                  </a:lnTo>
                  <a:lnTo>
                    <a:pt x="433" y="2"/>
                  </a:lnTo>
                  <a:lnTo>
                    <a:pt x="442" y="2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7" y="0"/>
                  </a:lnTo>
                  <a:lnTo>
                    <a:pt x="478" y="0"/>
                  </a:lnTo>
                  <a:lnTo>
                    <a:pt x="490" y="2"/>
                  </a:lnTo>
                  <a:lnTo>
                    <a:pt x="500" y="2"/>
                  </a:lnTo>
                  <a:lnTo>
                    <a:pt x="507" y="6"/>
                  </a:lnTo>
                  <a:lnTo>
                    <a:pt x="513" y="8"/>
                  </a:lnTo>
                  <a:lnTo>
                    <a:pt x="519" y="12"/>
                  </a:lnTo>
                  <a:lnTo>
                    <a:pt x="521" y="16"/>
                  </a:lnTo>
                  <a:lnTo>
                    <a:pt x="521" y="19"/>
                  </a:lnTo>
                  <a:lnTo>
                    <a:pt x="521" y="23"/>
                  </a:lnTo>
                  <a:lnTo>
                    <a:pt x="519" y="27"/>
                  </a:lnTo>
                  <a:lnTo>
                    <a:pt x="515" y="31"/>
                  </a:lnTo>
                  <a:lnTo>
                    <a:pt x="509" y="35"/>
                  </a:lnTo>
                  <a:lnTo>
                    <a:pt x="501" y="39"/>
                  </a:lnTo>
                  <a:lnTo>
                    <a:pt x="492" y="44"/>
                  </a:lnTo>
                  <a:lnTo>
                    <a:pt x="482" y="48"/>
                  </a:lnTo>
                  <a:lnTo>
                    <a:pt x="471" y="52"/>
                  </a:lnTo>
                  <a:lnTo>
                    <a:pt x="456" y="58"/>
                  </a:lnTo>
                  <a:lnTo>
                    <a:pt x="440" y="63"/>
                  </a:lnTo>
                  <a:lnTo>
                    <a:pt x="423" y="67"/>
                  </a:lnTo>
                  <a:lnTo>
                    <a:pt x="406" y="73"/>
                  </a:lnTo>
                  <a:lnTo>
                    <a:pt x="385" y="79"/>
                  </a:lnTo>
                  <a:lnTo>
                    <a:pt x="362" y="84"/>
                  </a:lnTo>
                  <a:lnTo>
                    <a:pt x="339" y="90"/>
                  </a:lnTo>
                  <a:lnTo>
                    <a:pt x="314" y="96"/>
                  </a:lnTo>
                  <a:lnTo>
                    <a:pt x="287" y="102"/>
                  </a:lnTo>
                  <a:lnTo>
                    <a:pt x="262" y="107"/>
                  </a:lnTo>
                  <a:lnTo>
                    <a:pt x="239" y="113"/>
                  </a:lnTo>
                  <a:lnTo>
                    <a:pt x="218" y="117"/>
                  </a:lnTo>
                  <a:lnTo>
                    <a:pt x="199" y="123"/>
                  </a:lnTo>
                  <a:lnTo>
                    <a:pt x="180" y="127"/>
                  </a:lnTo>
                  <a:lnTo>
                    <a:pt x="163" y="130"/>
                  </a:lnTo>
                  <a:lnTo>
                    <a:pt x="148" y="132"/>
                  </a:lnTo>
                  <a:lnTo>
                    <a:pt x="134" y="136"/>
                  </a:lnTo>
                  <a:lnTo>
                    <a:pt x="123" y="138"/>
                  </a:lnTo>
                  <a:lnTo>
                    <a:pt x="111" y="140"/>
                  </a:lnTo>
                  <a:lnTo>
                    <a:pt x="102" y="142"/>
                  </a:lnTo>
                  <a:lnTo>
                    <a:pt x="94" y="142"/>
                  </a:lnTo>
                  <a:lnTo>
                    <a:pt x="88" y="142"/>
                  </a:lnTo>
                  <a:lnTo>
                    <a:pt x="83" y="142"/>
                  </a:lnTo>
                  <a:lnTo>
                    <a:pt x="81" y="140"/>
                  </a:lnTo>
                  <a:lnTo>
                    <a:pt x="73" y="140"/>
                  </a:lnTo>
                  <a:lnTo>
                    <a:pt x="67" y="140"/>
                  </a:lnTo>
                  <a:lnTo>
                    <a:pt x="52" y="136"/>
                  </a:lnTo>
                  <a:lnTo>
                    <a:pt x="39" y="132"/>
                  </a:lnTo>
                  <a:lnTo>
                    <a:pt x="25" y="128"/>
                  </a:lnTo>
                  <a:lnTo>
                    <a:pt x="25" y="128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1612938" y="1812945"/>
              <a:ext cx="681038" cy="152400"/>
            </a:xfrm>
            <a:custGeom>
              <a:avLst/>
              <a:gdLst>
                <a:gd name="T0" fmla="*/ 164 w 859"/>
                <a:gd name="T1" fmla="*/ 181 h 193"/>
                <a:gd name="T2" fmla="*/ 130 w 859"/>
                <a:gd name="T3" fmla="*/ 189 h 193"/>
                <a:gd name="T4" fmla="*/ 101 w 859"/>
                <a:gd name="T5" fmla="*/ 193 h 193"/>
                <a:gd name="T6" fmla="*/ 80 w 859"/>
                <a:gd name="T7" fmla="*/ 193 h 193"/>
                <a:gd name="T8" fmla="*/ 67 w 859"/>
                <a:gd name="T9" fmla="*/ 189 h 193"/>
                <a:gd name="T10" fmla="*/ 50 w 859"/>
                <a:gd name="T11" fmla="*/ 185 h 193"/>
                <a:gd name="T12" fmla="*/ 32 w 859"/>
                <a:gd name="T13" fmla="*/ 174 h 193"/>
                <a:gd name="T14" fmla="*/ 11 w 859"/>
                <a:gd name="T15" fmla="*/ 156 h 193"/>
                <a:gd name="T16" fmla="*/ 40 w 859"/>
                <a:gd name="T17" fmla="*/ 139 h 193"/>
                <a:gd name="T18" fmla="*/ 117 w 859"/>
                <a:gd name="T19" fmla="*/ 124 h 193"/>
                <a:gd name="T20" fmla="*/ 189 w 859"/>
                <a:gd name="T21" fmla="*/ 111 h 193"/>
                <a:gd name="T22" fmla="*/ 258 w 859"/>
                <a:gd name="T23" fmla="*/ 99 h 193"/>
                <a:gd name="T24" fmla="*/ 321 w 859"/>
                <a:gd name="T25" fmla="*/ 86 h 193"/>
                <a:gd name="T26" fmla="*/ 384 w 859"/>
                <a:gd name="T27" fmla="*/ 74 h 193"/>
                <a:gd name="T28" fmla="*/ 442 w 859"/>
                <a:gd name="T29" fmla="*/ 63 h 193"/>
                <a:gd name="T30" fmla="*/ 495 w 859"/>
                <a:gd name="T31" fmla="*/ 49 h 193"/>
                <a:gd name="T32" fmla="*/ 545 w 859"/>
                <a:gd name="T33" fmla="*/ 38 h 193"/>
                <a:gd name="T34" fmla="*/ 587 w 859"/>
                <a:gd name="T35" fmla="*/ 28 h 193"/>
                <a:gd name="T36" fmla="*/ 625 w 859"/>
                <a:gd name="T37" fmla="*/ 19 h 193"/>
                <a:gd name="T38" fmla="*/ 658 w 859"/>
                <a:gd name="T39" fmla="*/ 13 h 193"/>
                <a:gd name="T40" fmla="*/ 687 w 859"/>
                <a:gd name="T41" fmla="*/ 7 h 193"/>
                <a:gd name="T42" fmla="*/ 708 w 859"/>
                <a:gd name="T43" fmla="*/ 3 h 193"/>
                <a:gd name="T44" fmla="*/ 725 w 859"/>
                <a:gd name="T45" fmla="*/ 0 h 193"/>
                <a:gd name="T46" fmla="*/ 738 w 859"/>
                <a:gd name="T47" fmla="*/ 0 h 193"/>
                <a:gd name="T48" fmla="*/ 746 w 859"/>
                <a:gd name="T49" fmla="*/ 0 h 193"/>
                <a:gd name="T50" fmla="*/ 761 w 859"/>
                <a:gd name="T51" fmla="*/ 1 h 193"/>
                <a:gd name="T52" fmla="*/ 778 w 859"/>
                <a:gd name="T53" fmla="*/ 7 h 193"/>
                <a:gd name="T54" fmla="*/ 798 w 859"/>
                <a:gd name="T55" fmla="*/ 13 h 193"/>
                <a:gd name="T56" fmla="*/ 820 w 859"/>
                <a:gd name="T57" fmla="*/ 23 h 193"/>
                <a:gd name="T58" fmla="*/ 838 w 859"/>
                <a:gd name="T59" fmla="*/ 32 h 193"/>
                <a:gd name="T60" fmla="*/ 851 w 859"/>
                <a:gd name="T61" fmla="*/ 40 h 193"/>
                <a:gd name="T62" fmla="*/ 857 w 859"/>
                <a:gd name="T63" fmla="*/ 47 h 193"/>
                <a:gd name="T64" fmla="*/ 857 w 859"/>
                <a:gd name="T65" fmla="*/ 51 h 193"/>
                <a:gd name="T66" fmla="*/ 853 w 859"/>
                <a:gd name="T67" fmla="*/ 55 h 193"/>
                <a:gd name="T68" fmla="*/ 845 w 859"/>
                <a:gd name="T69" fmla="*/ 57 h 193"/>
                <a:gd name="T70" fmla="*/ 834 w 859"/>
                <a:gd name="T71" fmla="*/ 61 h 193"/>
                <a:gd name="T72" fmla="*/ 817 w 859"/>
                <a:gd name="T73" fmla="*/ 67 h 193"/>
                <a:gd name="T74" fmla="*/ 796 w 859"/>
                <a:gd name="T75" fmla="*/ 70 h 193"/>
                <a:gd name="T76" fmla="*/ 771 w 859"/>
                <a:gd name="T77" fmla="*/ 74 h 193"/>
                <a:gd name="T78" fmla="*/ 740 w 859"/>
                <a:gd name="T79" fmla="*/ 80 h 193"/>
                <a:gd name="T80" fmla="*/ 688 w 859"/>
                <a:gd name="T81" fmla="*/ 89 h 193"/>
                <a:gd name="T82" fmla="*/ 618 w 859"/>
                <a:gd name="T83" fmla="*/ 101 h 193"/>
                <a:gd name="T84" fmla="*/ 543 w 859"/>
                <a:gd name="T85" fmla="*/ 112 h 193"/>
                <a:gd name="T86" fmla="*/ 469 w 859"/>
                <a:gd name="T87" fmla="*/ 126 h 193"/>
                <a:gd name="T88" fmla="*/ 409 w 859"/>
                <a:gd name="T89" fmla="*/ 137 h 193"/>
                <a:gd name="T90" fmla="*/ 373 w 859"/>
                <a:gd name="T91" fmla="*/ 143 h 193"/>
                <a:gd name="T92" fmla="*/ 338 w 859"/>
                <a:gd name="T93" fmla="*/ 149 h 193"/>
                <a:gd name="T94" fmla="*/ 306 w 859"/>
                <a:gd name="T95" fmla="*/ 155 h 193"/>
                <a:gd name="T96" fmla="*/ 275 w 859"/>
                <a:gd name="T97" fmla="*/ 160 h 193"/>
                <a:gd name="T98" fmla="*/ 247 w 859"/>
                <a:gd name="T99" fmla="*/ 166 h 193"/>
                <a:gd name="T100" fmla="*/ 208 w 859"/>
                <a:gd name="T101" fmla="*/ 172 h 193"/>
                <a:gd name="T102" fmla="*/ 183 w 859"/>
                <a:gd name="T103" fmla="*/ 17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9" h="193">
                  <a:moveTo>
                    <a:pt x="183" y="177"/>
                  </a:moveTo>
                  <a:lnTo>
                    <a:pt x="164" y="181"/>
                  </a:lnTo>
                  <a:lnTo>
                    <a:pt x="145" y="185"/>
                  </a:lnTo>
                  <a:lnTo>
                    <a:pt x="130" y="189"/>
                  </a:lnTo>
                  <a:lnTo>
                    <a:pt x="115" y="191"/>
                  </a:lnTo>
                  <a:lnTo>
                    <a:pt x="101" y="193"/>
                  </a:lnTo>
                  <a:lnTo>
                    <a:pt x="90" y="193"/>
                  </a:lnTo>
                  <a:lnTo>
                    <a:pt x="80" y="193"/>
                  </a:lnTo>
                  <a:lnTo>
                    <a:pt x="73" y="191"/>
                  </a:lnTo>
                  <a:lnTo>
                    <a:pt x="67" y="189"/>
                  </a:lnTo>
                  <a:lnTo>
                    <a:pt x="59" y="187"/>
                  </a:lnTo>
                  <a:lnTo>
                    <a:pt x="50" y="185"/>
                  </a:lnTo>
                  <a:lnTo>
                    <a:pt x="40" y="179"/>
                  </a:lnTo>
                  <a:lnTo>
                    <a:pt x="32" y="174"/>
                  </a:lnTo>
                  <a:lnTo>
                    <a:pt x="21" y="166"/>
                  </a:lnTo>
                  <a:lnTo>
                    <a:pt x="11" y="156"/>
                  </a:lnTo>
                  <a:lnTo>
                    <a:pt x="0" y="145"/>
                  </a:lnTo>
                  <a:lnTo>
                    <a:pt x="40" y="139"/>
                  </a:lnTo>
                  <a:lnTo>
                    <a:pt x="78" y="132"/>
                  </a:lnTo>
                  <a:lnTo>
                    <a:pt x="117" y="124"/>
                  </a:lnTo>
                  <a:lnTo>
                    <a:pt x="153" y="118"/>
                  </a:lnTo>
                  <a:lnTo>
                    <a:pt x="189" y="111"/>
                  </a:lnTo>
                  <a:lnTo>
                    <a:pt x="224" y="105"/>
                  </a:lnTo>
                  <a:lnTo>
                    <a:pt x="258" y="99"/>
                  </a:lnTo>
                  <a:lnTo>
                    <a:pt x="291" y="91"/>
                  </a:lnTo>
                  <a:lnTo>
                    <a:pt x="321" y="86"/>
                  </a:lnTo>
                  <a:lnTo>
                    <a:pt x="354" y="80"/>
                  </a:lnTo>
                  <a:lnTo>
                    <a:pt x="384" y="74"/>
                  </a:lnTo>
                  <a:lnTo>
                    <a:pt x="413" y="68"/>
                  </a:lnTo>
                  <a:lnTo>
                    <a:pt x="442" y="63"/>
                  </a:lnTo>
                  <a:lnTo>
                    <a:pt x="469" y="55"/>
                  </a:lnTo>
                  <a:lnTo>
                    <a:pt x="495" y="49"/>
                  </a:lnTo>
                  <a:lnTo>
                    <a:pt x="520" y="44"/>
                  </a:lnTo>
                  <a:lnTo>
                    <a:pt x="545" y="38"/>
                  </a:lnTo>
                  <a:lnTo>
                    <a:pt x="566" y="32"/>
                  </a:lnTo>
                  <a:lnTo>
                    <a:pt x="587" y="28"/>
                  </a:lnTo>
                  <a:lnTo>
                    <a:pt x="606" y="23"/>
                  </a:lnTo>
                  <a:lnTo>
                    <a:pt x="625" y="19"/>
                  </a:lnTo>
                  <a:lnTo>
                    <a:pt x="643" y="15"/>
                  </a:lnTo>
                  <a:lnTo>
                    <a:pt x="658" y="13"/>
                  </a:lnTo>
                  <a:lnTo>
                    <a:pt x="673" y="9"/>
                  </a:lnTo>
                  <a:lnTo>
                    <a:pt x="687" y="7"/>
                  </a:lnTo>
                  <a:lnTo>
                    <a:pt x="698" y="5"/>
                  </a:lnTo>
                  <a:lnTo>
                    <a:pt x="708" y="3"/>
                  </a:lnTo>
                  <a:lnTo>
                    <a:pt x="717" y="1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2" y="0"/>
                  </a:lnTo>
                  <a:lnTo>
                    <a:pt x="746" y="0"/>
                  </a:lnTo>
                  <a:lnTo>
                    <a:pt x="754" y="0"/>
                  </a:lnTo>
                  <a:lnTo>
                    <a:pt x="761" y="1"/>
                  </a:lnTo>
                  <a:lnTo>
                    <a:pt x="769" y="3"/>
                  </a:lnTo>
                  <a:lnTo>
                    <a:pt x="778" y="7"/>
                  </a:lnTo>
                  <a:lnTo>
                    <a:pt x="788" y="9"/>
                  </a:lnTo>
                  <a:lnTo>
                    <a:pt x="798" y="13"/>
                  </a:lnTo>
                  <a:lnTo>
                    <a:pt x="809" y="19"/>
                  </a:lnTo>
                  <a:lnTo>
                    <a:pt x="820" y="23"/>
                  </a:lnTo>
                  <a:lnTo>
                    <a:pt x="830" y="28"/>
                  </a:lnTo>
                  <a:lnTo>
                    <a:pt x="838" y="32"/>
                  </a:lnTo>
                  <a:lnTo>
                    <a:pt x="845" y="36"/>
                  </a:lnTo>
                  <a:lnTo>
                    <a:pt x="851" y="40"/>
                  </a:lnTo>
                  <a:lnTo>
                    <a:pt x="855" y="44"/>
                  </a:lnTo>
                  <a:lnTo>
                    <a:pt x="857" y="47"/>
                  </a:lnTo>
                  <a:lnTo>
                    <a:pt x="859" y="49"/>
                  </a:lnTo>
                  <a:lnTo>
                    <a:pt x="857" y="51"/>
                  </a:lnTo>
                  <a:lnTo>
                    <a:pt x="857" y="53"/>
                  </a:lnTo>
                  <a:lnTo>
                    <a:pt x="853" y="55"/>
                  </a:lnTo>
                  <a:lnTo>
                    <a:pt x="849" y="55"/>
                  </a:lnTo>
                  <a:lnTo>
                    <a:pt x="845" y="57"/>
                  </a:lnTo>
                  <a:lnTo>
                    <a:pt x="840" y="59"/>
                  </a:lnTo>
                  <a:lnTo>
                    <a:pt x="834" y="61"/>
                  </a:lnTo>
                  <a:lnTo>
                    <a:pt x="824" y="63"/>
                  </a:lnTo>
                  <a:lnTo>
                    <a:pt x="817" y="67"/>
                  </a:lnTo>
                  <a:lnTo>
                    <a:pt x="807" y="68"/>
                  </a:lnTo>
                  <a:lnTo>
                    <a:pt x="796" y="70"/>
                  </a:lnTo>
                  <a:lnTo>
                    <a:pt x="782" y="72"/>
                  </a:lnTo>
                  <a:lnTo>
                    <a:pt x="771" y="74"/>
                  </a:lnTo>
                  <a:lnTo>
                    <a:pt x="755" y="78"/>
                  </a:lnTo>
                  <a:lnTo>
                    <a:pt x="740" y="80"/>
                  </a:lnTo>
                  <a:lnTo>
                    <a:pt x="723" y="82"/>
                  </a:lnTo>
                  <a:lnTo>
                    <a:pt x="688" y="89"/>
                  </a:lnTo>
                  <a:lnTo>
                    <a:pt x="652" y="95"/>
                  </a:lnTo>
                  <a:lnTo>
                    <a:pt x="618" y="101"/>
                  </a:lnTo>
                  <a:lnTo>
                    <a:pt x="581" y="107"/>
                  </a:lnTo>
                  <a:lnTo>
                    <a:pt x="543" y="112"/>
                  </a:lnTo>
                  <a:lnTo>
                    <a:pt x="507" y="120"/>
                  </a:lnTo>
                  <a:lnTo>
                    <a:pt x="469" y="126"/>
                  </a:lnTo>
                  <a:lnTo>
                    <a:pt x="428" y="133"/>
                  </a:lnTo>
                  <a:lnTo>
                    <a:pt x="409" y="137"/>
                  </a:lnTo>
                  <a:lnTo>
                    <a:pt x="390" y="139"/>
                  </a:lnTo>
                  <a:lnTo>
                    <a:pt x="373" y="143"/>
                  </a:lnTo>
                  <a:lnTo>
                    <a:pt x="356" y="147"/>
                  </a:lnTo>
                  <a:lnTo>
                    <a:pt x="338" y="149"/>
                  </a:lnTo>
                  <a:lnTo>
                    <a:pt x="321" y="153"/>
                  </a:lnTo>
                  <a:lnTo>
                    <a:pt x="306" y="155"/>
                  </a:lnTo>
                  <a:lnTo>
                    <a:pt x="291" y="158"/>
                  </a:lnTo>
                  <a:lnTo>
                    <a:pt x="275" y="160"/>
                  </a:lnTo>
                  <a:lnTo>
                    <a:pt x="260" y="162"/>
                  </a:lnTo>
                  <a:lnTo>
                    <a:pt x="247" y="166"/>
                  </a:lnTo>
                  <a:lnTo>
                    <a:pt x="233" y="168"/>
                  </a:lnTo>
                  <a:lnTo>
                    <a:pt x="208" y="172"/>
                  </a:lnTo>
                  <a:lnTo>
                    <a:pt x="183" y="177"/>
                  </a:lnTo>
                  <a:lnTo>
                    <a:pt x="183" y="177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471650" y="1776433"/>
              <a:ext cx="433388" cy="638175"/>
            </a:xfrm>
            <a:custGeom>
              <a:avLst/>
              <a:gdLst>
                <a:gd name="T0" fmla="*/ 86 w 545"/>
                <a:gd name="T1" fmla="*/ 759 h 805"/>
                <a:gd name="T2" fmla="*/ 67 w 545"/>
                <a:gd name="T3" fmla="*/ 772 h 805"/>
                <a:gd name="T4" fmla="*/ 50 w 545"/>
                <a:gd name="T5" fmla="*/ 784 h 805"/>
                <a:gd name="T6" fmla="*/ 34 w 545"/>
                <a:gd name="T7" fmla="*/ 792 h 805"/>
                <a:gd name="T8" fmla="*/ 23 w 545"/>
                <a:gd name="T9" fmla="*/ 799 h 805"/>
                <a:gd name="T10" fmla="*/ 13 w 545"/>
                <a:gd name="T11" fmla="*/ 803 h 805"/>
                <a:gd name="T12" fmla="*/ 6 w 545"/>
                <a:gd name="T13" fmla="*/ 805 h 805"/>
                <a:gd name="T14" fmla="*/ 2 w 545"/>
                <a:gd name="T15" fmla="*/ 805 h 805"/>
                <a:gd name="T16" fmla="*/ 0 w 545"/>
                <a:gd name="T17" fmla="*/ 803 h 805"/>
                <a:gd name="T18" fmla="*/ 0 w 545"/>
                <a:gd name="T19" fmla="*/ 797 h 805"/>
                <a:gd name="T20" fmla="*/ 4 w 545"/>
                <a:gd name="T21" fmla="*/ 792 h 805"/>
                <a:gd name="T22" fmla="*/ 10 w 545"/>
                <a:gd name="T23" fmla="*/ 784 h 805"/>
                <a:gd name="T24" fmla="*/ 19 w 545"/>
                <a:gd name="T25" fmla="*/ 774 h 805"/>
                <a:gd name="T26" fmla="*/ 32 w 545"/>
                <a:gd name="T27" fmla="*/ 761 h 805"/>
                <a:gd name="T28" fmla="*/ 50 w 545"/>
                <a:gd name="T29" fmla="*/ 748 h 805"/>
                <a:gd name="T30" fmla="*/ 69 w 545"/>
                <a:gd name="T31" fmla="*/ 730 h 805"/>
                <a:gd name="T32" fmla="*/ 101 w 545"/>
                <a:gd name="T33" fmla="*/ 702 h 805"/>
                <a:gd name="T34" fmla="*/ 143 w 545"/>
                <a:gd name="T35" fmla="*/ 658 h 805"/>
                <a:gd name="T36" fmla="*/ 187 w 545"/>
                <a:gd name="T37" fmla="*/ 608 h 805"/>
                <a:gd name="T38" fmla="*/ 231 w 545"/>
                <a:gd name="T39" fmla="*/ 554 h 805"/>
                <a:gd name="T40" fmla="*/ 251 w 545"/>
                <a:gd name="T41" fmla="*/ 524 h 805"/>
                <a:gd name="T42" fmla="*/ 291 w 545"/>
                <a:gd name="T43" fmla="*/ 466 h 805"/>
                <a:gd name="T44" fmla="*/ 325 w 545"/>
                <a:gd name="T45" fmla="*/ 409 h 805"/>
                <a:gd name="T46" fmla="*/ 356 w 545"/>
                <a:gd name="T47" fmla="*/ 352 h 805"/>
                <a:gd name="T48" fmla="*/ 381 w 545"/>
                <a:gd name="T49" fmla="*/ 294 h 805"/>
                <a:gd name="T50" fmla="*/ 402 w 545"/>
                <a:gd name="T51" fmla="*/ 233 h 805"/>
                <a:gd name="T52" fmla="*/ 409 w 545"/>
                <a:gd name="T53" fmla="*/ 199 h 805"/>
                <a:gd name="T54" fmla="*/ 419 w 545"/>
                <a:gd name="T55" fmla="*/ 164 h 805"/>
                <a:gd name="T56" fmla="*/ 427 w 545"/>
                <a:gd name="T57" fmla="*/ 126 h 805"/>
                <a:gd name="T58" fmla="*/ 434 w 545"/>
                <a:gd name="T59" fmla="*/ 86 h 805"/>
                <a:gd name="T60" fmla="*/ 440 w 545"/>
                <a:gd name="T61" fmla="*/ 46 h 805"/>
                <a:gd name="T62" fmla="*/ 448 w 545"/>
                <a:gd name="T63" fmla="*/ 0 h 805"/>
                <a:gd name="T64" fmla="*/ 536 w 545"/>
                <a:gd name="T65" fmla="*/ 44 h 805"/>
                <a:gd name="T66" fmla="*/ 513 w 545"/>
                <a:gd name="T67" fmla="*/ 126 h 805"/>
                <a:gd name="T68" fmla="*/ 486 w 545"/>
                <a:gd name="T69" fmla="*/ 206 h 805"/>
                <a:gd name="T70" fmla="*/ 457 w 545"/>
                <a:gd name="T71" fmla="*/ 283 h 805"/>
                <a:gd name="T72" fmla="*/ 425 w 545"/>
                <a:gd name="T73" fmla="*/ 357 h 805"/>
                <a:gd name="T74" fmla="*/ 388 w 545"/>
                <a:gd name="T75" fmla="*/ 428 h 805"/>
                <a:gd name="T76" fmla="*/ 350 w 545"/>
                <a:gd name="T77" fmla="*/ 493 h 805"/>
                <a:gd name="T78" fmla="*/ 308 w 545"/>
                <a:gd name="T79" fmla="*/ 552 h 805"/>
                <a:gd name="T80" fmla="*/ 266 w 545"/>
                <a:gd name="T81" fmla="*/ 606 h 805"/>
                <a:gd name="T82" fmla="*/ 220 w 545"/>
                <a:gd name="T83" fmla="*/ 654 h 805"/>
                <a:gd name="T84" fmla="*/ 172 w 545"/>
                <a:gd name="T85" fmla="*/ 698 h 805"/>
                <a:gd name="T86" fmla="*/ 122 w 545"/>
                <a:gd name="T87" fmla="*/ 736 h 805"/>
                <a:gd name="T88" fmla="*/ 98 w 545"/>
                <a:gd name="T89" fmla="*/ 753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5" h="805">
                  <a:moveTo>
                    <a:pt x="98" y="753"/>
                  </a:moveTo>
                  <a:lnTo>
                    <a:pt x="86" y="759"/>
                  </a:lnTo>
                  <a:lnTo>
                    <a:pt x="76" y="767"/>
                  </a:lnTo>
                  <a:lnTo>
                    <a:pt x="67" y="772"/>
                  </a:lnTo>
                  <a:lnTo>
                    <a:pt x="57" y="778"/>
                  </a:lnTo>
                  <a:lnTo>
                    <a:pt x="50" y="784"/>
                  </a:lnTo>
                  <a:lnTo>
                    <a:pt x="42" y="788"/>
                  </a:lnTo>
                  <a:lnTo>
                    <a:pt x="34" y="792"/>
                  </a:lnTo>
                  <a:lnTo>
                    <a:pt x="29" y="795"/>
                  </a:lnTo>
                  <a:lnTo>
                    <a:pt x="23" y="799"/>
                  </a:lnTo>
                  <a:lnTo>
                    <a:pt x="17" y="801"/>
                  </a:lnTo>
                  <a:lnTo>
                    <a:pt x="13" y="803"/>
                  </a:lnTo>
                  <a:lnTo>
                    <a:pt x="10" y="805"/>
                  </a:lnTo>
                  <a:lnTo>
                    <a:pt x="6" y="805"/>
                  </a:lnTo>
                  <a:lnTo>
                    <a:pt x="4" y="805"/>
                  </a:lnTo>
                  <a:lnTo>
                    <a:pt x="2" y="805"/>
                  </a:lnTo>
                  <a:lnTo>
                    <a:pt x="0" y="803"/>
                  </a:lnTo>
                  <a:lnTo>
                    <a:pt x="0" y="803"/>
                  </a:lnTo>
                  <a:lnTo>
                    <a:pt x="0" y="801"/>
                  </a:lnTo>
                  <a:lnTo>
                    <a:pt x="0" y="797"/>
                  </a:lnTo>
                  <a:lnTo>
                    <a:pt x="2" y="795"/>
                  </a:lnTo>
                  <a:lnTo>
                    <a:pt x="4" y="792"/>
                  </a:lnTo>
                  <a:lnTo>
                    <a:pt x="6" y="788"/>
                  </a:lnTo>
                  <a:lnTo>
                    <a:pt x="10" y="784"/>
                  </a:lnTo>
                  <a:lnTo>
                    <a:pt x="15" y="780"/>
                  </a:lnTo>
                  <a:lnTo>
                    <a:pt x="19" y="774"/>
                  </a:lnTo>
                  <a:lnTo>
                    <a:pt x="27" y="769"/>
                  </a:lnTo>
                  <a:lnTo>
                    <a:pt x="32" y="761"/>
                  </a:lnTo>
                  <a:lnTo>
                    <a:pt x="40" y="755"/>
                  </a:lnTo>
                  <a:lnTo>
                    <a:pt x="50" y="748"/>
                  </a:lnTo>
                  <a:lnTo>
                    <a:pt x="59" y="738"/>
                  </a:lnTo>
                  <a:lnTo>
                    <a:pt x="69" y="730"/>
                  </a:lnTo>
                  <a:lnTo>
                    <a:pt x="80" y="721"/>
                  </a:lnTo>
                  <a:lnTo>
                    <a:pt x="101" y="702"/>
                  </a:lnTo>
                  <a:lnTo>
                    <a:pt x="122" y="681"/>
                  </a:lnTo>
                  <a:lnTo>
                    <a:pt x="143" y="658"/>
                  </a:lnTo>
                  <a:lnTo>
                    <a:pt x="166" y="635"/>
                  </a:lnTo>
                  <a:lnTo>
                    <a:pt x="187" y="608"/>
                  </a:lnTo>
                  <a:lnTo>
                    <a:pt x="208" y="581"/>
                  </a:lnTo>
                  <a:lnTo>
                    <a:pt x="231" y="554"/>
                  </a:lnTo>
                  <a:lnTo>
                    <a:pt x="241" y="539"/>
                  </a:lnTo>
                  <a:lnTo>
                    <a:pt x="251" y="524"/>
                  </a:lnTo>
                  <a:lnTo>
                    <a:pt x="272" y="495"/>
                  </a:lnTo>
                  <a:lnTo>
                    <a:pt x="291" y="466"/>
                  </a:lnTo>
                  <a:lnTo>
                    <a:pt x="308" y="438"/>
                  </a:lnTo>
                  <a:lnTo>
                    <a:pt x="325" y="409"/>
                  </a:lnTo>
                  <a:lnTo>
                    <a:pt x="340" y="380"/>
                  </a:lnTo>
                  <a:lnTo>
                    <a:pt x="356" y="352"/>
                  </a:lnTo>
                  <a:lnTo>
                    <a:pt x="367" y="323"/>
                  </a:lnTo>
                  <a:lnTo>
                    <a:pt x="381" y="294"/>
                  </a:lnTo>
                  <a:lnTo>
                    <a:pt x="390" y="264"/>
                  </a:lnTo>
                  <a:lnTo>
                    <a:pt x="402" y="233"/>
                  </a:lnTo>
                  <a:lnTo>
                    <a:pt x="405" y="216"/>
                  </a:lnTo>
                  <a:lnTo>
                    <a:pt x="409" y="199"/>
                  </a:lnTo>
                  <a:lnTo>
                    <a:pt x="415" y="181"/>
                  </a:lnTo>
                  <a:lnTo>
                    <a:pt x="419" y="164"/>
                  </a:lnTo>
                  <a:lnTo>
                    <a:pt x="423" y="145"/>
                  </a:lnTo>
                  <a:lnTo>
                    <a:pt x="427" y="126"/>
                  </a:lnTo>
                  <a:lnTo>
                    <a:pt x="430" y="107"/>
                  </a:lnTo>
                  <a:lnTo>
                    <a:pt x="434" y="86"/>
                  </a:lnTo>
                  <a:lnTo>
                    <a:pt x="438" y="67"/>
                  </a:lnTo>
                  <a:lnTo>
                    <a:pt x="440" y="46"/>
                  </a:lnTo>
                  <a:lnTo>
                    <a:pt x="444" y="23"/>
                  </a:lnTo>
                  <a:lnTo>
                    <a:pt x="448" y="0"/>
                  </a:lnTo>
                  <a:lnTo>
                    <a:pt x="545" y="0"/>
                  </a:lnTo>
                  <a:lnTo>
                    <a:pt x="536" y="44"/>
                  </a:lnTo>
                  <a:lnTo>
                    <a:pt x="526" y="86"/>
                  </a:lnTo>
                  <a:lnTo>
                    <a:pt x="513" y="126"/>
                  </a:lnTo>
                  <a:lnTo>
                    <a:pt x="501" y="166"/>
                  </a:lnTo>
                  <a:lnTo>
                    <a:pt x="486" y="206"/>
                  </a:lnTo>
                  <a:lnTo>
                    <a:pt x="472" y="245"/>
                  </a:lnTo>
                  <a:lnTo>
                    <a:pt x="457" y="283"/>
                  </a:lnTo>
                  <a:lnTo>
                    <a:pt x="442" y="319"/>
                  </a:lnTo>
                  <a:lnTo>
                    <a:pt x="425" y="357"/>
                  </a:lnTo>
                  <a:lnTo>
                    <a:pt x="407" y="394"/>
                  </a:lnTo>
                  <a:lnTo>
                    <a:pt x="388" y="428"/>
                  </a:lnTo>
                  <a:lnTo>
                    <a:pt x="369" y="463"/>
                  </a:lnTo>
                  <a:lnTo>
                    <a:pt x="350" y="493"/>
                  </a:lnTo>
                  <a:lnTo>
                    <a:pt x="329" y="524"/>
                  </a:lnTo>
                  <a:lnTo>
                    <a:pt x="308" y="552"/>
                  </a:lnTo>
                  <a:lnTo>
                    <a:pt x="289" y="581"/>
                  </a:lnTo>
                  <a:lnTo>
                    <a:pt x="266" y="606"/>
                  </a:lnTo>
                  <a:lnTo>
                    <a:pt x="243" y="631"/>
                  </a:lnTo>
                  <a:lnTo>
                    <a:pt x="220" y="654"/>
                  </a:lnTo>
                  <a:lnTo>
                    <a:pt x="195" y="677"/>
                  </a:lnTo>
                  <a:lnTo>
                    <a:pt x="172" y="698"/>
                  </a:lnTo>
                  <a:lnTo>
                    <a:pt x="147" y="717"/>
                  </a:lnTo>
                  <a:lnTo>
                    <a:pt x="122" y="736"/>
                  </a:lnTo>
                  <a:lnTo>
                    <a:pt x="98" y="753"/>
                  </a:lnTo>
                  <a:lnTo>
                    <a:pt x="98" y="753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685963" y="1979633"/>
              <a:ext cx="447675" cy="415925"/>
            </a:xfrm>
            <a:custGeom>
              <a:avLst/>
              <a:gdLst>
                <a:gd name="T0" fmla="*/ 168 w 564"/>
                <a:gd name="T1" fmla="*/ 423 h 524"/>
                <a:gd name="T2" fmla="*/ 214 w 564"/>
                <a:gd name="T3" fmla="*/ 396 h 524"/>
                <a:gd name="T4" fmla="*/ 254 w 564"/>
                <a:gd name="T5" fmla="*/ 369 h 524"/>
                <a:gd name="T6" fmla="*/ 290 w 564"/>
                <a:gd name="T7" fmla="*/ 340 h 524"/>
                <a:gd name="T8" fmla="*/ 319 w 564"/>
                <a:gd name="T9" fmla="*/ 312 h 524"/>
                <a:gd name="T10" fmla="*/ 352 w 564"/>
                <a:gd name="T11" fmla="*/ 274 h 524"/>
                <a:gd name="T12" fmla="*/ 388 w 564"/>
                <a:gd name="T13" fmla="*/ 220 h 524"/>
                <a:gd name="T14" fmla="*/ 407 w 564"/>
                <a:gd name="T15" fmla="*/ 174 h 524"/>
                <a:gd name="T16" fmla="*/ 415 w 564"/>
                <a:gd name="T17" fmla="*/ 132 h 524"/>
                <a:gd name="T18" fmla="*/ 419 w 564"/>
                <a:gd name="T19" fmla="*/ 103 h 524"/>
                <a:gd name="T20" fmla="*/ 417 w 564"/>
                <a:gd name="T21" fmla="*/ 88 h 524"/>
                <a:gd name="T22" fmla="*/ 409 w 564"/>
                <a:gd name="T23" fmla="*/ 86 h 524"/>
                <a:gd name="T24" fmla="*/ 398 w 564"/>
                <a:gd name="T25" fmla="*/ 86 h 524"/>
                <a:gd name="T26" fmla="*/ 377 w 564"/>
                <a:gd name="T27" fmla="*/ 88 h 524"/>
                <a:gd name="T28" fmla="*/ 352 w 564"/>
                <a:gd name="T29" fmla="*/ 94 h 524"/>
                <a:gd name="T30" fmla="*/ 319 w 564"/>
                <a:gd name="T31" fmla="*/ 99 h 524"/>
                <a:gd name="T32" fmla="*/ 254 w 564"/>
                <a:gd name="T33" fmla="*/ 109 h 524"/>
                <a:gd name="T34" fmla="*/ 183 w 564"/>
                <a:gd name="T35" fmla="*/ 119 h 524"/>
                <a:gd name="T36" fmla="*/ 128 w 564"/>
                <a:gd name="T37" fmla="*/ 120 h 524"/>
                <a:gd name="T38" fmla="*/ 141 w 564"/>
                <a:gd name="T39" fmla="*/ 82 h 524"/>
                <a:gd name="T40" fmla="*/ 164 w 564"/>
                <a:gd name="T41" fmla="*/ 80 h 524"/>
                <a:gd name="T42" fmla="*/ 193 w 564"/>
                <a:gd name="T43" fmla="*/ 76 h 524"/>
                <a:gd name="T44" fmla="*/ 225 w 564"/>
                <a:gd name="T45" fmla="*/ 71 h 524"/>
                <a:gd name="T46" fmla="*/ 289 w 564"/>
                <a:gd name="T47" fmla="*/ 57 h 524"/>
                <a:gd name="T48" fmla="*/ 323 w 564"/>
                <a:gd name="T49" fmla="*/ 46 h 524"/>
                <a:gd name="T50" fmla="*/ 354 w 564"/>
                <a:gd name="T51" fmla="*/ 38 h 524"/>
                <a:gd name="T52" fmla="*/ 377 w 564"/>
                <a:gd name="T53" fmla="*/ 29 h 524"/>
                <a:gd name="T54" fmla="*/ 396 w 564"/>
                <a:gd name="T55" fmla="*/ 21 h 524"/>
                <a:gd name="T56" fmla="*/ 407 w 564"/>
                <a:gd name="T57" fmla="*/ 15 h 524"/>
                <a:gd name="T58" fmla="*/ 417 w 564"/>
                <a:gd name="T59" fmla="*/ 8 h 524"/>
                <a:gd name="T60" fmla="*/ 428 w 564"/>
                <a:gd name="T61" fmla="*/ 2 h 524"/>
                <a:gd name="T62" fmla="*/ 447 w 564"/>
                <a:gd name="T63" fmla="*/ 0 h 524"/>
                <a:gd name="T64" fmla="*/ 470 w 564"/>
                <a:gd name="T65" fmla="*/ 4 h 524"/>
                <a:gd name="T66" fmla="*/ 499 w 564"/>
                <a:gd name="T67" fmla="*/ 19 h 524"/>
                <a:gd name="T68" fmla="*/ 531 w 564"/>
                <a:gd name="T69" fmla="*/ 40 h 524"/>
                <a:gd name="T70" fmla="*/ 554 w 564"/>
                <a:gd name="T71" fmla="*/ 65 h 524"/>
                <a:gd name="T72" fmla="*/ 564 w 564"/>
                <a:gd name="T73" fmla="*/ 78 h 524"/>
                <a:gd name="T74" fmla="*/ 562 w 564"/>
                <a:gd name="T75" fmla="*/ 88 h 524"/>
                <a:gd name="T76" fmla="*/ 556 w 564"/>
                <a:gd name="T77" fmla="*/ 99 h 524"/>
                <a:gd name="T78" fmla="*/ 545 w 564"/>
                <a:gd name="T79" fmla="*/ 107 h 524"/>
                <a:gd name="T80" fmla="*/ 537 w 564"/>
                <a:gd name="T81" fmla="*/ 119 h 524"/>
                <a:gd name="T82" fmla="*/ 530 w 564"/>
                <a:gd name="T83" fmla="*/ 132 h 524"/>
                <a:gd name="T84" fmla="*/ 518 w 564"/>
                <a:gd name="T85" fmla="*/ 153 h 524"/>
                <a:gd name="T86" fmla="*/ 507 w 564"/>
                <a:gd name="T87" fmla="*/ 176 h 524"/>
                <a:gd name="T88" fmla="*/ 489 w 564"/>
                <a:gd name="T89" fmla="*/ 216 h 524"/>
                <a:gd name="T90" fmla="*/ 451 w 564"/>
                <a:gd name="T91" fmla="*/ 279 h 524"/>
                <a:gd name="T92" fmla="*/ 399 w 564"/>
                <a:gd name="T93" fmla="*/ 340 h 524"/>
                <a:gd name="T94" fmla="*/ 338 w 564"/>
                <a:gd name="T95" fmla="*/ 392 h 524"/>
                <a:gd name="T96" fmla="*/ 271 w 564"/>
                <a:gd name="T97" fmla="*/ 436 h 524"/>
                <a:gd name="T98" fmla="*/ 204 w 564"/>
                <a:gd name="T99" fmla="*/ 469 h 524"/>
                <a:gd name="T100" fmla="*/ 141 w 564"/>
                <a:gd name="T101" fmla="*/ 492 h 524"/>
                <a:gd name="T102" fmla="*/ 90 w 564"/>
                <a:gd name="T103" fmla="*/ 511 h 524"/>
                <a:gd name="T104" fmla="*/ 49 w 564"/>
                <a:gd name="T105" fmla="*/ 522 h 524"/>
                <a:gd name="T106" fmla="*/ 21 w 564"/>
                <a:gd name="T107" fmla="*/ 524 h 524"/>
                <a:gd name="T108" fmla="*/ 4 w 564"/>
                <a:gd name="T109" fmla="*/ 520 h 524"/>
                <a:gd name="T110" fmla="*/ 0 w 564"/>
                <a:gd name="T111" fmla="*/ 515 h 524"/>
                <a:gd name="T112" fmla="*/ 5 w 564"/>
                <a:gd name="T113" fmla="*/ 507 h 524"/>
                <a:gd name="T114" fmla="*/ 23 w 564"/>
                <a:gd name="T115" fmla="*/ 497 h 524"/>
                <a:gd name="T116" fmla="*/ 49 w 564"/>
                <a:gd name="T117" fmla="*/ 482 h 524"/>
                <a:gd name="T118" fmla="*/ 88 w 564"/>
                <a:gd name="T119" fmla="*/ 463 h 524"/>
                <a:gd name="T120" fmla="*/ 135 w 564"/>
                <a:gd name="T121" fmla="*/ 44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4" h="524">
                  <a:moveTo>
                    <a:pt x="135" y="440"/>
                  </a:moveTo>
                  <a:lnTo>
                    <a:pt x="151" y="430"/>
                  </a:lnTo>
                  <a:lnTo>
                    <a:pt x="168" y="423"/>
                  </a:lnTo>
                  <a:lnTo>
                    <a:pt x="183" y="413"/>
                  </a:lnTo>
                  <a:lnTo>
                    <a:pt x="199" y="406"/>
                  </a:lnTo>
                  <a:lnTo>
                    <a:pt x="214" y="396"/>
                  </a:lnTo>
                  <a:lnTo>
                    <a:pt x="227" y="386"/>
                  </a:lnTo>
                  <a:lnTo>
                    <a:pt x="241" y="377"/>
                  </a:lnTo>
                  <a:lnTo>
                    <a:pt x="254" y="369"/>
                  </a:lnTo>
                  <a:lnTo>
                    <a:pt x="267" y="360"/>
                  </a:lnTo>
                  <a:lnTo>
                    <a:pt x="279" y="350"/>
                  </a:lnTo>
                  <a:lnTo>
                    <a:pt x="290" y="340"/>
                  </a:lnTo>
                  <a:lnTo>
                    <a:pt x="300" y="331"/>
                  </a:lnTo>
                  <a:lnTo>
                    <a:pt x="310" y="321"/>
                  </a:lnTo>
                  <a:lnTo>
                    <a:pt x="319" y="312"/>
                  </a:lnTo>
                  <a:lnTo>
                    <a:pt x="329" y="302"/>
                  </a:lnTo>
                  <a:lnTo>
                    <a:pt x="336" y="293"/>
                  </a:lnTo>
                  <a:lnTo>
                    <a:pt x="352" y="274"/>
                  </a:lnTo>
                  <a:lnTo>
                    <a:pt x="365" y="256"/>
                  </a:lnTo>
                  <a:lnTo>
                    <a:pt x="377" y="237"/>
                  </a:lnTo>
                  <a:lnTo>
                    <a:pt x="388" y="220"/>
                  </a:lnTo>
                  <a:lnTo>
                    <a:pt x="396" y="205"/>
                  </a:lnTo>
                  <a:lnTo>
                    <a:pt x="403" y="189"/>
                  </a:lnTo>
                  <a:lnTo>
                    <a:pt x="407" y="174"/>
                  </a:lnTo>
                  <a:lnTo>
                    <a:pt x="411" y="159"/>
                  </a:lnTo>
                  <a:lnTo>
                    <a:pt x="413" y="145"/>
                  </a:lnTo>
                  <a:lnTo>
                    <a:pt x="415" y="132"/>
                  </a:lnTo>
                  <a:lnTo>
                    <a:pt x="417" y="122"/>
                  </a:lnTo>
                  <a:lnTo>
                    <a:pt x="419" y="111"/>
                  </a:lnTo>
                  <a:lnTo>
                    <a:pt x="419" y="103"/>
                  </a:lnTo>
                  <a:lnTo>
                    <a:pt x="419" y="98"/>
                  </a:lnTo>
                  <a:lnTo>
                    <a:pt x="419" y="92"/>
                  </a:lnTo>
                  <a:lnTo>
                    <a:pt x="417" y="88"/>
                  </a:lnTo>
                  <a:lnTo>
                    <a:pt x="415" y="88"/>
                  </a:lnTo>
                  <a:lnTo>
                    <a:pt x="413" y="86"/>
                  </a:lnTo>
                  <a:lnTo>
                    <a:pt x="409" y="86"/>
                  </a:lnTo>
                  <a:lnTo>
                    <a:pt x="407" y="86"/>
                  </a:lnTo>
                  <a:lnTo>
                    <a:pt x="401" y="86"/>
                  </a:lnTo>
                  <a:lnTo>
                    <a:pt x="398" y="86"/>
                  </a:lnTo>
                  <a:lnTo>
                    <a:pt x="392" y="88"/>
                  </a:lnTo>
                  <a:lnTo>
                    <a:pt x="384" y="88"/>
                  </a:lnTo>
                  <a:lnTo>
                    <a:pt x="377" y="88"/>
                  </a:lnTo>
                  <a:lnTo>
                    <a:pt x="369" y="90"/>
                  </a:lnTo>
                  <a:lnTo>
                    <a:pt x="361" y="92"/>
                  </a:lnTo>
                  <a:lnTo>
                    <a:pt x="352" y="94"/>
                  </a:lnTo>
                  <a:lnTo>
                    <a:pt x="340" y="96"/>
                  </a:lnTo>
                  <a:lnTo>
                    <a:pt x="331" y="98"/>
                  </a:lnTo>
                  <a:lnTo>
                    <a:pt x="319" y="99"/>
                  </a:lnTo>
                  <a:lnTo>
                    <a:pt x="306" y="101"/>
                  </a:lnTo>
                  <a:lnTo>
                    <a:pt x="279" y="105"/>
                  </a:lnTo>
                  <a:lnTo>
                    <a:pt x="254" y="109"/>
                  </a:lnTo>
                  <a:lnTo>
                    <a:pt x="229" y="113"/>
                  </a:lnTo>
                  <a:lnTo>
                    <a:pt x="206" y="117"/>
                  </a:lnTo>
                  <a:lnTo>
                    <a:pt x="183" y="119"/>
                  </a:lnTo>
                  <a:lnTo>
                    <a:pt x="164" y="119"/>
                  </a:lnTo>
                  <a:lnTo>
                    <a:pt x="145" y="120"/>
                  </a:lnTo>
                  <a:lnTo>
                    <a:pt x="128" y="120"/>
                  </a:lnTo>
                  <a:lnTo>
                    <a:pt x="128" y="82"/>
                  </a:lnTo>
                  <a:lnTo>
                    <a:pt x="135" y="82"/>
                  </a:lnTo>
                  <a:lnTo>
                    <a:pt x="141" y="82"/>
                  </a:lnTo>
                  <a:lnTo>
                    <a:pt x="149" y="82"/>
                  </a:lnTo>
                  <a:lnTo>
                    <a:pt x="157" y="80"/>
                  </a:lnTo>
                  <a:lnTo>
                    <a:pt x="164" y="80"/>
                  </a:lnTo>
                  <a:lnTo>
                    <a:pt x="174" y="78"/>
                  </a:lnTo>
                  <a:lnTo>
                    <a:pt x="181" y="78"/>
                  </a:lnTo>
                  <a:lnTo>
                    <a:pt x="193" y="76"/>
                  </a:lnTo>
                  <a:lnTo>
                    <a:pt x="202" y="75"/>
                  </a:lnTo>
                  <a:lnTo>
                    <a:pt x="214" y="73"/>
                  </a:lnTo>
                  <a:lnTo>
                    <a:pt x="225" y="71"/>
                  </a:lnTo>
                  <a:lnTo>
                    <a:pt x="237" y="69"/>
                  </a:lnTo>
                  <a:lnTo>
                    <a:pt x="262" y="63"/>
                  </a:lnTo>
                  <a:lnTo>
                    <a:pt x="289" y="57"/>
                  </a:lnTo>
                  <a:lnTo>
                    <a:pt x="300" y="54"/>
                  </a:lnTo>
                  <a:lnTo>
                    <a:pt x="311" y="50"/>
                  </a:lnTo>
                  <a:lnTo>
                    <a:pt x="323" y="46"/>
                  </a:lnTo>
                  <a:lnTo>
                    <a:pt x="334" y="44"/>
                  </a:lnTo>
                  <a:lnTo>
                    <a:pt x="344" y="40"/>
                  </a:lnTo>
                  <a:lnTo>
                    <a:pt x="354" y="38"/>
                  </a:lnTo>
                  <a:lnTo>
                    <a:pt x="361" y="34"/>
                  </a:lnTo>
                  <a:lnTo>
                    <a:pt x="371" y="33"/>
                  </a:lnTo>
                  <a:lnTo>
                    <a:pt x="377" y="29"/>
                  </a:lnTo>
                  <a:lnTo>
                    <a:pt x="384" y="27"/>
                  </a:lnTo>
                  <a:lnTo>
                    <a:pt x="390" y="25"/>
                  </a:lnTo>
                  <a:lnTo>
                    <a:pt x="396" y="21"/>
                  </a:lnTo>
                  <a:lnTo>
                    <a:pt x="399" y="19"/>
                  </a:lnTo>
                  <a:lnTo>
                    <a:pt x="405" y="17"/>
                  </a:lnTo>
                  <a:lnTo>
                    <a:pt x="407" y="15"/>
                  </a:lnTo>
                  <a:lnTo>
                    <a:pt x="411" y="11"/>
                  </a:lnTo>
                  <a:lnTo>
                    <a:pt x="413" y="10"/>
                  </a:lnTo>
                  <a:lnTo>
                    <a:pt x="417" y="8"/>
                  </a:lnTo>
                  <a:lnTo>
                    <a:pt x="420" y="6"/>
                  </a:lnTo>
                  <a:lnTo>
                    <a:pt x="424" y="4"/>
                  </a:lnTo>
                  <a:lnTo>
                    <a:pt x="428" y="2"/>
                  </a:lnTo>
                  <a:lnTo>
                    <a:pt x="434" y="0"/>
                  </a:lnTo>
                  <a:lnTo>
                    <a:pt x="442" y="0"/>
                  </a:lnTo>
                  <a:lnTo>
                    <a:pt x="447" y="0"/>
                  </a:lnTo>
                  <a:lnTo>
                    <a:pt x="455" y="0"/>
                  </a:lnTo>
                  <a:lnTo>
                    <a:pt x="463" y="2"/>
                  </a:lnTo>
                  <a:lnTo>
                    <a:pt x="470" y="4"/>
                  </a:lnTo>
                  <a:lnTo>
                    <a:pt x="480" y="8"/>
                  </a:lnTo>
                  <a:lnTo>
                    <a:pt x="489" y="13"/>
                  </a:lnTo>
                  <a:lnTo>
                    <a:pt x="499" y="19"/>
                  </a:lnTo>
                  <a:lnTo>
                    <a:pt x="510" y="25"/>
                  </a:lnTo>
                  <a:lnTo>
                    <a:pt x="520" y="31"/>
                  </a:lnTo>
                  <a:lnTo>
                    <a:pt x="531" y="40"/>
                  </a:lnTo>
                  <a:lnTo>
                    <a:pt x="541" y="50"/>
                  </a:lnTo>
                  <a:lnTo>
                    <a:pt x="549" y="57"/>
                  </a:lnTo>
                  <a:lnTo>
                    <a:pt x="554" y="65"/>
                  </a:lnTo>
                  <a:lnTo>
                    <a:pt x="558" y="71"/>
                  </a:lnTo>
                  <a:lnTo>
                    <a:pt x="562" y="75"/>
                  </a:lnTo>
                  <a:lnTo>
                    <a:pt x="564" y="78"/>
                  </a:lnTo>
                  <a:lnTo>
                    <a:pt x="564" y="82"/>
                  </a:lnTo>
                  <a:lnTo>
                    <a:pt x="564" y="84"/>
                  </a:lnTo>
                  <a:lnTo>
                    <a:pt x="562" y="88"/>
                  </a:lnTo>
                  <a:lnTo>
                    <a:pt x="562" y="92"/>
                  </a:lnTo>
                  <a:lnTo>
                    <a:pt x="558" y="96"/>
                  </a:lnTo>
                  <a:lnTo>
                    <a:pt x="556" y="99"/>
                  </a:lnTo>
                  <a:lnTo>
                    <a:pt x="552" y="101"/>
                  </a:lnTo>
                  <a:lnTo>
                    <a:pt x="551" y="105"/>
                  </a:lnTo>
                  <a:lnTo>
                    <a:pt x="545" y="107"/>
                  </a:lnTo>
                  <a:lnTo>
                    <a:pt x="543" y="111"/>
                  </a:lnTo>
                  <a:lnTo>
                    <a:pt x="541" y="115"/>
                  </a:lnTo>
                  <a:lnTo>
                    <a:pt x="537" y="119"/>
                  </a:lnTo>
                  <a:lnTo>
                    <a:pt x="535" y="122"/>
                  </a:lnTo>
                  <a:lnTo>
                    <a:pt x="531" y="126"/>
                  </a:lnTo>
                  <a:lnTo>
                    <a:pt x="530" y="132"/>
                  </a:lnTo>
                  <a:lnTo>
                    <a:pt x="526" y="140"/>
                  </a:lnTo>
                  <a:lnTo>
                    <a:pt x="522" y="145"/>
                  </a:lnTo>
                  <a:lnTo>
                    <a:pt x="518" y="153"/>
                  </a:lnTo>
                  <a:lnTo>
                    <a:pt x="514" y="161"/>
                  </a:lnTo>
                  <a:lnTo>
                    <a:pt x="510" y="168"/>
                  </a:lnTo>
                  <a:lnTo>
                    <a:pt x="507" y="176"/>
                  </a:lnTo>
                  <a:lnTo>
                    <a:pt x="503" y="186"/>
                  </a:lnTo>
                  <a:lnTo>
                    <a:pt x="499" y="195"/>
                  </a:lnTo>
                  <a:lnTo>
                    <a:pt x="489" y="216"/>
                  </a:lnTo>
                  <a:lnTo>
                    <a:pt x="478" y="237"/>
                  </a:lnTo>
                  <a:lnTo>
                    <a:pt x="464" y="258"/>
                  </a:lnTo>
                  <a:lnTo>
                    <a:pt x="451" y="279"/>
                  </a:lnTo>
                  <a:lnTo>
                    <a:pt x="436" y="300"/>
                  </a:lnTo>
                  <a:lnTo>
                    <a:pt x="419" y="321"/>
                  </a:lnTo>
                  <a:lnTo>
                    <a:pt x="399" y="340"/>
                  </a:lnTo>
                  <a:lnTo>
                    <a:pt x="382" y="358"/>
                  </a:lnTo>
                  <a:lnTo>
                    <a:pt x="361" y="375"/>
                  </a:lnTo>
                  <a:lnTo>
                    <a:pt x="338" y="392"/>
                  </a:lnTo>
                  <a:lnTo>
                    <a:pt x="315" y="407"/>
                  </a:lnTo>
                  <a:lnTo>
                    <a:pt x="292" y="423"/>
                  </a:lnTo>
                  <a:lnTo>
                    <a:pt x="271" y="436"/>
                  </a:lnTo>
                  <a:lnTo>
                    <a:pt x="248" y="449"/>
                  </a:lnTo>
                  <a:lnTo>
                    <a:pt x="225" y="459"/>
                  </a:lnTo>
                  <a:lnTo>
                    <a:pt x="204" y="469"/>
                  </a:lnTo>
                  <a:lnTo>
                    <a:pt x="183" y="478"/>
                  </a:lnTo>
                  <a:lnTo>
                    <a:pt x="162" y="486"/>
                  </a:lnTo>
                  <a:lnTo>
                    <a:pt x="141" y="492"/>
                  </a:lnTo>
                  <a:lnTo>
                    <a:pt x="122" y="499"/>
                  </a:lnTo>
                  <a:lnTo>
                    <a:pt x="105" y="505"/>
                  </a:lnTo>
                  <a:lnTo>
                    <a:pt x="90" y="511"/>
                  </a:lnTo>
                  <a:lnTo>
                    <a:pt x="74" y="515"/>
                  </a:lnTo>
                  <a:lnTo>
                    <a:pt x="61" y="518"/>
                  </a:lnTo>
                  <a:lnTo>
                    <a:pt x="49" y="522"/>
                  </a:lnTo>
                  <a:lnTo>
                    <a:pt x="38" y="524"/>
                  </a:lnTo>
                  <a:lnTo>
                    <a:pt x="28" y="524"/>
                  </a:lnTo>
                  <a:lnTo>
                    <a:pt x="21" y="524"/>
                  </a:lnTo>
                  <a:lnTo>
                    <a:pt x="13" y="524"/>
                  </a:lnTo>
                  <a:lnTo>
                    <a:pt x="7" y="522"/>
                  </a:lnTo>
                  <a:lnTo>
                    <a:pt x="4" y="520"/>
                  </a:lnTo>
                  <a:lnTo>
                    <a:pt x="0" y="518"/>
                  </a:lnTo>
                  <a:lnTo>
                    <a:pt x="0" y="516"/>
                  </a:lnTo>
                  <a:lnTo>
                    <a:pt x="0" y="515"/>
                  </a:lnTo>
                  <a:lnTo>
                    <a:pt x="0" y="513"/>
                  </a:lnTo>
                  <a:lnTo>
                    <a:pt x="2" y="511"/>
                  </a:lnTo>
                  <a:lnTo>
                    <a:pt x="5" y="507"/>
                  </a:lnTo>
                  <a:lnTo>
                    <a:pt x="9" y="505"/>
                  </a:lnTo>
                  <a:lnTo>
                    <a:pt x="15" y="501"/>
                  </a:lnTo>
                  <a:lnTo>
                    <a:pt x="23" y="497"/>
                  </a:lnTo>
                  <a:lnTo>
                    <a:pt x="30" y="492"/>
                  </a:lnTo>
                  <a:lnTo>
                    <a:pt x="40" y="488"/>
                  </a:lnTo>
                  <a:lnTo>
                    <a:pt x="49" y="482"/>
                  </a:lnTo>
                  <a:lnTo>
                    <a:pt x="61" y="476"/>
                  </a:lnTo>
                  <a:lnTo>
                    <a:pt x="74" y="471"/>
                  </a:lnTo>
                  <a:lnTo>
                    <a:pt x="88" y="463"/>
                  </a:lnTo>
                  <a:lnTo>
                    <a:pt x="103" y="455"/>
                  </a:lnTo>
                  <a:lnTo>
                    <a:pt x="118" y="448"/>
                  </a:lnTo>
                  <a:lnTo>
                    <a:pt x="135" y="440"/>
                  </a:lnTo>
                  <a:lnTo>
                    <a:pt x="135" y="440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1766925" y="2098695"/>
              <a:ext cx="668338" cy="355600"/>
            </a:xfrm>
            <a:custGeom>
              <a:avLst/>
              <a:gdLst>
                <a:gd name="T0" fmla="*/ 578 w 842"/>
                <a:gd name="T1" fmla="*/ 448 h 450"/>
                <a:gd name="T2" fmla="*/ 566 w 842"/>
                <a:gd name="T3" fmla="*/ 444 h 450"/>
                <a:gd name="T4" fmla="*/ 551 w 842"/>
                <a:gd name="T5" fmla="*/ 436 h 450"/>
                <a:gd name="T6" fmla="*/ 534 w 842"/>
                <a:gd name="T7" fmla="*/ 427 h 450"/>
                <a:gd name="T8" fmla="*/ 515 w 842"/>
                <a:gd name="T9" fmla="*/ 413 h 450"/>
                <a:gd name="T10" fmla="*/ 492 w 842"/>
                <a:gd name="T11" fmla="*/ 396 h 450"/>
                <a:gd name="T12" fmla="*/ 467 w 842"/>
                <a:gd name="T13" fmla="*/ 377 h 450"/>
                <a:gd name="T14" fmla="*/ 438 w 842"/>
                <a:gd name="T15" fmla="*/ 354 h 450"/>
                <a:gd name="T16" fmla="*/ 407 w 842"/>
                <a:gd name="T17" fmla="*/ 327 h 450"/>
                <a:gd name="T18" fmla="*/ 369 w 842"/>
                <a:gd name="T19" fmla="*/ 299 h 450"/>
                <a:gd name="T20" fmla="*/ 327 w 842"/>
                <a:gd name="T21" fmla="*/ 264 h 450"/>
                <a:gd name="T22" fmla="*/ 279 w 842"/>
                <a:gd name="T23" fmla="*/ 228 h 450"/>
                <a:gd name="T24" fmla="*/ 226 w 842"/>
                <a:gd name="T25" fmla="*/ 188 h 450"/>
                <a:gd name="T26" fmla="*/ 168 w 842"/>
                <a:gd name="T27" fmla="*/ 144 h 450"/>
                <a:gd name="T28" fmla="*/ 105 w 842"/>
                <a:gd name="T29" fmla="*/ 96 h 450"/>
                <a:gd name="T30" fmla="*/ 36 w 842"/>
                <a:gd name="T31" fmla="*/ 44 h 450"/>
                <a:gd name="T32" fmla="*/ 11 w 842"/>
                <a:gd name="T33" fmla="*/ 12 h 450"/>
                <a:gd name="T34" fmla="*/ 31 w 842"/>
                <a:gd name="T35" fmla="*/ 4 h 450"/>
                <a:gd name="T36" fmla="*/ 46 w 842"/>
                <a:gd name="T37" fmla="*/ 2 h 450"/>
                <a:gd name="T38" fmla="*/ 57 w 842"/>
                <a:gd name="T39" fmla="*/ 2 h 450"/>
                <a:gd name="T40" fmla="*/ 65 w 842"/>
                <a:gd name="T41" fmla="*/ 6 h 450"/>
                <a:gd name="T42" fmla="*/ 73 w 842"/>
                <a:gd name="T43" fmla="*/ 10 h 450"/>
                <a:gd name="T44" fmla="*/ 86 w 842"/>
                <a:gd name="T45" fmla="*/ 17 h 450"/>
                <a:gd name="T46" fmla="*/ 103 w 842"/>
                <a:gd name="T47" fmla="*/ 27 h 450"/>
                <a:gd name="T48" fmla="*/ 122 w 842"/>
                <a:gd name="T49" fmla="*/ 40 h 450"/>
                <a:gd name="T50" fmla="*/ 147 w 842"/>
                <a:gd name="T51" fmla="*/ 56 h 450"/>
                <a:gd name="T52" fmla="*/ 174 w 842"/>
                <a:gd name="T53" fmla="*/ 77 h 450"/>
                <a:gd name="T54" fmla="*/ 205 w 842"/>
                <a:gd name="T55" fmla="*/ 100 h 450"/>
                <a:gd name="T56" fmla="*/ 239 w 842"/>
                <a:gd name="T57" fmla="*/ 125 h 450"/>
                <a:gd name="T58" fmla="*/ 272 w 842"/>
                <a:gd name="T59" fmla="*/ 149 h 450"/>
                <a:gd name="T60" fmla="*/ 306 w 842"/>
                <a:gd name="T61" fmla="*/ 170 h 450"/>
                <a:gd name="T62" fmla="*/ 339 w 842"/>
                <a:gd name="T63" fmla="*/ 191 h 450"/>
                <a:gd name="T64" fmla="*/ 384 w 842"/>
                <a:gd name="T65" fmla="*/ 216 h 450"/>
                <a:gd name="T66" fmla="*/ 446 w 842"/>
                <a:gd name="T67" fmla="*/ 245 h 450"/>
                <a:gd name="T68" fmla="*/ 499 w 842"/>
                <a:gd name="T69" fmla="*/ 270 h 450"/>
                <a:gd name="T70" fmla="*/ 555 w 842"/>
                <a:gd name="T71" fmla="*/ 293 h 450"/>
                <a:gd name="T72" fmla="*/ 614 w 842"/>
                <a:gd name="T73" fmla="*/ 312 h 450"/>
                <a:gd name="T74" fmla="*/ 679 w 842"/>
                <a:gd name="T75" fmla="*/ 331 h 450"/>
                <a:gd name="T76" fmla="*/ 727 w 842"/>
                <a:gd name="T77" fmla="*/ 346 h 450"/>
                <a:gd name="T78" fmla="*/ 756 w 842"/>
                <a:gd name="T79" fmla="*/ 356 h 450"/>
                <a:gd name="T80" fmla="*/ 780 w 842"/>
                <a:gd name="T81" fmla="*/ 364 h 450"/>
                <a:gd name="T82" fmla="*/ 800 w 842"/>
                <a:gd name="T83" fmla="*/ 371 h 450"/>
                <a:gd name="T84" fmla="*/ 817 w 842"/>
                <a:gd name="T85" fmla="*/ 377 h 450"/>
                <a:gd name="T86" fmla="*/ 828 w 842"/>
                <a:gd name="T87" fmla="*/ 383 h 450"/>
                <a:gd name="T88" fmla="*/ 836 w 842"/>
                <a:gd name="T89" fmla="*/ 388 h 450"/>
                <a:gd name="T90" fmla="*/ 840 w 842"/>
                <a:gd name="T91" fmla="*/ 390 h 450"/>
                <a:gd name="T92" fmla="*/ 840 w 842"/>
                <a:gd name="T93" fmla="*/ 394 h 450"/>
                <a:gd name="T94" fmla="*/ 838 w 842"/>
                <a:gd name="T95" fmla="*/ 396 h 450"/>
                <a:gd name="T96" fmla="*/ 830 w 842"/>
                <a:gd name="T97" fmla="*/ 400 h 450"/>
                <a:gd name="T98" fmla="*/ 821 w 842"/>
                <a:gd name="T99" fmla="*/ 404 h 450"/>
                <a:gd name="T100" fmla="*/ 807 w 842"/>
                <a:gd name="T101" fmla="*/ 410 h 450"/>
                <a:gd name="T102" fmla="*/ 790 w 842"/>
                <a:gd name="T103" fmla="*/ 415 h 450"/>
                <a:gd name="T104" fmla="*/ 771 w 842"/>
                <a:gd name="T105" fmla="*/ 421 h 450"/>
                <a:gd name="T106" fmla="*/ 750 w 842"/>
                <a:gd name="T107" fmla="*/ 427 h 450"/>
                <a:gd name="T108" fmla="*/ 723 w 842"/>
                <a:gd name="T109" fmla="*/ 432 h 450"/>
                <a:gd name="T110" fmla="*/ 698 w 842"/>
                <a:gd name="T111" fmla="*/ 436 h 450"/>
                <a:gd name="T112" fmla="*/ 675 w 842"/>
                <a:gd name="T113" fmla="*/ 440 h 450"/>
                <a:gd name="T114" fmla="*/ 654 w 842"/>
                <a:gd name="T115" fmla="*/ 444 h 450"/>
                <a:gd name="T116" fmla="*/ 635 w 842"/>
                <a:gd name="T117" fmla="*/ 446 h 450"/>
                <a:gd name="T118" fmla="*/ 618 w 842"/>
                <a:gd name="T119" fmla="*/ 448 h 450"/>
                <a:gd name="T120" fmla="*/ 595 w 842"/>
                <a:gd name="T121" fmla="*/ 450 h 450"/>
                <a:gd name="T122" fmla="*/ 583 w 842"/>
                <a:gd name="T123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2" h="450">
                  <a:moveTo>
                    <a:pt x="583" y="450"/>
                  </a:moveTo>
                  <a:lnTo>
                    <a:pt x="578" y="448"/>
                  </a:lnTo>
                  <a:lnTo>
                    <a:pt x="572" y="446"/>
                  </a:lnTo>
                  <a:lnTo>
                    <a:pt x="566" y="444"/>
                  </a:lnTo>
                  <a:lnTo>
                    <a:pt x="559" y="440"/>
                  </a:lnTo>
                  <a:lnTo>
                    <a:pt x="551" y="436"/>
                  </a:lnTo>
                  <a:lnTo>
                    <a:pt x="543" y="431"/>
                  </a:lnTo>
                  <a:lnTo>
                    <a:pt x="534" y="427"/>
                  </a:lnTo>
                  <a:lnTo>
                    <a:pt x="524" y="419"/>
                  </a:lnTo>
                  <a:lnTo>
                    <a:pt x="515" y="413"/>
                  </a:lnTo>
                  <a:lnTo>
                    <a:pt x="503" y="406"/>
                  </a:lnTo>
                  <a:lnTo>
                    <a:pt x="492" y="396"/>
                  </a:lnTo>
                  <a:lnTo>
                    <a:pt x="478" y="387"/>
                  </a:lnTo>
                  <a:lnTo>
                    <a:pt x="467" y="377"/>
                  </a:lnTo>
                  <a:lnTo>
                    <a:pt x="453" y="366"/>
                  </a:lnTo>
                  <a:lnTo>
                    <a:pt x="438" y="354"/>
                  </a:lnTo>
                  <a:lnTo>
                    <a:pt x="425" y="341"/>
                  </a:lnTo>
                  <a:lnTo>
                    <a:pt x="407" y="327"/>
                  </a:lnTo>
                  <a:lnTo>
                    <a:pt x="390" y="314"/>
                  </a:lnTo>
                  <a:lnTo>
                    <a:pt x="369" y="299"/>
                  </a:lnTo>
                  <a:lnTo>
                    <a:pt x="350" y="281"/>
                  </a:lnTo>
                  <a:lnTo>
                    <a:pt x="327" y="264"/>
                  </a:lnTo>
                  <a:lnTo>
                    <a:pt x="304" y="247"/>
                  </a:lnTo>
                  <a:lnTo>
                    <a:pt x="279" y="228"/>
                  </a:lnTo>
                  <a:lnTo>
                    <a:pt x="254" y="209"/>
                  </a:lnTo>
                  <a:lnTo>
                    <a:pt x="226" y="188"/>
                  </a:lnTo>
                  <a:lnTo>
                    <a:pt x="197" y="167"/>
                  </a:lnTo>
                  <a:lnTo>
                    <a:pt x="168" y="144"/>
                  </a:lnTo>
                  <a:lnTo>
                    <a:pt x="138" y="119"/>
                  </a:lnTo>
                  <a:lnTo>
                    <a:pt x="105" y="96"/>
                  </a:lnTo>
                  <a:lnTo>
                    <a:pt x="71" y="69"/>
                  </a:lnTo>
                  <a:lnTo>
                    <a:pt x="36" y="44"/>
                  </a:lnTo>
                  <a:lnTo>
                    <a:pt x="0" y="15"/>
                  </a:lnTo>
                  <a:lnTo>
                    <a:pt x="11" y="12"/>
                  </a:lnTo>
                  <a:lnTo>
                    <a:pt x="21" y="8"/>
                  </a:lnTo>
                  <a:lnTo>
                    <a:pt x="31" y="4"/>
                  </a:lnTo>
                  <a:lnTo>
                    <a:pt x="38" y="2"/>
                  </a:lnTo>
                  <a:lnTo>
                    <a:pt x="46" y="2"/>
                  </a:lnTo>
                  <a:lnTo>
                    <a:pt x="52" y="0"/>
                  </a:lnTo>
                  <a:lnTo>
                    <a:pt x="57" y="2"/>
                  </a:lnTo>
                  <a:lnTo>
                    <a:pt x="63" y="4"/>
                  </a:lnTo>
                  <a:lnTo>
                    <a:pt x="65" y="6"/>
                  </a:lnTo>
                  <a:lnTo>
                    <a:pt x="69" y="8"/>
                  </a:lnTo>
                  <a:lnTo>
                    <a:pt x="73" y="10"/>
                  </a:lnTo>
                  <a:lnTo>
                    <a:pt x="80" y="14"/>
                  </a:lnTo>
                  <a:lnTo>
                    <a:pt x="86" y="17"/>
                  </a:lnTo>
                  <a:lnTo>
                    <a:pt x="94" y="21"/>
                  </a:lnTo>
                  <a:lnTo>
                    <a:pt x="103" y="27"/>
                  </a:lnTo>
                  <a:lnTo>
                    <a:pt x="113" y="33"/>
                  </a:lnTo>
                  <a:lnTo>
                    <a:pt x="122" y="40"/>
                  </a:lnTo>
                  <a:lnTo>
                    <a:pt x="134" y="48"/>
                  </a:lnTo>
                  <a:lnTo>
                    <a:pt x="147" y="56"/>
                  </a:lnTo>
                  <a:lnTo>
                    <a:pt x="161" y="65"/>
                  </a:lnTo>
                  <a:lnTo>
                    <a:pt x="174" y="77"/>
                  </a:lnTo>
                  <a:lnTo>
                    <a:pt x="189" y="86"/>
                  </a:lnTo>
                  <a:lnTo>
                    <a:pt x="205" y="100"/>
                  </a:lnTo>
                  <a:lnTo>
                    <a:pt x="222" y="111"/>
                  </a:lnTo>
                  <a:lnTo>
                    <a:pt x="239" y="125"/>
                  </a:lnTo>
                  <a:lnTo>
                    <a:pt x="256" y="138"/>
                  </a:lnTo>
                  <a:lnTo>
                    <a:pt x="272" y="149"/>
                  </a:lnTo>
                  <a:lnTo>
                    <a:pt x="289" y="161"/>
                  </a:lnTo>
                  <a:lnTo>
                    <a:pt x="306" y="170"/>
                  </a:lnTo>
                  <a:lnTo>
                    <a:pt x="321" y="180"/>
                  </a:lnTo>
                  <a:lnTo>
                    <a:pt x="339" y="191"/>
                  </a:lnTo>
                  <a:lnTo>
                    <a:pt x="354" y="199"/>
                  </a:lnTo>
                  <a:lnTo>
                    <a:pt x="384" y="216"/>
                  </a:lnTo>
                  <a:lnTo>
                    <a:pt x="415" y="232"/>
                  </a:lnTo>
                  <a:lnTo>
                    <a:pt x="446" y="245"/>
                  </a:lnTo>
                  <a:lnTo>
                    <a:pt x="472" y="258"/>
                  </a:lnTo>
                  <a:lnTo>
                    <a:pt x="499" y="270"/>
                  </a:lnTo>
                  <a:lnTo>
                    <a:pt x="526" y="281"/>
                  </a:lnTo>
                  <a:lnTo>
                    <a:pt x="555" y="293"/>
                  </a:lnTo>
                  <a:lnTo>
                    <a:pt x="583" y="302"/>
                  </a:lnTo>
                  <a:lnTo>
                    <a:pt x="614" y="312"/>
                  </a:lnTo>
                  <a:lnTo>
                    <a:pt x="645" y="322"/>
                  </a:lnTo>
                  <a:lnTo>
                    <a:pt x="679" y="331"/>
                  </a:lnTo>
                  <a:lnTo>
                    <a:pt x="712" y="341"/>
                  </a:lnTo>
                  <a:lnTo>
                    <a:pt x="727" y="346"/>
                  </a:lnTo>
                  <a:lnTo>
                    <a:pt x="742" y="350"/>
                  </a:lnTo>
                  <a:lnTo>
                    <a:pt x="756" y="356"/>
                  </a:lnTo>
                  <a:lnTo>
                    <a:pt x="769" y="360"/>
                  </a:lnTo>
                  <a:lnTo>
                    <a:pt x="780" y="364"/>
                  </a:lnTo>
                  <a:lnTo>
                    <a:pt x="790" y="367"/>
                  </a:lnTo>
                  <a:lnTo>
                    <a:pt x="800" y="371"/>
                  </a:lnTo>
                  <a:lnTo>
                    <a:pt x="809" y="375"/>
                  </a:lnTo>
                  <a:lnTo>
                    <a:pt x="817" y="377"/>
                  </a:lnTo>
                  <a:lnTo>
                    <a:pt x="822" y="381"/>
                  </a:lnTo>
                  <a:lnTo>
                    <a:pt x="828" y="383"/>
                  </a:lnTo>
                  <a:lnTo>
                    <a:pt x="832" y="385"/>
                  </a:lnTo>
                  <a:lnTo>
                    <a:pt x="836" y="388"/>
                  </a:lnTo>
                  <a:lnTo>
                    <a:pt x="840" y="388"/>
                  </a:lnTo>
                  <a:lnTo>
                    <a:pt x="840" y="390"/>
                  </a:lnTo>
                  <a:lnTo>
                    <a:pt x="842" y="392"/>
                  </a:lnTo>
                  <a:lnTo>
                    <a:pt x="840" y="394"/>
                  </a:lnTo>
                  <a:lnTo>
                    <a:pt x="840" y="394"/>
                  </a:lnTo>
                  <a:lnTo>
                    <a:pt x="838" y="396"/>
                  </a:lnTo>
                  <a:lnTo>
                    <a:pt x="834" y="398"/>
                  </a:lnTo>
                  <a:lnTo>
                    <a:pt x="830" y="400"/>
                  </a:lnTo>
                  <a:lnTo>
                    <a:pt x="826" y="402"/>
                  </a:lnTo>
                  <a:lnTo>
                    <a:pt x="821" y="404"/>
                  </a:lnTo>
                  <a:lnTo>
                    <a:pt x="815" y="406"/>
                  </a:lnTo>
                  <a:lnTo>
                    <a:pt x="807" y="410"/>
                  </a:lnTo>
                  <a:lnTo>
                    <a:pt x="800" y="411"/>
                  </a:lnTo>
                  <a:lnTo>
                    <a:pt x="790" y="415"/>
                  </a:lnTo>
                  <a:lnTo>
                    <a:pt x="780" y="417"/>
                  </a:lnTo>
                  <a:lnTo>
                    <a:pt x="771" y="421"/>
                  </a:lnTo>
                  <a:lnTo>
                    <a:pt x="761" y="423"/>
                  </a:lnTo>
                  <a:lnTo>
                    <a:pt x="750" y="427"/>
                  </a:lnTo>
                  <a:lnTo>
                    <a:pt x="736" y="431"/>
                  </a:lnTo>
                  <a:lnTo>
                    <a:pt x="723" y="432"/>
                  </a:lnTo>
                  <a:lnTo>
                    <a:pt x="710" y="434"/>
                  </a:lnTo>
                  <a:lnTo>
                    <a:pt x="698" y="436"/>
                  </a:lnTo>
                  <a:lnTo>
                    <a:pt x="687" y="438"/>
                  </a:lnTo>
                  <a:lnTo>
                    <a:pt x="675" y="440"/>
                  </a:lnTo>
                  <a:lnTo>
                    <a:pt x="664" y="442"/>
                  </a:lnTo>
                  <a:lnTo>
                    <a:pt x="654" y="444"/>
                  </a:lnTo>
                  <a:lnTo>
                    <a:pt x="645" y="446"/>
                  </a:lnTo>
                  <a:lnTo>
                    <a:pt x="635" y="446"/>
                  </a:lnTo>
                  <a:lnTo>
                    <a:pt x="625" y="448"/>
                  </a:lnTo>
                  <a:lnTo>
                    <a:pt x="618" y="448"/>
                  </a:lnTo>
                  <a:lnTo>
                    <a:pt x="610" y="448"/>
                  </a:lnTo>
                  <a:lnTo>
                    <a:pt x="595" y="450"/>
                  </a:lnTo>
                  <a:lnTo>
                    <a:pt x="583" y="450"/>
                  </a:lnTo>
                  <a:lnTo>
                    <a:pt x="583" y="450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1866938" y="1517670"/>
              <a:ext cx="92075" cy="136525"/>
            </a:xfrm>
            <a:custGeom>
              <a:avLst/>
              <a:gdLst>
                <a:gd name="T0" fmla="*/ 0 w 117"/>
                <a:gd name="T1" fmla="*/ 0 h 173"/>
                <a:gd name="T2" fmla="*/ 10 w 117"/>
                <a:gd name="T3" fmla="*/ 2 h 173"/>
                <a:gd name="T4" fmla="*/ 21 w 117"/>
                <a:gd name="T5" fmla="*/ 4 h 173"/>
                <a:gd name="T6" fmla="*/ 31 w 117"/>
                <a:gd name="T7" fmla="*/ 6 h 173"/>
                <a:gd name="T8" fmla="*/ 42 w 117"/>
                <a:gd name="T9" fmla="*/ 10 h 173"/>
                <a:gd name="T10" fmla="*/ 52 w 117"/>
                <a:gd name="T11" fmla="*/ 14 h 173"/>
                <a:gd name="T12" fmla="*/ 62 w 117"/>
                <a:gd name="T13" fmla="*/ 20 h 173"/>
                <a:gd name="T14" fmla="*/ 69 w 117"/>
                <a:gd name="T15" fmla="*/ 25 h 173"/>
                <a:gd name="T16" fmla="*/ 79 w 117"/>
                <a:gd name="T17" fmla="*/ 33 h 173"/>
                <a:gd name="T18" fmla="*/ 88 w 117"/>
                <a:gd name="T19" fmla="*/ 43 h 173"/>
                <a:gd name="T20" fmla="*/ 96 w 117"/>
                <a:gd name="T21" fmla="*/ 52 h 173"/>
                <a:gd name="T22" fmla="*/ 102 w 117"/>
                <a:gd name="T23" fmla="*/ 62 h 173"/>
                <a:gd name="T24" fmla="*/ 107 w 117"/>
                <a:gd name="T25" fmla="*/ 71 h 173"/>
                <a:gd name="T26" fmla="*/ 111 w 117"/>
                <a:gd name="T27" fmla="*/ 81 h 173"/>
                <a:gd name="T28" fmla="*/ 113 w 117"/>
                <a:gd name="T29" fmla="*/ 90 h 173"/>
                <a:gd name="T30" fmla="*/ 115 w 117"/>
                <a:gd name="T31" fmla="*/ 100 h 173"/>
                <a:gd name="T32" fmla="*/ 117 w 117"/>
                <a:gd name="T33" fmla="*/ 110 h 173"/>
                <a:gd name="T34" fmla="*/ 115 w 117"/>
                <a:gd name="T35" fmla="*/ 121 h 173"/>
                <a:gd name="T36" fmla="*/ 115 w 117"/>
                <a:gd name="T37" fmla="*/ 131 h 173"/>
                <a:gd name="T38" fmla="*/ 113 w 117"/>
                <a:gd name="T39" fmla="*/ 138 h 173"/>
                <a:gd name="T40" fmla="*/ 113 w 117"/>
                <a:gd name="T41" fmla="*/ 144 h 173"/>
                <a:gd name="T42" fmla="*/ 111 w 117"/>
                <a:gd name="T43" fmla="*/ 150 h 173"/>
                <a:gd name="T44" fmla="*/ 107 w 117"/>
                <a:gd name="T45" fmla="*/ 154 h 173"/>
                <a:gd name="T46" fmla="*/ 106 w 117"/>
                <a:gd name="T47" fmla="*/ 157 h 173"/>
                <a:gd name="T48" fmla="*/ 104 w 117"/>
                <a:gd name="T49" fmla="*/ 161 h 173"/>
                <a:gd name="T50" fmla="*/ 100 w 117"/>
                <a:gd name="T51" fmla="*/ 165 h 173"/>
                <a:gd name="T52" fmla="*/ 94 w 117"/>
                <a:gd name="T53" fmla="*/ 169 h 173"/>
                <a:gd name="T54" fmla="*/ 90 w 117"/>
                <a:gd name="T55" fmla="*/ 173 h 173"/>
                <a:gd name="T56" fmla="*/ 88 w 117"/>
                <a:gd name="T57" fmla="*/ 173 h 173"/>
                <a:gd name="T58" fmla="*/ 84 w 117"/>
                <a:gd name="T59" fmla="*/ 173 h 173"/>
                <a:gd name="T60" fmla="*/ 83 w 117"/>
                <a:gd name="T61" fmla="*/ 173 h 173"/>
                <a:gd name="T62" fmla="*/ 79 w 117"/>
                <a:gd name="T63" fmla="*/ 171 h 173"/>
                <a:gd name="T64" fmla="*/ 75 w 117"/>
                <a:gd name="T65" fmla="*/ 169 h 173"/>
                <a:gd name="T66" fmla="*/ 71 w 117"/>
                <a:gd name="T67" fmla="*/ 165 h 173"/>
                <a:gd name="T68" fmla="*/ 67 w 117"/>
                <a:gd name="T69" fmla="*/ 159 h 173"/>
                <a:gd name="T70" fmla="*/ 62 w 117"/>
                <a:gd name="T71" fmla="*/ 155 h 173"/>
                <a:gd name="T72" fmla="*/ 56 w 117"/>
                <a:gd name="T73" fmla="*/ 148 h 173"/>
                <a:gd name="T74" fmla="*/ 48 w 117"/>
                <a:gd name="T75" fmla="*/ 142 h 173"/>
                <a:gd name="T76" fmla="*/ 44 w 117"/>
                <a:gd name="T77" fmla="*/ 138 h 173"/>
                <a:gd name="T78" fmla="*/ 42 w 117"/>
                <a:gd name="T79" fmla="*/ 132 h 173"/>
                <a:gd name="T80" fmla="*/ 39 w 117"/>
                <a:gd name="T81" fmla="*/ 127 h 173"/>
                <a:gd name="T82" fmla="*/ 37 w 117"/>
                <a:gd name="T83" fmla="*/ 121 h 173"/>
                <a:gd name="T84" fmla="*/ 33 w 117"/>
                <a:gd name="T85" fmla="*/ 115 h 173"/>
                <a:gd name="T86" fmla="*/ 29 w 117"/>
                <a:gd name="T87" fmla="*/ 108 h 173"/>
                <a:gd name="T88" fmla="*/ 27 w 117"/>
                <a:gd name="T89" fmla="*/ 100 h 173"/>
                <a:gd name="T90" fmla="*/ 23 w 117"/>
                <a:gd name="T91" fmla="*/ 90 h 173"/>
                <a:gd name="T92" fmla="*/ 21 w 117"/>
                <a:gd name="T93" fmla="*/ 81 h 173"/>
                <a:gd name="T94" fmla="*/ 18 w 117"/>
                <a:gd name="T95" fmla="*/ 71 h 173"/>
                <a:gd name="T96" fmla="*/ 16 w 117"/>
                <a:gd name="T97" fmla="*/ 62 h 173"/>
                <a:gd name="T98" fmla="*/ 12 w 117"/>
                <a:gd name="T99" fmla="*/ 50 h 173"/>
                <a:gd name="T100" fmla="*/ 10 w 117"/>
                <a:gd name="T101" fmla="*/ 39 h 173"/>
                <a:gd name="T102" fmla="*/ 6 w 117"/>
                <a:gd name="T103" fmla="*/ 27 h 173"/>
                <a:gd name="T104" fmla="*/ 2 w 117"/>
                <a:gd name="T105" fmla="*/ 14 h 173"/>
                <a:gd name="T106" fmla="*/ 0 w 117"/>
                <a:gd name="T107" fmla="*/ 0 h 173"/>
                <a:gd name="T108" fmla="*/ 0 w 117"/>
                <a:gd name="T10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73">
                  <a:moveTo>
                    <a:pt x="0" y="0"/>
                  </a:moveTo>
                  <a:lnTo>
                    <a:pt x="10" y="2"/>
                  </a:lnTo>
                  <a:lnTo>
                    <a:pt x="21" y="4"/>
                  </a:lnTo>
                  <a:lnTo>
                    <a:pt x="31" y="6"/>
                  </a:lnTo>
                  <a:lnTo>
                    <a:pt x="42" y="10"/>
                  </a:lnTo>
                  <a:lnTo>
                    <a:pt x="52" y="14"/>
                  </a:lnTo>
                  <a:lnTo>
                    <a:pt x="62" y="20"/>
                  </a:lnTo>
                  <a:lnTo>
                    <a:pt x="69" y="25"/>
                  </a:lnTo>
                  <a:lnTo>
                    <a:pt x="79" y="33"/>
                  </a:lnTo>
                  <a:lnTo>
                    <a:pt x="88" y="43"/>
                  </a:lnTo>
                  <a:lnTo>
                    <a:pt x="96" y="52"/>
                  </a:lnTo>
                  <a:lnTo>
                    <a:pt x="102" y="62"/>
                  </a:lnTo>
                  <a:lnTo>
                    <a:pt x="107" y="71"/>
                  </a:lnTo>
                  <a:lnTo>
                    <a:pt x="111" y="81"/>
                  </a:lnTo>
                  <a:lnTo>
                    <a:pt x="113" y="90"/>
                  </a:lnTo>
                  <a:lnTo>
                    <a:pt x="115" y="100"/>
                  </a:lnTo>
                  <a:lnTo>
                    <a:pt x="117" y="110"/>
                  </a:lnTo>
                  <a:lnTo>
                    <a:pt x="115" y="121"/>
                  </a:lnTo>
                  <a:lnTo>
                    <a:pt x="115" y="131"/>
                  </a:lnTo>
                  <a:lnTo>
                    <a:pt x="113" y="138"/>
                  </a:lnTo>
                  <a:lnTo>
                    <a:pt x="113" y="144"/>
                  </a:lnTo>
                  <a:lnTo>
                    <a:pt x="111" y="150"/>
                  </a:lnTo>
                  <a:lnTo>
                    <a:pt x="107" y="154"/>
                  </a:lnTo>
                  <a:lnTo>
                    <a:pt x="106" y="157"/>
                  </a:lnTo>
                  <a:lnTo>
                    <a:pt x="104" y="161"/>
                  </a:lnTo>
                  <a:lnTo>
                    <a:pt x="100" y="165"/>
                  </a:lnTo>
                  <a:lnTo>
                    <a:pt x="94" y="169"/>
                  </a:lnTo>
                  <a:lnTo>
                    <a:pt x="90" y="173"/>
                  </a:lnTo>
                  <a:lnTo>
                    <a:pt x="88" y="173"/>
                  </a:lnTo>
                  <a:lnTo>
                    <a:pt x="84" y="173"/>
                  </a:lnTo>
                  <a:lnTo>
                    <a:pt x="83" y="173"/>
                  </a:lnTo>
                  <a:lnTo>
                    <a:pt x="79" y="171"/>
                  </a:lnTo>
                  <a:lnTo>
                    <a:pt x="75" y="169"/>
                  </a:lnTo>
                  <a:lnTo>
                    <a:pt x="71" y="165"/>
                  </a:lnTo>
                  <a:lnTo>
                    <a:pt x="67" y="159"/>
                  </a:lnTo>
                  <a:lnTo>
                    <a:pt x="62" y="155"/>
                  </a:lnTo>
                  <a:lnTo>
                    <a:pt x="56" y="148"/>
                  </a:lnTo>
                  <a:lnTo>
                    <a:pt x="48" y="142"/>
                  </a:lnTo>
                  <a:lnTo>
                    <a:pt x="44" y="138"/>
                  </a:lnTo>
                  <a:lnTo>
                    <a:pt x="42" y="132"/>
                  </a:lnTo>
                  <a:lnTo>
                    <a:pt x="39" y="127"/>
                  </a:lnTo>
                  <a:lnTo>
                    <a:pt x="37" y="121"/>
                  </a:lnTo>
                  <a:lnTo>
                    <a:pt x="33" y="115"/>
                  </a:lnTo>
                  <a:lnTo>
                    <a:pt x="29" y="108"/>
                  </a:lnTo>
                  <a:lnTo>
                    <a:pt x="27" y="100"/>
                  </a:lnTo>
                  <a:lnTo>
                    <a:pt x="23" y="90"/>
                  </a:lnTo>
                  <a:lnTo>
                    <a:pt x="21" y="81"/>
                  </a:lnTo>
                  <a:lnTo>
                    <a:pt x="18" y="71"/>
                  </a:lnTo>
                  <a:lnTo>
                    <a:pt x="16" y="62"/>
                  </a:lnTo>
                  <a:lnTo>
                    <a:pt x="12" y="50"/>
                  </a:lnTo>
                  <a:lnTo>
                    <a:pt x="10" y="39"/>
                  </a:lnTo>
                  <a:lnTo>
                    <a:pt x="6" y="27"/>
                  </a:lnTo>
                  <a:lnTo>
                    <a:pt x="2" y="1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1685963" y="1574820"/>
              <a:ext cx="98425" cy="125413"/>
            </a:xfrm>
            <a:custGeom>
              <a:avLst/>
              <a:gdLst>
                <a:gd name="T0" fmla="*/ 97 w 124"/>
                <a:gd name="T1" fmla="*/ 39 h 159"/>
                <a:gd name="T2" fmla="*/ 107 w 124"/>
                <a:gd name="T3" fmla="*/ 48 h 159"/>
                <a:gd name="T4" fmla="*/ 113 w 124"/>
                <a:gd name="T5" fmla="*/ 58 h 159"/>
                <a:gd name="T6" fmla="*/ 118 w 124"/>
                <a:gd name="T7" fmla="*/ 67 h 159"/>
                <a:gd name="T8" fmla="*/ 122 w 124"/>
                <a:gd name="T9" fmla="*/ 77 h 159"/>
                <a:gd name="T10" fmla="*/ 124 w 124"/>
                <a:gd name="T11" fmla="*/ 86 h 159"/>
                <a:gd name="T12" fmla="*/ 124 w 124"/>
                <a:gd name="T13" fmla="*/ 96 h 159"/>
                <a:gd name="T14" fmla="*/ 124 w 124"/>
                <a:gd name="T15" fmla="*/ 105 h 159"/>
                <a:gd name="T16" fmla="*/ 122 w 124"/>
                <a:gd name="T17" fmla="*/ 115 h 159"/>
                <a:gd name="T18" fmla="*/ 118 w 124"/>
                <a:gd name="T19" fmla="*/ 127 h 159"/>
                <a:gd name="T20" fmla="*/ 113 w 124"/>
                <a:gd name="T21" fmla="*/ 136 h 159"/>
                <a:gd name="T22" fmla="*/ 109 w 124"/>
                <a:gd name="T23" fmla="*/ 144 h 159"/>
                <a:gd name="T24" fmla="*/ 105 w 124"/>
                <a:gd name="T25" fmla="*/ 149 h 159"/>
                <a:gd name="T26" fmla="*/ 99 w 124"/>
                <a:gd name="T27" fmla="*/ 153 h 159"/>
                <a:gd name="T28" fmla="*/ 95 w 124"/>
                <a:gd name="T29" fmla="*/ 157 h 159"/>
                <a:gd name="T30" fmla="*/ 90 w 124"/>
                <a:gd name="T31" fmla="*/ 159 h 159"/>
                <a:gd name="T32" fmla="*/ 86 w 124"/>
                <a:gd name="T33" fmla="*/ 159 h 159"/>
                <a:gd name="T34" fmla="*/ 84 w 124"/>
                <a:gd name="T35" fmla="*/ 159 h 159"/>
                <a:gd name="T36" fmla="*/ 80 w 124"/>
                <a:gd name="T37" fmla="*/ 157 h 159"/>
                <a:gd name="T38" fmla="*/ 76 w 124"/>
                <a:gd name="T39" fmla="*/ 155 h 159"/>
                <a:gd name="T40" fmla="*/ 72 w 124"/>
                <a:gd name="T41" fmla="*/ 149 h 159"/>
                <a:gd name="T42" fmla="*/ 69 w 124"/>
                <a:gd name="T43" fmla="*/ 146 h 159"/>
                <a:gd name="T44" fmla="*/ 65 w 124"/>
                <a:gd name="T45" fmla="*/ 138 h 159"/>
                <a:gd name="T46" fmla="*/ 59 w 124"/>
                <a:gd name="T47" fmla="*/ 130 h 159"/>
                <a:gd name="T48" fmla="*/ 53 w 124"/>
                <a:gd name="T49" fmla="*/ 121 h 159"/>
                <a:gd name="T50" fmla="*/ 48 w 124"/>
                <a:gd name="T51" fmla="*/ 111 h 159"/>
                <a:gd name="T52" fmla="*/ 42 w 124"/>
                <a:gd name="T53" fmla="*/ 98 h 159"/>
                <a:gd name="T54" fmla="*/ 36 w 124"/>
                <a:gd name="T55" fmla="*/ 86 h 159"/>
                <a:gd name="T56" fmla="*/ 28 w 124"/>
                <a:gd name="T57" fmla="*/ 71 h 159"/>
                <a:gd name="T58" fmla="*/ 23 w 124"/>
                <a:gd name="T59" fmla="*/ 56 h 159"/>
                <a:gd name="T60" fmla="*/ 15 w 124"/>
                <a:gd name="T61" fmla="*/ 39 h 159"/>
                <a:gd name="T62" fmla="*/ 7 w 124"/>
                <a:gd name="T63" fmla="*/ 19 h 159"/>
                <a:gd name="T64" fmla="*/ 0 w 124"/>
                <a:gd name="T65" fmla="*/ 0 h 159"/>
                <a:gd name="T66" fmla="*/ 15 w 124"/>
                <a:gd name="T67" fmla="*/ 0 h 159"/>
                <a:gd name="T68" fmla="*/ 30 w 124"/>
                <a:gd name="T69" fmla="*/ 2 h 159"/>
                <a:gd name="T70" fmla="*/ 44 w 124"/>
                <a:gd name="T71" fmla="*/ 6 h 159"/>
                <a:gd name="T72" fmla="*/ 55 w 124"/>
                <a:gd name="T73" fmla="*/ 10 h 159"/>
                <a:gd name="T74" fmla="*/ 67 w 124"/>
                <a:gd name="T75" fmla="*/ 16 h 159"/>
                <a:gd name="T76" fmla="*/ 78 w 124"/>
                <a:gd name="T77" fmla="*/ 21 h 159"/>
                <a:gd name="T78" fmla="*/ 88 w 124"/>
                <a:gd name="T79" fmla="*/ 29 h 159"/>
                <a:gd name="T80" fmla="*/ 97 w 124"/>
                <a:gd name="T81" fmla="*/ 39 h 159"/>
                <a:gd name="T82" fmla="*/ 97 w 124"/>
                <a:gd name="T83" fmla="*/ 3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" h="159">
                  <a:moveTo>
                    <a:pt x="97" y="39"/>
                  </a:moveTo>
                  <a:lnTo>
                    <a:pt x="107" y="48"/>
                  </a:lnTo>
                  <a:lnTo>
                    <a:pt x="113" y="58"/>
                  </a:lnTo>
                  <a:lnTo>
                    <a:pt x="118" y="67"/>
                  </a:lnTo>
                  <a:lnTo>
                    <a:pt x="122" y="77"/>
                  </a:lnTo>
                  <a:lnTo>
                    <a:pt x="124" y="86"/>
                  </a:lnTo>
                  <a:lnTo>
                    <a:pt x="124" y="96"/>
                  </a:lnTo>
                  <a:lnTo>
                    <a:pt x="124" y="105"/>
                  </a:lnTo>
                  <a:lnTo>
                    <a:pt x="122" y="115"/>
                  </a:lnTo>
                  <a:lnTo>
                    <a:pt x="118" y="127"/>
                  </a:lnTo>
                  <a:lnTo>
                    <a:pt x="113" y="136"/>
                  </a:lnTo>
                  <a:lnTo>
                    <a:pt x="109" y="144"/>
                  </a:lnTo>
                  <a:lnTo>
                    <a:pt x="105" y="149"/>
                  </a:lnTo>
                  <a:lnTo>
                    <a:pt x="99" y="153"/>
                  </a:lnTo>
                  <a:lnTo>
                    <a:pt x="95" y="157"/>
                  </a:lnTo>
                  <a:lnTo>
                    <a:pt x="90" y="159"/>
                  </a:lnTo>
                  <a:lnTo>
                    <a:pt x="86" y="159"/>
                  </a:lnTo>
                  <a:lnTo>
                    <a:pt x="84" y="159"/>
                  </a:lnTo>
                  <a:lnTo>
                    <a:pt x="80" y="157"/>
                  </a:lnTo>
                  <a:lnTo>
                    <a:pt x="76" y="155"/>
                  </a:lnTo>
                  <a:lnTo>
                    <a:pt x="72" y="149"/>
                  </a:lnTo>
                  <a:lnTo>
                    <a:pt x="69" y="146"/>
                  </a:lnTo>
                  <a:lnTo>
                    <a:pt x="65" y="138"/>
                  </a:lnTo>
                  <a:lnTo>
                    <a:pt x="59" y="130"/>
                  </a:lnTo>
                  <a:lnTo>
                    <a:pt x="53" y="121"/>
                  </a:lnTo>
                  <a:lnTo>
                    <a:pt x="48" y="111"/>
                  </a:lnTo>
                  <a:lnTo>
                    <a:pt x="42" y="98"/>
                  </a:lnTo>
                  <a:lnTo>
                    <a:pt x="36" y="86"/>
                  </a:lnTo>
                  <a:lnTo>
                    <a:pt x="28" y="71"/>
                  </a:lnTo>
                  <a:lnTo>
                    <a:pt x="23" y="56"/>
                  </a:lnTo>
                  <a:lnTo>
                    <a:pt x="15" y="39"/>
                  </a:lnTo>
                  <a:lnTo>
                    <a:pt x="7" y="19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0" y="2"/>
                  </a:lnTo>
                  <a:lnTo>
                    <a:pt x="44" y="6"/>
                  </a:lnTo>
                  <a:lnTo>
                    <a:pt x="55" y="10"/>
                  </a:lnTo>
                  <a:lnTo>
                    <a:pt x="67" y="16"/>
                  </a:lnTo>
                  <a:lnTo>
                    <a:pt x="78" y="21"/>
                  </a:lnTo>
                  <a:lnTo>
                    <a:pt x="88" y="29"/>
                  </a:lnTo>
                  <a:lnTo>
                    <a:pt x="97" y="39"/>
                  </a:lnTo>
                  <a:lnTo>
                    <a:pt x="97" y="3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2001875" y="1466870"/>
              <a:ext cx="244475" cy="190500"/>
            </a:xfrm>
            <a:custGeom>
              <a:avLst/>
              <a:gdLst>
                <a:gd name="T0" fmla="*/ 70 w 308"/>
                <a:gd name="T1" fmla="*/ 222 h 241"/>
                <a:gd name="T2" fmla="*/ 55 w 308"/>
                <a:gd name="T3" fmla="*/ 228 h 241"/>
                <a:gd name="T4" fmla="*/ 42 w 308"/>
                <a:gd name="T5" fmla="*/ 234 h 241"/>
                <a:gd name="T6" fmla="*/ 28 w 308"/>
                <a:gd name="T7" fmla="*/ 238 h 241"/>
                <a:gd name="T8" fmla="*/ 19 w 308"/>
                <a:gd name="T9" fmla="*/ 240 h 241"/>
                <a:gd name="T10" fmla="*/ 11 w 308"/>
                <a:gd name="T11" fmla="*/ 241 h 241"/>
                <a:gd name="T12" fmla="*/ 3 w 308"/>
                <a:gd name="T13" fmla="*/ 240 h 241"/>
                <a:gd name="T14" fmla="*/ 0 w 308"/>
                <a:gd name="T15" fmla="*/ 238 h 241"/>
                <a:gd name="T16" fmla="*/ 0 w 308"/>
                <a:gd name="T17" fmla="*/ 234 h 241"/>
                <a:gd name="T18" fmla="*/ 1 w 308"/>
                <a:gd name="T19" fmla="*/ 228 h 241"/>
                <a:gd name="T20" fmla="*/ 7 w 308"/>
                <a:gd name="T21" fmla="*/ 220 h 241"/>
                <a:gd name="T22" fmla="*/ 13 w 308"/>
                <a:gd name="T23" fmla="*/ 213 h 241"/>
                <a:gd name="T24" fmla="*/ 22 w 308"/>
                <a:gd name="T25" fmla="*/ 203 h 241"/>
                <a:gd name="T26" fmla="*/ 34 w 308"/>
                <a:gd name="T27" fmla="*/ 192 h 241"/>
                <a:gd name="T28" fmla="*/ 47 w 308"/>
                <a:gd name="T29" fmla="*/ 180 h 241"/>
                <a:gd name="T30" fmla="*/ 70 w 308"/>
                <a:gd name="T31" fmla="*/ 163 h 241"/>
                <a:gd name="T32" fmla="*/ 99 w 308"/>
                <a:gd name="T33" fmla="*/ 140 h 241"/>
                <a:gd name="T34" fmla="*/ 124 w 308"/>
                <a:gd name="T35" fmla="*/ 119 h 241"/>
                <a:gd name="T36" fmla="*/ 145 w 308"/>
                <a:gd name="T37" fmla="*/ 98 h 241"/>
                <a:gd name="T38" fmla="*/ 162 w 308"/>
                <a:gd name="T39" fmla="*/ 77 h 241"/>
                <a:gd name="T40" fmla="*/ 174 w 308"/>
                <a:gd name="T41" fmla="*/ 60 h 241"/>
                <a:gd name="T42" fmla="*/ 179 w 308"/>
                <a:gd name="T43" fmla="*/ 44 h 241"/>
                <a:gd name="T44" fmla="*/ 179 w 308"/>
                <a:gd name="T45" fmla="*/ 33 h 241"/>
                <a:gd name="T46" fmla="*/ 174 w 308"/>
                <a:gd name="T47" fmla="*/ 23 h 241"/>
                <a:gd name="T48" fmla="*/ 170 w 308"/>
                <a:gd name="T49" fmla="*/ 16 h 241"/>
                <a:gd name="T50" fmla="*/ 170 w 308"/>
                <a:gd name="T51" fmla="*/ 10 h 241"/>
                <a:gd name="T52" fmla="*/ 174 w 308"/>
                <a:gd name="T53" fmla="*/ 4 h 241"/>
                <a:gd name="T54" fmla="*/ 181 w 308"/>
                <a:gd name="T55" fmla="*/ 0 h 241"/>
                <a:gd name="T56" fmla="*/ 193 w 308"/>
                <a:gd name="T57" fmla="*/ 0 h 241"/>
                <a:gd name="T58" fmla="*/ 210 w 308"/>
                <a:gd name="T59" fmla="*/ 4 h 241"/>
                <a:gd name="T60" fmla="*/ 233 w 308"/>
                <a:gd name="T61" fmla="*/ 10 h 241"/>
                <a:gd name="T62" fmla="*/ 258 w 308"/>
                <a:gd name="T63" fmla="*/ 21 h 241"/>
                <a:gd name="T64" fmla="*/ 279 w 308"/>
                <a:gd name="T65" fmla="*/ 35 h 241"/>
                <a:gd name="T66" fmla="*/ 294 w 308"/>
                <a:gd name="T67" fmla="*/ 44 h 241"/>
                <a:gd name="T68" fmla="*/ 304 w 308"/>
                <a:gd name="T69" fmla="*/ 56 h 241"/>
                <a:gd name="T70" fmla="*/ 306 w 308"/>
                <a:gd name="T71" fmla="*/ 62 h 241"/>
                <a:gd name="T72" fmla="*/ 304 w 308"/>
                <a:gd name="T73" fmla="*/ 67 h 241"/>
                <a:gd name="T74" fmla="*/ 300 w 308"/>
                <a:gd name="T75" fmla="*/ 75 h 241"/>
                <a:gd name="T76" fmla="*/ 292 w 308"/>
                <a:gd name="T77" fmla="*/ 83 h 241"/>
                <a:gd name="T78" fmla="*/ 283 w 308"/>
                <a:gd name="T79" fmla="*/ 92 h 241"/>
                <a:gd name="T80" fmla="*/ 271 w 308"/>
                <a:gd name="T81" fmla="*/ 102 h 241"/>
                <a:gd name="T82" fmla="*/ 258 w 308"/>
                <a:gd name="T83" fmla="*/ 113 h 241"/>
                <a:gd name="T84" fmla="*/ 242 w 308"/>
                <a:gd name="T85" fmla="*/ 125 h 241"/>
                <a:gd name="T86" fmla="*/ 214 w 308"/>
                <a:gd name="T87" fmla="*/ 144 h 241"/>
                <a:gd name="T88" fmla="*/ 174 w 308"/>
                <a:gd name="T89" fmla="*/ 171 h 241"/>
                <a:gd name="T90" fmla="*/ 135 w 308"/>
                <a:gd name="T91" fmla="*/ 194 h 241"/>
                <a:gd name="T92" fmla="*/ 99 w 308"/>
                <a:gd name="T93" fmla="*/ 211 h 241"/>
                <a:gd name="T94" fmla="*/ 80 w 308"/>
                <a:gd name="T95" fmla="*/ 21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8" h="241">
                  <a:moveTo>
                    <a:pt x="80" y="219"/>
                  </a:moveTo>
                  <a:lnTo>
                    <a:pt x="70" y="222"/>
                  </a:lnTo>
                  <a:lnTo>
                    <a:pt x="63" y="226"/>
                  </a:lnTo>
                  <a:lnTo>
                    <a:pt x="55" y="228"/>
                  </a:lnTo>
                  <a:lnTo>
                    <a:pt x="47" y="232"/>
                  </a:lnTo>
                  <a:lnTo>
                    <a:pt x="42" y="234"/>
                  </a:lnTo>
                  <a:lnTo>
                    <a:pt x="34" y="236"/>
                  </a:lnTo>
                  <a:lnTo>
                    <a:pt x="28" y="238"/>
                  </a:lnTo>
                  <a:lnTo>
                    <a:pt x="24" y="238"/>
                  </a:lnTo>
                  <a:lnTo>
                    <a:pt x="19" y="240"/>
                  </a:lnTo>
                  <a:lnTo>
                    <a:pt x="15" y="240"/>
                  </a:lnTo>
                  <a:lnTo>
                    <a:pt x="11" y="241"/>
                  </a:lnTo>
                  <a:lnTo>
                    <a:pt x="9" y="241"/>
                  </a:lnTo>
                  <a:lnTo>
                    <a:pt x="3" y="240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0" y="230"/>
                  </a:lnTo>
                  <a:lnTo>
                    <a:pt x="1" y="228"/>
                  </a:lnTo>
                  <a:lnTo>
                    <a:pt x="3" y="224"/>
                  </a:lnTo>
                  <a:lnTo>
                    <a:pt x="7" y="220"/>
                  </a:lnTo>
                  <a:lnTo>
                    <a:pt x="9" y="217"/>
                  </a:lnTo>
                  <a:lnTo>
                    <a:pt x="13" y="213"/>
                  </a:lnTo>
                  <a:lnTo>
                    <a:pt x="17" y="207"/>
                  </a:lnTo>
                  <a:lnTo>
                    <a:pt x="22" y="203"/>
                  </a:lnTo>
                  <a:lnTo>
                    <a:pt x="28" y="197"/>
                  </a:lnTo>
                  <a:lnTo>
                    <a:pt x="34" y="192"/>
                  </a:lnTo>
                  <a:lnTo>
                    <a:pt x="40" y="186"/>
                  </a:lnTo>
                  <a:lnTo>
                    <a:pt x="47" y="180"/>
                  </a:lnTo>
                  <a:lnTo>
                    <a:pt x="55" y="175"/>
                  </a:lnTo>
                  <a:lnTo>
                    <a:pt x="70" y="163"/>
                  </a:lnTo>
                  <a:lnTo>
                    <a:pt x="86" y="152"/>
                  </a:lnTo>
                  <a:lnTo>
                    <a:pt x="99" y="140"/>
                  </a:lnTo>
                  <a:lnTo>
                    <a:pt x="110" y="131"/>
                  </a:lnTo>
                  <a:lnTo>
                    <a:pt x="124" y="119"/>
                  </a:lnTo>
                  <a:lnTo>
                    <a:pt x="133" y="108"/>
                  </a:lnTo>
                  <a:lnTo>
                    <a:pt x="145" y="98"/>
                  </a:lnTo>
                  <a:lnTo>
                    <a:pt x="153" y="85"/>
                  </a:lnTo>
                  <a:lnTo>
                    <a:pt x="162" y="77"/>
                  </a:lnTo>
                  <a:lnTo>
                    <a:pt x="168" y="67"/>
                  </a:lnTo>
                  <a:lnTo>
                    <a:pt x="174" y="60"/>
                  </a:lnTo>
                  <a:lnTo>
                    <a:pt x="177" y="52"/>
                  </a:lnTo>
                  <a:lnTo>
                    <a:pt x="179" y="44"/>
                  </a:lnTo>
                  <a:lnTo>
                    <a:pt x="179" y="39"/>
                  </a:lnTo>
                  <a:lnTo>
                    <a:pt x="179" y="33"/>
                  </a:lnTo>
                  <a:lnTo>
                    <a:pt x="177" y="27"/>
                  </a:lnTo>
                  <a:lnTo>
                    <a:pt x="174" y="23"/>
                  </a:lnTo>
                  <a:lnTo>
                    <a:pt x="172" y="20"/>
                  </a:lnTo>
                  <a:lnTo>
                    <a:pt x="170" y="16"/>
                  </a:lnTo>
                  <a:lnTo>
                    <a:pt x="170" y="12"/>
                  </a:lnTo>
                  <a:lnTo>
                    <a:pt x="170" y="10"/>
                  </a:lnTo>
                  <a:lnTo>
                    <a:pt x="172" y="8"/>
                  </a:lnTo>
                  <a:lnTo>
                    <a:pt x="174" y="4"/>
                  </a:lnTo>
                  <a:lnTo>
                    <a:pt x="177" y="2"/>
                  </a:lnTo>
                  <a:lnTo>
                    <a:pt x="181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200" y="2"/>
                  </a:lnTo>
                  <a:lnTo>
                    <a:pt x="210" y="4"/>
                  </a:lnTo>
                  <a:lnTo>
                    <a:pt x="220" y="6"/>
                  </a:lnTo>
                  <a:lnTo>
                    <a:pt x="233" y="10"/>
                  </a:lnTo>
                  <a:lnTo>
                    <a:pt x="246" y="16"/>
                  </a:lnTo>
                  <a:lnTo>
                    <a:pt x="258" y="21"/>
                  </a:lnTo>
                  <a:lnTo>
                    <a:pt x="269" y="29"/>
                  </a:lnTo>
                  <a:lnTo>
                    <a:pt x="279" y="35"/>
                  </a:lnTo>
                  <a:lnTo>
                    <a:pt x="288" y="41"/>
                  </a:lnTo>
                  <a:lnTo>
                    <a:pt x="294" y="44"/>
                  </a:lnTo>
                  <a:lnTo>
                    <a:pt x="300" y="50"/>
                  </a:lnTo>
                  <a:lnTo>
                    <a:pt x="304" y="56"/>
                  </a:lnTo>
                  <a:lnTo>
                    <a:pt x="308" y="60"/>
                  </a:lnTo>
                  <a:lnTo>
                    <a:pt x="306" y="62"/>
                  </a:lnTo>
                  <a:lnTo>
                    <a:pt x="306" y="65"/>
                  </a:lnTo>
                  <a:lnTo>
                    <a:pt x="304" y="67"/>
                  </a:lnTo>
                  <a:lnTo>
                    <a:pt x="302" y="71"/>
                  </a:lnTo>
                  <a:lnTo>
                    <a:pt x="300" y="75"/>
                  </a:lnTo>
                  <a:lnTo>
                    <a:pt x="296" y="79"/>
                  </a:lnTo>
                  <a:lnTo>
                    <a:pt x="292" y="83"/>
                  </a:lnTo>
                  <a:lnTo>
                    <a:pt x="288" y="88"/>
                  </a:lnTo>
                  <a:lnTo>
                    <a:pt x="283" y="92"/>
                  </a:lnTo>
                  <a:lnTo>
                    <a:pt x="279" y="96"/>
                  </a:lnTo>
                  <a:lnTo>
                    <a:pt x="271" y="102"/>
                  </a:lnTo>
                  <a:lnTo>
                    <a:pt x="265" y="108"/>
                  </a:lnTo>
                  <a:lnTo>
                    <a:pt x="258" y="113"/>
                  </a:lnTo>
                  <a:lnTo>
                    <a:pt x="250" y="119"/>
                  </a:lnTo>
                  <a:lnTo>
                    <a:pt x="242" y="125"/>
                  </a:lnTo>
                  <a:lnTo>
                    <a:pt x="233" y="131"/>
                  </a:lnTo>
                  <a:lnTo>
                    <a:pt x="214" y="144"/>
                  </a:lnTo>
                  <a:lnTo>
                    <a:pt x="193" y="157"/>
                  </a:lnTo>
                  <a:lnTo>
                    <a:pt x="174" y="171"/>
                  </a:lnTo>
                  <a:lnTo>
                    <a:pt x="154" y="182"/>
                  </a:lnTo>
                  <a:lnTo>
                    <a:pt x="135" y="194"/>
                  </a:lnTo>
                  <a:lnTo>
                    <a:pt x="116" y="203"/>
                  </a:lnTo>
                  <a:lnTo>
                    <a:pt x="99" y="211"/>
                  </a:lnTo>
                  <a:lnTo>
                    <a:pt x="80" y="219"/>
                  </a:lnTo>
                  <a:lnTo>
                    <a:pt x="80" y="219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746288" y="1320820"/>
              <a:ext cx="396875" cy="179388"/>
            </a:xfrm>
            <a:custGeom>
              <a:avLst/>
              <a:gdLst>
                <a:gd name="T0" fmla="*/ 362 w 499"/>
                <a:gd name="T1" fmla="*/ 19 h 226"/>
                <a:gd name="T2" fmla="*/ 356 w 499"/>
                <a:gd name="T3" fmla="*/ 9 h 226"/>
                <a:gd name="T4" fmla="*/ 358 w 499"/>
                <a:gd name="T5" fmla="*/ 4 h 226"/>
                <a:gd name="T6" fmla="*/ 366 w 499"/>
                <a:gd name="T7" fmla="*/ 2 h 226"/>
                <a:gd name="T8" fmla="*/ 379 w 499"/>
                <a:gd name="T9" fmla="*/ 2 h 226"/>
                <a:gd name="T10" fmla="*/ 394 w 499"/>
                <a:gd name="T11" fmla="*/ 4 h 226"/>
                <a:gd name="T12" fmla="*/ 415 w 499"/>
                <a:gd name="T13" fmla="*/ 9 h 226"/>
                <a:gd name="T14" fmla="*/ 438 w 499"/>
                <a:gd name="T15" fmla="*/ 19 h 226"/>
                <a:gd name="T16" fmla="*/ 461 w 499"/>
                <a:gd name="T17" fmla="*/ 32 h 226"/>
                <a:gd name="T18" fmla="*/ 480 w 499"/>
                <a:gd name="T19" fmla="*/ 46 h 226"/>
                <a:gd name="T20" fmla="*/ 492 w 499"/>
                <a:gd name="T21" fmla="*/ 57 h 226"/>
                <a:gd name="T22" fmla="*/ 499 w 499"/>
                <a:gd name="T23" fmla="*/ 71 h 226"/>
                <a:gd name="T24" fmla="*/ 498 w 499"/>
                <a:gd name="T25" fmla="*/ 80 h 226"/>
                <a:gd name="T26" fmla="*/ 494 w 499"/>
                <a:gd name="T27" fmla="*/ 88 h 226"/>
                <a:gd name="T28" fmla="*/ 484 w 499"/>
                <a:gd name="T29" fmla="*/ 95 h 226"/>
                <a:gd name="T30" fmla="*/ 475 w 499"/>
                <a:gd name="T31" fmla="*/ 103 h 226"/>
                <a:gd name="T32" fmla="*/ 459 w 499"/>
                <a:gd name="T33" fmla="*/ 111 h 226"/>
                <a:gd name="T34" fmla="*/ 442 w 499"/>
                <a:gd name="T35" fmla="*/ 118 h 226"/>
                <a:gd name="T36" fmla="*/ 421 w 499"/>
                <a:gd name="T37" fmla="*/ 126 h 226"/>
                <a:gd name="T38" fmla="*/ 396 w 499"/>
                <a:gd name="T39" fmla="*/ 136 h 226"/>
                <a:gd name="T40" fmla="*/ 356 w 499"/>
                <a:gd name="T41" fmla="*/ 151 h 226"/>
                <a:gd name="T42" fmla="*/ 299 w 499"/>
                <a:gd name="T43" fmla="*/ 168 h 226"/>
                <a:gd name="T44" fmla="*/ 211 w 499"/>
                <a:gd name="T45" fmla="*/ 189 h 226"/>
                <a:gd name="T46" fmla="*/ 134 w 499"/>
                <a:gd name="T47" fmla="*/ 208 h 226"/>
                <a:gd name="T48" fmla="*/ 105 w 499"/>
                <a:gd name="T49" fmla="*/ 214 h 226"/>
                <a:gd name="T50" fmla="*/ 81 w 499"/>
                <a:gd name="T51" fmla="*/ 220 h 226"/>
                <a:gd name="T52" fmla="*/ 59 w 499"/>
                <a:gd name="T53" fmla="*/ 222 h 226"/>
                <a:gd name="T54" fmla="*/ 40 w 499"/>
                <a:gd name="T55" fmla="*/ 226 h 226"/>
                <a:gd name="T56" fmla="*/ 25 w 499"/>
                <a:gd name="T57" fmla="*/ 226 h 226"/>
                <a:gd name="T58" fmla="*/ 14 w 499"/>
                <a:gd name="T59" fmla="*/ 226 h 226"/>
                <a:gd name="T60" fmla="*/ 6 w 499"/>
                <a:gd name="T61" fmla="*/ 226 h 226"/>
                <a:gd name="T62" fmla="*/ 2 w 499"/>
                <a:gd name="T63" fmla="*/ 222 h 226"/>
                <a:gd name="T64" fmla="*/ 0 w 499"/>
                <a:gd name="T65" fmla="*/ 220 h 226"/>
                <a:gd name="T66" fmla="*/ 4 w 499"/>
                <a:gd name="T67" fmla="*/ 216 h 226"/>
                <a:gd name="T68" fmla="*/ 12 w 499"/>
                <a:gd name="T69" fmla="*/ 210 h 226"/>
                <a:gd name="T70" fmla="*/ 25 w 499"/>
                <a:gd name="T71" fmla="*/ 204 h 226"/>
                <a:gd name="T72" fmla="*/ 40 w 499"/>
                <a:gd name="T73" fmla="*/ 197 h 226"/>
                <a:gd name="T74" fmla="*/ 61 w 499"/>
                <a:gd name="T75" fmla="*/ 189 h 226"/>
                <a:gd name="T76" fmla="*/ 86 w 499"/>
                <a:gd name="T77" fmla="*/ 178 h 226"/>
                <a:gd name="T78" fmla="*/ 128 w 499"/>
                <a:gd name="T79" fmla="*/ 161 h 226"/>
                <a:gd name="T80" fmla="*/ 182 w 499"/>
                <a:gd name="T81" fmla="*/ 139 h 226"/>
                <a:gd name="T82" fmla="*/ 232 w 499"/>
                <a:gd name="T83" fmla="*/ 118 h 226"/>
                <a:gd name="T84" fmla="*/ 276 w 499"/>
                <a:gd name="T85" fmla="*/ 99 h 226"/>
                <a:gd name="T86" fmla="*/ 308 w 499"/>
                <a:gd name="T87" fmla="*/ 86 h 226"/>
                <a:gd name="T88" fmla="*/ 325 w 499"/>
                <a:gd name="T89" fmla="*/ 76 h 226"/>
                <a:gd name="T90" fmla="*/ 341 w 499"/>
                <a:gd name="T91" fmla="*/ 67 h 226"/>
                <a:gd name="T92" fmla="*/ 352 w 499"/>
                <a:gd name="T93" fmla="*/ 59 h 226"/>
                <a:gd name="T94" fmla="*/ 360 w 499"/>
                <a:gd name="T95" fmla="*/ 51 h 226"/>
                <a:gd name="T96" fmla="*/ 366 w 499"/>
                <a:gd name="T97" fmla="*/ 44 h 226"/>
                <a:gd name="T98" fmla="*/ 367 w 499"/>
                <a:gd name="T99" fmla="*/ 36 h 226"/>
                <a:gd name="T100" fmla="*/ 367 w 499"/>
                <a:gd name="T101" fmla="*/ 30 h 226"/>
                <a:gd name="T102" fmla="*/ 366 w 499"/>
                <a:gd name="T103" fmla="*/ 2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9" h="226">
                  <a:moveTo>
                    <a:pt x="366" y="27"/>
                  </a:moveTo>
                  <a:lnTo>
                    <a:pt x="362" y="19"/>
                  </a:lnTo>
                  <a:lnTo>
                    <a:pt x="358" y="13"/>
                  </a:lnTo>
                  <a:lnTo>
                    <a:pt x="356" y="9"/>
                  </a:lnTo>
                  <a:lnTo>
                    <a:pt x="356" y="6"/>
                  </a:lnTo>
                  <a:lnTo>
                    <a:pt x="358" y="4"/>
                  </a:lnTo>
                  <a:lnTo>
                    <a:pt x="362" y="2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9" y="2"/>
                  </a:lnTo>
                  <a:lnTo>
                    <a:pt x="387" y="2"/>
                  </a:lnTo>
                  <a:lnTo>
                    <a:pt x="394" y="4"/>
                  </a:lnTo>
                  <a:lnTo>
                    <a:pt x="404" y="6"/>
                  </a:lnTo>
                  <a:lnTo>
                    <a:pt x="415" y="9"/>
                  </a:lnTo>
                  <a:lnTo>
                    <a:pt x="425" y="13"/>
                  </a:lnTo>
                  <a:lnTo>
                    <a:pt x="438" y="19"/>
                  </a:lnTo>
                  <a:lnTo>
                    <a:pt x="452" y="27"/>
                  </a:lnTo>
                  <a:lnTo>
                    <a:pt x="461" y="32"/>
                  </a:lnTo>
                  <a:lnTo>
                    <a:pt x="471" y="40"/>
                  </a:lnTo>
                  <a:lnTo>
                    <a:pt x="480" y="46"/>
                  </a:lnTo>
                  <a:lnTo>
                    <a:pt x="486" y="51"/>
                  </a:lnTo>
                  <a:lnTo>
                    <a:pt x="492" y="57"/>
                  </a:lnTo>
                  <a:lnTo>
                    <a:pt x="498" y="63"/>
                  </a:lnTo>
                  <a:lnTo>
                    <a:pt x="499" y="71"/>
                  </a:lnTo>
                  <a:lnTo>
                    <a:pt x="499" y="76"/>
                  </a:lnTo>
                  <a:lnTo>
                    <a:pt x="498" y="80"/>
                  </a:lnTo>
                  <a:lnTo>
                    <a:pt x="496" y="84"/>
                  </a:lnTo>
                  <a:lnTo>
                    <a:pt x="494" y="88"/>
                  </a:lnTo>
                  <a:lnTo>
                    <a:pt x="490" y="92"/>
                  </a:lnTo>
                  <a:lnTo>
                    <a:pt x="484" y="95"/>
                  </a:lnTo>
                  <a:lnTo>
                    <a:pt x="480" y="99"/>
                  </a:lnTo>
                  <a:lnTo>
                    <a:pt x="475" y="103"/>
                  </a:lnTo>
                  <a:lnTo>
                    <a:pt x="467" y="107"/>
                  </a:lnTo>
                  <a:lnTo>
                    <a:pt x="459" y="111"/>
                  </a:lnTo>
                  <a:lnTo>
                    <a:pt x="452" y="115"/>
                  </a:lnTo>
                  <a:lnTo>
                    <a:pt x="442" y="118"/>
                  </a:lnTo>
                  <a:lnTo>
                    <a:pt x="432" y="122"/>
                  </a:lnTo>
                  <a:lnTo>
                    <a:pt x="421" y="126"/>
                  </a:lnTo>
                  <a:lnTo>
                    <a:pt x="410" y="132"/>
                  </a:lnTo>
                  <a:lnTo>
                    <a:pt x="396" y="136"/>
                  </a:lnTo>
                  <a:lnTo>
                    <a:pt x="383" y="141"/>
                  </a:lnTo>
                  <a:lnTo>
                    <a:pt x="356" y="151"/>
                  </a:lnTo>
                  <a:lnTo>
                    <a:pt x="327" y="159"/>
                  </a:lnTo>
                  <a:lnTo>
                    <a:pt x="299" y="168"/>
                  </a:lnTo>
                  <a:lnTo>
                    <a:pt x="270" y="176"/>
                  </a:lnTo>
                  <a:lnTo>
                    <a:pt x="211" y="189"/>
                  </a:lnTo>
                  <a:lnTo>
                    <a:pt x="151" y="204"/>
                  </a:lnTo>
                  <a:lnTo>
                    <a:pt x="134" y="208"/>
                  </a:lnTo>
                  <a:lnTo>
                    <a:pt x="121" y="212"/>
                  </a:lnTo>
                  <a:lnTo>
                    <a:pt x="105" y="214"/>
                  </a:lnTo>
                  <a:lnTo>
                    <a:pt x="94" y="216"/>
                  </a:lnTo>
                  <a:lnTo>
                    <a:pt x="81" y="220"/>
                  </a:lnTo>
                  <a:lnTo>
                    <a:pt x="69" y="222"/>
                  </a:lnTo>
                  <a:lnTo>
                    <a:pt x="59" y="222"/>
                  </a:lnTo>
                  <a:lnTo>
                    <a:pt x="50" y="224"/>
                  </a:lnTo>
                  <a:lnTo>
                    <a:pt x="40" y="226"/>
                  </a:lnTo>
                  <a:lnTo>
                    <a:pt x="33" y="226"/>
                  </a:lnTo>
                  <a:lnTo>
                    <a:pt x="25" y="226"/>
                  </a:lnTo>
                  <a:lnTo>
                    <a:pt x="19" y="226"/>
                  </a:lnTo>
                  <a:lnTo>
                    <a:pt x="14" y="226"/>
                  </a:lnTo>
                  <a:lnTo>
                    <a:pt x="10" y="226"/>
                  </a:lnTo>
                  <a:lnTo>
                    <a:pt x="6" y="226"/>
                  </a:lnTo>
                  <a:lnTo>
                    <a:pt x="4" y="224"/>
                  </a:lnTo>
                  <a:lnTo>
                    <a:pt x="2" y="222"/>
                  </a:lnTo>
                  <a:lnTo>
                    <a:pt x="0" y="222"/>
                  </a:lnTo>
                  <a:lnTo>
                    <a:pt x="0" y="220"/>
                  </a:lnTo>
                  <a:lnTo>
                    <a:pt x="2" y="218"/>
                  </a:lnTo>
                  <a:lnTo>
                    <a:pt x="4" y="216"/>
                  </a:lnTo>
                  <a:lnTo>
                    <a:pt x="8" y="214"/>
                  </a:lnTo>
                  <a:lnTo>
                    <a:pt x="12" y="210"/>
                  </a:lnTo>
                  <a:lnTo>
                    <a:pt x="17" y="208"/>
                  </a:lnTo>
                  <a:lnTo>
                    <a:pt x="25" y="204"/>
                  </a:lnTo>
                  <a:lnTo>
                    <a:pt x="33" y="201"/>
                  </a:lnTo>
                  <a:lnTo>
                    <a:pt x="40" y="197"/>
                  </a:lnTo>
                  <a:lnTo>
                    <a:pt x="52" y="193"/>
                  </a:lnTo>
                  <a:lnTo>
                    <a:pt x="61" y="189"/>
                  </a:lnTo>
                  <a:lnTo>
                    <a:pt x="75" y="183"/>
                  </a:lnTo>
                  <a:lnTo>
                    <a:pt x="86" y="178"/>
                  </a:lnTo>
                  <a:lnTo>
                    <a:pt x="102" y="172"/>
                  </a:lnTo>
                  <a:lnTo>
                    <a:pt x="128" y="161"/>
                  </a:lnTo>
                  <a:lnTo>
                    <a:pt x="155" y="149"/>
                  </a:lnTo>
                  <a:lnTo>
                    <a:pt x="182" y="139"/>
                  </a:lnTo>
                  <a:lnTo>
                    <a:pt x="207" y="128"/>
                  </a:lnTo>
                  <a:lnTo>
                    <a:pt x="232" y="118"/>
                  </a:lnTo>
                  <a:lnTo>
                    <a:pt x="255" y="109"/>
                  </a:lnTo>
                  <a:lnTo>
                    <a:pt x="276" y="99"/>
                  </a:lnTo>
                  <a:lnTo>
                    <a:pt x="299" y="90"/>
                  </a:lnTo>
                  <a:lnTo>
                    <a:pt x="308" y="86"/>
                  </a:lnTo>
                  <a:lnTo>
                    <a:pt x="318" y="80"/>
                  </a:lnTo>
                  <a:lnTo>
                    <a:pt x="325" y="76"/>
                  </a:lnTo>
                  <a:lnTo>
                    <a:pt x="333" y="73"/>
                  </a:lnTo>
                  <a:lnTo>
                    <a:pt x="341" y="67"/>
                  </a:lnTo>
                  <a:lnTo>
                    <a:pt x="346" y="63"/>
                  </a:lnTo>
                  <a:lnTo>
                    <a:pt x="352" y="59"/>
                  </a:lnTo>
                  <a:lnTo>
                    <a:pt x="356" y="55"/>
                  </a:lnTo>
                  <a:lnTo>
                    <a:pt x="360" y="51"/>
                  </a:lnTo>
                  <a:lnTo>
                    <a:pt x="364" y="48"/>
                  </a:lnTo>
                  <a:lnTo>
                    <a:pt x="366" y="44"/>
                  </a:lnTo>
                  <a:lnTo>
                    <a:pt x="367" y="40"/>
                  </a:lnTo>
                  <a:lnTo>
                    <a:pt x="367" y="36"/>
                  </a:lnTo>
                  <a:lnTo>
                    <a:pt x="367" y="32"/>
                  </a:lnTo>
                  <a:lnTo>
                    <a:pt x="367" y="30"/>
                  </a:lnTo>
                  <a:lnTo>
                    <a:pt x="366" y="27"/>
                  </a:lnTo>
                  <a:lnTo>
                    <a:pt x="366" y="27"/>
                  </a:lnTo>
                </a:path>
              </a:pathLst>
            </a:custGeom>
            <a:grpFill/>
            <a:ln w="9525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" name="Freeform 7"/>
          <p:cNvSpPr/>
          <p:nvPr/>
        </p:nvSpPr>
        <p:spPr bwMode="auto">
          <a:xfrm>
            <a:off x="1085391" y="2214895"/>
            <a:ext cx="90895" cy="897476"/>
          </a:xfrm>
          <a:custGeom>
            <a:avLst/>
            <a:gdLst>
              <a:gd name="T0" fmla="*/ 5 w 95"/>
              <a:gd name="T1" fmla="*/ 69 h 947"/>
              <a:gd name="T2" fmla="*/ 2 w 95"/>
              <a:gd name="T3" fmla="*/ 48 h 947"/>
              <a:gd name="T4" fmla="*/ 0 w 95"/>
              <a:gd name="T5" fmla="*/ 29 h 947"/>
              <a:gd name="T6" fmla="*/ 2 w 95"/>
              <a:gd name="T7" fmla="*/ 16 h 947"/>
              <a:gd name="T8" fmla="*/ 5 w 95"/>
              <a:gd name="T9" fmla="*/ 6 h 947"/>
              <a:gd name="T10" fmla="*/ 11 w 95"/>
              <a:gd name="T11" fmla="*/ 0 h 947"/>
              <a:gd name="T12" fmla="*/ 17 w 95"/>
              <a:gd name="T13" fmla="*/ 0 h 947"/>
              <a:gd name="T14" fmla="*/ 25 w 95"/>
              <a:gd name="T15" fmla="*/ 2 h 947"/>
              <a:gd name="T16" fmla="*/ 34 w 95"/>
              <a:gd name="T17" fmla="*/ 6 h 947"/>
              <a:gd name="T18" fmla="*/ 47 w 95"/>
              <a:gd name="T19" fmla="*/ 10 h 947"/>
              <a:gd name="T20" fmla="*/ 65 w 95"/>
              <a:gd name="T21" fmla="*/ 14 h 947"/>
              <a:gd name="T22" fmla="*/ 84 w 95"/>
              <a:gd name="T23" fmla="*/ 16 h 947"/>
              <a:gd name="T24" fmla="*/ 95 w 95"/>
              <a:gd name="T25" fmla="*/ 71 h 947"/>
              <a:gd name="T26" fmla="*/ 95 w 95"/>
              <a:gd name="T27" fmla="*/ 174 h 947"/>
              <a:gd name="T28" fmla="*/ 95 w 95"/>
              <a:gd name="T29" fmla="*/ 270 h 947"/>
              <a:gd name="T30" fmla="*/ 95 w 95"/>
              <a:gd name="T31" fmla="*/ 360 h 947"/>
              <a:gd name="T32" fmla="*/ 93 w 95"/>
              <a:gd name="T33" fmla="*/ 444 h 947"/>
              <a:gd name="T34" fmla="*/ 93 w 95"/>
              <a:gd name="T35" fmla="*/ 521 h 947"/>
              <a:gd name="T36" fmla="*/ 93 w 95"/>
              <a:gd name="T37" fmla="*/ 589 h 947"/>
              <a:gd name="T38" fmla="*/ 91 w 95"/>
              <a:gd name="T39" fmla="*/ 653 h 947"/>
              <a:gd name="T40" fmla="*/ 91 w 95"/>
              <a:gd name="T41" fmla="*/ 710 h 947"/>
              <a:gd name="T42" fmla="*/ 90 w 95"/>
              <a:gd name="T43" fmla="*/ 760 h 947"/>
              <a:gd name="T44" fmla="*/ 90 w 95"/>
              <a:gd name="T45" fmla="*/ 802 h 947"/>
              <a:gd name="T46" fmla="*/ 88 w 95"/>
              <a:gd name="T47" fmla="*/ 838 h 947"/>
              <a:gd name="T48" fmla="*/ 88 w 95"/>
              <a:gd name="T49" fmla="*/ 869 h 947"/>
              <a:gd name="T50" fmla="*/ 86 w 95"/>
              <a:gd name="T51" fmla="*/ 892 h 947"/>
              <a:gd name="T52" fmla="*/ 86 w 95"/>
              <a:gd name="T53" fmla="*/ 909 h 947"/>
              <a:gd name="T54" fmla="*/ 84 w 95"/>
              <a:gd name="T55" fmla="*/ 918 h 947"/>
              <a:gd name="T56" fmla="*/ 80 w 95"/>
              <a:gd name="T57" fmla="*/ 928 h 947"/>
              <a:gd name="T58" fmla="*/ 76 w 95"/>
              <a:gd name="T59" fmla="*/ 938 h 947"/>
              <a:gd name="T60" fmla="*/ 72 w 95"/>
              <a:gd name="T61" fmla="*/ 943 h 947"/>
              <a:gd name="T62" fmla="*/ 67 w 95"/>
              <a:gd name="T63" fmla="*/ 947 h 947"/>
              <a:gd name="T64" fmla="*/ 63 w 95"/>
              <a:gd name="T65" fmla="*/ 947 h 947"/>
              <a:gd name="T66" fmla="*/ 61 w 95"/>
              <a:gd name="T67" fmla="*/ 945 h 947"/>
              <a:gd name="T68" fmla="*/ 57 w 95"/>
              <a:gd name="T69" fmla="*/ 940 h 947"/>
              <a:gd name="T70" fmla="*/ 53 w 95"/>
              <a:gd name="T71" fmla="*/ 934 h 947"/>
              <a:gd name="T72" fmla="*/ 49 w 95"/>
              <a:gd name="T73" fmla="*/ 924 h 947"/>
              <a:gd name="T74" fmla="*/ 46 w 95"/>
              <a:gd name="T75" fmla="*/ 913 h 947"/>
              <a:gd name="T76" fmla="*/ 42 w 95"/>
              <a:gd name="T77" fmla="*/ 899 h 947"/>
              <a:gd name="T78" fmla="*/ 34 w 95"/>
              <a:gd name="T79" fmla="*/ 876 h 947"/>
              <a:gd name="T80" fmla="*/ 25 w 95"/>
              <a:gd name="T81" fmla="*/ 842 h 947"/>
              <a:gd name="T82" fmla="*/ 21 w 95"/>
              <a:gd name="T83" fmla="*/ 800 h 947"/>
              <a:gd name="T84" fmla="*/ 21 w 95"/>
              <a:gd name="T85" fmla="*/ 775 h 947"/>
              <a:gd name="T86" fmla="*/ 21 w 95"/>
              <a:gd name="T87" fmla="*/ 750 h 947"/>
              <a:gd name="T88" fmla="*/ 25 w 95"/>
              <a:gd name="T89" fmla="*/ 721 h 947"/>
              <a:gd name="T90" fmla="*/ 28 w 95"/>
              <a:gd name="T91" fmla="*/ 693 h 947"/>
              <a:gd name="T92" fmla="*/ 30 w 95"/>
              <a:gd name="T93" fmla="*/ 662 h 947"/>
              <a:gd name="T94" fmla="*/ 32 w 95"/>
              <a:gd name="T95" fmla="*/ 628 h 947"/>
              <a:gd name="T96" fmla="*/ 34 w 95"/>
              <a:gd name="T97" fmla="*/ 589 h 947"/>
              <a:gd name="T98" fmla="*/ 36 w 95"/>
              <a:gd name="T99" fmla="*/ 549 h 947"/>
              <a:gd name="T100" fmla="*/ 38 w 95"/>
              <a:gd name="T101" fmla="*/ 503 h 947"/>
              <a:gd name="T102" fmla="*/ 40 w 95"/>
              <a:gd name="T103" fmla="*/ 456 h 947"/>
              <a:gd name="T104" fmla="*/ 40 w 95"/>
              <a:gd name="T105" fmla="*/ 404 h 947"/>
              <a:gd name="T106" fmla="*/ 40 w 95"/>
              <a:gd name="T107" fmla="*/ 348 h 947"/>
              <a:gd name="T108" fmla="*/ 38 w 95"/>
              <a:gd name="T109" fmla="*/ 295 h 947"/>
              <a:gd name="T110" fmla="*/ 36 w 95"/>
              <a:gd name="T111" fmla="*/ 249 h 947"/>
              <a:gd name="T112" fmla="*/ 32 w 95"/>
              <a:gd name="T113" fmla="*/ 207 h 947"/>
              <a:gd name="T114" fmla="*/ 30 w 95"/>
              <a:gd name="T115" fmla="*/ 171 h 947"/>
              <a:gd name="T116" fmla="*/ 26 w 95"/>
              <a:gd name="T117" fmla="*/ 140 h 947"/>
              <a:gd name="T118" fmla="*/ 21 w 95"/>
              <a:gd name="T119" fmla="*/ 115 h 947"/>
              <a:gd name="T120" fmla="*/ 15 w 95"/>
              <a:gd name="T121" fmla="*/ 94 h 947"/>
              <a:gd name="T122" fmla="*/ 9 w 95"/>
              <a:gd name="T123" fmla="*/ 81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" h="947">
                <a:moveTo>
                  <a:pt x="9" y="81"/>
                </a:moveTo>
                <a:lnTo>
                  <a:pt x="5" y="69"/>
                </a:lnTo>
                <a:lnTo>
                  <a:pt x="3" y="58"/>
                </a:lnTo>
                <a:lnTo>
                  <a:pt x="2" y="48"/>
                </a:lnTo>
                <a:lnTo>
                  <a:pt x="0" y="39"/>
                </a:lnTo>
                <a:lnTo>
                  <a:pt x="0" y="29"/>
                </a:lnTo>
                <a:lnTo>
                  <a:pt x="0" y="21"/>
                </a:lnTo>
                <a:lnTo>
                  <a:pt x="2" y="16"/>
                </a:lnTo>
                <a:lnTo>
                  <a:pt x="3" y="10"/>
                </a:lnTo>
                <a:lnTo>
                  <a:pt x="5" y="6"/>
                </a:lnTo>
                <a:lnTo>
                  <a:pt x="7" y="2"/>
                </a:lnTo>
                <a:lnTo>
                  <a:pt x="11" y="0"/>
                </a:lnTo>
                <a:lnTo>
                  <a:pt x="13" y="0"/>
                </a:lnTo>
                <a:lnTo>
                  <a:pt x="17" y="0"/>
                </a:lnTo>
                <a:lnTo>
                  <a:pt x="21" y="0"/>
                </a:lnTo>
                <a:lnTo>
                  <a:pt x="25" y="2"/>
                </a:lnTo>
                <a:lnTo>
                  <a:pt x="28" y="4"/>
                </a:lnTo>
                <a:lnTo>
                  <a:pt x="34" y="6"/>
                </a:lnTo>
                <a:lnTo>
                  <a:pt x="40" y="8"/>
                </a:lnTo>
                <a:lnTo>
                  <a:pt x="47" y="10"/>
                </a:lnTo>
                <a:lnTo>
                  <a:pt x="55" y="12"/>
                </a:lnTo>
                <a:lnTo>
                  <a:pt x="65" y="14"/>
                </a:lnTo>
                <a:lnTo>
                  <a:pt x="74" y="16"/>
                </a:lnTo>
                <a:lnTo>
                  <a:pt x="84" y="16"/>
                </a:lnTo>
                <a:lnTo>
                  <a:pt x="95" y="16"/>
                </a:lnTo>
                <a:lnTo>
                  <a:pt x="95" y="71"/>
                </a:lnTo>
                <a:lnTo>
                  <a:pt x="95" y="123"/>
                </a:lnTo>
                <a:lnTo>
                  <a:pt x="95" y="174"/>
                </a:lnTo>
                <a:lnTo>
                  <a:pt x="95" y="222"/>
                </a:lnTo>
                <a:lnTo>
                  <a:pt x="95" y="270"/>
                </a:lnTo>
                <a:lnTo>
                  <a:pt x="95" y="316"/>
                </a:lnTo>
                <a:lnTo>
                  <a:pt x="95" y="360"/>
                </a:lnTo>
                <a:lnTo>
                  <a:pt x="95" y="402"/>
                </a:lnTo>
                <a:lnTo>
                  <a:pt x="93" y="444"/>
                </a:lnTo>
                <a:lnTo>
                  <a:pt x="93" y="482"/>
                </a:lnTo>
                <a:lnTo>
                  <a:pt x="93" y="521"/>
                </a:lnTo>
                <a:lnTo>
                  <a:pt x="93" y="555"/>
                </a:lnTo>
                <a:lnTo>
                  <a:pt x="93" y="589"/>
                </a:lnTo>
                <a:lnTo>
                  <a:pt x="93" y="622"/>
                </a:lnTo>
                <a:lnTo>
                  <a:pt x="91" y="653"/>
                </a:lnTo>
                <a:lnTo>
                  <a:pt x="91" y="681"/>
                </a:lnTo>
                <a:lnTo>
                  <a:pt x="91" y="710"/>
                </a:lnTo>
                <a:lnTo>
                  <a:pt x="91" y="735"/>
                </a:lnTo>
                <a:lnTo>
                  <a:pt x="90" y="760"/>
                </a:lnTo>
                <a:lnTo>
                  <a:pt x="90" y="781"/>
                </a:lnTo>
                <a:lnTo>
                  <a:pt x="90" y="802"/>
                </a:lnTo>
                <a:lnTo>
                  <a:pt x="90" y="821"/>
                </a:lnTo>
                <a:lnTo>
                  <a:pt x="88" y="838"/>
                </a:lnTo>
                <a:lnTo>
                  <a:pt x="88" y="855"/>
                </a:lnTo>
                <a:lnTo>
                  <a:pt x="88" y="869"/>
                </a:lnTo>
                <a:lnTo>
                  <a:pt x="86" y="882"/>
                </a:lnTo>
                <a:lnTo>
                  <a:pt x="86" y="892"/>
                </a:lnTo>
                <a:lnTo>
                  <a:pt x="86" y="901"/>
                </a:lnTo>
                <a:lnTo>
                  <a:pt x="86" y="909"/>
                </a:lnTo>
                <a:lnTo>
                  <a:pt x="84" y="915"/>
                </a:lnTo>
                <a:lnTo>
                  <a:pt x="84" y="918"/>
                </a:lnTo>
                <a:lnTo>
                  <a:pt x="84" y="922"/>
                </a:lnTo>
                <a:lnTo>
                  <a:pt x="80" y="928"/>
                </a:lnTo>
                <a:lnTo>
                  <a:pt x="78" y="934"/>
                </a:lnTo>
                <a:lnTo>
                  <a:pt x="76" y="938"/>
                </a:lnTo>
                <a:lnTo>
                  <a:pt x="74" y="941"/>
                </a:lnTo>
                <a:lnTo>
                  <a:pt x="72" y="943"/>
                </a:lnTo>
                <a:lnTo>
                  <a:pt x="69" y="945"/>
                </a:lnTo>
                <a:lnTo>
                  <a:pt x="67" y="947"/>
                </a:lnTo>
                <a:lnTo>
                  <a:pt x="65" y="947"/>
                </a:lnTo>
                <a:lnTo>
                  <a:pt x="63" y="947"/>
                </a:lnTo>
                <a:lnTo>
                  <a:pt x="63" y="945"/>
                </a:lnTo>
                <a:lnTo>
                  <a:pt x="61" y="945"/>
                </a:lnTo>
                <a:lnTo>
                  <a:pt x="59" y="943"/>
                </a:lnTo>
                <a:lnTo>
                  <a:pt x="57" y="940"/>
                </a:lnTo>
                <a:lnTo>
                  <a:pt x="55" y="938"/>
                </a:lnTo>
                <a:lnTo>
                  <a:pt x="53" y="934"/>
                </a:lnTo>
                <a:lnTo>
                  <a:pt x="51" y="928"/>
                </a:lnTo>
                <a:lnTo>
                  <a:pt x="49" y="924"/>
                </a:lnTo>
                <a:lnTo>
                  <a:pt x="47" y="918"/>
                </a:lnTo>
                <a:lnTo>
                  <a:pt x="46" y="913"/>
                </a:lnTo>
                <a:lnTo>
                  <a:pt x="44" y="907"/>
                </a:lnTo>
                <a:lnTo>
                  <a:pt x="42" y="899"/>
                </a:lnTo>
                <a:lnTo>
                  <a:pt x="38" y="894"/>
                </a:lnTo>
                <a:lnTo>
                  <a:pt x="34" y="876"/>
                </a:lnTo>
                <a:lnTo>
                  <a:pt x="28" y="859"/>
                </a:lnTo>
                <a:lnTo>
                  <a:pt x="25" y="842"/>
                </a:lnTo>
                <a:lnTo>
                  <a:pt x="21" y="821"/>
                </a:lnTo>
                <a:lnTo>
                  <a:pt x="21" y="800"/>
                </a:lnTo>
                <a:lnTo>
                  <a:pt x="19" y="786"/>
                </a:lnTo>
                <a:lnTo>
                  <a:pt x="21" y="775"/>
                </a:lnTo>
                <a:lnTo>
                  <a:pt x="21" y="764"/>
                </a:lnTo>
                <a:lnTo>
                  <a:pt x="21" y="750"/>
                </a:lnTo>
                <a:lnTo>
                  <a:pt x="23" y="737"/>
                </a:lnTo>
                <a:lnTo>
                  <a:pt x="25" y="721"/>
                </a:lnTo>
                <a:lnTo>
                  <a:pt x="26" y="708"/>
                </a:lnTo>
                <a:lnTo>
                  <a:pt x="28" y="693"/>
                </a:lnTo>
                <a:lnTo>
                  <a:pt x="28" y="677"/>
                </a:lnTo>
                <a:lnTo>
                  <a:pt x="30" y="662"/>
                </a:lnTo>
                <a:lnTo>
                  <a:pt x="32" y="645"/>
                </a:lnTo>
                <a:lnTo>
                  <a:pt x="32" y="628"/>
                </a:lnTo>
                <a:lnTo>
                  <a:pt x="34" y="609"/>
                </a:lnTo>
                <a:lnTo>
                  <a:pt x="34" y="589"/>
                </a:lnTo>
                <a:lnTo>
                  <a:pt x="36" y="570"/>
                </a:lnTo>
                <a:lnTo>
                  <a:pt x="36" y="549"/>
                </a:lnTo>
                <a:lnTo>
                  <a:pt x="38" y="526"/>
                </a:lnTo>
                <a:lnTo>
                  <a:pt x="38" y="503"/>
                </a:lnTo>
                <a:lnTo>
                  <a:pt x="38" y="480"/>
                </a:lnTo>
                <a:lnTo>
                  <a:pt x="40" y="456"/>
                </a:lnTo>
                <a:lnTo>
                  <a:pt x="40" y="431"/>
                </a:lnTo>
                <a:lnTo>
                  <a:pt x="40" y="404"/>
                </a:lnTo>
                <a:lnTo>
                  <a:pt x="40" y="375"/>
                </a:lnTo>
                <a:lnTo>
                  <a:pt x="40" y="348"/>
                </a:lnTo>
                <a:lnTo>
                  <a:pt x="40" y="322"/>
                </a:lnTo>
                <a:lnTo>
                  <a:pt x="38" y="295"/>
                </a:lnTo>
                <a:lnTo>
                  <a:pt x="36" y="272"/>
                </a:lnTo>
                <a:lnTo>
                  <a:pt x="36" y="249"/>
                </a:lnTo>
                <a:lnTo>
                  <a:pt x="34" y="228"/>
                </a:lnTo>
                <a:lnTo>
                  <a:pt x="32" y="207"/>
                </a:lnTo>
                <a:lnTo>
                  <a:pt x="30" y="188"/>
                </a:lnTo>
                <a:lnTo>
                  <a:pt x="30" y="171"/>
                </a:lnTo>
                <a:lnTo>
                  <a:pt x="28" y="155"/>
                </a:lnTo>
                <a:lnTo>
                  <a:pt x="26" y="140"/>
                </a:lnTo>
                <a:lnTo>
                  <a:pt x="23" y="127"/>
                </a:lnTo>
                <a:lnTo>
                  <a:pt x="21" y="115"/>
                </a:lnTo>
                <a:lnTo>
                  <a:pt x="19" y="104"/>
                </a:lnTo>
                <a:lnTo>
                  <a:pt x="15" y="94"/>
                </a:lnTo>
                <a:lnTo>
                  <a:pt x="13" y="86"/>
                </a:lnTo>
                <a:lnTo>
                  <a:pt x="9" y="81"/>
                </a:lnTo>
                <a:lnTo>
                  <a:pt x="9" y="81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9"/>
          <p:cNvSpPr/>
          <p:nvPr/>
        </p:nvSpPr>
        <p:spPr bwMode="auto">
          <a:xfrm>
            <a:off x="1151669" y="2544348"/>
            <a:ext cx="157174" cy="71950"/>
          </a:xfrm>
          <a:custGeom>
            <a:avLst/>
            <a:gdLst>
              <a:gd name="T0" fmla="*/ 167 w 167"/>
              <a:gd name="T1" fmla="*/ 12 h 77"/>
              <a:gd name="T2" fmla="*/ 167 w 167"/>
              <a:gd name="T3" fmla="*/ 16 h 77"/>
              <a:gd name="T4" fmla="*/ 167 w 167"/>
              <a:gd name="T5" fmla="*/ 20 h 77"/>
              <a:gd name="T6" fmla="*/ 167 w 167"/>
              <a:gd name="T7" fmla="*/ 23 h 77"/>
              <a:gd name="T8" fmla="*/ 165 w 167"/>
              <a:gd name="T9" fmla="*/ 27 h 77"/>
              <a:gd name="T10" fmla="*/ 165 w 167"/>
              <a:gd name="T11" fmla="*/ 33 h 77"/>
              <a:gd name="T12" fmla="*/ 163 w 167"/>
              <a:gd name="T13" fmla="*/ 39 h 77"/>
              <a:gd name="T14" fmla="*/ 163 w 167"/>
              <a:gd name="T15" fmla="*/ 44 h 77"/>
              <a:gd name="T16" fmla="*/ 161 w 167"/>
              <a:gd name="T17" fmla="*/ 50 h 77"/>
              <a:gd name="T18" fmla="*/ 159 w 167"/>
              <a:gd name="T19" fmla="*/ 54 h 77"/>
              <a:gd name="T20" fmla="*/ 155 w 167"/>
              <a:gd name="T21" fmla="*/ 58 h 77"/>
              <a:gd name="T22" fmla="*/ 152 w 167"/>
              <a:gd name="T23" fmla="*/ 60 h 77"/>
              <a:gd name="T24" fmla="*/ 146 w 167"/>
              <a:gd name="T25" fmla="*/ 64 h 77"/>
              <a:gd name="T26" fmla="*/ 140 w 167"/>
              <a:gd name="T27" fmla="*/ 65 h 77"/>
              <a:gd name="T28" fmla="*/ 132 w 167"/>
              <a:gd name="T29" fmla="*/ 67 h 77"/>
              <a:gd name="T30" fmla="*/ 125 w 167"/>
              <a:gd name="T31" fmla="*/ 69 h 77"/>
              <a:gd name="T32" fmla="*/ 115 w 167"/>
              <a:gd name="T33" fmla="*/ 71 h 77"/>
              <a:gd name="T34" fmla="*/ 104 w 167"/>
              <a:gd name="T35" fmla="*/ 73 h 77"/>
              <a:gd name="T36" fmla="*/ 92 w 167"/>
              <a:gd name="T37" fmla="*/ 73 h 77"/>
              <a:gd name="T38" fmla="*/ 81 w 167"/>
              <a:gd name="T39" fmla="*/ 75 h 77"/>
              <a:gd name="T40" fmla="*/ 65 w 167"/>
              <a:gd name="T41" fmla="*/ 75 h 77"/>
              <a:gd name="T42" fmla="*/ 52 w 167"/>
              <a:gd name="T43" fmla="*/ 75 h 77"/>
              <a:gd name="T44" fmla="*/ 35 w 167"/>
              <a:gd name="T45" fmla="*/ 77 h 77"/>
              <a:gd name="T46" fmla="*/ 20 w 167"/>
              <a:gd name="T47" fmla="*/ 77 h 77"/>
              <a:gd name="T48" fmla="*/ 0 w 167"/>
              <a:gd name="T49" fmla="*/ 77 h 77"/>
              <a:gd name="T50" fmla="*/ 0 w 167"/>
              <a:gd name="T51" fmla="*/ 20 h 77"/>
              <a:gd name="T52" fmla="*/ 8 w 167"/>
              <a:gd name="T53" fmla="*/ 20 h 77"/>
              <a:gd name="T54" fmla="*/ 14 w 167"/>
              <a:gd name="T55" fmla="*/ 18 h 77"/>
              <a:gd name="T56" fmla="*/ 29 w 167"/>
              <a:gd name="T57" fmla="*/ 16 h 77"/>
              <a:gd name="T58" fmla="*/ 43 w 167"/>
              <a:gd name="T59" fmla="*/ 12 h 77"/>
              <a:gd name="T60" fmla="*/ 56 w 167"/>
              <a:gd name="T61" fmla="*/ 6 h 77"/>
              <a:gd name="T62" fmla="*/ 64 w 167"/>
              <a:gd name="T63" fmla="*/ 4 h 77"/>
              <a:gd name="T64" fmla="*/ 69 w 167"/>
              <a:gd name="T65" fmla="*/ 2 h 77"/>
              <a:gd name="T66" fmla="*/ 77 w 167"/>
              <a:gd name="T67" fmla="*/ 0 h 77"/>
              <a:gd name="T68" fmla="*/ 85 w 167"/>
              <a:gd name="T69" fmla="*/ 0 h 77"/>
              <a:gd name="T70" fmla="*/ 94 w 167"/>
              <a:gd name="T71" fmla="*/ 0 h 77"/>
              <a:gd name="T72" fmla="*/ 102 w 167"/>
              <a:gd name="T73" fmla="*/ 0 h 77"/>
              <a:gd name="T74" fmla="*/ 113 w 167"/>
              <a:gd name="T75" fmla="*/ 0 h 77"/>
              <a:gd name="T76" fmla="*/ 123 w 167"/>
              <a:gd name="T77" fmla="*/ 0 h 77"/>
              <a:gd name="T78" fmla="*/ 134 w 167"/>
              <a:gd name="T79" fmla="*/ 0 h 77"/>
              <a:gd name="T80" fmla="*/ 144 w 167"/>
              <a:gd name="T81" fmla="*/ 0 h 77"/>
              <a:gd name="T82" fmla="*/ 150 w 167"/>
              <a:gd name="T83" fmla="*/ 2 h 77"/>
              <a:gd name="T84" fmla="*/ 157 w 167"/>
              <a:gd name="T85" fmla="*/ 4 h 77"/>
              <a:gd name="T86" fmla="*/ 161 w 167"/>
              <a:gd name="T87" fmla="*/ 6 h 77"/>
              <a:gd name="T88" fmla="*/ 165 w 167"/>
              <a:gd name="T89" fmla="*/ 8 h 77"/>
              <a:gd name="T90" fmla="*/ 165 w 167"/>
              <a:gd name="T91" fmla="*/ 10 h 77"/>
              <a:gd name="T92" fmla="*/ 167 w 167"/>
              <a:gd name="T93" fmla="*/ 12 h 77"/>
              <a:gd name="T94" fmla="*/ 167 w 167"/>
              <a:gd name="T95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7" h="77">
                <a:moveTo>
                  <a:pt x="167" y="12"/>
                </a:moveTo>
                <a:lnTo>
                  <a:pt x="167" y="16"/>
                </a:lnTo>
                <a:lnTo>
                  <a:pt x="167" y="20"/>
                </a:lnTo>
                <a:lnTo>
                  <a:pt x="167" y="23"/>
                </a:lnTo>
                <a:lnTo>
                  <a:pt x="165" y="27"/>
                </a:lnTo>
                <a:lnTo>
                  <a:pt x="165" y="33"/>
                </a:lnTo>
                <a:lnTo>
                  <a:pt x="163" y="39"/>
                </a:lnTo>
                <a:lnTo>
                  <a:pt x="163" y="44"/>
                </a:lnTo>
                <a:lnTo>
                  <a:pt x="161" y="50"/>
                </a:lnTo>
                <a:lnTo>
                  <a:pt x="159" y="54"/>
                </a:lnTo>
                <a:lnTo>
                  <a:pt x="155" y="58"/>
                </a:lnTo>
                <a:lnTo>
                  <a:pt x="152" y="60"/>
                </a:lnTo>
                <a:lnTo>
                  <a:pt x="146" y="64"/>
                </a:lnTo>
                <a:lnTo>
                  <a:pt x="140" y="65"/>
                </a:lnTo>
                <a:lnTo>
                  <a:pt x="132" y="67"/>
                </a:lnTo>
                <a:lnTo>
                  <a:pt x="125" y="69"/>
                </a:lnTo>
                <a:lnTo>
                  <a:pt x="115" y="71"/>
                </a:lnTo>
                <a:lnTo>
                  <a:pt x="104" y="73"/>
                </a:lnTo>
                <a:lnTo>
                  <a:pt x="92" y="73"/>
                </a:lnTo>
                <a:lnTo>
                  <a:pt x="81" y="75"/>
                </a:lnTo>
                <a:lnTo>
                  <a:pt x="65" y="75"/>
                </a:lnTo>
                <a:lnTo>
                  <a:pt x="52" y="75"/>
                </a:lnTo>
                <a:lnTo>
                  <a:pt x="35" y="77"/>
                </a:lnTo>
                <a:lnTo>
                  <a:pt x="20" y="77"/>
                </a:lnTo>
                <a:lnTo>
                  <a:pt x="0" y="77"/>
                </a:lnTo>
                <a:lnTo>
                  <a:pt x="0" y="20"/>
                </a:lnTo>
                <a:lnTo>
                  <a:pt x="8" y="20"/>
                </a:lnTo>
                <a:lnTo>
                  <a:pt x="14" y="18"/>
                </a:lnTo>
                <a:lnTo>
                  <a:pt x="29" y="16"/>
                </a:lnTo>
                <a:lnTo>
                  <a:pt x="43" y="12"/>
                </a:lnTo>
                <a:lnTo>
                  <a:pt x="56" y="6"/>
                </a:lnTo>
                <a:lnTo>
                  <a:pt x="64" y="4"/>
                </a:lnTo>
                <a:lnTo>
                  <a:pt x="69" y="2"/>
                </a:lnTo>
                <a:lnTo>
                  <a:pt x="77" y="0"/>
                </a:lnTo>
                <a:lnTo>
                  <a:pt x="85" y="0"/>
                </a:lnTo>
                <a:lnTo>
                  <a:pt x="94" y="0"/>
                </a:lnTo>
                <a:lnTo>
                  <a:pt x="102" y="0"/>
                </a:lnTo>
                <a:lnTo>
                  <a:pt x="113" y="0"/>
                </a:lnTo>
                <a:lnTo>
                  <a:pt x="123" y="0"/>
                </a:lnTo>
                <a:lnTo>
                  <a:pt x="134" y="0"/>
                </a:lnTo>
                <a:lnTo>
                  <a:pt x="144" y="0"/>
                </a:lnTo>
                <a:lnTo>
                  <a:pt x="150" y="2"/>
                </a:lnTo>
                <a:lnTo>
                  <a:pt x="157" y="4"/>
                </a:lnTo>
                <a:lnTo>
                  <a:pt x="161" y="6"/>
                </a:lnTo>
                <a:lnTo>
                  <a:pt x="165" y="8"/>
                </a:lnTo>
                <a:lnTo>
                  <a:pt x="165" y="10"/>
                </a:lnTo>
                <a:lnTo>
                  <a:pt x="167" y="12"/>
                </a:lnTo>
                <a:lnTo>
                  <a:pt x="167" y="12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0"/>
          <p:cNvSpPr/>
          <p:nvPr/>
        </p:nvSpPr>
        <p:spPr bwMode="auto">
          <a:xfrm>
            <a:off x="1136520" y="2934390"/>
            <a:ext cx="212089" cy="68163"/>
          </a:xfrm>
          <a:custGeom>
            <a:avLst/>
            <a:gdLst>
              <a:gd name="T0" fmla="*/ 226 w 226"/>
              <a:gd name="T1" fmla="*/ 9 h 72"/>
              <a:gd name="T2" fmla="*/ 226 w 226"/>
              <a:gd name="T3" fmla="*/ 72 h 72"/>
              <a:gd name="T4" fmla="*/ 0 w 226"/>
              <a:gd name="T5" fmla="*/ 72 h 72"/>
              <a:gd name="T6" fmla="*/ 0 w 226"/>
              <a:gd name="T7" fmla="*/ 15 h 72"/>
              <a:gd name="T8" fmla="*/ 8 w 226"/>
              <a:gd name="T9" fmla="*/ 15 h 72"/>
              <a:gd name="T10" fmla="*/ 16 w 226"/>
              <a:gd name="T11" fmla="*/ 13 h 72"/>
              <a:gd name="T12" fmla="*/ 25 w 226"/>
              <a:gd name="T13" fmla="*/ 13 h 72"/>
              <a:gd name="T14" fmla="*/ 35 w 226"/>
              <a:gd name="T15" fmla="*/ 11 h 72"/>
              <a:gd name="T16" fmla="*/ 46 w 226"/>
              <a:gd name="T17" fmla="*/ 9 h 72"/>
              <a:gd name="T18" fmla="*/ 56 w 226"/>
              <a:gd name="T19" fmla="*/ 7 h 72"/>
              <a:gd name="T20" fmla="*/ 79 w 226"/>
              <a:gd name="T21" fmla="*/ 2 h 72"/>
              <a:gd name="T22" fmla="*/ 92 w 226"/>
              <a:gd name="T23" fmla="*/ 0 h 72"/>
              <a:gd name="T24" fmla="*/ 105 w 226"/>
              <a:gd name="T25" fmla="*/ 0 h 72"/>
              <a:gd name="T26" fmla="*/ 121 w 226"/>
              <a:gd name="T27" fmla="*/ 0 h 72"/>
              <a:gd name="T28" fmla="*/ 140 w 226"/>
              <a:gd name="T29" fmla="*/ 2 h 72"/>
              <a:gd name="T30" fmla="*/ 159 w 226"/>
              <a:gd name="T31" fmla="*/ 2 h 72"/>
              <a:gd name="T32" fmla="*/ 180 w 226"/>
              <a:gd name="T33" fmla="*/ 4 h 72"/>
              <a:gd name="T34" fmla="*/ 201 w 226"/>
              <a:gd name="T35" fmla="*/ 5 h 72"/>
              <a:gd name="T36" fmla="*/ 226 w 226"/>
              <a:gd name="T37" fmla="*/ 9 h 72"/>
              <a:gd name="T38" fmla="*/ 226 w 226"/>
              <a:gd name="T39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6" h="72">
                <a:moveTo>
                  <a:pt x="226" y="9"/>
                </a:moveTo>
                <a:lnTo>
                  <a:pt x="226" y="72"/>
                </a:lnTo>
                <a:lnTo>
                  <a:pt x="0" y="72"/>
                </a:lnTo>
                <a:lnTo>
                  <a:pt x="0" y="15"/>
                </a:lnTo>
                <a:lnTo>
                  <a:pt x="8" y="15"/>
                </a:lnTo>
                <a:lnTo>
                  <a:pt x="16" y="13"/>
                </a:lnTo>
                <a:lnTo>
                  <a:pt x="25" y="13"/>
                </a:lnTo>
                <a:lnTo>
                  <a:pt x="35" y="11"/>
                </a:lnTo>
                <a:lnTo>
                  <a:pt x="46" y="9"/>
                </a:lnTo>
                <a:lnTo>
                  <a:pt x="56" y="7"/>
                </a:lnTo>
                <a:lnTo>
                  <a:pt x="79" y="2"/>
                </a:lnTo>
                <a:lnTo>
                  <a:pt x="92" y="0"/>
                </a:lnTo>
                <a:lnTo>
                  <a:pt x="105" y="0"/>
                </a:lnTo>
                <a:lnTo>
                  <a:pt x="121" y="0"/>
                </a:lnTo>
                <a:lnTo>
                  <a:pt x="140" y="2"/>
                </a:lnTo>
                <a:lnTo>
                  <a:pt x="159" y="2"/>
                </a:lnTo>
                <a:lnTo>
                  <a:pt x="180" y="4"/>
                </a:lnTo>
                <a:lnTo>
                  <a:pt x="201" y="5"/>
                </a:lnTo>
                <a:lnTo>
                  <a:pt x="226" y="9"/>
                </a:lnTo>
                <a:lnTo>
                  <a:pt x="226" y="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1"/>
          <p:cNvSpPr/>
          <p:nvPr/>
        </p:nvSpPr>
        <p:spPr bwMode="auto">
          <a:xfrm>
            <a:off x="1570166" y="2423170"/>
            <a:ext cx="492350" cy="134432"/>
          </a:xfrm>
          <a:custGeom>
            <a:avLst/>
            <a:gdLst>
              <a:gd name="T0" fmla="*/ 19 w 521"/>
              <a:gd name="T1" fmla="*/ 125 h 142"/>
              <a:gd name="T2" fmla="*/ 10 w 521"/>
              <a:gd name="T3" fmla="*/ 119 h 142"/>
              <a:gd name="T4" fmla="*/ 4 w 521"/>
              <a:gd name="T5" fmla="*/ 111 h 142"/>
              <a:gd name="T6" fmla="*/ 0 w 521"/>
              <a:gd name="T7" fmla="*/ 105 h 142"/>
              <a:gd name="T8" fmla="*/ 0 w 521"/>
              <a:gd name="T9" fmla="*/ 100 h 142"/>
              <a:gd name="T10" fmla="*/ 8 w 521"/>
              <a:gd name="T11" fmla="*/ 98 h 142"/>
              <a:gd name="T12" fmla="*/ 21 w 521"/>
              <a:gd name="T13" fmla="*/ 94 h 142"/>
              <a:gd name="T14" fmla="*/ 39 w 521"/>
              <a:gd name="T15" fmla="*/ 92 h 142"/>
              <a:gd name="T16" fmla="*/ 56 w 521"/>
              <a:gd name="T17" fmla="*/ 88 h 142"/>
              <a:gd name="T18" fmla="*/ 71 w 521"/>
              <a:gd name="T19" fmla="*/ 84 h 142"/>
              <a:gd name="T20" fmla="*/ 90 w 521"/>
              <a:gd name="T21" fmla="*/ 81 h 142"/>
              <a:gd name="T22" fmla="*/ 113 w 521"/>
              <a:gd name="T23" fmla="*/ 77 h 142"/>
              <a:gd name="T24" fmla="*/ 140 w 521"/>
              <a:gd name="T25" fmla="*/ 71 h 142"/>
              <a:gd name="T26" fmla="*/ 171 w 521"/>
              <a:gd name="T27" fmla="*/ 63 h 142"/>
              <a:gd name="T28" fmla="*/ 203 w 521"/>
              <a:gd name="T29" fmla="*/ 56 h 142"/>
              <a:gd name="T30" fmla="*/ 239 w 521"/>
              <a:gd name="T31" fmla="*/ 44 h 142"/>
              <a:gd name="T32" fmla="*/ 278 w 521"/>
              <a:gd name="T33" fmla="*/ 35 h 142"/>
              <a:gd name="T34" fmla="*/ 312 w 521"/>
              <a:gd name="T35" fmla="*/ 25 h 142"/>
              <a:gd name="T36" fmla="*/ 345 w 521"/>
              <a:gd name="T37" fmla="*/ 18 h 142"/>
              <a:gd name="T38" fmla="*/ 373 w 521"/>
              <a:gd name="T39" fmla="*/ 12 h 142"/>
              <a:gd name="T40" fmla="*/ 400 w 521"/>
              <a:gd name="T41" fmla="*/ 8 h 142"/>
              <a:gd name="T42" fmla="*/ 423 w 521"/>
              <a:gd name="T43" fmla="*/ 4 h 142"/>
              <a:gd name="T44" fmla="*/ 442 w 521"/>
              <a:gd name="T45" fmla="*/ 2 h 142"/>
              <a:gd name="T46" fmla="*/ 459 w 521"/>
              <a:gd name="T47" fmla="*/ 0 h 142"/>
              <a:gd name="T48" fmla="*/ 478 w 521"/>
              <a:gd name="T49" fmla="*/ 0 h 142"/>
              <a:gd name="T50" fmla="*/ 500 w 521"/>
              <a:gd name="T51" fmla="*/ 2 h 142"/>
              <a:gd name="T52" fmla="*/ 513 w 521"/>
              <a:gd name="T53" fmla="*/ 8 h 142"/>
              <a:gd name="T54" fmla="*/ 521 w 521"/>
              <a:gd name="T55" fmla="*/ 16 h 142"/>
              <a:gd name="T56" fmla="*/ 521 w 521"/>
              <a:gd name="T57" fmla="*/ 23 h 142"/>
              <a:gd name="T58" fmla="*/ 515 w 521"/>
              <a:gd name="T59" fmla="*/ 31 h 142"/>
              <a:gd name="T60" fmla="*/ 501 w 521"/>
              <a:gd name="T61" fmla="*/ 39 h 142"/>
              <a:gd name="T62" fmla="*/ 482 w 521"/>
              <a:gd name="T63" fmla="*/ 48 h 142"/>
              <a:gd name="T64" fmla="*/ 456 w 521"/>
              <a:gd name="T65" fmla="*/ 58 h 142"/>
              <a:gd name="T66" fmla="*/ 423 w 521"/>
              <a:gd name="T67" fmla="*/ 67 h 142"/>
              <a:gd name="T68" fmla="*/ 385 w 521"/>
              <a:gd name="T69" fmla="*/ 79 h 142"/>
              <a:gd name="T70" fmla="*/ 339 w 521"/>
              <a:gd name="T71" fmla="*/ 90 h 142"/>
              <a:gd name="T72" fmla="*/ 287 w 521"/>
              <a:gd name="T73" fmla="*/ 102 h 142"/>
              <a:gd name="T74" fmla="*/ 239 w 521"/>
              <a:gd name="T75" fmla="*/ 113 h 142"/>
              <a:gd name="T76" fmla="*/ 199 w 521"/>
              <a:gd name="T77" fmla="*/ 123 h 142"/>
              <a:gd name="T78" fmla="*/ 163 w 521"/>
              <a:gd name="T79" fmla="*/ 130 h 142"/>
              <a:gd name="T80" fmla="*/ 134 w 521"/>
              <a:gd name="T81" fmla="*/ 136 h 142"/>
              <a:gd name="T82" fmla="*/ 111 w 521"/>
              <a:gd name="T83" fmla="*/ 140 h 142"/>
              <a:gd name="T84" fmla="*/ 94 w 521"/>
              <a:gd name="T85" fmla="*/ 142 h 142"/>
              <a:gd name="T86" fmla="*/ 83 w 521"/>
              <a:gd name="T87" fmla="*/ 142 h 142"/>
              <a:gd name="T88" fmla="*/ 73 w 521"/>
              <a:gd name="T89" fmla="*/ 140 h 142"/>
              <a:gd name="T90" fmla="*/ 52 w 521"/>
              <a:gd name="T91" fmla="*/ 136 h 142"/>
              <a:gd name="T92" fmla="*/ 25 w 521"/>
              <a:gd name="T93" fmla="*/ 12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21" h="142">
                <a:moveTo>
                  <a:pt x="25" y="128"/>
                </a:moveTo>
                <a:lnTo>
                  <a:pt x="19" y="125"/>
                </a:lnTo>
                <a:lnTo>
                  <a:pt x="14" y="123"/>
                </a:lnTo>
                <a:lnTo>
                  <a:pt x="10" y="119"/>
                </a:lnTo>
                <a:lnTo>
                  <a:pt x="6" y="115"/>
                </a:lnTo>
                <a:lnTo>
                  <a:pt x="4" y="111"/>
                </a:lnTo>
                <a:lnTo>
                  <a:pt x="2" y="107"/>
                </a:lnTo>
                <a:lnTo>
                  <a:pt x="0" y="105"/>
                </a:lnTo>
                <a:lnTo>
                  <a:pt x="0" y="102"/>
                </a:lnTo>
                <a:lnTo>
                  <a:pt x="0" y="100"/>
                </a:lnTo>
                <a:lnTo>
                  <a:pt x="4" y="98"/>
                </a:lnTo>
                <a:lnTo>
                  <a:pt x="8" y="98"/>
                </a:lnTo>
                <a:lnTo>
                  <a:pt x="14" y="96"/>
                </a:lnTo>
                <a:lnTo>
                  <a:pt x="21" y="94"/>
                </a:lnTo>
                <a:lnTo>
                  <a:pt x="29" y="94"/>
                </a:lnTo>
                <a:lnTo>
                  <a:pt x="39" y="92"/>
                </a:lnTo>
                <a:lnTo>
                  <a:pt x="50" y="90"/>
                </a:lnTo>
                <a:lnTo>
                  <a:pt x="56" y="88"/>
                </a:lnTo>
                <a:lnTo>
                  <a:pt x="63" y="86"/>
                </a:lnTo>
                <a:lnTo>
                  <a:pt x="71" y="84"/>
                </a:lnTo>
                <a:lnTo>
                  <a:pt x="81" y="84"/>
                </a:lnTo>
                <a:lnTo>
                  <a:pt x="90" y="81"/>
                </a:lnTo>
                <a:lnTo>
                  <a:pt x="102" y="79"/>
                </a:lnTo>
                <a:lnTo>
                  <a:pt x="113" y="77"/>
                </a:lnTo>
                <a:lnTo>
                  <a:pt x="127" y="73"/>
                </a:lnTo>
                <a:lnTo>
                  <a:pt x="140" y="71"/>
                </a:lnTo>
                <a:lnTo>
                  <a:pt x="155" y="67"/>
                </a:lnTo>
                <a:lnTo>
                  <a:pt x="171" y="63"/>
                </a:lnTo>
                <a:lnTo>
                  <a:pt x="186" y="60"/>
                </a:lnTo>
                <a:lnTo>
                  <a:pt x="203" y="56"/>
                </a:lnTo>
                <a:lnTo>
                  <a:pt x="220" y="50"/>
                </a:lnTo>
                <a:lnTo>
                  <a:pt x="239" y="44"/>
                </a:lnTo>
                <a:lnTo>
                  <a:pt x="259" y="39"/>
                </a:lnTo>
                <a:lnTo>
                  <a:pt x="278" y="35"/>
                </a:lnTo>
                <a:lnTo>
                  <a:pt x="295" y="29"/>
                </a:lnTo>
                <a:lnTo>
                  <a:pt x="312" y="25"/>
                </a:lnTo>
                <a:lnTo>
                  <a:pt x="329" y="21"/>
                </a:lnTo>
                <a:lnTo>
                  <a:pt x="345" y="18"/>
                </a:lnTo>
                <a:lnTo>
                  <a:pt x="360" y="16"/>
                </a:lnTo>
                <a:lnTo>
                  <a:pt x="373" y="12"/>
                </a:lnTo>
                <a:lnTo>
                  <a:pt x="387" y="10"/>
                </a:lnTo>
                <a:lnTo>
                  <a:pt x="400" y="8"/>
                </a:lnTo>
                <a:lnTo>
                  <a:pt x="412" y="6"/>
                </a:lnTo>
                <a:lnTo>
                  <a:pt x="423" y="4"/>
                </a:lnTo>
                <a:lnTo>
                  <a:pt x="433" y="2"/>
                </a:lnTo>
                <a:lnTo>
                  <a:pt x="442" y="2"/>
                </a:lnTo>
                <a:lnTo>
                  <a:pt x="452" y="0"/>
                </a:lnTo>
                <a:lnTo>
                  <a:pt x="459" y="0"/>
                </a:lnTo>
                <a:lnTo>
                  <a:pt x="467" y="0"/>
                </a:lnTo>
                <a:lnTo>
                  <a:pt x="478" y="0"/>
                </a:lnTo>
                <a:lnTo>
                  <a:pt x="490" y="2"/>
                </a:lnTo>
                <a:lnTo>
                  <a:pt x="500" y="2"/>
                </a:lnTo>
                <a:lnTo>
                  <a:pt x="507" y="6"/>
                </a:lnTo>
                <a:lnTo>
                  <a:pt x="513" y="8"/>
                </a:lnTo>
                <a:lnTo>
                  <a:pt x="519" y="12"/>
                </a:lnTo>
                <a:lnTo>
                  <a:pt x="521" y="16"/>
                </a:lnTo>
                <a:lnTo>
                  <a:pt x="521" y="19"/>
                </a:lnTo>
                <a:lnTo>
                  <a:pt x="521" y="23"/>
                </a:lnTo>
                <a:lnTo>
                  <a:pt x="519" y="27"/>
                </a:lnTo>
                <a:lnTo>
                  <a:pt x="515" y="31"/>
                </a:lnTo>
                <a:lnTo>
                  <a:pt x="509" y="35"/>
                </a:lnTo>
                <a:lnTo>
                  <a:pt x="501" y="39"/>
                </a:lnTo>
                <a:lnTo>
                  <a:pt x="492" y="44"/>
                </a:lnTo>
                <a:lnTo>
                  <a:pt x="482" y="48"/>
                </a:lnTo>
                <a:lnTo>
                  <a:pt x="471" y="52"/>
                </a:lnTo>
                <a:lnTo>
                  <a:pt x="456" y="58"/>
                </a:lnTo>
                <a:lnTo>
                  <a:pt x="440" y="63"/>
                </a:lnTo>
                <a:lnTo>
                  <a:pt x="423" y="67"/>
                </a:lnTo>
                <a:lnTo>
                  <a:pt x="406" y="73"/>
                </a:lnTo>
                <a:lnTo>
                  <a:pt x="385" y="79"/>
                </a:lnTo>
                <a:lnTo>
                  <a:pt x="362" y="84"/>
                </a:lnTo>
                <a:lnTo>
                  <a:pt x="339" y="90"/>
                </a:lnTo>
                <a:lnTo>
                  <a:pt x="314" y="96"/>
                </a:lnTo>
                <a:lnTo>
                  <a:pt x="287" y="102"/>
                </a:lnTo>
                <a:lnTo>
                  <a:pt x="262" y="107"/>
                </a:lnTo>
                <a:lnTo>
                  <a:pt x="239" y="113"/>
                </a:lnTo>
                <a:lnTo>
                  <a:pt x="218" y="117"/>
                </a:lnTo>
                <a:lnTo>
                  <a:pt x="199" y="123"/>
                </a:lnTo>
                <a:lnTo>
                  <a:pt x="180" y="127"/>
                </a:lnTo>
                <a:lnTo>
                  <a:pt x="163" y="130"/>
                </a:lnTo>
                <a:lnTo>
                  <a:pt x="148" y="132"/>
                </a:lnTo>
                <a:lnTo>
                  <a:pt x="134" y="136"/>
                </a:lnTo>
                <a:lnTo>
                  <a:pt x="123" y="138"/>
                </a:lnTo>
                <a:lnTo>
                  <a:pt x="111" y="140"/>
                </a:lnTo>
                <a:lnTo>
                  <a:pt x="102" y="142"/>
                </a:lnTo>
                <a:lnTo>
                  <a:pt x="94" y="142"/>
                </a:lnTo>
                <a:lnTo>
                  <a:pt x="88" y="142"/>
                </a:lnTo>
                <a:lnTo>
                  <a:pt x="83" y="142"/>
                </a:lnTo>
                <a:lnTo>
                  <a:pt x="81" y="140"/>
                </a:lnTo>
                <a:lnTo>
                  <a:pt x="73" y="140"/>
                </a:lnTo>
                <a:lnTo>
                  <a:pt x="67" y="140"/>
                </a:lnTo>
                <a:lnTo>
                  <a:pt x="52" y="136"/>
                </a:lnTo>
                <a:lnTo>
                  <a:pt x="39" y="132"/>
                </a:lnTo>
                <a:lnTo>
                  <a:pt x="25" y="128"/>
                </a:lnTo>
                <a:lnTo>
                  <a:pt x="25" y="128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2"/>
          <p:cNvSpPr/>
          <p:nvPr/>
        </p:nvSpPr>
        <p:spPr bwMode="auto">
          <a:xfrm>
            <a:off x="1454654" y="2563282"/>
            <a:ext cx="812378" cy="181767"/>
          </a:xfrm>
          <a:custGeom>
            <a:avLst/>
            <a:gdLst>
              <a:gd name="T0" fmla="*/ 164 w 859"/>
              <a:gd name="T1" fmla="*/ 181 h 193"/>
              <a:gd name="T2" fmla="*/ 130 w 859"/>
              <a:gd name="T3" fmla="*/ 189 h 193"/>
              <a:gd name="T4" fmla="*/ 101 w 859"/>
              <a:gd name="T5" fmla="*/ 193 h 193"/>
              <a:gd name="T6" fmla="*/ 80 w 859"/>
              <a:gd name="T7" fmla="*/ 193 h 193"/>
              <a:gd name="T8" fmla="*/ 67 w 859"/>
              <a:gd name="T9" fmla="*/ 189 h 193"/>
              <a:gd name="T10" fmla="*/ 50 w 859"/>
              <a:gd name="T11" fmla="*/ 185 h 193"/>
              <a:gd name="T12" fmla="*/ 32 w 859"/>
              <a:gd name="T13" fmla="*/ 174 h 193"/>
              <a:gd name="T14" fmla="*/ 11 w 859"/>
              <a:gd name="T15" fmla="*/ 156 h 193"/>
              <a:gd name="T16" fmla="*/ 40 w 859"/>
              <a:gd name="T17" fmla="*/ 139 h 193"/>
              <a:gd name="T18" fmla="*/ 117 w 859"/>
              <a:gd name="T19" fmla="*/ 124 h 193"/>
              <a:gd name="T20" fmla="*/ 189 w 859"/>
              <a:gd name="T21" fmla="*/ 111 h 193"/>
              <a:gd name="T22" fmla="*/ 258 w 859"/>
              <a:gd name="T23" fmla="*/ 99 h 193"/>
              <a:gd name="T24" fmla="*/ 321 w 859"/>
              <a:gd name="T25" fmla="*/ 86 h 193"/>
              <a:gd name="T26" fmla="*/ 384 w 859"/>
              <a:gd name="T27" fmla="*/ 74 h 193"/>
              <a:gd name="T28" fmla="*/ 442 w 859"/>
              <a:gd name="T29" fmla="*/ 63 h 193"/>
              <a:gd name="T30" fmla="*/ 495 w 859"/>
              <a:gd name="T31" fmla="*/ 49 h 193"/>
              <a:gd name="T32" fmla="*/ 545 w 859"/>
              <a:gd name="T33" fmla="*/ 38 h 193"/>
              <a:gd name="T34" fmla="*/ 587 w 859"/>
              <a:gd name="T35" fmla="*/ 28 h 193"/>
              <a:gd name="T36" fmla="*/ 625 w 859"/>
              <a:gd name="T37" fmla="*/ 19 h 193"/>
              <a:gd name="T38" fmla="*/ 658 w 859"/>
              <a:gd name="T39" fmla="*/ 13 h 193"/>
              <a:gd name="T40" fmla="*/ 687 w 859"/>
              <a:gd name="T41" fmla="*/ 7 h 193"/>
              <a:gd name="T42" fmla="*/ 708 w 859"/>
              <a:gd name="T43" fmla="*/ 3 h 193"/>
              <a:gd name="T44" fmla="*/ 725 w 859"/>
              <a:gd name="T45" fmla="*/ 0 h 193"/>
              <a:gd name="T46" fmla="*/ 738 w 859"/>
              <a:gd name="T47" fmla="*/ 0 h 193"/>
              <a:gd name="T48" fmla="*/ 746 w 859"/>
              <a:gd name="T49" fmla="*/ 0 h 193"/>
              <a:gd name="T50" fmla="*/ 761 w 859"/>
              <a:gd name="T51" fmla="*/ 1 h 193"/>
              <a:gd name="T52" fmla="*/ 778 w 859"/>
              <a:gd name="T53" fmla="*/ 7 h 193"/>
              <a:gd name="T54" fmla="*/ 798 w 859"/>
              <a:gd name="T55" fmla="*/ 13 h 193"/>
              <a:gd name="T56" fmla="*/ 820 w 859"/>
              <a:gd name="T57" fmla="*/ 23 h 193"/>
              <a:gd name="T58" fmla="*/ 838 w 859"/>
              <a:gd name="T59" fmla="*/ 32 h 193"/>
              <a:gd name="T60" fmla="*/ 851 w 859"/>
              <a:gd name="T61" fmla="*/ 40 h 193"/>
              <a:gd name="T62" fmla="*/ 857 w 859"/>
              <a:gd name="T63" fmla="*/ 47 h 193"/>
              <a:gd name="T64" fmla="*/ 857 w 859"/>
              <a:gd name="T65" fmla="*/ 51 h 193"/>
              <a:gd name="T66" fmla="*/ 853 w 859"/>
              <a:gd name="T67" fmla="*/ 55 h 193"/>
              <a:gd name="T68" fmla="*/ 845 w 859"/>
              <a:gd name="T69" fmla="*/ 57 h 193"/>
              <a:gd name="T70" fmla="*/ 834 w 859"/>
              <a:gd name="T71" fmla="*/ 61 h 193"/>
              <a:gd name="T72" fmla="*/ 817 w 859"/>
              <a:gd name="T73" fmla="*/ 67 h 193"/>
              <a:gd name="T74" fmla="*/ 796 w 859"/>
              <a:gd name="T75" fmla="*/ 70 h 193"/>
              <a:gd name="T76" fmla="*/ 771 w 859"/>
              <a:gd name="T77" fmla="*/ 74 h 193"/>
              <a:gd name="T78" fmla="*/ 740 w 859"/>
              <a:gd name="T79" fmla="*/ 80 h 193"/>
              <a:gd name="T80" fmla="*/ 688 w 859"/>
              <a:gd name="T81" fmla="*/ 89 h 193"/>
              <a:gd name="T82" fmla="*/ 618 w 859"/>
              <a:gd name="T83" fmla="*/ 101 h 193"/>
              <a:gd name="T84" fmla="*/ 543 w 859"/>
              <a:gd name="T85" fmla="*/ 112 h 193"/>
              <a:gd name="T86" fmla="*/ 469 w 859"/>
              <a:gd name="T87" fmla="*/ 126 h 193"/>
              <a:gd name="T88" fmla="*/ 409 w 859"/>
              <a:gd name="T89" fmla="*/ 137 h 193"/>
              <a:gd name="T90" fmla="*/ 373 w 859"/>
              <a:gd name="T91" fmla="*/ 143 h 193"/>
              <a:gd name="T92" fmla="*/ 338 w 859"/>
              <a:gd name="T93" fmla="*/ 149 h 193"/>
              <a:gd name="T94" fmla="*/ 306 w 859"/>
              <a:gd name="T95" fmla="*/ 155 h 193"/>
              <a:gd name="T96" fmla="*/ 275 w 859"/>
              <a:gd name="T97" fmla="*/ 160 h 193"/>
              <a:gd name="T98" fmla="*/ 247 w 859"/>
              <a:gd name="T99" fmla="*/ 166 h 193"/>
              <a:gd name="T100" fmla="*/ 208 w 859"/>
              <a:gd name="T101" fmla="*/ 172 h 193"/>
              <a:gd name="T102" fmla="*/ 183 w 859"/>
              <a:gd name="T103" fmla="*/ 17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59" h="193">
                <a:moveTo>
                  <a:pt x="183" y="177"/>
                </a:moveTo>
                <a:lnTo>
                  <a:pt x="164" y="181"/>
                </a:lnTo>
                <a:lnTo>
                  <a:pt x="145" y="185"/>
                </a:lnTo>
                <a:lnTo>
                  <a:pt x="130" y="189"/>
                </a:lnTo>
                <a:lnTo>
                  <a:pt x="115" y="191"/>
                </a:lnTo>
                <a:lnTo>
                  <a:pt x="101" y="193"/>
                </a:lnTo>
                <a:lnTo>
                  <a:pt x="90" y="193"/>
                </a:lnTo>
                <a:lnTo>
                  <a:pt x="80" y="193"/>
                </a:lnTo>
                <a:lnTo>
                  <a:pt x="73" y="191"/>
                </a:lnTo>
                <a:lnTo>
                  <a:pt x="67" y="189"/>
                </a:lnTo>
                <a:lnTo>
                  <a:pt x="59" y="187"/>
                </a:lnTo>
                <a:lnTo>
                  <a:pt x="50" y="185"/>
                </a:lnTo>
                <a:lnTo>
                  <a:pt x="40" y="179"/>
                </a:lnTo>
                <a:lnTo>
                  <a:pt x="32" y="174"/>
                </a:lnTo>
                <a:lnTo>
                  <a:pt x="21" y="166"/>
                </a:lnTo>
                <a:lnTo>
                  <a:pt x="11" y="156"/>
                </a:lnTo>
                <a:lnTo>
                  <a:pt x="0" y="145"/>
                </a:lnTo>
                <a:lnTo>
                  <a:pt x="40" y="139"/>
                </a:lnTo>
                <a:lnTo>
                  <a:pt x="78" y="132"/>
                </a:lnTo>
                <a:lnTo>
                  <a:pt x="117" y="124"/>
                </a:lnTo>
                <a:lnTo>
                  <a:pt x="153" y="118"/>
                </a:lnTo>
                <a:lnTo>
                  <a:pt x="189" y="111"/>
                </a:lnTo>
                <a:lnTo>
                  <a:pt x="224" y="105"/>
                </a:lnTo>
                <a:lnTo>
                  <a:pt x="258" y="99"/>
                </a:lnTo>
                <a:lnTo>
                  <a:pt x="291" y="91"/>
                </a:lnTo>
                <a:lnTo>
                  <a:pt x="321" y="86"/>
                </a:lnTo>
                <a:lnTo>
                  <a:pt x="354" y="80"/>
                </a:lnTo>
                <a:lnTo>
                  <a:pt x="384" y="74"/>
                </a:lnTo>
                <a:lnTo>
                  <a:pt x="413" y="68"/>
                </a:lnTo>
                <a:lnTo>
                  <a:pt x="442" y="63"/>
                </a:lnTo>
                <a:lnTo>
                  <a:pt x="469" y="55"/>
                </a:lnTo>
                <a:lnTo>
                  <a:pt x="495" y="49"/>
                </a:lnTo>
                <a:lnTo>
                  <a:pt x="520" y="44"/>
                </a:lnTo>
                <a:lnTo>
                  <a:pt x="545" y="38"/>
                </a:lnTo>
                <a:lnTo>
                  <a:pt x="566" y="32"/>
                </a:lnTo>
                <a:lnTo>
                  <a:pt x="587" y="28"/>
                </a:lnTo>
                <a:lnTo>
                  <a:pt x="606" y="23"/>
                </a:lnTo>
                <a:lnTo>
                  <a:pt x="625" y="19"/>
                </a:lnTo>
                <a:lnTo>
                  <a:pt x="643" y="15"/>
                </a:lnTo>
                <a:lnTo>
                  <a:pt x="658" y="13"/>
                </a:lnTo>
                <a:lnTo>
                  <a:pt x="673" y="9"/>
                </a:lnTo>
                <a:lnTo>
                  <a:pt x="687" y="7"/>
                </a:lnTo>
                <a:lnTo>
                  <a:pt x="698" y="5"/>
                </a:lnTo>
                <a:lnTo>
                  <a:pt x="708" y="3"/>
                </a:lnTo>
                <a:lnTo>
                  <a:pt x="717" y="1"/>
                </a:lnTo>
                <a:lnTo>
                  <a:pt x="725" y="0"/>
                </a:lnTo>
                <a:lnTo>
                  <a:pt x="732" y="0"/>
                </a:lnTo>
                <a:lnTo>
                  <a:pt x="738" y="0"/>
                </a:lnTo>
                <a:lnTo>
                  <a:pt x="742" y="0"/>
                </a:lnTo>
                <a:lnTo>
                  <a:pt x="746" y="0"/>
                </a:lnTo>
                <a:lnTo>
                  <a:pt x="754" y="0"/>
                </a:lnTo>
                <a:lnTo>
                  <a:pt x="761" y="1"/>
                </a:lnTo>
                <a:lnTo>
                  <a:pt x="769" y="3"/>
                </a:lnTo>
                <a:lnTo>
                  <a:pt x="778" y="7"/>
                </a:lnTo>
                <a:lnTo>
                  <a:pt x="788" y="9"/>
                </a:lnTo>
                <a:lnTo>
                  <a:pt x="798" y="13"/>
                </a:lnTo>
                <a:lnTo>
                  <a:pt x="809" y="19"/>
                </a:lnTo>
                <a:lnTo>
                  <a:pt x="820" y="23"/>
                </a:lnTo>
                <a:lnTo>
                  <a:pt x="830" y="28"/>
                </a:lnTo>
                <a:lnTo>
                  <a:pt x="838" y="32"/>
                </a:lnTo>
                <a:lnTo>
                  <a:pt x="845" y="36"/>
                </a:lnTo>
                <a:lnTo>
                  <a:pt x="851" y="40"/>
                </a:lnTo>
                <a:lnTo>
                  <a:pt x="855" y="44"/>
                </a:lnTo>
                <a:lnTo>
                  <a:pt x="857" y="47"/>
                </a:lnTo>
                <a:lnTo>
                  <a:pt x="859" y="49"/>
                </a:lnTo>
                <a:lnTo>
                  <a:pt x="857" y="51"/>
                </a:lnTo>
                <a:lnTo>
                  <a:pt x="857" y="53"/>
                </a:lnTo>
                <a:lnTo>
                  <a:pt x="853" y="55"/>
                </a:lnTo>
                <a:lnTo>
                  <a:pt x="849" y="55"/>
                </a:lnTo>
                <a:lnTo>
                  <a:pt x="845" y="57"/>
                </a:lnTo>
                <a:lnTo>
                  <a:pt x="840" y="59"/>
                </a:lnTo>
                <a:lnTo>
                  <a:pt x="834" y="61"/>
                </a:lnTo>
                <a:lnTo>
                  <a:pt x="824" y="63"/>
                </a:lnTo>
                <a:lnTo>
                  <a:pt x="817" y="67"/>
                </a:lnTo>
                <a:lnTo>
                  <a:pt x="807" y="68"/>
                </a:lnTo>
                <a:lnTo>
                  <a:pt x="796" y="70"/>
                </a:lnTo>
                <a:lnTo>
                  <a:pt x="782" y="72"/>
                </a:lnTo>
                <a:lnTo>
                  <a:pt x="771" y="74"/>
                </a:lnTo>
                <a:lnTo>
                  <a:pt x="755" y="78"/>
                </a:lnTo>
                <a:lnTo>
                  <a:pt x="740" y="80"/>
                </a:lnTo>
                <a:lnTo>
                  <a:pt x="723" y="82"/>
                </a:lnTo>
                <a:lnTo>
                  <a:pt x="688" y="89"/>
                </a:lnTo>
                <a:lnTo>
                  <a:pt x="652" y="95"/>
                </a:lnTo>
                <a:lnTo>
                  <a:pt x="618" y="101"/>
                </a:lnTo>
                <a:lnTo>
                  <a:pt x="581" y="107"/>
                </a:lnTo>
                <a:lnTo>
                  <a:pt x="543" y="112"/>
                </a:lnTo>
                <a:lnTo>
                  <a:pt x="507" y="120"/>
                </a:lnTo>
                <a:lnTo>
                  <a:pt x="469" y="126"/>
                </a:lnTo>
                <a:lnTo>
                  <a:pt x="428" y="133"/>
                </a:lnTo>
                <a:lnTo>
                  <a:pt x="409" y="137"/>
                </a:lnTo>
                <a:lnTo>
                  <a:pt x="390" y="139"/>
                </a:lnTo>
                <a:lnTo>
                  <a:pt x="373" y="143"/>
                </a:lnTo>
                <a:lnTo>
                  <a:pt x="356" y="147"/>
                </a:lnTo>
                <a:lnTo>
                  <a:pt x="338" y="149"/>
                </a:lnTo>
                <a:lnTo>
                  <a:pt x="321" y="153"/>
                </a:lnTo>
                <a:lnTo>
                  <a:pt x="306" y="155"/>
                </a:lnTo>
                <a:lnTo>
                  <a:pt x="291" y="158"/>
                </a:lnTo>
                <a:lnTo>
                  <a:pt x="275" y="160"/>
                </a:lnTo>
                <a:lnTo>
                  <a:pt x="260" y="162"/>
                </a:lnTo>
                <a:lnTo>
                  <a:pt x="247" y="166"/>
                </a:lnTo>
                <a:lnTo>
                  <a:pt x="233" y="168"/>
                </a:lnTo>
                <a:lnTo>
                  <a:pt x="208" y="172"/>
                </a:lnTo>
                <a:lnTo>
                  <a:pt x="183" y="177"/>
                </a:lnTo>
                <a:lnTo>
                  <a:pt x="183" y="177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3"/>
          <p:cNvSpPr/>
          <p:nvPr/>
        </p:nvSpPr>
        <p:spPr bwMode="auto">
          <a:xfrm>
            <a:off x="1286119" y="2519734"/>
            <a:ext cx="516968" cy="761150"/>
          </a:xfrm>
          <a:custGeom>
            <a:avLst/>
            <a:gdLst>
              <a:gd name="T0" fmla="*/ 86 w 545"/>
              <a:gd name="T1" fmla="*/ 759 h 805"/>
              <a:gd name="T2" fmla="*/ 67 w 545"/>
              <a:gd name="T3" fmla="*/ 772 h 805"/>
              <a:gd name="T4" fmla="*/ 50 w 545"/>
              <a:gd name="T5" fmla="*/ 784 h 805"/>
              <a:gd name="T6" fmla="*/ 34 w 545"/>
              <a:gd name="T7" fmla="*/ 792 h 805"/>
              <a:gd name="T8" fmla="*/ 23 w 545"/>
              <a:gd name="T9" fmla="*/ 799 h 805"/>
              <a:gd name="T10" fmla="*/ 13 w 545"/>
              <a:gd name="T11" fmla="*/ 803 h 805"/>
              <a:gd name="T12" fmla="*/ 6 w 545"/>
              <a:gd name="T13" fmla="*/ 805 h 805"/>
              <a:gd name="T14" fmla="*/ 2 w 545"/>
              <a:gd name="T15" fmla="*/ 805 h 805"/>
              <a:gd name="T16" fmla="*/ 0 w 545"/>
              <a:gd name="T17" fmla="*/ 803 h 805"/>
              <a:gd name="T18" fmla="*/ 0 w 545"/>
              <a:gd name="T19" fmla="*/ 797 h 805"/>
              <a:gd name="T20" fmla="*/ 4 w 545"/>
              <a:gd name="T21" fmla="*/ 792 h 805"/>
              <a:gd name="T22" fmla="*/ 10 w 545"/>
              <a:gd name="T23" fmla="*/ 784 h 805"/>
              <a:gd name="T24" fmla="*/ 19 w 545"/>
              <a:gd name="T25" fmla="*/ 774 h 805"/>
              <a:gd name="T26" fmla="*/ 32 w 545"/>
              <a:gd name="T27" fmla="*/ 761 h 805"/>
              <a:gd name="T28" fmla="*/ 50 w 545"/>
              <a:gd name="T29" fmla="*/ 748 h 805"/>
              <a:gd name="T30" fmla="*/ 69 w 545"/>
              <a:gd name="T31" fmla="*/ 730 h 805"/>
              <a:gd name="T32" fmla="*/ 101 w 545"/>
              <a:gd name="T33" fmla="*/ 702 h 805"/>
              <a:gd name="T34" fmla="*/ 143 w 545"/>
              <a:gd name="T35" fmla="*/ 658 h 805"/>
              <a:gd name="T36" fmla="*/ 187 w 545"/>
              <a:gd name="T37" fmla="*/ 608 h 805"/>
              <a:gd name="T38" fmla="*/ 231 w 545"/>
              <a:gd name="T39" fmla="*/ 554 h 805"/>
              <a:gd name="T40" fmla="*/ 251 w 545"/>
              <a:gd name="T41" fmla="*/ 524 h 805"/>
              <a:gd name="T42" fmla="*/ 291 w 545"/>
              <a:gd name="T43" fmla="*/ 466 h 805"/>
              <a:gd name="T44" fmla="*/ 325 w 545"/>
              <a:gd name="T45" fmla="*/ 409 h 805"/>
              <a:gd name="T46" fmla="*/ 356 w 545"/>
              <a:gd name="T47" fmla="*/ 352 h 805"/>
              <a:gd name="T48" fmla="*/ 381 w 545"/>
              <a:gd name="T49" fmla="*/ 294 h 805"/>
              <a:gd name="T50" fmla="*/ 402 w 545"/>
              <a:gd name="T51" fmla="*/ 233 h 805"/>
              <a:gd name="T52" fmla="*/ 409 w 545"/>
              <a:gd name="T53" fmla="*/ 199 h 805"/>
              <a:gd name="T54" fmla="*/ 419 w 545"/>
              <a:gd name="T55" fmla="*/ 164 h 805"/>
              <a:gd name="T56" fmla="*/ 427 w 545"/>
              <a:gd name="T57" fmla="*/ 126 h 805"/>
              <a:gd name="T58" fmla="*/ 434 w 545"/>
              <a:gd name="T59" fmla="*/ 86 h 805"/>
              <a:gd name="T60" fmla="*/ 440 w 545"/>
              <a:gd name="T61" fmla="*/ 46 h 805"/>
              <a:gd name="T62" fmla="*/ 448 w 545"/>
              <a:gd name="T63" fmla="*/ 0 h 805"/>
              <a:gd name="T64" fmla="*/ 536 w 545"/>
              <a:gd name="T65" fmla="*/ 44 h 805"/>
              <a:gd name="T66" fmla="*/ 513 w 545"/>
              <a:gd name="T67" fmla="*/ 126 h 805"/>
              <a:gd name="T68" fmla="*/ 486 w 545"/>
              <a:gd name="T69" fmla="*/ 206 h 805"/>
              <a:gd name="T70" fmla="*/ 457 w 545"/>
              <a:gd name="T71" fmla="*/ 283 h 805"/>
              <a:gd name="T72" fmla="*/ 425 w 545"/>
              <a:gd name="T73" fmla="*/ 357 h 805"/>
              <a:gd name="T74" fmla="*/ 388 w 545"/>
              <a:gd name="T75" fmla="*/ 428 h 805"/>
              <a:gd name="T76" fmla="*/ 350 w 545"/>
              <a:gd name="T77" fmla="*/ 493 h 805"/>
              <a:gd name="T78" fmla="*/ 308 w 545"/>
              <a:gd name="T79" fmla="*/ 552 h 805"/>
              <a:gd name="T80" fmla="*/ 266 w 545"/>
              <a:gd name="T81" fmla="*/ 606 h 805"/>
              <a:gd name="T82" fmla="*/ 220 w 545"/>
              <a:gd name="T83" fmla="*/ 654 h 805"/>
              <a:gd name="T84" fmla="*/ 172 w 545"/>
              <a:gd name="T85" fmla="*/ 698 h 805"/>
              <a:gd name="T86" fmla="*/ 122 w 545"/>
              <a:gd name="T87" fmla="*/ 736 h 805"/>
              <a:gd name="T88" fmla="*/ 98 w 545"/>
              <a:gd name="T89" fmla="*/ 753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5" h="805">
                <a:moveTo>
                  <a:pt x="98" y="753"/>
                </a:moveTo>
                <a:lnTo>
                  <a:pt x="86" y="759"/>
                </a:lnTo>
                <a:lnTo>
                  <a:pt x="76" y="767"/>
                </a:lnTo>
                <a:lnTo>
                  <a:pt x="67" y="772"/>
                </a:lnTo>
                <a:lnTo>
                  <a:pt x="57" y="778"/>
                </a:lnTo>
                <a:lnTo>
                  <a:pt x="50" y="784"/>
                </a:lnTo>
                <a:lnTo>
                  <a:pt x="42" y="788"/>
                </a:lnTo>
                <a:lnTo>
                  <a:pt x="34" y="792"/>
                </a:lnTo>
                <a:lnTo>
                  <a:pt x="29" y="795"/>
                </a:lnTo>
                <a:lnTo>
                  <a:pt x="23" y="799"/>
                </a:lnTo>
                <a:lnTo>
                  <a:pt x="17" y="801"/>
                </a:lnTo>
                <a:lnTo>
                  <a:pt x="13" y="803"/>
                </a:lnTo>
                <a:lnTo>
                  <a:pt x="10" y="805"/>
                </a:lnTo>
                <a:lnTo>
                  <a:pt x="6" y="805"/>
                </a:lnTo>
                <a:lnTo>
                  <a:pt x="4" y="805"/>
                </a:lnTo>
                <a:lnTo>
                  <a:pt x="2" y="805"/>
                </a:lnTo>
                <a:lnTo>
                  <a:pt x="0" y="803"/>
                </a:lnTo>
                <a:lnTo>
                  <a:pt x="0" y="803"/>
                </a:lnTo>
                <a:lnTo>
                  <a:pt x="0" y="801"/>
                </a:lnTo>
                <a:lnTo>
                  <a:pt x="0" y="797"/>
                </a:lnTo>
                <a:lnTo>
                  <a:pt x="2" y="795"/>
                </a:lnTo>
                <a:lnTo>
                  <a:pt x="4" y="792"/>
                </a:lnTo>
                <a:lnTo>
                  <a:pt x="6" y="788"/>
                </a:lnTo>
                <a:lnTo>
                  <a:pt x="10" y="784"/>
                </a:lnTo>
                <a:lnTo>
                  <a:pt x="15" y="780"/>
                </a:lnTo>
                <a:lnTo>
                  <a:pt x="19" y="774"/>
                </a:lnTo>
                <a:lnTo>
                  <a:pt x="27" y="769"/>
                </a:lnTo>
                <a:lnTo>
                  <a:pt x="32" y="761"/>
                </a:lnTo>
                <a:lnTo>
                  <a:pt x="40" y="755"/>
                </a:lnTo>
                <a:lnTo>
                  <a:pt x="50" y="748"/>
                </a:lnTo>
                <a:lnTo>
                  <a:pt x="59" y="738"/>
                </a:lnTo>
                <a:lnTo>
                  <a:pt x="69" y="730"/>
                </a:lnTo>
                <a:lnTo>
                  <a:pt x="80" y="721"/>
                </a:lnTo>
                <a:lnTo>
                  <a:pt x="101" y="702"/>
                </a:lnTo>
                <a:lnTo>
                  <a:pt x="122" y="681"/>
                </a:lnTo>
                <a:lnTo>
                  <a:pt x="143" y="658"/>
                </a:lnTo>
                <a:lnTo>
                  <a:pt x="166" y="635"/>
                </a:lnTo>
                <a:lnTo>
                  <a:pt x="187" y="608"/>
                </a:lnTo>
                <a:lnTo>
                  <a:pt x="208" y="581"/>
                </a:lnTo>
                <a:lnTo>
                  <a:pt x="231" y="554"/>
                </a:lnTo>
                <a:lnTo>
                  <a:pt x="241" y="539"/>
                </a:lnTo>
                <a:lnTo>
                  <a:pt x="251" y="524"/>
                </a:lnTo>
                <a:lnTo>
                  <a:pt x="272" y="495"/>
                </a:lnTo>
                <a:lnTo>
                  <a:pt x="291" y="466"/>
                </a:lnTo>
                <a:lnTo>
                  <a:pt x="308" y="438"/>
                </a:lnTo>
                <a:lnTo>
                  <a:pt x="325" y="409"/>
                </a:lnTo>
                <a:lnTo>
                  <a:pt x="340" y="380"/>
                </a:lnTo>
                <a:lnTo>
                  <a:pt x="356" y="352"/>
                </a:lnTo>
                <a:lnTo>
                  <a:pt x="367" y="323"/>
                </a:lnTo>
                <a:lnTo>
                  <a:pt x="381" y="294"/>
                </a:lnTo>
                <a:lnTo>
                  <a:pt x="390" y="264"/>
                </a:lnTo>
                <a:lnTo>
                  <a:pt x="402" y="233"/>
                </a:lnTo>
                <a:lnTo>
                  <a:pt x="405" y="216"/>
                </a:lnTo>
                <a:lnTo>
                  <a:pt x="409" y="199"/>
                </a:lnTo>
                <a:lnTo>
                  <a:pt x="415" y="181"/>
                </a:lnTo>
                <a:lnTo>
                  <a:pt x="419" y="164"/>
                </a:lnTo>
                <a:lnTo>
                  <a:pt x="423" y="145"/>
                </a:lnTo>
                <a:lnTo>
                  <a:pt x="427" y="126"/>
                </a:lnTo>
                <a:lnTo>
                  <a:pt x="430" y="107"/>
                </a:lnTo>
                <a:lnTo>
                  <a:pt x="434" y="86"/>
                </a:lnTo>
                <a:lnTo>
                  <a:pt x="438" y="67"/>
                </a:lnTo>
                <a:lnTo>
                  <a:pt x="440" y="46"/>
                </a:lnTo>
                <a:lnTo>
                  <a:pt x="444" y="23"/>
                </a:lnTo>
                <a:lnTo>
                  <a:pt x="448" y="0"/>
                </a:lnTo>
                <a:lnTo>
                  <a:pt x="545" y="0"/>
                </a:lnTo>
                <a:lnTo>
                  <a:pt x="536" y="44"/>
                </a:lnTo>
                <a:lnTo>
                  <a:pt x="526" y="86"/>
                </a:lnTo>
                <a:lnTo>
                  <a:pt x="513" y="126"/>
                </a:lnTo>
                <a:lnTo>
                  <a:pt x="501" y="166"/>
                </a:lnTo>
                <a:lnTo>
                  <a:pt x="486" y="206"/>
                </a:lnTo>
                <a:lnTo>
                  <a:pt x="472" y="245"/>
                </a:lnTo>
                <a:lnTo>
                  <a:pt x="457" y="283"/>
                </a:lnTo>
                <a:lnTo>
                  <a:pt x="442" y="319"/>
                </a:lnTo>
                <a:lnTo>
                  <a:pt x="425" y="357"/>
                </a:lnTo>
                <a:lnTo>
                  <a:pt x="407" y="394"/>
                </a:lnTo>
                <a:lnTo>
                  <a:pt x="388" y="428"/>
                </a:lnTo>
                <a:lnTo>
                  <a:pt x="369" y="463"/>
                </a:lnTo>
                <a:lnTo>
                  <a:pt x="350" y="493"/>
                </a:lnTo>
                <a:lnTo>
                  <a:pt x="329" y="524"/>
                </a:lnTo>
                <a:lnTo>
                  <a:pt x="308" y="552"/>
                </a:lnTo>
                <a:lnTo>
                  <a:pt x="289" y="581"/>
                </a:lnTo>
                <a:lnTo>
                  <a:pt x="266" y="606"/>
                </a:lnTo>
                <a:lnTo>
                  <a:pt x="243" y="631"/>
                </a:lnTo>
                <a:lnTo>
                  <a:pt x="220" y="654"/>
                </a:lnTo>
                <a:lnTo>
                  <a:pt x="195" y="677"/>
                </a:lnTo>
                <a:lnTo>
                  <a:pt x="172" y="698"/>
                </a:lnTo>
                <a:lnTo>
                  <a:pt x="147" y="717"/>
                </a:lnTo>
                <a:lnTo>
                  <a:pt x="122" y="736"/>
                </a:lnTo>
                <a:lnTo>
                  <a:pt x="98" y="753"/>
                </a:lnTo>
                <a:lnTo>
                  <a:pt x="98" y="75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5"/>
          <p:cNvSpPr/>
          <p:nvPr/>
        </p:nvSpPr>
        <p:spPr bwMode="auto">
          <a:xfrm>
            <a:off x="1638338" y="2904095"/>
            <a:ext cx="797229" cy="424124"/>
          </a:xfrm>
          <a:custGeom>
            <a:avLst/>
            <a:gdLst>
              <a:gd name="T0" fmla="*/ 578 w 842"/>
              <a:gd name="T1" fmla="*/ 448 h 450"/>
              <a:gd name="T2" fmla="*/ 566 w 842"/>
              <a:gd name="T3" fmla="*/ 444 h 450"/>
              <a:gd name="T4" fmla="*/ 551 w 842"/>
              <a:gd name="T5" fmla="*/ 436 h 450"/>
              <a:gd name="T6" fmla="*/ 534 w 842"/>
              <a:gd name="T7" fmla="*/ 427 h 450"/>
              <a:gd name="T8" fmla="*/ 515 w 842"/>
              <a:gd name="T9" fmla="*/ 413 h 450"/>
              <a:gd name="T10" fmla="*/ 492 w 842"/>
              <a:gd name="T11" fmla="*/ 396 h 450"/>
              <a:gd name="T12" fmla="*/ 467 w 842"/>
              <a:gd name="T13" fmla="*/ 377 h 450"/>
              <a:gd name="T14" fmla="*/ 438 w 842"/>
              <a:gd name="T15" fmla="*/ 354 h 450"/>
              <a:gd name="T16" fmla="*/ 407 w 842"/>
              <a:gd name="T17" fmla="*/ 327 h 450"/>
              <a:gd name="T18" fmla="*/ 369 w 842"/>
              <a:gd name="T19" fmla="*/ 299 h 450"/>
              <a:gd name="T20" fmla="*/ 327 w 842"/>
              <a:gd name="T21" fmla="*/ 264 h 450"/>
              <a:gd name="T22" fmla="*/ 279 w 842"/>
              <a:gd name="T23" fmla="*/ 228 h 450"/>
              <a:gd name="T24" fmla="*/ 226 w 842"/>
              <a:gd name="T25" fmla="*/ 188 h 450"/>
              <a:gd name="T26" fmla="*/ 168 w 842"/>
              <a:gd name="T27" fmla="*/ 144 h 450"/>
              <a:gd name="T28" fmla="*/ 105 w 842"/>
              <a:gd name="T29" fmla="*/ 96 h 450"/>
              <a:gd name="T30" fmla="*/ 36 w 842"/>
              <a:gd name="T31" fmla="*/ 44 h 450"/>
              <a:gd name="T32" fmla="*/ 11 w 842"/>
              <a:gd name="T33" fmla="*/ 12 h 450"/>
              <a:gd name="T34" fmla="*/ 31 w 842"/>
              <a:gd name="T35" fmla="*/ 4 h 450"/>
              <a:gd name="T36" fmla="*/ 46 w 842"/>
              <a:gd name="T37" fmla="*/ 2 h 450"/>
              <a:gd name="T38" fmla="*/ 57 w 842"/>
              <a:gd name="T39" fmla="*/ 2 h 450"/>
              <a:gd name="T40" fmla="*/ 65 w 842"/>
              <a:gd name="T41" fmla="*/ 6 h 450"/>
              <a:gd name="T42" fmla="*/ 73 w 842"/>
              <a:gd name="T43" fmla="*/ 10 h 450"/>
              <a:gd name="T44" fmla="*/ 86 w 842"/>
              <a:gd name="T45" fmla="*/ 17 h 450"/>
              <a:gd name="T46" fmla="*/ 103 w 842"/>
              <a:gd name="T47" fmla="*/ 27 h 450"/>
              <a:gd name="T48" fmla="*/ 122 w 842"/>
              <a:gd name="T49" fmla="*/ 40 h 450"/>
              <a:gd name="T50" fmla="*/ 147 w 842"/>
              <a:gd name="T51" fmla="*/ 56 h 450"/>
              <a:gd name="T52" fmla="*/ 174 w 842"/>
              <a:gd name="T53" fmla="*/ 77 h 450"/>
              <a:gd name="T54" fmla="*/ 205 w 842"/>
              <a:gd name="T55" fmla="*/ 100 h 450"/>
              <a:gd name="T56" fmla="*/ 239 w 842"/>
              <a:gd name="T57" fmla="*/ 125 h 450"/>
              <a:gd name="T58" fmla="*/ 272 w 842"/>
              <a:gd name="T59" fmla="*/ 149 h 450"/>
              <a:gd name="T60" fmla="*/ 306 w 842"/>
              <a:gd name="T61" fmla="*/ 170 h 450"/>
              <a:gd name="T62" fmla="*/ 339 w 842"/>
              <a:gd name="T63" fmla="*/ 191 h 450"/>
              <a:gd name="T64" fmla="*/ 384 w 842"/>
              <a:gd name="T65" fmla="*/ 216 h 450"/>
              <a:gd name="T66" fmla="*/ 446 w 842"/>
              <a:gd name="T67" fmla="*/ 245 h 450"/>
              <a:gd name="T68" fmla="*/ 499 w 842"/>
              <a:gd name="T69" fmla="*/ 270 h 450"/>
              <a:gd name="T70" fmla="*/ 555 w 842"/>
              <a:gd name="T71" fmla="*/ 293 h 450"/>
              <a:gd name="T72" fmla="*/ 614 w 842"/>
              <a:gd name="T73" fmla="*/ 312 h 450"/>
              <a:gd name="T74" fmla="*/ 679 w 842"/>
              <a:gd name="T75" fmla="*/ 331 h 450"/>
              <a:gd name="T76" fmla="*/ 727 w 842"/>
              <a:gd name="T77" fmla="*/ 346 h 450"/>
              <a:gd name="T78" fmla="*/ 756 w 842"/>
              <a:gd name="T79" fmla="*/ 356 h 450"/>
              <a:gd name="T80" fmla="*/ 780 w 842"/>
              <a:gd name="T81" fmla="*/ 364 h 450"/>
              <a:gd name="T82" fmla="*/ 800 w 842"/>
              <a:gd name="T83" fmla="*/ 371 h 450"/>
              <a:gd name="T84" fmla="*/ 817 w 842"/>
              <a:gd name="T85" fmla="*/ 377 h 450"/>
              <a:gd name="T86" fmla="*/ 828 w 842"/>
              <a:gd name="T87" fmla="*/ 383 h 450"/>
              <a:gd name="T88" fmla="*/ 836 w 842"/>
              <a:gd name="T89" fmla="*/ 388 h 450"/>
              <a:gd name="T90" fmla="*/ 840 w 842"/>
              <a:gd name="T91" fmla="*/ 390 h 450"/>
              <a:gd name="T92" fmla="*/ 840 w 842"/>
              <a:gd name="T93" fmla="*/ 394 h 450"/>
              <a:gd name="T94" fmla="*/ 838 w 842"/>
              <a:gd name="T95" fmla="*/ 396 h 450"/>
              <a:gd name="T96" fmla="*/ 830 w 842"/>
              <a:gd name="T97" fmla="*/ 400 h 450"/>
              <a:gd name="T98" fmla="*/ 821 w 842"/>
              <a:gd name="T99" fmla="*/ 404 h 450"/>
              <a:gd name="T100" fmla="*/ 807 w 842"/>
              <a:gd name="T101" fmla="*/ 410 h 450"/>
              <a:gd name="T102" fmla="*/ 790 w 842"/>
              <a:gd name="T103" fmla="*/ 415 h 450"/>
              <a:gd name="T104" fmla="*/ 771 w 842"/>
              <a:gd name="T105" fmla="*/ 421 h 450"/>
              <a:gd name="T106" fmla="*/ 750 w 842"/>
              <a:gd name="T107" fmla="*/ 427 h 450"/>
              <a:gd name="T108" fmla="*/ 723 w 842"/>
              <a:gd name="T109" fmla="*/ 432 h 450"/>
              <a:gd name="T110" fmla="*/ 698 w 842"/>
              <a:gd name="T111" fmla="*/ 436 h 450"/>
              <a:gd name="T112" fmla="*/ 675 w 842"/>
              <a:gd name="T113" fmla="*/ 440 h 450"/>
              <a:gd name="T114" fmla="*/ 654 w 842"/>
              <a:gd name="T115" fmla="*/ 444 h 450"/>
              <a:gd name="T116" fmla="*/ 635 w 842"/>
              <a:gd name="T117" fmla="*/ 446 h 450"/>
              <a:gd name="T118" fmla="*/ 618 w 842"/>
              <a:gd name="T119" fmla="*/ 448 h 450"/>
              <a:gd name="T120" fmla="*/ 595 w 842"/>
              <a:gd name="T121" fmla="*/ 450 h 450"/>
              <a:gd name="T122" fmla="*/ 583 w 842"/>
              <a:gd name="T123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2" h="450">
                <a:moveTo>
                  <a:pt x="583" y="450"/>
                </a:moveTo>
                <a:lnTo>
                  <a:pt x="578" y="448"/>
                </a:lnTo>
                <a:lnTo>
                  <a:pt x="572" y="446"/>
                </a:lnTo>
                <a:lnTo>
                  <a:pt x="566" y="444"/>
                </a:lnTo>
                <a:lnTo>
                  <a:pt x="559" y="440"/>
                </a:lnTo>
                <a:lnTo>
                  <a:pt x="551" y="436"/>
                </a:lnTo>
                <a:lnTo>
                  <a:pt x="543" y="431"/>
                </a:lnTo>
                <a:lnTo>
                  <a:pt x="534" y="427"/>
                </a:lnTo>
                <a:lnTo>
                  <a:pt x="524" y="419"/>
                </a:lnTo>
                <a:lnTo>
                  <a:pt x="515" y="413"/>
                </a:lnTo>
                <a:lnTo>
                  <a:pt x="503" y="406"/>
                </a:lnTo>
                <a:lnTo>
                  <a:pt x="492" y="396"/>
                </a:lnTo>
                <a:lnTo>
                  <a:pt x="478" y="387"/>
                </a:lnTo>
                <a:lnTo>
                  <a:pt x="467" y="377"/>
                </a:lnTo>
                <a:lnTo>
                  <a:pt x="453" y="366"/>
                </a:lnTo>
                <a:lnTo>
                  <a:pt x="438" y="354"/>
                </a:lnTo>
                <a:lnTo>
                  <a:pt x="425" y="341"/>
                </a:lnTo>
                <a:lnTo>
                  <a:pt x="407" y="327"/>
                </a:lnTo>
                <a:lnTo>
                  <a:pt x="390" y="314"/>
                </a:lnTo>
                <a:lnTo>
                  <a:pt x="369" y="299"/>
                </a:lnTo>
                <a:lnTo>
                  <a:pt x="350" y="281"/>
                </a:lnTo>
                <a:lnTo>
                  <a:pt x="327" y="264"/>
                </a:lnTo>
                <a:lnTo>
                  <a:pt x="304" y="247"/>
                </a:lnTo>
                <a:lnTo>
                  <a:pt x="279" y="228"/>
                </a:lnTo>
                <a:lnTo>
                  <a:pt x="254" y="209"/>
                </a:lnTo>
                <a:lnTo>
                  <a:pt x="226" y="188"/>
                </a:lnTo>
                <a:lnTo>
                  <a:pt x="197" y="167"/>
                </a:lnTo>
                <a:lnTo>
                  <a:pt x="168" y="144"/>
                </a:lnTo>
                <a:lnTo>
                  <a:pt x="138" y="119"/>
                </a:lnTo>
                <a:lnTo>
                  <a:pt x="105" y="96"/>
                </a:lnTo>
                <a:lnTo>
                  <a:pt x="71" y="69"/>
                </a:lnTo>
                <a:lnTo>
                  <a:pt x="36" y="44"/>
                </a:lnTo>
                <a:lnTo>
                  <a:pt x="0" y="15"/>
                </a:lnTo>
                <a:lnTo>
                  <a:pt x="11" y="12"/>
                </a:lnTo>
                <a:lnTo>
                  <a:pt x="21" y="8"/>
                </a:lnTo>
                <a:lnTo>
                  <a:pt x="31" y="4"/>
                </a:lnTo>
                <a:lnTo>
                  <a:pt x="38" y="2"/>
                </a:lnTo>
                <a:lnTo>
                  <a:pt x="46" y="2"/>
                </a:lnTo>
                <a:lnTo>
                  <a:pt x="52" y="0"/>
                </a:lnTo>
                <a:lnTo>
                  <a:pt x="57" y="2"/>
                </a:lnTo>
                <a:lnTo>
                  <a:pt x="63" y="4"/>
                </a:lnTo>
                <a:lnTo>
                  <a:pt x="65" y="6"/>
                </a:lnTo>
                <a:lnTo>
                  <a:pt x="69" y="8"/>
                </a:lnTo>
                <a:lnTo>
                  <a:pt x="73" y="10"/>
                </a:lnTo>
                <a:lnTo>
                  <a:pt x="80" y="14"/>
                </a:lnTo>
                <a:lnTo>
                  <a:pt x="86" y="17"/>
                </a:lnTo>
                <a:lnTo>
                  <a:pt x="94" y="21"/>
                </a:lnTo>
                <a:lnTo>
                  <a:pt x="103" y="27"/>
                </a:lnTo>
                <a:lnTo>
                  <a:pt x="113" y="33"/>
                </a:lnTo>
                <a:lnTo>
                  <a:pt x="122" y="40"/>
                </a:lnTo>
                <a:lnTo>
                  <a:pt x="134" y="48"/>
                </a:lnTo>
                <a:lnTo>
                  <a:pt x="147" y="56"/>
                </a:lnTo>
                <a:lnTo>
                  <a:pt x="161" y="65"/>
                </a:lnTo>
                <a:lnTo>
                  <a:pt x="174" y="77"/>
                </a:lnTo>
                <a:lnTo>
                  <a:pt x="189" y="86"/>
                </a:lnTo>
                <a:lnTo>
                  <a:pt x="205" y="100"/>
                </a:lnTo>
                <a:lnTo>
                  <a:pt x="222" y="111"/>
                </a:lnTo>
                <a:lnTo>
                  <a:pt x="239" y="125"/>
                </a:lnTo>
                <a:lnTo>
                  <a:pt x="256" y="138"/>
                </a:lnTo>
                <a:lnTo>
                  <a:pt x="272" y="149"/>
                </a:lnTo>
                <a:lnTo>
                  <a:pt x="289" y="161"/>
                </a:lnTo>
                <a:lnTo>
                  <a:pt x="306" y="170"/>
                </a:lnTo>
                <a:lnTo>
                  <a:pt x="321" y="180"/>
                </a:lnTo>
                <a:lnTo>
                  <a:pt x="339" y="191"/>
                </a:lnTo>
                <a:lnTo>
                  <a:pt x="354" y="199"/>
                </a:lnTo>
                <a:lnTo>
                  <a:pt x="384" y="216"/>
                </a:lnTo>
                <a:lnTo>
                  <a:pt x="415" y="232"/>
                </a:lnTo>
                <a:lnTo>
                  <a:pt x="446" y="245"/>
                </a:lnTo>
                <a:lnTo>
                  <a:pt x="472" y="258"/>
                </a:lnTo>
                <a:lnTo>
                  <a:pt x="499" y="270"/>
                </a:lnTo>
                <a:lnTo>
                  <a:pt x="526" y="281"/>
                </a:lnTo>
                <a:lnTo>
                  <a:pt x="555" y="293"/>
                </a:lnTo>
                <a:lnTo>
                  <a:pt x="583" y="302"/>
                </a:lnTo>
                <a:lnTo>
                  <a:pt x="614" y="312"/>
                </a:lnTo>
                <a:lnTo>
                  <a:pt x="645" y="322"/>
                </a:lnTo>
                <a:lnTo>
                  <a:pt x="679" y="331"/>
                </a:lnTo>
                <a:lnTo>
                  <a:pt x="712" y="341"/>
                </a:lnTo>
                <a:lnTo>
                  <a:pt x="727" y="346"/>
                </a:lnTo>
                <a:lnTo>
                  <a:pt x="742" y="350"/>
                </a:lnTo>
                <a:lnTo>
                  <a:pt x="756" y="356"/>
                </a:lnTo>
                <a:lnTo>
                  <a:pt x="769" y="360"/>
                </a:lnTo>
                <a:lnTo>
                  <a:pt x="780" y="364"/>
                </a:lnTo>
                <a:lnTo>
                  <a:pt x="790" y="367"/>
                </a:lnTo>
                <a:lnTo>
                  <a:pt x="800" y="371"/>
                </a:lnTo>
                <a:lnTo>
                  <a:pt x="809" y="375"/>
                </a:lnTo>
                <a:lnTo>
                  <a:pt x="817" y="377"/>
                </a:lnTo>
                <a:lnTo>
                  <a:pt x="822" y="381"/>
                </a:lnTo>
                <a:lnTo>
                  <a:pt x="828" y="383"/>
                </a:lnTo>
                <a:lnTo>
                  <a:pt x="832" y="385"/>
                </a:lnTo>
                <a:lnTo>
                  <a:pt x="836" y="388"/>
                </a:lnTo>
                <a:lnTo>
                  <a:pt x="840" y="388"/>
                </a:lnTo>
                <a:lnTo>
                  <a:pt x="840" y="390"/>
                </a:lnTo>
                <a:lnTo>
                  <a:pt x="842" y="392"/>
                </a:lnTo>
                <a:lnTo>
                  <a:pt x="840" y="394"/>
                </a:lnTo>
                <a:lnTo>
                  <a:pt x="840" y="394"/>
                </a:lnTo>
                <a:lnTo>
                  <a:pt x="838" y="396"/>
                </a:lnTo>
                <a:lnTo>
                  <a:pt x="834" y="398"/>
                </a:lnTo>
                <a:lnTo>
                  <a:pt x="830" y="400"/>
                </a:lnTo>
                <a:lnTo>
                  <a:pt x="826" y="402"/>
                </a:lnTo>
                <a:lnTo>
                  <a:pt x="821" y="404"/>
                </a:lnTo>
                <a:lnTo>
                  <a:pt x="815" y="406"/>
                </a:lnTo>
                <a:lnTo>
                  <a:pt x="807" y="410"/>
                </a:lnTo>
                <a:lnTo>
                  <a:pt x="800" y="411"/>
                </a:lnTo>
                <a:lnTo>
                  <a:pt x="790" y="415"/>
                </a:lnTo>
                <a:lnTo>
                  <a:pt x="780" y="417"/>
                </a:lnTo>
                <a:lnTo>
                  <a:pt x="771" y="421"/>
                </a:lnTo>
                <a:lnTo>
                  <a:pt x="761" y="423"/>
                </a:lnTo>
                <a:lnTo>
                  <a:pt x="750" y="427"/>
                </a:lnTo>
                <a:lnTo>
                  <a:pt x="736" y="431"/>
                </a:lnTo>
                <a:lnTo>
                  <a:pt x="723" y="432"/>
                </a:lnTo>
                <a:lnTo>
                  <a:pt x="710" y="434"/>
                </a:lnTo>
                <a:lnTo>
                  <a:pt x="698" y="436"/>
                </a:lnTo>
                <a:lnTo>
                  <a:pt x="687" y="438"/>
                </a:lnTo>
                <a:lnTo>
                  <a:pt x="675" y="440"/>
                </a:lnTo>
                <a:lnTo>
                  <a:pt x="664" y="442"/>
                </a:lnTo>
                <a:lnTo>
                  <a:pt x="654" y="444"/>
                </a:lnTo>
                <a:lnTo>
                  <a:pt x="645" y="446"/>
                </a:lnTo>
                <a:lnTo>
                  <a:pt x="635" y="446"/>
                </a:lnTo>
                <a:lnTo>
                  <a:pt x="625" y="448"/>
                </a:lnTo>
                <a:lnTo>
                  <a:pt x="618" y="448"/>
                </a:lnTo>
                <a:lnTo>
                  <a:pt x="610" y="448"/>
                </a:lnTo>
                <a:lnTo>
                  <a:pt x="595" y="450"/>
                </a:lnTo>
                <a:lnTo>
                  <a:pt x="583" y="450"/>
                </a:lnTo>
                <a:lnTo>
                  <a:pt x="583" y="450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6"/>
          <p:cNvSpPr/>
          <p:nvPr/>
        </p:nvSpPr>
        <p:spPr bwMode="auto">
          <a:xfrm>
            <a:off x="1757639" y="2211109"/>
            <a:ext cx="109832" cy="162833"/>
          </a:xfrm>
          <a:custGeom>
            <a:avLst/>
            <a:gdLst>
              <a:gd name="T0" fmla="*/ 0 w 117"/>
              <a:gd name="T1" fmla="*/ 0 h 173"/>
              <a:gd name="T2" fmla="*/ 10 w 117"/>
              <a:gd name="T3" fmla="*/ 2 h 173"/>
              <a:gd name="T4" fmla="*/ 21 w 117"/>
              <a:gd name="T5" fmla="*/ 4 h 173"/>
              <a:gd name="T6" fmla="*/ 31 w 117"/>
              <a:gd name="T7" fmla="*/ 6 h 173"/>
              <a:gd name="T8" fmla="*/ 42 w 117"/>
              <a:gd name="T9" fmla="*/ 10 h 173"/>
              <a:gd name="T10" fmla="*/ 52 w 117"/>
              <a:gd name="T11" fmla="*/ 14 h 173"/>
              <a:gd name="T12" fmla="*/ 62 w 117"/>
              <a:gd name="T13" fmla="*/ 20 h 173"/>
              <a:gd name="T14" fmla="*/ 69 w 117"/>
              <a:gd name="T15" fmla="*/ 25 h 173"/>
              <a:gd name="T16" fmla="*/ 79 w 117"/>
              <a:gd name="T17" fmla="*/ 33 h 173"/>
              <a:gd name="T18" fmla="*/ 88 w 117"/>
              <a:gd name="T19" fmla="*/ 43 h 173"/>
              <a:gd name="T20" fmla="*/ 96 w 117"/>
              <a:gd name="T21" fmla="*/ 52 h 173"/>
              <a:gd name="T22" fmla="*/ 102 w 117"/>
              <a:gd name="T23" fmla="*/ 62 h 173"/>
              <a:gd name="T24" fmla="*/ 107 w 117"/>
              <a:gd name="T25" fmla="*/ 71 h 173"/>
              <a:gd name="T26" fmla="*/ 111 w 117"/>
              <a:gd name="T27" fmla="*/ 81 h 173"/>
              <a:gd name="T28" fmla="*/ 113 w 117"/>
              <a:gd name="T29" fmla="*/ 90 h 173"/>
              <a:gd name="T30" fmla="*/ 115 w 117"/>
              <a:gd name="T31" fmla="*/ 100 h 173"/>
              <a:gd name="T32" fmla="*/ 117 w 117"/>
              <a:gd name="T33" fmla="*/ 110 h 173"/>
              <a:gd name="T34" fmla="*/ 115 w 117"/>
              <a:gd name="T35" fmla="*/ 121 h 173"/>
              <a:gd name="T36" fmla="*/ 115 w 117"/>
              <a:gd name="T37" fmla="*/ 131 h 173"/>
              <a:gd name="T38" fmla="*/ 113 w 117"/>
              <a:gd name="T39" fmla="*/ 138 h 173"/>
              <a:gd name="T40" fmla="*/ 113 w 117"/>
              <a:gd name="T41" fmla="*/ 144 h 173"/>
              <a:gd name="T42" fmla="*/ 111 w 117"/>
              <a:gd name="T43" fmla="*/ 150 h 173"/>
              <a:gd name="T44" fmla="*/ 107 w 117"/>
              <a:gd name="T45" fmla="*/ 154 h 173"/>
              <a:gd name="T46" fmla="*/ 106 w 117"/>
              <a:gd name="T47" fmla="*/ 157 h 173"/>
              <a:gd name="T48" fmla="*/ 104 w 117"/>
              <a:gd name="T49" fmla="*/ 161 h 173"/>
              <a:gd name="T50" fmla="*/ 100 w 117"/>
              <a:gd name="T51" fmla="*/ 165 h 173"/>
              <a:gd name="T52" fmla="*/ 94 w 117"/>
              <a:gd name="T53" fmla="*/ 169 h 173"/>
              <a:gd name="T54" fmla="*/ 90 w 117"/>
              <a:gd name="T55" fmla="*/ 173 h 173"/>
              <a:gd name="T56" fmla="*/ 88 w 117"/>
              <a:gd name="T57" fmla="*/ 173 h 173"/>
              <a:gd name="T58" fmla="*/ 84 w 117"/>
              <a:gd name="T59" fmla="*/ 173 h 173"/>
              <a:gd name="T60" fmla="*/ 83 w 117"/>
              <a:gd name="T61" fmla="*/ 173 h 173"/>
              <a:gd name="T62" fmla="*/ 79 w 117"/>
              <a:gd name="T63" fmla="*/ 171 h 173"/>
              <a:gd name="T64" fmla="*/ 75 w 117"/>
              <a:gd name="T65" fmla="*/ 169 h 173"/>
              <a:gd name="T66" fmla="*/ 71 w 117"/>
              <a:gd name="T67" fmla="*/ 165 h 173"/>
              <a:gd name="T68" fmla="*/ 67 w 117"/>
              <a:gd name="T69" fmla="*/ 159 h 173"/>
              <a:gd name="T70" fmla="*/ 62 w 117"/>
              <a:gd name="T71" fmla="*/ 155 h 173"/>
              <a:gd name="T72" fmla="*/ 56 w 117"/>
              <a:gd name="T73" fmla="*/ 148 h 173"/>
              <a:gd name="T74" fmla="*/ 48 w 117"/>
              <a:gd name="T75" fmla="*/ 142 h 173"/>
              <a:gd name="T76" fmla="*/ 44 w 117"/>
              <a:gd name="T77" fmla="*/ 138 h 173"/>
              <a:gd name="T78" fmla="*/ 42 w 117"/>
              <a:gd name="T79" fmla="*/ 132 h 173"/>
              <a:gd name="T80" fmla="*/ 39 w 117"/>
              <a:gd name="T81" fmla="*/ 127 h 173"/>
              <a:gd name="T82" fmla="*/ 37 w 117"/>
              <a:gd name="T83" fmla="*/ 121 h 173"/>
              <a:gd name="T84" fmla="*/ 33 w 117"/>
              <a:gd name="T85" fmla="*/ 115 h 173"/>
              <a:gd name="T86" fmla="*/ 29 w 117"/>
              <a:gd name="T87" fmla="*/ 108 h 173"/>
              <a:gd name="T88" fmla="*/ 27 w 117"/>
              <a:gd name="T89" fmla="*/ 100 h 173"/>
              <a:gd name="T90" fmla="*/ 23 w 117"/>
              <a:gd name="T91" fmla="*/ 90 h 173"/>
              <a:gd name="T92" fmla="*/ 21 w 117"/>
              <a:gd name="T93" fmla="*/ 81 h 173"/>
              <a:gd name="T94" fmla="*/ 18 w 117"/>
              <a:gd name="T95" fmla="*/ 71 h 173"/>
              <a:gd name="T96" fmla="*/ 16 w 117"/>
              <a:gd name="T97" fmla="*/ 62 h 173"/>
              <a:gd name="T98" fmla="*/ 12 w 117"/>
              <a:gd name="T99" fmla="*/ 50 h 173"/>
              <a:gd name="T100" fmla="*/ 10 w 117"/>
              <a:gd name="T101" fmla="*/ 39 h 173"/>
              <a:gd name="T102" fmla="*/ 6 w 117"/>
              <a:gd name="T103" fmla="*/ 27 h 173"/>
              <a:gd name="T104" fmla="*/ 2 w 117"/>
              <a:gd name="T105" fmla="*/ 14 h 173"/>
              <a:gd name="T106" fmla="*/ 0 w 117"/>
              <a:gd name="T107" fmla="*/ 0 h 173"/>
              <a:gd name="T108" fmla="*/ 0 w 117"/>
              <a:gd name="T10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7" h="173">
                <a:moveTo>
                  <a:pt x="0" y="0"/>
                </a:moveTo>
                <a:lnTo>
                  <a:pt x="10" y="2"/>
                </a:lnTo>
                <a:lnTo>
                  <a:pt x="21" y="4"/>
                </a:lnTo>
                <a:lnTo>
                  <a:pt x="31" y="6"/>
                </a:lnTo>
                <a:lnTo>
                  <a:pt x="42" y="10"/>
                </a:lnTo>
                <a:lnTo>
                  <a:pt x="52" y="14"/>
                </a:lnTo>
                <a:lnTo>
                  <a:pt x="62" y="20"/>
                </a:lnTo>
                <a:lnTo>
                  <a:pt x="69" y="25"/>
                </a:lnTo>
                <a:lnTo>
                  <a:pt x="79" y="33"/>
                </a:lnTo>
                <a:lnTo>
                  <a:pt x="88" y="43"/>
                </a:lnTo>
                <a:lnTo>
                  <a:pt x="96" y="52"/>
                </a:lnTo>
                <a:lnTo>
                  <a:pt x="102" y="62"/>
                </a:lnTo>
                <a:lnTo>
                  <a:pt x="107" y="71"/>
                </a:lnTo>
                <a:lnTo>
                  <a:pt x="111" y="81"/>
                </a:lnTo>
                <a:lnTo>
                  <a:pt x="113" y="90"/>
                </a:lnTo>
                <a:lnTo>
                  <a:pt x="115" y="100"/>
                </a:lnTo>
                <a:lnTo>
                  <a:pt x="117" y="110"/>
                </a:lnTo>
                <a:lnTo>
                  <a:pt x="115" y="121"/>
                </a:lnTo>
                <a:lnTo>
                  <a:pt x="115" y="131"/>
                </a:lnTo>
                <a:lnTo>
                  <a:pt x="113" y="138"/>
                </a:lnTo>
                <a:lnTo>
                  <a:pt x="113" y="144"/>
                </a:lnTo>
                <a:lnTo>
                  <a:pt x="111" y="150"/>
                </a:lnTo>
                <a:lnTo>
                  <a:pt x="107" y="154"/>
                </a:lnTo>
                <a:lnTo>
                  <a:pt x="106" y="157"/>
                </a:lnTo>
                <a:lnTo>
                  <a:pt x="104" y="161"/>
                </a:lnTo>
                <a:lnTo>
                  <a:pt x="100" y="165"/>
                </a:lnTo>
                <a:lnTo>
                  <a:pt x="94" y="169"/>
                </a:lnTo>
                <a:lnTo>
                  <a:pt x="90" y="173"/>
                </a:lnTo>
                <a:lnTo>
                  <a:pt x="88" y="173"/>
                </a:lnTo>
                <a:lnTo>
                  <a:pt x="84" y="173"/>
                </a:lnTo>
                <a:lnTo>
                  <a:pt x="83" y="173"/>
                </a:lnTo>
                <a:lnTo>
                  <a:pt x="79" y="171"/>
                </a:lnTo>
                <a:lnTo>
                  <a:pt x="75" y="169"/>
                </a:lnTo>
                <a:lnTo>
                  <a:pt x="71" y="165"/>
                </a:lnTo>
                <a:lnTo>
                  <a:pt x="67" y="159"/>
                </a:lnTo>
                <a:lnTo>
                  <a:pt x="62" y="155"/>
                </a:lnTo>
                <a:lnTo>
                  <a:pt x="56" y="148"/>
                </a:lnTo>
                <a:lnTo>
                  <a:pt x="48" y="142"/>
                </a:lnTo>
                <a:lnTo>
                  <a:pt x="44" y="138"/>
                </a:lnTo>
                <a:lnTo>
                  <a:pt x="42" y="132"/>
                </a:lnTo>
                <a:lnTo>
                  <a:pt x="39" y="127"/>
                </a:lnTo>
                <a:lnTo>
                  <a:pt x="37" y="121"/>
                </a:lnTo>
                <a:lnTo>
                  <a:pt x="33" y="115"/>
                </a:lnTo>
                <a:lnTo>
                  <a:pt x="29" y="108"/>
                </a:lnTo>
                <a:lnTo>
                  <a:pt x="27" y="100"/>
                </a:lnTo>
                <a:lnTo>
                  <a:pt x="23" y="90"/>
                </a:lnTo>
                <a:lnTo>
                  <a:pt x="21" y="81"/>
                </a:lnTo>
                <a:lnTo>
                  <a:pt x="18" y="71"/>
                </a:lnTo>
                <a:lnTo>
                  <a:pt x="16" y="62"/>
                </a:lnTo>
                <a:lnTo>
                  <a:pt x="12" y="50"/>
                </a:lnTo>
                <a:lnTo>
                  <a:pt x="10" y="39"/>
                </a:lnTo>
                <a:lnTo>
                  <a:pt x="6" y="27"/>
                </a:lnTo>
                <a:lnTo>
                  <a:pt x="2" y="1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7"/>
          <p:cNvSpPr/>
          <p:nvPr/>
        </p:nvSpPr>
        <p:spPr bwMode="auto">
          <a:xfrm>
            <a:off x="1541762" y="2279271"/>
            <a:ext cx="117407" cy="149580"/>
          </a:xfrm>
          <a:custGeom>
            <a:avLst/>
            <a:gdLst>
              <a:gd name="T0" fmla="*/ 97 w 124"/>
              <a:gd name="T1" fmla="*/ 39 h 159"/>
              <a:gd name="T2" fmla="*/ 107 w 124"/>
              <a:gd name="T3" fmla="*/ 48 h 159"/>
              <a:gd name="T4" fmla="*/ 113 w 124"/>
              <a:gd name="T5" fmla="*/ 58 h 159"/>
              <a:gd name="T6" fmla="*/ 118 w 124"/>
              <a:gd name="T7" fmla="*/ 67 h 159"/>
              <a:gd name="T8" fmla="*/ 122 w 124"/>
              <a:gd name="T9" fmla="*/ 77 h 159"/>
              <a:gd name="T10" fmla="*/ 124 w 124"/>
              <a:gd name="T11" fmla="*/ 86 h 159"/>
              <a:gd name="T12" fmla="*/ 124 w 124"/>
              <a:gd name="T13" fmla="*/ 96 h 159"/>
              <a:gd name="T14" fmla="*/ 124 w 124"/>
              <a:gd name="T15" fmla="*/ 105 h 159"/>
              <a:gd name="T16" fmla="*/ 122 w 124"/>
              <a:gd name="T17" fmla="*/ 115 h 159"/>
              <a:gd name="T18" fmla="*/ 118 w 124"/>
              <a:gd name="T19" fmla="*/ 127 h 159"/>
              <a:gd name="T20" fmla="*/ 113 w 124"/>
              <a:gd name="T21" fmla="*/ 136 h 159"/>
              <a:gd name="T22" fmla="*/ 109 w 124"/>
              <a:gd name="T23" fmla="*/ 144 h 159"/>
              <a:gd name="T24" fmla="*/ 105 w 124"/>
              <a:gd name="T25" fmla="*/ 149 h 159"/>
              <a:gd name="T26" fmla="*/ 99 w 124"/>
              <a:gd name="T27" fmla="*/ 153 h 159"/>
              <a:gd name="T28" fmla="*/ 95 w 124"/>
              <a:gd name="T29" fmla="*/ 157 h 159"/>
              <a:gd name="T30" fmla="*/ 90 w 124"/>
              <a:gd name="T31" fmla="*/ 159 h 159"/>
              <a:gd name="T32" fmla="*/ 86 w 124"/>
              <a:gd name="T33" fmla="*/ 159 h 159"/>
              <a:gd name="T34" fmla="*/ 84 w 124"/>
              <a:gd name="T35" fmla="*/ 159 h 159"/>
              <a:gd name="T36" fmla="*/ 80 w 124"/>
              <a:gd name="T37" fmla="*/ 157 h 159"/>
              <a:gd name="T38" fmla="*/ 76 w 124"/>
              <a:gd name="T39" fmla="*/ 155 h 159"/>
              <a:gd name="T40" fmla="*/ 72 w 124"/>
              <a:gd name="T41" fmla="*/ 149 h 159"/>
              <a:gd name="T42" fmla="*/ 69 w 124"/>
              <a:gd name="T43" fmla="*/ 146 h 159"/>
              <a:gd name="T44" fmla="*/ 65 w 124"/>
              <a:gd name="T45" fmla="*/ 138 h 159"/>
              <a:gd name="T46" fmla="*/ 59 w 124"/>
              <a:gd name="T47" fmla="*/ 130 h 159"/>
              <a:gd name="T48" fmla="*/ 53 w 124"/>
              <a:gd name="T49" fmla="*/ 121 h 159"/>
              <a:gd name="T50" fmla="*/ 48 w 124"/>
              <a:gd name="T51" fmla="*/ 111 h 159"/>
              <a:gd name="T52" fmla="*/ 42 w 124"/>
              <a:gd name="T53" fmla="*/ 98 h 159"/>
              <a:gd name="T54" fmla="*/ 36 w 124"/>
              <a:gd name="T55" fmla="*/ 86 h 159"/>
              <a:gd name="T56" fmla="*/ 28 w 124"/>
              <a:gd name="T57" fmla="*/ 71 h 159"/>
              <a:gd name="T58" fmla="*/ 23 w 124"/>
              <a:gd name="T59" fmla="*/ 56 h 159"/>
              <a:gd name="T60" fmla="*/ 15 w 124"/>
              <a:gd name="T61" fmla="*/ 39 h 159"/>
              <a:gd name="T62" fmla="*/ 7 w 124"/>
              <a:gd name="T63" fmla="*/ 19 h 159"/>
              <a:gd name="T64" fmla="*/ 0 w 124"/>
              <a:gd name="T65" fmla="*/ 0 h 159"/>
              <a:gd name="T66" fmla="*/ 15 w 124"/>
              <a:gd name="T67" fmla="*/ 0 h 159"/>
              <a:gd name="T68" fmla="*/ 30 w 124"/>
              <a:gd name="T69" fmla="*/ 2 h 159"/>
              <a:gd name="T70" fmla="*/ 44 w 124"/>
              <a:gd name="T71" fmla="*/ 6 h 159"/>
              <a:gd name="T72" fmla="*/ 55 w 124"/>
              <a:gd name="T73" fmla="*/ 10 h 159"/>
              <a:gd name="T74" fmla="*/ 67 w 124"/>
              <a:gd name="T75" fmla="*/ 16 h 159"/>
              <a:gd name="T76" fmla="*/ 78 w 124"/>
              <a:gd name="T77" fmla="*/ 21 h 159"/>
              <a:gd name="T78" fmla="*/ 88 w 124"/>
              <a:gd name="T79" fmla="*/ 29 h 159"/>
              <a:gd name="T80" fmla="*/ 97 w 124"/>
              <a:gd name="T81" fmla="*/ 39 h 159"/>
              <a:gd name="T82" fmla="*/ 97 w 124"/>
              <a:gd name="T83" fmla="*/ 3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159">
                <a:moveTo>
                  <a:pt x="97" y="39"/>
                </a:moveTo>
                <a:lnTo>
                  <a:pt x="107" y="48"/>
                </a:lnTo>
                <a:lnTo>
                  <a:pt x="113" y="58"/>
                </a:lnTo>
                <a:lnTo>
                  <a:pt x="118" y="67"/>
                </a:lnTo>
                <a:lnTo>
                  <a:pt x="122" y="77"/>
                </a:lnTo>
                <a:lnTo>
                  <a:pt x="124" y="86"/>
                </a:lnTo>
                <a:lnTo>
                  <a:pt x="124" y="96"/>
                </a:lnTo>
                <a:lnTo>
                  <a:pt x="124" y="105"/>
                </a:lnTo>
                <a:lnTo>
                  <a:pt x="122" y="115"/>
                </a:lnTo>
                <a:lnTo>
                  <a:pt x="118" y="127"/>
                </a:lnTo>
                <a:lnTo>
                  <a:pt x="113" y="136"/>
                </a:lnTo>
                <a:lnTo>
                  <a:pt x="109" y="144"/>
                </a:lnTo>
                <a:lnTo>
                  <a:pt x="105" y="149"/>
                </a:lnTo>
                <a:lnTo>
                  <a:pt x="99" y="153"/>
                </a:lnTo>
                <a:lnTo>
                  <a:pt x="95" y="157"/>
                </a:lnTo>
                <a:lnTo>
                  <a:pt x="90" y="159"/>
                </a:lnTo>
                <a:lnTo>
                  <a:pt x="86" y="159"/>
                </a:lnTo>
                <a:lnTo>
                  <a:pt x="84" y="159"/>
                </a:lnTo>
                <a:lnTo>
                  <a:pt x="80" y="157"/>
                </a:lnTo>
                <a:lnTo>
                  <a:pt x="76" y="155"/>
                </a:lnTo>
                <a:lnTo>
                  <a:pt x="72" y="149"/>
                </a:lnTo>
                <a:lnTo>
                  <a:pt x="69" y="146"/>
                </a:lnTo>
                <a:lnTo>
                  <a:pt x="65" y="138"/>
                </a:lnTo>
                <a:lnTo>
                  <a:pt x="59" y="130"/>
                </a:lnTo>
                <a:lnTo>
                  <a:pt x="53" y="121"/>
                </a:lnTo>
                <a:lnTo>
                  <a:pt x="48" y="111"/>
                </a:lnTo>
                <a:lnTo>
                  <a:pt x="42" y="98"/>
                </a:lnTo>
                <a:lnTo>
                  <a:pt x="36" y="86"/>
                </a:lnTo>
                <a:lnTo>
                  <a:pt x="28" y="71"/>
                </a:lnTo>
                <a:lnTo>
                  <a:pt x="23" y="56"/>
                </a:lnTo>
                <a:lnTo>
                  <a:pt x="15" y="39"/>
                </a:lnTo>
                <a:lnTo>
                  <a:pt x="7" y="19"/>
                </a:lnTo>
                <a:lnTo>
                  <a:pt x="0" y="0"/>
                </a:lnTo>
                <a:lnTo>
                  <a:pt x="15" y="0"/>
                </a:lnTo>
                <a:lnTo>
                  <a:pt x="30" y="2"/>
                </a:lnTo>
                <a:lnTo>
                  <a:pt x="44" y="6"/>
                </a:lnTo>
                <a:lnTo>
                  <a:pt x="55" y="10"/>
                </a:lnTo>
                <a:lnTo>
                  <a:pt x="67" y="16"/>
                </a:lnTo>
                <a:lnTo>
                  <a:pt x="78" y="21"/>
                </a:lnTo>
                <a:lnTo>
                  <a:pt x="88" y="29"/>
                </a:lnTo>
                <a:lnTo>
                  <a:pt x="97" y="39"/>
                </a:lnTo>
                <a:lnTo>
                  <a:pt x="97" y="3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8"/>
          <p:cNvSpPr/>
          <p:nvPr/>
        </p:nvSpPr>
        <p:spPr bwMode="auto">
          <a:xfrm>
            <a:off x="1918598" y="2150520"/>
            <a:ext cx="291623" cy="227209"/>
          </a:xfrm>
          <a:custGeom>
            <a:avLst/>
            <a:gdLst>
              <a:gd name="T0" fmla="*/ 70 w 308"/>
              <a:gd name="T1" fmla="*/ 222 h 241"/>
              <a:gd name="T2" fmla="*/ 55 w 308"/>
              <a:gd name="T3" fmla="*/ 228 h 241"/>
              <a:gd name="T4" fmla="*/ 42 w 308"/>
              <a:gd name="T5" fmla="*/ 234 h 241"/>
              <a:gd name="T6" fmla="*/ 28 w 308"/>
              <a:gd name="T7" fmla="*/ 238 h 241"/>
              <a:gd name="T8" fmla="*/ 19 w 308"/>
              <a:gd name="T9" fmla="*/ 240 h 241"/>
              <a:gd name="T10" fmla="*/ 11 w 308"/>
              <a:gd name="T11" fmla="*/ 241 h 241"/>
              <a:gd name="T12" fmla="*/ 3 w 308"/>
              <a:gd name="T13" fmla="*/ 240 h 241"/>
              <a:gd name="T14" fmla="*/ 0 w 308"/>
              <a:gd name="T15" fmla="*/ 238 h 241"/>
              <a:gd name="T16" fmla="*/ 0 w 308"/>
              <a:gd name="T17" fmla="*/ 234 h 241"/>
              <a:gd name="T18" fmla="*/ 1 w 308"/>
              <a:gd name="T19" fmla="*/ 228 h 241"/>
              <a:gd name="T20" fmla="*/ 7 w 308"/>
              <a:gd name="T21" fmla="*/ 220 h 241"/>
              <a:gd name="T22" fmla="*/ 13 w 308"/>
              <a:gd name="T23" fmla="*/ 213 h 241"/>
              <a:gd name="T24" fmla="*/ 22 w 308"/>
              <a:gd name="T25" fmla="*/ 203 h 241"/>
              <a:gd name="T26" fmla="*/ 34 w 308"/>
              <a:gd name="T27" fmla="*/ 192 h 241"/>
              <a:gd name="T28" fmla="*/ 47 w 308"/>
              <a:gd name="T29" fmla="*/ 180 h 241"/>
              <a:gd name="T30" fmla="*/ 70 w 308"/>
              <a:gd name="T31" fmla="*/ 163 h 241"/>
              <a:gd name="T32" fmla="*/ 99 w 308"/>
              <a:gd name="T33" fmla="*/ 140 h 241"/>
              <a:gd name="T34" fmla="*/ 124 w 308"/>
              <a:gd name="T35" fmla="*/ 119 h 241"/>
              <a:gd name="T36" fmla="*/ 145 w 308"/>
              <a:gd name="T37" fmla="*/ 98 h 241"/>
              <a:gd name="T38" fmla="*/ 162 w 308"/>
              <a:gd name="T39" fmla="*/ 77 h 241"/>
              <a:gd name="T40" fmla="*/ 174 w 308"/>
              <a:gd name="T41" fmla="*/ 60 h 241"/>
              <a:gd name="T42" fmla="*/ 179 w 308"/>
              <a:gd name="T43" fmla="*/ 44 h 241"/>
              <a:gd name="T44" fmla="*/ 179 w 308"/>
              <a:gd name="T45" fmla="*/ 33 h 241"/>
              <a:gd name="T46" fmla="*/ 174 w 308"/>
              <a:gd name="T47" fmla="*/ 23 h 241"/>
              <a:gd name="T48" fmla="*/ 170 w 308"/>
              <a:gd name="T49" fmla="*/ 16 h 241"/>
              <a:gd name="T50" fmla="*/ 170 w 308"/>
              <a:gd name="T51" fmla="*/ 10 h 241"/>
              <a:gd name="T52" fmla="*/ 174 w 308"/>
              <a:gd name="T53" fmla="*/ 4 h 241"/>
              <a:gd name="T54" fmla="*/ 181 w 308"/>
              <a:gd name="T55" fmla="*/ 0 h 241"/>
              <a:gd name="T56" fmla="*/ 193 w 308"/>
              <a:gd name="T57" fmla="*/ 0 h 241"/>
              <a:gd name="T58" fmla="*/ 210 w 308"/>
              <a:gd name="T59" fmla="*/ 4 h 241"/>
              <a:gd name="T60" fmla="*/ 233 w 308"/>
              <a:gd name="T61" fmla="*/ 10 h 241"/>
              <a:gd name="T62" fmla="*/ 258 w 308"/>
              <a:gd name="T63" fmla="*/ 21 h 241"/>
              <a:gd name="T64" fmla="*/ 279 w 308"/>
              <a:gd name="T65" fmla="*/ 35 h 241"/>
              <a:gd name="T66" fmla="*/ 294 w 308"/>
              <a:gd name="T67" fmla="*/ 44 h 241"/>
              <a:gd name="T68" fmla="*/ 304 w 308"/>
              <a:gd name="T69" fmla="*/ 56 h 241"/>
              <a:gd name="T70" fmla="*/ 306 w 308"/>
              <a:gd name="T71" fmla="*/ 62 h 241"/>
              <a:gd name="T72" fmla="*/ 304 w 308"/>
              <a:gd name="T73" fmla="*/ 67 h 241"/>
              <a:gd name="T74" fmla="*/ 300 w 308"/>
              <a:gd name="T75" fmla="*/ 75 h 241"/>
              <a:gd name="T76" fmla="*/ 292 w 308"/>
              <a:gd name="T77" fmla="*/ 83 h 241"/>
              <a:gd name="T78" fmla="*/ 283 w 308"/>
              <a:gd name="T79" fmla="*/ 92 h 241"/>
              <a:gd name="T80" fmla="*/ 271 w 308"/>
              <a:gd name="T81" fmla="*/ 102 h 241"/>
              <a:gd name="T82" fmla="*/ 258 w 308"/>
              <a:gd name="T83" fmla="*/ 113 h 241"/>
              <a:gd name="T84" fmla="*/ 242 w 308"/>
              <a:gd name="T85" fmla="*/ 125 h 241"/>
              <a:gd name="T86" fmla="*/ 214 w 308"/>
              <a:gd name="T87" fmla="*/ 144 h 241"/>
              <a:gd name="T88" fmla="*/ 174 w 308"/>
              <a:gd name="T89" fmla="*/ 171 h 241"/>
              <a:gd name="T90" fmla="*/ 135 w 308"/>
              <a:gd name="T91" fmla="*/ 194 h 241"/>
              <a:gd name="T92" fmla="*/ 99 w 308"/>
              <a:gd name="T93" fmla="*/ 211 h 241"/>
              <a:gd name="T94" fmla="*/ 80 w 308"/>
              <a:gd name="T95" fmla="*/ 219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8" h="241">
                <a:moveTo>
                  <a:pt x="80" y="219"/>
                </a:moveTo>
                <a:lnTo>
                  <a:pt x="70" y="222"/>
                </a:lnTo>
                <a:lnTo>
                  <a:pt x="63" y="226"/>
                </a:lnTo>
                <a:lnTo>
                  <a:pt x="55" y="228"/>
                </a:lnTo>
                <a:lnTo>
                  <a:pt x="47" y="232"/>
                </a:lnTo>
                <a:lnTo>
                  <a:pt x="42" y="234"/>
                </a:lnTo>
                <a:lnTo>
                  <a:pt x="34" y="236"/>
                </a:lnTo>
                <a:lnTo>
                  <a:pt x="28" y="238"/>
                </a:lnTo>
                <a:lnTo>
                  <a:pt x="24" y="238"/>
                </a:lnTo>
                <a:lnTo>
                  <a:pt x="19" y="240"/>
                </a:lnTo>
                <a:lnTo>
                  <a:pt x="15" y="240"/>
                </a:lnTo>
                <a:lnTo>
                  <a:pt x="11" y="241"/>
                </a:lnTo>
                <a:lnTo>
                  <a:pt x="9" y="241"/>
                </a:lnTo>
                <a:lnTo>
                  <a:pt x="3" y="240"/>
                </a:lnTo>
                <a:lnTo>
                  <a:pt x="0" y="238"/>
                </a:lnTo>
                <a:lnTo>
                  <a:pt x="0" y="238"/>
                </a:lnTo>
                <a:lnTo>
                  <a:pt x="0" y="236"/>
                </a:lnTo>
                <a:lnTo>
                  <a:pt x="0" y="234"/>
                </a:lnTo>
                <a:lnTo>
                  <a:pt x="0" y="230"/>
                </a:lnTo>
                <a:lnTo>
                  <a:pt x="1" y="228"/>
                </a:lnTo>
                <a:lnTo>
                  <a:pt x="3" y="224"/>
                </a:lnTo>
                <a:lnTo>
                  <a:pt x="7" y="220"/>
                </a:lnTo>
                <a:lnTo>
                  <a:pt x="9" y="217"/>
                </a:lnTo>
                <a:lnTo>
                  <a:pt x="13" y="213"/>
                </a:lnTo>
                <a:lnTo>
                  <a:pt x="17" y="207"/>
                </a:lnTo>
                <a:lnTo>
                  <a:pt x="22" y="203"/>
                </a:lnTo>
                <a:lnTo>
                  <a:pt x="28" y="197"/>
                </a:lnTo>
                <a:lnTo>
                  <a:pt x="34" y="192"/>
                </a:lnTo>
                <a:lnTo>
                  <a:pt x="40" y="186"/>
                </a:lnTo>
                <a:lnTo>
                  <a:pt x="47" y="180"/>
                </a:lnTo>
                <a:lnTo>
                  <a:pt x="55" y="175"/>
                </a:lnTo>
                <a:lnTo>
                  <a:pt x="70" y="163"/>
                </a:lnTo>
                <a:lnTo>
                  <a:pt x="86" y="152"/>
                </a:lnTo>
                <a:lnTo>
                  <a:pt x="99" y="140"/>
                </a:lnTo>
                <a:lnTo>
                  <a:pt x="110" y="131"/>
                </a:lnTo>
                <a:lnTo>
                  <a:pt x="124" y="119"/>
                </a:lnTo>
                <a:lnTo>
                  <a:pt x="133" y="108"/>
                </a:lnTo>
                <a:lnTo>
                  <a:pt x="145" y="98"/>
                </a:lnTo>
                <a:lnTo>
                  <a:pt x="153" y="85"/>
                </a:lnTo>
                <a:lnTo>
                  <a:pt x="162" y="77"/>
                </a:lnTo>
                <a:lnTo>
                  <a:pt x="168" y="67"/>
                </a:lnTo>
                <a:lnTo>
                  <a:pt x="174" y="60"/>
                </a:lnTo>
                <a:lnTo>
                  <a:pt x="177" y="52"/>
                </a:lnTo>
                <a:lnTo>
                  <a:pt x="179" y="44"/>
                </a:lnTo>
                <a:lnTo>
                  <a:pt x="179" y="39"/>
                </a:lnTo>
                <a:lnTo>
                  <a:pt x="179" y="33"/>
                </a:lnTo>
                <a:lnTo>
                  <a:pt x="177" y="27"/>
                </a:lnTo>
                <a:lnTo>
                  <a:pt x="174" y="23"/>
                </a:lnTo>
                <a:lnTo>
                  <a:pt x="172" y="20"/>
                </a:lnTo>
                <a:lnTo>
                  <a:pt x="170" y="16"/>
                </a:lnTo>
                <a:lnTo>
                  <a:pt x="170" y="12"/>
                </a:lnTo>
                <a:lnTo>
                  <a:pt x="170" y="10"/>
                </a:lnTo>
                <a:lnTo>
                  <a:pt x="172" y="8"/>
                </a:lnTo>
                <a:lnTo>
                  <a:pt x="174" y="4"/>
                </a:lnTo>
                <a:lnTo>
                  <a:pt x="177" y="2"/>
                </a:lnTo>
                <a:lnTo>
                  <a:pt x="181" y="0"/>
                </a:lnTo>
                <a:lnTo>
                  <a:pt x="185" y="0"/>
                </a:lnTo>
                <a:lnTo>
                  <a:pt x="193" y="0"/>
                </a:lnTo>
                <a:lnTo>
                  <a:pt x="200" y="2"/>
                </a:lnTo>
                <a:lnTo>
                  <a:pt x="210" y="4"/>
                </a:lnTo>
                <a:lnTo>
                  <a:pt x="220" y="6"/>
                </a:lnTo>
                <a:lnTo>
                  <a:pt x="233" y="10"/>
                </a:lnTo>
                <a:lnTo>
                  <a:pt x="246" y="16"/>
                </a:lnTo>
                <a:lnTo>
                  <a:pt x="258" y="21"/>
                </a:lnTo>
                <a:lnTo>
                  <a:pt x="269" y="29"/>
                </a:lnTo>
                <a:lnTo>
                  <a:pt x="279" y="35"/>
                </a:lnTo>
                <a:lnTo>
                  <a:pt x="288" y="41"/>
                </a:lnTo>
                <a:lnTo>
                  <a:pt x="294" y="44"/>
                </a:lnTo>
                <a:lnTo>
                  <a:pt x="300" y="50"/>
                </a:lnTo>
                <a:lnTo>
                  <a:pt x="304" y="56"/>
                </a:lnTo>
                <a:lnTo>
                  <a:pt x="308" y="60"/>
                </a:lnTo>
                <a:lnTo>
                  <a:pt x="306" y="62"/>
                </a:lnTo>
                <a:lnTo>
                  <a:pt x="306" y="65"/>
                </a:lnTo>
                <a:lnTo>
                  <a:pt x="304" y="67"/>
                </a:lnTo>
                <a:lnTo>
                  <a:pt x="302" y="71"/>
                </a:lnTo>
                <a:lnTo>
                  <a:pt x="300" y="75"/>
                </a:lnTo>
                <a:lnTo>
                  <a:pt x="296" y="79"/>
                </a:lnTo>
                <a:lnTo>
                  <a:pt x="292" y="83"/>
                </a:lnTo>
                <a:lnTo>
                  <a:pt x="288" y="88"/>
                </a:lnTo>
                <a:lnTo>
                  <a:pt x="283" y="92"/>
                </a:lnTo>
                <a:lnTo>
                  <a:pt x="279" y="96"/>
                </a:lnTo>
                <a:lnTo>
                  <a:pt x="271" y="102"/>
                </a:lnTo>
                <a:lnTo>
                  <a:pt x="265" y="108"/>
                </a:lnTo>
                <a:lnTo>
                  <a:pt x="258" y="113"/>
                </a:lnTo>
                <a:lnTo>
                  <a:pt x="250" y="119"/>
                </a:lnTo>
                <a:lnTo>
                  <a:pt x="242" y="125"/>
                </a:lnTo>
                <a:lnTo>
                  <a:pt x="233" y="131"/>
                </a:lnTo>
                <a:lnTo>
                  <a:pt x="214" y="144"/>
                </a:lnTo>
                <a:lnTo>
                  <a:pt x="193" y="157"/>
                </a:lnTo>
                <a:lnTo>
                  <a:pt x="174" y="171"/>
                </a:lnTo>
                <a:lnTo>
                  <a:pt x="154" y="182"/>
                </a:lnTo>
                <a:lnTo>
                  <a:pt x="135" y="194"/>
                </a:lnTo>
                <a:lnTo>
                  <a:pt x="116" y="203"/>
                </a:lnTo>
                <a:lnTo>
                  <a:pt x="99" y="211"/>
                </a:lnTo>
                <a:lnTo>
                  <a:pt x="80" y="219"/>
                </a:lnTo>
                <a:lnTo>
                  <a:pt x="80" y="21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9"/>
          <p:cNvSpPr/>
          <p:nvPr/>
        </p:nvSpPr>
        <p:spPr bwMode="auto">
          <a:xfrm>
            <a:off x="1613720" y="1976326"/>
            <a:ext cx="473414" cy="213956"/>
          </a:xfrm>
          <a:custGeom>
            <a:avLst/>
            <a:gdLst>
              <a:gd name="T0" fmla="*/ 362 w 499"/>
              <a:gd name="T1" fmla="*/ 19 h 226"/>
              <a:gd name="T2" fmla="*/ 356 w 499"/>
              <a:gd name="T3" fmla="*/ 9 h 226"/>
              <a:gd name="T4" fmla="*/ 358 w 499"/>
              <a:gd name="T5" fmla="*/ 4 h 226"/>
              <a:gd name="T6" fmla="*/ 366 w 499"/>
              <a:gd name="T7" fmla="*/ 2 h 226"/>
              <a:gd name="T8" fmla="*/ 379 w 499"/>
              <a:gd name="T9" fmla="*/ 2 h 226"/>
              <a:gd name="T10" fmla="*/ 394 w 499"/>
              <a:gd name="T11" fmla="*/ 4 h 226"/>
              <a:gd name="T12" fmla="*/ 415 w 499"/>
              <a:gd name="T13" fmla="*/ 9 h 226"/>
              <a:gd name="T14" fmla="*/ 438 w 499"/>
              <a:gd name="T15" fmla="*/ 19 h 226"/>
              <a:gd name="T16" fmla="*/ 461 w 499"/>
              <a:gd name="T17" fmla="*/ 32 h 226"/>
              <a:gd name="T18" fmla="*/ 480 w 499"/>
              <a:gd name="T19" fmla="*/ 46 h 226"/>
              <a:gd name="T20" fmla="*/ 492 w 499"/>
              <a:gd name="T21" fmla="*/ 57 h 226"/>
              <a:gd name="T22" fmla="*/ 499 w 499"/>
              <a:gd name="T23" fmla="*/ 71 h 226"/>
              <a:gd name="T24" fmla="*/ 498 w 499"/>
              <a:gd name="T25" fmla="*/ 80 h 226"/>
              <a:gd name="T26" fmla="*/ 494 w 499"/>
              <a:gd name="T27" fmla="*/ 88 h 226"/>
              <a:gd name="T28" fmla="*/ 484 w 499"/>
              <a:gd name="T29" fmla="*/ 95 h 226"/>
              <a:gd name="T30" fmla="*/ 475 w 499"/>
              <a:gd name="T31" fmla="*/ 103 h 226"/>
              <a:gd name="T32" fmla="*/ 459 w 499"/>
              <a:gd name="T33" fmla="*/ 111 h 226"/>
              <a:gd name="T34" fmla="*/ 442 w 499"/>
              <a:gd name="T35" fmla="*/ 118 h 226"/>
              <a:gd name="T36" fmla="*/ 421 w 499"/>
              <a:gd name="T37" fmla="*/ 126 h 226"/>
              <a:gd name="T38" fmla="*/ 396 w 499"/>
              <a:gd name="T39" fmla="*/ 136 h 226"/>
              <a:gd name="T40" fmla="*/ 356 w 499"/>
              <a:gd name="T41" fmla="*/ 151 h 226"/>
              <a:gd name="T42" fmla="*/ 299 w 499"/>
              <a:gd name="T43" fmla="*/ 168 h 226"/>
              <a:gd name="T44" fmla="*/ 211 w 499"/>
              <a:gd name="T45" fmla="*/ 189 h 226"/>
              <a:gd name="T46" fmla="*/ 134 w 499"/>
              <a:gd name="T47" fmla="*/ 208 h 226"/>
              <a:gd name="T48" fmla="*/ 105 w 499"/>
              <a:gd name="T49" fmla="*/ 214 h 226"/>
              <a:gd name="T50" fmla="*/ 81 w 499"/>
              <a:gd name="T51" fmla="*/ 220 h 226"/>
              <a:gd name="T52" fmla="*/ 59 w 499"/>
              <a:gd name="T53" fmla="*/ 222 h 226"/>
              <a:gd name="T54" fmla="*/ 40 w 499"/>
              <a:gd name="T55" fmla="*/ 226 h 226"/>
              <a:gd name="T56" fmla="*/ 25 w 499"/>
              <a:gd name="T57" fmla="*/ 226 h 226"/>
              <a:gd name="T58" fmla="*/ 14 w 499"/>
              <a:gd name="T59" fmla="*/ 226 h 226"/>
              <a:gd name="T60" fmla="*/ 6 w 499"/>
              <a:gd name="T61" fmla="*/ 226 h 226"/>
              <a:gd name="T62" fmla="*/ 2 w 499"/>
              <a:gd name="T63" fmla="*/ 222 h 226"/>
              <a:gd name="T64" fmla="*/ 0 w 499"/>
              <a:gd name="T65" fmla="*/ 220 h 226"/>
              <a:gd name="T66" fmla="*/ 4 w 499"/>
              <a:gd name="T67" fmla="*/ 216 h 226"/>
              <a:gd name="T68" fmla="*/ 12 w 499"/>
              <a:gd name="T69" fmla="*/ 210 h 226"/>
              <a:gd name="T70" fmla="*/ 25 w 499"/>
              <a:gd name="T71" fmla="*/ 204 h 226"/>
              <a:gd name="T72" fmla="*/ 40 w 499"/>
              <a:gd name="T73" fmla="*/ 197 h 226"/>
              <a:gd name="T74" fmla="*/ 61 w 499"/>
              <a:gd name="T75" fmla="*/ 189 h 226"/>
              <a:gd name="T76" fmla="*/ 86 w 499"/>
              <a:gd name="T77" fmla="*/ 178 h 226"/>
              <a:gd name="T78" fmla="*/ 128 w 499"/>
              <a:gd name="T79" fmla="*/ 161 h 226"/>
              <a:gd name="T80" fmla="*/ 182 w 499"/>
              <a:gd name="T81" fmla="*/ 139 h 226"/>
              <a:gd name="T82" fmla="*/ 232 w 499"/>
              <a:gd name="T83" fmla="*/ 118 h 226"/>
              <a:gd name="T84" fmla="*/ 276 w 499"/>
              <a:gd name="T85" fmla="*/ 99 h 226"/>
              <a:gd name="T86" fmla="*/ 308 w 499"/>
              <a:gd name="T87" fmla="*/ 86 h 226"/>
              <a:gd name="T88" fmla="*/ 325 w 499"/>
              <a:gd name="T89" fmla="*/ 76 h 226"/>
              <a:gd name="T90" fmla="*/ 341 w 499"/>
              <a:gd name="T91" fmla="*/ 67 h 226"/>
              <a:gd name="T92" fmla="*/ 352 w 499"/>
              <a:gd name="T93" fmla="*/ 59 h 226"/>
              <a:gd name="T94" fmla="*/ 360 w 499"/>
              <a:gd name="T95" fmla="*/ 51 h 226"/>
              <a:gd name="T96" fmla="*/ 366 w 499"/>
              <a:gd name="T97" fmla="*/ 44 h 226"/>
              <a:gd name="T98" fmla="*/ 367 w 499"/>
              <a:gd name="T99" fmla="*/ 36 h 226"/>
              <a:gd name="T100" fmla="*/ 367 w 499"/>
              <a:gd name="T101" fmla="*/ 30 h 226"/>
              <a:gd name="T102" fmla="*/ 366 w 499"/>
              <a:gd name="T103" fmla="*/ 27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9" h="226">
                <a:moveTo>
                  <a:pt x="366" y="27"/>
                </a:moveTo>
                <a:lnTo>
                  <a:pt x="362" y="19"/>
                </a:lnTo>
                <a:lnTo>
                  <a:pt x="358" y="13"/>
                </a:lnTo>
                <a:lnTo>
                  <a:pt x="356" y="9"/>
                </a:lnTo>
                <a:lnTo>
                  <a:pt x="356" y="6"/>
                </a:lnTo>
                <a:lnTo>
                  <a:pt x="358" y="4"/>
                </a:lnTo>
                <a:lnTo>
                  <a:pt x="362" y="2"/>
                </a:lnTo>
                <a:lnTo>
                  <a:pt x="366" y="2"/>
                </a:lnTo>
                <a:lnTo>
                  <a:pt x="371" y="0"/>
                </a:lnTo>
                <a:lnTo>
                  <a:pt x="379" y="2"/>
                </a:lnTo>
                <a:lnTo>
                  <a:pt x="387" y="2"/>
                </a:lnTo>
                <a:lnTo>
                  <a:pt x="394" y="4"/>
                </a:lnTo>
                <a:lnTo>
                  <a:pt x="404" y="6"/>
                </a:lnTo>
                <a:lnTo>
                  <a:pt x="415" y="9"/>
                </a:lnTo>
                <a:lnTo>
                  <a:pt x="425" y="13"/>
                </a:lnTo>
                <a:lnTo>
                  <a:pt x="438" y="19"/>
                </a:lnTo>
                <a:lnTo>
                  <a:pt x="452" y="27"/>
                </a:lnTo>
                <a:lnTo>
                  <a:pt x="461" y="32"/>
                </a:lnTo>
                <a:lnTo>
                  <a:pt x="471" y="40"/>
                </a:lnTo>
                <a:lnTo>
                  <a:pt x="480" y="46"/>
                </a:lnTo>
                <a:lnTo>
                  <a:pt x="486" y="51"/>
                </a:lnTo>
                <a:lnTo>
                  <a:pt x="492" y="57"/>
                </a:lnTo>
                <a:lnTo>
                  <a:pt x="498" y="63"/>
                </a:lnTo>
                <a:lnTo>
                  <a:pt x="499" y="71"/>
                </a:lnTo>
                <a:lnTo>
                  <a:pt x="499" y="76"/>
                </a:lnTo>
                <a:lnTo>
                  <a:pt x="498" y="80"/>
                </a:lnTo>
                <a:lnTo>
                  <a:pt x="496" y="84"/>
                </a:lnTo>
                <a:lnTo>
                  <a:pt x="494" y="88"/>
                </a:lnTo>
                <a:lnTo>
                  <a:pt x="490" y="92"/>
                </a:lnTo>
                <a:lnTo>
                  <a:pt x="484" y="95"/>
                </a:lnTo>
                <a:lnTo>
                  <a:pt x="480" y="99"/>
                </a:lnTo>
                <a:lnTo>
                  <a:pt x="475" y="103"/>
                </a:lnTo>
                <a:lnTo>
                  <a:pt x="467" y="107"/>
                </a:lnTo>
                <a:lnTo>
                  <a:pt x="459" y="111"/>
                </a:lnTo>
                <a:lnTo>
                  <a:pt x="452" y="115"/>
                </a:lnTo>
                <a:lnTo>
                  <a:pt x="442" y="118"/>
                </a:lnTo>
                <a:lnTo>
                  <a:pt x="432" y="122"/>
                </a:lnTo>
                <a:lnTo>
                  <a:pt x="421" y="126"/>
                </a:lnTo>
                <a:lnTo>
                  <a:pt x="410" y="132"/>
                </a:lnTo>
                <a:lnTo>
                  <a:pt x="396" y="136"/>
                </a:lnTo>
                <a:lnTo>
                  <a:pt x="383" y="141"/>
                </a:lnTo>
                <a:lnTo>
                  <a:pt x="356" y="151"/>
                </a:lnTo>
                <a:lnTo>
                  <a:pt x="327" y="159"/>
                </a:lnTo>
                <a:lnTo>
                  <a:pt x="299" y="168"/>
                </a:lnTo>
                <a:lnTo>
                  <a:pt x="270" y="176"/>
                </a:lnTo>
                <a:lnTo>
                  <a:pt x="211" y="189"/>
                </a:lnTo>
                <a:lnTo>
                  <a:pt x="151" y="204"/>
                </a:lnTo>
                <a:lnTo>
                  <a:pt x="134" y="208"/>
                </a:lnTo>
                <a:lnTo>
                  <a:pt x="121" y="212"/>
                </a:lnTo>
                <a:lnTo>
                  <a:pt x="105" y="214"/>
                </a:lnTo>
                <a:lnTo>
                  <a:pt x="94" y="216"/>
                </a:lnTo>
                <a:lnTo>
                  <a:pt x="81" y="220"/>
                </a:lnTo>
                <a:lnTo>
                  <a:pt x="69" y="222"/>
                </a:lnTo>
                <a:lnTo>
                  <a:pt x="59" y="222"/>
                </a:lnTo>
                <a:lnTo>
                  <a:pt x="50" y="224"/>
                </a:lnTo>
                <a:lnTo>
                  <a:pt x="40" y="226"/>
                </a:lnTo>
                <a:lnTo>
                  <a:pt x="33" y="226"/>
                </a:lnTo>
                <a:lnTo>
                  <a:pt x="25" y="226"/>
                </a:lnTo>
                <a:lnTo>
                  <a:pt x="19" y="226"/>
                </a:lnTo>
                <a:lnTo>
                  <a:pt x="14" y="226"/>
                </a:lnTo>
                <a:lnTo>
                  <a:pt x="10" y="226"/>
                </a:lnTo>
                <a:lnTo>
                  <a:pt x="6" y="226"/>
                </a:lnTo>
                <a:lnTo>
                  <a:pt x="4" y="224"/>
                </a:lnTo>
                <a:lnTo>
                  <a:pt x="2" y="222"/>
                </a:lnTo>
                <a:lnTo>
                  <a:pt x="0" y="222"/>
                </a:lnTo>
                <a:lnTo>
                  <a:pt x="0" y="220"/>
                </a:lnTo>
                <a:lnTo>
                  <a:pt x="2" y="218"/>
                </a:lnTo>
                <a:lnTo>
                  <a:pt x="4" y="216"/>
                </a:lnTo>
                <a:lnTo>
                  <a:pt x="8" y="214"/>
                </a:lnTo>
                <a:lnTo>
                  <a:pt x="12" y="210"/>
                </a:lnTo>
                <a:lnTo>
                  <a:pt x="17" y="208"/>
                </a:lnTo>
                <a:lnTo>
                  <a:pt x="25" y="204"/>
                </a:lnTo>
                <a:lnTo>
                  <a:pt x="33" y="201"/>
                </a:lnTo>
                <a:lnTo>
                  <a:pt x="40" y="197"/>
                </a:lnTo>
                <a:lnTo>
                  <a:pt x="52" y="193"/>
                </a:lnTo>
                <a:lnTo>
                  <a:pt x="61" y="189"/>
                </a:lnTo>
                <a:lnTo>
                  <a:pt x="75" y="183"/>
                </a:lnTo>
                <a:lnTo>
                  <a:pt x="86" y="178"/>
                </a:lnTo>
                <a:lnTo>
                  <a:pt x="102" y="172"/>
                </a:lnTo>
                <a:lnTo>
                  <a:pt x="128" y="161"/>
                </a:lnTo>
                <a:lnTo>
                  <a:pt x="155" y="149"/>
                </a:lnTo>
                <a:lnTo>
                  <a:pt x="182" y="139"/>
                </a:lnTo>
                <a:lnTo>
                  <a:pt x="207" y="128"/>
                </a:lnTo>
                <a:lnTo>
                  <a:pt x="232" y="118"/>
                </a:lnTo>
                <a:lnTo>
                  <a:pt x="255" y="109"/>
                </a:lnTo>
                <a:lnTo>
                  <a:pt x="276" y="99"/>
                </a:lnTo>
                <a:lnTo>
                  <a:pt x="299" y="90"/>
                </a:lnTo>
                <a:lnTo>
                  <a:pt x="308" y="86"/>
                </a:lnTo>
                <a:lnTo>
                  <a:pt x="318" y="80"/>
                </a:lnTo>
                <a:lnTo>
                  <a:pt x="325" y="76"/>
                </a:lnTo>
                <a:lnTo>
                  <a:pt x="333" y="73"/>
                </a:lnTo>
                <a:lnTo>
                  <a:pt x="341" y="67"/>
                </a:lnTo>
                <a:lnTo>
                  <a:pt x="346" y="63"/>
                </a:lnTo>
                <a:lnTo>
                  <a:pt x="352" y="59"/>
                </a:lnTo>
                <a:lnTo>
                  <a:pt x="356" y="55"/>
                </a:lnTo>
                <a:lnTo>
                  <a:pt x="360" y="51"/>
                </a:lnTo>
                <a:lnTo>
                  <a:pt x="364" y="48"/>
                </a:lnTo>
                <a:lnTo>
                  <a:pt x="366" y="44"/>
                </a:lnTo>
                <a:lnTo>
                  <a:pt x="367" y="40"/>
                </a:lnTo>
                <a:lnTo>
                  <a:pt x="367" y="36"/>
                </a:lnTo>
                <a:lnTo>
                  <a:pt x="367" y="32"/>
                </a:lnTo>
                <a:lnTo>
                  <a:pt x="367" y="30"/>
                </a:lnTo>
                <a:lnTo>
                  <a:pt x="366" y="27"/>
                </a:lnTo>
                <a:lnTo>
                  <a:pt x="366" y="27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3" name="任意多边形: 形状 72"/>
          <p:cNvSpPr/>
          <p:nvPr/>
        </p:nvSpPr>
        <p:spPr>
          <a:xfrm>
            <a:off x="1315761" y="2242746"/>
            <a:ext cx="150255" cy="880985"/>
          </a:xfrm>
          <a:custGeom>
            <a:avLst/>
            <a:gdLst>
              <a:gd name="connsiteX0" fmla="*/ 198097 w 200314"/>
              <a:gd name="connsiteY0" fmla="*/ 0 h 1174646"/>
              <a:gd name="connsiteX1" fmla="*/ 200314 w 200314"/>
              <a:gd name="connsiteY1" fmla="*/ 4419 h 1174646"/>
              <a:gd name="connsiteX2" fmla="*/ 200314 w 200314"/>
              <a:gd name="connsiteY2" fmla="*/ 6941 h 1174646"/>
              <a:gd name="connsiteX3" fmla="*/ 197783 w 200314"/>
              <a:gd name="connsiteY3" fmla="*/ 11985 h 1174646"/>
              <a:gd name="connsiteX4" fmla="*/ 196517 w 200314"/>
              <a:gd name="connsiteY4" fmla="*/ 13246 h 1174646"/>
              <a:gd name="connsiteX5" fmla="*/ 188922 w 200314"/>
              <a:gd name="connsiteY5" fmla="*/ 23334 h 1174646"/>
              <a:gd name="connsiteX6" fmla="*/ 181328 w 200314"/>
              <a:gd name="connsiteY6" fmla="*/ 35944 h 1174646"/>
              <a:gd name="connsiteX7" fmla="*/ 176265 w 200314"/>
              <a:gd name="connsiteY7" fmla="*/ 42249 h 1174646"/>
              <a:gd name="connsiteX8" fmla="*/ 171201 w 200314"/>
              <a:gd name="connsiteY8" fmla="*/ 47293 h 1174646"/>
              <a:gd name="connsiteX9" fmla="*/ 167404 w 200314"/>
              <a:gd name="connsiteY9" fmla="*/ 52338 h 1174646"/>
              <a:gd name="connsiteX10" fmla="*/ 164873 w 200314"/>
              <a:gd name="connsiteY10" fmla="*/ 57382 h 1174646"/>
              <a:gd name="connsiteX11" fmla="*/ 162341 w 200314"/>
              <a:gd name="connsiteY11" fmla="*/ 64948 h 1174646"/>
              <a:gd name="connsiteX12" fmla="*/ 159809 w 200314"/>
              <a:gd name="connsiteY12" fmla="*/ 71253 h 1174646"/>
              <a:gd name="connsiteX13" fmla="*/ 157278 w 200314"/>
              <a:gd name="connsiteY13" fmla="*/ 81341 h 1174646"/>
              <a:gd name="connsiteX14" fmla="*/ 157278 w 200314"/>
              <a:gd name="connsiteY14" fmla="*/ 93951 h 1174646"/>
              <a:gd name="connsiteX15" fmla="*/ 154746 w 200314"/>
              <a:gd name="connsiteY15" fmla="*/ 105300 h 1174646"/>
              <a:gd name="connsiteX16" fmla="*/ 152215 w 200314"/>
              <a:gd name="connsiteY16" fmla="*/ 120433 h 1174646"/>
              <a:gd name="connsiteX17" fmla="*/ 152215 w 200314"/>
              <a:gd name="connsiteY17" fmla="*/ 136826 h 1174646"/>
              <a:gd name="connsiteX18" fmla="*/ 149683 w 200314"/>
              <a:gd name="connsiteY18" fmla="*/ 153219 h 1174646"/>
              <a:gd name="connsiteX19" fmla="*/ 149683 w 200314"/>
              <a:gd name="connsiteY19" fmla="*/ 173396 h 1174646"/>
              <a:gd name="connsiteX20" fmla="*/ 149683 w 200314"/>
              <a:gd name="connsiteY20" fmla="*/ 192311 h 1174646"/>
              <a:gd name="connsiteX21" fmla="*/ 147152 w 200314"/>
              <a:gd name="connsiteY21" fmla="*/ 213748 h 1174646"/>
              <a:gd name="connsiteX22" fmla="*/ 147152 w 200314"/>
              <a:gd name="connsiteY22" fmla="*/ 237708 h 1174646"/>
              <a:gd name="connsiteX23" fmla="*/ 147152 w 200314"/>
              <a:gd name="connsiteY23" fmla="*/ 262928 h 1174646"/>
              <a:gd name="connsiteX24" fmla="*/ 147152 w 200314"/>
              <a:gd name="connsiteY24" fmla="*/ 289410 h 1174646"/>
              <a:gd name="connsiteX25" fmla="*/ 144620 w 200314"/>
              <a:gd name="connsiteY25" fmla="*/ 344894 h 1174646"/>
              <a:gd name="connsiteX26" fmla="*/ 142089 w 200314"/>
              <a:gd name="connsiteY26" fmla="*/ 400379 h 1174646"/>
              <a:gd name="connsiteX27" fmla="*/ 142089 w 200314"/>
              <a:gd name="connsiteY27" fmla="*/ 455864 h 1174646"/>
              <a:gd name="connsiteX28" fmla="*/ 140823 w 200314"/>
              <a:gd name="connsiteY28" fmla="*/ 506305 h 1174646"/>
              <a:gd name="connsiteX29" fmla="*/ 140823 w 200314"/>
              <a:gd name="connsiteY29" fmla="*/ 559268 h 1174646"/>
              <a:gd name="connsiteX30" fmla="*/ 140823 w 200314"/>
              <a:gd name="connsiteY30" fmla="*/ 609709 h 1174646"/>
              <a:gd name="connsiteX31" fmla="*/ 140823 w 200314"/>
              <a:gd name="connsiteY31" fmla="*/ 657628 h 1174646"/>
              <a:gd name="connsiteX32" fmla="*/ 140823 w 200314"/>
              <a:gd name="connsiteY32" fmla="*/ 705546 h 1174646"/>
              <a:gd name="connsiteX33" fmla="*/ 138291 w 200314"/>
              <a:gd name="connsiteY33" fmla="*/ 733289 h 1174646"/>
              <a:gd name="connsiteX34" fmla="*/ 138291 w 200314"/>
              <a:gd name="connsiteY34" fmla="*/ 757248 h 1174646"/>
              <a:gd name="connsiteX35" fmla="*/ 135760 w 200314"/>
              <a:gd name="connsiteY35" fmla="*/ 781208 h 1174646"/>
              <a:gd name="connsiteX36" fmla="*/ 135760 w 200314"/>
              <a:gd name="connsiteY36" fmla="*/ 802645 h 1174646"/>
              <a:gd name="connsiteX37" fmla="*/ 133228 w 200314"/>
              <a:gd name="connsiteY37" fmla="*/ 826604 h 1174646"/>
              <a:gd name="connsiteX38" fmla="*/ 133228 w 200314"/>
              <a:gd name="connsiteY38" fmla="*/ 848042 h 1174646"/>
              <a:gd name="connsiteX39" fmla="*/ 133228 w 200314"/>
              <a:gd name="connsiteY39" fmla="*/ 870740 h 1174646"/>
              <a:gd name="connsiteX40" fmla="*/ 130697 w 200314"/>
              <a:gd name="connsiteY40" fmla="*/ 889655 h 1174646"/>
              <a:gd name="connsiteX41" fmla="*/ 130697 w 200314"/>
              <a:gd name="connsiteY41" fmla="*/ 930008 h 1174646"/>
              <a:gd name="connsiteX42" fmla="*/ 128165 w 200314"/>
              <a:gd name="connsiteY42" fmla="*/ 966578 h 1174646"/>
              <a:gd name="connsiteX43" fmla="*/ 125634 w 200314"/>
              <a:gd name="connsiteY43" fmla="*/ 1003147 h 1174646"/>
              <a:gd name="connsiteX44" fmla="*/ 123102 w 200314"/>
              <a:gd name="connsiteY44" fmla="*/ 1037195 h 1174646"/>
              <a:gd name="connsiteX45" fmla="*/ 123102 w 200314"/>
              <a:gd name="connsiteY45" fmla="*/ 1053588 h 1174646"/>
              <a:gd name="connsiteX46" fmla="*/ 120571 w 200314"/>
              <a:gd name="connsiteY46" fmla="*/ 1067459 h 1174646"/>
              <a:gd name="connsiteX47" fmla="*/ 118039 w 200314"/>
              <a:gd name="connsiteY47" fmla="*/ 1082592 h 1174646"/>
              <a:gd name="connsiteX48" fmla="*/ 115507 w 200314"/>
              <a:gd name="connsiteY48" fmla="*/ 1093941 h 1174646"/>
              <a:gd name="connsiteX49" fmla="*/ 115507 w 200314"/>
              <a:gd name="connsiteY49" fmla="*/ 1106551 h 1174646"/>
              <a:gd name="connsiteX50" fmla="*/ 112976 w 200314"/>
              <a:gd name="connsiteY50" fmla="*/ 1119161 h 1174646"/>
              <a:gd name="connsiteX51" fmla="*/ 111710 w 200314"/>
              <a:gd name="connsiteY51" fmla="*/ 1127988 h 1174646"/>
              <a:gd name="connsiteX52" fmla="*/ 109179 w 200314"/>
              <a:gd name="connsiteY52" fmla="*/ 1138077 h 1174646"/>
              <a:gd name="connsiteX53" fmla="*/ 106647 w 200314"/>
              <a:gd name="connsiteY53" fmla="*/ 1148165 h 1174646"/>
              <a:gd name="connsiteX54" fmla="*/ 104116 w 200314"/>
              <a:gd name="connsiteY54" fmla="*/ 1151948 h 1174646"/>
              <a:gd name="connsiteX55" fmla="*/ 101584 w 200314"/>
              <a:gd name="connsiteY55" fmla="*/ 1159514 h 1174646"/>
              <a:gd name="connsiteX56" fmla="*/ 99052 w 200314"/>
              <a:gd name="connsiteY56" fmla="*/ 1164558 h 1174646"/>
              <a:gd name="connsiteX57" fmla="*/ 99052 w 200314"/>
              <a:gd name="connsiteY57" fmla="*/ 1169602 h 1174646"/>
              <a:gd name="connsiteX58" fmla="*/ 96521 w 200314"/>
              <a:gd name="connsiteY58" fmla="*/ 1172124 h 1174646"/>
              <a:gd name="connsiteX59" fmla="*/ 93989 w 200314"/>
              <a:gd name="connsiteY59" fmla="*/ 1172124 h 1174646"/>
              <a:gd name="connsiteX60" fmla="*/ 91458 w 200314"/>
              <a:gd name="connsiteY60" fmla="*/ 1174646 h 1174646"/>
              <a:gd name="connsiteX61" fmla="*/ 88926 w 200314"/>
              <a:gd name="connsiteY61" fmla="*/ 1174646 h 1174646"/>
              <a:gd name="connsiteX62" fmla="*/ 86395 w 200314"/>
              <a:gd name="connsiteY62" fmla="*/ 1174646 h 1174646"/>
              <a:gd name="connsiteX63" fmla="*/ 85129 w 200314"/>
              <a:gd name="connsiteY63" fmla="*/ 1174646 h 1174646"/>
              <a:gd name="connsiteX64" fmla="*/ 82597 w 200314"/>
              <a:gd name="connsiteY64" fmla="*/ 1174646 h 1174646"/>
              <a:gd name="connsiteX65" fmla="*/ 80066 w 200314"/>
              <a:gd name="connsiteY65" fmla="*/ 1172124 h 1174646"/>
              <a:gd name="connsiteX66" fmla="*/ 75003 w 200314"/>
              <a:gd name="connsiteY66" fmla="*/ 1169602 h 1174646"/>
              <a:gd name="connsiteX67" fmla="*/ 72471 w 200314"/>
              <a:gd name="connsiteY67" fmla="*/ 1167080 h 1174646"/>
              <a:gd name="connsiteX68" fmla="*/ 69940 w 200314"/>
              <a:gd name="connsiteY68" fmla="*/ 1164558 h 1174646"/>
              <a:gd name="connsiteX69" fmla="*/ 64877 w 200314"/>
              <a:gd name="connsiteY69" fmla="*/ 1154470 h 1174646"/>
              <a:gd name="connsiteX70" fmla="*/ 59814 w 200314"/>
              <a:gd name="connsiteY70" fmla="*/ 1145643 h 1174646"/>
              <a:gd name="connsiteX71" fmla="*/ 57282 w 200314"/>
              <a:gd name="connsiteY71" fmla="*/ 1130510 h 1174646"/>
              <a:gd name="connsiteX72" fmla="*/ 53485 w 200314"/>
              <a:gd name="connsiteY72" fmla="*/ 1116639 h 1174646"/>
              <a:gd name="connsiteX73" fmla="*/ 48422 w 200314"/>
              <a:gd name="connsiteY73" fmla="*/ 1101507 h 1174646"/>
              <a:gd name="connsiteX74" fmla="*/ 43359 w 200314"/>
              <a:gd name="connsiteY74" fmla="*/ 1090158 h 1174646"/>
              <a:gd name="connsiteX75" fmla="*/ 40827 w 200314"/>
              <a:gd name="connsiteY75" fmla="*/ 1075026 h 1174646"/>
              <a:gd name="connsiteX76" fmla="*/ 35764 w 200314"/>
              <a:gd name="connsiteY76" fmla="*/ 1064937 h 1174646"/>
              <a:gd name="connsiteX77" fmla="*/ 33232 w 200314"/>
              <a:gd name="connsiteY77" fmla="*/ 1056110 h 1174646"/>
              <a:gd name="connsiteX78" fmla="*/ 30701 w 200314"/>
              <a:gd name="connsiteY78" fmla="*/ 1046022 h 1174646"/>
              <a:gd name="connsiteX79" fmla="*/ 30701 w 200314"/>
              <a:gd name="connsiteY79" fmla="*/ 1040978 h 1174646"/>
              <a:gd name="connsiteX80" fmla="*/ 30701 w 200314"/>
              <a:gd name="connsiteY80" fmla="*/ 1037195 h 1174646"/>
              <a:gd name="connsiteX81" fmla="*/ 30701 w 200314"/>
              <a:gd name="connsiteY81" fmla="*/ 1034673 h 1174646"/>
              <a:gd name="connsiteX82" fmla="*/ 30701 w 200314"/>
              <a:gd name="connsiteY82" fmla="*/ 1029629 h 1174646"/>
              <a:gd name="connsiteX83" fmla="*/ 30701 w 200314"/>
              <a:gd name="connsiteY83" fmla="*/ 1024585 h 1174646"/>
              <a:gd name="connsiteX84" fmla="*/ 30701 w 200314"/>
              <a:gd name="connsiteY84" fmla="*/ 1014497 h 1174646"/>
              <a:gd name="connsiteX85" fmla="*/ 30701 w 200314"/>
              <a:gd name="connsiteY85" fmla="*/ 1005669 h 1174646"/>
              <a:gd name="connsiteX86" fmla="*/ 30701 w 200314"/>
              <a:gd name="connsiteY86" fmla="*/ 993059 h 1174646"/>
              <a:gd name="connsiteX87" fmla="*/ 30701 w 200314"/>
              <a:gd name="connsiteY87" fmla="*/ 981710 h 1174646"/>
              <a:gd name="connsiteX88" fmla="*/ 30701 w 200314"/>
              <a:gd name="connsiteY88" fmla="*/ 964056 h 1174646"/>
              <a:gd name="connsiteX89" fmla="*/ 30701 w 200314"/>
              <a:gd name="connsiteY89" fmla="*/ 947662 h 1174646"/>
              <a:gd name="connsiteX90" fmla="*/ 33232 w 200314"/>
              <a:gd name="connsiteY90" fmla="*/ 927486 h 1174646"/>
              <a:gd name="connsiteX91" fmla="*/ 33232 w 200314"/>
              <a:gd name="connsiteY91" fmla="*/ 906049 h 1174646"/>
              <a:gd name="connsiteX92" fmla="*/ 33232 w 200314"/>
              <a:gd name="connsiteY92" fmla="*/ 882089 h 1174646"/>
              <a:gd name="connsiteX93" fmla="*/ 35764 w 200314"/>
              <a:gd name="connsiteY93" fmla="*/ 858130 h 1174646"/>
              <a:gd name="connsiteX94" fmla="*/ 35764 w 200314"/>
              <a:gd name="connsiteY94" fmla="*/ 831648 h 1174646"/>
              <a:gd name="connsiteX95" fmla="*/ 35764 w 200314"/>
              <a:gd name="connsiteY95" fmla="*/ 802645 h 1174646"/>
              <a:gd name="connsiteX96" fmla="*/ 38296 w 200314"/>
              <a:gd name="connsiteY96" fmla="*/ 771119 h 1174646"/>
              <a:gd name="connsiteX97" fmla="*/ 40827 w 200314"/>
              <a:gd name="connsiteY97" fmla="*/ 739594 h 1174646"/>
              <a:gd name="connsiteX98" fmla="*/ 40827 w 200314"/>
              <a:gd name="connsiteY98" fmla="*/ 710590 h 1174646"/>
              <a:gd name="connsiteX99" fmla="*/ 40827 w 200314"/>
              <a:gd name="connsiteY99" fmla="*/ 684109 h 1174646"/>
              <a:gd name="connsiteX100" fmla="*/ 43359 w 200314"/>
              <a:gd name="connsiteY100" fmla="*/ 657628 h 1174646"/>
              <a:gd name="connsiteX101" fmla="*/ 43359 w 200314"/>
              <a:gd name="connsiteY101" fmla="*/ 633668 h 1174646"/>
              <a:gd name="connsiteX102" fmla="*/ 43359 w 200314"/>
              <a:gd name="connsiteY102" fmla="*/ 612231 h 1174646"/>
              <a:gd name="connsiteX103" fmla="*/ 45890 w 200314"/>
              <a:gd name="connsiteY103" fmla="*/ 590794 h 1174646"/>
              <a:gd name="connsiteX104" fmla="*/ 45890 w 200314"/>
              <a:gd name="connsiteY104" fmla="*/ 570617 h 1174646"/>
              <a:gd name="connsiteX105" fmla="*/ 45890 w 200314"/>
              <a:gd name="connsiteY105" fmla="*/ 551702 h 1174646"/>
              <a:gd name="connsiteX106" fmla="*/ 45890 w 200314"/>
              <a:gd name="connsiteY106" fmla="*/ 535309 h 1174646"/>
              <a:gd name="connsiteX107" fmla="*/ 45890 w 200314"/>
              <a:gd name="connsiteY107" fmla="*/ 520176 h 1174646"/>
              <a:gd name="connsiteX108" fmla="*/ 45890 w 200314"/>
              <a:gd name="connsiteY108" fmla="*/ 506305 h 1174646"/>
              <a:gd name="connsiteX109" fmla="*/ 45890 w 200314"/>
              <a:gd name="connsiteY109" fmla="*/ 493695 h 1174646"/>
              <a:gd name="connsiteX110" fmla="*/ 45890 w 200314"/>
              <a:gd name="connsiteY110" fmla="*/ 483607 h 1174646"/>
              <a:gd name="connsiteX111" fmla="*/ 45890 w 200314"/>
              <a:gd name="connsiteY111" fmla="*/ 474780 h 1174646"/>
              <a:gd name="connsiteX112" fmla="*/ 45890 w 200314"/>
              <a:gd name="connsiteY112" fmla="*/ 464691 h 1174646"/>
              <a:gd name="connsiteX113" fmla="*/ 45890 w 200314"/>
              <a:gd name="connsiteY113" fmla="*/ 457125 h 1174646"/>
              <a:gd name="connsiteX114" fmla="*/ 45890 w 200314"/>
              <a:gd name="connsiteY114" fmla="*/ 450820 h 1174646"/>
              <a:gd name="connsiteX115" fmla="*/ 45890 w 200314"/>
              <a:gd name="connsiteY115" fmla="*/ 440732 h 1174646"/>
              <a:gd name="connsiteX116" fmla="*/ 45890 w 200314"/>
              <a:gd name="connsiteY116" fmla="*/ 428122 h 1174646"/>
              <a:gd name="connsiteX117" fmla="*/ 45890 w 200314"/>
              <a:gd name="connsiteY117" fmla="*/ 419295 h 1174646"/>
              <a:gd name="connsiteX118" fmla="*/ 45890 w 200314"/>
              <a:gd name="connsiteY118" fmla="*/ 406684 h 1174646"/>
              <a:gd name="connsiteX119" fmla="*/ 45890 w 200314"/>
              <a:gd name="connsiteY119" fmla="*/ 392813 h 1174646"/>
              <a:gd name="connsiteX120" fmla="*/ 45890 w 200314"/>
              <a:gd name="connsiteY120" fmla="*/ 380203 h 1174646"/>
              <a:gd name="connsiteX121" fmla="*/ 45890 w 200314"/>
              <a:gd name="connsiteY121" fmla="*/ 363810 h 1174646"/>
              <a:gd name="connsiteX122" fmla="*/ 43359 w 200314"/>
              <a:gd name="connsiteY122" fmla="*/ 348678 h 1174646"/>
              <a:gd name="connsiteX123" fmla="*/ 43359 w 200314"/>
              <a:gd name="connsiteY123" fmla="*/ 332284 h 1174646"/>
              <a:gd name="connsiteX124" fmla="*/ 43359 w 200314"/>
              <a:gd name="connsiteY124" fmla="*/ 315891 h 1174646"/>
              <a:gd name="connsiteX125" fmla="*/ 40827 w 200314"/>
              <a:gd name="connsiteY125" fmla="*/ 295715 h 1174646"/>
              <a:gd name="connsiteX126" fmla="*/ 40827 w 200314"/>
              <a:gd name="connsiteY126" fmla="*/ 276799 h 1174646"/>
              <a:gd name="connsiteX127" fmla="*/ 40827 w 200314"/>
              <a:gd name="connsiteY127" fmla="*/ 255362 h 1174646"/>
              <a:gd name="connsiteX128" fmla="*/ 38296 w 200314"/>
              <a:gd name="connsiteY128" fmla="*/ 233925 h 1174646"/>
              <a:gd name="connsiteX129" fmla="*/ 38296 w 200314"/>
              <a:gd name="connsiteY129" fmla="*/ 211226 h 1174646"/>
              <a:gd name="connsiteX130" fmla="*/ 38296 w 200314"/>
              <a:gd name="connsiteY130" fmla="*/ 189789 h 1174646"/>
              <a:gd name="connsiteX131" fmla="*/ 38296 w 200314"/>
              <a:gd name="connsiteY131" fmla="*/ 170874 h 1174646"/>
              <a:gd name="connsiteX132" fmla="*/ 35764 w 200314"/>
              <a:gd name="connsiteY132" fmla="*/ 153219 h 1174646"/>
              <a:gd name="connsiteX133" fmla="*/ 35764 w 200314"/>
              <a:gd name="connsiteY133" fmla="*/ 136826 h 1174646"/>
              <a:gd name="connsiteX134" fmla="*/ 35764 w 200314"/>
              <a:gd name="connsiteY134" fmla="*/ 120433 h 1174646"/>
              <a:gd name="connsiteX135" fmla="*/ 33232 w 200314"/>
              <a:gd name="connsiteY135" fmla="*/ 105300 h 1174646"/>
              <a:gd name="connsiteX136" fmla="*/ 33232 w 200314"/>
              <a:gd name="connsiteY136" fmla="*/ 93951 h 1174646"/>
              <a:gd name="connsiteX137" fmla="*/ 33232 w 200314"/>
              <a:gd name="connsiteY137" fmla="*/ 81341 h 1174646"/>
              <a:gd name="connsiteX138" fmla="*/ 30701 w 200314"/>
              <a:gd name="connsiteY138" fmla="*/ 71253 h 1174646"/>
              <a:gd name="connsiteX139" fmla="*/ 29435 w 200314"/>
              <a:gd name="connsiteY139" fmla="*/ 62426 h 1174646"/>
              <a:gd name="connsiteX140" fmla="*/ 29435 w 200314"/>
              <a:gd name="connsiteY140" fmla="*/ 52338 h 1174646"/>
              <a:gd name="connsiteX141" fmla="*/ 26904 w 200314"/>
              <a:gd name="connsiteY141" fmla="*/ 44771 h 1174646"/>
              <a:gd name="connsiteX142" fmla="*/ 26904 w 200314"/>
              <a:gd name="connsiteY142" fmla="*/ 40988 h 1174646"/>
              <a:gd name="connsiteX143" fmla="*/ 24372 w 200314"/>
              <a:gd name="connsiteY143" fmla="*/ 35944 h 1174646"/>
              <a:gd name="connsiteX144" fmla="*/ 24372 w 200314"/>
              <a:gd name="connsiteY144" fmla="*/ 30900 h 1174646"/>
              <a:gd name="connsiteX145" fmla="*/ 21840 w 200314"/>
              <a:gd name="connsiteY145" fmla="*/ 30900 h 1174646"/>
              <a:gd name="connsiteX146" fmla="*/ 16777 w 200314"/>
              <a:gd name="connsiteY146" fmla="*/ 28378 h 1174646"/>
              <a:gd name="connsiteX147" fmla="*/ 9183 w 200314"/>
              <a:gd name="connsiteY147" fmla="*/ 28378 h 1174646"/>
              <a:gd name="connsiteX148" fmla="*/ 1588 w 200314"/>
              <a:gd name="connsiteY148" fmla="*/ 28378 h 1174646"/>
              <a:gd name="connsiteX149" fmla="*/ 0 w 200314"/>
              <a:gd name="connsiteY149" fmla="*/ 28026 h 1174646"/>
              <a:gd name="connsiteX150" fmla="*/ 712 w 200314"/>
              <a:gd name="connsiteY150" fmla="*/ 27225 h 1174646"/>
              <a:gd name="connsiteX151" fmla="*/ 198097 w 200314"/>
              <a:gd name="connsiteY151" fmla="*/ 0 h 117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200314" h="1174646">
                <a:moveTo>
                  <a:pt x="198097" y="0"/>
                </a:moveTo>
                <a:lnTo>
                  <a:pt x="200314" y="4419"/>
                </a:lnTo>
                <a:lnTo>
                  <a:pt x="200314" y="6941"/>
                </a:lnTo>
                <a:lnTo>
                  <a:pt x="197783" y="11985"/>
                </a:lnTo>
                <a:lnTo>
                  <a:pt x="196517" y="13246"/>
                </a:lnTo>
                <a:lnTo>
                  <a:pt x="188922" y="23334"/>
                </a:lnTo>
                <a:lnTo>
                  <a:pt x="181328" y="35944"/>
                </a:lnTo>
                <a:lnTo>
                  <a:pt x="176265" y="42249"/>
                </a:lnTo>
                <a:lnTo>
                  <a:pt x="171201" y="47293"/>
                </a:lnTo>
                <a:lnTo>
                  <a:pt x="167404" y="52338"/>
                </a:lnTo>
                <a:lnTo>
                  <a:pt x="164873" y="57382"/>
                </a:lnTo>
                <a:lnTo>
                  <a:pt x="162341" y="64948"/>
                </a:lnTo>
                <a:lnTo>
                  <a:pt x="159809" y="71253"/>
                </a:lnTo>
                <a:lnTo>
                  <a:pt x="157278" y="81341"/>
                </a:lnTo>
                <a:lnTo>
                  <a:pt x="157278" y="93951"/>
                </a:lnTo>
                <a:lnTo>
                  <a:pt x="154746" y="105300"/>
                </a:lnTo>
                <a:lnTo>
                  <a:pt x="152215" y="120433"/>
                </a:lnTo>
                <a:lnTo>
                  <a:pt x="152215" y="136826"/>
                </a:lnTo>
                <a:lnTo>
                  <a:pt x="149683" y="153219"/>
                </a:lnTo>
                <a:lnTo>
                  <a:pt x="149683" y="173396"/>
                </a:lnTo>
                <a:lnTo>
                  <a:pt x="149683" y="192311"/>
                </a:lnTo>
                <a:lnTo>
                  <a:pt x="147152" y="213748"/>
                </a:lnTo>
                <a:lnTo>
                  <a:pt x="147152" y="237708"/>
                </a:lnTo>
                <a:lnTo>
                  <a:pt x="147152" y="262928"/>
                </a:lnTo>
                <a:lnTo>
                  <a:pt x="147152" y="289410"/>
                </a:lnTo>
                <a:lnTo>
                  <a:pt x="144620" y="344894"/>
                </a:lnTo>
                <a:lnTo>
                  <a:pt x="142089" y="400379"/>
                </a:lnTo>
                <a:lnTo>
                  <a:pt x="142089" y="455864"/>
                </a:lnTo>
                <a:lnTo>
                  <a:pt x="140823" y="506305"/>
                </a:lnTo>
                <a:lnTo>
                  <a:pt x="140823" y="559268"/>
                </a:lnTo>
                <a:lnTo>
                  <a:pt x="140823" y="609709"/>
                </a:lnTo>
                <a:lnTo>
                  <a:pt x="140823" y="657628"/>
                </a:lnTo>
                <a:lnTo>
                  <a:pt x="140823" y="705546"/>
                </a:lnTo>
                <a:lnTo>
                  <a:pt x="138291" y="733289"/>
                </a:lnTo>
                <a:lnTo>
                  <a:pt x="138291" y="757248"/>
                </a:lnTo>
                <a:lnTo>
                  <a:pt x="135760" y="781208"/>
                </a:lnTo>
                <a:lnTo>
                  <a:pt x="135760" y="802645"/>
                </a:lnTo>
                <a:lnTo>
                  <a:pt x="133228" y="826604"/>
                </a:lnTo>
                <a:lnTo>
                  <a:pt x="133228" y="848042"/>
                </a:lnTo>
                <a:lnTo>
                  <a:pt x="133228" y="870740"/>
                </a:lnTo>
                <a:lnTo>
                  <a:pt x="130697" y="889655"/>
                </a:lnTo>
                <a:lnTo>
                  <a:pt x="130697" y="930008"/>
                </a:lnTo>
                <a:lnTo>
                  <a:pt x="128165" y="966578"/>
                </a:lnTo>
                <a:lnTo>
                  <a:pt x="125634" y="1003147"/>
                </a:lnTo>
                <a:lnTo>
                  <a:pt x="123102" y="1037195"/>
                </a:lnTo>
                <a:lnTo>
                  <a:pt x="123102" y="1053588"/>
                </a:lnTo>
                <a:lnTo>
                  <a:pt x="120571" y="1067459"/>
                </a:lnTo>
                <a:lnTo>
                  <a:pt x="118039" y="1082592"/>
                </a:lnTo>
                <a:lnTo>
                  <a:pt x="115507" y="1093941"/>
                </a:lnTo>
                <a:lnTo>
                  <a:pt x="115507" y="1106551"/>
                </a:lnTo>
                <a:lnTo>
                  <a:pt x="112976" y="1119161"/>
                </a:lnTo>
                <a:lnTo>
                  <a:pt x="111710" y="1127988"/>
                </a:lnTo>
                <a:lnTo>
                  <a:pt x="109179" y="1138077"/>
                </a:lnTo>
                <a:lnTo>
                  <a:pt x="106647" y="1148165"/>
                </a:lnTo>
                <a:lnTo>
                  <a:pt x="104116" y="1151948"/>
                </a:lnTo>
                <a:lnTo>
                  <a:pt x="101584" y="1159514"/>
                </a:lnTo>
                <a:lnTo>
                  <a:pt x="99052" y="1164558"/>
                </a:lnTo>
                <a:lnTo>
                  <a:pt x="99052" y="1169602"/>
                </a:lnTo>
                <a:lnTo>
                  <a:pt x="96521" y="1172124"/>
                </a:lnTo>
                <a:lnTo>
                  <a:pt x="93989" y="1172124"/>
                </a:lnTo>
                <a:lnTo>
                  <a:pt x="91458" y="1174646"/>
                </a:lnTo>
                <a:lnTo>
                  <a:pt x="88926" y="1174646"/>
                </a:lnTo>
                <a:lnTo>
                  <a:pt x="86395" y="1174646"/>
                </a:lnTo>
                <a:lnTo>
                  <a:pt x="85129" y="1174646"/>
                </a:lnTo>
                <a:lnTo>
                  <a:pt x="82597" y="1174646"/>
                </a:lnTo>
                <a:lnTo>
                  <a:pt x="80066" y="1172124"/>
                </a:lnTo>
                <a:lnTo>
                  <a:pt x="75003" y="1169602"/>
                </a:lnTo>
                <a:lnTo>
                  <a:pt x="72471" y="1167080"/>
                </a:lnTo>
                <a:lnTo>
                  <a:pt x="69940" y="1164558"/>
                </a:lnTo>
                <a:lnTo>
                  <a:pt x="64877" y="1154470"/>
                </a:lnTo>
                <a:lnTo>
                  <a:pt x="59814" y="1145643"/>
                </a:lnTo>
                <a:lnTo>
                  <a:pt x="57282" y="1130510"/>
                </a:lnTo>
                <a:lnTo>
                  <a:pt x="53485" y="1116639"/>
                </a:lnTo>
                <a:lnTo>
                  <a:pt x="48422" y="1101507"/>
                </a:lnTo>
                <a:lnTo>
                  <a:pt x="43359" y="1090158"/>
                </a:lnTo>
                <a:lnTo>
                  <a:pt x="40827" y="1075026"/>
                </a:lnTo>
                <a:lnTo>
                  <a:pt x="35764" y="1064937"/>
                </a:lnTo>
                <a:lnTo>
                  <a:pt x="33232" y="1056110"/>
                </a:lnTo>
                <a:lnTo>
                  <a:pt x="30701" y="1046022"/>
                </a:lnTo>
                <a:lnTo>
                  <a:pt x="30701" y="1040978"/>
                </a:lnTo>
                <a:lnTo>
                  <a:pt x="30701" y="1037195"/>
                </a:lnTo>
                <a:lnTo>
                  <a:pt x="30701" y="1034673"/>
                </a:lnTo>
                <a:lnTo>
                  <a:pt x="30701" y="1029629"/>
                </a:lnTo>
                <a:lnTo>
                  <a:pt x="30701" y="1024585"/>
                </a:lnTo>
                <a:lnTo>
                  <a:pt x="30701" y="1014497"/>
                </a:lnTo>
                <a:lnTo>
                  <a:pt x="30701" y="1005669"/>
                </a:lnTo>
                <a:lnTo>
                  <a:pt x="30701" y="993059"/>
                </a:lnTo>
                <a:lnTo>
                  <a:pt x="30701" y="981710"/>
                </a:lnTo>
                <a:lnTo>
                  <a:pt x="30701" y="964056"/>
                </a:lnTo>
                <a:lnTo>
                  <a:pt x="30701" y="947662"/>
                </a:lnTo>
                <a:lnTo>
                  <a:pt x="33232" y="927486"/>
                </a:lnTo>
                <a:lnTo>
                  <a:pt x="33232" y="906049"/>
                </a:lnTo>
                <a:lnTo>
                  <a:pt x="33232" y="882089"/>
                </a:lnTo>
                <a:lnTo>
                  <a:pt x="35764" y="858130"/>
                </a:lnTo>
                <a:lnTo>
                  <a:pt x="35764" y="831648"/>
                </a:lnTo>
                <a:lnTo>
                  <a:pt x="35764" y="802645"/>
                </a:lnTo>
                <a:lnTo>
                  <a:pt x="38296" y="771119"/>
                </a:lnTo>
                <a:lnTo>
                  <a:pt x="40827" y="739594"/>
                </a:lnTo>
                <a:lnTo>
                  <a:pt x="40827" y="710590"/>
                </a:lnTo>
                <a:lnTo>
                  <a:pt x="40827" y="684109"/>
                </a:lnTo>
                <a:lnTo>
                  <a:pt x="43359" y="657628"/>
                </a:lnTo>
                <a:lnTo>
                  <a:pt x="43359" y="633668"/>
                </a:lnTo>
                <a:lnTo>
                  <a:pt x="43359" y="612231"/>
                </a:lnTo>
                <a:lnTo>
                  <a:pt x="45890" y="590794"/>
                </a:lnTo>
                <a:lnTo>
                  <a:pt x="45890" y="570617"/>
                </a:lnTo>
                <a:lnTo>
                  <a:pt x="45890" y="551702"/>
                </a:lnTo>
                <a:lnTo>
                  <a:pt x="45890" y="535309"/>
                </a:lnTo>
                <a:lnTo>
                  <a:pt x="45890" y="520176"/>
                </a:lnTo>
                <a:lnTo>
                  <a:pt x="45890" y="506305"/>
                </a:lnTo>
                <a:lnTo>
                  <a:pt x="45890" y="493695"/>
                </a:lnTo>
                <a:lnTo>
                  <a:pt x="45890" y="483607"/>
                </a:lnTo>
                <a:lnTo>
                  <a:pt x="45890" y="474780"/>
                </a:lnTo>
                <a:lnTo>
                  <a:pt x="45890" y="464691"/>
                </a:lnTo>
                <a:lnTo>
                  <a:pt x="45890" y="457125"/>
                </a:lnTo>
                <a:lnTo>
                  <a:pt x="45890" y="450820"/>
                </a:lnTo>
                <a:lnTo>
                  <a:pt x="45890" y="440732"/>
                </a:lnTo>
                <a:lnTo>
                  <a:pt x="45890" y="428122"/>
                </a:lnTo>
                <a:lnTo>
                  <a:pt x="45890" y="419295"/>
                </a:lnTo>
                <a:lnTo>
                  <a:pt x="45890" y="406684"/>
                </a:lnTo>
                <a:lnTo>
                  <a:pt x="45890" y="392813"/>
                </a:lnTo>
                <a:lnTo>
                  <a:pt x="45890" y="380203"/>
                </a:lnTo>
                <a:lnTo>
                  <a:pt x="45890" y="363810"/>
                </a:lnTo>
                <a:lnTo>
                  <a:pt x="43359" y="348678"/>
                </a:lnTo>
                <a:lnTo>
                  <a:pt x="43359" y="332284"/>
                </a:lnTo>
                <a:lnTo>
                  <a:pt x="43359" y="315891"/>
                </a:lnTo>
                <a:lnTo>
                  <a:pt x="40827" y="295715"/>
                </a:lnTo>
                <a:lnTo>
                  <a:pt x="40827" y="276799"/>
                </a:lnTo>
                <a:lnTo>
                  <a:pt x="40827" y="255362"/>
                </a:lnTo>
                <a:lnTo>
                  <a:pt x="38296" y="233925"/>
                </a:lnTo>
                <a:lnTo>
                  <a:pt x="38296" y="211226"/>
                </a:lnTo>
                <a:lnTo>
                  <a:pt x="38296" y="189789"/>
                </a:lnTo>
                <a:lnTo>
                  <a:pt x="38296" y="170874"/>
                </a:lnTo>
                <a:lnTo>
                  <a:pt x="35764" y="153219"/>
                </a:lnTo>
                <a:lnTo>
                  <a:pt x="35764" y="136826"/>
                </a:lnTo>
                <a:lnTo>
                  <a:pt x="35764" y="120433"/>
                </a:lnTo>
                <a:lnTo>
                  <a:pt x="33232" y="105300"/>
                </a:lnTo>
                <a:lnTo>
                  <a:pt x="33232" y="93951"/>
                </a:lnTo>
                <a:lnTo>
                  <a:pt x="33232" y="81341"/>
                </a:lnTo>
                <a:lnTo>
                  <a:pt x="30701" y="71253"/>
                </a:lnTo>
                <a:lnTo>
                  <a:pt x="29435" y="62426"/>
                </a:lnTo>
                <a:lnTo>
                  <a:pt x="29435" y="52338"/>
                </a:lnTo>
                <a:lnTo>
                  <a:pt x="26904" y="44771"/>
                </a:lnTo>
                <a:lnTo>
                  <a:pt x="26904" y="40988"/>
                </a:lnTo>
                <a:lnTo>
                  <a:pt x="24372" y="35944"/>
                </a:lnTo>
                <a:lnTo>
                  <a:pt x="24372" y="30900"/>
                </a:lnTo>
                <a:lnTo>
                  <a:pt x="21840" y="30900"/>
                </a:lnTo>
                <a:lnTo>
                  <a:pt x="16777" y="28378"/>
                </a:lnTo>
                <a:lnTo>
                  <a:pt x="9183" y="28378"/>
                </a:lnTo>
                <a:lnTo>
                  <a:pt x="1588" y="28378"/>
                </a:lnTo>
                <a:lnTo>
                  <a:pt x="0" y="28026"/>
                </a:lnTo>
                <a:lnTo>
                  <a:pt x="712" y="27225"/>
                </a:lnTo>
                <a:lnTo>
                  <a:pt x="198097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73"/>
          <p:cNvSpPr/>
          <p:nvPr/>
        </p:nvSpPr>
        <p:spPr>
          <a:xfrm>
            <a:off x="1541763" y="2838530"/>
            <a:ext cx="534010" cy="419633"/>
          </a:xfrm>
          <a:custGeom>
            <a:avLst/>
            <a:gdLst>
              <a:gd name="connsiteX0" fmla="*/ 711921 w 711921"/>
              <a:gd name="connsiteY0" fmla="*/ 0 h 559510"/>
              <a:gd name="connsiteX1" fmla="*/ 711921 w 711921"/>
              <a:gd name="connsiteY1" fmla="*/ 1586 h 559510"/>
              <a:gd name="connsiteX2" fmla="*/ 711921 w 711921"/>
              <a:gd name="connsiteY2" fmla="*/ 4111 h 559510"/>
              <a:gd name="connsiteX3" fmla="*/ 709397 w 711921"/>
              <a:gd name="connsiteY3" fmla="*/ 9160 h 559510"/>
              <a:gd name="connsiteX4" fmla="*/ 709397 w 711921"/>
              <a:gd name="connsiteY4" fmla="*/ 14209 h 559510"/>
              <a:gd name="connsiteX5" fmla="*/ 704348 w 711921"/>
              <a:gd name="connsiteY5" fmla="*/ 19258 h 559510"/>
              <a:gd name="connsiteX6" fmla="*/ 701823 w 711921"/>
              <a:gd name="connsiteY6" fmla="*/ 23045 h 559510"/>
              <a:gd name="connsiteX7" fmla="*/ 696774 w 711921"/>
              <a:gd name="connsiteY7" fmla="*/ 25569 h 559510"/>
              <a:gd name="connsiteX8" fmla="*/ 695512 w 711921"/>
              <a:gd name="connsiteY8" fmla="*/ 30619 h 559510"/>
              <a:gd name="connsiteX9" fmla="*/ 687938 w 711921"/>
              <a:gd name="connsiteY9" fmla="*/ 33143 h 559510"/>
              <a:gd name="connsiteX10" fmla="*/ 685413 w 711921"/>
              <a:gd name="connsiteY10" fmla="*/ 38192 h 559510"/>
              <a:gd name="connsiteX11" fmla="*/ 682889 w 711921"/>
              <a:gd name="connsiteY11" fmla="*/ 43241 h 559510"/>
              <a:gd name="connsiteX12" fmla="*/ 677840 w 711921"/>
              <a:gd name="connsiteY12" fmla="*/ 48290 h 559510"/>
              <a:gd name="connsiteX13" fmla="*/ 675315 w 711921"/>
              <a:gd name="connsiteY13" fmla="*/ 52077 h 559510"/>
              <a:gd name="connsiteX14" fmla="*/ 670266 w 711921"/>
              <a:gd name="connsiteY14" fmla="*/ 57126 h 559510"/>
              <a:gd name="connsiteX15" fmla="*/ 669004 w 711921"/>
              <a:gd name="connsiteY15" fmla="*/ 64700 h 559510"/>
              <a:gd name="connsiteX16" fmla="*/ 663955 w 711921"/>
              <a:gd name="connsiteY16" fmla="*/ 74798 h 559510"/>
              <a:gd name="connsiteX17" fmla="*/ 658906 w 711921"/>
              <a:gd name="connsiteY17" fmla="*/ 81109 h 559510"/>
              <a:gd name="connsiteX18" fmla="*/ 653857 w 711921"/>
              <a:gd name="connsiteY18" fmla="*/ 91208 h 559510"/>
              <a:gd name="connsiteX19" fmla="*/ 648808 w 711921"/>
              <a:gd name="connsiteY19" fmla="*/ 101306 h 559510"/>
              <a:gd name="connsiteX20" fmla="*/ 643759 w 711921"/>
              <a:gd name="connsiteY20" fmla="*/ 110142 h 559510"/>
              <a:gd name="connsiteX21" fmla="*/ 639972 w 711921"/>
              <a:gd name="connsiteY21" fmla="*/ 120240 h 559510"/>
              <a:gd name="connsiteX22" fmla="*/ 634923 w 711921"/>
              <a:gd name="connsiteY22" fmla="*/ 132863 h 559510"/>
              <a:gd name="connsiteX23" fmla="*/ 629874 w 711921"/>
              <a:gd name="connsiteY23" fmla="*/ 144223 h 559510"/>
              <a:gd name="connsiteX24" fmla="*/ 617251 w 711921"/>
              <a:gd name="connsiteY24" fmla="*/ 170731 h 559510"/>
              <a:gd name="connsiteX25" fmla="*/ 603366 w 711921"/>
              <a:gd name="connsiteY25" fmla="*/ 197238 h 559510"/>
              <a:gd name="connsiteX26" fmla="*/ 585694 w 711921"/>
              <a:gd name="connsiteY26" fmla="*/ 223746 h 559510"/>
              <a:gd name="connsiteX27" fmla="*/ 569285 w 711921"/>
              <a:gd name="connsiteY27" fmla="*/ 250254 h 559510"/>
              <a:gd name="connsiteX28" fmla="*/ 550350 w 711921"/>
              <a:gd name="connsiteY28" fmla="*/ 276761 h 559510"/>
              <a:gd name="connsiteX29" fmla="*/ 528892 w 711921"/>
              <a:gd name="connsiteY29" fmla="*/ 303269 h 559510"/>
              <a:gd name="connsiteX30" fmla="*/ 503646 w 711921"/>
              <a:gd name="connsiteY30" fmla="*/ 327252 h 559510"/>
              <a:gd name="connsiteX31" fmla="*/ 482188 w 711921"/>
              <a:gd name="connsiteY31" fmla="*/ 349973 h 559510"/>
              <a:gd name="connsiteX32" fmla="*/ 455680 w 711921"/>
              <a:gd name="connsiteY32" fmla="*/ 371432 h 559510"/>
              <a:gd name="connsiteX33" fmla="*/ 426648 w 711921"/>
              <a:gd name="connsiteY33" fmla="*/ 392890 h 559510"/>
              <a:gd name="connsiteX34" fmla="*/ 397616 w 711921"/>
              <a:gd name="connsiteY34" fmla="*/ 411824 h 559510"/>
              <a:gd name="connsiteX35" fmla="*/ 368583 w 711921"/>
              <a:gd name="connsiteY35" fmla="*/ 432021 h 559510"/>
              <a:gd name="connsiteX36" fmla="*/ 342076 w 711921"/>
              <a:gd name="connsiteY36" fmla="*/ 448430 h 559510"/>
              <a:gd name="connsiteX37" fmla="*/ 313043 w 711921"/>
              <a:gd name="connsiteY37" fmla="*/ 464840 h 559510"/>
              <a:gd name="connsiteX38" fmla="*/ 284011 w 711921"/>
              <a:gd name="connsiteY38" fmla="*/ 477463 h 559510"/>
              <a:gd name="connsiteX39" fmla="*/ 257503 w 711921"/>
              <a:gd name="connsiteY39" fmla="*/ 490085 h 559510"/>
              <a:gd name="connsiteX40" fmla="*/ 230996 w 711921"/>
              <a:gd name="connsiteY40" fmla="*/ 501446 h 559510"/>
              <a:gd name="connsiteX41" fmla="*/ 204488 w 711921"/>
              <a:gd name="connsiteY41" fmla="*/ 511544 h 559510"/>
              <a:gd name="connsiteX42" fmla="*/ 177980 w 711921"/>
              <a:gd name="connsiteY42" fmla="*/ 519117 h 559510"/>
              <a:gd name="connsiteX43" fmla="*/ 153997 w 711921"/>
              <a:gd name="connsiteY43" fmla="*/ 527953 h 559510"/>
              <a:gd name="connsiteX44" fmla="*/ 132539 w 711921"/>
              <a:gd name="connsiteY44" fmla="*/ 535527 h 559510"/>
              <a:gd name="connsiteX45" fmla="*/ 113605 w 711921"/>
              <a:gd name="connsiteY45" fmla="*/ 543101 h 559510"/>
              <a:gd name="connsiteX46" fmla="*/ 93408 w 711921"/>
              <a:gd name="connsiteY46" fmla="*/ 548150 h 559510"/>
              <a:gd name="connsiteX47" fmla="*/ 76999 w 711921"/>
              <a:gd name="connsiteY47" fmla="*/ 551937 h 559510"/>
              <a:gd name="connsiteX48" fmla="*/ 61851 w 711921"/>
              <a:gd name="connsiteY48" fmla="*/ 556986 h 559510"/>
              <a:gd name="connsiteX49" fmla="*/ 47966 w 711921"/>
              <a:gd name="connsiteY49" fmla="*/ 559510 h 559510"/>
              <a:gd name="connsiteX50" fmla="*/ 35344 w 711921"/>
              <a:gd name="connsiteY50" fmla="*/ 559510 h 559510"/>
              <a:gd name="connsiteX51" fmla="*/ 26508 w 711921"/>
              <a:gd name="connsiteY51" fmla="*/ 559510 h 559510"/>
              <a:gd name="connsiteX52" fmla="*/ 16410 w 711921"/>
              <a:gd name="connsiteY52" fmla="*/ 559510 h 559510"/>
              <a:gd name="connsiteX53" fmla="*/ 8836 w 711921"/>
              <a:gd name="connsiteY53" fmla="*/ 556986 h 559510"/>
              <a:gd name="connsiteX54" fmla="*/ 5049 w 711921"/>
              <a:gd name="connsiteY54" fmla="*/ 554461 h 559510"/>
              <a:gd name="connsiteX55" fmla="*/ 0 w 711921"/>
              <a:gd name="connsiteY55" fmla="*/ 551937 h 559510"/>
              <a:gd name="connsiteX56" fmla="*/ 0 w 711921"/>
              <a:gd name="connsiteY56" fmla="*/ 549412 h 559510"/>
              <a:gd name="connsiteX57" fmla="*/ 0 w 711921"/>
              <a:gd name="connsiteY57" fmla="*/ 548150 h 559510"/>
              <a:gd name="connsiteX58" fmla="*/ 0 w 711921"/>
              <a:gd name="connsiteY58" fmla="*/ 545625 h 559510"/>
              <a:gd name="connsiteX59" fmla="*/ 2525 w 711921"/>
              <a:gd name="connsiteY59" fmla="*/ 543101 h 559510"/>
              <a:gd name="connsiteX60" fmla="*/ 6311 w 711921"/>
              <a:gd name="connsiteY60" fmla="*/ 538052 h 559510"/>
              <a:gd name="connsiteX61" fmla="*/ 11361 w 711921"/>
              <a:gd name="connsiteY61" fmla="*/ 535527 h 559510"/>
              <a:gd name="connsiteX62" fmla="*/ 18934 w 711921"/>
              <a:gd name="connsiteY62" fmla="*/ 530478 h 559510"/>
              <a:gd name="connsiteX63" fmla="*/ 29032 w 711921"/>
              <a:gd name="connsiteY63" fmla="*/ 525429 h 559510"/>
              <a:gd name="connsiteX64" fmla="*/ 37868 w 711921"/>
              <a:gd name="connsiteY64" fmla="*/ 519117 h 559510"/>
              <a:gd name="connsiteX65" fmla="*/ 50491 w 711921"/>
              <a:gd name="connsiteY65" fmla="*/ 514068 h 559510"/>
              <a:gd name="connsiteX66" fmla="*/ 61851 w 711921"/>
              <a:gd name="connsiteY66" fmla="*/ 506495 h 559510"/>
              <a:gd name="connsiteX67" fmla="*/ 76999 w 711921"/>
              <a:gd name="connsiteY67" fmla="*/ 498921 h 559510"/>
              <a:gd name="connsiteX68" fmla="*/ 93408 w 711921"/>
              <a:gd name="connsiteY68" fmla="*/ 492610 h 559510"/>
              <a:gd name="connsiteX69" fmla="*/ 111080 w 711921"/>
              <a:gd name="connsiteY69" fmla="*/ 482512 h 559510"/>
              <a:gd name="connsiteX70" fmla="*/ 130014 w 711921"/>
              <a:gd name="connsiteY70" fmla="*/ 472413 h 559510"/>
              <a:gd name="connsiteX71" fmla="*/ 148948 w 711921"/>
              <a:gd name="connsiteY71" fmla="*/ 463578 h 559510"/>
              <a:gd name="connsiteX72" fmla="*/ 170407 w 711921"/>
              <a:gd name="connsiteY72" fmla="*/ 453479 h 559510"/>
              <a:gd name="connsiteX73" fmla="*/ 190603 w 711921"/>
              <a:gd name="connsiteY73" fmla="*/ 440857 h 559510"/>
              <a:gd name="connsiteX74" fmla="*/ 212062 w 711921"/>
              <a:gd name="connsiteY74" fmla="*/ 432021 h 559510"/>
              <a:gd name="connsiteX75" fmla="*/ 230996 w 711921"/>
              <a:gd name="connsiteY75" fmla="*/ 419398 h 559510"/>
              <a:gd name="connsiteX76" fmla="*/ 251192 w 711921"/>
              <a:gd name="connsiteY76" fmla="*/ 410562 h 559510"/>
              <a:gd name="connsiteX77" fmla="*/ 270126 w 711921"/>
              <a:gd name="connsiteY77" fmla="*/ 397939 h 559510"/>
              <a:gd name="connsiteX78" fmla="*/ 286536 w 711921"/>
              <a:gd name="connsiteY78" fmla="*/ 385317 h 559510"/>
              <a:gd name="connsiteX79" fmla="*/ 304208 w 711921"/>
              <a:gd name="connsiteY79" fmla="*/ 373956 h 559510"/>
              <a:gd name="connsiteX80" fmla="*/ 320617 w 711921"/>
              <a:gd name="connsiteY80" fmla="*/ 363858 h 559510"/>
              <a:gd name="connsiteX81" fmla="*/ 337027 w 711921"/>
              <a:gd name="connsiteY81" fmla="*/ 352498 h 559510"/>
              <a:gd name="connsiteX82" fmla="*/ 352174 w 711921"/>
              <a:gd name="connsiteY82" fmla="*/ 339875 h 559510"/>
              <a:gd name="connsiteX83" fmla="*/ 366059 w 711921"/>
              <a:gd name="connsiteY83" fmla="*/ 327252 h 559510"/>
              <a:gd name="connsiteX84" fmla="*/ 378682 w 711921"/>
              <a:gd name="connsiteY84" fmla="*/ 315892 h 559510"/>
              <a:gd name="connsiteX85" fmla="*/ 391304 w 711921"/>
              <a:gd name="connsiteY85" fmla="*/ 303269 h 559510"/>
              <a:gd name="connsiteX86" fmla="*/ 402665 w 711921"/>
              <a:gd name="connsiteY86" fmla="*/ 291909 h 559510"/>
              <a:gd name="connsiteX87" fmla="*/ 415287 w 711921"/>
              <a:gd name="connsiteY87" fmla="*/ 279286 h 559510"/>
              <a:gd name="connsiteX88" fmla="*/ 424123 w 711921"/>
              <a:gd name="connsiteY88" fmla="*/ 267926 h 559510"/>
              <a:gd name="connsiteX89" fmla="*/ 444320 w 711921"/>
              <a:gd name="connsiteY89" fmla="*/ 243942 h 559510"/>
              <a:gd name="connsiteX90" fmla="*/ 460729 w 711921"/>
              <a:gd name="connsiteY90" fmla="*/ 221222 h 559510"/>
              <a:gd name="connsiteX91" fmla="*/ 475876 w 711921"/>
              <a:gd name="connsiteY91" fmla="*/ 197238 h 559510"/>
              <a:gd name="connsiteX92" fmla="*/ 489761 w 711921"/>
              <a:gd name="connsiteY92" fmla="*/ 175780 h 559510"/>
              <a:gd name="connsiteX93" fmla="*/ 499860 w 711921"/>
              <a:gd name="connsiteY93" fmla="*/ 156846 h 559510"/>
              <a:gd name="connsiteX94" fmla="*/ 508695 w 711921"/>
              <a:gd name="connsiteY94" fmla="*/ 136649 h 559510"/>
              <a:gd name="connsiteX95" fmla="*/ 513745 w 711921"/>
              <a:gd name="connsiteY95" fmla="*/ 117715 h 559510"/>
              <a:gd name="connsiteX96" fmla="*/ 518794 w 711921"/>
              <a:gd name="connsiteY96" fmla="*/ 98781 h 559510"/>
              <a:gd name="connsiteX97" fmla="*/ 521318 w 711921"/>
              <a:gd name="connsiteY97" fmla="*/ 81109 h 559510"/>
              <a:gd name="connsiteX98" fmla="*/ 523843 w 711921"/>
              <a:gd name="connsiteY98" fmla="*/ 64700 h 559510"/>
              <a:gd name="connsiteX99" fmla="*/ 526367 w 711921"/>
              <a:gd name="connsiteY99" fmla="*/ 52077 h 559510"/>
              <a:gd name="connsiteX100" fmla="*/ 528892 w 711921"/>
              <a:gd name="connsiteY100" fmla="*/ 38192 h 559510"/>
              <a:gd name="connsiteX101" fmla="*/ 528892 w 711921"/>
              <a:gd name="connsiteY101" fmla="*/ 28094 h 559510"/>
              <a:gd name="connsiteX102" fmla="*/ 528892 w 711921"/>
              <a:gd name="connsiteY102" fmla="*/ 21783 h 559510"/>
              <a:gd name="connsiteX103" fmla="*/ 528892 w 711921"/>
              <a:gd name="connsiteY103" fmla="*/ 14209 h 559510"/>
              <a:gd name="connsiteX104" fmla="*/ 526367 w 711921"/>
              <a:gd name="connsiteY104" fmla="*/ 9160 h 559510"/>
              <a:gd name="connsiteX105" fmla="*/ 523843 w 711921"/>
              <a:gd name="connsiteY105" fmla="*/ 9160 h 559510"/>
              <a:gd name="connsiteX106" fmla="*/ 521318 w 711921"/>
              <a:gd name="connsiteY106" fmla="*/ 6635 h 559510"/>
              <a:gd name="connsiteX107" fmla="*/ 516269 w 711921"/>
              <a:gd name="connsiteY107" fmla="*/ 6635 h 559510"/>
              <a:gd name="connsiteX108" fmla="*/ 516089 w 711921"/>
              <a:gd name="connsiteY108" fmla="*/ 6635 h 559510"/>
              <a:gd name="connsiteX109" fmla="*/ 525584 w 711921"/>
              <a:gd name="connsiteY109" fmla="*/ 2867 h 559510"/>
              <a:gd name="connsiteX110" fmla="*/ 711921 w 711921"/>
              <a:gd name="connsiteY110" fmla="*/ 0 h 55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711921" h="559510">
                <a:moveTo>
                  <a:pt x="711921" y="0"/>
                </a:moveTo>
                <a:lnTo>
                  <a:pt x="711921" y="1586"/>
                </a:lnTo>
                <a:lnTo>
                  <a:pt x="711921" y="4111"/>
                </a:lnTo>
                <a:lnTo>
                  <a:pt x="709397" y="9160"/>
                </a:lnTo>
                <a:lnTo>
                  <a:pt x="709397" y="14209"/>
                </a:lnTo>
                <a:lnTo>
                  <a:pt x="704348" y="19258"/>
                </a:lnTo>
                <a:lnTo>
                  <a:pt x="701823" y="23045"/>
                </a:lnTo>
                <a:lnTo>
                  <a:pt x="696774" y="25569"/>
                </a:lnTo>
                <a:lnTo>
                  <a:pt x="695512" y="30619"/>
                </a:lnTo>
                <a:lnTo>
                  <a:pt x="687938" y="33143"/>
                </a:lnTo>
                <a:lnTo>
                  <a:pt x="685413" y="38192"/>
                </a:lnTo>
                <a:lnTo>
                  <a:pt x="682889" y="43241"/>
                </a:lnTo>
                <a:lnTo>
                  <a:pt x="677840" y="48290"/>
                </a:lnTo>
                <a:lnTo>
                  <a:pt x="675315" y="52077"/>
                </a:lnTo>
                <a:lnTo>
                  <a:pt x="670266" y="57126"/>
                </a:lnTo>
                <a:lnTo>
                  <a:pt x="669004" y="64700"/>
                </a:lnTo>
                <a:lnTo>
                  <a:pt x="663955" y="74798"/>
                </a:lnTo>
                <a:lnTo>
                  <a:pt x="658906" y="81109"/>
                </a:lnTo>
                <a:lnTo>
                  <a:pt x="653857" y="91208"/>
                </a:lnTo>
                <a:lnTo>
                  <a:pt x="648808" y="101306"/>
                </a:lnTo>
                <a:lnTo>
                  <a:pt x="643759" y="110142"/>
                </a:lnTo>
                <a:lnTo>
                  <a:pt x="639972" y="120240"/>
                </a:lnTo>
                <a:lnTo>
                  <a:pt x="634923" y="132863"/>
                </a:lnTo>
                <a:lnTo>
                  <a:pt x="629874" y="144223"/>
                </a:lnTo>
                <a:lnTo>
                  <a:pt x="617251" y="170731"/>
                </a:lnTo>
                <a:lnTo>
                  <a:pt x="603366" y="197238"/>
                </a:lnTo>
                <a:lnTo>
                  <a:pt x="585694" y="223746"/>
                </a:lnTo>
                <a:lnTo>
                  <a:pt x="569285" y="250254"/>
                </a:lnTo>
                <a:lnTo>
                  <a:pt x="550350" y="276761"/>
                </a:lnTo>
                <a:lnTo>
                  <a:pt x="528892" y="303269"/>
                </a:lnTo>
                <a:lnTo>
                  <a:pt x="503646" y="327252"/>
                </a:lnTo>
                <a:lnTo>
                  <a:pt x="482188" y="349973"/>
                </a:lnTo>
                <a:lnTo>
                  <a:pt x="455680" y="371432"/>
                </a:lnTo>
                <a:lnTo>
                  <a:pt x="426648" y="392890"/>
                </a:lnTo>
                <a:lnTo>
                  <a:pt x="397616" y="411824"/>
                </a:lnTo>
                <a:lnTo>
                  <a:pt x="368583" y="432021"/>
                </a:lnTo>
                <a:lnTo>
                  <a:pt x="342076" y="448430"/>
                </a:lnTo>
                <a:lnTo>
                  <a:pt x="313043" y="464840"/>
                </a:lnTo>
                <a:lnTo>
                  <a:pt x="284011" y="477463"/>
                </a:lnTo>
                <a:lnTo>
                  <a:pt x="257503" y="490085"/>
                </a:lnTo>
                <a:lnTo>
                  <a:pt x="230996" y="501446"/>
                </a:lnTo>
                <a:lnTo>
                  <a:pt x="204488" y="511544"/>
                </a:lnTo>
                <a:lnTo>
                  <a:pt x="177980" y="519117"/>
                </a:lnTo>
                <a:lnTo>
                  <a:pt x="153997" y="527953"/>
                </a:lnTo>
                <a:lnTo>
                  <a:pt x="132539" y="535527"/>
                </a:lnTo>
                <a:lnTo>
                  <a:pt x="113605" y="543101"/>
                </a:lnTo>
                <a:lnTo>
                  <a:pt x="93408" y="548150"/>
                </a:lnTo>
                <a:lnTo>
                  <a:pt x="76999" y="551937"/>
                </a:lnTo>
                <a:lnTo>
                  <a:pt x="61851" y="556986"/>
                </a:lnTo>
                <a:lnTo>
                  <a:pt x="47966" y="559510"/>
                </a:lnTo>
                <a:lnTo>
                  <a:pt x="35344" y="559510"/>
                </a:lnTo>
                <a:lnTo>
                  <a:pt x="26508" y="559510"/>
                </a:lnTo>
                <a:lnTo>
                  <a:pt x="16410" y="559510"/>
                </a:lnTo>
                <a:lnTo>
                  <a:pt x="8836" y="556986"/>
                </a:lnTo>
                <a:lnTo>
                  <a:pt x="5049" y="554461"/>
                </a:lnTo>
                <a:lnTo>
                  <a:pt x="0" y="551937"/>
                </a:lnTo>
                <a:lnTo>
                  <a:pt x="0" y="549412"/>
                </a:lnTo>
                <a:lnTo>
                  <a:pt x="0" y="548150"/>
                </a:lnTo>
                <a:lnTo>
                  <a:pt x="0" y="545625"/>
                </a:lnTo>
                <a:lnTo>
                  <a:pt x="2525" y="543101"/>
                </a:lnTo>
                <a:lnTo>
                  <a:pt x="6311" y="538052"/>
                </a:lnTo>
                <a:lnTo>
                  <a:pt x="11361" y="535527"/>
                </a:lnTo>
                <a:lnTo>
                  <a:pt x="18934" y="530478"/>
                </a:lnTo>
                <a:lnTo>
                  <a:pt x="29032" y="525429"/>
                </a:lnTo>
                <a:lnTo>
                  <a:pt x="37868" y="519117"/>
                </a:lnTo>
                <a:lnTo>
                  <a:pt x="50491" y="514068"/>
                </a:lnTo>
                <a:lnTo>
                  <a:pt x="61851" y="506495"/>
                </a:lnTo>
                <a:lnTo>
                  <a:pt x="76999" y="498921"/>
                </a:lnTo>
                <a:lnTo>
                  <a:pt x="93408" y="492610"/>
                </a:lnTo>
                <a:lnTo>
                  <a:pt x="111080" y="482512"/>
                </a:lnTo>
                <a:lnTo>
                  <a:pt x="130014" y="472413"/>
                </a:lnTo>
                <a:lnTo>
                  <a:pt x="148948" y="463578"/>
                </a:lnTo>
                <a:lnTo>
                  <a:pt x="170407" y="453479"/>
                </a:lnTo>
                <a:lnTo>
                  <a:pt x="190603" y="440857"/>
                </a:lnTo>
                <a:lnTo>
                  <a:pt x="212062" y="432021"/>
                </a:lnTo>
                <a:lnTo>
                  <a:pt x="230996" y="419398"/>
                </a:lnTo>
                <a:lnTo>
                  <a:pt x="251192" y="410562"/>
                </a:lnTo>
                <a:lnTo>
                  <a:pt x="270126" y="397939"/>
                </a:lnTo>
                <a:lnTo>
                  <a:pt x="286536" y="385317"/>
                </a:lnTo>
                <a:lnTo>
                  <a:pt x="304208" y="373956"/>
                </a:lnTo>
                <a:lnTo>
                  <a:pt x="320617" y="363858"/>
                </a:lnTo>
                <a:lnTo>
                  <a:pt x="337027" y="352498"/>
                </a:lnTo>
                <a:lnTo>
                  <a:pt x="352174" y="339875"/>
                </a:lnTo>
                <a:lnTo>
                  <a:pt x="366059" y="327252"/>
                </a:lnTo>
                <a:lnTo>
                  <a:pt x="378682" y="315892"/>
                </a:lnTo>
                <a:lnTo>
                  <a:pt x="391304" y="303269"/>
                </a:lnTo>
                <a:lnTo>
                  <a:pt x="402665" y="291909"/>
                </a:lnTo>
                <a:lnTo>
                  <a:pt x="415287" y="279286"/>
                </a:lnTo>
                <a:lnTo>
                  <a:pt x="424123" y="267926"/>
                </a:lnTo>
                <a:lnTo>
                  <a:pt x="444320" y="243942"/>
                </a:lnTo>
                <a:lnTo>
                  <a:pt x="460729" y="221222"/>
                </a:lnTo>
                <a:lnTo>
                  <a:pt x="475876" y="197238"/>
                </a:lnTo>
                <a:lnTo>
                  <a:pt x="489761" y="175780"/>
                </a:lnTo>
                <a:lnTo>
                  <a:pt x="499860" y="156846"/>
                </a:lnTo>
                <a:lnTo>
                  <a:pt x="508695" y="136649"/>
                </a:lnTo>
                <a:lnTo>
                  <a:pt x="513745" y="117715"/>
                </a:lnTo>
                <a:lnTo>
                  <a:pt x="518794" y="98781"/>
                </a:lnTo>
                <a:lnTo>
                  <a:pt x="521318" y="81109"/>
                </a:lnTo>
                <a:lnTo>
                  <a:pt x="523843" y="64700"/>
                </a:lnTo>
                <a:lnTo>
                  <a:pt x="526367" y="52077"/>
                </a:lnTo>
                <a:lnTo>
                  <a:pt x="528892" y="38192"/>
                </a:lnTo>
                <a:lnTo>
                  <a:pt x="528892" y="28094"/>
                </a:lnTo>
                <a:lnTo>
                  <a:pt x="528892" y="21783"/>
                </a:lnTo>
                <a:lnTo>
                  <a:pt x="528892" y="14209"/>
                </a:lnTo>
                <a:lnTo>
                  <a:pt x="526367" y="9160"/>
                </a:lnTo>
                <a:lnTo>
                  <a:pt x="523843" y="9160"/>
                </a:lnTo>
                <a:lnTo>
                  <a:pt x="521318" y="6635"/>
                </a:lnTo>
                <a:lnTo>
                  <a:pt x="516269" y="6635"/>
                </a:lnTo>
                <a:lnTo>
                  <a:pt x="516089" y="6635"/>
                </a:lnTo>
                <a:lnTo>
                  <a:pt x="525584" y="2867"/>
                </a:lnTo>
                <a:lnTo>
                  <a:pt x="71192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: 形状 74"/>
          <p:cNvSpPr/>
          <p:nvPr/>
        </p:nvSpPr>
        <p:spPr>
          <a:xfrm>
            <a:off x="1123264" y="2169454"/>
            <a:ext cx="341089" cy="108763"/>
          </a:xfrm>
          <a:custGeom>
            <a:avLst/>
            <a:gdLst>
              <a:gd name="connsiteX0" fmla="*/ 305051 w 454726"/>
              <a:gd name="connsiteY0" fmla="*/ 0 h 145017"/>
              <a:gd name="connsiteX1" fmla="*/ 310114 w 454726"/>
              <a:gd name="connsiteY1" fmla="*/ 0 h 145017"/>
              <a:gd name="connsiteX2" fmla="*/ 313911 w 454726"/>
              <a:gd name="connsiteY2" fmla="*/ 2522 h 145017"/>
              <a:gd name="connsiteX3" fmla="*/ 321506 w 454726"/>
              <a:gd name="connsiteY3" fmla="*/ 7566 h 145017"/>
              <a:gd name="connsiteX4" fmla="*/ 329100 w 454726"/>
              <a:gd name="connsiteY4" fmla="*/ 12610 h 145017"/>
              <a:gd name="connsiteX5" fmla="*/ 339226 w 454726"/>
              <a:gd name="connsiteY5" fmla="*/ 17654 h 145017"/>
              <a:gd name="connsiteX6" fmla="*/ 350618 w 454726"/>
              <a:gd name="connsiteY6" fmla="*/ 25220 h 145017"/>
              <a:gd name="connsiteX7" fmla="*/ 365808 w 454726"/>
              <a:gd name="connsiteY7" fmla="*/ 31526 h 145017"/>
              <a:gd name="connsiteX8" fmla="*/ 379731 w 454726"/>
              <a:gd name="connsiteY8" fmla="*/ 39092 h 145017"/>
              <a:gd name="connsiteX9" fmla="*/ 397452 w 454726"/>
              <a:gd name="connsiteY9" fmla="*/ 49180 h 145017"/>
              <a:gd name="connsiteX10" fmla="*/ 408844 w 454726"/>
              <a:gd name="connsiteY10" fmla="*/ 58007 h 145017"/>
              <a:gd name="connsiteX11" fmla="*/ 421502 w 454726"/>
              <a:gd name="connsiteY11" fmla="*/ 68095 h 145017"/>
              <a:gd name="connsiteX12" fmla="*/ 432894 w 454726"/>
              <a:gd name="connsiteY12" fmla="*/ 75661 h 145017"/>
              <a:gd name="connsiteX13" fmla="*/ 443020 w 454726"/>
              <a:gd name="connsiteY13" fmla="*/ 83227 h 145017"/>
              <a:gd name="connsiteX14" fmla="*/ 448083 w 454726"/>
              <a:gd name="connsiteY14" fmla="*/ 89533 h 145017"/>
              <a:gd name="connsiteX15" fmla="*/ 454412 w 454726"/>
              <a:gd name="connsiteY15" fmla="*/ 97099 h 145017"/>
              <a:gd name="connsiteX16" fmla="*/ 454726 w 454726"/>
              <a:gd name="connsiteY16" fmla="*/ 97724 h 145017"/>
              <a:gd name="connsiteX17" fmla="*/ 257341 w 454726"/>
              <a:gd name="connsiteY17" fmla="*/ 124949 h 145017"/>
              <a:gd name="connsiteX18" fmla="*/ 256629 w 454726"/>
              <a:gd name="connsiteY18" fmla="*/ 125750 h 145017"/>
              <a:gd name="connsiteX19" fmla="*/ 246825 w 454726"/>
              <a:gd name="connsiteY19" fmla="*/ 123580 h 145017"/>
              <a:gd name="connsiteX20" fmla="*/ 234168 w 454726"/>
              <a:gd name="connsiteY20" fmla="*/ 123580 h 145017"/>
              <a:gd name="connsiteX21" fmla="*/ 220244 w 454726"/>
              <a:gd name="connsiteY21" fmla="*/ 123580 h 145017"/>
              <a:gd name="connsiteX22" fmla="*/ 202523 w 454726"/>
              <a:gd name="connsiteY22" fmla="*/ 126102 h 145017"/>
              <a:gd name="connsiteX23" fmla="*/ 186068 w 454726"/>
              <a:gd name="connsiteY23" fmla="*/ 126102 h 145017"/>
              <a:gd name="connsiteX24" fmla="*/ 164550 w 454726"/>
              <a:gd name="connsiteY24" fmla="*/ 128624 h 145017"/>
              <a:gd name="connsiteX25" fmla="*/ 143032 w 454726"/>
              <a:gd name="connsiteY25" fmla="*/ 128624 h 145017"/>
              <a:gd name="connsiteX26" fmla="*/ 118982 w 454726"/>
              <a:gd name="connsiteY26" fmla="*/ 131146 h 145017"/>
              <a:gd name="connsiteX27" fmla="*/ 92401 w 454726"/>
              <a:gd name="connsiteY27" fmla="*/ 133668 h 145017"/>
              <a:gd name="connsiteX28" fmla="*/ 63289 w 454726"/>
              <a:gd name="connsiteY28" fmla="*/ 138712 h 145017"/>
              <a:gd name="connsiteX29" fmla="*/ 34176 w 454726"/>
              <a:gd name="connsiteY29" fmla="*/ 139973 h 145017"/>
              <a:gd name="connsiteX30" fmla="*/ 0 w 454726"/>
              <a:gd name="connsiteY30" fmla="*/ 145017 h 145017"/>
              <a:gd name="connsiteX31" fmla="*/ 0 w 454726"/>
              <a:gd name="connsiteY31" fmla="*/ 80705 h 145017"/>
              <a:gd name="connsiteX32" fmla="*/ 21518 w 454726"/>
              <a:gd name="connsiteY32" fmla="*/ 80705 h 145017"/>
              <a:gd name="connsiteX33" fmla="*/ 43036 w 454726"/>
              <a:gd name="connsiteY33" fmla="*/ 80705 h 145017"/>
              <a:gd name="connsiteX34" fmla="*/ 84807 w 454726"/>
              <a:gd name="connsiteY34" fmla="*/ 75661 h 145017"/>
              <a:gd name="connsiteX35" fmla="*/ 127843 w 454726"/>
              <a:gd name="connsiteY35" fmla="*/ 70617 h 145017"/>
              <a:gd name="connsiteX36" fmla="*/ 149361 w 454726"/>
              <a:gd name="connsiteY36" fmla="*/ 68095 h 145017"/>
              <a:gd name="connsiteX37" fmla="*/ 172145 w 454726"/>
              <a:gd name="connsiteY37" fmla="*/ 65573 h 145017"/>
              <a:gd name="connsiteX38" fmla="*/ 191131 w 454726"/>
              <a:gd name="connsiteY38" fmla="*/ 60529 h 145017"/>
              <a:gd name="connsiteX39" fmla="*/ 207586 w 454726"/>
              <a:gd name="connsiteY39" fmla="*/ 58007 h 145017"/>
              <a:gd name="connsiteX40" fmla="*/ 222776 w 454726"/>
              <a:gd name="connsiteY40" fmla="*/ 55485 h 145017"/>
              <a:gd name="connsiteX41" fmla="*/ 236699 w 454726"/>
              <a:gd name="connsiteY41" fmla="*/ 51702 h 145017"/>
              <a:gd name="connsiteX42" fmla="*/ 246825 w 454726"/>
              <a:gd name="connsiteY42" fmla="*/ 46658 h 145017"/>
              <a:gd name="connsiteX43" fmla="*/ 256951 w 454726"/>
              <a:gd name="connsiteY43" fmla="*/ 39092 h 145017"/>
              <a:gd name="connsiteX44" fmla="*/ 265812 w 454726"/>
              <a:gd name="connsiteY44" fmla="*/ 31526 h 145017"/>
              <a:gd name="connsiteX45" fmla="*/ 270875 w 454726"/>
              <a:gd name="connsiteY45" fmla="*/ 25220 h 145017"/>
              <a:gd name="connsiteX46" fmla="*/ 275938 w 454726"/>
              <a:gd name="connsiteY46" fmla="*/ 20176 h 145017"/>
              <a:gd name="connsiteX47" fmla="*/ 278469 w 454726"/>
              <a:gd name="connsiteY47" fmla="*/ 15132 h 145017"/>
              <a:gd name="connsiteX48" fmla="*/ 283533 w 454726"/>
              <a:gd name="connsiteY48" fmla="*/ 10088 h 145017"/>
              <a:gd name="connsiteX49" fmla="*/ 287330 w 454726"/>
              <a:gd name="connsiteY49" fmla="*/ 7566 h 145017"/>
              <a:gd name="connsiteX50" fmla="*/ 292393 w 454726"/>
              <a:gd name="connsiteY50" fmla="*/ 2522 h 145017"/>
              <a:gd name="connsiteX51" fmla="*/ 299988 w 454726"/>
              <a:gd name="connsiteY51" fmla="*/ 2522 h 145017"/>
              <a:gd name="connsiteX52" fmla="*/ 305051 w 454726"/>
              <a:gd name="connsiteY52" fmla="*/ 0 h 14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54726" h="145017">
                <a:moveTo>
                  <a:pt x="305051" y="0"/>
                </a:moveTo>
                <a:lnTo>
                  <a:pt x="310114" y="0"/>
                </a:lnTo>
                <a:lnTo>
                  <a:pt x="313911" y="2522"/>
                </a:lnTo>
                <a:lnTo>
                  <a:pt x="321506" y="7566"/>
                </a:lnTo>
                <a:lnTo>
                  <a:pt x="329100" y="12610"/>
                </a:lnTo>
                <a:lnTo>
                  <a:pt x="339226" y="17654"/>
                </a:lnTo>
                <a:lnTo>
                  <a:pt x="350618" y="25220"/>
                </a:lnTo>
                <a:lnTo>
                  <a:pt x="365808" y="31526"/>
                </a:lnTo>
                <a:lnTo>
                  <a:pt x="379731" y="39092"/>
                </a:lnTo>
                <a:lnTo>
                  <a:pt x="397452" y="49180"/>
                </a:lnTo>
                <a:lnTo>
                  <a:pt x="408844" y="58007"/>
                </a:lnTo>
                <a:lnTo>
                  <a:pt x="421502" y="68095"/>
                </a:lnTo>
                <a:lnTo>
                  <a:pt x="432894" y="75661"/>
                </a:lnTo>
                <a:lnTo>
                  <a:pt x="443020" y="83227"/>
                </a:lnTo>
                <a:lnTo>
                  <a:pt x="448083" y="89533"/>
                </a:lnTo>
                <a:lnTo>
                  <a:pt x="454412" y="97099"/>
                </a:lnTo>
                <a:lnTo>
                  <a:pt x="454726" y="97724"/>
                </a:lnTo>
                <a:lnTo>
                  <a:pt x="257341" y="124949"/>
                </a:lnTo>
                <a:lnTo>
                  <a:pt x="256629" y="125750"/>
                </a:lnTo>
                <a:lnTo>
                  <a:pt x="246825" y="123580"/>
                </a:lnTo>
                <a:lnTo>
                  <a:pt x="234168" y="123580"/>
                </a:lnTo>
                <a:lnTo>
                  <a:pt x="220244" y="123580"/>
                </a:lnTo>
                <a:lnTo>
                  <a:pt x="202523" y="126102"/>
                </a:lnTo>
                <a:lnTo>
                  <a:pt x="186068" y="126102"/>
                </a:lnTo>
                <a:lnTo>
                  <a:pt x="164550" y="128624"/>
                </a:lnTo>
                <a:lnTo>
                  <a:pt x="143032" y="128624"/>
                </a:lnTo>
                <a:lnTo>
                  <a:pt x="118982" y="131146"/>
                </a:lnTo>
                <a:lnTo>
                  <a:pt x="92401" y="133668"/>
                </a:lnTo>
                <a:lnTo>
                  <a:pt x="63289" y="138712"/>
                </a:lnTo>
                <a:lnTo>
                  <a:pt x="34176" y="139973"/>
                </a:lnTo>
                <a:lnTo>
                  <a:pt x="0" y="145017"/>
                </a:lnTo>
                <a:lnTo>
                  <a:pt x="0" y="80705"/>
                </a:lnTo>
                <a:lnTo>
                  <a:pt x="21518" y="80705"/>
                </a:lnTo>
                <a:lnTo>
                  <a:pt x="43036" y="80705"/>
                </a:lnTo>
                <a:lnTo>
                  <a:pt x="84807" y="75661"/>
                </a:lnTo>
                <a:lnTo>
                  <a:pt x="127843" y="70617"/>
                </a:lnTo>
                <a:lnTo>
                  <a:pt x="149361" y="68095"/>
                </a:lnTo>
                <a:lnTo>
                  <a:pt x="172145" y="65573"/>
                </a:lnTo>
                <a:lnTo>
                  <a:pt x="191131" y="60529"/>
                </a:lnTo>
                <a:lnTo>
                  <a:pt x="207586" y="58007"/>
                </a:lnTo>
                <a:lnTo>
                  <a:pt x="222776" y="55485"/>
                </a:lnTo>
                <a:lnTo>
                  <a:pt x="236699" y="51702"/>
                </a:lnTo>
                <a:lnTo>
                  <a:pt x="246825" y="46658"/>
                </a:lnTo>
                <a:lnTo>
                  <a:pt x="256951" y="39092"/>
                </a:lnTo>
                <a:lnTo>
                  <a:pt x="265812" y="31526"/>
                </a:lnTo>
                <a:lnTo>
                  <a:pt x="270875" y="25220"/>
                </a:lnTo>
                <a:lnTo>
                  <a:pt x="275938" y="20176"/>
                </a:lnTo>
                <a:lnTo>
                  <a:pt x="278469" y="15132"/>
                </a:lnTo>
                <a:lnTo>
                  <a:pt x="283533" y="10088"/>
                </a:lnTo>
                <a:lnTo>
                  <a:pt x="287330" y="7566"/>
                </a:lnTo>
                <a:lnTo>
                  <a:pt x="292393" y="2522"/>
                </a:lnTo>
                <a:lnTo>
                  <a:pt x="299988" y="2522"/>
                </a:lnTo>
                <a:lnTo>
                  <a:pt x="30505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: 形状 75"/>
          <p:cNvSpPr/>
          <p:nvPr/>
        </p:nvSpPr>
        <p:spPr>
          <a:xfrm>
            <a:off x="1662956" y="2762091"/>
            <a:ext cx="412816" cy="113605"/>
          </a:xfrm>
          <a:custGeom>
            <a:avLst/>
            <a:gdLst>
              <a:gd name="connsiteX0" fmla="*/ 386255 w 550350"/>
              <a:gd name="connsiteY0" fmla="*/ 0 h 151473"/>
              <a:gd name="connsiteX1" fmla="*/ 396353 w 550350"/>
              <a:gd name="connsiteY1" fmla="*/ 0 h 151473"/>
              <a:gd name="connsiteX2" fmla="*/ 402664 w 550350"/>
              <a:gd name="connsiteY2" fmla="*/ 0 h 151473"/>
              <a:gd name="connsiteX3" fmla="*/ 412763 w 550350"/>
              <a:gd name="connsiteY3" fmla="*/ 0 h 151473"/>
              <a:gd name="connsiteX4" fmla="*/ 422861 w 550350"/>
              <a:gd name="connsiteY4" fmla="*/ 2525 h 151473"/>
              <a:gd name="connsiteX5" fmla="*/ 431697 w 550350"/>
              <a:gd name="connsiteY5" fmla="*/ 5049 h 151473"/>
              <a:gd name="connsiteX6" fmla="*/ 444319 w 550350"/>
              <a:gd name="connsiteY6" fmla="*/ 10098 h 151473"/>
              <a:gd name="connsiteX7" fmla="*/ 455680 w 550350"/>
              <a:gd name="connsiteY7" fmla="*/ 16410 h 151473"/>
              <a:gd name="connsiteX8" fmla="*/ 468303 w 550350"/>
              <a:gd name="connsiteY8" fmla="*/ 23983 h 151473"/>
              <a:gd name="connsiteX9" fmla="*/ 482188 w 550350"/>
              <a:gd name="connsiteY9" fmla="*/ 31557 h 151473"/>
              <a:gd name="connsiteX10" fmla="*/ 494810 w 550350"/>
              <a:gd name="connsiteY10" fmla="*/ 39131 h 151473"/>
              <a:gd name="connsiteX11" fmla="*/ 508695 w 550350"/>
              <a:gd name="connsiteY11" fmla="*/ 50491 h 151473"/>
              <a:gd name="connsiteX12" fmla="*/ 521318 w 550350"/>
              <a:gd name="connsiteY12" fmla="*/ 63114 h 151473"/>
              <a:gd name="connsiteX13" fmla="*/ 531416 w 550350"/>
              <a:gd name="connsiteY13" fmla="*/ 71950 h 151473"/>
              <a:gd name="connsiteX14" fmla="*/ 537727 w 550350"/>
              <a:gd name="connsiteY14" fmla="*/ 82048 h 151473"/>
              <a:gd name="connsiteX15" fmla="*/ 542777 w 550350"/>
              <a:gd name="connsiteY15" fmla="*/ 89621 h 151473"/>
              <a:gd name="connsiteX16" fmla="*/ 547826 w 550350"/>
              <a:gd name="connsiteY16" fmla="*/ 94670 h 151473"/>
              <a:gd name="connsiteX17" fmla="*/ 550350 w 550350"/>
              <a:gd name="connsiteY17" fmla="*/ 98457 h 151473"/>
              <a:gd name="connsiteX18" fmla="*/ 550350 w 550350"/>
              <a:gd name="connsiteY18" fmla="*/ 101920 h 151473"/>
              <a:gd name="connsiteX19" fmla="*/ 364013 w 550350"/>
              <a:gd name="connsiteY19" fmla="*/ 104787 h 151473"/>
              <a:gd name="connsiteX20" fmla="*/ 354518 w 550350"/>
              <a:gd name="connsiteY20" fmla="*/ 108555 h 151473"/>
              <a:gd name="connsiteX21" fmla="*/ 352174 w 550350"/>
              <a:gd name="connsiteY21" fmla="*/ 108555 h 151473"/>
              <a:gd name="connsiteX22" fmla="*/ 344600 w 550350"/>
              <a:gd name="connsiteY22" fmla="*/ 108555 h 151473"/>
              <a:gd name="connsiteX23" fmla="*/ 340813 w 550350"/>
              <a:gd name="connsiteY23" fmla="*/ 108555 h 151473"/>
              <a:gd name="connsiteX24" fmla="*/ 333239 w 550350"/>
              <a:gd name="connsiteY24" fmla="*/ 111080 h 151473"/>
              <a:gd name="connsiteX25" fmla="*/ 323141 w 550350"/>
              <a:gd name="connsiteY25" fmla="*/ 111080 h 151473"/>
              <a:gd name="connsiteX26" fmla="*/ 314305 w 550350"/>
              <a:gd name="connsiteY26" fmla="*/ 111080 h 151473"/>
              <a:gd name="connsiteX27" fmla="*/ 304207 w 550350"/>
              <a:gd name="connsiteY27" fmla="*/ 113605 h 151473"/>
              <a:gd name="connsiteX28" fmla="*/ 294109 w 550350"/>
              <a:gd name="connsiteY28" fmla="*/ 116129 h 151473"/>
              <a:gd name="connsiteX29" fmla="*/ 282749 w 550350"/>
              <a:gd name="connsiteY29" fmla="*/ 118654 h 151473"/>
              <a:gd name="connsiteX30" fmla="*/ 267601 w 550350"/>
              <a:gd name="connsiteY30" fmla="*/ 121178 h 151473"/>
              <a:gd name="connsiteX31" fmla="*/ 256241 w 550350"/>
              <a:gd name="connsiteY31" fmla="*/ 123703 h 151473"/>
              <a:gd name="connsiteX32" fmla="*/ 241094 w 550350"/>
              <a:gd name="connsiteY32" fmla="*/ 124965 h 151473"/>
              <a:gd name="connsiteX33" fmla="*/ 224684 w 550350"/>
              <a:gd name="connsiteY33" fmla="*/ 127489 h 151473"/>
              <a:gd name="connsiteX34" fmla="*/ 190603 w 550350"/>
              <a:gd name="connsiteY34" fmla="*/ 132539 h 151473"/>
              <a:gd name="connsiteX35" fmla="*/ 159046 w 550350"/>
              <a:gd name="connsiteY35" fmla="*/ 137588 h 151473"/>
              <a:gd name="connsiteX36" fmla="*/ 127489 w 550350"/>
              <a:gd name="connsiteY36" fmla="*/ 142637 h 151473"/>
              <a:gd name="connsiteX37" fmla="*/ 98457 w 550350"/>
              <a:gd name="connsiteY37" fmla="*/ 147686 h 151473"/>
              <a:gd name="connsiteX38" fmla="*/ 69425 w 550350"/>
              <a:gd name="connsiteY38" fmla="*/ 150210 h 151473"/>
              <a:gd name="connsiteX39" fmla="*/ 45442 w 550350"/>
              <a:gd name="connsiteY39" fmla="*/ 150210 h 151473"/>
              <a:gd name="connsiteX40" fmla="*/ 21458 w 550350"/>
              <a:gd name="connsiteY40" fmla="*/ 151473 h 151473"/>
              <a:gd name="connsiteX41" fmla="*/ 0 w 550350"/>
              <a:gd name="connsiteY41" fmla="*/ 151473 h 151473"/>
              <a:gd name="connsiteX42" fmla="*/ 0 w 550350"/>
              <a:gd name="connsiteY42" fmla="*/ 103506 h 151473"/>
              <a:gd name="connsiteX43" fmla="*/ 8836 w 550350"/>
              <a:gd name="connsiteY43" fmla="*/ 103506 h 151473"/>
              <a:gd name="connsiteX44" fmla="*/ 16409 w 550350"/>
              <a:gd name="connsiteY44" fmla="*/ 103506 h 151473"/>
              <a:gd name="connsiteX45" fmla="*/ 26508 w 550350"/>
              <a:gd name="connsiteY45" fmla="*/ 103506 h 151473"/>
              <a:gd name="connsiteX46" fmla="*/ 36606 w 550350"/>
              <a:gd name="connsiteY46" fmla="*/ 100982 h 151473"/>
              <a:gd name="connsiteX47" fmla="*/ 45442 w 550350"/>
              <a:gd name="connsiteY47" fmla="*/ 100982 h 151473"/>
              <a:gd name="connsiteX48" fmla="*/ 58064 w 550350"/>
              <a:gd name="connsiteY48" fmla="*/ 98457 h 151473"/>
              <a:gd name="connsiteX49" fmla="*/ 66900 w 550350"/>
              <a:gd name="connsiteY49" fmla="*/ 98457 h 151473"/>
              <a:gd name="connsiteX50" fmla="*/ 82047 w 550350"/>
              <a:gd name="connsiteY50" fmla="*/ 95933 h 151473"/>
              <a:gd name="connsiteX51" fmla="*/ 93408 w 550350"/>
              <a:gd name="connsiteY51" fmla="*/ 94670 h 151473"/>
              <a:gd name="connsiteX52" fmla="*/ 108555 w 550350"/>
              <a:gd name="connsiteY52" fmla="*/ 92146 h 151473"/>
              <a:gd name="connsiteX53" fmla="*/ 122440 w 550350"/>
              <a:gd name="connsiteY53" fmla="*/ 89621 h 151473"/>
              <a:gd name="connsiteX54" fmla="*/ 137587 w 550350"/>
              <a:gd name="connsiteY54" fmla="*/ 87097 h 151473"/>
              <a:gd name="connsiteX55" fmla="*/ 169144 w 550350"/>
              <a:gd name="connsiteY55" fmla="*/ 79523 h 151473"/>
              <a:gd name="connsiteX56" fmla="*/ 203226 w 550350"/>
              <a:gd name="connsiteY56" fmla="*/ 71950 h 151473"/>
              <a:gd name="connsiteX57" fmla="*/ 217111 w 550350"/>
              <a:gd name="connsiteY57" fmla="*/ 68163 h 151473"/>
              <a:gd name="connsiteX58" fmla="*/ 230996 w 550350"/>
              <a:gd name="connsiteY58" fmla="*/ 63114 h 151473"/>
              <a:gd name="connsiteX59" fmla="*/ 246143 w 550350"/>
              <a:gd name="connsiteY59" fmla="*/ 58065 h 151473"/>
              <a:gd name="connsiteX60" fmla="*/ 260028 w 550350"/>
              <a:gd name="connsiteY60" fmla="*/ 55540 h 151473"/>
              <a:gd name="connsiteX61" fmla="*/ 272650 w 550350"/>
              <a:gd name="connsiteY61" fmla="*/ 50491 h 151473"/>
              <a:gd name="connsiteX62" fmla="*/ 285273 w 550350"/>
              <a:gd name="connsiteY62" fmla="*/ 47966 h 151473"/>
              <a:gd name="connsiteX63" fmla="*/ 294109 w 550350"/>
              <a:gd name="connsiteY63" fmla="*/ 42917 h 151473"/>
              <a:gd name="connsiteX64" fmla="*/ 306732 w 550350"/>
              <a:gd name="connsiteY64" fmla="*/ 41655 h 151473"/>
              <a:gd name="connsiteX65" fmla="*/ 314305 w 550350"/>
              <a:gd name="connsiteY65" fmla="*/ 36606 h 151473"/>
              <a:gd name="connsiteX66" fmla="*/ 323141 w 550350"/>
              <a:gd name="connsiteY66" fmla="*/ 34081 h 151473"/>
              <a:gd name="connsiteX67" fmla="*/ 330715 w 550350"/>
              <a:gd name="connsiteY67" fmla="*/ 31557 h 151473"/>
              <a:gd name="connsiteX68" fmla="*/ 338289 w 550350"/>
              <a:gd name="connsiteY68" fmla="*/ 26508 h 151473"/>
              <a:gd name="connsiteX69" fmla="*/ 342075 w 550350"/>
              <a:gd name="connsiteY69" fmla="*/ 23983 h 151473"/>
              <a:gd name="connsiteX70" fmla="*/ 349649 w 550350"/>
              <a:gd name="connsiteY70" fmla="*/ 21459 h 151473"/>
              <a:gd name="connsiteX71" fmla="*/ 352174 w 550350"/>
              <a:gd name="connsiteY71" fmla="*/ 18934 h 151473"/>
              <a:gd name="connsiteX72" fmla="*/ 357223 w 550350"/>
              <a:gd name="connsiteY72" fmla="*/ 13885 h 151473"/>
              <a:gd name="connsiteX73" fmla="*/ 359747 w 550350"/>
              <a:gd name="connsiteY73" fmla="*/ 12623 h 151473"/>
              <a:gd name="connsiteX74" fmla="*/ 364796 w 550350"/>
              <a:gd name="connsiteY74" fmla="*/ 10098 h 151473"/>
              <a:gd name="connsiteX75" fmla="*/ 368583 w 550350"/>
              <a:gd name="connsiteY75" fmla="*/ 7574 h 151473"/>
              <a:gd name="connsiteX76" fmla="*/ 373632 w 550350"/>
              <a:gd name="connsiteY76" fmla="*/ 5049 h 151473"/>
              <a:gd name="connsiteX77" fmla="*/ 378681 w 550350"/>
              <a:gd name="connsiteY77" fmla="*/ 2525 h 151473"/>
              <a:gd name="connsiteX78" fmla="*/ 386255 w 550350"/>
              <a:gd name="connsiteY78" fmla="*/ 0 h 15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50350" h="151473">
                <a:moveTo>
                  <a:pt x="386255" y="0"/>
                </a:moveTo>
                <a:lnTo>
                  <a:pt x="396353" y="0"/>
                </a:lnTo>
                <a:lnTo>
                  <a:pt x="402664" y="0"/>
                </a:lnTo>
                <a:lnTo>
                  <a:pt x="412763" y="0"/>
                </a:lnTo>
                <a:lnTo>
                  <a:pt x="422861" y="2525"/>
                </a:lnTo>
                <a:lnTo>
                  <a:pt x="431697" y="5049"/>
                </a:lnTo>
                <a:lnTo>
                  <a:pt x="444319" y="10098"/>
                </a:lnTo>
                <a:lnTo>
                  <a:pt x="455680" y="16410"/>
                </a:lnTo>
                <a:lnTo>
                  <a:pt x="468303" y="23983"/>
                </a:lnTo>
                <a:lnTo>
                  <a:pt x="482188" y="31557"/>
                </a:lnTo>
                <a:lnTo>
                  <a:pt x="494810" y="39131"/>
                </a:lnTo>
                <a:lnTo>
                  <a:pt x="508695" y="50491"/>
                </a:lnTo>
                <a:lnTo>
                  <a:pt x="521318" y="63114"/>
                </a:lnTo>
                <a:lnTo>
                  <a:pt x="531416" y="71950"/>
                </a:lnTo>
                <a:lnTo>
                  <a:pt x="537727" y="82048"/>
                </a:lnTo>
                <a:lnTo>
                  <a:pt x="542777" y="89621"/>
                </a:lnTo>
                <a:lnTo>
                  <a:pt x="547826" y="94670"/>
                </a:lnTo>
                <a:lnTo>
                  <a:pt x="550350" y="98457"/>
                </a:lnTo>
                <a:lnTo>
                  <a:pt x="550350" y="101920"/>
                </a:lnTo>
                <a:lnTo>
                  <a:pt x="364013" y="104787"/>
                </a:lnTo>
                <a:lnTo>
                  <a:pt x="354518" y="108555"/>
                </a:lnTo>
                <a:lnTo>
                  <a:pt x="352174" y="108555"/>
                </a:lnTo>
                <a:lnTo>
                  <a:pt x="344600" y="108555"/>
                </a:lnTo>
                <a:lnTo>
                  <a:pt x="340813" y="108555"/>
                </a:lnTo>
                <a:lnTo>
                  <a:pt x="333239" y="111080"/>
                </a:lnTo>
                <a:lnTo>
                  <a:pt x="323141" y="111080"/>
                </a:lnTo>
                <a:lnTo>
                  <a:pt x="314305" y="111080"/>
                </a:lnTo>
                <a:lnTo>
                  <a:pt x="304207" y="113605"/>
                </a:lnTo>
                <a:lnTo>
                  <a:pt x="294109" y="116129"/>
                </a:lnTo>
                <a:lnTo>
                  <a:pt x="282749" y="118654"/>
                </a:lnTo>
                <a:lnTo>
                  <a:pt x="267601" y="121178"/>
                </a:lnTo>
                <a:lnTo>
                  <a:pt x="256241" y="123703"/>
                </a:lnTo>
                <a:lnTo>
                  <a:pt x="241094" y="124965"/>
                </a:lnTo>
                <a:lnTo>
                  <a:pt x="224684" y="127489"/>
                </a:lnTo>
                <a:lnTo>
                  <a:pt x="190603" y="132539"/>
                </a:lnTo>
                <a:lnTo>
                  <a:pt x="159046" y="137588"/>
                </a:lnTo>
                <a:lnTo>
                  <a:pt x="127489" y="142637"/>
                </a:lnTo>
                <a:lnTo>
                  <a:pt x="98457" y="147686"/>
                </a:lnTo>
                <a:lnTo>
                  <a:pt x="69425" y="150210"/>
                </a:lnTo>
                <a:lnTo>
                  <a:pt x="45442" y="150210"/>
                </a:lnTo>
                <a:lnTo>
                  <a:pt x="21458" y="151473"/>
                </a:lnTo>
                <a:lnTo>
                  <a:pt x="0" y="151473"/>
                </a:lnTo>
                <a:lnTo>
                  <a:pt x="0" y="103506"/>
                </a:lnTo>
                <a:lnTo>
                  <a:pt x="8836" y="103506"/>
                </a:lnTo>
                <a:lnTo>
                  <a:pt x="16409" y="103506"/>
                </a:lnTo>
                <a:lnTo>
                  <a:pt x="26508" y="103506"/>
                </a:lnTo>
                <a:lnTo>
                  <a:pt x="36606" y="100982"/>
                </a:lnTo>
                <a:lnTo>
                  <a:pt x="45442" y="100982"/>
                </a:lnTo>
                <a:lnTo>
                  <a:pt x="58064" y="98457"/>
                </a:lnTo>
                <a:lnTo>
                  <a:pt x="66900" y="98457"/>
                </a:lnTo>
                <a:lnTo>
                  <a:pt x="82047" y="95933"/>
                </a:lnTo>
                <a:lnTo>
                  <a:pt x="93408" y="94670"/>
                </a:lnTo>
                <a:lnTo>
                  <a:pt x="108555" y="92146"/>
                </a:lnTo>
                <a:lnTo>
                  <a:pt x="122440" y="89621"/>
                </a:lnTo>
                <a:lnTo>
                  <a:pt x="137587" y="87097"/>
                </a:lnTo>
                <a:lnTo>
                  <a:pt x="169144" y="79523"/>
                </a:lnTo>
                <a:lnTo>
                  <a:pt x="203226" y="71950"/>
                </a:lnTo>
                <a:lnTo>
                  <a:pt x="217111" y="68163"/>
                </a:lnTo>
                <a:lnTo>
                  <a:pt x="230996" y="63114"/>
                </a:lnTo>
                <a:lnTo>
                  <a:pt x="246143" y="58065"/>
                </a:lnTo>
                <a:lnTo>
                  <a:pt x="260028" y="55540"/>
                </a:lnTo>
                <a:lnTo>
                  <a:pt x="272650" y="50491"/>
                </a:lnTo>
                <a:lnTo>
                  <a:pt x="285273" y="47966"/>
                </a:lnTo>
                <a:lnTo>
                  <a:pt x="294109" y="42917"/>
                </a:lnTo>
                <a:lnTo>
                  <a:pt x="306732" y="41655"/>
                </a:lnTo>
                <a:lnTo>
                  <a:pt x="314305" y="36606"/>
                </a:lnTo>
                <a:lnTo>
                  <a:pt x="323141" y="34081"/>
                </a:lnTo>
                <a:lnTo>
                  <a:pt x="330715" y="31557"/>
                </a:lnTo>
                <a:lnTo>
                  <a:pt x="338289" y="26508"/>
                </a:lnTo>
                <a:lnTo>
                  <a:pt x="342075" y="23983"/>
                </a:lnTo>
                <a:lnTo>
                  <a:pt x="349649" y="21459"/>
                </a:lnTo>
                <a:lnTo>
                  <a:pt x="352174" y="18934"/>
                </a:lnTo>
                <a:lnTo>
                  <a:pt x="357223" y="13885"/>
                </a:lnTo>
                <a:lnTo>
                  <a:pt x="359747" y="12623"/>
                </a:lnTo>
                <a:lnTo>
                  <a:pt x="364796" y="10098"/>
                </a:lnTo>
                <a:lnTo>
                  <a:pt x="368583" y="7574"/>
                </a:lnTo>
                <a:lnTo>
                  <a:pt x="373632" y="5049"/>
                </a:lnTo>
                <a:lnTo>
                  <a:pt x="378681" y="2525"/>
                </a:lnTo>
                <a:lnTo>
                  <a:pt x="38625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0896" y="3147814"/>
            <a:ext cx="1400175" cy="1905000"/>
          </a:xfrm>
          <a:prstGeom prst="rect">
            <a:avLst/>
          </a:prstGeom>
        </p:spPr>
      </p:pic>
      <p:pic>
        <p:nvPicPr>
          <p:cNvPr id="25" name="图片 24" descr="0259002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2918" y="1390579"/>
            <a:ext cx="2792617" cy="1884045"/>
          </a:xfrm>
          <a:prstGeom prst="rect">
            <a:avLst/>
          </a:prstGeom>
        </p:spPr>
      </p:pic>
      <p:pic>
        <p:nvPicPr>
          <p:cNvPr id="3" name="图片 2" descr="59e696d49508f_61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54" y="1080135"/>
            <a:ext cx="1584691" cy="1584484"/>
          </a:xfrm>
          <a:prstGeom prst="rect">
            <a:avLst/>
          </a:prstGeom>
        </p:spPr>
      </p:pic>
      <p:pic>
        <p:nvPicPr>
          <p:cNvPr id="4" name="图片 3" descr="59e696d49508f_6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74" y="2755114"/>
            <a:ext cx="1593264" cy="1593056"/>
          </a:xfrm>
          <a:prstGeom prst="rect">
            <a:avLst/>
          </a:prstGeom>
        </p:spPr>
      </p:pic>
      <p:pic>
        <p:nvPicPr>
          <p:cNvPr id="5" name="图片 4" descr="59e696d49508f_610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453" y="2859782"/>
            <a:ext cx="1608983" cy="1608773"/>
          </a:xfrm>
          <a:prstGeom prst="rect">
            <a:avLst/>
          </a:prstGeom>
        </p:spPr>
      </p:pic>
      <p:pic>
        <p:nvPicPr>
          <p:cNvPr id="6" name="图片 5" descr="59e696d49508f_61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435" y="1887863"/>
            <a:ext cx="1637084" cy="1636871"/>
          </a:xfrm>
          <a:prstGeom prst="rect">
            <a:avLst/>
          </a:prstGeom>
        </p:spPr>
      </p:pic>
      <p:pic>
        <p:nvPicPr>
          <p:cNvPr id="7" name="图片 6" descr="59e696d49508f_610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721" y="1138721"/>
            <a:ext cx="1616603" cy="1616393"/>
          </a:xfrm>
          <a:prstGeom prst="rect">
            <a:avLst/>
          </a:prstGeom>
        </p:spPr>
      </p:pic>
      <p:sp>
        <p:nvSpPr>
          <p:cNvPr id="8" name="TextBox 23"/>
          <p:cNvSpPr txBox="1"/>
          <p:nvPr/>
        </p:nvSpPr>
        <p:spPr>
          <a:xfrm>
            <a:off x="650749" y="2974569"/>
            <a:ext cx="882607" cy="57707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</a:p>
        </p:txBody>
      </p:sp>
      <p:sp>
        <p:nvSpPr>
          <p:cNvPr id="9" name="TextBox 23"/>
          <p:cNvSpPr txBox="1"/>
          <p:nvPr/>
        </p:nvSpPr>
        <p:spPr>
          <a:xfrm>
            <a:off x="2312971" y="1311599"/>
            <a:ext cx="702084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4064856" y="2088362"/>
            <a:ext cx="882607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荆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2444920" y="3152199"/>
            <a:ext cx="642069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贡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602059" y="1266349"/>
            <a:ext cx="512512" cy="53090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泥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490405" y="1158165"/>
            <a:ext cx="1004067" cy="831056"/>
            <a:chOff x="4539" y="3629"/>
            <a:chExt cx="2108" cy="1745"/>
          </a:xfrm>
        </p:grpSpPr>
        <p:pic>
          <p:nvPicPr>
            <p:cNvPr id="14" name="图片 13" descr="3b87e950352ac65cea7c085bf0f2b21193138a99"/>
            <p:cNvPicPr>
              <a:picLocks noChangeAspect="1"/>
            </p:cNvPicPr>
            <p:nvPr/>
          </p:nvPicPr>
          <p:blipFill>
            <a:blip r:embed="rId9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39" y="3629"/>
              <a:ext cx="2108" cy="1745"/>
            </a:xfrm>
            <a:prstGeom prst="rect">
              <a:avLst/>
            </a:prstGeom>
          </p:spPr>
        </p:pic>
        <p:sp>
          <p:nvSpPr>
            <p:cNvPr id="15" name="TextBox 23"/>
            <p:cNvSpPr txBox="1"/>
            <p:nvPr/>
          </p:nvSpPr>
          <p:spPr>
            <a:xfrm>
              <a:off x="5055" y="4089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03983" y="1776815"/>
            <a:ext cx="1025976" cy="849154"/>
            <a:chOff x="4730" y="7569"/>
            <a:chExt cx="2154" cy="1783"/>
          </a:xfrm>
        </p:grpSpPr>
        <p:pic>
          <p:nvPicPr>
            <p:cNvPr id="17" name="图片 16" descr="3b87e950352ac65cea7c085bf0f2b21193138a99"/>
            <p:cNvPicPr>
              <a:picLocks noChangeAspect="1"/>
            </p:cNvPicPr>
            <p:nvPr/>
          </p:nvPicPr>
          <p:blipFill>
            <a:blip r:embed="rId10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30" y="7569"/>
              <a:ext cx="2154" cy="1783"/>
            </a:xfrm>
            <a:prstGeom prst="rect">
              <a:avLst/>
            </a:prstGeom>
          </p:spPr>
        </p:pic>
        <p:sp>
          <p:nvSpPr>
            <p:cNvPr id="18" name="TextBox 23"/>
            <p:cNvSpPr txBox="1"/>
            <p:nvPr/>
          </p:nvSpPr>
          <p:spPr>
            <a:xfrm>
              <a:off x="5269" y="8087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献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95522" y="1308186"/>
            <a:ext cx="979297" cy="810578"/>
            <a:chOff x="1119" y="6768"/>
            <a:chExt cx="2056" cy="1702"/>
          </a:xfrm>
        </p:grpSpPr>
        <p:pic>
          <p:nvPicPr>
            <p:cNvPr id="20" name="图片 19" descr="3b87e950352ac65cea7c085bf0f2b21193138a99"/>
            <p:cNvPicPr>
              <a:picLocks noChangeAspect="1"/>
            </p:cNvPicPr>
            <p:nvPr/>
          </p:nvPicPr>
          <p:blipFill>
            <a:blip r:embed="rId1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9" y="6768"/>
              <a:ext cx="2056" cy="1702"/>
            </a:xfrm>
            <a:prstGeom prst="rect">
              <a:avLst/>
            </a:prstGeom>
          </p:spPr>
        </p:pic>
        <p:sp>
          <p:nvSpPr>
            <p:cNvPr id="21" name="TextBox 23"/>
            <p:cNvSpPr txBox="1"/>
            <p:nvPr/>
          </p:nvSpPr>
          <p:spPr>
            <a:xfrm>
              <a:off x="1610" y="7137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瓣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73225" y="1748722"/>
            <a:ext cx="972152" cy="804863"/>
            <a:chOff x="8112" y="5202"/>
            <a:chExt cx="2041" cy="1690"/>
          </a:xfrm>
        </p:grpSpPr>
        <p:pic>
          <p:nvPicPr>
            <p:cNvPr id="23" name="图片 22" descr="3b87e950352ac65cea7c085bf0f2b21193138a99"/>
            <p:cNvPicPr>
              <a:picLocks noChangeAspect="1"/>
            </p:cNvPicPr>
            <p:nvPr/>
          </p:nvPicPr>
          <p:blipFill>
            <a:blip r:embed="rId1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12" y="5202"/>
              <a:ext cx="2041" cy="169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95" y="5655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165" rtl="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25449" y="1197700"/>
            <a:ext cx="972152" cy="804863"/>
            <a:chOff x="8112" y="5202"/>
            <a:chExt cx="2041" cy="1690"/>
          </a:xfrm>
        </p:grpSpPr>
        <p:pic>
          <p:nvPicPr>
            <p:cNvPr id="27" name="图片 26" descr="3b87e950352ac65cea7c085bf0f2b21193138a99"/>
            <p:cNvPicPr>
              <a:picLocks noChangeAspect="1"/>
            </p:cNvPicPr>
            <p:nvPr/>
          </p:nvPicPr>
          <p:blipFill>
            <a:blip r:embed="rId1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12" y="5202"/>
              <a:ext cx="2041" cy="169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595" y="5655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泞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54648" y="327128"/>
            <a:ext cx="456833" cy="456366"/>
            <a:chOff x="631825" y="5181600"/>
            <a:chExt cx="1554163" cy="1552575"/>
          </a:xfrm>
        </p:grpSpPr>
        <p:sp>
          <p:nvSpPr>
            <p:cNvPr id="3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3" name="TextBox 11"/>
          <p:cNvSpPr txBox="1">
            <a:spLocks noChangeArrowheads="1"/>
          </p:cNvSpPr>
          <p:nvPr/>
        </p:nvSpPr>
        <p:spPr bwMode="auto">
          <a:xfrm>
            <a:off x="3844093" y="255239"/>
            <a:ext cx="193668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190474" y="405811"/>
            <a:ext cx="264357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trike="noStrike" cap="none" spc="0" normalizeH="0" baseline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帮爷爷分苹果</a:t>
            </a:r>
            <a:endParaRPr lang="zh-CN" altLang="en-US" sz="3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69136E-6 L -0.72014 0.4188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7" y="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19753E-6 L -0.57865 0.110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41" y="5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-0.48299 0.3382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49" y="16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23457E-7 L -0.38316 0.1518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46914E-6 L -0.66545 0.0910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81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58" y="518864"/>
            <a:ext cx="3647189" cy="241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雷锋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18864"/>
            <a:ext cx="2280393" cy="314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162737"/>
            <a:ext cx="5140535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他是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谁，你们认识吗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？今天我们就跟随作者寻找他吧！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661038" y="584616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</a:p>
        </p:txBody>
      </p:sp>
      <p:sp>
        <p:nvSpPr>
          <p:cNvPr id="3" name="矩形 2"/>
          <p:cNvSpPr/>
          <p:nvPr/>
        </p:nvSpPr>
        <p:spPr>
          <a:xfrm>
            <a:off x="2195736" y="69896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3363" y="67431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1520" y="1400544"/>
            <a:ext cx="3672408" cy="110798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charset="0"/>
              </a:rPr>
              <a:t> 泥泞：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因有烂泥而不好走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en-US" altLang="zh-CN" sz="2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本课中指雷锋叔叔走过的有烂泥不好走的路。</a:t>
            </a:r>
            <a:endParaRPr lang="zh-CN" altLang="en-US" sz="2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286" y="2509378"/>
            <a:ext cx="3573642" cy="594385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刚下过雨，小路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泥泞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不堪。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403" y="1080958"/>
            <a:ext cx="4693395" cy="2855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9108" y="824850"/>
            <a:ext cx="3096343" cy="110798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charset="0"/>
              </a:rPr>
              <a:t>晶莹：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光亮而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透明。</a:t>
            </a:r>
            <a:r>
              <a:rPr lang="zh-CN" altLang="en-US" sz="2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本文指花瓣上的露珠光亮而透明。</a:t>
            </a:r>
            <a:endParaRPr lang="zh-CN" altLang="en-US" sz="2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108" y="1995686"/>
            <a:ext cx="3526828" cy="1107988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清晨，叶子上的露珠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</a:t>
            </a:r>
            <a:endParaRPr lang="en-US" altLang="zh-CN" sz="2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透亮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3238" y="773296"/>
            <a:ext cx="4585352" cy="2913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2169" y="987574"/>
            <a:ext cx="3123727" cy="144654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charset="0"/>
              </a:rPr>
              <a:t>荆棘：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泛指山野丛生的带刺小灌木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r>
              <a:rPr lang="zh-CN" altLang="en-US" sz="2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本课指雷锋叔叔背着大娘回家时，路上遇到的困难。</a:t>
            </a:r>
            <a:endParaRPr lang="zh-CN" altLang="en-US" sz="2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035" y="2482469"/>
            <a:ext cx="3433886" cy="600156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这里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荆棘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丛生，十分难走。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150937"/>
            <a:ext cx="4099613" cy="2566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474710" y="366626"/>
            <a:ext cx="2153074" cy="544381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整体感知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66" y="406133"/>
            <a:ext cx="376234" cy="468000"/>
          </a:xfrm>
          <a:prstGeom prst="rect">
            <a:avLst/>
          </a:prstGeom>
        </p:spPr>
      </p:pic>
      <p:sp>
        <p:nvSpPr>
          <p:cNvPr id="4" name="文本框 6"/>
          <p:cNvSpPr txBox="1"/>
          <p:nvPr/>
        </p:nvSpPr>
        <p:spPr>
          <a:xfrm>
            <a:off x="941388" y="1491630"/>
            <a:ext cx="7488832" cy="121834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" panose="02010609060101010101" pitchFamily="49" charset="-122"/>
              </a:rPr>
              <a:t>　　数一数，</a:t>
            </a:r>
            <a:r>
              <a:rPr lang="zh-CN" altLang="en-US" sz="2700" b="1" dirty="0" smtClean="0">
                <a:latin typeface="黑体" panose="02010600030101010101" pitchFamily="49" charset="-122"/>
                <a:ea typeface="黑体" panose="02010600030101010101" pitchFamily="49" charset="-122"/>
                <a:cs typeface="楷体" panose="02010609060101010101" pitchFamily="49" charset="-122"/>
              </a:rPr>
              <a:t>课文一共</a:t>
            </a:r>
            <a:r>
              <a:rPr lang="zh-CN" altLang="en-US" sz="2700" b="1" u="sng" dirty="0" smtClean="0">
                <a:latin typeface="黑体" panose="02010600030101010101" pitchFamily="49" charset="-122"/>
                <a:ea typeface="黑体" panose="0201060003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700" b="1" dirty="0" smtClean="0">
                <a:latin typeface="黑体" panose="02010600030101010101" pitchFamily="49" charset="-122"/>
                <a:ea typeface="黑体" panose="02010600030101010101" pitchFamily="49" charset="-122"/>
                <a:cs typeface="楷体" panose="02010609060101010101" pitchFamily="49" charset="-122"/>
              </a:rPr>
              <a:t>小节。我会给每个小节标上序号。</a:t>
            </a:r>
            <a:r>
              <a:rPr lang="en-US" altLang="zh-CN" sz="2700" b="1" dirty="0" smtClean="0">
                <a:latin typeface="黑体" panose="02010600030101010101" pitchFamily="49" charset="-122"/>
                <a:ea typeface="黑体" panose="02010600030101010101" pitchFamily="49" charset="-122"/>
                <a:cs typeface="楷体" panose="02010609060101010101" pitchFamily="49" charset="-122"/>
              </a:rPr>
              <a:t>    </a:t>
            </a:r>
            <a:endParaRPr lang="zh-CN" altLang="en-US" sz="2700" b="1" dirty="0">
              <a:latin typeface="黑体" panose="02010600030101010101" pitchFamily="49" charset="-122"/>
              <a:ea typeface="黑体" panose="0201060003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01254" y="1492285"/>
            <a:ext cx="311624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700" b="1" dirty="0" smtClean="0">
                <a:ln w="0"/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5</a:t>
            </a:r>
            <a:endParaRPr lang="zh-CN" altLang="en-US" sz="2700" b="1" dirty="0">
              <a:ln w="0"/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/>
          <p:nvPr/>
        </p:nvSpPr>
        <p:spPr>
          <a:xfrm>
            <a:off x="872530" y="1707654"/>
            <a:ext cx="7642447" cy="18989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这首诗写的是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沿着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顺着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，寻找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足迹的故事。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78473" y="1707654"/>
            <a:ext cx="191076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6919" y="1631493"/>
            <a:ext cx="135032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小溪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6340" y="2382454"/>
            <a:ext cx="135032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小路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44809" y="2382454"/>
            <a:ext cx="228885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雷锋叔叔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4532" y="1028725"/>
            <a:ext cx="345638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本诗主要写了什么？</a:t>
            </a:r>
            <a:endParaRPr lang="zh-CN" altLang="en-US" sz="27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846242" y="687441"/>
            <a:ext cx="6091670" cy="80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一、连一连。</a:t>
            </a:r>
          </a:p>
        </p:txBody>
      </p:sp>
      <p:sp>
        <p:nvSpPr>
          <p:cNvPr id="2" name="矩形 1"/>
          <p:cNvSpPr/>
          <p:nvPr/>
        </p:nvSpPr>
        <p:spPr>
          <a:xfrm>
            <a:off x="846242" y="1578040"/>
            <a:ext cx="7583832" cy="246990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shùn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nìnɡ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ménɡ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cénɡ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xiàn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bàn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  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jí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   </a:t>
            </a:r>
            <a:r>
              <a:rPr lang="en-US" altLang="zh-CN" sz="3000" dirty="0" err="1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tà</a:t>
            </a:r>
            <a:r>
              <a:rPr lang="en-US" altLang="zh-CN" sz="3000" dirty="0">
                <a:latin typeface="汉语拼音" panose="000B0604020202020204" pitchFamily="34" charset="0"/>
                <a:ea typeface="Arial Unicode MS" panose="020B0604020202020204" pitchFamily="34" charset="-122"/>
                <a:cs typeface="汉语拼音" panose="000B0604020202020204" pitchFamily="34" charset="0"/>
              </a:rPr>
              <a:t> </a:t>
            </a:r>
          </a:p>
          <a:p>
            <a:endParaRPr lang="en-US" altLang="zh-CN" sz="3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en-US" altLang="zh-CN" sz="3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en-US" altLang="zh-CN" sz="3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Arial Unicode MS" panose="020B0604020202020204" pitchFamily="34" charset="-122"/>
              </a:rPr>
              <a:t>曾  蒙  泞  顺   踏  棘  瓣  献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Arial Unicode MS" panose="020B0604020202020204" pitchFamily="34" charset="-122"/>
              </a:rPr>
              <a:t>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Arial Unicode MS" panose="020B0604020202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116306" y="2064094"/>
            <a:ext cx="2916704" cy="14581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2123728" y="2064094"/>
            <a:ext cx="1045074" cy="152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 flipV="1">
            <a:off x="2196567" y="2064094"/>
            <a:ext cx="764884" cy="14990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 flipV="1">
            <a:off x="1116307" y="2064094"/>
            <a:ext cx="2775769" cy="14990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5113271" y="2064094"/>
            <a:ext cx="2376573" cy="152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5866967" y="2064094"/>
            <a:ext cx="974721" cy="15724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6031493" y="2064094"/>
            <a:ext cx="810195" cy="152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5113271" y="2064094"/>
            <a:ext cx="2700652" cy="152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4"/>
          <p:cNvSpPr txBox="1"/>
          <p:nvPr/>
        </p:nvSpPr>
        <p:spPr>
          <a:xfrm>
            <a:off x="590641" y="419595"/>
            <a:ext cx="1988367" cy="531397"/>
          </a:xfrm>
          <a:prstGeom prst="rect">
            <a:avLst/>
          </a:prstGeom>
          <a:noFill/>
        </p:spPr>
        <p:txBody>
          <a:bodyPr wrap="square" lIns="38576" tIns="19289" rIns="38576" bIns="19289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课堂演练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419595"/>
            <a:ext cx="376284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7648" y="622578"/>
            <a:ext cx="6895133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二、根据课文内容填一填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162356" y="1625202"/>
            <a:ext cx="237560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的小溪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的细雨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的小路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631090" y="1612562"/>
            <a:ext cx="232916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的大娘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的露珠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的春风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34993" y="1724024"/>
            <a:ext cx="833546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长长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234993" y="2337196"/>
            <a:ext cx="833546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蒙蒙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245710" y="2934890"/>
            <a:ext cx="833546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677538" y="1706789"/>
            <a:ext cx="833546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年迈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666821" y="2329487"/>
            <a:ext cx="833546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677538" y="2927180"/>
            <a:ext cx="833546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温暖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1419622"/>
            <a:ext cx="5652979" cy="23544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300" b="1" dirty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雷锋精神影响了一代又一代人，我们今天就跟随</a:t>
            </a:r>
            <a:r>
              <a:rPr lang="zh-CN" altLang="en-US" sz="33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</a:t>
            </a:r>
            <a:r>
              <a:rPr lang="zh-CN" altLang="en-US" sz="3300" b="1" dirty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  <a:r>
              <a:rPr lang="zh-CN" altLang="en-US" sz="33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</a:t>
            </a:r>
            <a:r>
              <a:rPr lang="zh-CN" altLang="en-US" sz="3300" b="1" dirty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雷锋的事迹。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094992"/>
            <a:ext cx="2355883" cy="3003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77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763" y="425347"/>
            <a:ext cx="376235" cy="468000"/>
          </a:xfrm>
          <a:prstGeom prst="rect">
            <a:avLst/>
          </a:prstGeom>
        </p:spPr>
      </p:pic>
      <p:sp>
        <p:nvSpPr>
          <p:cNvPr id="3" name="文本框 14"/>
          <p:cNvSpPr txBox="1"/>
          <p:nvPr/>
        </p:nvSpPr>
        <p:spPr>
          <a:xfrm>
            <a:off x="536948" y="385840"/>
            <a:ext cx="194682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12" y="1420638"/>
            <a:ext cx="1104039" cy="1582166"/>
          </a:xfrm>
          <a:prstGeom prst="rect">
            <a:avLst/>
          </a:prstGeom>
        </p:spPr>
      </p:pic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2051720" y="1420638"/>
            <a:ext cx="6048672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700" b="1" dirty="0"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齐读课文第一、二小节，</a:t>
            </a: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想一想我们的雷锋在哪里？</a:t>
            </a:r>
            <a:endParaRPr lang="en-US" altLang="zh-CN" sz="32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658913" y="1578572"/>
            <a:ext cx="3913087" cy="24699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27000">
              <a:schemeClr val="tx2">
                <a:lumMod val="20000"/>
                <a:lumOff val="8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沿着长长的小溪，</a:t>
            </a: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寻找雷锋的足迹。</a:t>
            </a: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雷锋叔叔，你在哪里，</a:t>
            </a: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你在哪里？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线形标注 2 31"/>
          <p:cNvSpPr/>
          <p:nvPr/>
        </p:nvSpPr>
        <p:spPr>
          <a:xfrm>
            <a:off x="4410337" y="771550"/>
            <a:ext cx="2754665" cy="864096"/>
          </a:xfrm>
          <a:prstGeom prst="borderCallout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暗示着雷锋叔叔走的路很长。</a:t>
            </a:r>
          </a:p>
        </p:txBody>
      </p:sp>
      <p:sp>
        <p:nvSpPr>
          <p:cNvPr id="36" name="同侧圆角矩形 35"/>
          <p:cNvSpPr/>
          <p:nvPr/>
        </p:nvSpPr>
        <p:spPr>
          <a:xfrm>
            <a:off x="5070931" y="2276732"/>
            <a:ext cx="3834925" cy="1864080"/>
          </a:xfrm>
          <a:prstGeom prst="round2Same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    两个“你在哪里”是作者发自内心的深情呼唤，表现了“我们”对雷锋叔叔的怀念。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508178" y="2114714"/>
            <a:ext cx="111017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2732669" y="3356852"/>
            <a:ext cx="145206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82146" y="3950918"/>
            <a:ext cx="145206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75636" y="1155859"/>
            <a:ext cx="6756083" cy="29265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03848" y="1215029"/>
            <a:ext cx="4716792" cy="272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雷锋</a:t>
            </a:r>
            <a:endParaRPr lang="en-US" altLang="zh-CN" sz="2400" b="1" dirty="0" smtClean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原名</a:t>
            </a:r>
            <a:r>
              <a:rPr lang="zh-CN" altLang="en-US" sz="2400" b="1" dirty="0">
                <a:latin typeface="黑体" panose="02010600030101010101" pitchFamily="49" charset="-122"/>
                <a:ea typeface="黑体" panose="02010600030101010101" pitchFamily="49" charset="-122"/>
              </a:rPr>
              <a:t>雷正兴，出生于湖南长沙。中国人民解放军战士、共产主义</a:t>
            </a:r>
            <a:r>
              <a:rPr lang="zh-CN" altLang="en-US" sz="24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战士。雷锋对后世影响最大的是以其名字命名的雷锋精神，它影响了后来一代一代的中国人。</a:t>
            </a:r>
            <a:endParaRPr lang="zh-CN" altLang="en-US" sz="24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1025" name="Picture 1" descr="C:\Users\Administrator\AppData\Roaming\Tencent\Users\56229019\QQ\WinTemp\RichOle\}E_2U7$R{OC5UPJ0V@0$0[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347" y="1563638"/>
            <a:ext cx="1594501" cy="23192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49" y="536227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619907" y="718816"/>
            <a:ext cx="4443388" cy="33101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27000">
              <a:schemeClr val="tx2">
                <a:lumMod val="20000"/>
                <a:lumOff val="8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小溪说：</a:t>
            </a: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昨天，他曾路过这里，</a:t>
            </a: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抱着迷路的孩子，</a:t>
            </a: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冒着蒙蒙的细雨。</a:t>
            </a: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瞧，那泥泞路上的脚窝，</a:t>
            </a: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就是他留下的足迹。</a:t>
            </a:r>
          </a:p>
        </p:txBody>
      </p:sp>
      <p:sp>
        <p:nvSpPr>
          <p:cNvPr id="26" name="TextBox 28"/>
          <p:cNvSpPr txBox="1"/>
          <p:nvPr/>
        </p:nvSpPr>
        <p:spPr>
          <a:xfrm>
            <a:off x="1685537" y="3241223"/>
            <a:ext cx="53976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▲</a:t>
            </a:r>
          </a:p>
        </p:txBody>
      </p:sp>
      <p:sp>
        <p:nvSpPr>
          <p:cNvPr id="35" name="TextBox 28"/>
          <p:cNvSpPr txBox="1"/>
          <p:nvPr/>
        </p:nvSpPr>
        <p:spPr>
          <a:xfrm>
            <a:off x="1989316" y="3241223"/>
            <a:ext cx="53976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▲</a:t>
            </a:r>
          </a:p>
        </p:txBody>
      </p:sp>
      <p:sp>
        <p:nvSpPr>
          <p:cNvPr id="31" name="云形标注 30"/>
          <p:cNvSpPr/>
          <p:nvPr/>
        </p:nvSpPr>
        <p:spPr bwMode="auto">
          <a:xfrm>
            <a:off x="5076962" y="2727628"/>
            <a:ext cx="3741508" cy="1656184"/>
          </a:xfrm>
          <a:prstGeom prst="cloudCallout">
            <a:avLst>
              <a:gd name="adj1" fmla="val -114016"/>
              <a:gd name="adj2" fmla="val -4703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3" name="矩形 2"/>
          <p:cNvSpPr/>
          <p:nvPr/>
        </p:nvSpPr>
        <p:spPr>
          <a:xfrm>
            <a:off x="5652120" y="2863223"/>
            <a:ext cx="305724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雨水和泥土混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</a:t>
            </a:r>
            <a:endParaRPr lang="en-US" altLang="zh-CN" sz="2800" b="1" dirty="0" smtClean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一起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。表现了当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时</a:t>
            </a:r>
            <a:endParaRPr lang="en-US" altLang="zh-CN" sz="2800" b="1" dirty="0" smtClean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环境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的恶劣。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  <p:bldP spid="35" grpId="0"/>
      <p:bldP spid="31" grpId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1781690" y="762255"/>
            <a:ext cx="6606734" cy="17635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    通过这两小节的学习，你知道了什么？你觉得雷锋叔叔是一个怎样的人？</a:t>
            </a:r>
            <a:endParaRPr lang="en-US" altLang="zh-CN" sz="32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" name="双波形 5"/>
          <p:cNvSpPr/>
          <p:nvPr/>
        </p:nvSpPr>
        <p:spPr>
          <a:xfrm>
            <a:off x="1937241" y="2787774"/>
            <a:ext cx="6295632" cy="1404156"/>
          </a:xfrm>
          <a:prstGeom prst="double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我知道了雷锋叔叔帮助了一个迷路的孩子，他是一个助人为乐的人。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17109"/>
            <a:ext cx="1026114" cy="1470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12" y="1420638"/>
            <a:ext cx="1104039" cy="1582166"/>
          </a:xfrm>
          <a:prstGeom prst="rect">
            <a:avLst/>
          </a:prstGeom>
        </p:spPr>
      </p:pic>
      <p:sp>
        <p:nvSpPr>
          <p:cNvPr id="3" name="矩形 7"/>
          <p:cNvSpPr>
            <a:spLocks noChangeArrowheads="1"/>
          </p:cNvSpPr>
          <p:nvPr/>
        </p:nvSpPr>
        <p:spPr bwMode="auto">
          <a:xfrm>
            <a:off x="2051720" y="1420638"/>
            <a:ext cx="6048672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700" b="1" dirty="0"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齐读课文第三、四小节，</a:t>
            </a: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想一想我们的雷锋在哪里？</a:t>
            </a:r>
            <a:endParaRPr lang="en-US" altLang="zh-CN" sz="32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12580" y="563586"/>
            <a:ext cx="8008248" cy="692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</p:txBody>
      </p:sp>
      <p:sp>
        <p:nvSpPr>
          <p:cNvPr id="25" name="TextBox 28"/>
          <p:cNvSpPr txBox="1"/>
          <p:nvPr/>
        </p:nvSpPr>
        <p:spPr>
          <a:xfrm>
            <a:off x="5314092" y="1883377"/>
            <a:ext cx="7541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▲▲</a:t>
            </a: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670369" y="1703730"/>
            <a:ext cx="2642328" cy="187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云形标注 36"/>
          <p:cNvSpPr/>
          <p:nvPr/>
        </p:nvSpPr>
        <p:spPr>
          <a:xfrm>
            <a:off x="287967" y="2801479"/>
            <a:ext cx="3344340" cy="1482746"/>
          </a:xfrm>
          <a:prstGeom prst="cloudCallout">
            <a:avLst>
              <a:gd name="adj1" fmla="val -19845"/>
              <a:gd name="adj2" fmla="val -8469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5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运用了反复的修辞手法，朗读时，语速先急后缓，后一个“你在哪里”语调上扬，突出寻找雷锋的迫切心情。</a:t>
            </a:r>
          </a:p>
        </p:txBody>
      </p:sp>
      <p:sp>
        <p:nvSpPr>
          <p:cNvPr id="39" name="线形标注 1 38"/>
          <p:cNvSpPr/>
          <p:nvPr/>
        </p:nvSpPr>
        <p:spPr>
          <a:xfrm>
            <a:off x="7547835" y="778723"/>
            <a:ext cx="1112153" cy="1806731"/>
          </a:xfrm>
          <a:prstGeom prst="borderCallout1">
            <a:avLst>
              <a:gd name="adj1" fmla="val 14508"/>
              <a:gd name="adj2" fmla="val 176"/>
              <a:gd name="adj3" fmla="val 89354"/>
              <a:gd name="adj4" fmla="val -15721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“荆棘”是一种带刺的植物。</a:t>
            </a: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585386" y="447238"/>
            <a:ext cx="2954325" cy="17681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27000">
              <a:schemeClr val="tx2">
                <a:lumMod val="20000"/>
                <a:lumOff val="80000"/>
              </a:schemeClr>
            </a:glow>
          </a:effec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顺着弯弯的小路，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寻找雷锋的足迹。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雷锋叔叔，你在哪里，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你在哪里？</a:t>
            </a:r>
            <a:endParaRPr lang="en-US" altLang="zh-CN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3844909" y="441378"/>
            <a:ext cx="3469933" cy="26176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27000">
              <a:schemeClr val="tx2">
                <a:lumMod val="20000"/>
                <a:lumOff val="80000"/>
              </a:schemeClr>
            </a:glow>
          </a:effec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小路说：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昨天，他曾路过这里，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背着年迈的大娘，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踏着路上的荆棘。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瞧，那花瓣上晶莹的露珠，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就是他洒下的汗滴。</a:t>
            </a: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601261" y="2161676"/>
            <a:ext cx="1299245" cy="167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971579" y="1682087"/>
            <a:ext cx="5451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971579" y="2102666"/>
            <a:ext cx="5451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4363149" y="3233526"/>
            <a:ext cx="3031130" cy="10506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“背着”“踏着”给我们描绘出一个朴实、善良的雷锋叔叔形象。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4244141" y="2178406"/>
            <a:ext cx="526908" cy="105512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7" grpId="0" animBg="1"/>
      <p:bldP spid="39" grpId="0" animBg="1"/>
      <p:bldP spid="26" grpId="0" animBg="1"/>
      <p:bldP spid="27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12" y="1420638"/>
            <a:ext cx="1104039" cy="1582166"/>
          </a:xfrm>
          <a:prstGeom prst="rect">
            <a:avLst/>
          </a:prstGeom>
        </p:spPr>
      </p:pic>
      <p:sp>
        <p:nvSpPr>
          <p:cNvPr id="3" name="矩形 7"/>
          <p:cNvSpPr>
            <a:spLocks noChangeArrowheads="1"/>
          </p:cNvSpPr>
          <p:nvPr/>
        </p:nvSpPr>
        <p:spPr bwMode="auto">
          <a:xfrm>
            <a:off x="2051720" y="1420638"/>
            <a:ext cx="6048672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700" b="1" dirty="0"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0030101010101" pitchFamily="49" charset="-122"/>
                <a:ea typeface="黑体" panose="02010600030101010101" pitchFamily="49" charset="-122"/>
              </a:rPr>
              <a:t>齐读课文五小节，</a:t>
            </a: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想一想我们的雷锋在哪里？</a:t>
            </a:r>
            <a:endParaRPr lang="en-US" altLang="zh-CN" sz="32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流程图: 过程 9"/>
          <p:cNvSpPr/>
          <p:nvPr/>
        </p:nvSpPr>
        <p:spPr>
          <a:xfrm>
            <a:off x="1331668" y="2853650"/>
            <a:ext cx="1018431" cy="521684"/>
          </a:xfrm>
          <a:prstGeom prst="flowChartProcess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115616" y="1241517"/>
            <a:ext cx="3429446" cy="2369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27000">
              <a:schemeClr val="tx2">
                <a:lumMod val="20000"/>
                <a:lumOff val="80000"/>
              </a:schemeClr>
            </a:glow>
          </a:effec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乘着温暖的春风，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我们四处寻觅。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啊，终于找到了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哪里需要献出爱心，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雷锋叔叔就出现在哪里。</a:t>
            </a:r>
          </a:p>
        </p:txBody>
      </p:sp>
      <p:sp>
        <p:nvSpPr>
          <p:cNvPr id="7" name="云形标注 6"/>
          <p:cNvSpPr/>
          <p:nvPr/>
        </p:nvSpPr>
        <p:spPr>
          <a:xfrm>
            <a:off x="5076056" y="802674"/>
            <a:ext cx="2754665" cy="877685"/>
          </a:xfrm>
          <a:prstGeom prst="cloudCallout">
            <a:avLst>
              <a:gd name="adj1" fmla="val -71978"/>
              <a:gd name="adj2" fmla="val 20481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这两行诗是什么意思？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115616" y="3088801"/>
            <a:ext cx="25451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229931" y="3497751"/>
            <a:ext cx="2964428" cy="101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线形标注 1 16"/>
          <p:cNvSpPr/>
          <p:nvPr/>
        </p:nvSpPr>
        <p:spPr>
          <a:xfrm>
            <a:off x="4932040" y="2719746"/>
            <a:ext cx="3618873" cy="1566174"/>
          </a:xfrm>
          <a:prstGeom prst="borderCallout1">
            <a:avLst>
              <a:gd name="adj1" fmla="val 18750"/>
              <a:gd name="adj2" fmla="val 352"/>
              <a:gd name="adj3" fmla="val 64455"/>
              <a:gd name="adj4" fmla="val -20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雷锋叔叔时时刻刻都想着别人，他把爱心洒遍了祖国各地。我们希望处处都有活雷锋，奉献爱心成为我们每个人的自觉行为。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" grpId="0" animBg="1"/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2123728" y="822052"/>
            <a:ext cx="6234558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通过这这首诗，你觉得雷锋叔叔是一个怎样的人？</a:t>
            </a:r>
            <a:endParaRPr lang="en-US" altLang="zh-CN" sz="32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" name="双波形 5"/>
          <p:cNvSpPr/>
          <p:nvPr/>
        </p:nvSpPr>
        <p:spPr>
          <a:xfrm>
            <a:off x="2140124" y="2283718"/>
            <a:ext cx="6295632" cy="1404156"/>
          </a:xfrm>
          <a:prstGeom prst="double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我觉得雷锋是一个心中有他人，处处为他人着想的人。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43" y="1203598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061955" y="923449"/>
            <a:ext cx="1476432" cy="483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  溪</a:t>
            </a:r>
          </a:p>
        </p:txBody>
      </p:sp>
      <p:sp>
        <p:nvSpPr>
          <p:cNvPr id="54" name="Freeform 354"/>
          <p:cNvSpPr/>
          <p:nvPr/>
        </p:nvSpPr>
        <p:spPr bwMode="auto">
          <a:xfrm>
            <a:off x="9281679" y="3813482"/>
            <a:ext cx="55967" cy="59531"/>
          </a:xfrm>
          <a:custGeom>
            <a:avLst/>
            <a:gdLst>
              <a:gd name="T0" fmla="*/ 2147483646 w 25"/>
              <a:gd name="T1" fmla="*/ 2147483646 h 27"/>
              <a:gd name="T2" fmla="*/ 2147483646 w 25"/>
              <a:gd name="T3" fmla="*/ 2147483646 h 27"/>
              <a:gd name="T4" fmla="*/ 2147483646 w 25"/>
              <a:gd name="T5" fmla="*/ 2147483646 h 27"/>
              <a:gd name="T6" fmla="*/ 2147483646 w 25"/>
              <a:gd name="T7" fmla="*/ 2147483646 h 27"/>
              <a:gd name="T8" fmla="*/ 2147483646 w 25"/>
              <a:gd name="T9" fmla="*/ 2147483646 h 27"/>
              <a:gd name="T10" fmla="*/ 2147483646 w 25"/>
              <a:gd name="T11" fmla="*/ 2147483646 h 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" h="27">
                <a:moveTo>
                  <a:pt x="3" y="10"/>
                </a:moveTo>
                <a:cubicBezTo>
                  <a:pt x="7" y="13"/>
                  <a:pt x="10" y="17"/>
                  <a:pt x="13" y="21"/>
                </a:cubicBezTo>
                <a:cubicBezTo>
                  <a:pt x="16" y="27"/>
                  <a:pt x="25" y="22"/>
                  <a:pt x="22" y="16"/>
                </a:cubicBezTo>
                <a:cubicBezTo>
                  <a:pt x="18" y="10"/>
                  <a:pt x="14" y="5"/>
                  <a:pt x="8" y="1"/>
                </a:cubicBezTo>
                <a:cubicBezTo>
                  <a:pt x="6" y="0"/>
                  <a:pt x="2" y="1"/>
                  <a:pt x="1" y="3"/>
                </a:cubicBezTo>
                <a:cubicBezTo>
                  <a:pt x="0" y="6"/>
                  <a:pt x="1" y="8"/>
                  <a:pt x="3" y="10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Freeform 355"/>
          <p:cNvSpPr/>
          <p:nvPr/>
        </p:nvSpPr>
        <p:spPr bwMode="auto">
          <a:xfrm>
            <a:off x="9248337" y="3873013"/>
            <a:ext cx="33342" cy="45244"/>
          </a:xfrm>
          <a:custGeom>
            <a:avLst/>
            <a:gdLst>
              <a:gd name="T0" fmla="*/ 2147483646 w 15"/>
              <a:gd name="T1" fmla="*/ 2147483646 h 21"/>
              <a:gd name="T2" fmla="*/ 2147483646 w 15"/>
              <a:gd name="T3" fmla="*/ 2147483646 h 21"/>
              <a:gd name="T4" fmla="*/ 2147483646 w 15"/>
              <a:gd name="T5" fmla="*/ 2147483646 h 21"/>
              <a:gd name="T6" fmla="*/ 2147483646 w 15"/>
              <a:gd name="T7" fmla="*/ 2147483646 h 21"/>
              <a:gd name="T8" fmla="*/ 2147483646 w 15"/>
              <a:gd name="T9" fmla="*/ 2147483646 h 21"/>
              <a:gd name="T10" fmla="*/ 2147483646 w 15"/>
              <a:gd name="T11" fmla="*/ 2147483646 h 21"/>
              <a:gd name="T12" fmla="*/ 2147483646 w 15"/>
              <a:gd name="T13" fmla="*/ 2147483646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" h="21">
                <a:moveTo>
                  <a:pt x="5" y="3"/>
                </a:moveTo>
                <a:cubicBezTo>
                  <a:pt x="3" y="6"/>
                  <a:pt x="2" y="9"/>
                  <a:pt x="1" y="12"/>
                </a:cubicBezTo>
                <a:cubicBezTo>
                  <a:pt x="0" y="15"/>
                  <a:pt x="0" y="18"/>
                  <a:pt x="3" y="19"/>
                </a:cubicBezTo>
                <a:cubicBezTo>
                  <a:pt x="5" y="21"/>
                  <a:pt x="8" y="20"/>
                  <a:pt x="10" y="17"/>
                </a:cubicBezTo>
                <a:cubicBezTo>
                  <a:pt x="11" y="14"/>
                  <a:pt x="12" y="11"/>
                  <a:pt x="13" y="8"/>
                </a:cubicBezTo>
                <a:cubicBezTo>
                  <a:pt x="15" y="6"/>
                  <a:pt x="14" y="3"/>
                  <a:pt x="12" y="1"/>
                </a:cubicBezTo>
                <a:cubicBezTo>
                  <a:pt x="9" y="0"/>
                  <a:pt x="6" y="1"/>
                  <a:pt x="5" y="3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Freeform 356"/>
          <p:cNvSpPr/>
          <p:nvPr/>
        </p:nvSpPr>
        <p:spPr bwMode="auto">
          <a:xfrm>
            <a:off x="9270962" y="4036128"/>
            <a:ext cx="51203" cy="46435"/>
          </a:xfrm>
          <a:custGeom>
            <a:avLst/>
            <a:gdLst>
              <a:gd name="T0" fmla="*/ 2147483646 w 23"/>
              <a:gd name="T1" fmla="*/ 2147483646 h 21"/>
              <a:gd name="T2" fmla="*/ 2147483646 w 23"/>
              <a:gd name="T3" fmla="*/ 2147483646 h 21"/>
              <a:gd name="T4" fmla="*/ 2147483646 w 23"/>
              <a:gd name="T5" fmla="*/ 2147483646 h 21"/>
              <a:gd name="T6" fmla="*/ 2147483646 w 23"/>
              <a:gd name="T7" fmla="*/ 2147483646 h 21"/>
              <a:gd name="T8" fmla="*/ 2147483646 w 23"/>
              <a:gd name="T9" fmla="*/ 2147483646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" h="21">
                <a:moveTo>
                  <a:pt x="5" y="12"/>
                </a:moveTo>
                <a:cubicBezTo>
                  <a:pt x="8" y="13"/>
                  <a:pt x="9" y="15"/>
                  <a:pt x="11" y="16"/>
                </a:cubicBezTo>
                <a:cubicBezTo>
                  <a:pt x="16" y="21"/>
                  <a:pt x="23" y="14"/>
                  <a:pt x="18" y="9"/>
                </a:cubicBezTo>
                <a:cubicBezTo>
                  <a:pt x="16" y="7"/>
                  <a:pt x="13" y="5"/>
                  <a:pt x="11" y="3"/>
                </a:cubicBezTo>
                <a:cubicBezTo>
                  <a:pt x="5" y="0"/>
                  <a:pt x="0" y="9"/>
                  <a:pt x="5" y="12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864021" y="606712"/>
            <a:ext cx="1682502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抱着孩子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785694" y="923449"/>
            <a:ext cx="276261" cy="3407093"/>
          </a:xfrm>
          <a:prstGeom prst="leftBrace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18"/>
          <p:cNvSpPr>
            <a:spLocks noChangeArrowheads="1"/>
          </p:cNvSpPr>
          <p:nvPr/>
        </p:nvSpPr>
        <p:spPr bwMode="auto">
          <a:xfrm>
            <a:off x="1158813" y="939147"/>
            <a:ext cx="455243" cy="33932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雷锋叔叔，你在哪里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013646" y="3410887"/>
            <a:ext cx="1524740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乘春风</a:t>
            </a:r>
          </a:p>
        </p:txBody>
      </p:sp>
      <p:sp>
        <p:nvSpPr>
          <p:cNvPr id="19" name="左大括号 18"/>
          <p:cNvSpPr/>
          <p:nvPr/>
        </p:nvSpPr>
        <p:spPr>
          <a:xfrm flipH="1">
            <a:off x="6509134" y="849085"/>
            <a:ext cx="138130" cy="3481457"/>
          </a:xfrm>
          <a:prstGeom prst="leftBrace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3864021" y="1751456"/>
            <a:ext cx="1682503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背着大娘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841796" y="2372865"/>
            <a:ext cx="1704728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踏着荆棘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864021" y="1171714"/>
            <a:ext cx="1682503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冒雨前进</a:t>
            </a:r>
          </a:p>
        </p:txBody>
      </p:sp>
      <p:sp>
        <p:nvSpPr>
          <p:cNvPr id="37" name="左大括号 36"/>
          <p:cNvSpPr/>
          <p:nvPr/>
        </p:nvSpPr>
        <p:spPr>
          <a:xfrm>
            <a:off x="3538387" y="595502"/>
            <a:ext cx="218421" cy="1060959"/>
          </a:xfrm>
          <a:prstGeom prst="leftBrace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841796" y="3120904"/>
            <a:ext cx="1704728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四处寻觅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41796" y="3698966"/>
            <a:ext cx="2620660" cy="9002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哪里需要就在哪里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53467" y="2055459"/>
            <a:ext cx="1484920" cy="483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  路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47703" y="1847271"/>
            <a:ext cx="1602351" cy="9002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奉献爱心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助人为乐</a:t>
            </a:r>
          </a:p>
        </p:txBody>
      </p:sp>
      <p:sp>
        <p:nvSpPr>
          <p:cNvPr id="28" name="左大括号 27"/>
          <p:cNvSpPr/>
          <p:nvPr/>
        </p:nvSpPr>
        <p:spPr>
          <a:xfrm>
            <a:off x="3595544" y="1766915"/>
            <a:ext cx="104106" cy="1060959"/>
          </a:xfrm>
          <a:prstGeom prst="leftBrace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3595544" y="3120903"/>
            <a:ext cx="104106" cy="1060959"/>
          </a:xfrm>
          <a:prstGeom prst="leftBrace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624428" y="339502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40" y="375558"/>
            <a:ext cx="376235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5" grpId="0" bldLvl="0" animBg="1"/>
      <p:bldP spid="2" grpId="0" bldLvl="0" animBg="1"/>
      <p:bldP spid="23" grpId="0" bldLvl="0" animBg="1"/>
      <p:bldP spid="19" grpId="0" bldLvl="0" animBg="1"/>
      <p:bldP spid="32" grpId="0" bldLvl="0" animBg="1"/>
      <p:bldP spid="33" grpId="0" bldLvl="0" animBg="1"/>
      <p:bldP spid="34" grpId="0" bldLvl="0" animBg="1"/>
      <p:bldP spid="37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28" grpId="0" bldLvl="0" animBg="1"/>
      <p:bldP spid="29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6"/>
          <p:cNvSpPr txBox="1"/>
          <p:nvPr/>
        </p:nvSpPr>
        <p:spPr>
          <a:xfrm>
            <a:off x="624824" y="1109516"/>
            <a:ext cx="8115885" cy="26299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这首儿童诗通过描写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寻找雷锋的足迹，赞扬了雷锋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的精神，呼唤我们向雷锋学习，真诚地去关心、帮助别人，使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成为我们每个人的自觉行为。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3625" y="1109516"/>
            <a:ext cx="191076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0188" y="1779662"/>
            <a:ext cx="2160521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助人为乐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2671" y="3062756"/>
            <a:ext cx="228885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奉献爱心</a:t>
            </a:r>
          </a:p>
        </p:txBody>
      </p:sp>
      <p:sp>
        <p:nvSpPr>
          <p:cNvPr id="7" name="文本框 14"/>
          <p:cNvSpPr txBox="1"/>
          <p:nvPr/>
        </p:nvSpPr>
        <p:spPr>
          <a:xfrm>
            <a:off x="624427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13" y="445452"/>
            <a:ext cx="376235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970" y="683809"/>
            <a:ext cx="8696098" cy="373025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700" b="1" dirty="0">
                <a:latin typeface="黑体" panose="02010600030101010101" pitchFamily="49" charset="-122"/>
                <a:ea typeface="黑体" panose="02010600030101010101" pitchFamily="49" charset="-122"/>
              </a:rPr>
              <a:t>雷锋日记</a:t>
            </a:r>
            <a:r>
              <a:rPr lang="zh-CN" altLang="en-US" sz="2400" b="1" dirty="0">
                <a:latin typeface="黑体" panose="02010600030101010101" pitchFamily="49" charset="-122"/>
                <a:ea typeface="黑体" panose="02010600030101010101" pitchFamily="49" charset="-122"/>
              </a:rPr>
              <a:t>（节选）</a:t>
            </a:r>
            <a:endParaRPr lang="en-US" altLang="zh-CN" sz="24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如果你是一滴水，你是否滋润了一寸土地？如果你是一线阳光，你是否照亮了一分黑暗？如果你是一颗粮食，你是否孕育了有用的生命？如果你是一颗最小的螺丝钉，你是否永远坚守在你生活的岗位上？（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1958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日）</a:t>
            </a:r>
            <a:endParaRPr lang="en-US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人的生命是有限的，可是，为人民服务是无限的。我要把有限的生命，投入到无限为人民服务中去。（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1961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日）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4"/>
          <p:cNvSpPr txBox="1"/>
          <p:nvPr/>
        </p:nvSpPr>
        <p:spPr>
          <a:xfrm>
            <a:off x="498330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464186"/>
            <a:ext cx="376235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532351" y="1000953"/>
            <a:ext cx="1301581" cy="11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曾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5690774" y="1013631"/>
            <a:ext cx="980336" cy="90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曾经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未曾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1545740" y="2578512"/>
            <a:ext cx="1299993" cy="11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蒙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91675" y="656851"/>
            <a:ext cx="1031358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céng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4853" y="2211709"/>
            <a:ext cx="1178835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méng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2301175" y="1963568"/>
            <a:ext cx="6779197" cy="49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这个地方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是黄河的一个渡口。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5823924" y="2761240"/>
            <a:ext cx="983665" cy="90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启蒙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蒙蔽</a:t>
            </a:r>
          </a:p>
        </p:txBody>
      </p:sp>
      <p:sp>
        <p:nvSpPr>
          <p:cNvPr id="22" name="矩形 9"/>
          <p:cNvSpPr>
            <a:spLocks noChangeArrowheads="1"/>
          </p:cNvSpPr>
          <p:nvPr/>
        </p:nvSpPr>
        <p:spPr bwMode="auto">
          <a:xfrm>
            <a:off x="2339752" y="3755748"/>
            <a:ext cx="6385051" cy="50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三字经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是孩子的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启蒙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读本。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490250" y="316744"/>
            <a:ext cx="3638898" cy="544375"/>
          </a:xfrm>
          <a:prstGeom prst="rect">
            <a:avLst/>
          </a:prstGeom>
          <a:noFill/>
        </p:spPr>
        <p:txBody>
          <a:bodyPr wrap="square" lIns="51430" tIns="25715" rIns="51430" bIns="25715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  <a:hlinkClick r:id="rId2" action="ppaction://hlinkfile"/>
              </a:rPr>
              <a:t>朗读</a:t>
            </a:r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课文 扫清障碍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30" y="366811"/>
            <a:ext cx="376234" cy="468000"/>
          </a:xfrm>
          <a:prstGeom prst="rect">
            <a:avLst/>
          </a:prstGeom>
        </p:spPr>
      </p:pic>
      <p:pic>
        <p:nvPicPr>
          <p:cNvPr id="18" name="Picture 1" descr="C:\Users\Administrator\AppData\Roaming\Tencent\Users\56229019\QQ\WinTemp\RichOle\O@1BX0ALI8N4MX2GAJ_1D8W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740" y="934640"/>
            <a:ext cx="1697609" cy="10582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AppData\Roaming\Tencent\Users\56229019\QQ\WinTemp\RichOle\GWGLG9R$WXO1TOLX_EN{8$P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7126" y="2579522"/>
            <a:ext cx="1677489" cy="12636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186735" y="1078994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</a:p>
        </p:txBody>
      </p:sp>
      <p:sp>
        <p:nvSpPr>
          <p:cNvPr id="28" name="矩形 27"/>
          <p:cNvSpPr/>
          <p:nvPr/>
        </p:nvSpPr>
        <p:spPr>
          <a:xfrm>
            <a:off x="1205726" y="115104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07104" y="115104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1" grpId="0"/>
      <p:bldP spid="14341" grpId="0"/>
      <p:bldP spid="2" grpId="0"/>
      <p:bldP spid="2" grpId="1"/>
      <p:bldP spid="13" grpId="0"/>
      <p:bldP spid="13" grpId="1"/>
      <p:bldP spid="20" grpId="0"/>
      <p:bldP spid="21" grpId="0"/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61153" y="987028"/>
            <a:ext cx="2703071" cy="2617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谁不爱纯洁的善良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谁不想无私的奉献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谁又能真正做到呢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在物欲横流的街上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是谁拿着良心扫地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把诚实当做愚昧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282107" y="471487"/>
            <a:ext cx="152349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0030101010101" pitchFamily="49" charset="-122"/>
                <a:ea typeface="黑体" panose="02010600030101010101" pitchFamily="49" charset="-122"/>
              </a:rPr>
              <a:t>啊！雷锋</a:t>
            </a:r>
            <a:endParaRPr lang="en-US" altLang="zh-CN" sz="27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50091" y="976312"/>
            <a:ext cx="3652123" cy="298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啊！雷锋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我踮起脚尖把你张望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你的灵魂在何处安放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助人为乐是你的本能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大公无私是你的天资</a:t>
            </a:r>
            <a:b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3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为人民服务是你的最高境界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11082" y="627535"/>
            <a:ext cx="3631879" cy="355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你的身影出现在哪里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哪里就有热情和微笑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你把种子撒到哪里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哪里就生长无私和善良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啊！雷锋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谁不留恋你身前的岁月</a:t>
            </a:r>
            <a:b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谁不企盼你重新归来。</a:t>
            </a:r>
          </a:p>
        </p:txBody>
      </p:sp>
      <p:pic>
        <p:nvPicPr>
          <p:cNvPr id="1026" name="Picture 2" descr="http://img.zjolcdn.com/pic/0/06/75/97/6759727_9772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87574"/>
            <a:ext cx="3263695" cy="207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521023" y="1419622"/>
            <a:ext cx="8318006" cy="29777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哪里需要爱献出爱心，雷锋叔叔就出现在哪里。（用加点的词语写句子）</a:t>
            </a:r>
            <a:endParaRPr kumimoji="1"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kumimoji="1"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雷锋叔叔把迷路的孩子送回了家（改成“被”字句）</a:t>
            </a:r>
            <a:endParaRPr kumimoji="1"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kumimoji="1"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</a:t>
            </a:r>
            <a:endParaRPr kumimoji="1" lang="zh-CN" altLang="en-US" sz="27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19435" y="727125"/>
            <a:ext cx="4991067" cy="6924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一、按要求写句子。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2041" y="2469911"/>
            <a:ext cx="815596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他作战十分勇猛，哪里的战斗最激烈，他就会出现在哪里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6729" y="3763517"/>
            <a:ext cx="6265512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迷路的孩子被雷锋叔叔送回了家。</a:t>
            </a:r>
          </a:p>
        </p:txBody>
      </p:sp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1033743" y="1786187"/>
            <a:ext cx="196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</a:t>
            </a: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1331218" y="1792864"/>
            <a:ext cx="196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</a:t>
            </a: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5814300" y="1816219"/>
            <a:ext cx="196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</a:t>
            </a:r>
          </a:p>
        </p:txBody>
      </p:sp>
      <p:sp>
        <p:nvSpPr>
          <p:cNvPr id="17" name="文本框 5"/>
          <p:cNvSpPr txBox="1">
            <a:spLocks noChangeArrowheads="1"/>
          </p:cNvSpPr>
          <p:nvPr/>
        </p:nvSpPr>
        <p:spPr bwMode="auto">
          <a:xfrm>
            <a:off x="7218639" y="1792863"/>
            <a:ext cx="196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</a:t>
            </a:r>
          </a:p>
        </p:txBody>
      </p:sp>
      <p:sp>
        <p:nvSpPr>
          <p:cNvPr id="18" name="文本框 5"/>
          <p:cNvSpPr txBox="1">
            <a:spLocks noChangeArrowheads="1"/>
          </p:cNvSpPr>
          <p:nvPr/>
        </p:nvSpPr>
        <p:spPr bwMode="auto">
          <a:xfrm>
            <a:off x="7542717" y="1816219"/>
            <a:ext cx="196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</a:t>
            </a:r>
          </a:p>
        </p:txBody>
      </p:sp>
      <p:sp>
        <p:nvSpPr>
          <p:cNvPr id="19" name="文本框 14"/>
          <p:cNvSpPr txBox="1"/>
          <p:nvPr/>
        </p:nvSpPr>
        <p:spPr>
          <a:xfrm>
            <a:off x="581596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464187"/>
            <a:ext cx="376235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4394" y="462211"/>
            <a:ext cx="8318007" cy="12511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/>
              </a:rPr>
              <a:t>二、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读句子，想画面，再根据课文内容，用自己的话说一说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。（</a:t>
            </a:r>
            <a:r>
              <a:rPr lang="zh-CN" altLang="en-US" sz="32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课后第三题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2"/>
          <p:cNvSpPr>
            <a:spLocks noChangeArrowheads="1"/>
          </p:cNvSpPr>
          <p:nvPr/>
        </p:nvSpPr>
        <p:spPr bwMode="auto">
          <a:xfrm>
            <a:off x="737074" y="1717944"/>
            <a:ext cx="8155968" cy="272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◇沿着长长的小溪，冒着蒙蒙的细雨，雷锋叔叔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  <a:p>
            <a:pPr>
              <a:lnSpc>
                <a:spcPct val="120000"/>
              </a:lnSpc>
            </a:pP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</a:t>
            </a:r>
            <a:r>
              <a:rPr lang="en-US" altLang="zh-CN" sz="2400" b="1" u="sng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◇顺着弯弯的小路，踏着路上的荆棘，雷锋叔叔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  <a:p>
            <a:pPr>
              <a:lnSpc>
                <a:spcPct val="120000"/>
              </a:lnSpc>
            </a:pP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5035" y="2067943"/>
            <a:ext cx="815596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沿着长长的小溪，我寻找到了雷锋叔叔冒着蒙蒙的细雨，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5101" y="2547361"/>
            <a:ext cx="477380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抱着迷路的孩子，送他回家的身影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5251" y="3443251"/>
            <a:ext cx="787961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顺着弯弯的小路，我寻找到了雷锋叔叔背着年迈的大娘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45100" y="3900718"/>
            <a:ext cx="477380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踏着路上的荆棘，艰难行走的身影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14" grpId="0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199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931041" y="658206"/>
            <a:ext cx="1301581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泞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922305" y="2605769"/>
            <a:ext cx="1299994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9583" y="391240"/>
            <a:ext cx="1048991" cy="1054127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nìng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  <a:p>
            <a:pPr>
              <a:defRPr/>
            </a:pPr>
            <a:endParaRPr lang="zh-CN" altLang="en-US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0289" y="2282632"/>
            <a:ext cx="1124333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shùn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4781031" y="692123"/>
            <a:ext cx="1082850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泥泞不堪</a:t>
            </a: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43903" y="1863452"/>
            <a:ext cx="6929210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雨中的山间小路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泥泞不堪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781031" y="2698102"/>
            <a:ext cx="1050456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顺利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顺路</a:t>
            </a: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43903" y="3702865"/>
            <a:ext cx="6056489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顺利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到达了目的地。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1" descr="C:\Users\Administrator\AppData\Roaming\Tencent\Users\56229019\QQ\WinTemp\RichOle\OQZP`LGE5TSG)EMFQ}8_T@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320" y="2563474"/>
            <a:ext cx="1786843" cy="12150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dministrator\AppData\Roaming\Tencent\Users\56229019\QQ\WinTemp\RichOle\QEO1`JG[~7XKVDTG6SEF%@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42075"/>
            <a:ext cx="1717309" cy="12926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919340" y="771550"/>
            <a:ext cx="1301581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迈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862489" y="2684311"/>
            <a:ext cx="1299994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2489" y="413205"/>
            <a:ext cx="983268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mài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2489" y="2395097"/>
            <a:ext cx="680300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tà</a:t>
            </a:r>
            <a:endParaRPr lang="zh-CN" altLang="en-US" sz="3200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4696304" y="694047"/>
            <a:ext cx="1082850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迈步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年迈</a:t>
            </a: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1988152" y="1864190"/>
            <a:ext cx="6713158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迈步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向前进。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823175" y="2716073"/>
            <a:ext cx="1027824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踏步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踏板</a:t>
            </a: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67888" y="3713804"/>
            <a:ext cx="6538397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爸爸骑着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踏板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电动车带我回家</a:t>
            </a:r>
            <a:r>
              <a:rPr lang="zh-CN" altLang="en-US" sz="3000" b="1" dirty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solidFill>
                <a:srgbClr val="21181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1" descr="C:\Users\Administrator\AppData\Roaming\Tencent\Users\56229019\QQ\WinTemp\RichOle\Q({6768V0JRM[OF3~3_UFE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37424"/>
            <a:ext cx="1658389" cy="11219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dministrator\AppData\Roaming\Tencent\Users\56229019\QQ\WinTemp\RichOle\S(X]{N]5CBC])B6_X0$5H_Q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587222"/>
            <a:ext cx="1855803" cy="11701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1015635" y="886577"/>
            <a:ext cx="1301581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荆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912388" y="2626725"/>
            <a:ext cx="1299994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259" y="413205"/>
            <a:ext cx="1132347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jīng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2388" y="2248511"/>
            <a:ext cx="542442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jí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5022044" y="860252"/>
            <a:ext cx="1082850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负荆请罪</a:t>
            </a: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71858" y="2027988"/>
            <a:ext cx="6983223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负荆请罪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的故事吗？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5043749" y="2719057"/>
            <a:ext cx="1061146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荆棘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棘手</a:t>
            </a: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71857" y="3804168"/>
            <a:ext cx="4588375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这件事情比较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棘手</a:t>
            </a:r>
            <a:r>
              <a:rPr lang="zh-CN" altLang="en-US" sz="2700" b="1" dirty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700" b="1" dirty="0">
              <a:solidFill>
                <a:srgbClr val="21181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AutoShape 1" descr="C:\Users\Administrator\AppData\Roaming\Tencent\Users\56229019\QQ\WinTemp\RichOle\(`}RUVRM%9YXJVF55YL_A.png"/>
          <p:cNvSpPr>
            <a:spLocks noChangeAspect="1" noChangeArrowheads="1"/>
          </p:cNvSpPr>
          <p:nvPr/>
        </p:nvSpPr>
        <p:spPr bwMode="auto">
          <a:xfrm>
            <a:off x="0" y="0"/>
            <a:ext cx="22863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3" name="Picture 1" descr="C:\Users\Administrator\AppData\Roaming\Tencent\Users\56229019\QQ\WinTemp\RichOle\K63F(A8%96BY5HLGDA{4Y@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694047"/>
            <a:ext cx="1826488" cy="13249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dministrator\AppData\Roaming\Tencent\Users\56229019\QQ\WinTemp\RichOle\]L{P7~XK@)S]H5GCCFP2)K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979" y="2569941"/>
            <a:ext cx="1953590" cy="12908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090203" y="913793"/>
            <a:ext cx="1301581" cy="11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瓣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4860032" y="934188"/>
            <a:ext cx="980336" cy="90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花瓣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蒜瓣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1161825" y="2771938"/>
            <a:ext cx="1299993" cy="11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25957" y="495248"/>
            <a:ext cx="843807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bàn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25957" y="2354503"/>
            <a:ext cx="920751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yíng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2124170" y="1844503"/>
            <a:ext cx="5290778" cy="49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风雨过后，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落了一地。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5328446" y="2771938"/>
            <a:ext cx="983665" cy="90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晶莹剔透</a:t>
            </a:r>
          </a:p>
        </p:txBody>
      </p:sp>
      <p:sp>
        <p:nvSpPr>
          <p:cNvPr id="22" name="矩形 9"/>
          <p:cNvSpPr>
            <a:spLocks noChangeArrowheads="1"/>
          </p:cNvSpPr>
          <p:nvPr/>
        </p:nvSpPr>
        <p:spPr bwMode="auto">
          <a:xfrm>
            <a:off x="2207544" y="3803946"/>
            <a:ext cx="681701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这件装饰瓶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晶莹剔透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，价值不菲。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1" descr="C:\Users\Administrator\AppData\Roaming\Tencent\Users\56229019\QQ\WinTemp\RichOle\][_VHZ60$BYILN%@(G3(S}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702" y="552432"/>
            <a:ext cx="1980180" cy="12889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AppData\Roaming\Tencent\Users\56229019\QQ\WinTemp\RichOle\G6[MRJ8I{HDB$8I5MX(~IX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662" y="2620748"/>
            <a:ext cx="1923574" cy="12026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1" grpId="0"/>
      <p:bldP spid="14341" grpId="0"/>
      <p:bldP spid="2" grpId="0"/>
      <p:bldP spid="2" grpId="1"/>
      <p:bldP spid="13" grpId="0"/>
      <p:bldP spid="13" grpId="1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791221" y="699542"/>
            <a:ext cx="1301581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觅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916421" y="2542209"/>
            <a:ext cx="1299994" cy="11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3433" y="305467"/>
            <a:ext cx="758848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mì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6421" y="2158478"/>
            <a:ext cx="696330" cy="56168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xū</a:t>
            </a:r>
            <a:endParaRPr lang="en-US" altLang="zh-CN" sz="3200" b="1" dirty="0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4644008" y="690136"/>
            <a:ext cx="1082850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寻觅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觅食</a:t>
            </a: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92802" y="1725952"/>
            <a:ext cx="6929210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早晨，鸟儿们出去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觅食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743416" y="2542209"/>
            <a:ext cx="1510863" cy="99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需要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需求</a:t>
            </a: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15544" y="3723427"/>
            <a:ext cx="7083726" cy="5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等你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的时候，我再给你。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1" descr="C:\Users\Administrator\AppData\Roaming\Tencent\Users\56229019\QQ\WinTemp\RichOle\X@LF4EFER3P1[DC0X~YZ7J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3" y="2385721"/>
            <a:ext cx="1676271" cy="13205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dministrator\AppData\Roaming\Tencent\Users\56229019\QQ\WinTemp\RichOle\89ZGUA]2_6FL77FG0NL2L{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5151" y="586309"/>
            <a:ext cx="1613500" cy="12002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1610</Words>
  <Application>Microsoft Office PowerPoint</Application>
  <PresentationFormat>全屏显示(16:9)</PresentationFormat>
  <Paragraphs>317</Paragraphs>
  <Slides>44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60" baseType="lpstr">
      <vt:lpstr>Arial Unicode MS</vt:lpstr>
      <vt:lpstr>GB Pinyinok-B</vt:lpstr>
      <vt:lpstr>Meiryo</vt:lpstr>
      <vt:lpstr>汉语拼音</vt:lpstr>
      <vt:lpstr>黑体</vt:lpstr>
      <vt:lpstr>华文楷体</vt:lpstr>
      <vt:lpstr>楷体</vt:lpstr>
      <vt:lpstr>宋体</vt:lpstr>
      <vt:lpstr>微软雅黑</vt:lpstr>
      <vt:lpstr>YouYuan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334</cp:revision>
  <dcterms:created xsi:type="dcterms:W3CDTF">2017-03-17T02:28:00Z</dcterms:created>
  <dcterms:modified xsi:type="dcterms:W3CDTF">2021-06-08T10:24:22Z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2052-10.1.0.7669</vt:lpwstr>
  </property>
  <property fmtid="{D5CDD505-2E9C-101B-9397-08002B2CF9AE}" pid="3" name="KSORubyTemplateID">
    <vt:lpwstr>13</vt:lpwstr>
  </property>
</Properties>
</file>