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notesSlides/notesSlide12.xml" ContentType="application/vnd.openxmlformats-officedocument.presentationml.notesSlide+xml"/>
  <Override PartName="/ppt/tags/tag30.xml" ContentType="application/vnd.openxmlformats-officedocument.presentationml.tags+xml"/>
  <Override PartName="/ppt/notesSlides/notesSlide13.xml" ContentType="application/vnd.openxmlformats-officedocument.presentationml.notesSl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notesSlides/notesSlide15.xml" ContentType="application/vnd.openxmlformats-officedocument.presentationml.notesSlide+xml"/>
  <Override PartName="/ppt/tags/tag33.xml" ContentType="application/vnd.openxmlformats-officedocument.presentationml.tags+xml"/>
  <Override PartName="/ppt/notesSlides/notesSlide16.xml" ContentType="application/vnd.openxmlformats-officedocument.presentationml.notesSlide+xml"/>
  <Override PartName="/ppt/tags/tag34.xml" ContentType="application/vnd.openxmlformats-officedocument.presentationml.tags+xml"/>
  <Override PartName="/ppt/notesSlides/notesSlide17.xml" ContentType="application/vnd.openxmlformats-officedocument.presentationml.notesSlide+xml"/>
  <Override PartName="/ppt/tags/tag35.xml" ContentType="application/vnd.openxmlformats-officedocument.presentationml.tags+xml"/>
  <Override PartName="/ppt/notesSlides/notesSlide18.xml" ContentType="application/vnd.openxmlformats-officedocument.presentationml.notesSlide+xml"/>
  <Override PartName="/ppt/tags/tag36.xml" ContentType="application/vnd.openxmlformats-officedocument.presentationml.tags+xml"/>
  <Override PartName="/ppt/notesSlides/notesSlide19.xml" ContentType="application/vnd.openxmlformats-officedocument.presentationml.notesSlide+xml"/>
  <Override PartName="/ppt/tags/tag37.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8" r:id="rId2"/>
  </p:sldMasterIdLst>
  <p:notesMasterIdLst>
    <p:notesMasterId r:id="rId30"/>
  </p:notesMasterIdLst>
  <p:handoutMasterIdLst>
    <p:handoutMasterId r:id="rId31"/>
  </p:handoutMasterIdLst>
  <p:sldIdLst>
    <p:sldId id="272" r:id="rId3"/>
    <p:sldId id="552" r:id="rId4"/>
    <p:sldId id="553" r:id="rId5"/>
    <p:sldId id="517" r:id="rId6"/>
    <p:sldId id="403" r:id="rId7"/>
    <p:sldId id="518" r:id="rId8"/>
    <p:sldId id="300" r:id="rId9"/>
    <p:sldId id="463" r:id="rId10"/>
    <p:sldId id="487" r:id="rId11"/>
    <p:sldId id="519" r:id="rId12"/>
    <p:sldId id="520" r:id="rId13"/>
    <p:sldId id="522" r:id="rId14"/>
    <p:sldId id="523" r:id="rId15"/>
    <p:sldId id="524" r:id="rId16"/>
    <p:sldId id="521" r:id="rId17"/>
    <p:sldId id="464" r:id="rId18"/>
    <p:sldId id="525" r:id="rId19"/>
    <p:sldId id="550" r:id="rId20"/>
    <p:sldId id="551" r:id="rId21"/>
    <p:sldId id="531" r:id="rId22"/>
    <p:sldId id="533" r:id="rId23"/>
    <p:sldId id="502" r:id="rId24"/>
    <p:sldId id="500" r:id="rId25"/>
    <p:sldId id="532" r:id="rId26"/>
    <p:sldId id="499" r:id="rId27"/>
    <p:sldId id="457" r:id="rId28"/>
    <p:sldId id="554" r:id="rId29"/>
  </p:sldIdLst>
  <p:sldSz cx="9144000" cy="5143500" type="screen16x9"/>
  <p:notesSz cx="6858000" cy="9144000"/>
  <p:custDataLst>
    <p:tags r:id="rId3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4">
          <p15:clr>
            <a:srgbClr val="A4A3A4"/>
          </p15:clr>
        </p15:guide>
        <p15:guide id="2" orient="horz" pos="93">
          <p15:clr>
            <a:srgbClr val="A4A3A4"/>
          </p15:clr>
        </p15:guide>
        <p15:guide id="3" orient="horz" pos="841">
          <p15:clr>
            <a:srgbClr val="A4A3A4"/>
          </p15:clr>
        </p15:guide>
        <p15:guide id="4" orient="horz" pos="740">
          <p15:clr>
            <a:srgbClr val="A4A3A4"/>
          </p15:clr>
        </p15:guide>
        <p15:guide id="5" pos="216">
          <p15:clr>
            <a:srgbClr val="A4A3A4"/>
          </p15:clr>
        </p15:guide>
        <p15:guide id="6" pos="416">
          <p15:clr>
            <a:srgbClr val="A4A3A4"/>
          </p15:clr>
        </p15:guide>
        <p15:guide id="7" pos="45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FE"/>
    <a:srgbClr val="A949AD"/>
    <a:srgbClr val="AC3DB9"/>
    <a:srgbClr val="F7EAFB"/>
    <a:srgbClr val="EFF6E0"/>
    <a:srgbClr val="FFE6E6"/>
    <a:srgbClr val="F4FDFA"/>
    <a:srgbClr val="FE9802"/>
    <a:srgbClr val="FD7303"/>
    <a:srgbClr val="F9FB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96314" autoAdjust="0"/>
  </p:normalViewPr>
  <p:slideViewPr>
    <p:cSldViewPr snapToGrid="0" showGuides="1">
      <p:cViewPr varScale="1">
        <p:scale>
          <a:sx n="143" d="100"/>
          <a:sy n="143" d="100"/>
        </p:scale>
        <p:origin x="666" y="120"/>
      </p:cViewPr>
      <p:guideLst>
        <p:guide orient="horz" pos="2114"/>
        <p:guide orient="horz" pos="93"/>
        <p:guide orient="horz" pos="841"/>
        <p:guide orient="horz" pos="740"/>
        <p:guide pos="216"/>
        <p:guide pos="416"/>
        <p:guide pos="4547"/>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2021/6/8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2427375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64CCA6-6EA6-4EEA-A4EB-59FEDC1331C9}" type="datetimeFigureOut">
              <a:rPr lang="zh-CN" altLang="en-US" smtClean="0"/>
              <a:t>2021/6/8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A43CB-8CD8-481B-826F-9EA9627E8B14}" type="slidenum">
              <a:rPr lang="zh-CN" altLang="en-US" smtClean="0"/>
              <a:t>‹#›</a:t>
            </a:fld>
            <a:endParaRPr lang="zh-CN" altLang="en-US"/>
          </a:p>
        </p:txBody>
      </p:sp>
    </p:spTree>
    <p:extLst>
      <p:ext uri="{BB962C8B-B14F-4D97-AF65-F5344CB8AC3E}">
        <p14:creationId xmlns:p14="http://schemas.microsoft.com/office/powerpoint/2010/main" val="74689956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a:t>
            </a:fld>
            <a:endParaRPr lang="zh-CN" altLang="en-US"/>
          </a:p>
        </p:txBody>
      </p:sp>
    </p:spTree>
    <p:extLst>
      <p:ext uri="{BB962C8B-B14F-4D97-AF65-F5344CB8AC3E}">
        <p14:creationId xmlns:p14="http://schemas.microsoft.com/office/powerpoint/2010/main" val="721821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16</a:t>
            </a:fld>
            <a:endParaRPr lang="zh-CN" altLang="en-US"/>
          </a:p>
        </p:txBody>
      </p:sp>
    </p:spTree>
    <p:extLst>
      <p:ext uri="{BB962C8B-B14F-4D97-AF65-F5344CB8AC3E}">
        <p14:creationId xmlns:p14="http://schemas.microsoft.com/office/powerpoint/2010/main" val="3771700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17</a:t>
            </a:fld>
            <a:endParaRPr lang="zh-CN" altLang="en-US"/>
          </a:p>
        </p:txBody>
      </p:sp>
    </p:spTree>
    <p:extLst>
      <p:ext uri="{BB962C8B-B14F-4D97-AF65-F5344CB8AC3E}">
        <p14:creationId xmlns:p14="http://schemas.microsoft.com/office/powerpoint/2010/main" val="2572896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18</a:t>
            </a:fld>
            <a:endParaRPr lang="zh-CN" altLang="en-US"/>
          </a:p>
        </p:txBody>
      </p:sp>
    </p:spTree>
    <p:extLst>
      <p:ext uri="{BB962C8B-B14F-4D97-AF65-F5344CB8AC3E}">
        <p14:creationId xmlns:p14="http://schemas.microsoft.com/office/powerpoint/2010/main" val="3901461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19</a:t>
            </a:fld>
            <a:endParaRPr lang="zh-CN" altLang="en-US"/>
          </a:p>
        </p:txBody>
      </p:sp>
    </p:spTree>
    <p:extLst>
      <p:ext uri="{BB962C8B-B14F-4D97-AF65-F5344CB8AC3E}">
        <p14:creationId xmlns:p14="http://schemas.microsoft.com/office/powerpoint/2010/main" val="3013230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20</a:t>
            </a:fld>
            <a:endParaRPr lang="zh-CN" altLang="en-US"/>
          </a:p>
        </p:txBody>
      </p:sp>
    </p:spTree>
    <p:extLst>
      <p:ext uri="{BB962C8B-B14F-4D97-AF65-F5344CB8AC3E}">
        <p14:creationId xmlns:p14="http://schemas.microsoft.com/office/powerpoint/2010/main" val="2527367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21</a:t>
            </a:fld>
            <a:endParaRPr lang="zh-CN" altLang="en-US"/>
          </a:p>
        </p:txBody>
      </p:sp>
    </p:spTree>
    <p:extLst>
      <p:ext uri="{BB962C8B-B14F-4D97-AF65-F5344CB8AC3E}">
        <p14:creationId xmlns:p14="http://schemas.microsoft.com/office/powerpoint/2010/main" val="4163332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22</a:t>
            </a:fld>
            <a:endParaRPr lang="zh-CN" altLang="en-US"/>
          </a:p>
        </p:txBody>
      </p:sp>
    </p:spTree>
    <p:extLst>
      <p:ext uri="{BB962C8B-B14F-4D97-AF65-F5344CB8AC3E}">
        <p14:creationId xmlns:p14="http://schemas.microsoft.com/office/powerpoint/2010/main" val="915044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23</a:t>
            </a:fld>
            <a:endParaRPr lang="zh-CN" altLang="en-US"/>
          </a:p>
        </p:txBody>
      </p:sp>
    </p:spTree>
    <p:extLst>
      <p:ext uri="{BB962C8B-B14F-4D97-AF65-F5344CB8AC3E}">
        <p14:creationId xmlns:p14="http://schemas.microsoft.com/office/powerpoint/2010/main" val="9317646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24</a:t>
            </a:fld>
            <a:endParaRPr lang="zh-CN" altLang="en-US"/>
          </a:p>
        </p:txBody>
      </p:sp>
    </p:spTree>
    <p:extLst>
      <p:ext uri="{BB962C8B-B14F-4D97-AF65-F5344CB8AC3E}">
        <p14:creationId xmlns:p14="http://schemas.microsoft.com/office/powerpoint/2010/main" val="1620013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25</a:t>
            </a:fld>
            <a:endParaRPr lang="zh-CN" altLang="en-US"/>
          </a:p>
        </p:txBody>
      </p:sp>
    </p:spTree>
    <p:extLst>
      <p:ext uri="{BB962C8B-B14F-4D97-AF65-F5344CB8AC3E}">
        <p14:creationId xmlns:p14="http://schemas.microsoft.com/office/powerpoint/2010/main" val="2751330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2</a:t>
            </a:fld>
            <a:endParaRPr lang="zh-CN" altLang="en-US"/>
          </a:p>
        </p:txBody>
      </p:sp>
    </p:spTree>
    <p:extLst>
      <p:ext uri="{BB962C8B-B14F-4D97-AF65-F5344CB8AC3E}">
        <p14:creationId xmlns:p14="http://schemas.microsoft.com/office/powerpoint/2010/main" val="2961863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26</a:t>
            </a:fld>
            <a:endParaRPr lang="zh-CN" altLang="en-US"/>
          </a:p>
        </p:txBody>
      </p:sp>
    </p:spTree>
    <p:extLst>
      <p:ext uri="{BB962C8B-B14F-4D97-AF65-F5344CB8AC3E}">
        <p14:creationId xmlns:p14="http://schemas.microsoft.com/office/powerpoint/2010/main" val="2801083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1838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3</a:t>
            </a:fld>
            <a:endParaRPr lang="zh-CN" altLang="en-US"/>
          </a:p>
        </p:txBody>
      </p:sp>
    </p:spTree>
    <p:extLst>
      <p:ext uri="{BB962C8B-B14F-4D97-AF65-F5344CB8AC3E}">
        <p14:creationId xmlns:p14="http://schemas.microsoft.com/office/powerpoint/2010/main" val="1540890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8</a:t>
            </a:fld>
            <a:endParaRPr lang="zh-CN" altLang="en-US"/>
          </a:p>
        </p:txBody>
      </p:sp>
    </p:spTree>
    <p:extLst>
      <p:ext uri="{BB962C8B-B14F-4D97-AF65-F5344CB8AC3E}">
        <p14:creationId xmlns:p14="http://schemas.microsoft.com/office/powerpoint/2010/main" val="67336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9</a:t>
            </a:fld>
            <a:endParaRPr lang="zh-CN" altLang="en-US"/>
          </a:p>
        </p:txBody>
      </p:sp>
    </p:spTree>
    <p:extLst>
      <p:ext uri="{BB962C8B-B14F-4D97-AF65-F5344CB8AC3E}">
        <p14:creationId xmlns:p14="http://schemas.microsoft.com/office/powerpoint/2010/main" val="1132752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11</a:t>
            </a:fld>
            <a:endParaRPr lang="zh-CN" altLang="en-US"/>
          </a:p>
        </p:txBody>
      </p:sp>
    </p:spTree>
    <p:extLst>
      <p:ext uri="{BB962C8B-B14F-4D97-AF65-F5344CB8AC3E}">
        <p14:creationId xmlns:p14="http://schemas.microsoft.com/office/powerpoint/2010/main" val="2969227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t>13</a:t>
            </a:fld>
            <a:endParaRPr lang="zh-CN" altLang="en-US"/>
          </a:p>
        </p:txBody>
      </p:sp>
    </p:spTree>
    <p:extLst>
      <p:ext uri="{BB962C8B-B14F-4D97-AF65-F5344CB8AC3E}">
        <p14:creationId xmlns:p14="http://schemas.microsoft.com/office/powerpoint/2010/main" val="1849750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14</a:t>
            </a:fld>
            <a:endParaRPr lang="zh-CN" altLang="en-US"/>
          </a:p>
        </p:txBody>
      </p:sp>
    </p:spTree>
    <p:extLst>
      <p:ext uri="{BB962C8B-B14F-4D97-AF65-F5344CB8AC3E}">
        <p14:creationId xmlns:p14="http://schemas.microsoft.com/office/powerpoint/2010/main" val="2315473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15</a:t>
            </a:fld>
            <a:endParaRPr lang="zh-CN" altLang="en-US"/>
          </a:p>
        </p:txBody>
      </p:sp>
    </p:spTree>
    <p:extLst>
      <p:ext uri="{BB962C8B-B14F-4D97-AF65-F5344CB8AC3E}">
        <p14:creationId xmlns:p14="http://schemas.microsoft.com/office/powerpoint/2010/main" val="13012750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slideMaster" Target="../slideMasters/slideMaster1.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4254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29343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79352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733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4232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7370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86390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4561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9354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030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41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2021/6/8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7.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35" Type="http://schemas.openxmlformats.org/officeDocument/2006/relationships/tags" Target="../tags/tag6.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1"/>
            </p:custDataLst>
          </p:nvPr>
        </p:nvSpPr>
        <p:spPr>
          <a:xfrm>
            <a:off x="502412" y="324000"/>
            <a:ext cx="8139178" cy="486000"/>
          </a:xfrm>
          <a:prstGeom prst="rect">
            <a:avLst/>
          </a:prstGeom>
        </p:spPr>
        <p:txBody>
          <a:bodyPr vert="horz" lIns="76200" tIns="28575" rIns="57150" bIns="28575"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32"/>
            </p:custDataLst>
          </p:nvPr>
        </p:nvSpPr>
        <p:spPr>
          <a:xfrm>
            <a:off x="502412" y="972000"/>
            <a:ext cx="8139178" cy="3780000"/>
          </a:xfrm>
          <a:prstGeom prst="rect">
            <a:avLst/>
          </a:prstGeom>
        </p:spPr>
        <p:txBody>
          <a:bodyPr vert="horz" lIns="76200" tIns="0" rIns="61913"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33"/>
            </p:custDataLst>
          </p:nvPr>
        </p:nvSpPr>
        <p:spPr>
          <a:xfrm>
            <a:off x="659807" y="4762375"/>
            <a:ext cx="2025000" cy="237600"/>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t>2021/6/8</a:t>
            </a:fld>
            <a:endParaRPr lang="zh-CN" altLang="en-US"/>
          </a:p>
        </p:txBody>
      </p:sp>
      <p:sp>
        <p:nvSpPr>
          <p:cNvPr id="5" name="页脚占位符 4"/>
          <p:cNvSpPr>
            <a:spLocks noGrp="1"/>
          </p:cNvSpPr>
          <p:nvPr>
            <p:ph type="ftr" sz="quarter" idx="3"/>
            <p:custDataLst>
              <p:tags r:id="rId34"/>
            </p:custDataLst>
          </p:nvPr>
        </p:nvSpPr>
        <p:spPr>
          <a:xfrm>
            <a:off x="3087000" y="4762375"/>
            <a:ext cx="2970000" cy="237600"/>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35"/>
            </p:custDataLst>
          </p:nvPr>
        </p:nvSpPr>
        <p:spPr>
          <a:xfrm>
            <a:off x="6457950" y="4762375"/>
            <a:ext cx="2025000" cy="237600"/>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3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矩形 7"/>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txStyles>
    <p:titleStyle>
      <a:lvl1pPr algn="l" defTabSz="685800" rtl="0" eaLnBrk="1" fontAlgn="auto" latinLnBrk="0" hangingPunct="1">
        <a:lnSpc>
          <a:spcPct val="100000"/>
        </a:lnSpc>
        <a:spcBef>
          <a:spcPct val="0"/>
        </a:spcBef>
        <a:buNone/>
        <a:defRPr sz="2100" b="1" u="none" strike="noStrike" kern="1200" cap="none" spc="15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sz="1200" u="none" strike="noStrike" kern="1200" cap="none" spc="113"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2021/6/8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411409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5.xml"/><Relationship Id="rId1" Type="http://schemas.openxmlformats.org/officeDocument/2006/relationships/tags" Target="../tags/tag21.xml"/><Relationship Id="rId6" Type="http://schemas.openxmlformats.org/officeDocument/2006/relationships/image" Target="../media/image17.GIF"/><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0.png"/><Relationship Id="rId2" Type="http://schemas.openxmlformats.org/officeDocument/2006/relationships/slideLayout" Target="../slideLayouts/slideLayout16.xml"/><Relationship Id="rId1" Type="http://schemas.openxmlformats.org/officeDocument/2006/relationships/tags" Target="../tags/tag2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18.GIF"/></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tags" Target="../tags/tag2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GI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6.GIF"/><Relationship Id="rId2" Type="http://schemas.openxmlformats.org/officeDocument/2006/relationships/slideLayout" Target="../slideLayouts/slideLayout19.xml"/><Relationship Id="rId1" Type="http://schemas.openxmlformats.org/officeDocument/2006/relationships/tags" Target="../tags/tag2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8.xml"/><Relationship Id="rId7" Type="http://schemas.openxmlformats.org/officeDocument/2006/relationships/image" Target="../media/image29.png"/><Relationship Id="rId2" Type="http://schemas.openxmlformats.org/officeDocument/2006/relationships/slideLayout" Target="../slideLayouts/slideLayout20.xml"/><Relationship Id="rId1" Type="http://schemas.openxmlformats.org/officeDocument/2006/relationships/tags" Target="../tags/tag2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4.png"/><Relationship Id="rId9" Type="http://schemas.openxmlformats.org/officeDocument/2006/relationships/image" Target="../media/image31.GIF"/></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9.xml"/><Relationship Id="rId7" Type="http://schemas.openxmlformats.org/officeDocument/2006/relationships/image" Target="../media/image34.png"/><Relationship Id="rId2" Type="http://schemas.openxmlformats.org/officeDocument/2006/relationships/slideLayout" Target="../slideLayouts/slideLayout17.xml"/><Relationship Id="rId1" Type="http://schemas.openxmlformats.org/officeDocument/2006/relationships/tags" Target="../tags/tag2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4.png"/><Relationship Id="rId9" Type="http://schemas.openxmlformats.org/officeDocument/2006/relationships/image" Target="../media/image36.GI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7.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1.xml"/><Relationship Id="rId1" Type="http://schemas.openxmlformats.org/officeDocument/2006/relationships/tags" Target="../tags/tag28.xml"/><Relationship Id="rId5" Type="http://schemas.openxmlformats.org/officeDocument/2006/relationships/image" Target="../media/image39.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6.xml"/><Relationship Id="rId1" Type="http://schemas.openxmlformats.org/officeDocument/2006/relationships/tags" Target="../tags/tag29.xml"/><Relationship Id="rId5" Type="http://schemas.openxmlformats.org/officeDocument/2006/relationships/image" Target="../media/image40.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7.xml"/><Relationship Id="rId1" Type="http://schemas.openxmlformats.org/officeDocument/2006/relationships/tags" Target="../tags/tag30.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3.xml"/><Relationship Id="rId1" Type="http://schemas.openxmlformats.org/officeDocument/2006/relationships/tags" Target="../tags/tag31.xml"/><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5.xml"/><Relationship Id="rId1" Type="http://schemas.openxmlformats.org/officeDocument/2006/relationships/tags" Target="../tags/tag32.xml"/><Relationship Id="rId5" Type="http://schemas.openxmlformats.org/officeDocument/2006/relationships/image" Target="../media/image43.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33.xml"/><Relationship Id="rId5" Type="http://schemas.openxmlformats.org/officeDocument/2006/relationships/image" Target="../media/image45.png"/><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xml"/><Relationship Id="rId1" Type="http://schemas.openxmlformats.org/officeDocument/2006/relationships/tags" Target="../tags/tag34.xml"/><Relationship Id="rId5" Type="http://schemas.openxmlformats.org/officeDocument/2006/relationships/image" Target="../media/image47.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4.xml"/><Relationship Id="rId1" Type="http://schemas.openxmlformats.org/officeDocument/2006/relationships/tags" Target="../tags/tag35.xml"/><Relationship Id="rId5" Type="http://schemas.openxmlformats.org/officeDocument/2006/relationships/image" Target="../media/image48.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3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tags" Target="../tags/tag37.xml"/><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3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8.xml"/><Relationship Id="rId1" Type="http://schemas.openxmlformats.org/officeDocument/2006/relationships/tags" Target="../tags/tag14.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5.xml"/><Relationship Id="rId1" Type="http://schemas.openxmlformats.org/officeDocument/2006/relationships/tags" Target="../tags/tag1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4.xml"/><Relationship Id="rId1" Type="http://schemas.openxmlformats.org/officeDocument/2006/relationships/tags" Target="../tags/tag1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7" Type="http://schemas.openxmlformats.org/officeDocument/2006/relationships/image" Target="../media/image9.png"/><Relationship Id="rId2" Type="http://schemas.openxmlformats.org/officeDocument/2006/relationships/slideLayout" Target="../slideLayouts/slideLayout4.xml"/><Relationship Id="rId1" Type="http://schemas.openxmlformats.org/officeDocument/2006/relationships/tags" Target="../tags/tag1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9.xml"/><Relationship Id="rId6" Type="http://schemas.openxmlformats.org/officeDocument/2006/relationships/image" Target="../media/image11.GIF"/><Relationship Id="rId5" Type="http://schemas.openxmlformats.org/officeDocument/2006/relationships/image" Target="../media/image10.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4.GIF"/><Relationship Id="rId2" Type="http://schemas.openxmlformats.org/officeDocument/2006/relationships/slideLayout" Target="../slideLayouts/slideLayout9.xml"/><Relationship Id="rId1" Type="http://schemas.openxmlformats.org/officeDocument/2006/relationships/tags" Target="../tags/tag2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6" name="矩形 5"/>
          <p:cNvSpPr/>
          <p:nvPr/>
        </p:nvSpPr>
        <p:spPr>
          <a:xfrm>
            <a:off x="244792" y="1467327"/>
            <a:ext cx="8596313" cy="1559719"/>
          </a:xfrm>
          <a:prstGeom prst="rect">
            <a:avLst/>
          </a:prstGeom>
          <a:solidFill>
            <a:srgbClr val="F9FBFA">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1506617" y="1733058"/>
            <a:ext cx="6130766" cy="838691"/>
          </a:xfrm>
          <a:prstGeom prst="rect">
            <a:avLst/>
          </a:prstGeom>
          <a:noFill/>
        </p:spPr>
        <p:txBody>
          <a:bodyPr wrap="square" lIns="68580" tIns="34290" rIns="68580" bIns="34290" rtlCol="0">
            <a:spAutoFit/>
          </a:bodyPr>
          <a:lstStyle/>
          <a:p>
            <a:pPr algn="ctr"/>
            <a:r>
              <a:rPr lang="zh-CN" altLang="en-US" sz="5000" b="1" dirty="0">
                <a:solidFill>
                  <a:schemeClr val="tx1">
                    <a:lumMod val="50000"/>
                  </a:schemeClr>
                </a:solidFill>
                <a:effectLst>
                  <a:outerShdw blurRad="38100" dist="38100" dir="2700000" algn="tl">
                    <a:srgbClr val="000000">
                      <a:alpha val="43137"/>
                    </a:srgbClr>
                  </a:outerShdw>
                </a:effectLst>
                <a:latin typeface="微软雅黑" pitchFamily="34" charset="-122"/>
                <a:ea typeface="微软雅黑" pitchFamily="34" charset="-122"/>
                <a:cs typeface="楷体" panose="02010609060101010101" charset="-122"/>
              </a:rPr>
              <a:t>雷锋叔叔，你在哪里</a:t>
            </a:r>
          </a:p>
        </p:txBody>
      </p:sp>
      <p:sp>
        <p:nvSpPr>
          <p:cNvPr id="5" name="矩形 4"/>
          <p:cNvSpPr/>
          <p:nvPr/>
        </p:nvSpPr>
        <p:spPr>
          <a:xfrm>
            <a:off x="0" y="4458945"/>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bldLst>
      <p:bldP spid="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1912" y="-1905"/>
            <a:ext cx="2100739" cy="1153478"/>
            <a:chOff x="109" y="-4"/>
            <a:chExt cx="4411" cy="2422"/>
          </a:xfrm>
        </p:grpSpPr>
        <p:sp>
          <p:nvSpPr>
            <p:cNvPr id="12"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13" name="图片 12" descr="QQ图片201911191151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rPr>
              <a:t>liú</a:t>
            </a:r>
          </a:p>
        </p:txBody>
      </p:sp>
      <p:sp>
        <p:nvSpPr>
          <p:cNvPr id="8" name="文本框 7"/>
          <p:cNvSpPr txBox="1"/>
          <p:nvPr/>
        </p:nvSpPr>
        <p:spPr>
          <a:xfrm>
            <a:off x="6772554" y="3539966"/>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保留</a:t>
            </a:r>
          </a:p>
        </p:txBody>
      </p:sp>
      <p:sp>
        <p:nvSpPr>
          <p:cNvPr id="15" name="文本框 14"/>
          <p:cNvSpPr txBox="1"/>
          <p:nvPr/>
        </p:nvSpPr>
        <p:spPr>
          <a:xfrm>
            <a:off x="6884949" y="2507932"/>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dirty="0">
                <a:latin typeface="宋体" panose="02010600030101010101" pitchFamily="2" charset="-122"/>
                <a:ea typeface="宋体" panose="02010600030101010101" pitchFamily="2" charset="-122"/>
                <a:sym typeface="+mn-ea"/>
              </a:rPr>
              <a:t>留言</a:t>
            </a:r>
          </a:p>
        </p:txBody>
      </p:sp>
      <p:grpSp>
        <p:nvGrpSpPr>
          <p:cNvPr id="3" name="组合 2"/>
          <p:cNvGrpSpPr/>
          <p:nvPr/>
        </p:nvGrpSpPr>
        <p:grpSpPr>
          <a:xfrm>
            <a:off x="3510915" y="713899"/>
            <a:ext cx="4693444" cy="1186815"/>
            <a:chOff x="7372" y="1499"/>
            <a:chExt cx="9855" cy="2492"/>
          </a:xfrm>
        </p:grpSpPr>
        <p:sp>
          <p:nvSpPr>
            <p:cNvPr id="18" name="矩形 17"/>
            <p:cNvSpPr/>
            <p:nvPr/>
          </p:nvSpPr>
          <p:spPr>
            <a:xfrm>
              <a:off x="10652" y="1499"/>
              <a:ext cx="3296" cy="1066"/>
            </a:xfrm>
            <a:prstGeom prst="rect">
              <a:avLst/>
            </a:prstGeom>
          </p:spPr>
          <p:txBody>
            <a:bodyPr wrap="none">
              <a:spAutoFit/>
            </a:bodyPr>
            <a:lstStyle/>
            <a:p>
              <a:pPr algn="ctr"/>
              <a:r>
                <a:rPr lang="zh-CN" altLang="en-US" sz="2700" b="1" dirty="0">
                  <a:solidFill>
                    <a:srgbClr val="00B0F0"/>
                  </a:solidFill>
                  <a:latin typeface="+mn-ea"/>
                </a:rPr>
                <a:t>上下结构</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72" y="2701"/>
              <a:ext cx="9855" cy="1290"/>
            </a:xfrm>
            <a:prstGeom prst="rect">
              <a:avLst/>
            </a:prstGeom>
          </p:spPr>
        </p:pic>
      </p:grpSp>
      <p:pic>
        <p:nvPicPr>
          <p:cNvPr id="4" name="图片 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3727133" y="2301240"/>
            <a:ext cx="2479834" cy="2504599"/>
          </a:xfrm>
          <a:prstGeom prst="rect">
            <a:avLst/>
          </a:prstGeom>
        </p:spPr>
      </p:pic>
      <p:pic>
        <p:nvPicPr>
          <p:cNvPr id="6" name="图片 5" descr="b8285933a5d74421890b7823993e690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64883" y="1751648"/>
            <a:ext cx="2106000" cy="2106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b4048101b29bf4fa0bd9e06116ed9f4b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4883" y="1700213"/>
            <a:ext cx="2106000" cy="2106000"/>
          </a:xfrm>
          <a:prstGeom prst="rect">
            <a:avLst/>
          </a:prstGeom>
        </p:spPr>
      </p:pic>
      <p:grpSp>
        <p:nvGrpSpPr>
          <p:cNvPr id="3" name="组合 2"/>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2" name="图片 1" descr="QQ图片2019111911513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rPr>
              <a:t>wān</a:t>
            </a:r>
          </a:p>
        </p:txBody>
      </p:sp>
      <p:sp>
        <p:nvSpPr>
          <p:cNvPr id="24" name="文本框 23"/>
          <p:cNvSpPr txBox="1"/>
          <p:nvPr/>
        </p:nvSpPr>
        <p:spPr>
          <a:xfrm>
            <a:off x="6457276" y="2492693"/>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弯腰</a:t>
            </a:r>
          </a:p>
        </p:txBody>
      </p:sp>
      <p:sp>
        <p:nvSpPr>
          <p:cNvPr id="17" name="文本框 16"/>
          <p:cNvSpPr txBox="1"/>
          <p:nvPr/>
        </p:nvSpPr>
        <p:spPr>
          <a:xfrm>
            <a:off x="6819226" y="3422333"/>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弯曲</a:t>
            </a:r>
          </a:p>
        </p:txBody>
      </p:sp>
      <p:pic>
        <p:nvPicPr>
          <p:cNvPr id="7" name="图片 6"/>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4108609" y="2058829"/>
            <a:ext cx="1943100" cy="2519363"/>
          </a:xfrm>
          <a:prstGeom prst="rect">
            <a:avLst/>
          </a:prstGeom>
        </p:spPr>
      </p:pic>
      <p:grpSp>
        <p:nvGrpSpPr>
          <p:cNvPr id="9" name="组合 8"/>
          <p:cNvGrpSpPr/>
          <p:nvPr/>
        </p:nvGrpSpPr>
        <p:grpSpPr>
          <a:xfrm>
            <a:off x="3714750" y="623411"/>
            <a:ext cx="4286250" cy="1149668"/>
            <a:chOff x="7800" y="1309"/>
            <a:chExt cx="9000" cy="2414"/>
          </a:xfrm>
        </p:grpSpPr>
        <p:sp>
          <p:nvSpPr>
            <p:cNvPr id="5" name="矩形 4"/>
            <p:cNvSpPr/>
            <p:nvPr/>
          </p:nvSpPr>
          <p:spPr>
            <a:xfrm>
              <a:off x="10653" y="1309"/>
              <a:ext cx="3296" cy="1066"/>
            </a:xfrm>
            <a:prstGeom prst="rect">
              <a:avLst/>
            </a:prstGeom>
          </p:spPr>
          <p:txBody>
            <a:bodyPr wrap="none">
              <a:spAutoFit/>
            </a:bodyPr>
            <a:lstStyle/>
            <a:p>
              <a:pPr algn="ctr"/>
              <a:r>
                <a:rPr lang="zh-CN" altLang="en-US" sz="2700" b="1" dirty="0">
                  <a:solidFill>
                    <a:srgbClr val="00B0F0"/>
                  </a:solidFill>
                  <a:latin typeface="+mn-ea"/>
                </a:rPr>
                <a:t>上下结构</a:t>
              </a:r>
            </a:p>
          </p:txBody>
        </p:sp>
        <p:pic>
          <p:nvPicPr>
            <p:cNvPr id="8"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800" y="2418"/>
              <a:ext cx="9000" cy="1305"/>
            </a:xfrm>
            <a:prstGeom prst="rect">
              <a:avLst/>
            </a:prstGeom>
          </p:spPr>
        </p:pic>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1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1912" y="-1905"/>
            <a:ext cx="2100739" cy="1153478"/>
            <a:chOff x="109" y="-4"/>
            <a:chExt cx="4411" cy="2422"/>
          </a:xfrm>
        </p:grpSpPr>
        <p:sp>
          <p:nvSpPr>
            <p:cNvPr id="12"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13" name="图片 12" descr="QQ图片201911191151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rPr>
              <a:t>bēi</a:t>
            </a:r>
          </a:p>
        </p:txBody>
      </p:sp>
      <p:sp>
        <p:nvSpPr>
          <p:cNvPr id="8" name="文本框 7"/>
          <p:cNvSpPr txBox="1"/>
          <p:nvPr/>
        </p:nvSpPr>
        <p:spPr>
          <a:xfrm>
            <a:off x="6928287" y="3360896"/>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背负</a:t>
            </a:r>
          </a:p>
        </p:txBody>
      </p:sp>
      <p:pic>
        <p:nvPicPr>
          <p:cNvPr id="2" name="图片 1" descr="b49f6d007427711e59843c8e0eb15ce0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4883" y="1700213"/>
            <a:ext cx="2106000" cy="2106000"/>
          </a:xfrm>
          <a:prstGeom prst="rect">
            <a:avLst/>
          </a:prstGeom>
        </p:spPr>
      </p:pic>
      <p:grpSp>
        <p:nvGrpSpPr>
          <p:cNvPr id="4" name="组合 3"/>
          <p:cNvGrpSpPr/>
          <p:nvPr/>
        </p:nvGrpSpPr>
        <p:grpSpPr>
          <a:xfrm>
            <a:off x="3733324" y="621982"/>
            <a:ext cx="4250531" cy="1143953"/>
            <a:chOff x="7839" y="1306"/>
            <a:chExt cx="8925" cy="2402"/>
          </a:xfrm>
        </p:grpSpPr>
        <p:sp>
          <p:nvSpPr>
            <p:cNvPr id="18" name="矩形 17"/>
            <p:cNvSpPr/>
            <p:nvPr/>
          </p:nvSpPr>
          <p:spPr>
            <a:xfrm>
              <a:off x="10654" y="1306"/>
              <a:ext cx="3296" cy="1066"/>
            </a:xfrm>
            <a:prstGeom prst="rect">
              <a:avLst/>
            </a:prstGeom>
          </p:spPr>
          <p:txBody>
            <a:bodyPr wrap="none">
              <a:spAutoFit/>
            </a:bodyPr>
            <a:lstStyle/>
            <a:p>
              <a:pPr algn="ctr"/>
              <a:r>
                <a:rPr lang="zh-CN" altLang="en-US" sz="2700" b="1" dirty="0">
                  <a:solidFill>
                    <a:srgbClr val="00B0F0"/>
                  </a:solidFill>
                  <a:latin typeface="+mn-ea"/>
                </a:rPr>
                <a:t>上下结构</a:t>
              </a:r>
            </a:p>
          </p:txBody>
        </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39" y="2418"/>
              <a:ext cx="8925" cy="1290"/>
            </a:xfrm>
            <a:prstGeom prst="rect">
              <a:avLst/>
            </a:prstGeom>
          </p:spPr>
        </p:pic>
      </p:grpSp>
      <p:sp>
        <p:nvSpPr>
          <p:cNvPr id="5" name="文本框 4"/>
          <p:cNvSpPr txBox="1"/>
          <p:nvPr/>
        </p:nvSpPr>
        <p:spPr>
          <a:xfrm>
            <a:off x="6604914" y="2407444"/>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背包</a:t>
            </a:r>
          </a:p>
        </p:txBody>
      </p:sp>
      <p:pic>
        <p:nvPicPr>
          <p:cNvPr id="7" name="图片 6"/>
          <p:cNvPicPr>
            <a:picLocks noChangeAspect="1"/>
          </p:cNvPicPr>
          <p:nvPr/>
        </p:nvPicPr>
        <p:blipFill>
          <a:blip r:embed="rId6"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tretch>
            <a:fillRect/>
          </a:stretch>
        </p:blipFill>
        <p:spPr>
          <a:xfrm>
            <a:off x="3951922" y="2029301"/>
            <a:ext cx="2294573" cy="2428399"/>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2" name="图片 1" descr="QQ图片201911191151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sym typeface="+mn-ea"/>
              </a:rPr>
              <a:t>sǎ</a:t>
            </a:r>
          </a:p>
        </p:txBody>
      </p:sp>
      <p:sp>
        <p:nvSpPr>
          <p:cNvPr id="6" name="文本框 5"/>
          <p:cNvSpPr txBox="1"/>
          <p:nvPr/>
        </p:nvSpPr>
        <p:spPr>
          <a:xfrm>
            <a:off x="7121169" y="2377916"/>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洒水</a:t>
            </a:r>
          </a:p>
        </p:txBody>
      </p:sp>
      <p:sp>
        <p:nvSpPr>
          <p:cNvPr id="24" name="文本框 23"/>
          <p:cNvSpPr txBox="1"/>
          <p:nvPr/>
        </p:nvSpPr>
        <p:spPr>
          <a:xfrm>
            <a:off x="7121169" y="3409950"/>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潇洒</a:t>
            </a:r>
          </a:p>
        </p:txBody>
      </p:sp>
      <p:grpSp>
        <p:nvGrpSpPr>
          <p:cNvPr id="8" name="组合 7"/>
          <p:cNvGrpSpPr/>
          <p:nvPr/>
        </p:nvGrpSpPr>
        <p:grpSpPr>
          <a:xfrm>
            <a:off x="3725704" y="623412"/>
            <a:ext cx="4264819" cy="1211104"/>
            <a:chOff x="7823" y="1309"/>
            <a:chExt cx="8955" cy="2543"/>
          </a:xfrm>
        </p:grpSpPr>
        <p:sp>
          <p:nvSpPr>
            <p:cNvPr id="5" name="矩形 4"/>
            <p:cNvSpPr/>
            <p:nvPr/>
          </p:nvSpPr>
          <p:spPr>
            <a:xfrm>
              <a:off x="10655" y="1309"/>
              <a:ext cx="3296" cy="1066"/>
            </a:xfrm>
            <a:prstGeom prst="rect">
              <a:avLst/>
            </a:prstGeom>
          </p:spPr>
          <p:txBody>
            <a:bodyPr wrap="none">
              <a:spAutoFit/>
            </a:bodyPr>
            <a:lstStyle/>
            <a:p>
              <a:pPr algn="ctr"/>
              <a:r>
                <a:rPr lang="zh-CN" altLang="en-US" sz="2700" b="1" dirty="0">
                  <a:solidFill>
                    <a:srgbClr val="00B0F0"/>
                  </a:solidFill>
                  <a:latin typeface="+mn-ea"/>
                </a:rPr>
                <a:t>左右结构</a:t>
              </a: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23" y="2562"/>
              <a:ext cx="8955" cy="1290"/>
            </a:xfrm>
            <a:prstGeom prst="rect">
              <a:avLst/>
            </a:prstGeom>
          </p:spPr>
        </p:pic>
      </p:grpSp>
      <p:pic>
        <p:nvPicPr>
          <p:cNvPr id="9" name="图片 8"/>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3724752" y="2465071"/>
            <a:ext cx="2963704" cy="1734026"/>
          </a:xfrm>
          <a:prstGeom prst="rect">
            <a:avLst/>
          </a:prstGeom>
        </p:spPr>
      </p:pic>
      <p:pic>
        <p:nvPicPr>
          <p:cNvPr id="10" name="图片 9" descr="b0d993f357f274367852fecfacdc692df"/>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4883" y="1700213"/>
            <a:ext cx="2106000" cy="2106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2" name="图片 1" descr="QQ图片201911191151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sym typeface="+mn-ea"/>
              </a:rPr>
              <a:t>wēn</a:t>
            </a:r>
          </a:p>
        </p:txBody>
      </p:sp>
      <p:sp>
        <p:nvSpPr>
          <p:cNvPr id="6" name="文本框 5"/>
          <p:cNvSpPr txBox="1"/>
          <p:nvPr/>
        </p:nvSpPr>
        <p:spPr>
          <a:xfrm>
            <a:off x="6886377" y="3586639"/>
            <a:ext cx="1193276" cy="700192"/>
          </a:xfrm>
          <a:prstGeom prst="rect">
            <a:avLst/>
          </a:prstGeom>
          <a:solidFill>
            <a:schemeClr val="accent3">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温暖</a:t>
            </a:r>
          </a:p>
        </p:txBody>
      </p:sp>
      <p:sp>
        <p:nvSpPr>
          <p:cNvPr id="15" name="文本框 14"/>
          <p:cNvSpPr txBox="1"/>
          <p:nvPr/>
        </p:nvSpPr>
        <p:spPr>
          <a:xfrm>
            <a:off x="6886377" y="2727484"/>
            <a:ext cx="1193276" cy="700192"/>
          </a:xfrm>
          <a:prstGeom prst="rect">
            <a:avLst/>
          </a:prstGeom>
          <a:solidFill>
            <a:schemeClr val="accent3">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温泉</a:t>
            </a:r>
          </a:p>
        </p:txBody>
      </p:sp>
      <p:grpSp>
        <p:nvGrpSpPr>
          <p:cNvPr id="10" name="组合 9"/>
          <p:cNvGrpSpPr/>
          <p:nvPr/>
        </p:nvGrpSpPr>
        <p:grpSpPr>
          <a:xfrm>
            <a:off x="4150995" y="600551"/>
            <a:ext cx="3414713" cy="1803559"/>
            <a:chOff x="8716" y="1261"/>
            <a:chExt cx="7170" cy="3787"/>
          </a:xfrm>
        </p:grpSpPr>
        <p:sp>
          <p:nvSpPr>
            <p:cNvPr id="5" name="矩形 4"/>
            <p:cNvSpPr/>
            <p:nvPr/>
          </p:nvSpPr>
          <p:spPr>
            <a:xfrm>
              <a:off x="10653" y="1261"/>
              <a:ext cx="3296" cy="1066"/>
            </a:xfrm>
            <a:prstGeom prst="rect">
              <a:avLst/>
            </a:prstGeom>
          </p:spPr>
          <p:txBody>
            <a:bodyPr wrap="none">
              <a:spAutoFit/>
            </a:bodyPr>
            <a:lstStyle/>
            <a:p>
              <a:pPr algn="ctr"/>
              <a:r>
                <a:rPr lang="zh-CN" altLang="en-US" sz="2700" b="1" dirty="0">
                  <a:solidFill>
                    <a:srgbClr val="00B0F0"/>
                  </a:solidFill>
                  <a:latin typeface="+mn-ea"/>
                </a:rPr>
                <a:t>左右结构</a:t>
              </a: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16" y="2277"/>
              <a:ext cx="7170" cy="1305"/>
            </a:xfrm>
            <a:prstGeom prst="rect">
              <a:avLst/>
            </a:prstGeom>
          </p:spPr>
        </p:pic>
        <p:pic>
          <p:nvPicPr>
            <p:cNvPr id="8" name="图片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16" y="3743"/>
              <a:ext cx="3570" cy="1305"/>
            </a:xfrm>
            <a:prstGeom prst="rect">
              <a:avLst/>
            </a:prstGeom>
          </p:spPr>
        </p:pic>
        <p:pic>
          <p:nvPicPr>
            <p:cNvPr id="9" name="图片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79" y="3743"/>
              <a:ext cx="855" cy="1305"/>
            </a:xfrm>
            <a:prstGeom prst="rect">
              <a:avLst/>
            </a:prstGeom>
          </p:spPr>
        </p:pic>
      </p:grpSp>
      <p:pic>
        <p:nvPicPr>
          <p:cNvPr id="12" name="图片 1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889534" y="2610326"/>
            <a:ext cx="2726055" cy="1817370"/>
          </a:xfrm>
          <a:prstGeom prst="rect">
            <a:avLst/>
          </a:prstGeom>
        </p:spPr>
      </p:pic>
      <p:pic>
        <p:nvPicPr>
          <p:cNvPr id="13" name="图片 12" descr="b1230c3c5b7a84926b11f42994fb141ca"/>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64883" y="1700213"/>
            <a:ext cx="2106000" cy="2106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2" name="图片 1" descr="QQ图片201911191151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sym typeface="+mn-ea"/>
              </a:rPr>
              <a:t>nuǎn</a:t>
            </a:r>
          </a:p>
        </p:txBody>
      </p:sp>
      <p:sp>
        <p:nvSpPr>
          <p:cNvPr id="6" name="文本框 5"/>
          <p:cNvSpPr txBox="1"/>
          <p:nvPr/>
        </p:nvSpPr>
        <p:spPr>
          <a:xfrm>
            <a:off x="6955434" y="2661285"/>
            <a:ext cx="1193276" cy="700192"/>
          </a:xfrm>
          <a:prstGeom prst="rect">
            <a:avLst/>
          </a:prstGeom>
          <a:solidFill>
            <a:srgbClr val="F4FDFA"/>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暖气</a:t>
            </a:r>
          </a:p>
        </p:txBody>
      </p:sp>
      <p:sp>
        <p:nvSpPr>
          <p:cNvPr id="19" name="文本框 18"/>
          <p:cNvSpPr txBox="1"/>
          <p:nvPr/>
        </p:nvSpPr>
        <p:spPr>
          <a:xfrm>
            <a:off x="6604437" y="3587591"/>
            <a:ext cx="1193276" cy="700192"/>
          </a:xfrm>
          <a:prstGeom prst="rect">
            <a:avLst/>
          </a:prstGeom>
          <a:solidFill>
            <a:srgbClr val="F4FDFA"/>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保暖</a:t>
            </a:r>
          </a:p>
        </p:txBody>
      </p:sp>
      <p:grpSp>
        <p:nvGrpSpPr>
          <p:cNvPr id="11" name="组合 10"/>
          <p:cNvGrpSpPr/>
          <p:nvPr/>
        </p:nvGrpSpPr>
        <p:grpSpPr>
          <a:xfrm>
            <a:off x="4150995" y="623411"/>
            <a:ext cx="3414713" cy="1851660"/>
            <a:chOff x="8716" y="1309"/>
            <a:chExt cx="7170" cy="3888"/>
          </a:xfrm>
        </p:grpSpPr>
        <p:sp>
          <p:nvSpPr>
            <p:cNvPr id="5" name="矩形 4"/>
            <p:cNvSpPr/>
            <p:nvPr/>
          </p:nvSpPr>
          <p:spPr>
            <a:xfrm>
              <a:off x="10653" y="1309"/>
              <a:ext cx="3296" cy="1066"/>
            </a:xfrm>
            <a:prstGeom prst="rect">
              <a:avLst/>
            </a:prstGeom>
          </p:spPr>
          <p:txBody>
            <a:bodyPr wrap="none">
              <a:spAutoFit/>
            </a:bodyPr>
            <a:lstStyle/>
            <a:p>
              <a:pPr algn="ctr"/>
              <a:r>
                <a:rPr lang="zh-CN" altLang="en-US" sz="2700" b="1" dirty="0">
                  <a:solidFill>
                    <a:srgbClr val="00B0F0"/>
                  </a:solidFill>
                  <a:latin typeface="+mn-ea"/>
                </a:rPr>
                <a:t>左右结构</a:t>
              </a:r>
            </a:p>
          </p:txBody>
        </p:sp>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16" y="2418"/>
              <a:ext cx="7170" cy="1305"/>
            </a:xfrm>
            <a:prstGeom prst="rect">
              <a:avLst/>
            </a:prstGeom>
          </p:spPr>
        </p:pic>
        <p:pic>
          <p:nvPicPr>
            <p:cNvPr id="9" name="图片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16" y="3877"/>
              <a:ext cx="3525" cy="1290"/>
            </a:xfrm>
            <a:prstGeom prst="rect">
              <a:avLst/>
            </a:prstGeom>
          </p:spPr>
        </p:pic>
        <p:pic>
          <p:nvPicPr>
            <p:cNvPr id="10" name="图片 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79" y="3877"/>
              <a:ext cx="1740" cy="1320"/>
            </a:xfrm>
            <a:prstGeom prst="rect">
              <a:avLst/>
            </a:prstGeom>
          </p:spPr>
        </p:pic>
      </p:grpSp>
      <p:pic>
        <p:nvPicPr>
          <p:cNvPr id="13" name="图片 12"/>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3828574" y="2655571"/>
            <a:ext cx="2493645" cy="1798796"/>
          </a:xfrm>
          <a:prstGeom prst="rect">
            <a:avLst/>
          </a:prstGeom>
        </p:spPr>
      </p:pic>
      <p:pic>
        <p:nvPicPr>
          <p:cNvPr id="14" name="图片 13" descr="bcb5f3e3ff0db46aa9173f9ccb74b4e4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64883" y="1700213"/>
            <a:ext cx="2106000" cy="2106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9529" y="-17621"/>
            <a:ext cx="2113121" cy="1013460"/>
            <a:chOff x="83" y="-37"/>
            <a:chExt cx="4437" cy="2128"/>
          </a:xfrm>
        </p:grpSpPr>
        <p:sp>
          <p:nvSpPr>
            <p:cNvPr id="16"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FD7303"/>
                  </a:solidFill>
                  <a:latin typeface="黑体" panose="02010609060101010101" pitchFamily="49" charset="-122"/>
                  <a:ea typeface="黑体" panose="02010609060101010101" pitchFamily="49" charset="-122"/>
                </a:rPr>
                <a:t>多音字</a:t>
              </a:r>
            </a:p>
          </p:txBody>
        </p:sp>
        <p:pic>
          <p:nvPicPr>
            <p:cNvPr id="18" name="图片 17" descr="fca4f31ea8ffcfaa77f07a9472b5f00c"/>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 y="-37"/>
              <a:ext cx="2128" cy="2128"/>
            </a:xfrm>
            <a:prstGeom prst="rect">
              <a:avLst/>
            </a:prstGeom>
          </p:spPr>
        </p:pic>
      </p:grpSp>
      <p:sp>
        <p:nvSpPr>
          <p:cNvPr id="28" name="Text Box 2"/>
          <p:cNvSpPr txBox="1">
            <a:spLocks noChangeArrowheads="1"/>
          </p:cNvSpPr>
          <p:nvPr/>
        </p:nvSpPr>
        <p:spPr bwMode="auto">
          <a:xfrm>
            <a:off x="3962876" y="1186339"/>
            <a:ext cx="39719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rgbClr val="FE9802"/>
                </a:solidFill>
                <a:latin typeface="Times New Roman" panose="02020603050405020304" charset="0"/>
                <a:ea typeface="宋体" panose="02010600030101010101" pitchFamily="2" charset="-122"/>
                <a:cs typeface="Times New Roman" panose="02020603050405020304" charset="0"/>
              </a:rPr>
              <a:t>zēng  </a:t>
            </a:r>
            <a:r>
              <a:rPr lang="zh-CN" altLang="en-US" sz="4500" b="1" dirty="0">
                <a:solidFill>
                  <a:srgbClr val="FE9802"/>
                </a:solidFill>
                <a:latin typeface="Times New Roman" panose="02020603050405020304" charset="0"/>
                <a:ea typeface="宋体" panose="02010600030101010101" pitchFamily="2" charset="-122"/>
                <a:cs typeface="Times New Roman" panose="02020603050405020304" charset="0"/>
              </a:rPr>
              <a:t>曾祖父</a:t>
            </a:r>
          </a:p>
        </p:txBody>
      </p:sp>
      <p:sp>
        <p:nvSpPr>
          <p:cNvPr id="21" name="Text Box 2"/>
          <p:cNvSpPr txBox="1">
            <a:spLocks noChangeArrowheads="1"/>
          </p:cNvSpPr>
          <p:nvPr/>
        </p:nvSpPr>
        <p:spPr bwMode="auto">
          <a:xfrm>
            <a:off x="3962876" y="2532221"/>
            <a:ext cx="39719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rgbClr val="FE9802"/>
                </a:solidFill>
                <a:latin typeface="Times New Roman" panose="02020603050405020304" charset="0"/>
                <a:ea typeface="宋体" panose="02010600030101010101" pitchFamily="2" charset="-122"/>
                <a:cs typeface="Times New Roman" panose="02020603050405020304" charset="0"/>
              </a:rPr>
              <a:t>céng  </a:t>
            </a:r>
            <a:r>
              <a:rPr lang="zh-CN" altLang="en-US" sz="4500" b="1" dirty="0">
                <a:solidFill>
                  <a:srgbClr val="FE9802"/>
                </a:solidFill>
                <a:latin typeface="Times New Roman" panose="02020603050405020304" charset="0"/>
                <a:ea typeface="宋体" panose="02010600030101010101" pitchFamily="2" charset="-122"/>
                <a:cs typeface="Times New Roman" panose="02020603050405020304" charset="0"/>
              </a:rPr>
              <a:t>曾经</a:t>
            </a:r>
          </a:p>
        </p:txBody>
      </p:sp>
      <p:grpSp>
        <p:nvGrpSpPr>
          <p:cNvPr id="24" name="组合 23"/>
          <p:cNvGrpSpPr/>
          <p:nvPr/>
        </p:nvGrpSpPr>
        <p:grpSpPr>
          <a:xfrm>
            <a:off x="1878806" y="1362552"/>
            <a:ext cx="1902143" cy="1821656"/>
            <a:chOff x="3655" y="2861"/>
            <a:chExt cx="3994" cy="3825"/>
          </a:xfrm>
        </p:grpSpPr>
        <p:sp>
          <p:nvSpPr>
            <p:cNvPr id="22" name="Text Box 2"/>
            <p:cNvSpPr txBox="1">
              <a:spLocks noChangeArrowheads="1"/>
            </p:cNvSpPr>
            <p:nvPr/>
          </p:nvSpPr>
          <p:spPr bwMode="auto">
            <a:xfrm>
              <a:off x="3655" y="3539"/>
              <a:ext cx="2665" cy="2520"/>
            </a:xfrm>
            <a:prstGeom prst="rect">
              <a:avLst/>
            </a:prstGeom>
            <a:solidFill>
              <a:schemeClr val="accent3">
                <a:lumMod val="20000"/>
                <a:lumOff val="80000"/>
              </a:schemeClr>
            </a:solidFill>
            <a:ln w="9525">
              <a:noFill/>
              <a:miter lim="800000"/>
            </a:ln>
          </p:spPr>
          <p:txBody>
            <a:bodyPr wrap="square">
              <a:spAutoFit/>
            </a:bodyPr>
            <a:lstStyle/>
            <a:p>
              <a:pPr algn="ctr">
                <a:lnSpc>
                  <a:spcPct val="100000"/>
                </a:lnSpc>
              </a:pPr>
              <a:r>
                <a:rPr lang="zh-CN" altLang="en-US" sz="7200" b="1" dirty="0">
                  <a:solidFill>
                    <a:srgbClr val="FE9802"/>
                  </a:solidFill>
                  <a:latin typeface="黑体" panose="02010609060101010101" pitchFamily="49" charset="-122"/>
                  <a:ea typeface="黑体" panose="02010609060101010101" pitchFamily="49" charset="-122"/>
                  <a:cs typeface="黑体" panose="02010609060101010101" pitchFamily="49" charset="-122"/>
                </a:rPr>
                <a:t>曾</a:t>
              </a:r>
            </a:p>
          </p:txBody>
        </p:sp>
        <p:sp>
          <p:nvSpPr>
            <p:cNvPr id="23" name="左大括号 22"/>
            <p:cNvSpPr/>
            <p:nvPr/>
          </p:nvSpPr>
          <p:spPr>
            <a:xfrm>
              <a:off x="7076" y="2861"/>
              <a:ext cx="573" cy="3825"/>
            </a:xfrm>
            <a:prstGeom prst="leftBrace">
              <a:avLst>
                <a:gd name="adj1" fmla="val 2780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pic>
        <p:nvPicPr>
          <p:cNvPr id="3" name="图片 2" descr="b88544099a0f0e3588aa2665faac27f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61698" y="3184208"/>
            <a:ext cx="1747361" cy="1747361"/>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9529" y="-17621"/>
            <a:ext cx="2113121" cy="1013460"/>
            <a:chOff x="83" y="-37"/>
            <a:chExt cx="4437" cy="2128"/>
          </a:xfrm>
        </p:grpSpPr>
        <p:sp>
          <p:nvSpPr>
            <p:cNvPr id="16"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FD7303"/>
                  </a:solidFill>
                  <a:latin typeface="黑体" panose="02010609060101010101" pitchFamily="49" charset="-122"/>
                  <a:ea typeface="黑体" panose="02010609060101010101" pitchFamily="49" charset="-122"/>
                </a:rPr>
                <a:t>多音字</a:t>
              </a:r>
            </a:p>
          </p:txBody>
        </p:sp>
        <p:pic>
          <p:nvPicPr>
            <p:cNvPr id="18" name="图片 17" descr="fca4f31ea8ffcfaa77f07a9472b5f00c"/>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 y="-37"/>
              <a:ext cx="2128" cy="2128"/>
            </a:xfrm>
            <a:prstGeom prst="rect">
              <a:avLst/>
            </a:prstGeom>
          </p:spPr>
        </p:pic>
      </p:grpSp>
      <p:sp>
        <p:nvSpPr>
          <p:cNvPr id="28" name="Text Box 2"/>
          <p:cNvSpPr txBox="1">
            <a:spLocks noChangeArrowheads="1"/>
          </p:cNvSpPr>
          <p:nvPr/>
        </p:nvSpPr>
        <p:spPr bwMode="auto">
          <a:xfrm>
            <a:off x="3820478" y="952024"/>
            <a:ext cx="39719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chemeClr val="accent5"/>
                </a:solidFill>
                <a:latin typeface="Times New Roman" panose="02020603050405020304" charset="0"/>
                <a:ea typeface="宋体" panose="02010600030101010101" pitchFamily="2" charset="-122"/>
                <a:cs typeface="Times New Roman" panose="02020603050405020304" charset="0"/>
              </a:rPr>
              <a:t>méng  </a:t>
            </a:r>
            <a:r>
              <a:rPr lang="zh-CN" altLang="en-US" sz="4500" b="1" dirty="0">
                <a:solidFill>
                  <a:schemeClr val="accent5"/>
                </a:solidFill>
                <a:latin typeface="Times New Roman" panose="02020603050405020304" charset="0"/>
                <a:ea typeface="宋体" panose="02010600030101010101" pitchFamily="2" charset="-122"/>
                <a:cs typeface="Times New Roman" panose="02020603050405020304" charset="0"/>
              </a:rPr>
              <a:t>启蒙</a:t>
            </a:r>
          </a:p>
        </p:txBody>
      </p:sp>
      <p:grpSp>
        <p:nvGrpSpPr>
          <p:cNvPr id="24" name="组合 23"/>
          <p:cNvGrpSpPr/>
          <p:nvPr/>
        </p:nvGrpSpPr>
        <p:grpSpPr>
          <a:xfrm>
            <a:off x="1736407" y="1180148"/>
            <a:ext cx="1902143" cy="2186940"/>
            <a:chOff x="3655" y="2478"/>
            <a:chExt cx="3994" cy="4592"/>
          </a:xfrm>
        </p:grpSpPr>
        <p:sp>
          <p:nvSpPr>
            <p:cNvPr id="22" name="Text Box 2"/>
            <p:cNvSpPr txBox="1">
              <a:spLocks noChangeArrowheads="1"/>
            </p:cNvSpPr>
            <p:nvPr/>
          </p:nvSpPr>
          <p:spPr bwMode="auto">
            <a:xfrm>
              <a:off x="3655" y="3539"/>
              <a:ext cx="2665" cy="2520"/>
            </a:xfrm>
            <a:prstGeom prst="rect">
              <a:avLst/>
            </a:prstGeom>
            <a:solidFill>
              <a:srgbClr val="F4FDFA"/>
            </a:solidFill>
            <a:ln w="9525">
              <a:noFill/>
              <a:miter lim="800000"/>
            </a:ln>
          </p:spPr>
          <p:txBody>
            <a:bodyPr wrap="square">
              <a:spAutoFit/>
            </a:bodyPr>
            <a:lstStyle/>
            <a:p>
              <a:pPr algn="ctr">
                <a:lnSpc>
                  <a:spcPct val="100000"/>
                </a:lnSpc>
              </a:pPr>
              <a:r>
                <a:rPr lang="zh-CN" altLang="en-US" sz="7200" b="1" dirty="0">
                  <a:solidFill>
                    <a:schemeClr val="accent5"/>
                  </a:solidFill>
                  <a:latin typeface="黑体" panose="02010609060101010101" pitchFamily="49" charset="-122"/>
                  <a:ea typeface="黑体" panose="02010609060101010101" pitchFamily="49" charset="-122"/>
                  <a:cs typeface="黑体" panose="02010609060101010101" pitchFamily="49" charset="-122"/>
                </a:rPr>
                <a:t>蒙</a:t>
              </a:r>
            </a:p>
          </p:txBody>
        </p:sp>
        <p:sp>
          <p:nvSpPr>
            <p:cNvPr id="23" name="左大括号 22"/>
            <p:cNvSpPr/>
            <p:nvPr/>
          </p:nvSpPr>
          <p:spPr>
            <a:xfrm>
              <a:off x="7076" y="2478"/>
              <a:ext cx="573" cy="4592"/>
            </a:xfrm>
            <a:prstGeom prst="leftBrace">
              <a:avLst>
                <a:gd name="adj1" fmla="val 2780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 name="Text Box 2"/>
          <p:cNvSpPr txBox="1">
            <a:spLocks noChangeArrowheads="1"/>
          </p:cNvSpPr>
          <p:nvPr/>
        </p:nvSpPr>
        <p:spPr bwMode="auto">
          <a:xfrm>
            <a:off x="3820478" y="1859756"/>
            <a:ext cx="39719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chemeClr val="accent5"/>
                </a:solidFill>
                <a:latin typeface="Times New Roman" panose="02020603050405020304" charset="0"/>
                <a:ea typeface="宋体" panose="02010600030101010101" pitchFamily="2" charset="-122"/>
                <a:cs typeface="Times New Roman" panose="02020603050405020304" charset="0"/>
              </a:rPr>
              <a:t>mēng  </a:t>
            </a:r>
            <a:r>
              <a:rPr lang="zh-CN" altLang="en-US" sz="4500" b="1" dirty="0">
                <a:solidFill>
                  <a:schemeClr val="accent5"/>
                </a:solidFill>
                <a:latin typeface="Times New Roman" panose="02020603050405020304" charset="0"/>
                <a:ea typeface="宋体" panose="02010600030101010101" pitchFamily="2" charset="-122"/>
                <a:cs typeface="Times New Roman" panose="02020603050405020304" charset="0"/>
              </a:rPr>
              <a:t>瞎蒙</a:t>
            </a:r>
          </a:p>
        </p:txBody>
      </p:sp>
      <p:pic>
        <p:nvPicPr>
          <p:cNvPr id="3" name="图片 2" descr="崽崽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88969" y="502444"/>
            <a:ext cx="1261110" cy="878205"/>
          </a:xfrm>
          <a:prstGeom prst="rect">
            <a:avLst/>
          </a:prstGeom>
        </p:spPr>
      </p:pic>
      <p:sp>
        <p:nvSpPr>
          <p:cNvPr id="4" name="Text Box 2"/>
          <p:cNvSpPr txBox="1">
            <a:spLocks noChangeArrowheads="1"/>
          </p:cNvSpPr>
          <p:nvPr/>
        </p:nvSpPr>
        <p:spPr bwMode="auto">
          <a:xfrm>
            <a:off x="3820478" y="2767489"/>
            <a:ext cx="39719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chemeClr val="accent5"/>
                </a:solidFill>
                <a:latin typeface="Times New Roman" panose="02020603050405020304" charset="0"/>
                <a:ea typeface="宋体" panose="02010600030101010101" pitchFamily="2" charset="-122"/>
                <a:cs typeface="Times New Roman" panose="02020603050405020304" charset="0"/>
              </a:rPr>
              <a:t>měng  </a:t>
            </a:r>
            <a:r>
              <a:rPr lang="zh-CN" altLang="en-US" sz="4500" b="1" dirty="0">
                <a:solidFill>
                  <a:schemeClr val="accent5"/>
                </a:solidFill>
                <a:latin typeface="Times New Roman" panose="02020603050405020304" charset="0"/>
                <a:ea typeface="宋体" panose="02010600030101010101" pitchFamily="2" charset="-122"/>
                <a:cs typeface="Times New Roman" panose="02020603050405020304" charset="0"/>
              </a:rPr>
              <a:t>蒙古族</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9529" y="-17621"/>
            <a:ext cx="2113121" cy="1013460"/>
            <a:chOff x="83" y="-37"/>
            <a:chExt cx="4437" cy="2128"/>
          </a:xfrm>
        </p:grpSpPr>
        <p:sp>
          <p:nvSpPr>
            <p:cNvPr id="16"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FD7303"/>
                  </a:solidFill>
                  <a:latin typeface="黑体" panose="02010609060101010101" pitchFamily="49" charset="-122"/>
                  <a:ea typeface="黑体" panose="02010609060101010101" pitchFamily="49" charset="-122"/>
                </a:rPr>
                <a:t>多音字</a:t>
              </a:r>
            </a:p>
          </p:txBody>
        </p:sp>
        <p:pic>
          <p:nvPicPr>
            <p:cNvPr id="18" name="图片 17" descr="fca4f31ea8ffcfaa77f07a9472b5f00c"/>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 y="-37"/>
              <a:ext cx="2128" cy="2128"/>
            </a:xfrm>
            <a:prstGeom prst="rect">
              <a:avLst/>
            </a:prstGeom>
          </p:spPr>
        </p:pic>
      </p:grpSp>
      <p:sp>
        <p:nvSpPr>
          <p:cNvPr id="28" name="Text Box 2"/>
          <p:cNvSpPr txBox="1">
            <a:spLocks noChangeArrowheads="1"/>
          </p:cNvSpPr>
          <p:nvPr/>
        </p:nvSpPr>
        <p:spPr bwMode="auto">
          <a:xfrm>
            <a:off x="4335304" y="1186339"/>
            <a:ext cx="2323624"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sym typeface="+mn-ea"/>
              </a:rPr>
              <a:t>tà</a:t>
            </a:r>
            <a:r>
              <a:rPr lang="en-US" altLang="zh-CN" sz="4500" b="1" dirty="0">
                <a:solidFill>
                  <a:srgbClr val="00B050"/>
                </a:solidFill>
                <a:latin typeface="Times New Roman" panose="02020603050405020304" charset="0"/>
                <a:ea typeface="宋体" panose="02010600030101010101" pitchFamily="2" charset="-122"/>
                <a:cs typeface="Times New Roman" panose="02020603050405020304" charset="0"/>
              </a:rPr>
              <a:t>  </a:t>
            </a:r>
            <a:r>
              <a:rPr lang="zh-CN" altLang="en-US" sz="4500" b="1" dirty="0">
                <a:solidFill>
                  <a:srgbClr val="00B050"/>
                </a:solidFill>
                <a:latin typeface="Times New Roman" panose="02020603050405020304" charset="0"/>
                <a:ea typeface="宋体" panose="02010600030101010101" pitchFamily="2" charset="-122"/>
                <a:cs typeface="Times New Roman" panose="02020603050405020304" charset="0"/>
              </a:rPr>
              <a:t>踏青</a:t>
            </a:r>
          </a:p>
        </p:txBody>
      </p:sp>
      <p:sp>
        <p:nvSpPr>
          <p:cNvPr id="21" name="Text Box 2"/>
          <p:cNvSpPr txBox="1">
            <a:spLocks noChangeArrowheads="1"/>
          </p:cNvSpPr>
          <p:nvPr/>
        </p:nvSpPr>
        <p:spPr bwMode="auto">
          <a:xfrm>
            <a:off x="4335304" y="2532221"/>
            <a:ext cx="2323624"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rgbClr val="00B050"/>
                </a:solidFill>
                <a:latin typeface="Times New Roman" panose="02020603050405020304" charset="0"/>
                <a:ea typeface="宋体" panose="02010600030101010101" pitchFamily="2" charset="-122"/>
                <a:cs typeface="Times New Roman" panose="02020603050405020304" charset="0"/>
              </a:rPr>
              <a:t>tā  </a:t>
            </a:r>
            <a:r>
              <a:rPr lang="zh-CN" altLang="en-US" sz="4500" b="1" dirty="0">
                <a:solidFill>
                  <a:srgbClr val="00B050"/>
                </a:solidFill>
                <a:latin typeface="Times New Roman" panose="02020603050405020304" charset="0"/>
                <a:ea typeface="宋体" panose="02010600030101010101" pitchFamily="2" charset="-122"/>
                <a:cs typeface="Times New Roman" panose="02020603050405020304" charset="0"/>
              </a:rPr>
              <a:t>踏实</a:t>
            </a:r>
          </a:p>
        </p:txBody>
      </p:sp>
      <p:grpSp>
        <p:nvGrpSpPr>
          <p:cNvPr id="24" name="组合 23"/>
          <p:cNvGrpSpPr/>
          <p:nvPr/>
        </p:nvGrpSpPr>
        <p:grpSpPr>
          <a:xfrm>
            <a:off x="2251234" y="1362552"/>
            <a:ext cx="1902143" cy="1821656"/>
            <a:chOff x="3655" y="2861"/>
            <a:chExt cx="3994" cy="3825"/>
          </a:xfrm>
        </p:grpSpPr>
        <p:sp>
          <p:nvSpPr>
            <p:cNvPr id="22" name="Text Box 2"/>
            <p:cNvSpPr txBox="1">
              <a:spLocks noChangeArrowheads="1"/>
            </p:cNvSpPr>
            <p:nvPr/>
          </p:nvSpPr>
          <p:spPr bwMode="auto">
            <a:xfrm>
              <a:off x="3655" y="3539"/>
              <a:ext cx="2665" cy="2520"/>
            </a:xfrm>
            <a:prstGeom prst="rect">
              <a:avLst/>
            </a:prstGeom>
            <a:solidFill>
              <a:schemeClr val="accent4">
                <a:lumMod val="20000"/>
                <a:lumOff val="80000"/>
              </a:schemeClr>
            </a:solidFill>
            <a:ln w="9525">
              <a:noFill/>
              <a:miter lim="800000"/>
            </a:ln>
          </p:spPr>
          <p:txBody>
            <a:bodyPr wrap="square">
              <a:spAutoFit/>
            </a:bodyPr>
            <a:lstStyle/>
            <a:p>
              <a:pPr algn="ctr">
                <a:lnSpc>
                  <a:spcPct val="100000"/>
                </a:lnSpc>
              </a:pPr>
              <a:r>
                <a:rPr lang="zh-CN" altLang="en-US" sz="7200" b="1" dirty="0">
                  <a:solidFill>
                    <a:srgbClr val="00B050"/>
                  </a:solidFill>
                  <a:latin typeface="黑体" panose="02010609060101010101" pitchFamily="49" charset="-122"/>
                  <a:ea typeface="黑体" panose="02010609060101010101" pitchFamily="49" charset="-122"/>
                  <a:cs typeface="黑体" panose="02010609060101010101" pitchFamily="49" charset="-122"/>
                </a:rPr>
                <a:t>踏</a:t>
              </a:r>
            </a:p>
          </p:txBody>
        </p:sp>
        <p:sp>
          <p:nvSpPr>
            <p:cNvPr id="23" name="左大括号 22"/>
            <p:cNvSpPr/>
            <p:nvPr/>
          </p:nvSpPr>
          <p:spPr>
            <a:xfrm>
              <a:off x="7076" y="2861"/>
              <a:ext cx="573" cy="3825"/>
            </a:xfrm>
            <a:prstGeom prst="leftBrace">
              <a:avLst>
                <a:gd name="adj1" fmla="val 2780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pic>
        <p:nvPicPr>
          <p:cNvPr id="3" name="图片 2" descr="蒲公英"/>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462111" y="3385185"/>
            <a:ext cx="2121218" cy="1054894"/>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9529" y="-17621"/>
            <a:ext cx="2113121" cy="1013460"/>
            <a:chOff x="83" y="-37"/>
            <a:chExt cx="4437" cy="2128"/>
          </a:xfrm>
        </p:grpSpPr>
        <p:sp>
          <p:nvSpPr>
            <p:cNvPr id="16"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FD7303"/>
                  </a:solidFill>
                  <a:latin typeface="黑体" panose="02010609060101010101" pitchFamily="49" charset="-122"/>
                  <a:ea typeface="黑体" panose="02010609060101010101" pitchFamily="49" charset="-122"/>
                </a:rPr>
                <a:t>多音字</a:t>
              </a:r>
            </a:p>
          </p:txBody>
        </p:sp>
        <p:pic>
          <p:nvPicPr>
            <p:cNvPr id="18" name="图片 17" descr="fca4f31ea8ffcfaa77f07a9472b5f00c"/>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 y="-37"/>
              <a:ext cx="2128" cy="2128"/>
            </a:xfrm>
            <a:prstGeom prst="rect">
              <a:avLst/>
            </a:prstGeom>
          </p:spPr>
        </p:pic>
      </p:grpSp>
      <p:sp>
        <p:nvSpPr>
          <p:cNvPr id="28" name="Text Box 2"/>
          <p:cNvSpPr txBox="1">
            <a:spLocks noChangeArrowheads="1"/>
          </p:cNvSpPr>
          <p:nvPr/>
        </p:nvSpPr>
        <p:spPr bwMode="auto">
          <a:xfrm>
            <a:off x="4291489" y="1192530"/>
            <a:ext cx="27527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rgbClr val="A949AD"/>
                </a:solidFill>
                <a:latin typeface="宋体" panose="02010600030101010101" pitchFamily="2" charset="-122"/>
                <a:ea typeface="宋体" panose="02010600030101010101" pitchFamily="2" charset="-122"/>
                <a:cs typeface="黑体" panose="02010609060101010101" pitchFamily="49" charset="-122"/>
                <a:sym typeface="+mn-ea"/>
              </a:rPr>
              <a:t>bēi</a:t>
            </a:r>
            <a:r>
              <a:rPr lang="en-US" altLang="zh-CN" sz="4500" b="1" dirty="0">
                <a:solidFill>
                  <a:srgbClr val="A949AD"/>
                </a:solidFill>
                <a:latin typeface="Times New Roman" panose="02020603050405020304" charset="0"/>
                <a:ea typeface="宋体" panose="02010600030101010101" pitchFamily="2" charset="-122"/>
                <a:cs typeface="Times New Roman" panose="02020603050405020304" charset="0"/>
              </a:rPr>
              <a:t>  </a:t>
            </a:r>
            <a:r>
              <a:rPr lang="zh-CN" altLang="en-US" sz="4500" b="1" dirty="0">
                <a:solidFill>
                  <a:srgbClr val="A949AD"/>
                </a:solidFill>
                <a:latin typeface="Times New Roman" panose="02020603050405020304" charset="0"/>
                <a:ea typeface="宋体" panose="02010600030101010101" pitchFamily="2" charset="-122"/>
                <a:cs typeface="Times New Roman" panose="02020603050405020304" charset="0"/>
              </a:rPr>
              <a:t>背包</a:t>
            </a:r>
          </a:p>
        </p:txBody>
      </p:sp>
      <p:sp>
        <p:nvSpPr>
          <p:cNvPr id="21" name="Text Box 2"/>
          <p:cNvSpPr txBox="1">
            <a:spLocks noChangeArrowheads="1"/>
          </p:cNvSpPr>
          <p:nvPr/>
        </p:nvSpPr>
        <p:spPr bwMode="auto">
          <a:xfrm>
            <a:off x="4291489" y="2538412"/>
            <a:ext cx="2752725" cy="761048"/>
          </a:xfrm>
          <a:prstGeom prst="rect">
            <a:avLst/>
          </a:prstGeom>
          <a:noFill/>
          <a:ln w="9525">
            <a:noFill/>
            <a:miter lim="800000"/>
          </a:ln>
        </p:spPr>
        <p:txBody>
          <a:bodyPr wrap="square" lIns="68580" tIns="34290" rIns="68580" bIns="34290">
            <a:spAutoFit/>
          </a:bodyPr>
          <a:lstStyle/>
          <a:p>
            <a:pPr algn="l">
              <a:lnSpc>
                <a:spcPct val="100000"/>
              </a:lnSpc>
            </a:pPr>
            <a:r>
              <a:rPr lang="en-US" altLang="zh-CN" sz="4500" b="1" dirty="0">
                <a:solidFill>
                  <a:srgbClr val="A949AD"/>
                </a:solidFill>
                <a:latin typeface="Times New Roman" panose="02020603050405020304" charset="0"/>
                <a:ea typeface="宋体" panose="02010600030101010101" pitchFamily="2" charset="-122"/>
                <a:cs typeface="Times New Roman" panose="02020603050405020304" charset="0"/>
              </a:rPr>
              <a:t>bèi   </a:t>
            </a:r>
            <a:r>
              <a:rPr lang="zh-CN" altLang="en-US" sz="4500" b="1" dirty="0">
                <a:solidFill>
                  <a:srgbClr val="A949AD"/>
                </a:solidFill>
                <a:latin typeface="Times New Roman" panose="02020603050405020304" charset="0"/>
                <a:ea typeface="宋体" panose="02010600030101010101" pitchFamily="2" charset="-122"/>
                <a:cs typeface="Times New Roman" panose="02020603050405020304" charset="0"/>
              </a:rPr>
              <a:t>手背</a:t>
            </a:r>
          </a:p>
        </p:txBody>
      </p:sp>
      <p:grpSp>
        <p:nvGrpSpPr>
          <p:cNvPr id="24" name="组合 23"/>
          <p:cNvGrpSpPr/>
          <p:nvPr/>
        </p:nvGrpSpPr>
        <p:grpSpPr>
          <a:xfrm>
            <a:off x="2207419" y="1368743"/>
            <a:ext cx="1902143" cy="1821656"/>
            <a:chOff x="3655" y="2861"/>
            <a:chExt cx="3994" cy="3825"/>
          </a:xfrm>
        </p:grpSpPr>
        <p:sp>
          <p:nvSpPr>
            <p:cNvPr id="22" name="Text Box 2"/>
            <p:cNvSpPr txBox="1">
              <a:spLocks noChangeArrowheads="1"/>
            </p:cNvSpPr>
            <p:nvPr/>
          </p:nvSpPr>
          <p:spPr bwMode="auto">
            <a:xfrm>
              <a:off x="3655" y="3539"/>
              <a:ext cx="2665" cy="2520"/>
            </a:xfrm>
            <a:prstGeom prst="rect">
              <a:avLst/>
            </a:prstGeom>
            <a:solidFill>
              <a:srgbClr val="F7EAFB"/>
            </a:solidFill>
            <a:ln w="9525">
              <a:noFill/>
              <a:miter lim="800000"/>
            </a:ln>
          </p:spPr>
          <p:txBody>
            <a:bodyPr wrap="square">
              <a:spAutoFit/>
            </a:bodyPr>
            <a:lstStyle/>
            <a:p>
              <a:pPr algn="ctr">
                <a:lnSpc>
                  <a:spcPct val="100000"/>
                </a:lnSpc>
              </a:pPr>
              <a:r>
                <a:rPr lang="zh-CN" altLang="en-US" sz="7200" b="1" dirty="0">
                  <a:solidFill>
                    <a:srgbClr val="A949AD"/>
                  </a:solidFill>
                  <a:latin typeface="黑体" panose="02010609060101010101" pitchFamily="49" charset="-122"/>
                  <a:ea typeface="黑体" panose="02010609060101010101" pitchFamily="49" charset="-122"/>
                  <a:cs typeface="黑体" panose="02010609060101010101" pitchFamily="49" charset="-122"/>
                </a:rPr>
                <a:t>背</a:t>
              </a:r>
            </a:p>
          </p:txBody>
        </p:sp>
        <p:sp>
          <p:nvSpPr>
            <p:cNvPr id="23" name="左大括号 22"/>
            <p:cNvSpPr/>
            <p:nvPr/>
          </p:nvSpPr>
          <p:spPr>
            <a:xfrm>
              <a:off x="7076" y="2861"/>
              <a:ext cx="573" cy="3825"/>
            </a:xfrm>
            <a:prstGeom prst="leftBrace">
              <a:avLst>
                <a:gd name="adj1" fmla="val 2780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A949AD"/>
                </a:solidFill>
              </a:endParaRP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46684" y="825342"/>
            <a:ext cx="4285774" cy="3224689"/>
          </a:xfrm>
          <a:prstGeom prst="rect">
            <a:avLst/>
          </a:prstGeom>
          <a:noFill/>
        </p:spPr>
        <p:txBody>
          <a:bodyPr wrap="square" lIns="68580" tIns="34290" rIns="68580" bIns="34290" rtlCol="0" anchor="t">
            <a:spAutoFit/>
          </a:bodyPr>
          <a:lstStyle/>
          <a:p>
            <a:pPr>
              <a:lnSpc>
                <a:spcPct val="120000"/>
              </a:lnSpc>
            </a:pPr>
            <a:r>
              <a:rPr lang="zh-CN" altLang="en-US" sz="2400" b="1" dirty="0">
                <a:solidFill>
                  <a:schemeClr val="accent3">
                    <a:lumMod val="75000"/>
                  </a:schemeClr>
                </a:solidFill>
                <a:latin typeface="楷体" panose="02010609060101010101" charset="-122"/>
                <a:ea typeface="楷体" panose="02010609060101010101" charset="-122"/>
                <a:cs typeface="楷体" panose="02010609060101010101" charset="-122"/>
              </a:rPr>
              <a:t>雷锋：</a:t>
            </a:r>
            <a:r>
              <a:rPr lang="zh-CN" altLang="en-US" sz="2100" b="1" dirty="0">
                <a:latin typeface="楷体" panose="02010609060101010101" charset="-122"/>
                <a:ea typeface="楷体" panose="02010609060101010101" charset="-122"/>
                <a:cs typeface="楷体" panose="02010609060101010101" charset="-122"/>
              </a:rPr>
              <a:t>原名雷正兴，湖南人，</a:t>
            </a:r>
            <a:r>
              <a:rPr lang="en-US" altLang="zh-CN" sz="2100" b="1" dirty="0">
                <a:latin typeface="楷体" panose="02010609060101010101" charset="-122"/>
                <a:ea typeface="楷体" panose="02010609060101010101" charset="-122"/>
                <a:cs typeface="楷体" panose="02010609060101010101" charset="-122"/>
              </a:rPr>
              <a:t>1940</a:t>
            </a:r>
            <a:r>
              <a:rPr lang="zh-CN" altLang="en-US" sz="2100" b="1" dirty="0">
                <a:latin typeface="楷体" panose="02010609060101010101" charset="-122"/>
                <a:ea typeface="楷体" panose="02010609060101010101" charset="-122"/>
                <a:cs typeface="楷体" panose="02010609060101010101" charset="-122"/>
              </a:rPr>
              <a:t>年出生。</a:t>
            </a:r>
            <a:r>
              <a:rPr lang="en-US" altLang="zh-CN" sz="2100" b="1" dirty="0">
                <a:latin typeface="楷体" panose="02010609060101010101" charset="-122"/>
                <a:ea typeface="楷体" panose="02010609060101010101" charset="-122"/>
                <a:cs typeface="楷体" panose="02010609060101010101" charset="-122"/>
              </a:rPr>
              <a:t>1960</a:t>
            </a:r>
            <a:r>
              <a:rPr lang="zh-CN" altLang="en-US" sz="2100" b="1" dirty="0">
                <a:latin typeface="楷体" panose="02010609060101010101" charset="-122"/>
                <a:ea typeface="楷体" panose="02010609060101010101" charset="-122"/>
                <a:cs typeface="楷体" panose="02010609060101010101" charset="-122"/>
              </a:rPr>
              <a:t>年参加中国人民解放军。雷锋是全心全意为人民服务的一位好同志，是伟大的共产主义战士。</a:t>
            </a:r>
            <a:r>
              <a:rPr lang="en-US" altLang="zh-CN" sz="2100" b="1" dirty="0">
                <a:latin typeface="楷体" panose="02010609060101010101" charset="-122"/>
                <a:ea typeface="楷体" panose="02010609060101010101" charset="-122"/>
                <a:cs typeface="楷体" panose="02010609060101010101" charset="-122"/>
              </a:rPr>
              <a:t>1962</a:t>
            </a:r>
            <a:r>
              <a:rPr lang="zh-CN" altLang="en-US" sz="2100" b="1" dirty="0">
                <a:latin typeface="楷体" panose="02010609060101010101" charset="-122"/>
                <a:ea typeface="楷体" panose="02010609060101010101" charset="-122"/>
                <a:cs typeface="楷体" panose="02010609060101010101" charset="-122"/>
              </a:rPr>
              <a:t>年雷锋因公殉职，年仅</a:t>
            </a:r>
            <a:r>
              <a:rPr lang="en-US" altLang="zh-CN" sz="2100" b="1" dirty="0">
                <a:latin typeface="楷体" panose="02010609060101010101" charset="-122"/>
                <a:ea typeface="楷体" panose="02010609060101010101" charset="-122"/>
                <a:cs typeface="楷体" panose="02010609060101010101" charset="-122"/>
              </a:rPr>
              <a:t>22</a:t>
            </a:r>
            <a:r>
              <a:rPr lang="zh-CN" altLang="en-US" sz="2100" b="1" dirty="0">
                <a:latin typeface="楷体" panose="02010609060101010101" charset="-122"/>
                <a:ea typeface="楷体" panose="02010609060101010101" charset="-122"/>
                <a:cs typeface="楷体" panose="02010609060101010101" charset="-122"/>
              </a:rPr>
              <a:t>岁。</a:t>
            </a:r>
            <a:r>
              <a:rPr lang="en-US" altLang="zh-CN" sz="2100" b="1" dirty="0">
                <a:latin typeface="楷体" panose="02010609060101010101" charset="-122"/>
                <a:ea typeface="楷体" panose="02010609060101010101" charset="-122"/>
                <a:cs typeface="楷体" panose="02010609060101010101" charset="-122"/>
              </a:rPr>
              <a:t>1963</a:t>
            </a:r>
            <a:r>
              <a:rPr lang="zh-CN" altLang="en-US" sz="2100" b="1" dirty="0">
                <a:latin typeface="楷体" panose="02010609060101010101" charset="-122"/>
                <a:ea typeface="楷体" panose="02010609060101010101" charset="-122"/>
                <a:cs typeface="楷体" panose="02010609060101010101" charset="-122"/>
              </a:rPr>
              <a:t>年</a:t>
            </a:r>
            <a:r>
              <a:rPr lang="en-US" altLang="zh-CN" sz="2100" b="1" dirty="0">
                <a:latin typeface="楷体" panose="02010609060101010101" charset="-122"/>
                <a:ea typeface="楷体" panose="02010609060101010101" charset="-122"/>
                <a:cs typeface="楷体" panose="02010609060101010101" charset="-122"/>
              </a:rPr>
              <a:t>3</a:t>
            </a:r>
            <a:r>
              <a:rPr lang="zh-CN" altLang="en-US" sz="2100" b="1" dirty="0">
                <a:latin typeface="楷体" panose="02010609060101010101" charset="-122"/>
                <a:ea typeface="楷体" panose="02010609060101010101" charset="-122"/>
                <a:cs typeface="楷体" panose="02010609060101010101" charset="-122"/>
              </a:rPr>
              <a:t>月</a:t>
            </a:r>
            <a:r>
              <a:rPr lang="en-US" altLang="zh-CN" sz="2100" b="1" dirty="0">
                <a:latin typeface="楷体" panose="02010609060101010101" charset="-122"/>
                <a:ea typeface="楷体" panose="02010609060101010101" charset="-122"/>
                <a:cs typeface="楷体" panose="02010609060101010101" charset="-122"/>
              </a:rPr>
              <a:t>5</a:t>
            </a:r>
            <a:r>
              <a:rPr lang="zh-CN" altLang="en-US" sz="2100" b="1" dirty="0">
                <a:latin typeface="楷体" panose="02010609060101010101" charset="-122"/>
                <a:ea typeface="楷体" panose="02010609060101010101" charset="-122"/>
                <a:cs typeface="楷体" panose="02010609060101010101" charset="-122"/>
              </a:rPr>
              <a:t>日，毛泽东题词“向雷锋同志学习”，此后</a:t>
            </a:r>
            <a:r>
              <a:rPr lang="en-US" altLang="zh-CN" sz="2100" b="1" dirty="0">
                <a:latin typeface="楷体" panose="02010609060101010101" charset="-122"/>
                <a:ea typeface="楷体" panose="02010609060101010101" charset="-122"/>
                <a:cs typeface="楷体" panose="02010609060101010101" charset="-122"/>
              </a:rPr>
              <a:t>3</a:t>
            </a:r>
            <a:r>
              <a:rPr lang="zh-CN" altLang="en-US" sz="2100" b="1" dirty="0">
                <a:latin typeface="楷体" panose="02010609060101010101" charset="-122"/>
                <a:ea typeface="楷体" panose="02010609060101010101" charset="-122"/>
                <a:cs typeface="楷体" panose="02010609060101010101" charset="-122"/>
              </a:rPr>
              <a:t>月</a:t>
            </a:r>
            <a:r>
              <a:rPr lang="en-US" altLang="zh-CN" sz="2100" b="1" dirty="0">
                <a:latin typeface="楷体" panose="02010609060101010101" charset="-122"/>
                <a:ea typeface="楷体" panose="02010609060101010101" charset="-122"/>
                <a:cs typeface="楷体" panose="02010609060101010101" charset="-122"/>
              </a:rPr>
              <a:t>5</a:t>
            </a:r>
            <a:r>
              <a:rPr lang="zh-CN" altLang="en-US" sz="2100" b="1" dirty="0">
                <a:latin typeface="楷体" panose="02010609060101010101" charset="-122"/>
                <a:ea typeface="楷体" panose="02010609060101010101" charset="-122"/>
                <a:cs typeface="楷体" panose="02010609060101010101" charset="-122"/>
              </a:rPr>
              <a:t>日便被定为“学雷锋纪念日”。</a:t>
            </a:r>
          </a:p>
        </p:txBody>
      </p:sp>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 y="1"/>
            <a:ext cx="1224643" cy="1102439"/>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098709" y="1116331"/>
            <a:ext cx="2393156" cy="2642711"/>
          </a:xfrm>
          <a:prstGeom prst="ellipse">
            <a:avLst/>
          </a:prstGeom>
          <a:effectLst>
            <a:outerShdw blurRad="50800" dist="38100" dir="8100000" algn="tr" rotWithShape="0">
              <a:prstClr val="black">
                <a:alpha val="40000"/>
              </a:prstClr>
            </a:outerShdw>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76200" y="94298"/>
            <a:ext cx="1986439" cy="530066"/>
            <a:chOff x="160" y="198"/>
            <a:chExt cx="4171" cy="1113"/>
          </a:xfrm>
        </p:grpSpPr>
        <p:pic>
          <p:nvPicPr>
            <p:cNvPr id="10" name="图片 9" descr="51yuansu.com___5aec4fbbf20c7-0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0" y="198"/>
              <a:ext cx="4170" cy="1113"/>
            </a:xfrm>
            <a:prstGeom prst="rect">
              <a:avLst/>
            </a:prstGeom>
          </p:spPr>
        </p:pic>
        <p:sp>
          <p:nvSpPr>
            <p:cNvPr id="15" name="文本框 2"/>
            <p:cNvSpPr txBox="1"/>
            <p:nvPr/>
          </p:nvSpPr>
          <p:spPr>
            <a:xfrm>
              <a:off x="1331" y="294"/>
              <a:ext cx="3000" cy="969"/>
            </a:xfrm>
            <a:prstGeom prst="rect">
              <a:avLst/>
            </a:prstGeom>
            <a:noFill/>
          </p:spPr>
          <p:txBody>
            <a:bodyPr wrap="square" rtlCol="0">
              <a:spAutoFit/>
            </a:bodyPr>
            <a:lstStyle/>
            <a:p>
              <a:r>
                <a:rPr lang="zh-CN" altLang="en-US" sz="2400" dirty="0">
                  <a:sym typeface="+mn-ea"/>
                </a:rPr>
                <a:t>段落大意</a:t>
              </a:r>
            </a:p>
          </p:txBody>
        </p:sp>
      </p:grpSp>
      <p:sp>
        <p:nvSpPr>
          <p:cNvPr id="12" name="文本框 11"/>
          <p:cNvSpPr txBox="1"/>
          <p:nvPr/>
        </p:nvSpPr>
        <p:spPr>
          <a:xfrm>
            <a:off x="4209574" y="1786414"/>
            <a:ext cx="3813334" cy="1064895"/>
          </a:xfrm>
          <a:prstGeom prst="rect">
            <a:avLst/>
          </a:prstGeom>
          <a:noFill/>
        </p:spPr>
        <p:txBody>
          <a:bodyPr wrap="square" lIns="68580" tIns="34290" rIns="68580" bIns="34290" rtlCol="0" anchor="t">
            <a:spAutoFit/>
          </a:bodyPr>
          <a:lstStyle/>
          <a:p>
            <a:pPr>
              <a:lnSpc>
                <a:spcPct val="120000"/>
              </a:lnSpc>
            </a:pPr>
            <a:r>
              <a:rPr lang="zh-CN" altLang="en-US" sz="2700" b="1" dirty="0">
                <a:solidFill>
                  <a:schemeClr val="accent5"/>
                </a:solidFill>
                <a:latin typeface="宋体" panose="02010600030101010101" pitchFamily="2" charset="-122"/>
                <a:ea typeface="宋体" panose="02010600030101010101" pitchFamily="2" charset="-122"/>
                <a:cs typeface="宋体" panose="02010600030101010101" pitchFamily="2" charset="-122"/>
                <a:sym typeface="+mn-ea"/>
              </a:rPr>
              <a:t>第一部分(第</a:t>
            </a:r>
            <a:r>
              <a:rPr lang="en-US" sz="2700" b="1" dirty="0">
                <a:solidFill>
                  <a:schemeClr val="accent5"/>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2700" b="1" dirty="0">
                <a:solidFill>
                  <a:schemeClr val="accent5"/>
                </a:solidFill>
                <a:latin typeface="宋体" panose="02010600030101010101" pitchFamily="2" charset="-122"/>
                <a:ea typeface="宋体" panose="02010600030101010101" pitchFamily="2" charset="-122"/>
                <a:cs typeface="宋体" panose="02010600030101010101" pitchFamily="2" charset="-122"/>
                <a:sym typeface="+mn-ea"/>
              </a:rPr>
              <a:t>小节)：</a:t>
            </a:r>
            <a:r>
              <a:rPr lang="zh-CN" altLang="en-US" sz="2700" b="1" dirty="0">
                <a:latin typeface="宋体" panose="02010600030101010101" pitchFamily="2" charset="-122"/>
                <a:ea typeface="宋体" panose="02010600030101010101" pitchFamily="2" charset="-122"/>
                <a:cs typeface="宋体" panose="02010600030101010101" pitchFamily="2" charset="-122"/>
                <a:sym typeface="+mn-ea"/>
              </a:rPr>
              <a:t>写“我们”寻找雷锋叔叔。</a:t>
            </a:r>
            <a:endParaRPr lang="zh-CN" altLang="en-US" dirty="0"/>
          </a:p>
        </p:txBody>
      </p:sp>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75385" y="874395"/>
            <a:ext cx="2660809" cy="3711893"/>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76200" y="94298"/>
            <a:ext cx="1986439" cy="530066"/>
            <a:chOff x="160" y="198"/>
            <a:chExt cx="4171" cy="1113"/>
          </a:xfrm>
        </p:grpSpPr>
        <p:pic>
          <p:nvPicPr>
            <p:cNvPr id="10" name="图片 9" descr="51yuansu.com___5aec4fbbf20c7-0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0" y="198"/>
              <a:ext cx="4170" cy="1113"/>
            </a:xfrm>
            <a:prstGeom prst="rect">
              <a:avLst/>
            </a:prstGeom>
          </p:spPr>
        </p:pic>
        <p:sp>
          <p:nvSpPr>
            <p:cNvPr id="15" name="文本框 2"/>
            <p:cNvSpPr txBox="1"/>
            <p:nvPr/>
          </p:nvSpPr>
          <p:spPr>
            <a:xfrm>
              <a:off x="1331" y="294"/>
              <a:ext cx="3000" cy="969"/>
            </a:xfrm>
            <a:prstGeom prst="rect">
              <a:avLst/>
            </a:prstGeom>
            <a:noFill/>
          </p:spPr>
          <p:txBody>
            <a:bodyPr wrap="square" rtlCol="0">
              <a:spAutoFit/>
            </a:bodyPr>
            <a:lstStyle/>
            <a:p>
              <a:r>
                <a:rPr lang="zh-CN" altLang="en-US" sz="2400" dirty="0">
                  <a:sym typeface="+mn-ea"/>
                </a:rPr>
                <a:t>段落大意</a:t>
              </a:r>
            </a:p>
          </p:txBody>
        </p:sp>
      </p:grpSp>
      <p:sp>
        <p:nvSpPr>
          <p:cNvPr id="12" name="文本框 11"/>
          <p:cNvSpPr txBox="1"/>
          <p:nvPr/>
        </p:nvSpPr>
        <p:spPr>
          <a:xfrm>
            <a:off x="857250" y="1494473"/>
            <a:ext cx="3857625" cy="2061210"/>
          </a:xfrm>
          <a:prstGeom prst="rect">
            <a:avLst/>
          </a:prstGeom>
          <a:noFill/>
        </p:spPr>
        <p:txBody>
          <a:bodyPr wrap="square" lIns="68580" tIns="34290" rIns="68580" bIns="34290" rtlCol="0" anchor="t">
            <a:spAutoFit/>
          </a:bodyPr>
          <a:lstStyle/>
          <a:p>
            <a:pPr>
              <a:lnSpc>
                <a:spcPct val="120000"/>
              </a:lnSpc>
            </a:pPr>
            <a:r>
              <a:rPr lang="zh-CN" altLang="en-US" sz="2700" b="1" dirty="0">
                <a:solidFill>
                  <a:schemeClr val="accent2"/>
                </a:solidFill>
                <a:latin typeface="宋体" panose="02010600030101010101" pitchFamily="2" charset="-122"/>
                <a:ea typeface="宋体" panose="02010600030101010101" pitchFamily="2" charset="-122"/>
                <a:cs typeface="宋体" panose="02010600030101010101" pitchFamily="2" charset="-122"/>
                <a:sym typeface="+mn-ea"/>
              </a:rPr>
              <a:t>第二部分(第</a:t>
            </a:r>
            <a:r>
              <a:rPr lang="en-US" sz="2700" b="1" dirty="0">
                <a:solidFill>
                  <a:schemeClr val="accent2"/>
                </a:solidFill>
                <a:latin typeface="宋体" panose="02010600030101010101" pitchFamily="2" charset="-122"/>
                <a:ea typeface="宋体" panose="02010600030101010101" pitchFamily="2" charset="-122"/>
                <a:cs typeface="宋体" panose="02010600030101010101" pitchFamily="2" charset="-122"/>
                <a:sym typeface="+mn-ea"/>
              </a:rPr>
              <a:t>2-4</a:t>
            </a:r>
            <a:r>
              <a:rPr lang="zh-CN" altLang="en-US" sz="2700" b="1" dirty="0">
                <a:solidFill>
                  <a:schemeClr val="accent2"/>
                </a:solidFill>
                <a:latin typeface="宋体" panose="02010600030101010101" pitchFamily="2" charset="-122"/>
                <a:ea typeface="宋体" panose="02010600030101010101" pitchFamily="2" charset="-122"/>
                <a:cs typeface="宋体" panose="02010600030101010101" pitchFamily="2" charset="-122"/>
                <a:sym typeface="+mn-ea"/>
              </a:rPr>
              <a:t>小节)：</a:t>
            </a:r>
            <a:r>
              <a:rPr lang="zh-CN" altLang="en-US" sz="2700" b="1" dirty="0">
                <a:latin typeface="宋体" panose="02010600030101010101" pitchFamily="2" charset="-122"/>
                <a:ea typeface="宋体" panose="02010600030101010101" pitchFamily="2" charset="-122"/>
                <a:cs typeface="宋体" panose="02010600030101010101" pitchFamily="2" charset="-122"/>
                <a:sym typeface="+mn-ea"/>
              </a:rPr>
              <a:t>写小溪和小路的话，以及“我们”终于找到了雷锋叔叔。</a:t>
            </a:r>
            <a:endParaRPr lang="zh-CN" altLang="en-US" dirty="0"/>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48213" y="1160145"/>
            <a:ext cx="3505676" cy="2568893"/>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125153" y="503873"/>
            <a:ext cx="2535079" cy="437674"/>
          </a:xfrm>
          <a:prstGeom prst="rect">
            <a:avLst/>
          </a:prstGeom>
        </p:spPr>
        <p:style>
          <a:lnRef idx="0">
            <a:schemeClr val="accent2"/>
          </a:lnRef>
          <a:fillRef idx="3">
            <a:schemeClr val="accent2"/>
          </a:fillRef>
          <a:effectRef idx="3">
            <a:schemeClr val="accent2"/>
          </a:effectRef>
          <a:fontRef idx="minor">
            <a:schemeClr val="lt1"/>
          </a:fontRef>
        </p:style>
        <p:txBody>
          <a:bodyPr wrap="square" lIns="68580" tIns="34290" rIns="68580" bIns="34290">
            <a:spAutoFit/>
          </a:bodyPr>
          <a:lstStyle/>
          <a:p>
            <a:pPr algn="ctr"/>
            <a:r>
              <a:rPr lang="zh-CN" altLang="en-US" sz="2400" b="1" spc="225" dirty="0">
                <a:latin typeface="宋体" panose="02010600030101010101" pitchFamily="2" charset="-122"/>
                <a:ea typeface="宋体" panose="02010600030101010101" pitchFamily="2" charset="-122"/>
              </a:rPr>
              <a:t>课文主要内容</a:t>
            </a:r>
          </a:p>
        </p:txBody>
      </p:sp>
      <p:pic>
        <p:nvPicPr>
          <p:cNvPr id="13" name="图片 12"/>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3185" y="1015"/>
            <a:ext cx="950204" cy="880727"/>
          </a:xfrm>
          <a:prstGeom prst="rect">
            <a:avLst/>
          </a:prstGeom>
        </p:spPr>
      </p:pic>
      <p:sp>
        <p:nvSpPr>
          <p:cNvPr id="2" name="文本框 1"/>
          <p:cNvSpPr txBox="1"/>
          <p:nvPr/>
        </p:nvSpPr>
        <p:spPr>
          <a:xfrm>
            <a:off x="1370648" y="1297782"/>
            <a:ext cx="6375559" cy="2284571"/>
          </a:xfrm>
          <a:prstGeom prst="rect">
            <a:avLst/>
          </a:prstGeom>
          <a:noFill/>
          <a:ln w="28575">
            <a:solidFill>
              <a:schemeClr val="accent1"/>
            </a:solidFill>
            <a:prstDash val="dashDot"/>
          </a:ln>
          <a:extLst>
            <a:ext uri="{909E8E84-426E-40DD-AFC4-6F175D3DCCD1}">
              <a14:hiddenFill xmlns:a14="http://schemas.microsoft.com/office/drawing/2010/main">
                <a:solidFill>
                  <a:schemeClr val="accent4">
                    <a:lumMod val="20000"/>
                    <a:lumOff val="80000"/>
                  </a:schemeClr>
                </a:solidFill>
              </a14:hiddenFill>
            </a:ext>
          </a:extLst>
        </p:spPr>
        <p:txBody>
          <a:bodyPr wrap="square" lIns="68580" tIns="34290" rIns="68580" bIns="34290" rtlCol="0" anchor="t">
            <a:spAutoFit/>
          </a:bodyPr>
          <a:lstStyle/>
          <a:p>
            <a:pPr>
              <a:lnSpc>
                <a:spcPct val="150000"/>
              </a:lnSpc>
            </a:pPr>
            <a:r>
              <a:rPr lang="zh-CN" altLang="en-US" sz="2400" b="1" dirty="0"/>
              <a:t>本课以诗歌的形式描写了雷锋叔叔的感人事迹，赞颂了雷锋关爱他人、无私奉献的精神，说明了虽然雷锋离开了我们，但在我们的身边出现了无数个“雷锋”。</a:t>
            </a:r>
          </a:p>
        </p:txBody>
      </p:sp>
      <p:pic>
        <p:nvPicPr>
          <p:cNvPr id="3" name="图片 2"/>
          <p:cNvPicPr>
            <a:picLocks noChangeAspect="1"/>
          </p:cNvPicPr>
          <p:nvPr/>
        </p:nvPicPr>
        <p:blipFill>
          <a:blip r:embed="rId5"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tretch>
            <a:fillRect/>
          </a:stretch>
        </p:blipFill>
        <p:spPr>
          <a:xfrm>
            <a:off x="6577013" y="3183255"/>
            <a:ext cx="1291114" cy="1519714"/>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 y="0"/>
            <a:ext cx="2351246" cy="775433"/>
            <a:chOff x="0" y="0"/>
            <a:chExt cx="4937" cy="1628"/>
          </a:xfrm>
        </p:grpSpPr>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0" y="0"/>
              <a:ext cx="2173" cy="1628"/>
            </a:xfrm>
            <a:prstGeom prst="rect">
              <a:avLst/>
            </a:prstGeom>
          </p:spPr>
        </p:pic>
        <p:sp>
          <p:nvSpPr>
            <p:cNvPr id="4" name="文本框 3"/>
            <p:cNvSpPr txBox="1"/>
            <p:nvPr/>
          </p:nvSpPr>
          <p:spPr>
            <a:xfrm>
              <a:off x="1937" y="473"/>
              <a:ext cx="3000" cy="969"/>
            </a:xfrm>
            <a:prstGeom prst="rect">
              <a:avLst/>
            </a:prstGeom>
            <a:noFill/>
          </p:spPr>
          <p:txBody>
            <a:bodyPr wrap="square" rtlCol="0">
              <a:spAutoFit/>
            </a:bodyPr>
            <a:lstStyle/>
            <a:p>
              <a:r>
                <a:rPr lang="zh-CN" altLang="en-US" sz="2400" b="1" dirty="0">
                  <a:solidFill>
                    <a:srgbClr val="E77C20"/>
                  </a:solidFill>
                  <a:latin typeface="黑体" panose="02010609060101010101" pitchFamily="49" charset="-122"/>
                  <a:ea typeface="黑体" panose="02010609060101010101" pitchFamily="49" charset="-122"/>
                </a:rPr>
                <a:t>句段精析</a:t>
              </a:r>
            </a:p>
          </p:txBody>
        </p:sp>
      </p:grpSp>
      <p:sp>
        <p:nvSpPr>
          <p:cNvPr id="10" name="文本框 9"/>
          <p:cNvSpPr txBox="1"/>
          <p:nvPr/>
        </p:nvSpPr>
        <p:spPr>
          <a:xfrm>
            <a:off x="1903096" y="766287"/>
            <a:ext cx="5382101" cy="1028224"/>
          </a:xfrm>
          <a:prstGeom prst="rect">
            <a:avLst/>
          </a:prstGeom>
          <a:noFill/>
        </p:spPr>
        <p:txBody>
          <a:bodyPr wrap="square" lIns="68580" tIns="34290" rIns="68580" bIns="34290" rtlCol="0" anchor="t">
            <a:spAutoFit/>
          </a:bodyPr>
          <a:lstStyle/>
          <a:p>
            <a:pPr algn="l">
              <a:lnSpc>
                <a:spcPct val="130000"/>
              </a:lnSpc>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瞧，那花瓣上晶莹的露珠，就是他洒下 的汗滴。</a:t>
            </a:r>
          </a:p>
        </p:txBody>
      </p:sp>
      <p:sp>
        <p:nvSpPr>
          <p:cNvPr id="9" name="文本框 8"/>
          <p:cNvSpPr txBox="1"/>
          <p:nvPr/>
        </p:nvSpPr>
        <p:spPr>
          <a:xfrm>
            <a:off x="1109187" y="1849279"/>
            <a:ext cx="6926104" cy="2007394"/>
          </a:xfrm>
          <a:prstGeom prst="rect">
            <a:avLst/>
          </a:prstGeom>
          <a:noFill/>
          <a:ln w="28575">
            <a:solidFill>
              <a:schemeClr val="accent1"/>
            </a:solidFill>
            <a:prstDash val="dash"/>
          </a:ln>
          <a:extLst>
            <a:ext uri="{909E8E84-426E-40DD-AFC4-6F175D3DCCD1}">
              <a14:hiddenFill xmlns:a14="http://schemas.microsoft.com/office/drawing/2010/main">
                <a:solidFill>
                  <a:schemeClr val="accent3">
                    <a:lumMod val="20000"/>
                    <a:lumOff val="80000"/>
                  </a:schemeClr>
                </a:solidFill>
              </a14:hiddenFill>
            </a:ext>
          </a:extLst>
        </p:spPr>
        <p:txBody>
          <a:bodyPr wrap="square" lIns="68580" tIns="34290" rIns="68580" bIns="34290" rtlCol="0" anchor="t">
            <a:spAutoFit/>
          </a:bodyPr>
          <a:lstStyle/>
          <a:p>
            <a:pPr>
              <a:lnSpc>
                <a:spcPct val="150000"/>
              </a:lnSpc>
            </a:pPr>
            <a:r>
              <a:rPr lang="zh-CN" altLang="en-US" sz="2100" b="1" dirty="0">
                <a:solidFill>
                  <a:schemeClr val="accent2">
                    <a:lumMod val="75000"/>
                  </a:schemeClr>
                </a:solidFill>
                <a:latin typeface="宋体" panose="02010600030101010101" pitchFamily="2" charset="-122"/>
                <a:ea typeface="宋体" panose="02010600030101010101" pitchFamily="2" charset="-122"/>
                <a:cs typeface="宋体" panose="02010600030101010101" pitchFamily="2" charset="-122"/>
              </a:rPr>
              <a:t>赏析：</a:t>
            </a:r>
            <a:r>
              <a:rPr lang="zh-CN" altLang="en-US" sz="2100" b="1" dirty="0">
                <a:latin typeface="宋体" panose="02010600030101010101" pitchFamily="2" charset="-122"/>
                <a:ea typeface="宋体" panose="02010600030101010101" pitchFamily="2" charset="-122"/>
                <a:cs typeface="宋体" panose="02010600030101010101" pitchFamily="2" charset="-122"/>
              </a:rPr>
              <a:t>这句话运用了比喻的修辞手法，将 花瓣上“晶莹的露珠”比作雷锋洒下的“汗滴”，巧妙地譬喻了雷锋用自己无私奉献的精神浇灌了美好之花，让我们的社会越发美好。</a:t>
            </a:r>
          </a:p>
        </p:txBody>
      </p:sp>
      <p:pic>
        <p:nvPicPr>
          <p:cNvPr id="5" name="图片 4" descr="7367ebbce4c6589c0d6110194be0c89b"/>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5603082" y="3489484"/>
            <a:ext cx="1806416" cy="1247775"/>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 y="0"/>
            <a:ext cx="2351246" cy="775433"/>
            <a:chOff x="0" y="0"/>
            <a:chExt cx="4937" cy="1628"/>
          </a:xfrm>
        </p:grpSpPr>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0" y="0"/>
              <a:ext cx="2173" cy="1628"/>
            </a:xfrm>
            <a:prstGeom prst="rect">
              <a:avLst/>
            </a:prstGeom>
          </p:spPr>
        </p:pic>
        <p:sp>
          <p:nvSpPr>
            <p:cNvPr id="4" name="文本框 3"/>
            <p:cNvSpPr txBox="1"/>
            <p:nvPr/>
          </p:nvSpPr>
          <p:spPr>
            <a:xfrm>
              <a:off x="1937" y="473"/>
              <a:ext cx="3000" cy="969"/>
            </a:xfrm>
            <a:prstGeom prst="rect">
              <a:avLst/>
            </a:prstGeom>
            <a:noFill/>
          </p:spPr>
          <p:txBody>
            <a:bodyPr wrap="square" rtlCol="0">
              <a:spAutoFit/>
            </a:bodyPr>
            <a:lstStyle/>
            <a:p>
              <a:r>
                <a:rPr lang="zh-CN" altLang="en-US" sz="2400" b="1" dirty="0">
                  <a:solidFill>
                    <a:srgbClr val="E77C20"/>
                  </a:solidFill>
                  <a:latin typeface="黑体" panose="02010609060101010101" pitchFamily="49" charset="-122"/>
                  <a:ea typeface="黑体" panose="02010609060101010101" pitchFamily="49" charset="-122"/>
                </a:rPr>
                <a:t>句段精析</a:t>
              </a:r>
            </a:p>
          </p:txBody>
        </p:sp>
      </p:grpSp>
      <p:sp>
        <p:nvSpPr>
          <p:cNvPr id="10" name="文本框 9"/>
          <p:cNvSpPr txBox="1"/>
          <p:nvPr/>
        </p:nvSpPr>
        <p:spPr>
          <a:xfrm>
            <a:off x="1286828" y="935832"/>
            <a:ext cx="6751320" cy="1028224"/>
          </a:xfrm>
          <a:prstGeom prst="rect">
            <a:avLst/>
          </a:prstGeom>
          <a:noFill/>
        </p:spPr>
        <p:txBody>
          <a:bodyPr wrap="square" lIns="68580" tIns="34290" rIns="68580" bIns="34290" rtlCol="0" anchor="t">
            <a:spAutoFit/>
          </a:bodyPr>
          <a:lstStyle/>
          <a:p>
            <a:pPr algn="l">
              <a:lnSpc>
                <a:spcPct val="130000"/>
              </a:lnSpc>
            </a:pP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啊，终于找到了</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哪里需要献出爱心，雷锋叔叔就出现在哪里。</a:t>
            </a:r>
          </a:p>
        </p:txBody>
      </p:sp>
      <p:sp>
        <p:nvSpPr>
          <p:cNvPr id="9" name="文本框 8"/>
          <p:cNvSpPr txBox="1"/>
          <p:nvPr/>
        </p:nvSpPr>
        <p:spPr>
          <a:xfrm>
            <a:off x="978218" y="2029301"/>
            <a:ext cx="7176135" cy="2007394"/>
          </a:xfrm>
          <a:prstGeom prst="rect">
            <a:avLst/>
          </a:prstGeom>
          <a:noFill/>
          <a:ln w="28575">
            <a:solidFill>
              <a:schemeClr val="accent6">
                <a:lumMod val="60000"/>
                <a:lumOff val="40000"/>
              </a:schemeClr>
            </a:solidFill>
            <a:prstDash val="sysDash"/>
          </a:ln>
          <a:extLst>
            <a:ext uri="{909E8E84-426E-40DD-AFC4-6F175D3DCCD1}">
              <a14:hiddenFill xmlns:a14="http://schemas.microsoft.com/office/drawing/2010/main">
                <a:solidFill>
                  <a:srgbClr val="EFF6E0"/>
                </a:solidFill>
              </a14:hiddenFill>
            </a:ext>
          </a:extLst>
        </p:spPr>
        <p:txBody>
          <a:bodyPr wrap="square" lIns="68580" tIns="34290" rIns="68580" bIns="34290" rtlCol="0" anchor="t">
            <a:spAutoFit/>
          </a:bodyPr>
          <a:lstStyle/>
          <a:p>
            <a:pPr>
              <a:lnSpc>
                <a:spcPct val="150000"/>
              </a:lnSpc>
            </a:pPr>
            <a:r>
              <a:rPr lang="zh-CN" altLang="en-US" sz="2100" b="1" dirty="0">
                <a:solidFill>
                  <a:schemeClr val="accent6"/>
                </a:solidFill>
                <a:latin typeface="宋体" panose="02010600030101010101" pitchFamily="2" charset="-122"/>
                <a:ea typeface="宋体" panose="02010600030101010101" pitchFamily="2" charset="-122"/>
                <a:cs typeface="宋体" panose="02010600030101010101" pitchFamily="2" charset="-122"/>
              </a:rPr>
              <a:t>赏析：</a:t>
            </a:r>
            <a:r>
              <a:rPr lang="zh-CN" altLang="en-US" sz="2100" b="1" dirty="0">
                <a:latin typeface="宋体" panose="02010600030101010101" pitchFamily="2" charset="-122"/>
                <a:ea typeface="宋体" panose="02010600030101010101" pitchFamily="2" charset="-122"/>
                <a:cs typeface="宋体" panose="02010600030101010101" pitchFamily="2" charset="-122"/>
              </a:rPr>
              <a:t>诗句从表面上来看，抒写了雷锋叔叔时时处处都想着别人，他把爱心洒遍了祖国各地。但从更深层次来看，却包含了诗歌作者的美好愿望——那就是希望处处都有活雷锋存 在，而奉献爱心能成为我们每个人的自觉行动。</a:t>
            </a:r>
          </a:p>
        </p:txBody>
      </p:sp>
      <p:pic>
        <p:nvPicPr>
          <p:cNvPr id="5" name="图片 4"/>
          <p:cNvPicPr>
            <a:picLocks noChangeAspect="1"/>
          </p:cNvPicPr>
          <p:nvPr/>
        </p:nvPicPr>
        <p:blipFill>
          <a:blip r:embed="rId5" cstate="email">
            <a:clrChange>
              <a:clrFrom>
                <a:srgbClr val="F6F6F6">
                  <a:alpha val="100000"/>
                </a:srgbClr>
              </a:clrFrom>
              <a:clrTo>
                <a:srgbClr val="F6F6F6">
                  <a:alpha val="100000"/>
                  <a:alpha val="0"/>
                </a:srgbClr>
              </a:clrTo>
            </a:clrChange>
            <a:extLst>
              <a:ext uri="{28A0092B-C50C-407E-A947-70E740481C1C}">
                <a14:useLocalDpi xmlns:a14="http://schemas.microsoft.com/office/drawing/2010/main"/>
              </a:ext>
            </a:extLst>
          </a:blip>
          <a:stretch>
            <a:fillRect/>
          </a:stretch>
        </p:blipFill>
        <p:spPr>
          <a:xfrm>
            <a:off x="6539389" y="3640931"/>
            <a:ext cx="1208723" cy="1088708"/>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84484" y="1173956"/>
            <a:ext cx="6172200" cy="2145983"/>
          </a:xfrm>
          <a:prstGeom prst="rect">
            <a:avLst/>
          </a:prstGeom>
          <a:noFill/>
        </p:spPr>
        <p:txBody>
          <a:bodyPr wrap="square" lIns="68580" tIns="34290" rIns="68580" bIns="34290" rtlCol="0" anchor="t">
            <a:spAutoFit/>
          </a:bodyPr>
          <a:lstStyle/>
          <a:p>
            <a:r>
              <a:rPr lang="zh-CN" altLang="en-US" sz="2700" b="1" dirty="0">
                <a:latin typeface="宋体" panose="02010600030101010101" pitchFamily="2" charset="-122"/>
                <a:ea typeface="宋体" panose="02010600030101010101" pitchFamily="2" charset="-122"/>
                <a:cs typeface="宋体" panose="02010600030101010101" pitchFamily="2" charset="-122"/>
              </a:rPr>
              <a:t>在括号里填上合适的词语。</a:t>
            </a:r>
          </a:p>
          <a:p>
            <a:endParaRPr lang="zh-CN" altLang="en-US" sz="2700" b="1" dirty="0">
              <a:latin typeface="宋体" panose="02010600030101010101" pitchFamily="2" charset="-122"/>
              <a:ea typeface="宋体" panose="02010600030101010101" pitchFamily="2" charset="-122"/>
              <a:cs typeface="宋体" panose="02010600030101010101" pitchFamily="2" charset="-122"/>
            </a:endParaRPr>
          </a:p>
          <a:p>
            <a:r>
              <a:rPr lang="zh-CN" altLang="en-US" sz="2700" b="1" dirty="0">
                <a:latin typeface="宋体" panose="02010600030101010101" pitchFamily="2" charset="-122"/>
                <a:ea typeface="宋体" panose="02010600030101010101" pitchFamily="2" charset="-122"/>
                <a:cs typeface="宋体" panose="02010600030101010101" pitchFamily="2" charset="-122"/>
              </a:rPr>
              <a:t>(      )的细雨      (      )的小溪</a:t>
            </a:r>
          </a:p>
          <a:p>
            <a:endParaRPr lang="zh-CN" altLang="en-US" sz="2700" b="1" dirty="0">
              <a:latin typeface="宋体" panose="02010600030101010101" pitchFamily="2" charset="-122"/>
              <a:ea typeface="宋体" panose="02010600030101010101" pitchFamily="2" charset="-122"/>
              <a:cs typeface="宋体" panose="02010600030101010101" pitchFamily="2" charset="-122"/>
            </a:endParaRPr>
          </a:p>
          <a:p>
            <a:r>
              <a:rPr lang="zh-CN" altLang="en-US" sz="2700" b="1" dirty="0">
                <a:latin typeface="宋体" panose="02010600030101010101" pitchFamily="2" charset="-122"/>
                <a:ea typeface="宋体" panose="02010600030101010101" pitchFamily="2" charset="-122"/>
                <a:cs typeface="宋体" panose="02010600030101010101" pitchFamily="2" charset="-122"/>
              </a:rPr>
              <a:t>(      )的小路      (      )的春风</a:t>
            </a:r>
          </a:p>
        </p:txBody>
      </p:sp>
      <p:sp>
        <p:nvSpPr>
          <p:cNvPr id="9" name="文本框 8"/>
          <p:cNvSpPr txBox="1"/>
          <p:nvPr/>
        </p:nvSpPr>
        <p:spPr>
          <a:xfrm>
            <a:off x="1895951" y="1981677"/>
            <a:ext cx="941070" cy="530066"/>
          </a:xfrm>
          <a:prstGeom prst="rect">
            <a:avLst/>
          </a:prstGeom>
          <a:noFill/>
        </p:spPr>
        <p:txBody>
          <a:bodyPr wrap="square" lIns="68580" tIns="34290" rIns="68580" bIns="34290" rtlCol="0" anchor="t">
            <a:spAutoFit/>
          </a:bodyPr>
          <a:lstStyle/>
          <a:p>
            <a:r>
              <a:rPr lang="zh-CN" altLang="en-US" sz="3000" b="1">
                <a:solidFill>
                  <a:schemeClr val="accent2">
                    <a:lumMod val="75000"/>
                  </a:schemeClr>
                </a:solidFill>
                <a:latin typeface="宋体" panose="02010600030101010101" pitchFamily="2" charset="-122"/>
                <a:ea typeface="宋体" panose="02010600030101010101" pitchFamily="2" charset="-122"/>
                <a:cs typeface="宋体" panose="02010600030101010101" pitchFamily="2" charset="-122"/>
              </a:rPr>
              <a:t>蒙蒙</a:t>
            </a:r>
          </a:p>
        </p:txBody>
      </p:sp>
      <p:sp>
        <p:nvSpPr>
          <p:cNvPr id="17" name="文本框 16"/>
          <p:cNvSpPr txBox="1"/>
          <p:nvPr/>
        </p:nvSpPr>
        <p:spPr>
          <a:xfrm>
            <a:off x="5331143" y="1981677"/>
            <a:ext cx="941070" cy="530066"/>
          </a:xfrm>
          <a:prstGeom prst="rect">
            <a:avLst/>
          </a:prstGeom>
          <a:noFill/>
        </p:spPr>
        <p:txBody>
          <a:bodyPr wrap="square" lIns="68580" tIns="34290" rIns="68580" bIns="34290" rtlCol="0" anchor="t">
            <a:spAutoFit/>
          </a:bodyPr>
          <a:lstStyle/>
          <a:p>
            <a:r>
              <a:rPr lang="zh-CN" altLang="en-US" sz="3000" b="1">
                <a:solidFill>
                  <a:schemeClr val="accent2">
                    <a:lumMod val="75000"/>
                  </a:schemeClr>
                </a:solidFill>
                <a:latin typeface="宋体" panose="02010600030101010101" pitchFamily="2" charset="-122"/>
                <a:ea typeface="宋体" panose="02010600030101010101" pitchFamily="2" charset="-122"/>
                <a:cs typeface="宋体" panose="02010600030101010101" pitchFamily="2" charset="-122"/>
              </a:rPr>
              <a:t>弯弯</a:t>
            </a:r>
          </a:p>
        </p:txBody>
      </p:sp>
      <p:sp>
        <p:nvSpPr>
          <p:cNvPr id="18" name="文本框 17"/>
          <p:cNvSpPr txBox="1"/>
          <p:nvPr/>
        </p:nvSpPr>
        <p:spPr>
          <a:xfrm>
            <a:off x="1895951" y="2802732"/>
            <a:ext cx="1116330" cy="530066"/>
          </a:xfrm>
          <a:prstGeom prst="rect">
            <a:avLst/>
          </a:prstGeom>
          <a:noFill/>
        </p:spPr>
        <p:txBody>
          <a:bodyPr wrap="square" lIns="68580" tIns="34290" rIns="68580" bIns="34290" rtlCol="0" anchor="t">
            <a:spAutoFit/>
          </a:bodyPr>
          <a:lstStyle/>
          <a:p>
            <a:r>
              <a:rPr lang="zh-CN" altLang="en-US" sz="3000" b="1">
                <a:solidFill>
                  <a:schemeClr val="accent2">
                    <a:lumMod val="75000"/>
                  </a:schemeClr>
                </a:solidFill>
                <a:latin typeface="宋体" panose="02010600030101010101" pitchFamily="2" charset="-122"/>
                <a:ea typeface="宋体" panose="02010600030101010101" pitchFamily="2" charset="-122"/>
                <a:cs typeface="宋体" panose="02010600030101010101" pitchFamily="2" charset="-122"/>
              </a:rPr>
              <a:t>长长</a:t>
            </a:r>
          </a:p>
        </p:txBody>
      </p:sp>
      <p:sp>
        <p:nvSpPr>
          <p:cNvPr id="19" name="文本框 18"/>
          <p:cNvSpPr txBox="1"/>
          <p:nvPr/>
        </p:nvSpPr>
        <p:spPr>
          <a:xfrm>
            <a:off x="5331143" y="2802732"/>
            <a:ext cx="941070" cy="530066"/>
          </a:xfrm>
          <a:prstGeom prst="rect">
            <a:avLst/>
          </a:prstGeom>
          <a:noFill/>
        </p:spPr>
        <p:txBody>
          <a:bodyPr wrap="square" lIns="68580" tIns="34290" rIns="68580" bIns="34290" rtlCol="0" anchor="t">
            <a:spAutoFit/>
          </a:bodyPr>
          <a:lstStyle/>
          <a:p>
            <a:r>
              <a:rPr lang="zh-CN" altLang="en-US" sz="3000" b="1">
                <a:solidFill>
                  <a:schemeClr val="accent2">
                    <a:lumMod val="75000"/>
                  </a:schemeClr>
                </a:solidFill>
                <a:latin typeface="宋体" panose="02010600030101010101" pitchFamily="2" charset="-122"/>
                <a:ea typeface="宋体" panose="02010600030101010101" pitchFamily="2" charset="-122"/>
                <a:cs typeface="宋体" panose="02010600030101010101" pitchFamily="2" charset="-122"/>
              </a:rPr>
              <a:t>温暖</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706f959c966662c5c91740a9526489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5413" y="544354"/>
            <a:ext cx="6353175" cy="4407694"/>
          </a:xfrm>
          <a:prstGeom prst="rect">
            <a:avLst/>
          </a:prstGeom>
        </p:spPr>
      </p:pic>
      <p:grpSp>
        <p:nvGrpSpPr>
          <p:cNvPr id="3" name="组合 2"/>
          <p:cNvGrpSpPr/>
          <p:nvPr/>
        </p:nvGrpSpPr>
        <p:grpSpPr>
          <a:xfrm>
            <a:off x="20002" y="-27622"/>
            <a:ext cx="1919288" cy="593884"/>
            <a:chOff x="42" y="-104"/>
            <a:chExt cx="4030" cy="1247"/>
          </a:xfrm>
        </p:grpSpPr>
        <p:pic>
          <p:nvPicPr>
            <p:cNvPr id="8" name="图片 7" descr="51yuansu.com___5ad9c205f4c-0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 y="-104"/>
              <a:ext cx="4030" cy="1247"/>
            </a:xfrm>
            <a:prstGeom prst="rect">
              <a:avLst/>
            </a:prstGeom>
          </p:spPr>
        </p:pic>
        <p:sp>
          <p:nvSpPr>
            <p:cNvPr id="14" name="文本框 2"/>
            <p:cNvSpPr txBox="1"/>
            <p:nvPr/>
          </p:nvSpPr>
          <p:spPr>
            <a:xfrm>
              <a:off x="842" y="125"/>
              <a:ext cx="3000" cy="969"/>
            </a:xfrm>
            <a:prstGeom prst="rect">
              <a:avLst/>
            </a:prstGeom>
            <a:noFill/>
          </p:spPr>
          <p:txBody>
            <a:bodyPr wrap="square" rtlCol="0">
              <a:spAutoFit/>
            </a:bodyPr>
            <a:lstStyle/>
            <a:p>
              <a:r>
                <a:rPr lang="zh-CN" altLang="en-US" sz="2400" b="1" dirty="0">
                  <a:latin typeface="黑体" panose="02010609060101010101" pitchFamily="49" charset="-122"/>
                  <a:ea typeface="黑体" panose="02010609060101010101" pitchFamily="49" charset="-122"/>
                  <a:sym typeface="+mn-ea"/>
                </a:rPr>
                <a:t>课堂小结</a:t>
              </a:r>
            </a:p>
          </p:txBody>
        </p:sp>
      </p:grpSp>
      <p:sp>
        <p:nvSpPr>
          <p:cNvPr id="15" name="文本框 14"/>
          <p:cNvSpPr txBox="1"/>
          <p:nvPr/>
        </p:nvSpPr>
        <p:spPr>
          <a:xfrm>
            <a:off x="2078831" y="1396366"/>
            <a:ext cx="4559618" cy="2492216"/>
          </a:xfrm>
          <a:prstGeom prst="rect">
            <a:avLst/>
          </a:prstGeom>
          <a:noFill/>
        </p:spPr>
        <p:txBody>
          <a:bodyPr wrap="square" lIns="68580" tIns="34290" rIns="68580" bIns="34290" rtlCol="0" anchor="t">
            <a:spAutoFit/>
          </a:bodyPr>
          <a:lstStyle/>
          <a:p>
            <a:pPr>
              <a:lnSpc>
                <a:spcPct val="150000"/>
              </a:lnSpc>
            </a:pPr>
            <a:r>
              <a:rPr lang="zh-CN" altLang="en-US" sz="2100" b="1" dirty="0"/>
              <a:t>本课文是一首儿童诗，它以优美的语言和流畅的音韵抒发了对雷锋精神的呼唤以及向雷锋学习的美好愿望。我们要向雷锋叔叔学习，永远做一个无 私奉献、关心他人的人！</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7158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54430" y="850583"/>
            <a:ext cx="7076123" cy="3224689"/>
          </a:xfrm>
          <a:prstGeom prst="rect">
            <a:avLst/>
          </a:prstGeom>
          <a:noFill/>
        </p:spPr>
        <p:txBody>
          <a:bodyPr wrap="square" lIns="68580" tIns="34290" rIns="68580" bIns="34290" rtlCol="0" anchor="t">
            <a:spAutoFit/>
          </a:bodyPr>
          <a:lstStyle/>
          <a:p>
            <a:pPr>
              <a:lnSpc>
                <a:spcPct val="120000"/>
              </a:lnSpc>
            </a:pPr>
            <a:r>
              <a:rPr lang="zh-CN" altLang="en-US" sz="2400" b="1" dirty="0">
                <a:solidFill>
                  <a:schemeClr val="accent3">
                    <a:lumMod val="75000"/>
                  </a:schemeClr>
                </a:solidFill>
                <a:latin typeface="楷体" panose="02010609060101010101" charset="-122"/>
                <a:ea typeface="楷体" panose="02010609060101010101" charset="-122"/>
                <a:cs typeface="楷体" panose="02010609060101010101" charset="-122"/>
              </a:rPr>
              <a:t>雷锋语录：</a:t>
            </a:r>
            <a:endParaRPr lang="zh-CN" altLang="en-US" sz="2100" b="1" dirty="0">
              <a:solidFill>
                <a:schemeClr val="accent3">
                  <a:lumMod val="75000"/>
                </a:schemeClr>
              </a:solidFill>
              <a:latin typeface="楷体" panose="02010609060101010101" charset="-122"/>
              <a:ea typeface="楷体" panose="02010609060101010101" charset="-122"/>
              <a:cs typeface="楷体" panose="02010609060101010101" charset="-122"/>
            </a:endParaRPr>
          </a:p>
          <a:p>
            <a:pPr>
              <a:lnSpc>
                <a:spcPct val="120000"/>
              </a:lnSpc>
            </a:pPr>
            <a:r>
              <a:rPr lang="en-US" sz="2100" b="1" dirty="0">
                <a:latin typeface="楷体" panose="02010609060101010101" charset="-122"/>
                <a:ea typeface="楷体" panose="02010609060101010101" charset="-122"/>
                <a:cs typeface="楷体" panose="02010609060101010101" charset="-122"/>
              </a:rPr>
              <a:t>1.</a:t>
            </a:r>
            <a:r>
              <a:rPr sz="2100" b="1" dirty="0">
                <a:latin typeface="楷体" panose="02010609060101010101" charset="-122"/>
                <a:ea typeface="楷体" panose="02010609060101010101" charset="-122"/>
                <a:cs typeface="楷体" panose="02010609060101010101" charset="-122"/>
              </a:rPr>
              <a:t>人的生命是有限的</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可是</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为人民服务是无限的</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我要把有限的生命</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投入到无限的为人民服务之中去</a:t>
            </a:r>
            <a:r>
              <a:rPr lang="zh-CN" altLang="en-US" sz="2100" b="1" dirty="0">
                <a:latin typeface="楷体" panose="02010609060101010101" charset="-122"/>
                <a:ea typeface="楷体" panose="02010609060101010101" charset="-122"/>
                <a:cs typeface="楷体" panose="02010609060101010101" charset="-122"/>
              </a:rPr>
              <a:t>。</a:t>
            </a:r>
          </a:p>
          <a:p>
            <a:pPr>
              <a:lnSpc>
                <a:spcPct val="120000"/>
              </a:lnSpc>
            </a:pPr>
            <a:r>
              <a:rPr lang="en-US" sz="2100" b="1" dirty="0">
                <a:latin typeface="楷体" panose="02010609060101010101" charset="-122"/>
                <a:ea typeface="楷体" panose="02010609060101010101" charset="-122"/>
                <a:cs typeface="楷体" panose="02010609060101010101" charset="-122"/>
              </a:rPr>
              <a:t>2.</a:t>
            </a:r>
            <a:r>
              <a:rPr sz="2100" b="1" dirty="0">
                <a:latin typeface="楷体" panose="02010609060101010101" charset="-122"/>
                <a:ea typeface="楷体" panose="02010609060101010101" charset="-122"/>
                <a:cs typeface="楷体" panose="02010609060101010101" charset="-122"/>
              </a:rPr>
              <a:t>我愿做高山岩石之松</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不做湖岸河旁之柳</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我愿在暴风雨中艰苦的斗争中锻炼自己</a:t>
            </a:r>
            <a:r>
              <a:rPr lang="zh-CN" altLang="en-US" sz="2100" b="1" dirty="0">
                <a:latin typeface="楷体" panose="02010609060101010101" charset="-122"/>
                <a:ea typeface="楷体" panose="02010609060101010101" charset="-122"/>
                <a:cs typeface="楷体" panose="02010609060101010101" charset="-122"/>
              </a:rPr>
              <a:t>，</a:t>
            </a:r>
            <a:r>
              <a:rPr sz="2100" b="1" dirty="0" err="1">
                <a:latin typeface="楷体" panose="02010609060101010101" charset="-122"/>
                <a:ea typeface="楷体" panose="02010609060101010101" charset="-122"/>
                <a:cs typeface="楷体" panose="02010609060101010101" charset="-122"/>
              </a:rPr>
              <a:t>不愿在平平静静的日子里度过自己的一生</a:t>
            </a:r>
            <a:r>
              <a:rPr lang="zh-CN" altLang="en-US" sz="2100" b="1" dirty="0">
                <a:latin typeface="楷体" panose="02010609060101010101" charset="-122"/>
                <a:ea typeface="楷体" panose="02010609060101010101" charset="-122"/>
                <a:cs typeface="楷体" panose="02010609060101010101" charset="-122"/>
              </a:rPr>
              <a:t>。</a:t>
            </a:r>
          </a:p>
          <a:p>
            <a:pPr>
              <a:lnSpc>
                <a:spcPct val="120000"/>
              </a:lnSpc>
            </a:pPr>
            <a:r>
              <a:rPr lang="en-US" altLang="zh-CN" sz="2100" b="1" dirty="0">
                <a:latin typeface="楷体" panose="02010609060101010101" charset="-122"/>
                <a:ea typeface="楷体" panose="02010609060101010101" charset="-122"/>
                <a:cs typeface="楷体" panose="02010609060101010101" charset="-122"/>
              </a:rPr>
              <a:t>3.</a:t>
            </a:r>
            <a:r>
              <a:rPr lang="zh-CN" altLang="en-US" sz="2100" b="1" dirty="0">
                <a:latin typeface="楷体" panose="02010609060101010101" charset="-122"/>
                <a:ea typeface="楷体" panose="02010609060101010101" charset="-122"/>
                <a:cs typeface="楷体" panose="02010609060101010101" charset="-122"/>
              </a:rPr>
              <a:t>一滴水只有放进大海里才永远不会干涸，一个人只有当他把自己和集体事业融合在一起的时候才能最有力量。</a:t>
            </a:r>
          </a:p>
        </p:txBody>
      </p:sp>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 y="1"/>
            <a:ext cx="1224643" cy="1102439"/>
          </a:xfrm>
          <a:prstGeom prst="rect">
            <a:avLst/>
          </a:prstGeom>
        </p:spPr>
      </p:pic>
      <p:sp>
        <p:nvSpPr>
          <p:cNvPr id="3" name="文本框 2"/>
          <p:cNvSpPr txBox="1"/>
          <p:nvPr/>
        </p:nvSpPr>
        <p:spPr>
          <a:xfrm>
            <a:off x="4018020" y="373769"/>
            <a:ext cx="2169198" cy="307777"/>
          </a:xfrm>
          <a:prstGeom prst="rect">
            <a:avLst/>
          </a:prstGeom>
          <a:noFill/>
        </p:spPr>
        <p:txBody>
          <a:bodyPr wrap="square" rtlCol="0">
            <a:spAutoFit/>
          </a:bodyPr>
          <a:lstStyle/>
          <a:p>
            <a:r>
              <a:rPr lang="en-US" altLang="zh-CN" dirty="0">
                <a:solidFill>
                  <a:srgbClr val="FEFEFE"/>
                </a:solidFill>
              </a:rPr>
              <a:t>https://www.ypppt.com/</a:t>
            </a:r>
            <a:endParaRPr lang="zh-CN" altLang="en-US" dirty="0">
              <a:solidFill>
                <a:srgbClr val="FEFEFE"/>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00B0F0"/>
                  </a:solidFill>
                  <a:latin typeface="黑体" panose="02010609060101010101" pitchFamily="49" charset="-122"/>
                  <a:ea typeface="黑体" panose="02010609060101010101" pitchFamily="49" charset="-122"/>
                </a:rPr>
                <a:t>我会认</a:t>
              </a:r>
            </a:p>
          </p:txBody>
        </p:sp>
        <p:pic>
          <p:nvPicPr>
            <p:cNvPr id="9" name="图片 8" descr="QQ图片201911191151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4098" name="Text Box 2"/>
          <p:cNvSpPr txBox="1">
            <a:spLocks noChangeArrowheads="1"/>
          </p:cNvSpPr>
          <p:nvPr/>
        </p:nvSpPr>
        <p:spPr bwMode="auto">
          <a:xfrm>
            <a:off x="1205104" y="2294810"/>
            <a:ext cx="6697313" cy="899160"/>
          </a:xfrm>
          <a:prstGeom prst="rect">
            <a:avLst/>
          </a:prstGeom>
          <a:noFill/>
          <a:ln w="9525">
            <a:noFill/>
            <a:miter lim="800000"/>
          </a:ln>
        </p:spPr>
        <p:txBody>
          <a:bodyPr wrap="square" lIns="68580" tIns="34290" rIns="68580" bIns="34290">
            <a:spAutoFit/>
          </a:bodyPr>
          <a:lstStyle/>
          <a:p>
            <a:pPr algn="ctr"/>
            <a:r>
              <a:rPr lang="zh-CN" altLang="en-US" sz="5400" b="1" dirty="0">
                <a:latin typeface="黑体" panose="02010609060101010101" pitchFamily="49" charset="-122"/>
                <a:ea typeface="黑体" panose="02010609060101010101" pitchFamily="49" charset="-122"/>
                <a:cs typeface="黑体" panose="02010609060101010101" pitchFamily="49" charset="-122"/>
              </a:rPr>
              <a:t>曾  蒙  泞  顺  迈</a:t>
            </a:r>
          </a:p>
        </p:txBody>
      </p:sp>
      <p:sp>
        <p:nvSpPr>
          <p:cNvPr id="28" name="Text Box 2"/>
          <p:cNvSpPr txBox="1">
            <a:spLocks noChangeArrowheads="1"/>
          </p:cNvSpPr>
          <p:nvPr/>
        </p:nvSpPr>
        <p:spPr bwMode="auto">
          <a:xfrm>
            <a:off x="1154907" y="1626870"/>
            <a:ext cx="1280636"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céng</a:t>
            </a:r>
          </a:p>
        </p:txBody>
      </p:sp>
      <p:sp>
        <p:nvSpPr>
          <p:cNvPr id="29" name="Text Box 2"/>
          <p:cNvSpPr txBox="1">
            <a:spLocks noChangeArrowheads="1"/>
          </p:cNvSpPr>
          <p:nvPr/>
        </p:nvSpPr>
        <p:spPr bwMode="auto">
          <a:xfrm>
            <a:off x="2665571" y="1626870"/>
            <a:ext cx="1085850"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méng</a:t>
            </a:r>
          </a:p>
        </p:txBody>
      </p:sp>
      <p:sp>
        <p:nvSpPr>
          <p:cNvPr id="30" name="Text Box 2"/>
          <p:cNvSpPr txBox="1">
            <a:spLocks noChangeArrowheads="1"/>
          </p:cNvSpPr>
          <p:nvPr/>
        </p:nvSpPr>
        <p:spPr bwMode="auto">
          <a:xfrm>
            <a:off x="4080987" y="1626870"/>
            <a:ext cx="1026319"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nìng</a:t>
            </a:r>
          </a:p>
        </p:txBody>
      </p:sp>
      <p:sp>
        <p:nvSpPr>
          <p:cNvPr id="31" name="Text Box 2"/>
          <p:cNvSpPr txBox="1">
            <a:spLocks noChangeArrowheads="1"/>
          </p:cNvSpPr>
          <p:nvPr/>
        </p:nvSpPr>
        <p:spPr bwMode="auto">
          <a:xfrm>
            <a:off x="5432108" y="1626870"/>
            <a:ext cx="992981"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shùn</a:t>
            </a:r>
          </a:p>
        </p:txBody>
      </p:sp>
      <p:sp>
        <p:nvSpPr>
          <p:cNvPr id="32" name="Text Box 2"/>
          <p:cNvSpPr txBox="1">
            <a:spLocks noChangeArrowheads="1"/>
          </p:cNvSpPr>
          <p:nvPr/>
        </p:nvSpPr>
        <p:spPr bwMode="auto">
          <a:xfrm>
            <a:off x="6909911" y="1626870"/>
            <a:ext cx="828675"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sym typeface="+mn-ea"/>
              </a:rPr>
              <a:t>mài</a:t>
            </a:r>
          </a:p>
        </p:txBody>
      </p:sp>
      <p:grpSp>
        <p:nvGrpSpPr>
          <p:cNvPr id="15" name="组合 14"/>
          <p:cNvGrpSpPr/>
          <p:nvPr/>
        </p:nvGrpSpPr>
        <p:grpSpPr>
          <a:xfrm>
            <a:off x="1072039" y="1129665"/>
            <a:ext cx="6974205" cy="220980"/>
            <a:chOff x="2343" y="2418"/>
            <a:chExt cx="14644" cy="464"/>
          </a:xfrm>
        </p:grpSpPr>
        <p:pic>
          <p:nvPicPr>
            <p:cNvPr id="5" name="图片 4"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3" y="2418"/>
              <a:ext cx="7061" cy="465"/>
            </a:xfrm>
            <a:prstGeom prst="rect">
              <a:avLst/>
            </a:prstGeom>
          </p:spPr>
        </p:pic>
        <p:pic>
          <p:nvPicPr>
            <p:cNvPr id="6" name="图片 5"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7" y="2418"/>
              <a:ext cx="7061" cy="465"/>
            </a:xfrm>
            <a:prstGeom prst="rect">
              <a:avLst/>
            </a:prstGeom>
          </p:spPr>
        </p:pic>
      </p:grpSp>
      <p:grpSp>
        <p:nvGrpSpPr>
          <p:cNvPr id="14" name="组合 13"/>
          <p:cNvGrpSpPr/>
          <p:nvPr/>
        </p:nvGrpSpPr>
        <p:grpSpPr>
          <a:xfrm>
            <a:off x="1072039" y="3478054"/>
            <a:ext cx="6974205" cy="220980"/>
            <a:chOff x="2343" y="7349"/>
            <a:chExt cx="14644" cy="464"/>
          </a:xfrm>
        </p:grpSpPr>
        <p:pic>
          <p:nvPicPr>
            <p:cNvPr id="12" name="图片 11"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3" y="7349"/>
              <a:ext cx="7061" cy="465"/>
            </a:xfrm>
            <a:prstGeom prst="rect">
              <a:avLst/>
            </a:prstGeom>
          </p:spPr>
        </p:pic>
        <p:pic>
          <p:nvPicPr>
            <p:cNvPr id="13" name="图片 12"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7" y="7349"/>
              <a:ext cx="7061" cy="465"/>
            </a:xfrm>
            <a:prstGeom prst="rect">
              <a:avLst/>
            </a:prstGeom>
          </p:spPr>
        </p:pic>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28" grpId="0"/>
      <p:bldP spid="29"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00B0F0"/>
                  </a:solidFill>
                  <a:latin typeface="黑体" panose="02010609060101010101" pitchFamily="49" charset="-122"/>
                  <a:ea typeface="黑体" panose="02010609060101010101" pitchFamily="49" charset="-122"/>
                </a:rPr>
                <a:t>我会认</a:t>
              </a:r>
            </a:p>
          </p:txBody>
        </p:sp>
        <p:pic>
          <p:nvPicPr>
            <p:cNvPr id="9" name="图片 8" descr="QQ图片201911191151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4098" name="Text Box 2"/>
          <p:cNvSpPr txBox="1">
            <a:spLocks noChangeArrowheads="1"/>
          </p:cNvSpPr>
          <p:nvPr/>
        </p:nvSpPr>
        <p:spPr bwMode="auto">
          <a:xfrm>
            <a:off x="1216534" y="2294810"/>
            <a:ext cx="6697313" cy="899160"/>
          </a:xfrm>
          <a:prstGeom prst="rect">
            <a:avLst/>
          </a:prstGeom>
          <a:noFill/>
          <a:ln w="9525">
            <a:noFill/>
            <a:miter lim="800000"/>
          </a:ln>
        </p:spPr>
        <p:txBody>
          <a:bodyPr wrap="square" lIns="68580" tIns="34290" rIns="68580" bIns="34290">
            <a:spAutoFit/>
          </a:bodyPr>
          <a:lstStyle/>
          <a:p>
            <a:pPr algn="ctr"/>
            <a:r>
              <a:rPr lang="zh-CN" altLang="en-US" sz="5400" b="1" dirty="0">
                <a:latin typeface="黑体" panose="02010609060101010101" pitchFamily="49" charset="-122"/>
                <a:ea typeface="黑体" panose="02010609060101010101" pitchFamily="49" charset="-122"/>
                <a:cs typeface="黑体" panose="02010609060101010101" pitchFamily="49" charset="-122"/>
              </a:rPr>
              <a:t>踏  荆  棘  瓣</a:t>
            </a:r>
          </a:p>
        </p:txBody>
      </p:sp>
      <p:sp>
        <p:nvSpPr>
          <p:cNvPr id="28" name="Text Box 2"/>
          <p:cNvSpPr txBox="1">
            <a:spLocks noChangeArrowheads="1"/>
          </p:cNvSpPr>
          <p:nvPr/>
        </p:nvSpPr>
        <p:spPr bwMode="auto">
          <a:xfrm>
            <a:off x="1836421" y="1626870"/>
            <a:ext cx="1280636"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tà</a:t>
            </a:r>
          </a:p>
        </p:txBody>
      </p:sp>
      <p:sp>
        <p:nvSpPr>
          <p:cNvPr id="29" name="Text Box 2"/>
          <p:cNvSpPr txBox="1">
            <a:spLocks noChangeArrowheads="1"/>
          </p:cNvSpPr>
          <p:nvPr/>
        </p:nvSpPr>
        <p:spPr bwMode="auto">
          <a:xfrm>
            <a:off x="3298984" y="1626870"/>
            <a:ext cx="1078706"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jīng</a:t>
            </a:r>
          </a:p>
        </p:txBody>
      </p:sp>
      <p:sp>
        <p:nvSpPr>
          <p:cNvPr id="30" name="Text Box 2"/>
          <p:cNvSpPr txBox="1">
            <a:spLocks noChangeArrowheads="1"/>
          </p:cNvSpPr>
          <p:nvPr/>
        </p:nvSpPr>
        <p:spPr bwMode="auto">
          <a:xfrm>
            <a:off x="4789646" y="1626870"/>
            <a:ext cx="946785"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jí</a:t>
            </a:r>
          </a:p>
        </p:txBody>
      </p:sp>
      <p:sp>
        <p:nvSpPr>
          <p:cNvPr id="32" name="Text Box 2"/>
          <p:cNvSpPr txBox="1">
            <a:spLocks noChangeArrowheads="1"/>
          </p:cNvSpPr>
          <p:nvPr/>
        </p:nvSpPr>
        <p:spPr bwMode="auto">
          <a:xfrm>
            <a:off x="6137434" y="1626870"/>
            <a:ext cx="1078230"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bàn</a:t>
            </a:r>
          </a:p>
        </p:txBody>
      </p:sp>
      <p:grpSp>
        <p:nvGrpSpPr>
          <p:cNvPr id="15" name="组合 14"/>
          <p:cNvGrpSpPr/>
          <p:nvPr/>
        </p:nvGrpSpPr>
        <p:grpSpPr>
          <a:xfrm>
            <a:off x="1072039" y="1129665"/>
            <a:ext cx="6974205" cy="220980"/>
            <a:chOff x="2343" y="2418"/>
            <a:chExt cx="14644" cy="464"/>
          </a:xfrm>
        </p:grpSpPr>
        <p:pic>
          <p:nvPicPr>
            <p:cNvPr id="5" name="图片 4"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3" y="2418"/>
              <a:ext cx="7061" cy="465"/>
            </a:xfrm>
            <a:prstGeom prst="rect">
              <a:avLst/>
            </a:prstGeom>
          </p:spPr>
        </p:pic>
        <p:pic>
          <p:nvPicPr>
            <p:cNvPr id="6" name="图片 5"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7" y="2418"/>
              <a:ext cx="7061" cy="465"/>
            </a:xfrm>
            <a:prstGeom prst="rect">
              <a:avLst/>
            </a:prstGeom>
          </p:spPr>
        </p:pic>
      </p:grpSp>
      <p:grpSp>
        <p:nvGrpSpPr>
          <p:cNvPr id="14" name="组合 13"/>
          <p:cNvGrpSpPr/>
          <p:nvPr/>
        </p:nvGrpSpPr>
        <p:grpSpPr>
          <a:xfrm>
            <a:off x="1072039" y="3478054"/>
            <a:ext cx="6974205" cy="220980"/>
            <a:chOff x="2343" y="7349"/>
            <a:chExt cx="14644" cy="464"/>
          </a:xfrm>
        </p:grpSpPr>
        <p:pic>
          <p:nvPicPr>
            <p:cNvPr id="12" name="图片 11"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3" y="7349"/>
              <a:ext cx="7061" cy="465"/>
            </a:xfrm>
            <a:prstGeom prst="rect">
              <a:avLst/>
            </a:prstGeom>
          </p:spPr>
        </p:pic>
        <p:pic>
          <p:nvPicPr>
            <p:cNvPr id="13" name="图片 12"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7" y="7349"/>
              <a:ext cx="7061" cy="465"/>
            </a:xfrm>
            <a:prstGeom prst="rect">
              <a:avLst/>
            </a:prstGeom>
          </p:spPr>
        </p:pic>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28" grpId="0"/>
      <p:bldP spid="29" grpId="0"/>
      <p:bldP spid="30"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rgbClr val="00B0F0"/>
                  </a:solidFill>
                  <a:latin typeface="黑体" panose="02010609060101010101" pitchFamily="49" charset="-122"/>
                  <a:ea typeface="黑体" panose="02010609060101010101" pitchFamily="49" charset="-122"/>
                </a:rPr>
                <a:t>我会认</a:t>
              </a:r>
            </a:p>
          </p:txBody>
        </p:sp>
        <p:pic>
          <p:nvPicPr>
            <p:cNvPr id="9" name="图片 8" descr="QQ图片201911191151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4098" name="Text Box 2"/>
          <p:cNvSpPr txBox="1">
            <a:spLocks noChangeArrowheads="1"/>
          </p:cNvSpPr>
          <p:nvPr/>
        </p:nvSpPr>
        <p:spPr bwMode="auto">
          <a:xfrm>
            <a:off x="1193674" y="2294810"/>
            <a:ext cx="6697313" cy="899160"/>
          </a:xfrm>
          <a:prstGeom prst="rect">
            <a:avLst/>
          </a:prstGeom>
          <a:noFill/>
          <a:ln w="9525">
            <a:noFill/>
            <a:miter lim="800000"/>
          </a:ln>
        </p:spPr>
        <p:txBody>
          <a:bodyPr wrap="square" lIns="68580" tIns="34290" rIns="68580" bIns="34290">
            <a:spAutoFit/>
          </a:bodyPr>
          <a:lstStyle/>
          <a:p>
            <a:pPr algn="ctr"/>
            <a:r>
              <a:rPr lang="zh-CN" altLang="en-US" sz="5400" b="1" dirty="0">
                <a:latin typeface="黑体" panose="02010609060101010101" pitchFamily="49" charset="-122"/>
                <a:ea typeface="黑体" panose="02010609060101010101" pitchFamily="49" charset="-122"/>
                <a:cs typeface="黑体" panose="02010609060101010101" pitchFamily="49" charset="-122"/>
              </a:rPr>
              <a:t>莹  觅  需  献</a:t>
            </a:r>
          </a:p>
        </p:txBody>
      </p:sp>
      <p:sp>
        <p:nvSpPr>
          <p:cNvPr id="29" name="Text Box 2"/>
          <p:cNvSpPr txBox="1">
            <a:spLocks noChangeArrowheads="1"/>
          </p:cNvSpPr>
          <p:nvPr/>
        </p:nvSpPr>
        <p:spPr bwMode="auto">
          <a:xfrm>
            <a:off x="1891189" y="1626870"/>
            <a:ext cx="1164908"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yíng</a:t>
            </a:r>
          </a:p>
        </p:txBody>
      </p:sp>
      <p:sp>
        <p:nvSpPr>
          <p:cNvPr id="30" name="Text Box 2"/>
          <p:cNvSpPr txBox="1">
            <a:spLocks noChangeArrowheads="1"/>
          </p:cNvSpPr>
          <p:nvPr/>
        </p:nvSpPr>
        <p:spPr bwMode="auto">
          <a:xfrm>
            <a:off x="3278505" y="1626870"/>
            <a:ext cx="1274445"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mì</a:t>
            </a:r>
          </a:p>
        </p:txBody>
      </p:sp>
      <p:sp>
        <p:nvSpPr>
          <p:cNvPr id="32" name="Text Box 2"/>
          <p:cNvSpPr txBox="1">
            <a:spLocks noChangeArrowheads="1"/>
          </p:cNvSpPr>
          <p:nvPr/>
        </p:nvSpPr>
        <p:spPr bwMode="auto">
          <a:xfrm>
            <a:off x="4694873" y="1626870"/>
            <a:ext cx="1126331"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xū </a:t>
            </a:r>
          </a:p>
        </p:txBody>
      </p:sp>
      <p:sp>
        <p:nvSpPr>
          <p:cNvPr id="2" name="Text Box 2"/>
          <p:cNvSpPr txBox="1">
            <a:spLocks noChangeArrowheads="1"/>
          </p:cNvSpPr>
          <p:nvPr/>
        </p:nvSpPr>
        <p:spPr bwMode="auto">
          <a:xfrm>
            <a:off x="6071236" y="1626870"/>
            <a:ext cx="1126331" cy="576263"/>
          </a:xfrm>
          <a:prstGeom prst="rect">
            <a:avLst/>
          </a:prstGeom>
          <a:noFill/>
          <a:ln w="9525">
            <a:noFill/>
            <a:miter lim="800000"/>
          </a:ln>
        </p:spPr>
        <p:txBody>
          <a:bodyPr wrap="square" lIns="68580" tIns="34290" rIns="68580" bIns="34290">
            <a:spAutoFit/>
          </a:bodyPr>
          <a:lstStyle/>
          <a:p>
            <a:pPr algn="ctr">
              <a:lnSpc>
                <a:spcPct val="100000"/>
              </a:lnSpc>
            </a:pPr>
            <a:r>
              <a:rPr lang="en-US" altLang="zh-CN" sz="3300" b="1" dirty="0">
                <a:solidFill>
                  <a:srgbClr val="00B050"/>
                </a:solidFill>
                <a:latin typeface="宋体" panose="02010600030101010101" pitchFamily="2" charset="-122"/>
                <a:ea typeface="宋体" panose="02010600030101010101" pitchFamily="2" charset="-122"/>
                <a:cs typeface="黑体" panose="02010609060101010101" pitchFamily="49" charset="-122"/>
              </a:rPr>
              <a:t>xiàn </a:t>
            </a:r>
          </a:p>
        </p:txBody>
      </p:sp>
      <p:grpSp>
        <p:nvGrpSpPr>
          <p:cNvPr id="15" name="组合 14"/>
          <p:cNvGrpSpPr/>
          <p:nvPr/>
        </p:nvGrpSpPr>
        <p:grpSpPr>
          <a:xfrm>
            <a:off x="1072039" y="1129665"/>
            <a:ext cx="6974205" cy="220980"/>
            <a:chOff x="2343" y="2418"/>
            <a:chExt cx="14644" cy="464"/>
          </a:xfrm>
        </p:grpSpPr>
        <p:pic>
          <p:nvPicPr>
            <p:cNvPr id="5" name="图片 4"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3" y="2418"/>
              <a:ext cx="7061" cy="465"/>
            </a:xfrm>
            <a:prstGeom prst="rect">
              <a:avLst/>
            </a:prstGeom>
          </p:spPr>
        </p:pic>
        <p:pic>
          <p:nvPicPr>
            <p:cNvPr id="6" name="图片 5"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7" y="2418"/>
              <a:ext cx="7061" cy="465"/>
            </a:xfrm>
            <a:prstGeom prst="rect">
              <a:avLst/>
            </a:prstGeom>
          </p:spPr>
        </p:pic>
      </p:grpSp>
      <p:grpSp>
        <p:nvGrpSpPr>
          <p:cNvPr id="14" name="组合 13"/>
          <p:cNvGrpSpPr/>
          <p:nvPr/>
        </p:nvGrpSpPr>
        <p:grpSpPr>
          <a:xfrm>
            <a:off x="1072039" y="3478054"/>
            <a:ext cx="6974205" cy="220980"/>
            <a:chOff x="2343" y="7349"/>
            <a:chExt cx="14644" cy="464"/>
          </a:xfrm>
        </p:grpSpPr>
        <p:pic>
          <p:nvPicPr>
            <p:cNvPr id="12" name="图片 11"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3" y="7349"/>
              <a:ext cx="7061" cy="465"/>
            </a:xfrm>
            <a:prstGeom prst="rect">
              <a:avLst/>
            </a:prstGeom>
          </p:spPr>
        </p:pic>
        <p:pic>
          <p:nvPicPr>
            <p:cNvPr id="13" name="图片 12" descr="分割线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7" y="7349"/>
              <a:ext cx="7061" cy="465"/>
            </a:xfrm>
            <a:prstGeom prst="rect">
              <a:avLst/>
            </a:prstGeom>
          </p:spPr>
        </p:pic>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29" grpId="0"/>
      <p:bldP spid="30" grpId="0"/>
      <p:bldP spid="32"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ba40ea9ab0ee3481f8550d304c7da769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4883" y="1751648"/>
            <a:ext cx="2106000" cy="2106000"/>
          </a:xfrm>
          <a:prstGeom prst="rect">
            <a:avLst/>
          </a:prstGeom>
        </p:spPr>
      </p:pic>
      <p:grpSp>
        <p:nvGrpSpPr>
          <p:cNvPr id="10" name="组合 9"/>
          <p:cNvGrpSpPr/>
          <p:nvPr/>
        </p:nvGrpSpPr>
        <p:grpSpPr>
          <a:xfrm>
            <a:off x="51912" y="-1905"/>
            <a:ext cx="2100739" cy="1153478"/>
            <a:chOff x="109" y="-4"/>
            <a:chExt cx="4411" cy="2422"/>
          </a:xfrm>
        </p:grpSpPr>
        <p:sp>
          <p:nvSpPr>
            <p:cNvPr id="12"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13" name="图片 12" descr="QQ图片201911191151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rPr>
              <a:t>fēng</a:t>
            </a:r>
          </a:p>
        </p:txBody>
      </p:sp>
      <p:sp>
        <p:nvSpPr>
          <p:cNvPr id="8" name="文本框 7"/>
          <p:cNvSpPr txBox="1"/>
          <p:nvPr/>
        </p:nvSpPr>
        <p:spPr>
          <a:xfrm>
            <a:off x="4679435" y="2869406"/>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dirty="0">
                <a:latin typeface="宋体" panose="02010600030101010101" pitchFamily="2" charset="-122"/>
                <a:ea typeface="宋体" panose="02010600030101010101" pitchFamily="2" charset="-122"/>
                <a:sym typeface="+mn-ea"/>
              </a:rPr>
              <a:t>锋利</a:t>
            </a:r>
          </a:p>
        </p:txBody>
      </p:sp>
      <p:sp>
        <p:nvSpPr>
          <p:cNvPr id="27" name="文本框 26"/>
          <p:cNvSpPr txBox="1"/>
          <p:nvPr/>
        </p:nvSpPr>
        <p:spPr>
          <a:xfrm>
            <a:off x="6610629" y="2991326"/>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先锋</a:t>
            </a:r>
          </a:p>
        </p:txBody>
      </p:sp>
      <p:grpSp>
        <p:nvGrpSpPr>
          <p:cNvPr id="3" name="组合 2"/>
          <p:cNvGrpSpPr/>
          <p:nvPr/>
        </p:nvGrpSpPr>
        <p:grpSpPr>
          <a:xfrm>
            <a:off x="4153852" y="553403"/>
            <a:ext cx="3407569" cy="1915477"/>
            <a:chOff x="8722" y="1162"/>
            <a:chExt cx="7155" cy="4022"/>
          </a:xfrm>
        </p:grpSpPr>
        <p:sp>
          <p:nvSpPr>
            <p:cNvPr id="18" name="矩形 17"/>
            <p:cNvSpPr/>
            <p:nvPr/>
          </p:nvSpPr>
          <p:spPr>
            <a:xfrm>
              <a:off x="10652" y="1162"/>
              <a:ext cx="3296" cy="1066"/>
            </a:xfrm>
            <a:prstGeom prst="rect">
              <a:avLst/>
            </a:prstGeom>
          </p:spPr>
          <p:txBody>
            <a:bodyPr wrap="none">
              <a:spAutoFit/>
            </a:bodyPr>
            <a:lstStyle/>
            <a:p>
              <a:pPr algn="ctr"/>
              <a:r>
                <a:rPr lang="zh-CN" altLang="en-US" sz="2700" b="1" dirty="0">
                  <a:solidFill>
                    <a:srgbClr val="00B0F0"/>
                  </a:solidFill>
                  <a:latin typeface="+mn-ea"/>
                </a:rPr>
                <a:t>左右结构</a:t>
              </a: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22" y="2418"/>
              <a:ext cx="7155" cy="1305"/>
            </a:xfrm>
            <a:prstGeom prst="rect">
              <a:avLst/>
            </a:prstGeom>
          </p:spPr>
        </p:pic>
        <p:pic>
          <p:nvPicPr>
            <p:cNvPr id="2" name="图片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22" y="3863"/>
              <a:ext cx="3585" cy="1320"/>
            </a:xfrm>
            <a:prstGeom prst="rect">
              <a:avLst/>
            </a:prstGeom>
          </p:spPr>
        </p:pic>
        <p:pic>
          <p:nvPicPr>
            <p:cNvPr id="9" name="图片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3" y="3909"/>
              <a:ext cx="840" cy="1275"/>
            </a:xfrm>
            <a:prstGeom prst="rect">
              <a:avLst/>
            </a:prstGeom>
          </p:spPr>
        </p:pic>
      </p:grpSp>
      <p:sp>
        <p:nvSpPr>
          <p:cNvPr id="4" name="文本框 3"/>
          <p:cNvSpPr txBox="1"/>
          <p:nvPr/>
        </p:nvSpPr>
        <p:spPr>
          <a:xfrm>
            <a:off x="5629077" y="3811905"/>
            <a:ext cx="1193276" cy="700192"/>
          </a:xfrm>
          <a:prstGeom prst="rect">
            <a:avLst/>
          </a:prstGeom>
          <a:solidFill>
            <a:schemeClr val="accent5">
              <a:lumMod val="20000"/>
              <a:lumOff val="80000"/>
            </a:schemeClr>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锋芒</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7"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2" name="图片 1" descr="QQ图片201911191151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rPr>
              <a:t>zuó</a:t>
            </a:r>
          </a:p>
        </p:txBody>
      </p:sp>
      <p:sp>
        <p:nvSpPr>
          <p:cNvPr id="6" name="文本框 5"/>
          <p:cNvSpPr txBox="1"/>
          <p:nvPr/>
        </p:nvSpPr>
        <p:spPr>
          <a:xfrm>
            <a:off x="6516227" y="3014663"/>
            <a:ext cx="1170623" cy="1331134"/>
          </a:xfrm>
          <a:prstGeom prst="rect">
            <a:avLst/>
          </a:prstGeom>
          <a:solidFill>
            <a:srgbClr val="EFF6E0"/>
          </a:solidFill>
        </p:spPr>
        <p:txBody>
          <a:bodyPr wrap="squar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昨天</a:t>
            </a:r>
          </a:p>
        </p:txBody>
      </p:sp>
      <p:sp>
        <p:nvSpPr>
          <p:cNvPr id="13" name="文本框 12"/>
          <p:cNvSpPr txBox="1"/>
          <p:nvPr/>
        </p:nvSpPr>
        <p:spPr>
          <a:xfrm>
            <a:off x="4733623" y="2533650"/>
            <a:ext cx="1170623" cy="1331134"/>
          </a:xfrm>
          <a:prstGeom prst="rect">
            <a:avLst/>
          </a:prstGeom>
          <a:solidFill>
            <a:srgbClr val="EFF6E0"/>
          </a:solidFill>
        </p:spPr>
        <p:txBody>
          <a:bodyPr wrap="square" lIns="68580" tIns="34290" rIns="68580" bIns="34290" rtlCol="0" anchor="t">
            <a:spAutoFit/>
          </a:bodyPr>
          <a:lstStyle/>
          <a:p>
            <a:pPr algn="ctr"/>
            <a:r>
              <a:rPr lang="zh-CN" altLang="en-US" sz="4100" b="1" dirty="0">
                <a:latin typeface="宋体" panose="02010600030101010101" pitchFamily="2" charset="-122"/>
                <a:ea typeface="宋体" panose="02010600030101010101" pitchFamily="2" charset="-122"/>
                <a:sym typeface="+mn-ea"/>
              </a:rPr>
              <a:t>昨晚</a:t>
            </a:r>
          </a:p>
        </p:txBody>
      </p:sp>
      <p:grpSp>
        <p:nvGrpSpPr>
          <p:cNvPr id="12" name="组合 11"/>
          <p:cNvGrpSpPr/>
          <p:nvPr/>
        </p:nvGrpSpPr>
        <p:grpSpPr>
          <a:xfrm>
            <a:off x="3729038" y="623412"/>
            <a:ext cx="4257675" cy="1149667"/>
            <a:chOff x="7830" y="1309"/>
            <a:chExt cx="8940" cy="2414"/>
          </a:xfrm>
        </p:grpSpPr>
        <p:sp>
          <p:nvSpPr>
            <p:cNvPr id="5" name="矩形 4"/>
            <p:cNvSpPr/>
            <p:nvPr/>
          </p:nvSpPr>
          <p:spPr>
            <a:xfrm>
              <a:off x="10652" y="1309"/>
              <a:ext cx="3296" cy="1066"/>
            </a:xfrm>
            <a:prstGeom prst="rect">
              <a:avLst/>
            </a:prstGeom>
          </p:spPr>
          <p:txBody>
            <a:bodyPr wrap="none">
              <a:spAutoFit/>
            </a:bodyPr>
            <a:lstStyle/>
            <a:p>
              <a:pPr algn="ctr"/>
              <a:r>
                <a:rPr lang="zh-CN" altLang="en-US" sz="2700" b="1" dirty="0">
                  <a:solidFill>
                    <a:srgbClr val="00B0F0"/>
                  </a:solidFill>
                  <a:latin typeface="+mn-ea"/>
                </a:rPr>
                <a:t>左右结构</a:t>
              </a:r>
            </a:p>
          </p:txBody>
        </p:sp>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30" y="2418"/>
              <a:ext cx="8940" cy="1305"/>
            </a:xfrm>
            <a:prstGeom prst="rect">
              <a:avLst/>
            </a:prstGeom>
          </p:spPr>
        </p:pic>
      </p:grpSp>
      <p:pic>
        <p:nvPicPr>
          <p:cNvPr id="17" name="图片 16" descr="bc6cf43228a1b485483b96570ea422ddb"/>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64883" y="1751648"/>
            <a:ext cx="2106000" cy="2106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912" y="-1905"/>
            <a:ext cx="2100739" cy="1153478"/>
            <a:chOff x="109" y="-4"/>
            <a:chExt cx="4411" cy="2422"/>
          </a:xfrm>
        </p:grpSpPr>
        <p:sp>
          <p:nvSpPr>
            <p:cNvPr id="4" name="文本框 23"/>
            <p:cNvSpPr txBox="1"/>
            <p:nvPr/>
          </p:nvSpPr>
          <p:spPr>
            <a:xfrm>
              <a:off x="1794" y="604"/>
              <a:ext cx="2726" cy="969"/>
            </a:xfrm>
            <a:prstGeom prst="rect">
              <a:avLst/>
            </a:prstGeom>
            <a:noFill/>
          </p:spPr>
          <p:txBody>
            <a:bodyPr wrap="square" rtlCol="0">
              <a:spAutoFit/>
            </a:bodyPr>
            <a:lstStyle/>
            <a:p>
              <a:pPr algn="ctr"/>
              <a:r>
                <a:rPr lang="zh-CN" altLang="en-US" sz="2400" spc="450" dirty="0">
                  <a:solidFill>
                    <a:schemeClr val="accent2">
                      <a:lumMod val="75000"/>
                    </a:schemeClr>
                  </a:solidFill>
                  <a:latin typeface="黑体" panose="02010609060101010101" pitchFamily="49" charset="-122"/>
                  <a:ea typeface="黑体" panose="02010609060101010101" pitchFamily="49" charset="-122"/>
                </a:rPr>
                <a:t>我会写</a:t>
              </a:r>
            </a:p>
          </p:txBody>
        </p:sp>
        <p:pic>
          <p:nvPicPr>
            <p:cNvPr id="2" name="图片 1" descr="QQ图片2019111911513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 y="-4"/>
              <a:ext cx="1709" cy="2422"/>
            </a:xfrm>
            <a:prstGeom prst="rect">
              <a:avLst/>
            </a:prstGeom>
          </p:spPr>
        </p:pic>
      </p:grpSp>
      <p:sp>
        <p:nvSpPr>
          <p:cNvPr id="28" name="Text Box 2"/>
          <p:cNvSpPr txBox="1">
            <a:spLocks noChangeArrowheads="1"/>
          </p:cNvSpPr>
          <p:nvPr/>
        </p:nvSpPr>
        <p:spPr bwMode="auto">
          <a:xfrm>
            <a:off x="1193006" y="873442"/>
            <a:ext cx="1649730" cy="761048"/>
          </a:xfrm>
          <a:prstGeom prst="rect">
            <a:avLst/>
          </a:prstGeom>
          <a:noFill/>
          <a:ln w="9525">
            <a:noFill/>
            <a:miter lim="800000"/>
          </a:ln>
        </p:spPr>
        <p:txBody>
          <a:bodyPr wrap="square" lIns="68580" tIns="34290" rIns="68580" bIns="34290">
            <a:spAutoFit/>
          </a:bodyPr>
          <a:lstStyle/>
          <a:p>
            <a:pPr algn="ctr">
              <a:lnSpc>
                <a:spcPct val="100000"/>
              </a:lnSpc>
            </a:pPr>
            <a:r>
              <a:rPr lang="en-US" altLang="zh-CN" sz="4500" b="1" dirty="0">
                <a:solidFill>
                  <a:srgbClr val="00B050"/>
                </a:solidFill>
                <a:latin typeface="宋体" panose="02010600030101010101" pitchFamily="2" charset="-122"/>
                <a:ea typeface="宋体" panose="02010600030101010101" pitchFamily="2" charset="-122"/>
                <a:cs typeface="黑体" panose="02010609060101010101" pitchFamily="49" charset="-122"/>
                <a:sym typeface="+mn-ea"/>
              </a:rPr>
              <a:t>mào</a:t>
            </a:r>
          </a:p>
        </p:txBody>
      </p:sp>
      <p:sp>
        <p:nvSpPr>
          <p:cNvPr id="6" name="文本框 5"/>
          <p:cNvSpPr txBox="1"/>
          <p:nvPr/>
        </p:nvSpPr>
        <p:spPr>
          <a:xfrm>
            <a:off x="4317961" y="2343150"/>
            <a:ext cx="1193276" cy="700192"/>
          </a:xfrm>
          <a:prstGeom prst="rect">
            <a:avLst/>
          </a:prstGeom>
          <a:solidFill>
            <a:srgbClr val="F4FDFA"/>
          </a:solidFill>
        </p:spPr>
        <p:txBody>
          <a:bodyPr wrap="none" lIns="68580" tIns="34290" rIns="68580" bIns="34290" rtlCol="0" anchor="t">
            <a:spAutoFit/>
          </a:bodyPr>
          <a:lstStyle/>
          <a:p>
            <a:pPr algn="ctr"/>
            <a:r>
              <a:rPr lang="zh-CN" altLang="en-US" sz="4100" b="1" dirty="0">
                <a:latin typeface="宋体" panose="02010600030101010101" pitchFamily="2" charset="-122"/>
                <a:ea typeface="宋体" panose="02010600030101010101" pitchFamily="2" charset="-122"/>
                <a:sym typeface="+mn-ea"/>
              </a:rPr>
              <a:t>感冒</a:t>
            </a:r>
          </a:p>
        </p:txBody>
      </p:sp>
      <p:grpSp>
        <p:nvGrpSpPr>
          <p:cNvPr id="13" name="组合 12"/>
          <p:cNvGrpSpPr/>
          <p:nvPr/>
        </p:nvGrpSpPr>
        <p:grpSpPr>
          <a:xfrm>
            <a:off x="3726180" y="623412"/>
            <a:ext cx="4264819" cy="1218724"/>
            <a:chOff x="7824" y="1309"/>
            <a:chExt cx="8955" cy="2559"/>
          </a:xfrm>
        </p:grpSpPr>
        <p:sp>
          <p:nvSpPr>
            <p:cNvPr id="5" name="矩形 4"/>
            <p:cNvSpPr/>
            <p:nvPr/>
          </p:nvSpPr>
          <p:spPr>
            <a:xfrm>
              <a:off x="10654" y="1309"/>
              <a:ext cx="3296" cy="1066"/>
            </a:xfrm>
            <a:prstGeom prst="rect">
              <a:avLst/>
            </a:prstGeom>
          </p:spPr>
          <p:txBody>
            <a:bodyPr wrap="none">
              <a:spAutoFit/>
            </a:bodyPr>
            <a:lstStyle/>
            <a:p>
              <a:pPr algn="ctr"/>
              <a:r>
                <a:rPr lang="zh-CN" altLang="en-US" sz="2700" b="1" dirty="0">
                  <a:solidFill>
                    <a:srgbClr val="00B0F0"/>
                  </a:solidFill>
                  <a:latin typeface="+mn-ea"/>
                </a:rPr>
                <a:t>上下结构</a:t>
              </a: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24" y="2548"/>
              <a:ext cx="8955" cy="1320"/>
            </a:xfrm>
            <a:prstGeom prst="rect">
              <a:avLst/>
            </a:prstGeom>
          </p:spPr>
        </p:pic>
      </p:grpSp>
      <p:pic>
        <p:nvPicPr>
          <p:cNvPr id="10" name="图片 9"/>
          <p:cNvPicPr>
            <a:picLocks noChangeAspect="1"/>
          </p:cNvPicPr>
          <p:nvPr/>
        </p:nvPicPr>
        <p:blipFill>
          <a:blip r:embed="rId6" cstate="email">
            <a:clrChange>
              <a:clrFrom>
                <a:srgbClr val="FEFEFE">
                  <a:alpha val="100000"/>
                </a:srgbClr>
              </a:clrFrom>
              <a:clrTo>
                <a:srgbClr val="FEFEFE">
                  <a:alpha val="100000"/>
                  <a:alpha val="0"/>
                </a:srgbClr>
              </a:clrTo>
            </a:clrChange>
            <a:extLst>
              <a:ext uri="{28A0092B-C50C-407E-A947-70E740481C1C}">
                <a14:useLocalDpi xmlns:a14="http://schemas.microsoft.com/office/drawing/2010/main"/>
              </a:ext>
            </a:extLst>
          </a:blip>
          <a:srcRect/>
          <a:stretch>
            <a:fillRect/>
          </a:stretch>
        </p:blipFill>
        <p:spPr>
          <a:xfrm>
            <a:off x="5769769" y="2159794"/>
            <a:ext cx="2539365" cy="2143125"/>
          </a:xfrm>
          <a:prstGeom prst="rect">
            <a:avLst/>
          </a:prstGeom>
        </p:spPr>
      </p:pic>
      <p:sp>
        <p:nvSpPr>
          <p:cNvPr id="11" name="文本框 10"/>
          <p:cNvSpPr txBox="1"/>
          <p:nvPr/>
        </p:nvSpPr>
        <p:spPr>
          <a:xfrm>
            <a:off x="4317961" y="3328988"/>
            <a:ext cx="1193276" cy="700192"/>
          </a:xfrm>
          <a:prstGeom prst="rect">
            <a:avLst/>
          </a:prstGeom>
          <a:solidFill>
            <a:srgbClr val="F4FDFA"/>
          </a:solidFill>
        </p:spPr>
        <p:txBody>
          <a:bodyPr wrap="none" lIns="68580" tIns="34290" rIns="68580" bIns="34290" rtlCol="0" anchor="t">
            <a:spAutoFit/>
          </a:bodyPr>
          <a:lstStyle/>
          <a:p>
            <a:pPr algn="ctr"/>
            <a:r>
              <a:rPr lang="zh-CN" altLang="en-US" sz="4100" b="1">
                <a:latin typeface="宋体" panose="02010600030101010101" pitchFamily="2" charset="-122"/>
                <a:ea typeface="宋体" panose="02010600030101010101" pitchFamily="2" charset="-122"/>
                <a:sym typeface="+mn-ea"/>
              </a:rPr>
              <a:t>冒险</a:t>
            </a:r>
          </a:p>
        </p:txBody>
      </p:sp>
      <p:pic>
        <p:nvPicPr>
          <p:cNvPr id="12" name="图片 11" descr="b49bfde35427711e5b5a8c8e0eb15ce0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4883" y="1751648"/>
            <a:ext cx="2106000" cy="2106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de9e77fd-3039-462b-b014-6f960b576bc7}"/>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3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700</Words>
  <Application>Microsoft Office PowerPoint</Application>
  <PresentationFormat>全屏显示(16:9)</PresentationFormat>
  <Paragraphs>143</Paragraphs>
  <Slides>27</Slides>
  <Notes>21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27</vt:i4>
      </vt:variant>
    </vt:vector>
  </HeadingPairs>
  <TitlesOfParts>
    <vt:vector size="38" baseType="lpstr">
      <vt:lpstr>Meiryo</vt:lpstr>
      <vt:lpstr>黑体</vt:lpstr>
      <vt:lpstr>楷体</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1601</cp:revision>
  <dcterms:created xsi:type="dcterms:W3CDTF">2015-04-02T07:05:00Z</dcterms:created>
  <dcterms:modified xsi:type="dcterms:W3CDTF">2021-06-08T07:51:52Z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