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6973B"/>
    <a:srgbClr val="2497B2"/>
    <a:srgbClr val="F7F7F8"/>
    <a:srgbClr val="8DCEF2"/>
    <a:srgbClr val="5BBA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6314" autoAdjust="0"/>
  </p:normalViewPr>
  <p:slideViewPr>
    <p:cSldViewPr snapToGrid="0" showGuides="1">
      <p:cViewPr varScale="1">
        <p:scale>
          <a:sx n="106" d="100"/>
          <a:sy n="106" d="100"/>
        </p:scale>
        <p:origin x="79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FCD2A-1CB1-41E9-8D22-713088096AAA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CCCD1-357E-4395-95F6-76FDD1E75E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988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CCCCD1-357E-4395-95F6-76FDD1E75EB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325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0171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1867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EFDDAA-4CDC-46CA-9AB3-EA186F003862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90222E-0752-4E77-A088-D2AB5F6A36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781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EFDDAA-4CDC-46CA-9AB3-EA186F003862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90222E-0752-4E77-A088-D2AB5F6A36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396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25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356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73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470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267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440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4821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194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9034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1471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0457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25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EFDDAA-4CDC-46CA-9AB3-EA186F003862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90222E-0752-4E77-A088-D2AB5F6A36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607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EFDDAA-4CDC-46CA-9AB3-EA186F003862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90222E-0752-4E77-A088-D2AB5F6A36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0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EFDDAA-4CDC-46CA-9AB3-EA186F003862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90222E-0752-4E77-A088-D2AB5F6A36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7952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EFDDAA-4CDC-46CA-9AB3-EA186F003862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90222E-0752-4E77-A088-D2AB5F6A36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232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EFDDAA-4CDC-46CA-9AB3-EA186F003862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90222E-0752-4E77-A088-D2AB5F6A36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9904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EFDDAA-4CDC-46CA-9AB3-EA186F003862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90222E-0752-4E77-A088-D2AB5F6A36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620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EFDDAA-4CDC-46CA-9AB3-EA186F003862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90222E-0752-4E77-A088-D2AB5F6A36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04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>
            <a:off x="-33629600" y="-21742400"/>
            <a:ext cx="1727200" cy="17272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 userDrawn="1"/>
        </p:nvSpPr>
        <p:spPr>
          <a:xfrm>
            <a:off x="-33629600" y="26416000"/>
            <a:ext cx="1727200" cy="17272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 userDrawn="1"/>
        </p:nvSpPr>
        <p:spPr>
          <a:xfrm>
            <a:off x="47244000" y="-21742400"/>
            <a:ext cx="1727200" cy="17272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 userDrawn="1"/>
        </p:nvSpPr>
        <p:spPr>
          <a:xfrm>
            <a:off x="47244000" y="26416000"/>
            <a:ext cx="1727200" cy="17272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6260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885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0" y="685800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Group 4"/>
          <p:cNvGrpSpPr>
            <a:grpSpLocks noChangeAspect="1"/>
          </p:cNvGrpSpPr>
          <p:nvPr/>
        </p:nvGrpSpPr>
        <p:grpSpPr bwMode="auto">
          <a:xfrm>
            <a:off x="0" y="-1157288"/>
            <a:ext cx="12192000" cy="12192000"/>
            <a:chOff x="-20574" y="119"/>
            <a:chExt cx="9532" cy="9532"/>
          </a:xfrm>
        </p:grpSpPr>
        <p:sp>
          <p:nvSpPr>
            <p:cNvPr id="21" name="AutoShape 3"/>
            <p:cNvSpPr>
              <a:spLocks noChangeAspect="1" noChangeArrowheads="1" noTextEdit="1"/>
            </p:cNvSpPr>
            <p:nvPr/>
          </p:nvSpPr>
          <p:spPr bwMode="auto">
            <a:xfrm>
              <a:off x="-20574" y="119"/>
              <a:ext cx="9532" cy="9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6"/>
            <p:cNvSpPr>
              <a:spLocks noChangeArrowheads="1"/>
            </p:cNvSpPr>
            <p:nvPr/>
          </p:nvSpPr>
          <p:spPr bwMode="auto">
            <a:xfrm>
              <a:off x="-20574" y="119"/>
              <a:ext cx="9532" cy="9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-18056" y="5746"/>
              <a:ext cx="2248" cy="2052"/>
            </a:xfrm>
            <a:custGeom>
              <a:avLst/>
              <a:gdLst>
                <a:gd name="T0" fmla="*/ 2248 w 2248"/>
                <a:gd name="T1" fmla="*/ 0 h 2052"/>
                <a:gd name="T2" fmla="*/ 0 w 2248"/>
                <a:gd name="T3" fmla="*/ 1115 h 2052"/>
                <a:gd name="T4" fmla="*/ 2248 w 2248"/>
                <a:gd name="T5" fmla="*/ 2052 h 2052"/>
                <a:gd name="T6" fmla="*/ 2248 w 2248"/>
                <a:gd name="T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8" h="2052">
                  <a:moveTo>
                    <a:pt x="2248" y="0"/>
                  </a:moveTo>
                  <a:lnTo>
                    <a:pt x="0" y="1115"/>
                  </a:lnTo>
                  <a:lnTo>
                    <a:pt x="2248" y="2052"/>
                  </a:lnTo>
                  <a:lnTo>
                    <a:pt x="2248" y="0"/>
                  </a:ln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-15810" y="5746"/>
              <a:ext cx="2248" cy="2052"/>
            </a:xfrm>
            <a:custGeom>
              <a:avLst/>
              <a:gdLst>
                <a:gd name="T0" fmla="*/ 0 w 2248"/>
                <a:gd name="T1" fmla="*/ 0 h 2052"/>
                <a:gd name="T2" fmla="*/ 2248 w 2248"/>
                <a:gd name="T3" fmla="*/ 1115 h 2052"/>
                <a:gd name="T4" fmla="*/ 0 w 2248"/>
                <a:gd name="T5" fmla="*/ 2052 h 2052"/>
                <a:gd name="T6" fmla="*/ 0 w 2248"/>
                <a:gd name="T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8" h="2052">
                  <a:moveTo>
                    <a:pt x="0" y="0"/>
                  </a:moveTo>
                  <a:lnTo>
                    <a:pt x="2248" y="1115"/>
                  </a:lnTo>
                  <a:lnTo>
                    <a:pt x="0" y="20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-16512" y="5746"/>
              <a:ext cx="1406" cy="1465"/>
            </a:xfrm>
            <a:custGeom>
              <a:avLst/>
              <a:gdLst>
                <a:gd name="T0" fmla="*/ 702 w 1406"/>
                <a:gd name="T1" fmla="*/ 0 h 1465"/>
                <a:gd name="T2" fmla="*/ 0 w 1406"/>
                <a:gd name="T3" fmla="*/ 349 h 1465"/>
                <a:gd name="T4" fmla="*/ 409 w 1406"/>
                <a:gd name="T5" fmla="*/ 1364 h 1465"/>
                <a:gd name="T6" fmla="*/ 702 w 1406"/>
                <a:gd name="T7" fmla="*/ 1465 h 1465"/>
                <a:gd name="T8" fmla="*/ 997 w 1406"/>
                <a:gd name="T9" fmla="*/ 1364 h 1465"/>
                <a:gd name="T10" fmla="*/ 1406 w 1406"/>
                <a:gd name="T11" fmla="*/ 349 h 1465"/>
                <a:gd name="T12" fmla="*/ 702 w 1406"/>
                <a:gd name="T13" fmla="*/ 0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6" h="1465">
                  <a:moveTo>
                    <a:pt x="702" y="0"/>
                  </a:moveTo>
                  <a:lnTo>
                    <a:pt x="0" y="349"/>
                  </a:lnTo>
                  <a:lnTo>
                    <a:pt x="409" y="1364"/>
                  </a:lnTo>
                  <a:lnTo>
                    <a:pt x="702" y="1465"/>
                  </a:lnTo>
                  <a:lnTo>
                    <a:pt x="997" y="1364"/>
                  </a:lnTo>
                  <a:lnTo>
                    <a:pt x="1406" y="349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rgbClr val="73B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auto">
            <a:xfrm>
              <a:off x="-16531" y="5729"/>
              <a:ext cx="1442" cy="1496"/>
            </a:xfrm>
            <a:custGeom>
              <a:avLst/>
              <a:gdLst>
                <a:gd name="T0" fmla="*/ 721 w 1442"/>
                <a:gd name="T1" fmla="*/ 1496 h 1496"/>
                <a:gd name="T2" fmla="*/ 416 w 1442"/>
                <a:gd name="T3" fmla="*/ 1392 h 1496"/>
                <a:gd name="T4" fmla="*/ 0 w 1442"/>
                <a:gd name="T5" fmla="*/ 359 h 1496"/>
                <a:gd name="T6" fmla="*/ 721 w 1442"/>
                <a:gd name="T7" fmla="*/ 0 h 1496"/>
                <a:gd name="T8" fmla="*/ 1442 w 1442"/>
                <a:gd name="T9" fmla="*/ 359 h 1496"/>
                <a:gd name="T10" fmla="*/ 1028 w 1442"/>
                <a:gd name="T11" fmla="*/ 1392 h 1496"/>
                <a:gd name="T12" fmla="*/ 721 w 1442"/>
                <a:gd name="T13" fmla="*/ 1496 h 1496"/>
                <a:gd name="T14" fmla="*/ 437 w 1442"/>
                <a:gd name="T15" fmla="*/ 1371 h 1496"/>
                <a:gd name="T16" fmla="*/ 721 w 1442"/>
                <a:gd name="T17" fmla="*/ 1468 h 1496"/>
                <a:gd name="T18" fmla="*/ 1004 w 1442"/>
                <a:gd name="T19" fmla="*/ 1371 h 1496"/>
                <a:gd name="T20" fmla="*/ 1406 w 1442"/>
                <a:gd name="T21" fmla="*/ 374 h 1496"/>
                <a:gd name="T22" fmla="*/ 721 w 1442"/>
                <a:gd name="T23" fmla="*/ 33 h 1496"/>
                <a:gd name="T24" fmla="*/ 37 w 1442"/>
                <a:gd name="T25" fmla="*/ 374 h 1496"/>
                <a:gd name="T26" fmla="*/ 437 w 1442"/>
                <a:gd name="T27" fmla="*/ 1371 h 1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2" h="1496">
                  <a:moveTo>
                    <a:pt x="721" y="1496"/>
                  </a:moveTo>
                  <a:lnTo>
                    <a:pt x="416" y="1392"/>
                  </a:lnTo>
                  <a:lnTo>
                    <a:pt x="0" y="359"/>
                  </a:lnTo>
                  <a:lnTo>
                    <a:pt x="721" y="0"/>
                  </a:lnTo>
                  <a:lnTo>
                    <a:pt x="1442" y="359"/>
                  </a:lnTo>
                  <a:lnTo>
                    <a:pt x="1028" y="1392"/>
                  </a:lnTo>
                  <a:lnTo>
                    <a:pt x="721" y="1496"/>
                  </a:lnTo>
                  <a:close/>
                  <a:moveTo>
                    <a:pt x="437" y="1371"/>
                  </a:moveTo>
                  <a:lnTo>
                    <a:pt x="721" y="1468"/>
                  </a:lnTo>
                  <a:lnTo>
                    <a:pt x="1004" y="1371"/>
                  </a:lnTo>
                  <a:lnTo>
                    <a:pt x="1406" y="374"/>
                  </a:lnTo>
                  <a:lnTo>
                    <a:pt x="721" y="33"/>
                  </a:lnTo>
                  <a:lnTo>
                    <a:pt x="37" y="374"/>
                  </a:lnTo>
                  <a:lnTo>
                    <a:pt x="437" y="1371"/>
                  </a:lnTo>
                  <a:close/>
                </a:path>
              </a:pathLst>
            </a:custGeom>
            <a:solidFill>
              <a:srgbClr val="73B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-16035" y="6244"/>
              <a:ext cx="227" cy="286"/>
            </a:xfrm>
            <a:custGeom>
              <a:avLst/>
              <a:gdLst>
                <a:gd name="T0" fmla="*/ 227 w 227"/>
                <a:gd name="T1" fmla="*/ 0 h 286"/>
                <a:gd name="T2" fmla="*/ 0 w 227"/>
                <a:gd name="T3" fmla="*/ 0 h 286"/>
                <a:gd name="T4" fmla="*/ 142 w 227"/>
                <a:gd name="T5" fmla="*/ 284 h 286"/>
                <a:gd name="T6" fmla="*/ 227 w 227"/>
                <a:gd name="T7" fmla="*/ 286 h 286"/>
                <a:gd name="T8" fmla="*/ 227 w 227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86">
                  <a:moveTo>
                    <a:pt x="227" y="0"/>
                  </a:moveTo>
                  <a:lnTo>
                    <a:pt x="0" y="0"/>
                  </a:lnTo>
                  <a:lnTo>
                    <a:pt x="142" y="284"/>
                  </a:lnTo>
                  <a:lnTo>
                    <a:pt x="227" y="286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-15808" y="6244"/>
              <a:ext cx="227" cy="286"/>
            </a:xfrm>
            <a:custGeom>
              <a:avLst/>
              <a:gdLst>
                <a:gd name="T0" fmla="*/ 0 w 227"/>
                <a:gd name="T1" fmla="*/ 0 h 286"/>
                <a:gd name="T2" fmla="*/ 227 w 227"/>
                <a:gd name="T3" fmla="*/ 0 h 286"/>
                <a:gd name="T4" fmla="*/ 85 w 227"/>
                <a:gd name="T5" fmla="*/ 284 h 286"/>
                <a:gd name="T6" fmla="*/ 0 w 227"/>
                <a:gd name="T7" fmla="*/ 286 h 286"/>
                <a:gd name="T8" fmla="*/ 0 w 227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86">
                  <a:moveTo>
                    <a:pt x="0" y="0"/>
                  </a:moveTo>
                  <a:lnTo>
                    <a:pt x="227" y="0"/>
                  </a:lnTo>
                  <a:lnTo>
                    <a:pt x="85" y="284"/>
                  </a:lnTo>
                  <a:lnTo>
                    <a:pt x="0" y="2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-16035" y="6528"/>
              <a:ext cx="227" cy="598"/>
            </a:xfrm>
            <a:custGeom>
              <a:avLst/>
              <a:gdLst>
                <a:gd name="T0" fmla="*/ 0 w 227"/>
                <a:gd name="T1" fmla="*/ 556 h 598"/>
                <a:gd name="T2" fmla="*/ 142 w 227"/>
                <a:gd name="T3" fmla="*/ 0 h 598"/>
                <a:gd name="T4" fmla="*/ 227 w 227"/>
                <a:gd name="T5" fmla="*/ 2 h 598"/>
                <a:gd name="T6" fmla="*/ 227 w 227"/>
                <a:gd name="T7" fmla="*/ 598 h 598"/>
                <a:gd name="T8" fmla="*/ 0 w 227"/>
                <a:gd name="T9" fmla="*/ 55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598">
                  <a:moveTo>
                    <a:pt x="0" y="556"/>
                  </a:moveTo>
                  <a:lnTo>
                    <a:pt x="142" y="0"/>
                  </a:lnTo>
                  <a:lnTo>
                    <a:pt x="227" y="2"/>
                  </a:lnTo>
                  <a:lnTo>
                    <a:pt x="227" y="598"/>
                  </a:lnTo>
                  <a:lnTo>
                    <a:pt x="0" y="556"/>
                  </a:lnTo>
                  <a:close/>
                </a:path>
              </a:pathLst>
            </a:custGeom>
            <a:solidFill>
              <a:srgbClr val="AC6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-15808" y="6528"/>
              <a:ext cx="227" cy="598"/>
            </a:xfrm>
            <a:custGeom>
              <a:avLst/>
              <a:gdLst>
                <a:gd name="T0" fmla="*/ 227 w 227"/>
                <a:gd name="T1" fmla="*/ 556 h 598"/>
                <a:gd name="T2" fmla="*/ 85 w 227"/>
                <a:gd name="T3" fmla="*/ 0 h 598"/>
                <a:gd name="T4" fmla="*/ 0 w 227"/>
                <a:gd name="T5" fmla="*/ 2 h 598"/>
                <a:gd name="T6" fmla="*/ 0 w 227"/>
                <a:gd name="T7" fmla="*/ 598 h 598"/>
                <a:gd name="T8" fmla="*/ 227 w 227"/>
                <a:gd name="T9" fmla="*/ 55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598">
                  <a:moveTo>
                    <a:pt x="227" y="556"/>
                  </a:moveTo>
                  <a:lnTo>
                    <a:pt x="85" y="0"/>
                  </a:lnTo>
                  <a:lnTo>
                    <a:pt x="0" y="2"/>
                  </a:lnTo>
                  <a:lnTo>
                    <a:pt x="0" y="598"/>
                  </a:lnTo>
                  <a:lnTo>
                    <a:pt x="227" y="556"/>
                  </a:lnTo>
                  <a:close/>
                </a:path>
              </a:pathLst>
            </a:custGeom>
            <a:solidFill>
              <a:srgbClr val="DB8A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15"/>
            <p:cNvSpPr>
              <a:spLocks noChangeArrowheads="1"/>
            </p:cNvSpPr>
            <p:nvPr/>
          </p:nvSpPr>
          <p:spPr bwMode="auto">
            <a:xfrm>
              <a:off x="-16543" y="4268"/>
              <a:ext cx="794" cy="882"/>
            </a:xfrm>
            <a:prstGeom prst="ellipse">
              <a:avLst/>
            </a:pr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Oval 16"/>
            <p:cNvSpPr>
              <a:spLocks noChangeArrowheads="1"/>
            </p:cNvSpPr>
            <p:nvPr/>
          </p:nvSpPr>
          <p:spPr bwMode="auto">
            <a:xfrm>
              <a:off x="-16241" y="4074"/>
              <a:ext cx="1168" cy="1135"/>
            </a:xfrm>
            <a:prstGeom prst="ellipse">
              <a:avLst/>
            </a:pr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-15683" y="4098"/>
              <a:ext cx="343" cy="447"/>
            </a:xfrm>
            <a:custGeom>
              <a:avLst/>
              <a:gdLst>
                <a:gd name="T0" fmla="*/ 16 w 145"/>
                <a:gd name="T1" fmla="*/ 189 h 189"/>
                <a:gd name="T2" fmla="*/ 144 w 145"/>
                <a:gd name="T3" fmla="*/ 0 h 189"/>
                <a:gd name="T4" fmla="*/ 145 w 145"/>
                <a:gd name="T5" fmla="*/ 4 h 189"/>
                <a:gd name="T6" fmla="*/ 20 w 145"/>
                <a:gd name="T7" fmla="*/ 189 h 189"/>
                <a:gd name="T8" fmla="*/ 16 w 145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189">
                  <a:moveTo>
                    <a:pt x="16" y="189"/>
                  </a:moveTo>
                  <a:cubicBezTo>
                    <a:pt x="16" y="187"/>
                    <a:pt x="0" y="18"/>
                    <a:pt x="144" y="0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4" y="21"/>
                    <a:pt x="19" y="187"/>
                    <a:pt x="20" y="189"/>
                  </a:cubicBezTo>
                  <a:lnTo>
                    <a:pt x="16" y="189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-15586" y="4152"/>
              <a:ext cx="341" cy="447"/>
            </a:xfrm>
            <a:custGeom>
              <a:avLst/>
              <a:gdLst>
                <a:gd name="T0" fmla="*/ 15 w 144"/>
                <a:gd name="T1" fmla="*/ 189 h 189"/>
                <a:gd name="T2" fmla="*/ 144 w 144"/>
                <a:gd name="T3" fmla="*/ 0 h 189"/>
                <a:gd name="T4" fmla="*/ 144 w 144"/>
                <a:gd name="T5" fmla="*/ 4 h 189"/>
                <a:gd name="T6" fmla="*/ 19 w 144"/>
                <a:gd name="T7" fmla="*/ 188 h 189"/>
                <a:gd name="T8" fmla="*/ 15 w 144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89">
                  <a:moveTo>
                    <a:pt x="15" y="189"/>
                  </a:moveTo>
                  <a:cubicBezTo>
                    <a:pt x="15" y="187"/>
                    <a:pt x="0" y="17"/>
                    <a:pt x="144" y="0"/>
                  </a:cubicBezTo>
                  <a:cubicBezTo>
                    <a:pt x="144" y="4"/>
                    <a:pt x="144" y="4"/>
                    <a:pt x="144" y="4"/>
                  </a:cubicBezTo>
                  <a:cubicBezTo>
                    <a:pt x="4" y="21"/>
                    <a:pt x="19" y="187"/>
                    <a:pt x="19" y="188"/>
                  </a:cubicBezTo>
                  <a:lnTo>
                    <a:pt x="15" y="189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-15489" y="4209"/>
              <a:ext cx="343" cy="447"/>
            </a:xfrm>
            <a:custGeom>
              <a:avLst/>
              <a:gdLst>
                <a:gd name="T0" fmla="*/ 16 w 145"/>
                <a:gd name="T1" fmla="*/ 189 h 189"/>
                <a:gd name="T2" fmla="*/ 144 w 145"/>
                <a:gd name="T3" fmla="*/ 0 h 189"/>
                <a:gd name="T4" fmla="*/ 145 w 145"/>
                <a:gd name="T5" fmla="*/ 4 h 189"/>
                <a:gd name="T6" fmla="*/ 20 w 145"/>
                <a:gd name="T7" fmla="*/ 189 h 189"/>
                <a:gd name="T8" fmla="*/ 16 w 145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189">
                  <a:moveTo>
                    <a:pt x="16" y="189"/>
                  </a:moveTo>
                  <a:cubicBezTo>
                    <a:pt x="16" y="187"/>
                    <a:pt x="0" y="17"/>
                    <a:pt x="144" y="0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5" y="21"/>
                    <a:pt x="20" y="187"/>
                    <a:pt x="20" y="189"/>
                  </a:cubicBezTo>
                  <a:lnTo>
                    <a:pt x="16" y="189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-15581" y="6010"/>
              <a:ext cx="357" cy="509"/>
            </a:xfrm>
            <a:custGeom>
              <a:avLst/>
              <a:gdLst>
                <a:gd name="T0" fmla="*/ 0 w 357"/>
                <a:gd name="T1" fmla="*/ 234 h 509"/>
                <a:gd name="T2" fmla="*/ 130 w 357"/>
                <a:gd name="T3" fmla="*/ 509 h 509"/>
                <a:gd name="T4" fmla="*/ 357 w 357"/>
                <a:gd name="T5" fmla="*/ 0 h 509"/>
                <a:gd name="T6" fmla="*/ 0 w 357"/>
                <a:gd name="T7" fmla="*/ 234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7" h="509">
                  <a:moveTo>
                    <a:pt x="0" y="234"/>
                  </a:moveTo>
                  <a:lnTo>
                    <a:pt x="130" y="509"/>
                  </a:lnTo>
                  <a:lnTo>
                    <a:pt x="357" y="0"/>
                  </a:lnTo>
                  <a:lnTo>
                    <a:pt x="0" y="234"/>
                  </a:lnTo>
                  <a:close/>
                </a:path>
              </a:pathLst>
            </a:custGeom>
            <a:solidFill>
              <a:srgbClr val="E9E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-16392" y="6010"/>
              <a:ext cx="357" cy="509"/>
            </a:xfrm>
            <a:custGeom>
              <a:avLst/>
              <a:gdLst>
                <a:gd name="T0" fmla="*/ 357 w 357"/>
                <a:gd name="T1" fmla="*/ 234 h 509"/>
                <a:gd name="T2" fmla="*/ 227 w 357"/>
                <a:gd name="T3" fmla="*/ 509 h 509"/>
                <a:gd name="T4" fmla="*/ 0 w 357"/>
                <a:gd name="T5" fmla="*/ 0 h 509"/>
                <a:gd name="T6" fmla="*/ 357 w 357"/>
                <a:gd name="T7" fmla="*/ 234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7" h="509">
                  <a:moveTo>
                    <a:pt x="357" y="234"/>
                  </a:moveTo>
                  <a:lnTo>
                    <a:pt x="227" y="509"/>
                  </a:lnTo>
                  <a:lnTo>
                    <a:pt x="0" y="0"/>
                  </a:lnTo>
                  <a:lnTo>
                    <a:pt x="357" y="234"/>
                  </a:lnTo>
                  <a:close/>
                </a:path>
              </a:pathLst>
            </a:custGeom>
            <a:solidFill>
              <a:srgbClr val="E9E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Oval 22"/>
            <p:cNvSpPr>
              <a:spLocks noChangeArrowheads="1"/>
            </p:cNvSpPr>
            <p:nvPr/>
          </p:nvSpPr>
          <p:spPr bwMode="auto">
            <a:xfrm>
              <a:off x="-15297" y="5055"/>
              <a:ext cx="170" cy="341"/>
            </a:xfrm>
            <a:prstGeom prst="ellipse">
              <a:avLst/>
            </a:prstGeom>
            <a:solidFill>
              <a:srgbClr val="E9E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-16404" y="4500"/>
              <a:ext cx="1192" cy="1617"/>
            </a:xfrm>
            <a:custGeom>
              <a:avLst/>
              <a:gdLst>
                <a:gd name="T0" fmla="*/ 251 w 504"/>
                <a:gd name="T1" fmla="*/ 0 h 684"/>
                <a:gd name="T2" fmla="*/ 251 w 504"/>
                <a:gd name="T3" fmla="*/ 19 h 684"/>
                <a:gd name="T4" fmla="*/ 0 w 504"/>
                <a:gd name="T5" fmla="*/ 83 h 684"/>
                <a:gd name="T6" fmla="*/ 0 w 504"/>
                <a:gd name="T7" fmla="*/ 559 h 684"/>
                <a:gd name="T8" fmla="*/ 144 w 504"/>
                <a:gd name="T9" fmla="*/ 667 h 684"/>
                <a:gd name="T10" fmla="*/ 251 w 504"/>
                <a:gd name="T11" fmla="*/ 667 h 684"/>
                <a:gd name="T12" fmla="*/ 251 w 504"/>
                <a:gd name="T13" fmla="*/ 684 h 684"/>
                <a:gd name="T14" fmla="*/ 504 w 504"/>
                <a:gd name="T15" fmla="*/ 602 h 684"/>
                <a:gd name="T16" fmla="*/ 504 w 504"/>
                <a:gd name="T17" fmla="*/ 560 h 684"/>
                <a:gd name="T18" fmla="*/ 504 w 504"/>
                <a:gd name="T19" fmla="*/ 83 h 684"/>
                <a:gd name="T20" fmla="*/ 251 w 504"/>
                <a:gd name="T21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4" h="684">
                  <a:moveTo>
                    <a:pt x="251" y="0"/>
                  </a:moveTo>
                  <a:cubicBezTo>
                    <a:pt x="251" y="19"/>
                    <a:pt x="251" y="19"/>
                    <a:pt x="251" y="19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559"/>
                    <a:pt x="0" y="559"/>
                    <a:pt x="0" y="559"/>
                  </a:cubicBezTo>
                  <a:cubicBezTo>
                    <a:pt x="144" y="667"/>
                    <a:pt x="144" y="667"/>
                    <a:pt x="144" y="667"/>
                  </a:cubicBezTo>
                  <a:cubicBezTo>
                    <a:pt x="251" y="667"/>
                    <a:pt x="251" y="667"/>
                    <a:pt x="251" y="667"/>
                  </a:cubicBezTo>
                  <a:cubicBezTo>
                    <a:pt x="251" y="684"/>
                    <a:pt x="251" y="684"/>
                    <a:pt x="251" y="684"/>
                  </a:cubicBezTo>
                  <a:cubicBezTo>
                    <a:pt x="326" y="684"/>
                    <a:pt x="412" y="663"/>
                    <a:pt x="504" y="602"/>
                  </a:cubicBezTo>
                  <a:cubicBezTo>
                    <a:pt x="504" y="560"/>
                    <a:pt x="504" y="560"/>
                    <a:pt x="504" y="560"/>
                  </a:cubicBezTo>
                  <a:cubicBezTo>
                    <a:pt x="504" y="83"/>
                    <a:pt x="504" y="83"/>
                    <a:pt x="504" y="83"/>
                  </a:cubicBezTo>
                  <a:cubicBezTo>
                    <a:pt x="412" y="21"/>
                    <a:pt x="326" y="1"/>
                    <a:pt x="251" y="0"/>
                  </a:cubicBezTo>
                </a:path>
              </a:pathLst>
            </a:custGeom>
            <a:solidFill>
              <a:srgbClr val="E9E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-16406" y="4500"/>
              <a:ext cx="596" cy="1617"/>
            </a:xfrm>
            <a:custGeom>
              <a:avLst/>
              <a:gdLst>
                <a:gd name="T0" fmla="*/ 0 w 252"/>
                <a:gd name="T1" fmla="*/ 83 h 684"/>
                <a:gd name="T2" fmla="*/ 0 w 252"/>
                <a:gd name="T3" fmla="*/ 602 h 684"/>
                <a:gd name="T4" fmla="*/ 252 w 252"/>
                <a:gd name="T5" fmla="*/ 684 h 684"/>
                <a:gd name="T6" fmla="*/ 252 w 252"/>
                <a:gd name="T7" fmla="*/ 602 h 684"/>
                <a:gd name="T8" fmla="*/ 252 w 252"/>
                <a:gd name="T9" fmla="*/ 83 h 684"/>
                <a:gd name="T10" fmla="*/ 252 w 252"/>
                <a:gd name="T11" fmla="*/ 19 h 684"/>
                <a:gd name="T12" fmla="*/ 252 w 252"/>
                <a:gd name="T13" fmla="*/ 0 h 684"/>
                <a:gd name="T14" fmla="*/ 0 w 252"/>
                <a:gd name="T15" fmla="*/ 83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684">
                  <a:moveTo>
                    <a:pt x="0" y="83"/>
                  </a:moveTo>
                  <a:cubicBezTo>
                    <a:pt x="0" y="602"/>
                    <a:pt x="0" y="602"/>
                    <a:pt x="0" y="602"/>
                  </a:cubicBezTo>
                  <a:cubicBezTo>
                    <a:pt x="91" y="663"/>
                    <a:pt x="178" y="684"/>
                    <a:pt x="252" y="684"/>
                  </a:cubicBezTo>
                  <a:cubicBezTo>
                    <a:pt x="252" y="602"/>
                    <a:pt x="252" y="602"/>
                    <a:pt x="252" y="602"/>
                  </a:cubicBezTo>
                  <a:cubicBezTo>
                    <a:pt x="252" y="83"/>
                    <a:pt x="252" y="83"/>
                    <a:pt x="252" y="83"/>
                  </a:cubicBezTo>
                  <a:cubicBezTo>
                    <a:pt x="252" y="19"/>
                    <a:pt x="252" y="19"/>
                    <a:pt x="252" y="19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178" y="1"/>
                    <a:pt x="92" y="21"/>
                    <a:pt x="0" y="83"/>
                  </a:cubicBezTo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25"/>
            <p:cNvSpPr>
              <a:spLocks noChangeArrowheads="1"/>
            </p:cNvSpPr>
            <p:nvPr/>
          </p:nvSpPr>
          <p:spPr bwMode="auto">
            <a:xfrm>
              <a:off x="-16489" y="5055"/>
              <a:ext cx="170" cy="341"/>
            </a:xfrm>
            <a:prstGeom prst="ellipse">
              <a:avLst/>
            </a:pr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-15810" y="4696"/>
              <a:ext cx="269" cy="76"/>
            </a:xfrm>
            <a:custGeom>
              <a:avLst/>
              <a:gdLst>
                <a:gd name="T0" fmla="*/ 2 w 114"/>
                <a:gd name="T1" fmla="*/ 0 h 32"/>
                <a:gd name="T2" fmla="*/ 0 w 114"/>
                <a:gd name="T3" fmla="*/ 0 h 32"/>
                <a:gd name="T4" fmla="*/ 0 w 114"/>
                <a:gd name="T5" fmla="*/ 0 h 32"/>
                <a:gd name="T6" fmla="*/ 0 w 114"/>
                <a:gd name="T7" fmla="*/ 4 h 32"/>
                <a:gd name="T8" fmla="*/ 2 w 114"/>
                <a:gd name="T9" fmla="*/ 4 h 32"/>
                <a:gd name="T10" fmla="*/ 112 w 114"/>
                <a:gd name="T11" fmla="*/ 32 h 32"/>
                <a:gd name="T12" fmla="*/ 114 w 114"/>
                <a:gd name="T13" fmla="*/ 29 h 32"/>
                <a:gd name="T14" fmla="*/ 2 w 114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3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7" y="4"/>
                    <a:pt x="75" y="11"/>
                    <a:pt x="112" y="32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77" y="7"/>
                    <a:pt x="37" y="0"/>
                    <a:pt x="2" y="0"/>
                  </a:cubicBezTo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-16111" y="4696"/>
              <a:ext cx="301" cy="76"/>
            </a:xfrm>
            <a:custGeom>
              <a:avLst/>
              <a:gdLst>
                <a:gd name="T0" fmla="*/ 127 w 127"/>
                <a:gd name="T1" fmla="*/ 0 h 32"/>
                <a:gd name="T2" fmla="*/ 0 w 127"/>
                <a:gd name="T3" fmla="*/ 29 h 32"/>
                <a:gd name="T4" fmla="*/ 2 w 127"/>
                <a:gd name="T5" fmla="*/ 32 h 32"/>
                <a:gd name="T6" fmla="*/ 127 w 127"/>
                <a:gd name="T7" fmla="*/ 4 h 32"/>
                <a:gd name="T8" fmla="*/ 127 w 127"/>
                <a:gd name="T9" fmla="*/ 0 h 32"/>
                <a:gd name="T10" fmla="*/ 127 w 127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32">
                  <a:moveTo>
                    <a:pt x="127" y="0"/>
                  </a:moveTo>
                  <a:cubicBezTo>
                    <a:pt x="57" y="0"/>
                    <a:pt x="1" y="28"/>
                    <a:pt x="0" y="29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3" y="32"/>
                    <a:pt x="58" y="4"/>
                    <a:pt x="127" y="4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</a:path>
              </a:pathLst>
            </a:custGeom>
            <a:solidFill>
              <a:srgbClr val="9B95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-16307" y="4850"/>
              <a:ext cx="400" cy="219"/>
            </a:xfrm>
            <a:custGeom>
              <a:avLst/>
              <a:gdLst>
                <a:gd name="T0" fmla="*/ 0 w 169"/>
                <a:gd name="T1" fmla="*/ 87 h 93"/>
                <a:gd name="T2" fmla="*/ 169 w 169"/>
                <a:gd name="T3" fmla="*/ 58 h 93"/>
                <a:gd name="T4" fmla="*/ 142 w 169"/>
                <a:gd name="T5" fmla="*/ 74 h 93"/>
                <a:gd name="T6" fmla="*/ 16 w 169"/>
                <a:gd name="T7" fmla="*/ 93 h 93"/>
                <a:gd name="T8" fmla="*/ 0 w 169"/>
                <a:gd name="T9" fmla="*/ 8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93">
                  <a:moveTo>
                    <a:pt x="0" y="87"/>
                  </a:moveTo>
                  <a:cubicBezTo>
                    <a:pt x="0" y="87"/>
                    <a:pt x="96" y="0"/>
                    <a:pt x="169" y="58"/>
                  </a:cubicBezTo>
                  <a:cubicBezTo>
                    <a:pt x="142" y="74"/>
                    <a:pt x="142" y="74"/>
                    <a:pt x="142" y="74"/>
                  </a:cubicBezTo>
                  <a:cubicBezTo>
                    <a:pt x="142" y="74"/>
                    <a:pt x="100" y="44"/>
                    <a:pt x="16" y="93"/>
                  </a:cubicBezTo>
                  <a:cubicBezTo>
                    <a:pt x="0" y="87"/>
                    <a:pt x="0" y="87"/>
                    <a:pt x="0" y="87"/>
                  </a:cubicBezTo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Oval 29"/>
            <p:cNvSpPr>
              <a:spLocks noChangeArrowheads="1"/>
            </p:cNvSpPr>
            <p:nvPr/>
          </p:nvSpPr>
          <p:spPr bwMode="auto">
            <a:xfrm>
              <a:off x="-16165" y="5022"/>
              <a:ext cx="156" cy="111"/>
            </a:xfrm>
            <a:prstGeom prst="ellipse">
              <a:avLst/>
            </a:prstGeom>
            <a:solidFill>
              <a:srgbClr val="E9E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-15694" y="4850"/>
              <a:ext cx="397" cy="217"/>
            </a:xfrm>
            <a:custGeom>
              <a:avLst/>
              <a:gdLst>
                <a:gd name="T0" fmla="*/ 168 w 168"/>
                <a:gd name="T1" fmla="*/ 87 h 92"/>
                <a:gd name="T2" fmla="*/ 0 w 168"/>
                <a:gd name="T3" fmla="*/ 58 h 92"/>
                <a:gd name="T4" fmla="*/ 27 w 168"/>
                <a:gd name="T5" fmla="*/ 74 h 92"/>
                <a:gd name="T6" fmla="*/ 152 w 168"/>
                <a:gd name="T7" fmla="*/ 92 h 92"/>
                <a:gd name="T8" fmla="*/ 168 w 168"/>
                <a:gd name="T9" fmla="*/ 8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92">
                  <a:moveTo>
                    <a:pt x="168" y="87"/>
                  </a:moveTo>
                  <a:cubicBezTo>
                    <a:pt x="168" y="87"/>
                    <a:pt x="72" y="0"/>
                    <a:pt x="0" y="58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7" y="74"/>
                    <a:pt x="69" y="44"/>
                    <a:pt x="152" y="92"/>
                  </a:cubicBezTo>
                  <a:lnTo>
                    <a:pt x="168" y="87"/>
                  </a:ln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31"/>
            <p:cNvSpPr>
              <a:spLocks noChangeArrowheads="1"/>
            </p:cNvSpPr>
            <p:nvPr/>
          </p:nvSpPr>
          <p:spPr bwMode="auto">
            <a:xfrm>
              <a:off x="-15595" y="5022"/>
              <a:ext cx="156" cy="111"/>
            </a:xfrm>
            <a:prstGeom prst="ellipse">
              <a:avLst/>
            </a:pr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-17167" y="5736"/>
              <a:ext cx="1359" cy="766"/>
            </a:xfrm>
            <a:custGeom>
              <a:avLst/>
              <a:gdLst>
                <a:gd name="T0" fmla="*/ 335 w 575"/>
                <a:gd name="T1" fmla="*/ 0 h 324"/>
                <a:gd name="T2" fmla="*/ 263 w 575"/>
                <a:gd name="T3" fmla="*/ 72 h 324"/>
                <a:gd name="T4" fmla="*/ 263 w 575"/>
                <a:gd name="T5" fmla="*/ 144 h 324"/>
                <a:gd name="T6" fmla="*/ 202 w 575"/>
                <a:gd name="T7" fmla="*/ 204 h 324"/>
                <a:gd name="T8" fmla="*/ 141 w 575"/>
                <a:gd name="T9" fmla="*/ 147 h 324"/>
                <a:gd name="T10" fmla="*/ 141 w 575"/>
                <a:gd name="T11" fmla="*/ 122 h 324"/>
                <a:gd name="T12" fmla="*/ 0 w 575"/>
                <a:gd name="T13" fmla="*/ 122 h 324"/>
                <a:gd name="T14" fmla="*/ 0 w 575"/>
                <a:gd name="T15" fmla="*/ 144 h 324"/>
                <a:gd name="T16" fmla="*/ 180 w 575"/>
                <a:gd name="T17" fmla="*/ 324 h 324"/>
                <a:gd name="T18" fmla="*/ 360 w 575"/>
                <a:gd name="T19" fmla="*/ 144 h 324"/>
                <a:gd name="T20" fmla="*/ 360 w 575"/>
                <a:gd name="T21" fmla="*/ 64 h 324"/>
                <a:gd name="T22" fmla="*/ 396 w 575"/>
                <a:gd name="T23" fmla="*/ 28 h 324"/>
                <a:gd name="T24" fmla="*/ 540 w 575"/>
                <a:gd name="T25" fmla="*/ 28 h 324"/>
                <a:gd name="T26" fmla="*/ 575 w 575"/>
                <a:gd name="T27" fmla="*/ 0 h 324"/>
                <a:gd name="T28" fmla="*/ 335 w 575"/>
                <a:gd name="T2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5" h="324">
                  <a:moveTo>
                    <a:pt x="335" y="0"/>
                  </a:moveTo>
                  <a:cubicBezTo>
                    <a:pt x="295" y="0"/>
                    <a:pt x="263" y="32"/>
                    <a:pt x="263" y="72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2" y="177"/>
                    <a:pt x="235" y="204"/>
                    <a:pt x="202" y="204"/>
                  </a:cubicBezTo>
                  <a:cubicBezTo>
                    <a:pt x="169" y="204"/>
                    <a:pt x="143" y="179"/>
                    <a:pt x="141" y="147"/>
                  </a:cubicBezTo>
                  <a:cubicBezTo>
                    <a:pt x="141" y="146"/>
                    <a:pt x="141" y="136"/>
                    <a:pt x="141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243"/>
                    <a:pt x="80" y="324"/>
                    <a:pt x="180" y="324"/>
                  </a:cubicBezTo>
                  <a:cubicBezTo>
                    <a:pt x="279" y="324"/>
                    <a:pt x="360" y="243"/>
                    <a:pt x="360" y="144"/>
                  </a:cubicBezTo>
                  <a:cubicBezTo>
                    <a:pt x="360" y="64"/>
                    <a:pt x="360" y="64"/>
                    <a:pt x="360" y="64"/>
                  </a:cubicBezTo>
                  <a:cubicBezTo>
                    <a:pt x="360" y="44"/>
                    <a:pt x="376" y="28"/>
                    <a:pt x="396" y="28"/>
                  </a:cubicBezTo>
                  <a:cubicBezTo>
                    <a:pt x="540" y="28"/>
                    <a:pt x="540" y="28"/>
                    <a:pt x="540" y="28"/>
                  </a:cubicBezTo>
                  <a:cubicBezTo>
                    <a:pt x="575" y="0"/>
                    <a:pt x="575" y="0"/>
                    <a:pt x="575" y="0"/>
                  </a:cubicBezTo>
                  <a:lnTo>
                    <a:pt x="335" y="0"/>
                  </a:lnTo>
                  <a:close/>
                </a:path>
              </a:pathLst>
            </a:custGeom>
            <a:solidFill>
              <a:srgbClr val="AC6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-17167" y="5512"/>
              <a:ext cx="175" cy="352"/>
            </a:xfrm>
            <a:custGeom>
              <a:avLst/>
              <a:gdLst>
                <a:gd name="T0" fmla="*/ 74 w 74"/>
                <a:gd name="T1" fmla="*/ 149 h 149"/>
                <a:gd name="T2" fmla="*/ 0 w 74"/>
                <a:gd name="T3" fmla="*/ 75 h 149"/>
                <a:gd name="T4" fmla="*/ 74 w 74"/>
                <a:gd name="T5" fmla="*/ 0 h 149"/>
                <a:gd name="T6" fmla="*/ 74 w 74"/>
                <a:gd name="T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149">
                  <a:moveTo>
                    <a:pt x="74" y="149"/>
                  </a:moveTo>
                  <a:cubicBezTo>
                    <a:pt x="33" y="149"/>
                    <a:pt x="0" y="116"/>
                    <a:pt x="0" y="75"/>
                  </a:cubicBezTo>
                  <a:cubicBezTo>
                    <a:pt x="0" y="33"/>
                    <a:pt x="33" y="0"/>
                    <a:pt x="74" y="0"/>
                  </a:cubicBezTo>
                  <a:lnTo>
                    <a:pt x="74" y="149"/>
                  </a:lnTo>
                  <a:close/>
                </a:path>
              </a:pathLst>
            </a:custGeom>
            <a:solidFill>
              <a:srgbClr val="E9E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-16992" y="5159"/>
              <a:ext cx="175" cy="353"/>
            </a:xfrm>
            <a:custGeom>
              <a:avLst/>
              <a:gdLst>
                <a:gd name="T0" fmla="*/ 0 w 74"/>
                <a:gd name="T1" fmla="*/ 149 h 149"/>
                <a:gd name="T2" fmla="*/ 74 w 74"/>
                <a:gd name="T3" fmla="*/ 75 h 149"/>
                <a:gd name="T4" fmla="*/ 0 w 74"/>
                <a:gd name="T5" fmla="*/ 0 h 149"/>
                <a:gd name="T6" fmla="*/ 0 w 74"/>
                <a:gd name="T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149">
                  <a:moveTo>
                    <a:pt x="0" y="149"/>
                  </a:moveTo>
                  <a:cubicBezTo>
                    <a:pt x="41" y="149"/>
                    <a:pt x="74" y="116"/>
                    <a:pt x="74" y="75"/>
                  </a:cubicBezTo>
                  <a:cubicBezTo>
                    <a:pt x="74" y="34"/>
                    <a:pt x="41" y="0"/>
                    <a:pt x="0" y="0"/>
                  </a:cubicBezTo>
                  <a:lnTo>
                    <a:pt x="0" y="149"/>
                  </a:ln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-15810" y="5311"/>
              <a:ext cx="955" cy="579"/>
            </a:xfrm>
            <a:custGeom>
              <a:avLst/>
              <a:gdLst>
                <a:gd name="T0" fmla="*/ 60 w 404"/>
                <a:gd name="T1" fmla="*/ 177 h 245"/>
                <a:gd name="T2" fmla="*/ 1 w 404"/>
                <a:gd name="T3" fmla="*/ 106 h 245"/>
                <a:gd name="T4" fmla="*/ 56 w 404"/>
                <a:gd name="T5" fmla="*/ 32 h 245"/>
                <a:gd name="T6" fmla="*/ 157 w 404"/>
                <a:gd name="T7" fmla="*/ 64 h 245"/>
                <a:gd name="T8" fmla="*/ 318 w 404"/>
                <a:gd name="T9" fmla="*/ 97 h 245"/>
                <a:gd name="T10" fmla="*/ 350 w 404"/>
                <a:gd name="T11" fmla="*/ 47 h 245"/>
                <a:gd name="T12" fmla="*/ 340 w 404"/>
                <a:gd name="T13" fmla="*/ 0 h 245"/>
                <a:gd name="T14" fmla="*/ 328 w 404"/>
                <a:gd name="T15" fmla="*/ 139 h 245"/>
                <a:gd name="T16" fmla="*/ 60 w 404"/>
                <a:gd name="T17" fmla="*/ 177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245">
                  <a:moveTo>
                    <a:pt x="60" y="177"/>
                  </a:moveTo>
                  <a:cubicBezTo>
                    <a:pt x="28" y="165"/>
                    <a:pt x="2" y="146"/>
                    <a:pt x="1" y="106"/>
                  </a:cubicBezTo>
                  <a:cubicBezTo>
                    <a:pt x="0" y="66"/>
                    <a:pt x="25" y="33"/>
                    <a:pt x="56" y="32"/>
                  </a:cubicBezTo>
                  <a:cubicBezTo>
                    <a:pt x="56" y="32"/>
                    <a:pt x="95" y="26"/>
                    <a:pt x="157" y="64"/>
                  </a:cubicBezTo>
                  <a:cubicBezTo>
                    <a:pt x="157" y="64"/>
                    <a:pt x="264" y="129"/>
                    <a:pt x="318" y="97"/>
                  </a:cubicBezTo>
                  <a:cubicBezTo>
                    <a:pt x="344" y="81"/>
                    <a:pt x="350" y="47"/>
                    <a:pt x="350" y="47"/>
                  </a:cubicBezTo>
                  <a:cubicBezTo>
                    <a:pt x="350" y="47"/>
                    <a:pt x="357" y="16"/>
                    <a:pt x="340" y="0"/>
                  </a:cubicBezTo>
                  <a:cubicBezTo>
                    <a:pt x="340" y="0"/>
                    <a:pt x="404" y="62"/>
                    <a:pt x="328" y="139"/>
                  </a:cubicBezTo>
                  <a:cubicBezTo>
                    <a:pt x="328" y="139"/>
                    <a:pt x="251" y="245"/>
                    <a:pt x="60" y="177"/>
                  </a:cubicBezTo>
                  <a:close/>
                </a:path>
              </a:pathLst>
            </a:custGeom>
            <a:solidFill>
              <a:srgbClr val="9F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-16763" y="5311"/>
              <a:ext cx="955" cy="579"/>
            </a:xfrm>
            <a:custGeom>
              <a:avLst/>
              <a:gdLst>
                <a:gd name="T0" fmla="*/ 344 w 404"/>
                <a:gd name="T1" fmla="*/ 177 h 245"/>
                <a:gd name="T2" fmla="*/ 403 w 404"/>
                <a:gd name="T3" fmla="*/ 106 h 245"/>
                <a:gd name="T4" fmla="*/ 348 w 404"/>
                <a:gd name="T5" fmla="*/ 32 h 245"/>
                <a:gd name="T6" fmla="*/ 247 w 404"/>
                <a:gd name="T7" fmla="*/ 64 h 245"/>
                <a:gd name="T8" fmla="*/ 87 w 404"/>
                <a:gd name="T9" fmla="*/ 97 h 245"/>
                <a:gd name="T10" fmla="*/ 55 w 404"/>
                <a:gd name="T11" fmla="*/ 47 h 245"/>
                <a:gd name="T12" fmla="*/ 64 w 404"/>
                <a:gd name="T13" fmla="*/ 0 h 245"/>
                <a:gd name="T14" fmla="*/ 76 w 404"/>
                <a:gd name="T15" fmla="*/ 139 h 245"/>
                <a:gd name="T16" fmla="*/ 344 w 404"/>
                <a:gd name="T17" fmla="*/ 177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245">
                  <a:moveTo>
                    <a:pt x="344" y="177"/>
                  </a:moveTo>
                  <a:cubicBezTo>
                    <a:pt x="377" y="165"/>
                    <a:pt x="402" y="146"/>
                    <a:pt x="403" y="106"/>
                  </a:cubicBezTo>
                  <a:cubicBezTo>
                    <a:pt x="404" y="66"/>
                    <a:pt x="380" y="33"/>
                    <a:pt x="348" y="32"/>
                  </a:cubicBezTo>
                  <a:cubicBezTo>
                    <a:pt x="348" y="32"/>
                    <a:pt x="309" y="26"/>
                    <a:pt x="247" y="64"/>
                  </a:cubicBezTo>
                  <a:cubicBezTo>
                    <a:pt x="247" y="64"/>
                    <a:pt x="141" y="129"/>
                    <a:pt x="87" y="97"/>
                  </a:cubicBezTo>
                  <a:cubicBezTo>
                    <a:pt x="60" y="81"/>
                    <a:pt x="55" y="47"/>
                    <a:pt x="55" y="47"/>
                  </a:cubicBezTo>
                  <a:cubicBezTo>
                    <a:pt x="55" y="47"/>
                    <a:pt x="47" y="16"/>
                    <a:pt x="64" y="0"/>
                  </a:cubicBezTo>
                  <a:cubicBezTo>
                    <a:pt x="64" y="0"/>
                    <a:pt x="0" y="62"/>
                    <a:pt x="76" y="139"/>
                  </a:cubicBezTo>
                  <a:cubicBezTo>
                    <a:pt x="76" y="139"/>
                    <a:pt x="153" y="245"/>
                    <a:pt x="344" y="177"/>
                  </a:cubicBezTo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7"/>
            <p:cNvSpPr>
              <a:spLocks noEditPoints="1"/>
            </p:cNvSpPr>
            <p:nvPr/>
          </p:nvSpPr>
          <p:spPr bwMode="auto">
            <a:xfrm>
              <a:off x="-16286" y="5046"/>
              <a:ext cx="317" cy="312"/>
            </a:xfrm>
            <a:custGeom>
              <a:avLst/>
              <a:gdLst>
                <a:gd name="T0" fmla="*/ 9 w 134"/>
                <a:gd name="T1" fmla="*/ 55 h 132"/>
                <a:gd name="T2" fmla="*/ 5 w 134"/>
                <a:gd name="T3" fmla="*/ 56 h 132"/>
                <a:gd name="T4" fmla="*/ 0 w 134"/>
                <a:gd name="T5" fmla="*/ 56 h 132"/>
                <a:gd name="T6" fmla="*/ 0 w 134"/>
                <a:gd name="T7" fmla="*/ 56 h 132"/>
                <a:gd name="T8" fmla="*/ 76 w 134"/>
                <a:gd name="T9" fmla="*/ 132 h 132"/>
                <a:gd name="T10" fmla="*/ 134 w 134"/>
                <a:gd name="T11" fmla="*/ 106 h 132"/>
                <a:gd name="T12" fmla="*/ 84 w 134"/>
                <a:gd name="T13" fmla="*/ 124 h 132"/>
                <a:gd name="T14" fmla="*/ 9 w 134"/>
                <a:gd name="T15" fmla="*/ 55 h 132"/>
                <a:gd name="T16" fmla="*/ 25 w 134"/>
                <a:gd name="T17" fmla="*/ 0 h 132"/>
                <a:gd name="T18" fmla="*/ 24 w 134"/>
                <a:gd name="T19" fmla="*/ 0 h 132"/>
                <a:gd name="T20" fmla="*/ 2 w 134"/>
                <a:gd name="T21" fmla="*/ 40 h 132"/>
                <a:gd name="T22" fmla="*/ 5 w 134"/>
                <a:gd name="T23" fmla="*/ 40 h 132"/>
                <a:gd name="T24" fmla="*/ 9 w 134"/>
                <a:gd name="T25" fmla="*/ 41 h 132"/>
                <a:gd name="T26" fmla="*/ 25 w 134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4" h="132">
                  <a:moveTo>
                    <a:pt x="9" y="55"/>
                  </a:moveTo>
                  <a:cubicBezTo>
                    <a:pt x="8" y="56"/>
                    <a:pt x="6" y="56"/>
                    <a:pt x="5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98"/>
                    <a:pt x="34" y="132"/>
                    <a:pt x="76" y="132"/>
                  </a:cubicBezTo>
                  <a:cubicBezTo>
                    <a:pt x="99" y="132"/>
                    <a:pt x="120" y="122"/>
                    <a:pt x="134" y="106"/>
                  </a:cubicBezTo>
                  <a:cubicBezTo>
                    <a:pt x="121" y="117"/>
                    <a:pt x="103" y="124"/>
                    <a:pt x="84" y="124"/>
                  </a:cubicBezTo>
                  <a:cubicBezTo>
                    <a:pt x="45" y="124"/>
                    <a:pt x="12" y="94"/>
                    <a:pt x="9" y="55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4" y="0"/>
                  </a:cubicBezTo>
                  <a:cubicBezTo>
                    <a:pt x="13" y="11"/>
                    <a:pt x="5" y="25"/>
                    <a:pt x="2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6" y="40"/>
                    <a:pt x="8" y="40"/>
                    <a:pt x="9" y="41"/>
                  </a:cubicBezTo>
                  <a:cubicBezTo>
                    <a:pt x="10" y="25"/>
                    <a:pt x="16" y="11"/>
                    <a:pt x="25" y="0"/>
                  </a:cubicBezTo>
                </a:path>
              </a:pathLst>
            </a:custGeom>
            <a:solidFill>
              <a:srgbClr val="AEA7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-16229" y="5041"/>
              <a:ext cx="7" cy="5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2 h 2"/>
                <a:gd name="T4" fmla="*/ 1 w 3"/>
                <a:gd name="T5" fmla="*/ 2 h 2"/>
                <a:gd name="T6" fmla="*/ 3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3" y="0"/>
                  </a:cubicBezTo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-16347" y="5197"/>
              <a:ext cx="28" cy="28"/>
            </a:xfrm>
            <a:custGeom>
              <a:avLst/>
              <a:gdLst>
                <a:gd name="T0" fmla="*/ 4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8 h 12"/>
                <a:gd name="T8" fmla="*/ 10 w 12"/>
                <a:gd name="T9" fmla="*/ 8 h 12"/>
                <a:gd name="T10" fmla="*/ 4 w 12"/>
                <a:gd name="T11" fmla="*/ 2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cubicBezTo>
                    <a:pt x="2" y="1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1" y="10"/>
                    <a:pt x="12" y="8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7" y="8"/>
                    <a:pt x="4" y="5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-16321" y="5254"/>
              <a:ext cx="2" cy="2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-16347" y="5235"/>
              <a:ext cx="28" cy="28"/>
            </a:xfrm>
            <a:custGeom>
              <a:avLst/>
              <a:gdLst>
                <a:gd name="T0" fmla="*/ 4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1 w 12"/>
                <a:gd name="T7" fmla="*/ 9 h 12"/>
                <a:gd name="T8" fmla="*/ 12 w 12"/>
                <a:gd name="T9" fmla="*/ 8 h 12"/>
                <a:gd name="T10" fmla="*/ 10 w 12"/>
                <a:gd name="T11" fmla="*/ 8 h 12"/>
                <a:gd name="T12" fmla="*/ 4 w 12"/>
                <a:gd name="T13" fmla="*/ 2 h 12"/>
                <a:gd name="T14" fmla="*/ 4 w 12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cubicBezTo>
                    <a:pt x="2" y="1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8" y="12"/>
                    <a:pt x="10" y="11"/>
                    <a:pt x="11" y="9"/>
                  </a:cubicBezTo>
                  <a:cubicBezTo>
                    <a:pt x="11" y="9"/>
                    <a:pt x="11" y="8"/>
                    <a:pt x="12" y="8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7" y="8"/>
                    <a:pt x="4" y="5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-16328" y="5292"/>
              <a:ext cx="9" cy="9"/>
            </a:xfrm>
            <a:custGeom>
              <a:avLst/>
              <a:gdLst>
                <a:gd name="T0" fmla="*/ 4 w 4"/>
                <a:gd name="T1" fmla="*/ 0 h 4"/>
                <a:gd name="T2" fmla="*/ 2 w 4"/>
                <a:gd name="T3" fmla="*/ 0 h 4"/>
                <a:gd name="T4" fmla="*/ 1 w 4"/>
                <a:gd name="T5" fmla="*/ 0 h 4"/>
                <a:gd name="T6" fmla="*/ 0 w 4"/>
                <a:gd name="T7" fmla="*/ 4 h 4"/>
                <a:gd name="T8" fmla="*/ 4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1" y="3"/>
                    <a:pt x="0" y="4"/>
                  </a:cubicBezTo>
                  <a:cubicBezTo>
                    <a:pt x="2" y="3"/>
                    <a:pt x="3" y="2"/>
                    <a:pt x="4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-16347" y="5273"/>
              <a:ext cx="21" cy="28"/>
            </a:xfrm>
            <a:custGeom>
              <a:avLst/>
              <a:gdLst>
                <a:gd name="T0" fmla="*/ 4 w 9"/>
                <a:gd name="T1" fmla="*/ 0 h 12"/>
                <a:gd name="T2" fmla="*/ 0 w 9"/>
                <a:gd name="T3" fmla="*/ 6 h 12"/>
                <a:gd name="T4" fmla="*/ 6 w 9"/>
                <a:gd name="T5" fmla="*/ 12 h 12"/>
                <a:gd name="T6" fmla="*/ 8 w 9"/>
                <a:gd name="T7" fmla="*/ 12 h 12"/>
                <a:gd name="T8" fmla="*/ 9 w 9"/>
                <a:gd name="T9" fmla="*/ 8 h 12"/>
                <a:gd name="T10" fmla="*/ 4 w 9"/>
                <a:gd name="T11" fmla="*/ 2 h 12"/>
                <a:gd name="T12" fmla="*/ 4 w 9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2">
                  <a:moveTo>
                    <a:pt x="4" y="0"/>
                  </a:moveTo>
                  <a:cubicBezTo>
                    <a:pt x="2" y="1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9" y="11"/>
                    <a:pt x="9" y="9"/>
                    <a:pt x="9" y="8"/>
                  </a:cubicBezTo>
                  <a:cubicBezTo>
                    <a:pt x="6" y="8"/>
                    <a:pt x="4" y="5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-16340" y="5325"/>
              <a:ext cx="21" cy="14"/>
            </a:xfrm>
            <a:custGeom>
              <a:avLst/>
              <a:gdLst>
                <a:gd name="T0" fmla="*/ 2 w 9"/>
                <a:gd name="T1" fmla="*/ 0 h 6"/>
                <a:gd name="T2" fmla="*/ 0 w 9"/>
                <a:gd name="T3" fmla="*/ 5 h 6"/>
                <a:gd name="T4" fmla="*/ 3 w 9"/>
                <a:gd name="T5" fmla="*/ 6 h 6"/>
                <a:gd name="T6" fmla="*/ 9 w 9"/>
                <a:gd name="T7" fmla="*/ 2 h 6"/>
                <a:gd name="T8" fmla="*/ 7 w 9"/>
                <a:gd name="T9" fmla="*/ 2 h 6"/>
                <a:gd name="T10" fmla="*/ 2 w 9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6">
                  <a:moveTo>
                    <a:pt x="2" y="0"/>
                  </a:moveTo>
                  <a:cubicBezTo>
                    <a:pt x="2" y="2"/>
                    <a:pt x="1" y="4"/>
                    <a:pt x="0" y="5"/>
                  </a:cubicBezTo>
                  <a:cubicBezTo>
                    <a:pt x="1" y="6"/>
                    <a:pt x="2" y="6"/>
                    <a:pt x="3" y="6"/>
                  </a:cubicBezTo>
                  <a:cubicBezTo>
                    <a:pt x="6" y="6"/>
                    <a:pt x="8" y="4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5" y="2"/>
                    <a:pt x="3" y="1"/>
                    <a:pt x="2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-16347" y="5311"/>
              <a:ext cx="12" cy="26"/>
            </a:xfrm>
            <a:custGeom>
              <a:avLst/>
              <a:gdLst>
                <a:gd name="T0" fmla="*/ 4 w 5"/>
                <a:gd name="T1" fmla="*/ 0 h 11"/>
                <a:gd name="T2" fmla="*/ 0 w 5"/>
                <a:gd name="T3" fmla="*/ 6 h 11"/>
                <a:gd name="T4" fmla="*/ 3 w 5"/>
                <a:gd name="T5" fmla="*/ 11 h 11"/>
                <a:gd name="T6" fmla="*/ 5 w 5"/>
                <a:gd name="T7" fmla="*/ 6 h 11"/>
                <a:gd name="T8" fmla="*/ 4 w 5"/>
                <a:gd name="T9" fmla="*/ 2 h 11"/>
                <a:gd name="T10" fmla="*/ 4 w 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0"/>
                  </a:moveTo>
                  <a:cubicBezTo>
                    <a:pt x="2" y="1"/>
                    <a:pt x="0" y="3"/>
                    <a:pt x="0" y="6"/>
                  </a:cubicBezTo>
                  <a:cubicBezTo>
                    <a:pt x="0" y="8"/>
                    <a:pt x="1" y="10"/>
                    <a:pt x="3" y="11"/>
                  </a:cubicBezTo>
                  <a:cubicBezTo>
                    <a:pt x="4" y="10"/>
                    <a:pt x="5" y="8"/>
                    <a:pt x="5" y="6"/>
                  </a:cubicBezTo>
                  <a:cubicBezTo>
                    <a:pt x="4" y="5"/>
                    <a:pt x="4" y="4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46"/>
            <p:cNvSpPr>
              <a:spLocks/>
            </p:cNvSpPr>
            <p:nvPr/>
          </p:nvSpPr>
          <p:spPr bwMode="auto">
            <a:xfrm>
              <a:off x="-16347" y="5348"/>
              <a:ext cx="28" cy="29"/>
            </a:xfrm>
            <a:custGeom>
              <a:avLst/>
              <a:gdLst>
                <a:gd name="T0" fmla="*/ 4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8 h 12"/>
                <a:gd name="T8" fmla="*/ 10 w 12"/>
                <a:gd name="T9" fmla="*/ 8 h 12"/>
                <a:gd name="T10" fmla="*/ 4 w 12"/>
                <a:gd name="T11" fmla="*/ 2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cubicBezTo>
                    <a:pt x="2" y="1"/>
                    <a:pt x="0" y="4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ubicBezTo>
                    <a:pt x="9" y="12"/>
                    <a:pt x="11" y="11"/>
                    <a:pt x="12" y="8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7" y="8"/>
                    <a:pt x="4" y="6"/>
                    <a:pt x="4" y="2"/>
                  </a:cubicBezTo>
                  <a:cubicBezTo>
                    <a:pt x="4" y="2"/>
                    <a:pt x="4" y="1"/>
                    <a:pt x="4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47"/>
            <p:cNvSpPr>
              <a:spLocks/>
            </p:cNvSpPr>
            <p:nvPr/>
          </p:nvSpPr>
          <p:spPr bwMode="auto">
            <a:xfrm>
              <a:off x="-16347" y="5386"/>
              <a:ext cx="28" cy="29"/>
            </a:xfrm>
            <a:custGeom>
              <a:avLst/>
              <a:gdLst>
                <a:gd name="T0" fmla="*/ 4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8 h 12"/>
                <a:gd name="T8" fmla="*/ 10 w 12"/>
                <a:gd name="T9" fmla="*/ 8 h 12"/>
                <a:gd name="T10" fmla="*/ 4 w 12"/>
                <a:gd name="T11" fmla="*/ 2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cubicBezTo>
                    <a:pt x="2" y="1"/>
                    <a:pt x="0" y="4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ubicBezTo>
                    <a:pt x="9" y="12"/>
                    <a:pt x="11" y="11"/>
                    <a:pt x="12" y="8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7" y="8"/>
                    <a:pt x="4" y="6"/>
                    <a:pt x="4" y="2"/>
                  </a:cubicBezTo>
                  <a:cubicBezTo>
                    <a:pt x="4" y="2"/>
                    <a:pt x="4" y="1"/>
                    <a:pt x="4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8"/>
            <p:cNvSpPr>
              <a:spLocks/>
            </p:cNvSpPr>
            <p:nvPr/>
          </p:nvSpPr>
          <p:spPr bwMode="auto">
            <a:xfrm>
              <a:off x="-16347" y="5426"/>
              <a:ext cx="28" cy="29"/>
            </a:xfrm>
            <a:custGeom>
              <a:avLst/>
              <a:gdLst>
                <a:gd name="T0" fmla="*/ 4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7 h 12"/>
                <a:gd name="T8" fmla="*/ 10 w 12"/>
                <a:gd name="T9" fmla="*/ 8 h 12"/>
                <a:gd name="T10" fmla="*/ 4 w 12"/>
                <a:gd name="T11" fmla="*/ 2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cubicBezTo>
                    <a:pt x="2" y="1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1" y="10"/>
                    <a:pt x="12" y="7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7" y="8"/>
                    <a:pt x="4" y="5"/>
                    <a:pt x="4" y="2"/>
                  </a:cubicBezTo>
                  <a:cubicBezTo>
                    <a:pt x="4" y="1"/>
                    <a:pt x="4" y="0"/>
                    <a:pt x="4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49"/>
            <p:cNvSpPr>
              <a:spLocks/>
            </p:cNvSpPr>
            <p:nvPr/>
          </p:nvSpPr>
          <p:spPr bwMode="auto">
            <a:xfrm>
              <a:off x="-16347" y="5464"/>
              <a:ext cx="28" cy="29"/>
            </a:xfrm>
            <a:custGeom>
              <a:avLst/>
              <a:gdLst>
                <a:gd name="T0" fmla="*/ 4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8 h 12"/>
                <a:gd name="T8" fmla="*/ 10 w 12"/>
                <a:gd name="T9" fmla="*/ 8 h 12"/>
                <a:gd name="T10" fmla="*/ 4 w 12"/>
                <a:gd name="T11" fmla="*/ 2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cubicBezTo>
                    <a:pt x="2" y="1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1" y="10"/>
                    <a:pt x="12" y="8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7" y="8"/>
                    <a:pt x="4" y="5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0"/>
            <p:cNvSpPr>
              <a:spLocks/>
            </p:cNvSpPr>
            <p:nvPr/>
          </p:nvSpPr>
          <p:spPr bwMode="auto">
            <a:xfrm>
              <a:off x="-16347" y="5502"/>
              <a:ext cx="28" cy="28"/>
            </a:xfrm>
            <a:custGeom>
              <a:avLst/>
              <a:gdLst>
                <a:gd name="T0" fmla="*/ 4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8 h 12"/>
                <a:gd name="T8" fmla="*/ 10 w 12"/>
                <a:gd name="T9" fmla="*/ 8 h 12"/>
                <a:gd name="T10" fmla="*/ 4 w 12"/>
                <a:gd name="T11" fmla="*/ 2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cubicBezTo>
                    <a:pt x="2" y="1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1" y="10"/>
                    <a:pt x="12" y="8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7" y="8"/>
                    <a:pt x="4" y="5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1"/>
            <p:cNvSpPr>
              <a:spLocks/>
            </p:cNvSpPr>
            <p:nvPr/>
          </p:nvSpPr>
          <p:spPr bwMode="auto">
            <a:xfrm>
              <a:off x="-16321" y="5188"/>
              <a:ext cx="12" cy="28"/>
            </a:xfrm>
            <a:custGeom>
              <a:avLst/>
              <a:gdLst>
                <a:gd name="T0" fmla="*/ 0 w 5"/>
                <a:gd name="T1" fmla="*/ 0 h 12"/>
                <a:gd name="T2" fmla="*/ 1 w 5"/>
                <a:gd name="T3" fmla="*/ 8 h 12"/>
                <a:gd name="T4" fmla="*/ 1 w 5"/>
                <a:gd name="T5" fmla="*/ 10 h 12"/>
                <a:gd name="T6" fmla="*/ 1 w 5"/>
                <a:gd name="T7" fmla="*/ 12 h 12"/>
                <a:gd name="T8" fmla="*/ 1 w 5"/>
                <a:gd name="T9" fmla="*/ 12 h 12"/>
                <a:gd name="T10" fmla="*/ 5 w 5"/>
                <a:gd name="T11" fmla="*/ 6 h 12"/>
                <a:gd name="T12" fmla="*/ 0 w 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2">
                  <a:moveTo>
                    <a:pt x="0" y="0"/>
                  </a:moveTo>
                  <a:cubicBezTo>
                    <a:pt x="0" y="2"/>
                    <a:pt x="1" y="5"/>
                    <a:pt x="1" y="8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1"/>
                    <a:pt x="5" y="9"/>
                    <a:pt x="5" y="6"/>
                  </a:cubicBezTo>
                  <a:cubicBezTo>
                    <a:pt x="5" y="3"/>
                    <a:pt x="3" y="0"/>
                    <a:pt x="0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2"/>
            <p:cNvSpPr>
              <a:spLocks noEditPoints="1"/>
            </p:cNvSpPr>
            <p:nvPr/>
          </p:nvSpPr>
          <p:spPr bwMode="auto">
            <a:xfrm>
              <a:off x="-16338" y="5188"/>
              <a:ext cx="19" cy="28"/>
            </a:xfrm>
            <a:custGeom>
              <a:avLst/>
              <a:gdLst>
                <a:gd name="T0" fmla="*/ 8 w 8"/>
                <a:gd name="T1" fmla="*/ 12 h 12"/>
                <a:gd name="T2" fmla="*/ 8 w 8"/>
                <a:gd name="T3" fmla="*/ 12 h 12"/>
                <a:gd name="T4" fmla="*/ 8 w 8"/>
                <a:gd name="T5" fmla="*/ 12 h 12"/>
                <a:gd name="T6" fmla="*/ 8 w 8"/>
                <a:gd name="T7" fmla="*/ 12 h 12"/>
                <a:gd name="T8" fmla="*/ 6 w 8"/>
                <a:gd name="T9" fmla="*/ 0 h 12"/>
                <a:gd name="T10" fmla="*/ 0 w 8"/>
                <a:gd name="T11" fmla="*/ 4 h 12"/>
                <a:gd name="T12" fmla="*/ 2 w 8"/>
                <a:gd name="T13" fmla="*/ 4 h 12"/>
                <a:gd name="T14" fmla="*/ 8 w 8"/>
                <a:gd name="T15" fmla="*/ 8 h 12"/>
                <a:gd name="T16" fmla="*/ 7 w 8"/>
                <a:gd name="T17" fmla="*/ 0 h 12"/>
                <a:gd name="T18" fmla="*/ 6 w 8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moveTo>
                    <a:pt x="6" y="0"/>
                  </a:moveTo>
                  <a:cubicBezTo>
                    <a:pt x="3" y="0"/>
                    <a:pt x="1" y="2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5" y="4"/>
                    <a:pt x="7" y="5"/>
                    <a:pt x="8" y="8"/>
                  </a:cubicBezTo>
                  <a:cubicBezTo>
                    <a:pt x="8" y="5"/>
                    <a:pt x="7" y="2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3"/>
            <p:cNvSpPr>
              <a:spLocks/>
            </p:cNvSpPr>
            <p:nvPr/>
          </p:nvSpPr>
          <p:spPr bwMode="auto">
            <a:xfrm>
              <a:off x="-16319" y="5207"/>
              <a:ext cx="0" cy="9"/>
            </a:xfrm>
            <a:custGeom>
              <a:avLst/>
              <a:gdLst>
                <a:gd name="T0" fmla="*/ 0 h 4"/>
                <a:gd name="T1" fmla="*/ 4 h 4"/>
                <a:gd name="T2" fmla="*/ 2 h 4"/>
                <a:gd name="T3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54"/>
            <p:cNvSpPr>
              <a:spLocks/>
            </p:cNvSpPr>
            <p:nvPr/>
          </p:nvSpPr>
          <p:spPr bwMode="auto">
            <a:xfrm>
              <a:off x="-16338" y="5197"/>
              <a:ext cx="19" cy="19"/>
            </a:xfrm>
            <a:custGeom>
              <a:avLst/>
              <a:gdLst>
                <a:gd name="T0" fmla="*/ 2 w 8"/>
                <a:gd name="T1" fmla="*/ 0 h 8"/>
                <a:gd name="T2" fmla="*/ 0 w 8"/>
                <a:gd name="T3" fmla="*/ 0 h 8"/>
                <a:gd name="T4" fmla="*/ 0 w 8"/>
                <a:gd name="T5" fmla="*/ 2 h 8"/>
                <a:gd name="T6" fmla="*/ 6 w 8"/>
                <a:gd name="T7" fmla="*/ 8 h 8"/>
                <a:gd name="T8" fmla="*/ 8 w 8"/>
                <a:gd name="T9" fmla="*/ 8 h 8"/>
                <a:gd name="T10" fmla="*/ 8 w 8"/>
                <a:gd name="T11" fmla="*/ 8 h 8"/>
                <a:gd name="T12" fmla="*/ 8 w 8"/>
                <a:gd name="T13" fmla="*/ 4 h 8"/>
                <a:gd name="T14" fmla="*/ 2 w 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5"/>
                    <a:pt x="3" y="8"/>
                    <a:pt x="6" y="8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7" y="1"/>
                    <a:pt x="5" y="0"/>
                    <a:pt x="2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55"/>
            <p:cNvSpPr>
              <a:spLocks/>
            </p:cNvSpPr>
            <p:nvPr/>
          </p:nvSpPr>
          <p:spPr bwMode="auto">
            <a:xfrm>
              <a:off x="-16319" y="5225"/>
              <a:ext cx="10" cy="29"/>
            </a:xfrm>
            <a:custGeom>
              <a:avLst/>
              <a:gdLst>
                <a:gd name="T0" fmla="*/ 0 w 4"/>
                <a:gd name="T1" fmla="*/ 0 h 12"/>
                <a:gd name="T2" fmla="*/ 0 w 4"/>
                <a:gd name="T3" fmla="*/ 8 h 12"/>
                <a:gd name="T4" fmla="*/ 0 w 4"/>
                <a:gd name="T5" fmla="*/ 10 h 12"/>
                <a:gd name="T6" fmla="*/ 0 w 4"/>
                <a:gd name="T7" fmla="*/ 12 h 12"/>
                <a:gd name="T8" fmla="*/ 4 w 4"/>
                <a:gd name="T9" fmla="*/ 6 h 12"/>
                <a:gd name="T10" fmla="*/ 0 w 4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2">
                  <a:moveTo>
                    <a:pt x="0" y="0"/>
                  </a:moveTo>
                  <a:cubicBezTo>
                    <a:pt x="0" y="3"/>
                    <a:pt x="0" y="5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2" y="11"/>
                    <a:pt x="4" y="9"/>
                    <a:pt x="4" y="6"/>
                  </a:cubicBezTo>
                  <a:cubicBezTo>
                    <a:pt x="4" y="3"/>
                    <a:pt x="2" y="1"/>
                    <a:pt x="0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56"/>
            <p:cNvSpPr>
              <a:spLocks/>
            </p:cNvSpPr>
            <p:nvPr/>
          </p:nvSpPr>
          <p:spPr bwMode="auto">
            <a:xfrm>
              <a:off x="-16338" y="5225"/>
              <a:ext cx="19" cy="19"/>
            </a:xfrm>
            <a:custGeom>
              <a:avLst/>
              <a:gdLst>
                <a:gd name="T0" fmla="*/ 6 w 8"/>
                <a:gd name="T1" fmla="*/ 0 h 8"/>
                <a:gd name="T2" fmla="*/ 0 w 8"/>
                <a:gd name="T3" fmla="*/ 4 h 8"/>
                <a:gd name="T4" fmla="*/ 2 w 8"/>
                <a:gd name="T5" fmla="*/ 4 h 8"/>
                <a:gd name="T6" fmla="*/ 8 w 8"/>
                <a:gd name="T7" fmla="*/ 8 h 8"/>
                <a:gd name="T8" fmla="*/ 8 w 8"/>
                <a:gd name="T9" fmla="*/ 0 h 8"/>
                <a:gd name="T10" fmla="*/ 6 w 8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cubicBezTo>
                    <a:pt x="3" y="0"/>
                    <a:pt x="1" y="2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5" y="4"/>
                    <a:pt x="7" y="6"/>
                    <a:pt x="8" y="8"/>
                  </a:cubicBezTo>
                  <a:cubicBezTo>
                    <a:pt x="8" y="5"/>
                    <a:pt x="8" y="3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57"/>
            <p:cNvSpPr>
              <a:spLocks/>
            </p:cNvSpPr>
            <p:nvPr/>
          </p:nvSpPr>
          <p:spPr bwMode="auto">
            <a:xfrm>
              <a:off x="-16319" y="5244"/>
              <a:ext cx="0" cy="10"/>
            </a:xfrm>
            <a:custGeom>
              <a:avLst/>
              <a:gdLst>
                <a:gd name="T0" fmla="*/ 0 h 4"/>
                <a:gd name="T1" fmla="*/ 4 h 4"/>
                <a:gd name="T2" fmla="*/ 4 h 4"/>
                <a:gd name="T3" fmla="*/ 2 h 4"/>
                <a:gd name="T4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58"/>
            <p:cNvSpPr>
              <a:spLocks/>
            </p:cNvSpPr>
            <p:nvPr/>
          </p:nvSpPr>
          <p:spPr bwMode="auto">
            <a:xfrm>
              <a:off x="-16338" y="5235"/>
              <a:ext cx="19" cy="19"/>
            </a:xfrm>
            <a:custGeom>
              <a:avLst/>
              <a:gdLst>
                <a:gd name="T0" fmla="*/ 2 w 8"/>
                <a:gd name="T1" fmla="*/ 0 h 8"/>
                <a:gd name="T2" fmla="*/ 0 w 8"/>
                <a:gd name="T3" fmla="*/ 0 h 8"/>
                <a:gd name="T4" fmla="*/ 0 w 8"/>
                <a:gd name="T5" fmla="*/ 2 h 8"/>
                <a:gd name="T6" fmla="*/ 6 w 8"/>
                <a:gd name="T7" fmla="*/ 8 h 8"/>
                <a:gd name="T8" fmla="*/ 8 w 8"/>
                <a:gd name="T9" fmla="*/ 8 h 8"/>
                <a:gd name="T10" fmla="*/ 8 w 8"/>
                <a:gd name="T11" fmla="*/ 4 h 8"/>
                <a:gd name="T12" fmla="*/ 2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5"/>
                    <a:pt x="3" y="8"/>
                    <a:pt x="6" y="8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7"/>
                    <a:pt x="8" y="5"/>
                    <a:pt x="8" y="4"/>
                  </a:cubicBezTo>
                  <a:cubicBezTo>
                    <a:pt x="7" y="2"/>
                    <a:pt x="5" y="0"/>
                    <a:pt x="2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59"/>
            <p:cNvSpPr>
              <a:spLocks/>
            </p:cNvSpPr>
            <p:nvPr/>
          </p:nvSpPr>
          <p:spPr bwMode="auto">
            <a:xfrm>
              <a:off x="-16323" y="5263"/>
              <a:ext cx="14" cy="29"/>
            </a:xfrm>
            <a:custGeom>
              <a:avLst/>
              <a:gdLst>
                <a:gd name="T0" fmla="*/ 1 w 6"/>
                <a:gd name="T1" fmla="*/ 0 h 12"/>
                <a:gd name="T2" fmla="*/ 0 w 6"/>
                <a:gd name="T3" fmla="*/ 6 h 12"/>
                <a:gd name="T4" fmla="*/ 2 w 6"/>
                <a:gd name="T5" fmla="*/ 10 h 12"/>
                <a:gd name="T6" fmla="*/ 2 w 6"/>
                <a:gd name="T7" fmla="*/ 12 h 12"/>
                <a:gd name="T8" fmla="*/ 6 w 6"/>
                <a:gd name="T9" fmla="*/ 6 h 12"/>
                <a:gd name="T10" fmla="*/ 1 w 6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2">
                  <a:moveTo>
                    <a:pt x="1" y="0"/>
                  </a:moveTo>
                  <a:cubicBezTo>
                    <a:pt x="1" y="2"/>
                    <a:pt x="1" y="4"/>
                    <a:pt x="0" y="6"/>
                  </a:cubicBezTo>
                  <a:cubicBezTo>
                    <a:pt x="1" y="7"/>
                    <a:pt x="2" y="8"/>
                    <a:pt x="2" y="10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4" y="11"/>
                    <a:pt x="6" y="9"/>
                    <a:pt x="6" y="6"/>
                  </a:cubicBezTo>
                  <a:cubicBezTo>
                    <a:pt x="6" y="3"/>
                    <a:pt x="4" y="1"/>
                    <a:pt x="1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60"/>
            <p:cNvSpPr>
              <a:spLocks/>
            </p:cNvSpPr>
            <p:nvPr/>
          </p:nvSpPr>
          <p:spPr bwMode="auto">
            <a:xfrm>
              <a:off x="-16338" y="5263"/>
              <a:ext cx="17" cy="14"/>
            </a:xfrm>
            <a:custGeom>
              <a:avLst/>
              <a:gdLst>
                <a:gd name="T0" fmla="*/ 6 w 7"/>
                <a:gd name="T1" fmla="*/ 0 h 6"/>
                <a:gd name="T2" fmla="*/ 0 w 7"/>
                <a:gd name="T3" fmla="*/ 4 h 6"/>
                <a:gd name="T4" fmla="*/ 2 w 7"/>
                <a:gd name="T5" fmla="*/ 4 h 6"/>
                <a:gd name="T6" fmla="*/ 6 w 7"/>
                <a:gd name="T7" fmla="*/ 6 h 6"/>
                <a:gd name="T8" fmla="*/ 7 w 7"/>
                <a:gd name="T9" fmla="*/ 0 h 6"/>
                <a:gd name="T10" fmla="*/ 6 w 7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6" y="0"/>
                  </a:moveTo>
                  <a:cubicBezTo>
                    <a:pt x="3" y="0"/>
                    <a:pt x="1" y="2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4" y="4"/>
                    <a:pt x="5" y="5"/>
                    <a:pt x="6" y="6"/>
                  </a:cubicBezTo>
                  <a:cubicBezTo>
                    <a:pt x="7" y="4"/>
                    <a:pt x="7" y="2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61"/>
            <p:cNvSpPr>
              <a:spLocks/>
            </p:cNvSpPr>
            <p:nvPr/>
          </p:nvSpPr>
          <p:spPr bwMode="auto">
            <a:xfrm>
              <a:off x="-16326" y="5277"/>
              <a:ext cx="7" cy="15"/>
            </a:xfrm>
            <a:custGeom>
              <a:avLst/>
              <a:gdLst>
                <a:gd name="T0" fmla="*/ 1 w 3"/>
                <a:gd name="T1" fmla="*/ 0 h 6"/>
                <a:gd name="T2" fmla="*/ 0 w 3"/>
                <a:gd name="T3" fmla="*/ 6 h 6"/>
                <a:gd name="T4" fmla="*/ 1 w 3"/>
                <a:gd name="T5" fmla="*/ 6 h 6"/>
                <a:gd name="T6" fmla="*/ 3 w 3"/>
                <a:gd name="T7" fmla="*/ 6 h 6"/>
                <a:gd name="T8" fmla="*/ 3 w 3"/>
                <a:gd name="T9" fmla="*/ 4 h 6"/>
                <a:gd name="T10" fmla="*/ 1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cubicBezTo>
                    <a:pt x="1" y="2"/>
                    <a:pt x="1" y="4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5"/>
                    <a:pt x="3" y="5"/>
                    <a:pt x="3" y="4"/>
                  </a:cubicBezTo>
                  <a:cubicBezTo>
                    <a:pt x="3" y="2"/>
                    <a:pt x="2" y="1"/>
                    <a:pt x="1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62"/>
            <p:cNvSpPr>
              <a:spLocks/>
            </p:cNvSpPr>
            <p:nvPr/>
          </p:nvSpPr>
          <p:spPr bwMode="auto">
            <a:xfrm>
              <a:off x="-16338" y="5273"/>
              <a:ext cx="15" cy="19"/>
            </a:xfrm>
            <a:custGeom>
              <a:avLst/>
              <a:gdLst>
                <a:gd name="T0" fmla="*/ 2 w 6"/>
                <a:gd name="T1" fmla="*/ 0 h 8"/>
                <a:gd name="T2" fmla="*/ 0 w 6"/>
                <a:gd name="T3" fmla="*/ 0 h 8"/>
                <a:gd name="T4" fmla="*/ 0 w 6"/>
                <a:gd name="T5" fmla="*/ 2 h 8"/>
                <a:gd name="T6" fmla="*/ 5 w 6"/>
                <a:gd name="T7" fmla="*/ 8 h 8"/>
                <a:gd name="T8" fmla="*/ 6 w 6"/>
                <a:gd name="T9" fmla="*/ 2 h 8"/>
                <a:gd name="T10" fmla="*/ 2 w 6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8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5"/>
                    <a:pt x="2" y="8"/>
                    <a:pt x="5" y="8"/>
                  </a:cubicBezTo>
                  <a:cubicBezTo>
                    <a:pt x="6" y="6"/>
                    <a:pt x="6" y="4"/>
                    <a:pt x="6" y="2"/>
                  </a:cubicBezTo>
                  <a:cubicBezTo>
                    <a:pt x="5" y="1"/>
                    <a:pt x="4" y="0"/>
                    <a:pt x="2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63"/>
            <p:cNvSpPr>
              <a:spLocks/>
            </p:cNvSpPr>
            <p:nvPr/>
          </p:nvSpPr>
          <p:spPr bwMode="auto">
            <a:xfrm>
              <a:off x="-16330" y="5301"/>
              <a:ext cx="21" cy="28"/>
            </a:xfrm>
            <a:custGeom>
              <a:avLst/>
              <a:gdLst>
                <a:gd name="T0" fmla="*/ 3 w 9"/>
                <a:gd name="T1" fmla="*/ 0 h 12"/>
                <a:gd name="T2" fmla="*/ 1 w 9"/>
                <a:gd name="T3" fmla="*/ 0 h 12"/>
                <a:gd name="T4" fmla="*/ 0 w 9"/>
                <a:gd name="T5" fmla="*/ 4 h 12"/>
                <a:gd name="T6" fmla="*/ 5 w 9"/>
                <a:gd name="T7" fmla="*/ 10 h 12"/>
                <a:gd name="T8" fmla="*/ 5 w 9"/>
                <a:gd name="T9" fmla="*/ 12 h 12"/>
                <a:gd name="T10" fmla="*/ 9 w 9"/>
                <a:gd name="T11" fmla="*/ 6 h 12"/>
                <a:gd name="T12" fmla="*/ 3 w 9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2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2"/>
                    <a:pt x="1" y="3"/>
                    <a:pt x="0" y="4"/>
                  </a:cubicBezTo>
                  <a:cubicBezTo>
                    <a:pt x="3" y="5"/>
                    <a:pt x="5" y="7"/>
                    <a:pt x="5" y="10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7" y="11"/>
                    <a:pt x="9" y="9"/>
                    <a:pt x="9" y="6"/>
                  </a:cubicBezTo>
                  <a:cubicBezTo>
                    <a:pt x="9" y="3"/>
                    <a:pt x="6" y="0"/>
                    <a:pt x="3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64"/>
            <p:cNvSpPr>
              <a:spLocks/>
            </p:cNvSpPr>
            <p:nvPr/>
          </p:nvSpPr>
          <p:spPr bwMode="auto">
            <a:xfrm>
              <a:off x="-16338" y="5301"/>
              <a:ext cx="10" cy="10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4 h 4"/>
                <a:gd name="T4" fmla="*/ 2 w 4"/>
                <a:gd name="T5" fmla="*/ 4 h 4"/>
                <a:gd name="T6" fmla="*/ 3 w 4"/>
                <a:gd name="T7" fmla="*/ 4 h 4"/>
                <a:gd name="T8" fmla="*/ 4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2" y="1"/>
                    <a:pt x="1" y="2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4" y="3"/>
                    <a:pt x="4" y="2"/>
                    <a:pt x="4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65"/>
            <p:cNvSpPr>
              <a:spLocks/>
            </p:cNvSpPr>
            <p:nvPr/>
          </p:nvSpPr>
          <p:spPr bwMode="auto">
            <a:xfrm>
              <a:off x="-16335" y="5311"/>
              <a:ext cx="16" cy="18"/>
            </a:xfrm>
            <a:custGeom>
              <a:avLst/>
              <a:gdLst>
                <a:gd name="T0" fmla="*/ 2 w 7"/>
                <a:gd name="T1" fmla="*/ 0 h 8"/>
                <a:gd name="T2" fmla="*/ 0 w 7"/>
                <a:gd name="T3" fmla="*/ 6 h 8"/>
                <a:gd name="T4" fmla="*/ 5 w 7"/>
                <a:gd name="T5" fmla="*/ 8 h 8"/>
                <a:gd name="T6" fmla="*/ 7 w 7"/>
                <a:gd name="T7" fmla="*/ 8 h 8"/>
                <a:gd name="T8" fmla="*/ 7 w 7"/>
                <a:gd name="T9" fmla="*/ 6 h 8"/>
                <a:gd name="T10" fmla="*/ 2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2" y="2"/>
                    <a:pt x="1" y="4"/>
                    <a:pt x="0" y="6"/>
                  </a:cubicBezTo>
                  <a:cubicBezTo>
                    <a:pt x="1" y="7"/>
                    <a:pt x="3" y="8"/>
                    <a:pt x="5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7"/>
                    <a:pt x="7" y="7"/>
                    <a:pt x="7" y="6"/>
                  </a:cubicBezTo>
                  <a:cubicBezTo>
                    <a:pt x="7" y="3"/>
                    <a:pt x="5" y="1"/>
                    <a:pt x="2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66"/>
            <p:cNvSpPr>
              <a:spLocks/>
            </p:cNvSpPr>
            <p:nvPr/>
          </p:nvSpPr>
          <p:spPr bwMode="auto">
            <a:xfrm>
              <a:off x="-16338" y="5311"/>
              <a:ext cx="8" cy="14"/>
            </a:xfrm>
            <a:custGeom>
              <a:avLst/>
              <a:gdLst>
                <a:gd name="T0" fmla="*/ 2 w 3"/>
                <a:gd name="T1" fmla="*/ 0 h 6"/>
                <a:gd name="T2" fmla="*/ 0 w 3"/>
                <a:gd name="T3" fmla="*/ 0 h 6"/>
                <a:gd name="T4" fmla="*/ 0 w 3"/>
                <a:gd name="T5" fmla="*/ 2 h 6"/>
                <a:gd name="T6" fmla="*/ 1 w 3"/>
                <a:gd name="T7" fmla="*/ 6 h 6"/>
                <a:gd name="T8" fmla="*/ 3 w 3"/>
                <a:gd name="T9" fmla="*/ 0 h 6"/>
                <a:gd name="T10" fmla="*/ 2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4"/>
                    <a:pt x="3" y="2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67"/>
            <p:cNvSpPr>
              <a:spLocks/>
            </p:cNvSpPr>
            <p:nvPr/>
          </p:nvSpPr>
          <p:spPr bwMode="auto">
            <a:xfrm>
              <a:off x="-16338" y="5339"/>
              <a:ext cx="29" cy="28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4 h 12"/>
                <a:gd name="T4" fmla="*/ 2 w 12"/>
                <a:gd name="T5" fmla="*/ 4 h 12"/>
                <a:gd name="T6" fmla="*/ 8 w 12"/>
                <a:gd name="T7" fmla="*/ 10 h 12"/>
                <a:gd name="T8" fmla="*/ 8 w 12"/>
                <a:gd name="T9" fmla="*/ 12 h 12"/>
                <a:gd name="T10" fmla="*/ 12 w 12"/>
                <a:gd name="T11" fmla="*/ 6 h 12"/>
                <a:gd name="T12" fmla="*/ 6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1" y="2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5" y="4"/>
                    <a:pt x="8" y="7"/>
                    <a:pt x="8" y="10"/>
                  </a:cubicBezTo>
                  <a:cubicBezTo>
                    <a:pt x="8" y="11"/>
                    <a:pt x="8" y="11"/>
                    <a:pt x="8" y="12"/>
                  </a:cubicBezTo>
                  <a:cubicBezTo>
                    <a:pt x="10" y="11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68"/>
            <p:cNvSpPr>
              <a:spLocks/>
            </p:cNvSpPr>
            <p:nvPr/>
          </p:nvSpPr>
          <p:spPr bwMode="auto">
            <a:xfrm>
              <a:off x="-16338" y="5348"/>
              <a:ext cx="19" cy="19"/>
            </a:xfrm>
            <a:custGeom>
              <a:avLst/>
              <a:gdLst>
                <a:gd name="T0" fmla="*/ 2 w 8"/>
                <a:gd name="T1" fmla="*/ 0 h 8"/>
                <a:gd name="T2" fmla="*/ 0 w 8"/>
                <a:gd name="T3" fmla="*/ 0 h 8"/>
                <a:gd name="T4" fmla="*/ 0 w 8"/>
                <a:gd name="T5" fmla="*/ 2 h 8"/>
                <a:gd name="T6" fmla="*/ 6 w 8"/>
                <a:gd name="T7" fmla="*/ 8 h 8"/>
                <a:gd name="T8" fmla="*/ 8 w 8"/>
                <a:gd name="T9" fmla="*/ 8 h 8"/>
                <a:gd name="T10" fmla="*/ 8 w 8"/>
                <a:gd name="T11" fmla="*/ 6 h 8"/>
                <a:gd name="T12" fmla="*/ 2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6"/>
                    <a:pt x="3" y="8"/>
                    <a:pt x="6" y="8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3"/>
                    <a:pt x="5" y="0"/>
                    <a:pt x="2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69"/>
            <p:cNvSpPr>
              <a:spLocks/>
            </p:cNvSpPr>
            <p:nvPr/>
          </p:nvSpPr>
          <p:spPr bwMode="auto">
            <a:xfrm>
              <a:off x="-16338" y="5377"/>
              <a:ext cx="29" cy="28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4 h 12"/>
                <a:gd name="T4" fmla="*/ 2 w 12"/>
                <a:gd name="T5" fmla="*/ 4 h 12"/>
                <a:gd name="T6" fmla="*/ 8 w 12"/>
                <a:gd name="T7" fmla="*/ 10 h 12"/>
                <a:gd name="T8" fmla="*/ 8 w 12"/>
                <a:gd name="T9" fmla="*/ 12 h 12"/>
                <a:gd name="T10" fmla="*/ 12 w 12"/>
                <a:gd name="T11" fmla="*/ 6 h 12"/>
                <a:gd name="T12" fmla="*/ 6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1" y="2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5" y="4"/>
                    <a:pt x="8" y="7"/>
                    <a:pt x="8" y="10"/>
                  </a:cubicBezTo>
                  <a:cubicBezTo>
                    <a:pt x="8" y="11"/>
                    <a:pt x="8" y="11"/>
                    <a:pt x="8" y="12"/>
                  </a:cubicBezTo>
                  <a:cubicBezTo>
                    <a:pt x="10" y="11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70"/>
            <p:cNvSpPr>
              <a:spLocks/>
            </p:cNvSpPr>
            <p:nvPr/>
          </p:nvSpPr>
          <p:spPr bwMode="auto">
            <a:xfrm>
              <a:off x="-16338" y="5386"/>
              <a:ext cx="19" cy="19"/>
            </a:xfrm>
            <a:custGeom>
              <a:avLst/>
              <a:gdLst>
                <a:gd name="T0" fmla="*/ 2 w 8"/>
                <a:gd name="T1" fmla="*/ 0 h 8"/>
                <a:gd name="T2" fmla="*/ 0 w 8"/>
                <a:gd name="T3" fmla="*/ 0 h 8"/>
                <a:gd name="T4" fmla="*/ 0 w 8"/>
                <a:gd name="T5" fmla="*/ 2 h 8"/>
                <a:gd name="T6" fmla="*/ 6 w 8"/>
                <a:gd name="T7" fmla="*/ 8 h 8"/>
                <a:gd name="T8" fmla="*/ 8 w 8"/>
                <a:gd name="T9" fmla="*/ 8 h 8"/>
                <a:gd name="T10" fmla="*/ 8 w 8"/>
                <a:gd name="T11" fmla="*/ 6 h 8"/>
                <a:gd name="T12" fmla="*/ 2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6"/>
                    <a:pt x="3" y="8"/>
                    <a:pt x="6" y="8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3"/>
                    <a:pt x="5" y="0"/>
                    <a:pt x="2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71"/>
            <p:cNvSpPr>
              <a:spLocks/>
            </p:cNvSpPr>
            <p:nvPr/>
          </p:nvSpPr>
          <p:spPr bwMode="auto">
            <a:xfrm>
              <a:off x="-16338" y="5417"/>
              <a:ext cx="29" cy="26"/>
            </a:xfrm>
            <a:custGeom>
              <a:avLst/>
              <a:gdLst>
                <a:gd name="T0" fmla="*/ 6 w 12"/>
                <a:gd name="T1" fmla="*/ 0 h 11"/>
                <a:gd name="T2" fmla="*/ 0 w 12"/>
                <a:gd name="T3" fmla="*/ 4 h 11"/>
                <a:gd name="T4" fmla="*/ 2 w 12"/>
                <a:gd name="T5" fmla="*/ 4 h 11"/>
                <a:gd name="T6" fmla="*/ 8 w 12"/>
                <a:gd name="T7" fmla="*/ 10 h 11"/>
                <a:gd name="T8" fmla="*/ 8 w 12"/>
                <a:gd name="T9" fmla="*/ 11 h 11"/>
                <a:gd name="T10" fmla="*/ 12 w 12"/>
                <a:gd name="T11" fmla="*/ 6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cubicBezTo>
                    <a:pt x="3" y="0"/>
                    <a:pt x="1" y="1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5" y="4"/>
                    <a:pt x="8" y="6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10" y="11"/>
                    <a:pt x="12" y="8"/>
                    <a:pt x="12" y="6"/>
                  </a:cubicBezTo>
                  <a:cubicBezTo>
                    <a:pt x="12" y="2"/>
                    <a:pt x="9" y="0"/>
                    <a:pt x="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72"/>
            <p:cNvSpPr>
              <a:spLocks/>
            </p:cNvSpPr>
            <p:nvPr/>
          </p:nvSpPr>
          <p:spPr bwMode="auto">
            <a:xfrm>
              <a:off x="-16338" y="5426"/>
              <a:ext cx="19" cy="19"/>
            </a:xfrm>
            <a:custGeom>
              <a:avLst/>
              <a:gdLst>
                <a:gd name="T0" fmla="*/ 2 w 8"/>
                <a:gd name="T1" fmla="*/ 0 h 8"/>
                <a:gd name="T2" fmla="*/ 0 w 8"/>
                <a:gd name="T3" fmla="*/ 0 h 8"/>
                <a:gd name="T4" fmla="*/ 0 w 8"/>
                <a:gd name="T5" fmla="*/ 2 h 8"/>
                <a:gd name="T6" fmla="*/ 6 w 8"/>
                <a:gd name="T7" fmla="*/ 8 h 8"/>
                <a:gd name="T8" fmla="*/ 8 w 8"/>
                <a:gd name="T9" fmla="*/ 7 h 8"/>
                <a:gd name="T10" fmla="*/ 8 w 8"/>
                <a:gd name="T11" fmla="*/ 6 h 8"/>
                <a:gd name="T12" fmla="*/ 2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5"/>
                    <a:pt x="3" y="8"/>
                    <a:pt x="6" y="8"/>
                  </a:cubicBezTo>
                  <a:cubicBezTo>
                    <a:pt x="7" y="8"/>
                    <a:pt x="7" y="8"/>
                    <a:pt x="8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8" y="2"/>
                    <a:pt x="5" y="0"/>
                    <a:pt x="2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73"/>
            <p:cNvSpPr>
              <a:spLocks/>
            </p:cNvSpPr>
            <p:nvPr/>
          </p:nvSpPr>
          <p:spPr bwMode="auto">
            <a:xfrm>
              <a:off x="-16338" y="5455"/>
              <a:ext cx="29" cy="28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4 h 12"/>
                <a:gd name="T4" fmla="*/ 2 w 12"/>
                <a:gd name="T5" fmla="*/ 4 h 12"/>
                <a:gd name="T6" fmla="*/ 8 w 12"/>
                <a:gd name="T7" fmla="*/ 10 h 12"/>
                <a:gd name="T8" fmla="*/ 8 w 12"/>
                <a:gd name="T9" fmla="*/ 12 h 12"/>
                <a:gd name="T10" fmla="*/ 12 w 12"/>
                <a:gd name="T11" fmla="*/ 6 h 12"/>
                <a:gd name="T12" fmla="*/ 6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1" y="1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5" y="4"/>
                    <a:pt x="8" y="6"/>
                    <a:pt x="8" y="10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10" y="11"/>
                    <a:pt x="12" y="8"/>
                    <a:pt x="12" y="6"/>
                  </a:cubicBezTo>
                  <a:cubicBezTo>
                    <a:pt x="12" y="2"/>
                    <a:pt x="9" y="0"/>
                    <a:pt x="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74"/>
            <p:cNvSpPr>
              <a:spLocks/>
            </p:cNvSpPr>
            <p:nvPr/>
          </p:nvSpPr>
          <p:spPr bwMode="auto">
            <a:xfrm>
              <a:off x="-16338" y="5464"/>
              <a:ext cx="19" cy="19"/>
            </a:xfrm>
            <a:custGeom>
              <a:avLst/>
              <a:gdLst>
                <a:gd name="T0" fmla="*/ 2 w 8"/>
                <a:gd name="T1" fmla="*/ 0 h 8"/>
                <a:gd name="T2" fmla="*/ 0 w 8"/>
                <a:gd name="T3" fmla="*/ 0 h 8"/>
                <a:gd name="T4" fmla="*/ 0 w 8"/>
                <a:gd name="T5" fmla="*/ 2 h 8"/>
                <a:gd name="T6" fmla="*/ 6 w 8"/>
                <a:gd name="T7" fmla="*/ 8 h 8"/>
                <a:gd name="T8" fmla="*/ 8 w 8"/>
                <a:gd name="T9" fmla="*/ 8 h 8"/>
                <a:gd name="T10" fmla="*/ 8 w 8"/>
                <a:gd name="T11" fmla="*/ 6 h 8"/>
                <a:gd name="T12" fmla="*/ 2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5"/>
                    <a:pt x="3" y="8"/>
                    <a:pt x="6" y="8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8" y="2"/>
                    <a:pt x="5" y="0"/>
                    <a:pt x="2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75"/>
            <p:cNvSpPr>
              <a:spLocks/>
            </p:cNvSpPr>
            <p:nvPr/>
          </p:nvSpPr>
          <p:spPr bwMode="auto">
            <a:xfrm>
              <a:off x="-16338" y="5493"/>
              <a:ext cx="29" cy="28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4 h 12"/>
                <a:gd name="T4" fmla="*/ 2 w 12"/>
                <a:gd name="T5" fmla="*/ 4 h 12"/>
                <a:gd name="T6" fmla="*/ 8 w 12"/>
                <a:gd name="T7" fmla="*/ 10 h 12"/>
                <a:gd name="T8" fmla="*/ 8 w 12"/>
                <a:gd name="T9" fmla="*/ 12 h 12"/>
                <a:gd name="T10" fmla="*/ 12 w 12"/>
                <a:gd name="T11" fmla="*/ 6 h 12"/>
                <a:gd name="T12" fmla="*/ 6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1" y="1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5" y="4"/>
                    <a:pt x="8" y="6"/>
                    <a:pt x="8" y="10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10" y="11"/>
                    <a:pt x="12" y="8"/>
                    <a:pt x="12" y="6"/>
                  </a:cubicBezTo>
                  <a:cubicBezTo>
                    <a:pt x="12" y="2"/>
                    <a:pt x="9" y="0"/>
                    <a:pt x="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76"/>
            <p:cNvSpPr>
              <a:spLocks/>
            </p:cNvSpPr>
            <p:nvPr/>
          </p:nvSpPr>
          <p:spPr bwMode="auto">
            <a:xfrm>
              <a:off x="-16338" y="5502"/>
              <a:ext cx="19" cy="19"/>
            </a:xfrm>
            <a:custGeom>
              <a:avLst/>
              <a:gdLst>
                <a:gd name="T0" fmla="*/ 2 w 8"/>
                <a:gd name="T1" fmla="*/ 0 h 8"/>
                <a:gd name="T2" fmla="*/ 0 w 8"/>
                <a:gd name="T3" fmla="*/ 0 h 8"/>
                <a:gd name="T4" fmla="*/ 0 w 8"/>
                <a:gd name="T5" fmla="*/ 2 h 8"/>
                <a:gd name="T6" fmla="*/ 6 w 8"/>
                <a:gd name="T7" fmla="*/ 8 h 8"/>
                <a:gd name="T8" fmla="*/ 8 w 8"/>
                <a:gd name="T9" fmla="*/ 8 h 8"/>
                <a:gd name="T10" fmla="*/ 8 w 8"/>
                <a:gd name="T11" fmla="*/ 6 h 8"/>
                <a:gd name="T12" fmla="*/ 2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5"/>
                    <a:pt x="3" y="8"/>
                    <a:pt x="6" y="8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8" y="2"/>
                    <a:pt x="5" y="0"/>
                    <a:pt x="2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77"/>
            <p:cNvSpPr>
              <a:spLocks/>
            </p:cNvSpPr>
            <p:nvPr/>
          </p:nvSpPr>
          <p:spPr bwMode="auto">
            <a:xfrm>
              <a:off x="-16330" y="5140"/>
              <a:ext cx="49" cy="38"/>
            </a:xfrm>
            <a:custGeom>
              <a:avLst/>
              <a:gdLst>
                <a:gd name="T0" fmla="*/ 21 w 21"/>
                <a:gd name="T1" fmla="*/ 0 h 16"/>
                <a:gd name="T2" fmla="*/ 0 w 21"/>
                <a:gd name="T3" fmla="*/ 0 h 16"/>
                <a:gd name="T4" fmla="*/ 4 w 21"/>
                <a:gd name="T5" fmla="*/ 16 h 16"/>
                <a:gd name="T6" fmla="*/ 19 w 21"/>
                <a:gd name="T7" fmla="*/ 16 h 16"/>
                <a:gd name="T8" fmla="*/ 21 w 21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6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5"/>
                    <a:pt x="3" y="10"/>
                    <a:pt x="4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1"/>
                    <a:pt x="20" y="5"/>
                    <a:pt x="21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78"/>
            <p:cNvSpPr>
              <a:spLocks/>
            </p:cNvSpPr>
            <p:nvPr/>
          </p:nvSpPr>
          <p:spPr bwMode="auto">
            <a:xfrm>
              <a:off x="-16366" y="5140"/>
              <a:ext cx="45" cy="38"/>
            </a:xfrm>
            <a:custGeom>
              <a:avLst/>
              <a:gdLst>
                <a:gd name="T0" fmla="*/ 15 w 19"/>
                <a:gd name="T1" fmla="*/ 0 h 16"/>
                <a:gd name="T2" fmla="*/ 8 w 19"/>
                <a:gd name="T3" fmla="*/ 0 h 16"/>
                <a:gd name="T4" fmla="*/ 0 w 19"/>
                <a:gd name="T5" fmla="*/ 8 h 16"/>
                <a:gd name="T6" fmla="*/ 8 w 19"/>
                <a:gd name="T7" fmla="*/ 16 h 16"/>
                <a:gd name="T8" fmla="*/ 19 w 19"/>
                <a:gd name="T9" fmla="*/ 16 h 16"/>
                <a:gd name="T10" fmla="*/ 15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8" y="10"/>
                    <a:pt x="17" y="5"/>
                    <a:pt x="15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79"/>
            <p:cNvSpPr>
              <a:spLocks/>
            </p:cNvSpPr>
            <p:nvPr/>
          </p:nvSpPr>
          <p:spPr bwMode="auto">
            <a:xfrm>
              <a:off x="-16286" y="5140"/>
              <a:ext cx="22" cy="38"/>
            </a:xfrm>
            <a:custGeom>
              <a:avLst/>
              <a:gdLst>
                <a:gd name="T0" fmla="*/ 5 w 9"/>
                <a:gd name="T1" fmla="*/ 0 h 16"/>
                <a:gd name="T2" fmla="*/ 2 w 9"/>
                <a:gd name="T3" fmla="*/ 0 h 16"/>
                <a:gd name="T4" fmla="*/ 0 w 9"/>
                <a:gd name="T5" fmla="*/ 16 h 16"/>
                <a:gd name="T6" fmla="*/ 5 w 9"/>
                <a:gd name="T7" fmla="*/ 16 h 16"/>
                <a:gd name="T8" fmla="*/ 9 w 9"/>
                <a:gd name="T9" fmla="*/ 15 h 16"/>
                <a:gd name="T10" fmla="*/ 8 w 9"/>
                <a:gd name="T11" fmla="*/ 8 h 16"/>
                <a:gd name="T12" fmla="*/ 9 w 9"/>
                <a:gd name="T13" fmla="*/ 1 h 16"/>
                <a:gd name="T14" fmla="*/ 5 w 9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6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5"/>
                    <a:pt x="0" y="11"/>
                    <a:pt x="0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6"/>
                    <a:pt x="8" y="16"/>
                    <a:pt x="9" y="15"/>
                  </a:cubicBezTo>
                  <a:cubicBezTo>
                    <a:pt x="8" y="13"/>
                    <a:pt x="8" y="10"/>
                    <a:pt x="8" y="8"/>
                  </a:cubicBezTo>
                  <a:cubicBezTo>
                    <a:pt x="8" y="6"/>
                    <a:pt x="8" y="3"/>
                    <a:pt x="9" y="1"/>
                  </a:cubicBezTo>
                  <a:cubicBezTo>
                    <a:pt x="8" y="0"/>
                    <a:pt x="6" y="0"/>
                    <a:pt x="5" y="0"/>
                  </a:cubicBezTo>
                </a:path>
              </a:pathLst>
            </a:custGeom>
            <a:solidFill>
              <a:srgbClr val="9993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80"/>
            <p:cNvSpPr>
              <a:spLocks noEditPoints="1"/>
            </p:cNvSpPr>
            <p:nvPr/>
          </p:nvSpPr>
          <p:spPr bwMode="auto">
            <a:xfrm>
              <a:off x="-16267" y="4980"/>
              <a:ext cx="362" cy="359"/>
            </a:xfrm>
            <a:custGeom>
              <a:avLst/>
              <a:gdLst>
                <a:gd name="T0" fmla="*/ 76 w 153"/>
                <a:gd name="T1" fmla="*/ 0 h 152"/>
                <a:gd name="T2" fmla="*/ 0 w 153"/>
                <a:gd name="T3" fmla="*/ 76 h 152"/>
                <a:gd name="T4" fmla="*/ 76 w 153"/>
                <a:gd name="T5" fmla="*/ 152 h 152"/>
                <a:gd name="T6" fmla="*/ 153 w 153"/>
                <a:gd name="T7" fmla="*/ 76 h 152"/>
                <a:gd name="T8" fmla="*/ 76 w 153"/>
                <a:gd name="T9" fmla="*/ 0 h 152"/>
                <a:gd name="T10" fmla="*/ 76 w 153"/>
                <a:gd name="T11" fmla="*/ 138 h 152"/>
                <a:gd name="T12" fmla="*/ 14 w 153"/>
                <a:gd name="T13" fmla="*/ 76 h 152"/>
                <a:gd name="T14" fmla="*/ 76 w 153"/>
                <a:gd name="T15" fmla="*/ 14 h 152"/>
                <a:gd name="T16" fmla="*/ 138 w 153"/>
                <a:gd name="T17" fmla="*/ 76 h 152"/>
                <a:gd name="T18" fmla="*/ 76 w 153"/>
                <a:gd name="T19" fmla="*/ 13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3" y="118"/>
                    <a:pt x="153" y="76"/>
                  </a:cubicBezTo>
                  <a:cubicBezTo>
                    <a:pt x="153" y="34"/>
                    <a:pt x="118" y="0"/>
                    <a:pt x="76" y="0"/>
                  </a:cubicBezTo>
                  <a:moveTo>
                    <a:pt x="76" y="138"/>
                  </a:moveTo>
                  <a:cubicBezTo>
                    <a:pt x="42" y="138"/>
                    <a:pt x="14" y="110"/>
                    <a:pt x="14" y="76"/>
                  </a:cubicBezTo>
                  <a:cubicBezTo>
                    <a:pt x="14" y="42"/>
                    <a:pt x="42" y="14"/>
                    <a:pt x="76" y="14"/>
                  </a:cubicBezTo>
                  <a:cubicBezTo>
                    <a:pt x="111" y="14"/>
                    <a:pt x="138" y="42"/>
                    <a:pt x="138" y="76"/>
                  </a:cubicBezTo>
                  <a:cubicBezTo>
                    <a:pt x="138" y="110"/>
                    <a:pt x="111" y="138"/>
                    <a:pt x="76" y="138"/>
                  </a:cubicBezTo>
                </a:path>
              </a:pathLst>
            </a:custGeom>
            <a:solidFill>
              <a:srgbClr val="AC6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81"/>
            <p:cNvSpPr>
              <a:spLocks/>
            </p:cNvSpPr>
            <p:nvPr/>
          </p:nvSpPr>
          <p:spPr bwMode="auto">
            <a:xfrm>
              <a:off x="-16234" y="5034"/>
              <a:ext cx="275" cy="272"/>
            </a:xfrm>
            <a:custGeom>
              <a:avLst/>
              <a:gdLst>
                <a:gd name="T0" fmla="*/ 42 w 116"/>
                <a:gd name="T1" fmla="*/ 0 h 115"/>
                <a:gd name="T2" fmla="*/ 15 w 116"/>
                <a:gd name="T3" fmla="*/ 13 h 115"/>
                <a:gd name="T4" fmla="*/ 0 w 116"/>
                <a:gd name="T5" fmla="*/ 52 h 115"/>
                <a:gd name="T6" fmla="*/ 13 w 116"/>
                <a:gd name="T7" fmla="*/ 16 h 115"/>
                <a:gd name="T8" fmla="*/ 99 w 116"/>
                <a:gd name="T9" fmla="*/ 103 h 115"/>
                <a:gd name="T10" fmla="*/ 63 w 116"/>
                <a:gd name="T11" fmla="*/ 115 h 115"/>
                <a:gd name="T12" fmla="*/ 102 w 116"/>
                <a:gd name="T13" fmla="*/ 101 h 115"/>
                <a:gd name="T14" fmla="*/ 116 w 116"/>
                <a:gd name="T15" fmla="*/ 61 h 115"/>
                <a:gd name="T16" fmla="*/ 95 w 116"/>
                <a:gd name="T17" fmla="*/ 14 h 115"/>
                <a:gd name="T18" fmla="*/ 95 w 116"/>
                <a:gd name="T19" fmla="*/ 19 h 115"/>
                <a:gd name="T20" fmla="*/ 62 w 116"/>
                <a:gd name="T21" fmla="*/ 42 h 115"/>
                <a:gd name="T22" fmla="*/ 29 w 116"/>
                <a:gd name="T23" fmla="*/ 19 h 115"/>
                <a:gd name="T24" fmla="*/ 42 w 116"/>
                <a:gd name="T2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15">
                  <a:moveTo>
                    <a:pt x="42" y="0"/>
                  </a:moveTo>
                  <a:cubicBezTo>
                    <a:pt x="32" y="2"/>
                    <a:pt x="23" y="7"/>
                    <a:pt x="15" y="13"/>
                  </a:cubicBezTo>
                  <a:cubicBezTo>
                    <a:pt x="6" y="24"/>
                    <a:pt x="1" y="38"/>
                    <a:pt x="0" y="52"/>
                  </a:cubicBezTo>
                  <a:cubicBezTo>
                    <a:pt x="1" y="39"/>
                    <a:pt x="5" y="26"/>
                    <a:pt x="13" y="16"/>
                  </a:cubicBezTo>
                  <a:cubicBezTo>
                    <a:pt x="99" y="103"/>
                    <a:pt x="99" y="103"/>
                    <a:pt x="99" y="103"/>
                  </a:cubicBezTo>
                  <a:cubicBezTo>
                    <a:pt x="89" y="110"/>
                    <a:pt x="77" y="115"/>
                    <a:pt x="63" y="115"/>
                  </a:cubicBezTo>
                  <a:cubicBezTo>
                    <a:pt x="78" y="115"/>
                    <a:pt x="91" y="109"/>
                    <a:pt x="102" y="101"/>
                  </a:cubicBezTo>
                  <a:cubicBezTo>
                    <a:pt x="111" y="90"/>
                    <a:pt x="116" y="76"/>
                    <a:pt x="116" y="61"/>
                  </a:cubicBezTo>
                  <a:cubicBezTo>
                    <a:pt x="116" y="42"/>
                    <a:pt x="108" y="25"/>
                    <a:pt x="95" y="14"/>
                  </a:cubicBezTo>
                  <a:cubicBezTo>
                    <a:pt x="95" y="16"/>
                    <a:pt x="95" y="17"/>
                    <a:pt x="95" y="19"/>
                  </a:cubicBezTo>
                  <a:cubicBezTo>
                    <a:pt x="95" y="31"/>
                    <a:pt x="81" y="42"/>
                    <a:pt x="62" y="42"/>
                  </a:cubicBezTo>
                  <a:cubicBezTo>
                    <a:pt x="44" y="42"/>
                    <a:pt x="29" y="31"/>
                    <a:pt x="29" y="19"/>
                  </a:cubicBezTo>
                  <a:cubicBezTo>
                    <a:pt x="29" y="11"/>
                    <a:pt x="34" y="5"/>
                    <a:pt x="42" y="0"/>
                  </a:cubicBezTo>
                </a:path>
              </a:pathLst>
            </a:custGeom>
            <a:solidFill>
              <a:srgbClr val="9B95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82"/>
            <p:cNvSpPr>
              <a:spLocks/>
            </p:cNvSpPr>
            <p:nvPr/>
          </p:nvSpPr>
          <p:spPr bwMode="auto">
            <a:xfrm>
              <a:off x="-16165" y="5032"/>
              <a:ext cx="156" cy="101"/>
            </a:xfrm>
            <a:custGeom>
              <a:avLst/>
              <a:gdLst>
                <a:gd name="T0" fmla="*/ 25 w 66"/>
                <a:gd name="T1" fmla="*/ 0 h 43"/>
                <a:gd name="T2" fmla="*/ 13 w 66"/>
                <a:gd name="T3" fmla="*/ 1 h 43"/>
                <a:gd name="T4" fmla="*/ 0 w 66"/>
                <a:gd name="T5" fmla="*/ 20 h 43"/>
                <a:gd name="T6" fmla="*/ 33 w 66"/>
                <a:gd name="T7" fmla="*/ 43 h 43"/>
                <a:gd name="T8" fmla="*/ 66 w 66"/>
                <a:gd name="T9" fmla="*/ 20 h 43"/>
                <a:gd name="T10" fmla="*/ 66 w 66"/>
                <a:gd name="T11" fmla="*/ 15 h 43"/>
                <a:gd name="T12" fmla="*/ 25 w 6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3">
                  <a:moveTo>
                    <a:pt x="25" y="0"/>
                  </a:moveTo>
                  <a:cubicBezTo>
                    <a:pt x="21" y="0"/>
                    <a:pt x="17" y="1"/>
                    <a:pt x="13" y="1"/>
                  </a:cubicBezTo>
                  <a:cubicBezTo>
                    <a:pt x="5" y="6"/>
                    <a:pt x="0" y="12"/>
                    <a:pt x="0" y="20"/>
                  </a:cubicBezTo>
                  <a:cubicBezTo>
                    <a:pt x="0" y="32"/>
                    <a:pt x="15" y="43"/>
                    <a:pt x="33" y="43"/>
                  </a:cubicBezTo>
                  <a:cubicBezTo>
                    <a:pt x="52" y="43"/>
                    <a:pt x="66" y="32"/>
                    <a:pt x="66" y="20"/>
                  </a:cubicBezTo>
                  <a:cubicBezTo>
                    <a:pt x="66" y="18"/>
                    <a:pt x="66" y="17"/>
                    <a:pt x="66" y="15"/>
                  </a:cubicBezTo>
                  <a:cubicBezTo>
                    <a:pt x="55" y="6"/>
                    <a:pt x="41" y="0"/>
                    <a:pt x="25" y="0"/>
                  </a:cubicBezTo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83"/>
            <p:cNvSpPr>
              <a:spLocks/>
            </p:cNvSpPr>
            <p:nvPr/>
          </p:nvSpPr>
          <p:spPr bwMode="auto">
            <a:xfrm>
              <a:off x="-16198" y="5013"/>
              <a:ext cx="258" cy="260"/>
            </a:xfrm>
            <a:custGeom>
              <a:avLst/>
              <a:gdLst>
                <a:gd name="T0" fmla="*/ 47 w 109"/>
                <a:gd name="T1" fmla="*/ 0 h 110"/>
                <a:gd name="T2" fmla="*/ 0 w 109"/>
                <a:gd name="T3" fmla="*/ 22 h 110"/>
                <a:gd name="T4" fmla="*/ 27 w 109"/>
                <a:gd name="T5" fmla="*/ 9 h 110"/>
                <a:gd name="T6" fmla="*/ 47 w 109"/>
                <a:gd name="T7" fmla="*/ 4 h 110"/>
                <a:gd name="T8" fmla="*/ 80 w 109"/>
                <a:gd name="T9" fmla="*/ 23 h 110"/>
                <a:gd name="T10" fmla="*/ 101 w 109"/>
                <a:gd name="T11" fmla="*/ 70 h 110"/>
                <a:gd name="T12" fmla="*/ 87 w 109"/>
                <a:gd name="T13" fmla="*/ 110 h 110"/>
                <a:gd name="T14" fmla="*/ 109 w 109"/>
                <a:gd name="T15" fmla="*/ 62 h 110"/>
                <a:gd name="T16" fmla="*/ 47 w 109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110">
                  <a:moveTo>
                    <a:pt x="47" y="0"/>
                  </a:moveTo>
                  <a:cubicBezTo>
                    <a:pt x="28" y="0"/>
                    <a:pt x="11" y="9"/>
                    <a:pt x="0" y="22"/>
                  </a:cubicBezTo>
                  <a:cubicBezTo>
                    <a:pt x="8" y="16"/>
                    <a:pt x="17" y="11"/>
                    <a:pt x="27" y="9"/>
                  </a:cubicBezTo>
                  <a:cubicBezTo>
                    <a:pt x="33" y="6"/>
                    <a:pt x="40" y="4"/>
                    <a:pt x="47" y="4"/>
                  </a:cubicBezTo>
                  <a:cubicBezTo>
                    <a:pt x="63" y="4"/>
                    <a:pt x="77" y="12"/>
                    <a:pt x="80" y="23"/>
                  </a:cubicBezTo>
                  <a:cubicBezTo>
                    <a:pt x="93" y="34"/>
                    <a:pt x="101" y="51"/>
                    <a:pt x="101" y="70"/>
                  </a:cubicBezTo>
                  <a:cubicBezTo>
                    <a:pt x="101" y="85"/>
                    <a:pt x="96" y="99"/>
                    <a:pt x="87" y="110"/>
                  </a:cubicBezTo>
                  <a:cubicBezTo>
                    <a:pt x="101" y="98"/>
                    <a:pt x="109" y="81"/>
                    <a:pt x="109" y="62"/>
                  </a:cubicBezTo>
                  <a:cubicBezTo>
                    <a:pt x="109" y="28"/>
                    <a:pt x="82" y="0"/>
                    <a:pt x="47" y="0"/>
                  </a:cubicBezTo>
                </a:path>
              </a:pathLst>
            </a:custGeom>
            <a:solidFill>
              <a:srgbClr val="8E8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84"/>
            <p:cNvSpPr>
              <a:spLocks/>
            </p:cNvSpPr>
            <p:nvPr/>
          </p:nvSpPr>
          <p:spPr bwMode="auto">
            <a:xfrm>
              <a:off x="-16134" y="5022"/>
              <a:ext cx="125" cy="45"/>
            </a:xfrm>
            <a:custGeom>
              <a:avLst/>
              <a:gdLst>
                <a:gd name="T0" fmla="*/ 20 w 53"/>
                <a:gd name="T1" fmla="*/ 0 h 19"/>
                <a:gd name="T2" fmla="*/ 0 w 53"/>
                <a:gd name="T3" fmla="*/ 5 h 19"/>
                <a:gd name="T4" fmla="*/ 12 w 53"/>
                <a:gd name="T5" fmla="*/ 4 h 19"/>
                <a:gd name="T6" fmla="*/ 53 w 53"/>
                <a:gd name="T7" fmla="*/ 19 h 19"/>
                <a:gd name="T8" fmla="*/ 20 w 53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">
                  <a:moveTo>
                    <a:pt x="20" y="0"/>
                  </a:moveTo>
                  <a:cubicBezTo>
                    <a:pt x="13" y="0"/>
                    <a:pt x="6" y="2"/>
                    <a:pt x="0" y="5"/>
                  </a:cubicBezTo>
                  <a:cubicBezTo>
                    <a:pt x="4" y="5"/>
                    <a:pt x="8" y="4"/>
                    <a:pt x="12" y="4"/>
                  </a:cubicBezTo>
                  <a:cubicBezTo>
                    <a:pt x="28" y="4"/>
                    <a:pt x="42" y="10"/>
                    <a:pt x="53" y="19"/>
                  </a:cubicBezTo>
                  <a:cubicBezTo>
                    <a:pt x="50" y="8"/>
                    <a:pt x="36" y="0"/>
                    <a:pt x="20" y="0"/>
                  </a:cubicBezTo>
                </a:path>
              </a:pathLst>
            </a:custGeom>
            <a:solidFill>
              <a:srgbClr val="A3A3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85"/>
            <p:cNvSpPr>
              <a:spLocks/>
            </p:cNvSpPr>
            <p:nvPr/>
          </p:nvSpPr>
          <p:spPr bwMode="auto">
            <a:xfrm>
              <a:off x="-16234" y="5013"/>
              <a:ext cx="294" cy="146"/>
            </a:xfrm>
            <a:custGeom>
              <a:avLst/>
              <a:gdLst>
                <a:gd name="T0" fmla="*/ 62 w 124"/>
                <a:gd name="T1" fmla="*/ 0 h 62"/>
                <a:gd name="T2" fmla="*/ 0 w 124"/>
                <a:gd name="T3" fmla="*/ 61 h 62"/>
                <a:gd name="T4" fmla="*/ 0 w 124"/>
                <a:gd name="T5" fmla="*/ 61 h 62"/>
                <a:gd name="T6" fmla="*/ 15 w 124"/>
                <a:gd name="T7" fmla="*/ 22 h 62"/>
                <a:gd name="T8" fmla="*/ 62 w 124"/>
                <a:gd name="T9" fmla="*/ 0 h 62"/>
                <a:gd name="T10" fmla="*/ 124 w 124"/>
                <a:gd name="T11" fmla="*/ 62 h 62"/>
                <a:gd name="T12" fmla="*/ 124 w 124"/>
                <a:gd name="T13" fmla="*/ 62 h 62"/>
                <a:gd name="T14" fmla="*/ 62 w 124"/>
                <a:gd name="T1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62">
                  <a:moveTo>
                    <a:pt x="62" y="0"/>
                  </a:moveTo>
                  <a:cubicBezTo>
                    <a:pt x="28" y="0"/>
                    <a:pt x="1" y="27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" y="47"/>
                    <a:pt x="6" y="33"/>
                    <a:pt x="15" y="22"/>
                  </a:cubicBezTo>
                  <a:cubicBezTo>
                    <a:pt x="26" y="9"/>
                    <a:pt x="43" y="0"/>
                    <a:pt x="62" y="0"/>
                  </a:cubicBezTo>
                  <a:cubicBezTo>
                    <a:pt x="97" y="0"/>
                    <a:pt x="124" y="28"/>
                    <a:pt x="124" y="62"/>
                  </a:cubicBezTo>
                  <a:cubicBezTo>
                    <a:pt x="124" y="62"/>
                    <a:pt x="124" y="62"/>
                    <a:pt x="124" y="62"/>
                  </a:cubicBezTo>
                  <a:cubicBezTo>
                    <a:pt x="124" y="28"/>
                    <a:pt x="97" y="0"/>
                    <a:pt x="62" y="0"/>
                  </a:cubicBezTo>
                </a:path>
              </a:pathLst>
            </a:custGeom>
            <a:solidFill>
              <a:srgbClr val="8F63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86"/>
            <p:cNvSpPr>
              <a:spLocks/>
            </p:cNvSpPr>
            <p:nvPr/>
          </p:nvSpPr>
          <p:spPr bwMode="auto">
            <a:xfrm>
              <a:off x="-16234" y="515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B95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87"/>
            <p:cNvSpPr>
              <a:spLocks/>
            </p:cNvSpPr>
            <p:nvPr/>
          </p:nvSpPr>
          <p:spPr bwMode="auto">
            <a:xfrm>
              <a:off x="-16234" y="515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B95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88"/>
            <p:cNvSpPr>
              <a:spLocks noEditPoints="1"/>
            </p:cNvSpPr>
            <p:nvPr/>
          </p:nvSpPr>
          <p:spPr bwMode="auto">
            <a:xfrm>
              <a:off x="-16085" y="53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B95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89"/>
            <p:cNvSpPr>
              <a:spLocks/>
            </p:cNvSpPr>
            <p:nvPr/>
          </p:nvSpPr>
          <p:spPr bwMode="auto">
            <a:xfrm>
              <a:off x="-16347" y="5140"/>
              <a:ext cx="111" cy="38"/>
            </a:xfrm>
            <a:custGeom>
              <a:avLst/>
              <a:gdLst>
                <a:gd name="T0" fmla="*/ 39 w 47"/>
                <a:gd name="T1" fmla="*/ 16 h 16"/>
                <a:gd name="T2" fmla="*/ 8 w 47"/>
                <a:gd name="T3" fmla="*/ 16 h 16"/>
                <a:gd name="T4" fmla="*/ 0 w 47"/>
                <a:gd name="T5" fmla="*/ 8 h 16"/>
                <a:gd name="T6" fmla="*/ 8 w 47"/>
                <a:gd name="T7" fmla="*/ 0 h 16"/>
                <a:gd name="T8" fmla="*/ 39 w 47"/>
                <a:gd name="T9" fmla="*/ 0 h 16"/>
                <a:gd name="T10" fmla="*/ 47 w 47"/>
                <a:gd name="T11" fmla="*/ 8 h 16"/>
                <a:gd name="T12" fmla="*/ 39 w 47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6">
                  <a:moveTo>
                    <a:pt x="39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4" y="0"/>
                    <a:pt x="47" y="4"/>
                    <a:pt x="47" y="8"/>
                  </a:cubicBezTo>
                  <a:cubicBezTo>
                    <a:pt x="47" y="12"/>
                    <a:pt x="44" y="16"/>
                    <a:pt x="39" y="16"/>
                  </a:cubicBezTo>
                  <a:close/>
                </a:path>
              </a:pathLst>
            </a:custGeom>
            <a:solidFill>
              <a:srgbClr val="AC6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90"/>
            <p:cNvSpPr>
              <a:spLocks noEditPoints="1"/>
            </p:cNvSpPr>
            <p:nvPr/>
          </p:nvSpPr>
          <p:spPr bwMode="auto">
            <a:xfrm>
              <a:off x="-16234" y="5157"/>
              <a:ext cx="0" cy="2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1 h 1"/>
                <a:gd name="T4" fmla="*/ 1 h 1"/>
                <a:gd name="T5" fmla="*/ 1 h 1"/>
                <a:gd name="T6" fmla="*/ 1 h 1"/>
                <a:gd name="T7" fmla="*/ 0 h 1"/>
                <a:gd name="T8" fmla="*/ 1 h 1"/>
                <a:gd name="T9" fmla="*/ 0 h 1"/>
                <a:gd name="T10" fmla="*/ 0 h 1"/>
                <a:gd name="T11" fmla="*/ 0 h 1"/>
                <a:gd name="T1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78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91"/>
            <p:cNvSpPr>
              <a:spLocks/>
            </p:cNvSpPr>
            <p:nvPr/>
          </p:nvSpPr>
          <p:spPr bwMode="auto">
            <a:xfrm>
              <a:off x="-16085" y="53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78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2"/>
            <p:cNvSpPr>
              <a:spLocks/>
            </p:cNvSpPr>
            <p:nvPr/>
          </p:nvSpPr>
          <p:spPr bwMode="auto">
            <a:xfrm>
              <a:off x="-16085" y="53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78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93"/>
            <p:cNvSpPr>
              <a:spLocks/>
            </p:cNvSpPr>
            <p:nvPr/>
          </p:nvSpPr>
          <p:spPr bwMode="auto">
            <a:xfrm>
              <a:off x="-16085" y="53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78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94"/>
            <p:cNvSpPr>
              <a:spLocks/>
            </p:cNvSpPr>
            <p:nvPr/>
          </p:nvSpPr>
          <p:spPr bwMode="auto">
            <a:xfrm>
              <a:off x="-16087" y="5306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</a:path>
              </a:pathLst>
            </a:custGeom>
            <a:solidFill>
              <a:srgbClr val="B78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95"/>
            <p:cNvSpPr>
              <a:spLocks/>
            </p:cNvSpPr>
            <p:nvPr/>
          </p:nvSpPr>
          <p:spPr bwMode="auto">
            <a:xfrm>
              <a:off x="-16234" y="5072"/>
              <a:ext cx="235" cy="234"/>
            </a:xfrm>
            <a:custGeom>
              <a:avLst/>
              <a:gdLst>
                <a:gd name="T0" fmla="*/ 13 w 99"/>
                <a:gd name="T1" fmla="*/ 0 h 99"/>
                <a:gd name="T2" fmla="*/ 0 w 99"/>
                <a:gd name="T3" fmla="*/ 36 h 99"/>
                <a:gd name="T4" fmla="*/ 0 w 99"/>
                <a:gd name="T5" fmla="*/ 36 h 99"/>
                <a:gd name="T6" fmla="*/ 0 w 99"/>
                <a:gd name="T7" fmla="*/ 36 h 99"/>
                <a:gd name="T8" fmla="*/ 0 w 99"/>
                <a:gd name="T9" fmla="*/ 37 h 99"/>
                <a:gd name="T10" fmla="*/ 0 w 99"/>
                <a:gd name="T11" fmla="*/ 37 h 99"/>
                <a:gd name="T12" fmla="*/ 0 w 99"/>
                <a:gd name="T13" fmla="*/ 37 h 99"/>
                <a:gd name="T14" fmla="*/ 0 w 99"/>
                <a:gd name="T15" fmla="*/ 37 h 99"/>
                <a:gd name="T16" fmla="*/ 0 w 99"/>
                <a:gd name="T17" fmla="*/ 37 h 99"/>
                <a:gd name="T18" fmla="*/ 62 w 99"/>
                <a:gd name="T19" fmla="*/ 99 h 99"/>
                <a:gd name="T20" fmla="*/ 62 w 99"/>
                <a:gd name="T21" fmla="*/ 99 h 99"/>
                <a:gd name="T22" fmla="*/ 63 w 99"/>
                <a:gd name="T23" fmla="*/ 99 h 99"/>
                <a:gd name="T24" fmla="*/ 63 w 99"/>
                <a:gd name="T25" fmla="*/ 99 h 99"/>
                <a:gd name="T26" fmla="*/ 63 w 99"/>
                <a:gd name="T27" fmla="*/ 99 h 99"/>
                <a:gd name="T28" fmla="*/ 63 w 99"/>
                <a:gd name="T29" fmla="*/ 99 h 99"/>
                <a:gd name="T30" fmla="*/ 63 w 99"/>
                <a:gd name="T31" fmla="*/ 99 h 99"/>
                <a:gd name="T32" fmla="*/ 63 w 99"/>
                <a:gd name="T33" fmla="*/ 99 h 99"/>
                <a:gd name="T34" fmla="*/ 63 w 99"/>
                <a:gd name="T35" fmla="*/ 99 h 99"/>
                <a:gd name="T36" fmla="*/ 99 w 99"/>
                <a:gd name="T37" fmla="*/ 87 h 99"/>
                <a:gd name="T38" fmla="*/ 13 w 99"/>
                <a:gd name="T3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9" h="99">
                  <a:moveTo>
                    <a:pt x="13" y="0"/>
                  </a:moveTo>
                  <a:cubicBezTo>
                    <a:pt x="5" y="10"/>
                    <a:pt x="1" y="23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71"/>
                    <a:pt x="28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77" y="99"/>
                    <a:pt x="89" y="94"/>
                    <a:pt x="99" y="87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AAA5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96"/>
            <p:cNvSpPr>
              <a:spLocks/>
            </p:cNvSpPr>
            <p:nvPr/>
          </p:nvSpPr>
          <p:spPr bwMode="auto">
            <a:xfrm>
              <a:off x="-15808" y="6171"/>
              <a:ext cx="4766" cy="3480"/>
            </a:xfrm>
            <a:custGeom>
              <a:avLst/>
              <a:gdLst>
                <a:gd name="T0" fmla="*/ 0 w 4766"/>
                <a:gd name="T1" fmla="*/ 898 h 3480"/>
                <a:gd name="T2" fmla="*/ 4766 w 4766"/>
                <a:gd name="T3" fmla="*/ 0 h 3480"/>
                <a:gd name="T4" fmla="*/ 4766 w 4766"/>
                <a:gd name="T5" fmla="*/ 3480 h 3480"/>
                <a:gd name="T6" fmla="*/ 0 w 4766"/>
                <a:gd name="T7" fmla="*/ 3480 h 3480"/>
                <a:gd name="T8" fmla="*/ 0 w 4766"/>
                <a:gd name="T9" fmla="*/ 898 h 3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6" h="3480">
                  <a:moveTo>
                    <a:pt x="0" y="898"/>
                  </a:moveTo>
                  <a:lnTo>
                    <a:pt x="4766" y="0"/>
                  </a:lnTo>
                  <a:lnTo>
                    <a:pt x="4766" y="3480"/>
                  </a:lnTo>
                  <a:lnTo>
                    <a:pt x="0" y="3480"/>
                  </a:lnTo>
                  <a:lnTo>
                    <a:pt x="0" y="898"/>
                  </a:lnTo>
                  <a:close/>
                </a:path>
              </a:pathLst>
            </a:custGeom>
            <a:solidFill>
              <a:srgbClr val="E9E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97"/>
            <p:cNvSpPr>
              <a:spLocks noEditPoints="1"/>
            </p:cNvSpPr>
            <p:nvPr/>
          </p:nvSpPr>
          <p:spPr bwMode="auto">
            <a:xfrm>
              <a:off x="-15349" y="7322"/>
              <a:ext cx="342" cy="565"/>
            </a:xfrm>
            <a:custGeom>
              <a:avLst/>
              <a:gdLst>
                <a:gd name="T0" fmla="*/ 125 w 145"/>
                <a:gd name="T1" fmla="*/ 198 h 239"/>
                <a:gd name="T2" fmla="*/ 75 w 145"/>
                <a:gd name="T3" fmla="*/ 226 h 239"/>
                <a:gd name="T4" fmla="*/ 4 w 145"/>
                <a:gd name="T5" fmla="*/ 239 h 239"/>
                <a:gd name="T6" fmla="*/ 0 w 145"/>
                <a:gd name="T7" fmla="*/ 14 h 239"/>
                <a:gd name="T8" fmla="*/ 55 w 145"/>
                <a:gd name="T9" fmla="*/ 4 h 239"/>
                <a:gd name="T10" fmla="*/ 97 w 145"/>
                <a:gd name="T11" fmla="*/ 9 h 239"/>
                <a:gd name="T12" fmla="*/ 114 w 145"/>
                <a:gd name="T13" fmla="*/ 46 h 239"/>
                <a:gd name="T14" fmla="*/ 91 w 145"/>
                <a:gd name="T15" fmla="*/ 94 h 239"/>
                <a:gd name="T16" fmla="*/ 129 w 145"/>
                <a:gd name="T17" fmla="*/ 109 h 239"/>
                <a:gd name="T18" fmla="*/ 144 w 145"/>
                <a:gd name="T19" fmla="*/ 147 h 239"/>
                <a:gd name="T20" fmla="*/ 125 w 145"/>
                <a:gd name="T21" fmla="*/ 198 h 239"/>
                <a:gd name="T22" fmla="*/ 88 w 145"/>
                <a:gd name="T23" fmla="*/ 22 h 239"/>
                <a:gd name="T24" fmla="*/ 56 w 145"/>
                <a:gd name="T25" fmla="*/ 16 h 239"/>
                <a:gd name="T26" fmla="*/ 13 w 145"/>
                <a:gd name="T27" fmla="*/ 25 h 239"/>
                <a:gd name="T28" fmla="*/ 14 w 145"/>
                <a:gd name="T29" fmla="*/ 106 h 239"/>
                <a:gd name="T30" fmla="*/ 60 w 145"/>
                <a:gd name="T31" fmla="*/ 98 h 239"/>
                <a:gd name="T32" fmla="*/ 90 w 145"/>
                <a:gd name="T33" fmla="*/ 81 h 239"/>
                <a:gd name="T34" fmla="*/ 101 w 145"/>
                <a:gd name="T35" fmla="*/ 49 h 239"/>
                <a:gd name="T36" fmla="*/ 88 w 145"/>
                <a:gd name="T37" fmla="*/ 22 h 239"/>
                <a:gd name="T38" fmla="*/ 113 w 145"/>
                <a:gd name="T39" fmla="*/ 114 h 239"/>
                <a:gd name="T40" fmla="*/ 73 w 145"/>
                <a:gd name="T41" fmla="*/ 108 h 239"/>
                <a:gd name="T42" fmla="*/ 15 w 145"/>
                <a:gd name="T43" fmla="*/ 119 h 239"/>
                <a:gd name="T44" fmla="*/ 17 w 145"/>
                <a:gd name="T45" fmla="*/ 224 h 239"/>
                <a:gd name="T46" fmla="*/ 75 w 145"/>
                <a:gd name="T47" fmla="*/ 213 h 239"/>
                <a:gd name="T48" fmla="*/ 115 w 145"/>
                <a:gd name="T49" fmla="*/ 190 h 239"/>
                <a:gd name="T50" fmla="*/ 132 w 145"/>
                <a:gd name="T51" fmla="*/ 149 h 239"/>
                <a:gd name="T52" fmla="*/ 113 w 145"/>
                <a:gd name="T53" fmla="*/ 11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5" h="239">
                  <a:moveTo>
                    <a:pt x="125" y="198"/>
                  </a:moveTo>
                  <a:cubicBezTo>
                    <a:pt x="111" y="212"/>
                    <a:pt x="95" y="222"/>
                    <a:pt x="75" y="226"/>
                  </a:cubicBezTo>
                  <a:cubicBezTo>
                    <a:pt x="4" y="239"/>
                    <a:pt x="4" y="239"/>
                    <a:pt x="4" y="239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72" y="0"/>
                    <a:pt x="86" y="2"/>
                    <a:pt x="97" y="9"/>
                  </a:cubicBezTo>
                  <a:cubicBezTo>
                    <a:pt x="108" y="17"/>
                    <a:pt x="114" y="29"/>
                    <a:pt x="114" y="46"/>
                  </a:cubicBezTo>
                  <a:cubicBezTo>
                    <a:pt x="114" y="66"/>
                    <a:pt x="107" y="82"/>
                    <a:pt x="91" y="94"/>
                  </a:cubicBezTo>
                  <a:cubicBezTo>
                    <a:pt x="106" y="95"/>
                    <a:pt x="119" y="99"/>
                    <a:pt x="129" y="109"/>
                  </a:cubicBezTo>
                  <a:cubicBezTo>
                    <a:pt x="139" y="118"/>
                    <a:pt x="144" y="131"/>
                    <a:pt x="144" y="147"/>
                  </a:cubicBezTo>
                  <a:cubicBezTo>
                    <a:pt x="145" y="166"/>
                    <a:pt x="138" y="183"/>
                    <a:pt x="125" y="198"/>
                  </a:cubicBezTo>
                  <a:close/>
                  <a:moveTo>
                    <a:pt x="88" y="22"/>
                  </a:moveTo>
                  <a:cubicBezTo>
                    <a:pt x="79" y="16"/>
                    <a:pt x="68" y="14"/>
                    <a:pt x="56" y="16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72" y="96"/>
                    <a:pt x="82" y="90"/>
                    <a:pt x="90" y="81"/>
                  </a:cubicBezTo>
                  <a:cubicBezTo>
                    <a:pt x="97" y="72"/>
                    <a:pt x="101" y="61"/>
                    <a:pt x="101" y="49"/>
                  </a:cubicBezTo>
                  <a:cubicBezTo>
                    <a:pt x="101" y="36"/>
                    <a:pt x="96" y="27"/>
                    <a:pt x="88" y="22"/>
                  </a:cubicBezTo>
                  <a:close/>
                  <a:moveTo>
                    <a:pt x="113" y="114"/>
                  </a:moveTo>
                  <a:cubicBezTo>
                    <a:pt x="103" y="107"/>
                    <a:pt x="89" y="105"/>
                    <a:pt x="73" y="108"/>
                  </a:cubicBezTo>
                  <a:cubicBezTo>
                    <a:pt x="15" y="119"/>
                    <a:pt x="15" y="119"/>
                    <a:pt x="15" y="119"/>
                  </a:cubicBezTo>
                  <a:cubicBezTo>
                    <a:pt x="17" y="224"/>
                    <a:pt x="17" y="224"/>
                    <a:pt x="17" y="224"/>
                  </a:cubicBezTo>
                  <a:cubicBezTo>
                    <a:pt x="75" y="213"/>
                    <a:pt x="75" y="213"/>
                    <a:pt x="75" y="213"/>
                  </a:cubicBezTo>
                  <a:cubicBezTo>
                    <a:pt x="91" y="210"/>
                    <a:pt x="104" y="202"/>
                    <a:pt x="115" y="190"/>
                  </a:cubicBezTo>
                  <a:cubicBezTo>
                    <a:pt x="127" y="178"/>
                    <a:pt x="132" y="165"/>
                    <a:pt x="132" y="149"/>
                  </a:cubicBezTo>
                  <a:cubicBezTo>
                    <a:pt x="131" y="134"/>
                    <a:pt x="125" y="122"/>
                    <a:pt x="113" y="114"/>
                  </a:cubicBez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98"/>
            <p:cNvSpPr>
              <a:spLocks/>
            </p:cNvSpPr>
            <p:nvPr/>
          </p:nvSpPr>
          <p:spPr bwMode="auto">
            <a:xfrm>
              <a:off x="-14938" y="7460"/>
              <a:ext cx="234" cy="340"/>
            </a:xfrm>
            <a:custGeom>
              <a:avLst/>
              <a:gdLst>
                <a:gd name="T0" fmla="*/ 87 w 99"/>
                <a:gd name="T1" fmla="*/ 121 h 144"/>
                <a:gd name="T2" fmla="*/ 51 w 99"/>
                <a:gd name="T3" fmla="*/ 142 h 144"/>
                <a:gd name="T4" fmla="*/ 15 w 99"/>
                <a:gd name="T5" fmla="*/ 135 h 144"/>
                <a:gd name="T6" fmla="*/ 1 w 99"/>
                <a:gd name="T7" fmla="*/ 99 h 144"/>
                <a:gd name="T8" fmla="*/ 0 w 99"/>
                <a:gd name="T9" fmla="*/ 18 h 144"/>
                <a:gd name="T10" fmla="*/ 13 w 99"/>
                <a:gd name="T11" fmla="*/ 16 h 144"/>
                <a:gd name="T12" fmla="*/ 14 w 99"/>
                <a:gd name="T13" fmla="*/ 97 h 144"/>
                <a:gd name="T14" fmla="*/ 23 w 99"/>
                <a:gd name="T15" fmla="*/ 124 h 144"/>
                <a:gd name="T16" fmla="*/ 50 w 99"/>
                <a:gd name="T17" fmla="*/ 129 h 144"/>
                <a:gd name="T18" fmla="*/ 86 w 99"/>
                <a:gd name="T19" fmla="*/ 83 h 144"/>
                <a:gd name="T20" fmla="*/ 84 w 99"/>
                <a:gd name="T21" fmla="*/ 2 h 144"/>
                <a:gd name="T22" fmla="*/ 97 w 99"/>
                <a:gd name="T23" fmla="*/ 0 h 144"/>
                <a:gd name="T24" fmla="*/ 99 w 99"/>
                <a:gd name="T25" fmla="*/ 81 h 144"/>
                <a:gd name="T26" fmla="*/ 87 w 99"/>
                <a:gd name="T2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144">
                  <a:moveTo>
                    <a:pt x="87" y="121"/>
                  </a:moveTo>
                  <a:cubicBezTo>
                    <a:pt x="78" y="132"/>
                    <a:pt x="66" y="139"/>
                    <a:pt x="51" y="142"/>
                  </a:cubicBezTo>
                  <a:cubicBezTo>
                    <a:pt x="35" y="144"/>
                    <a:pt x="23" y="142"/>
                    <a:pt x="15" y="135"/>
                  </a:cubicBezTo>
                  <a:cubicBezTo>
                    <a:pt x="6" y="127"/>
                    <a:pt x="2" y="116"/>
                    <a:pt x="1" y="9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109"/>
                    <a:pt x="17" y="118"/>
                    <a:pt x="23" y="124"/>
                  </a:cubicBezTo>
                  <a:cubicBezTo>
                    <a:pt x="29" y="130"/>
                    <a:pt x="38" y="131"/>
                    <a:pt x="50" y="129"/>
                  </a:cubicBezTo>
                  <a:cubicBezTo>
                    <a:pt x="75" y="124"/>
                    <a:pt x="86" y="109"/>
                    <a:pt x="86" y="83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99" y="97"/>
                    <a:pt x="95" y="110"/>
                    <a:pt x="87" y="121"/>
                  </a:cubicBez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99"/>
            <p:cNvSpPr>
              <a:spLocks/>
            </p:cNvSpPr>
            <p:nvPr/>
          </p:nvSpPr>
          <p:spPr bwMode="auto">
            <a:xfrm>
              <a:off x="-14638" y="7415"/>
              <a:ext cx="208" cy="333"/>
            </a:xfrm>
            <a:custGeom>
              <a:avLst/>
              <a:gdLst>
                <a:gd name="T0" fmla="*/ 76 w 88"/>
                <a:gd name="T1" fmla="*/ 121 h 141"/>
                <a:gd name="T2" fmla="*/ 46 w 88"/>
                <a:gd name="T3" fmla="*/ 137 h 141"/>
                <a:gd name="T4" fmla="*/ 0 w 88"/>
                <a:gd name="T5" fmla="*/ 119 h 141"/>
                <a:gd name="T6" fmla="*/ 11 w 88"/>
                <a:gd name="T7" fmla="*/ 110 h 141"/>
                <a:gd name="T8" fmla="*/ 24 w 88"/>
                <a:gd name="T9" fmla="*/ 122 h 141"/>
                <a:gd name="T10" fmla="*/ 46 w 88"/>
                <a:gd name="T11" fmla="*/ 124 h 141"/>
                <a:gd name="T12" fmla="*/ 75 w 88"/>
                <a:gd name="T13" fmla="*/ 94 h 141"/>
                <a:gd name="T14" fmla="*/ 64 w 88"/>
                <a:gd name="T15" fmla="*/ 76 h 141"/>
                <a:gd name="T16" fmla="*/ 55 w 88"/>
                <a:gd name="T17" fmla="*/ 74 h 141"/>
                <a:gd name="T18" fmla="*/ 41 w 88"/>
                <a:gd name="T19" fmla="*/ 71 h 141"/>
                <a:gd name="T20" fmla="*/ 18 w 88"/>
                <a:gd name="T21" fmla="*/ 64 h 141"/>
                <a:gd name="T22" fmla="*/ 7 w 88"/>
                <a:gd name="T23" fmla="*/ 42 h 141"/>
                <a:gd name="T24" fmla="*/ 17 w 88"/>
                <a:gd name="T25" fmla="*/ 18 h 141"/>
                <a:gd name="T26" fmla="*/ 42 w 88"/>
                <a:gd name="T27" fmla="*/ 3 h 141"/>
                <a:gd name="T28" fmla="*/ 79 w 88"/>
                <a:gd name="T29" fmla="*/ 11 h 141"/>
                <a:gd name="T30" fmla="*/ 70 w 88"/>
                <a:gd name="T31" fmla="*/ 21 h 141"/>
                <a:gd name="T32" fmla="*/ 42 w 88"/>
                <a:gd name="T33" fmla="*/ 16 h 141"/>
                <a:gd name="T34" fmla="*/ 20 w 88"/>
                <a:gd name="T35" fmla="*/ 40 h 141"/>
                <a:gd name="T36" fmla="*/ 27 w 88"/>
                <a:gd name="T37" fmla="*/ 53 h 141"/>
                <a:gd name="T38" fmla="*/ 45 w 88"/>
                <a:gd name="T39" fmla="*/ 58 h 141"/>
                <a:gd name="T40" fmla="*/ 63 w 88"/>
                <a:gd name="T41" fmla="*/ 62 h 141"/>
                <a:gd name="T42" fmla="*/ 74 w 88"/>
                <a:gd name="T43" fmla="*/ 66 h 141"/>
                <a:gd name="T44" fmla="*/ 88 w 88"/>
                <a:gd name="T45" fmla="*/ 91 h 141"/>
                <a:gd name="T46" fmla="*/ 76 w 88"/>
                <a:gd name="T47" fmla="*/ 12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" h="141">
                  <a:moveTo>
                    <a:pt x="76" y="121"/>
                  </a:moveTo>
                  <a:cubicBezTo>
                    <a:pt x="68" y="130"/>
                    <a:pt x="58" y="135"/>
                    <a:pt x="46" y="137"/>
                  </a:cubicBezTo>
                  <a:cubicBezTo>
                    <a:pt x="26" y="141"/>
                    <a:pt x="11" y="135"/>
                    <a:pt x="0" y="119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15" y="116"/>
                    <a:pt x="19" y="120"/>
                    <a:pt x="24" y="122"/>
                  </a:cubicBezTo>
                  <a:cubicBezTo>
                    <a:pt x="30" y="125"/>
                    <a:pt x="37" y="126"/>
                    <a:pt x="46" y="124"/>
                  </a:cubicBezTo>
                  <a:cubicBezTo>
                    <a:pt x="66" y="121"/>
                    <a:pt x="75" y="110"/>
                    <a:pt x="75" y="94"/>
                  </a:cubicBezTo>
                  <a:cubicBezTo>
                    <a:pt x="75" y="86"/>
                    <a:pt x="71" y="80"/>
                    <a:pt x="64" y="76"/>
                  </a:cubicBezTo>
                  <a:cubicBezTo>
                    <a:pt x="62" y="75"/>
                    <a:pt x="59" y="75"/>
                    <a:pt x="55" y="74"/>
                  </a:cubicBezTo>
                  <a:cubicBezTo>
                    <a:pt x="51" y="73"/>
                    <a:pt x="46" y="72"/>
                    <a:pt x="41" y="71"/>
                  </a:cubicBezTo>
                  <a:cubicBezTo>
                    <a:pt x="30" y="69"/>
                    <a:pt x="22" y="67"/>
                    <a:pt x="18" y="64"/>
                  </a:cubicBezTo>
                  <a:cubicBezTo>
                    <a:pt x="11" y="60"/>
                    <a:pt x="7" y="53"/>
                    <a:pt x="7" y="42"/>
                  </a:cubicBezTo>
                  <a:cubicBezTo>
                    <a:pt x="7" y="33"/>
                    <a:pt x="10" y="25"/>
                    <a:pt x="17" y="18"/>
                  </a:cubicBezTo>
                  <a:cubicBezTo>
                    <a:pt x="23" y="10"/>
                    <a:pt x="32" y="5"/>
                    <a:pt x="42" y="3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63" y="15"/>
                    <a:pt x="54" y="14"/>
                    <a:pt x="42" y="16"/>
                  </a:cubicBezTo>
                  <a:cubicBezTo>
                    <a:pt x="27" y="19"/>
                    <a:pt x="20" y="27"/>
                    <a:pt x="20" y="40"/>
                  </a:cubicBezTo>
                  <a:cubicBezTo>
                    <a:pt x="20" y="46"/>
                    <a:pt x="23" y="50"/>
                    <a:pt x="27" y="53"/>
                  </a:cubicBezTo>
                  <a:cubicBezTo>
                    <a:pt x="31" y="55"/>
                    <a:pt x="37" y="57"/>
                    <a:pt x="45" y="58"/>
                  </a:cubicBezTo>
                  <a:cubicBezTo>
                    <a:pt x="53" y="59"/>
                    <a:pt x="59" y="60"/>
                    <a:pt x="63" y="62"/>
                  </a:cubicBezTo>
                  <a:cubicBezTo>
                    <a:pt x="68" y="63"/>
                    <a:pt x="71" y="64"/>
                    <a:pt x="74" y="66"/>
                  </a:cubicBezTo>
                  <a:cubicBezTo>
                    <a:pt x="83" y="71"/>
                    <a:pt x="88" y="79"/>
                    <a:pt x="88" y="91"/>
                  </a:cubicBezTo>
                  <a:cubicBezTo>
                    <a:pt x="88" y="102"/>
                    <a:pt x="84" y="112"/>
                    <a:pt x="76" y="121"/>
                  </a:cubicBez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00"/>
            <p:cNvSpPr>
              <a:spLocks noEditPoints="1"/>
            </p:cNvSpPr>
            <p:nvPr/>
          </p:nvSpPr>
          <p:spPr bwMode="auto">
            <a:xfrm>
              <a:off x="-14373" y="7282"/>
              <a:ext cx="50" cy="419"/>
            </a:xfrm>
            <a:custGeom>
              <a:avLst/>
              <a:gdLst>
                <a:gd name="T0" fmla="*/ 11 w 21"/>
                <a:gd name="T1" fmla="*/ 22 h 177"/>
                <a:gd name="T2" fmla="*/ 3 w 21"/>
                <a:gd name="T3" fmla="*/ 21 h 177"/>
                <a:gd name="T4" fmla="*/ 0 w 21"/>
                <a:gd name="T5" fmla="*/ 14 h 177"/>
                <a:gd name="T6" fmla="*/ 10 w 21"/>
                <a:gd name="T7" fmla="*/ 1 h 177"/>
                <a:gd name="T8" fmla="*/ 21 w 21"/>
                <a:gd name="T9" fmla="*/ 10 h 177"/>
                <a:gd name="T10" fmla="*/ 11 w 21"/>
                <a:gd name="T11" fmla="*/ 22 h 177"/>
                <a:gd name="T12" fmla="*/ 7 w 21"/>
                <a:gd name="T13" fmla="*/ 177 h 177"/>
                <a:gd name="T14" fmla="*/ 4 w 21"/>
                <a:gd name="T15" fmla="*/ 47 h 177"/>
                <a:gd name="T16" fmla="*/ 17 w 21"/>
                <a:gd name="T17" fmla="*/ 44 h 177"/>
                <a:gd name="T18" fmla="*/ 20 w 21"/>
                <a:gd name="T19" fmla="*/ 174 h 177"/>
                <a:gd name="T20" fmla="*/ 7 w 21"/>
                <a:gd name="T21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77">
                  <a:moveTo>
                    <a:pt x="11" y="22"/>
                  </a:moveTo>
                  <a:cubicBezTo>
                    <a:pt x="8" y="23"/>
                    <a:pt x="6" y="22"/>
                    <a:pt x="3" y="21"/>
                  </a:cubicBezTo>
                  <a:cubicBezTo>
                    <a:pt x="1" y="19"/>
                    <a:pt x="0" y="17"/>
                    <a:pt x="0" y="14"/>
                  </a:cubicBezTo>
                  <a:cubicBezTo>
                    <a:pt x="0" y="8"/>
                    <a:pt x="3" y="4"/>
                    <a:pt x="10" y="1"/>
                  </a:cubicBezTo>
                  <a:cubicBezTo>
                    <a:pt x="15" y="0"/>
                    <a:pt x="19" y="3"/>
                    <a:pt x="21" y="10"/>
                  </a:cubicBezTo>
                  <a:cubicBezTo>
                    <a:pt x="21" y="17"/>
                    <a:pt x="17" y="21"/>
                    <a:pt x="11" y="22"/>
                  </a:cubicBezTo>
                  <a:close/>
                  <a:moveTo>
                    <a:pt x="7" y="177"/>
                  </a:moveTo>
                  <a:cubicBezTo>
                    <a:pt x="4" y="47"/>
                    <a:pt x="4" y="47"/>
                    <a:pt x="4" y="47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20" y="174"/>
                    <a:pt x="20" y="174"/>
                    <a:pt x="20" y="174"/>
                  </a:cubicBezTo>
                  <a:lnTo>
                    <a:pt x="7" y="177"/>
                  </a:ln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01"/>
            <p:cNvSpPr>
              <a:spLocks/>
            </p:cNvSpPr>
            <p:nvPr/>
          </p:nvSpPr>
          <p:spPr bwMode="auto">
            <a:xfrm>
              <a:off x="-14267" y="7341"/>
              <a:ext cx="246" cy="341"/>
            </a:xfrm>
            <a:custGeom>
              <a:avLst/>
              <a:gdLst>
                <a:gd name="T0" fmla="*/ 91 w 104"/>
                <a:gd name="T1" fmla="*/ 127 h 144"/>
                <a:gd name="T2" fmla="*/ 89 w 104"/>
                <a:gd name="T3" fmla="*/ 50 h 144"/>
                <a:gd name="T4" fmla="*/ 51 w 104"/>
                <a:gd name="T5" fmla="*/ 16 h 144"/>
                <a:gd name="T6" fmla="*/ 23 w 104"/>
                <a:gd name="T7" fmla="*/ 31 h 144"/>
                <a:gd name="T8" fmla="*/ 14 w 104"/>
                <a:gd name="T9" fmla="*/ 63 h 144"/>
                <a:gd name="T10" fmla="*/ 16 w 104"/>
                <a:gd name="T11" fmla="*/ 142 h 144"/>
                <a:gd name="T12" fmla="*/ 3 w 104"/>
                <a:gd name="T13" fmla="*/ 144 h 144"/>
                <a:gd name="T14" fmla="*/ 0 w 104"/>
                <a:gd name="T15" fmla="*/ 14 h 144"/>
                <a:gd name="T16" fmla="*/ 13 w 104"/>
                <a:gd name="T17" fmla="*/ 12 h 144"/>
                <a:gd name="T18" fmla="*/ 13 w 104"/>
                <a:gd name="T19" fmla="*/ 27 h 144"/>
                <a:gd name="T20" fmla="*/ 51 w 104"/>
                <a:gd name="T21" fmla="*/ 3 h 144"/>
                <a:gd name="T22" fmla="*/ 88 w 104"/>
                <a:gd name="T23" fmla="*/ 10 h 144"/>
                <a:gd name="T24" fmla="*/ 102 w 104"/>
                <a:gd name="T25" fmla="*/ 46 h 144"/>
                <a:gd name="T26" fmla="*/ 104 w 104"/>
                <a:gd name="T27" fmla="*/ 125 h 144"/>
                <a:gd name="T28" fmla="*/ 91 w 104"/>
                <a:gd name="T29" fmla="*/ 12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" h="144">
                  <a:moveTo>
                    <a:pt x="91" y="127"/>
                  </a:moveTo>
                  <a:cubicBezTo>
                    <a:pt x="89" y="50"/>
                    <a:pt x="89" y="50"/>
                    <a:pt x="89" y="50"/>
                  </a:cubicBezTo>
                  <a:cubicBezTo>
                    <a:pt x="88" y="22"/>
                    <a:pt x="76" y="11"/>
                    <a:pt x="51" y="16"/>
                  </a:cubicBezTo>
                  <a:cubicBezTo>
                    <a:pt x="39" y="18"/>
                    <a:pt x="29" y="23"/>
                    <a:pt x="23" y="31"/>
                  </a:cubicBezTo>
                  <a:cubicBezTo>
                    <a:pt x="17" y="40"/>
                    <a:pt x="14" y="50"/>
                    <a:pt x="14" y="63"/>
                  </a:cubicBezTo>
                  <a:cubicBezTo>
                    <a:pt x="16" y="142"/>
                    <a:pt x="16" y="142"/>
                    <a:pt x="16" y="142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9" y="15"/>
                    <a:pt x="31" y="7"/>
                    <a:pt x="51" y="3"/>
                  </a:cubicBezTo>
                  <a:cubicBezTo>
                    <a:pt x="67" y="0"/>
                    <a:pt x="79" y="2"/>
                    <a:pt x="88" y="10"/>
                  </a:cubicBezTo>
                  <a:cubicBezTo>
                    <a:pt x="97" y="17"/>
                    <a:pt x="102" y="29"/>
                    <a:pt x="102" y="46"/>
                  </a:cubicBezTo>
                  <a:cubicBezTo>
                    <a:pt x="104" y="125"/>
                    <a:pt x="104" y="125"/>
                    <a:pt x="104" y="125"/>
                  </a:cubicBezTo>
                  <a:lnTo>
                    <a:pt x="91" y="127"/>
                  </a:ln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02"/>
            <p:cNvSpPr>
              <a:spLocks noEditPoints="1"/>
            </p:cNvSpPr>
            <p:nvPr/>
          </p:nvSpPr>
          <p:spPr bwMode="auto">
            <a:xfrm>
              <a:off x="-13952" y="7270"/>
              <a:ext cx="321" cy="336"/>
            </a:xfrm>
            <a:custGeom>
              <a:avLst/>
              <a:gdLst>
                <a:gd name="T0" fmla="*/ 13 w 136"/>
                <a:gd name="T1" fmla="*/ 79 h 142"/>
                <a:gd name="T2" fmla="*/ 28 w 136"/>
                <a:gd name="T3" fmla="*/ 118 h 142"/>
                <a:gd name="T4" fmla="*/ 70 w 136"/>
                <a:gd name="T5" fmla="*/ 126 h 142"/>
                <a:gd name="T6" fmla="*/ 93 w 136"/>
                <a:gd name="T7" fmla="*/ 117 h 142"/>
                <a:gd name="T8" fmla="*/ 117 w 136"/>
                <a:gd name="T9" fmla="*/ 90 h 142"/>
                <a:gd name="T10" fmla="*/ 129 w 136"/>
                <a:gd name="T11" fmla="*/ 93 h 142"/>
                <a:gd name="T12" fmla="*/ 92 w 136"/>
                <a:gd name="T13" fmla="*/ 131 h 142"/>
                <a:gd name="T14" fmla="*/ 70 w 136"/>
                <a:gd name="T15" fmla="*/ 139 h 142"/>
                <a:gd name="T16" fmla="*/ 21 w 136"/>
                <a:gd name="T17" fmla="*/ 129 h 142"/>
                <a:gd name="T18" fmla="*/ 1 w 136"/>
                <a:gd name="T19" fmla="*/ 84 h 142"/>
                <a:gd name="T20" fmla="*/ 19 w 136"/>
                <a:gd name="T21" fmla="*/ 32 h 142"/>
                <a:gd name="T22" fmla="*/ 67 w 136"/>
                <a:gd name="T23" fmla="*/ 4 h 142"/>
                <a:gd name="T24" fmla="*/ 115 w 136"/>
                <a:gd name="T25" fmla="*/ 13 h 142"/>
                <a:gd name="T26" fmla="*/ 136 w 136"/>
                <a:gd name="T27" fmla="*/ 56 h 142"/>
                <a:gd name="T28" fmla="*/ 13 w 136"/>
                <a:gd name="T29" fmla="*/ 79 h 142"/>
                <a:gd name="T30" fmla="*/ 102 w 136"/>
                <a:gd name="T31" fmla="*/ 21 h 142"/>
                <a:gd name="T32" fmla="*/ 67 w 136"/>
                <a:gd name="T33" fmla="*/ 16 h 142"/>
                <a:gd name="T34" fmla="*/ 15 w 136"/>
                <a:gd name="T35" fmla="*/ 66 h 142"/>
                <a:gd name="T36" fmla="*/ 121 w 136"/>
                <a:gd name="T37" fmla="*/ 46 h 142"/>
                <a:gd name="T38" fmla="*/ 102 w 136"/>
                <a:gd name="T39" fmla="*/ 2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6" h="142">
                  <a:moveTo>
                    <a:pt x="13" y="79"/>
                  </a:moveTo>
                  <a:cubicBezTo>
                    <a:pt x="14" y="97"/>
                    <a:pt x="19" y="110"/>
                    <a:pt x="28" y="118"/>
                  </a:cubicBezTo>
                  <a:cubicBezTo>
                    <a:pt x="39" y="127"/>
                    <a:pt x="52" y="129"/>
                    <a:pt x="70" y="126"/>
                  </a:cubicBezTo>
                  <a:cubicBezTo>
                    <a:pt x="78" y="124"/>
                    <a:pt x="86" y="121"/>
                    <a:pt x="93" y="117"/>
                  </a:cubicBezTo>
                  <a:cubicBezTo>
                    <a:pt x="102" y="112"/>
                    <a:pt x="110" y="102"/>
                    <a:pt x="117" y="90"/>
                  </a:cubicBezTo>
                  <a:cubicBezTo>
                    <a:pt x="129" y="93"/>
                    <a:pt x="129" y="93"/>
                    <a:pt x="129" y="93"/>
                  </a:cubicBezTo>
                  <a:cubicBezTo>
                    <a:pt x="121" y="110"/>
                    <a:pt x="109" y="123"/>
                    <a:pt x="92" y="131"/>
                  </a:cubicBezTo>
                  <a:cubicBezTo>
                    <a:pt x="85" y="135"/>
                    <a:pt x="78" y="137"/>
                    <a:pt x="70" y="139"/>
                  </a:cubicBezTo>
                  <a:cubicBezTo>
                    <a:pt x="50" y="142"/>
                    <a:pt x="34" y="139"/>
                    <a:pt x="21" y="129"/>
                  </a:cubicBezTo>
                  <a:cubicBezTo>
                    <a:pt x="8" y="118"/>
                    <a:pt x="1" y="103"/>
                    <a:pt x="1" y="84"/>
                  </a:cubicBezTo>
                  <a:cubicBezTo>
                    <a:pt x="0" y="65"/>
                    <a:pt x="6" y="47"/>
                    <a:pt x="19" y="32"/>
                  </a:cubicBezTo>
                  <a:cubicBezTo>
                    <a:pt x="31" y="17"/>
                    <a:pt x="47" y="8"/>
                    <a:pt x="67" y="4"/>
                  </a:cubicBezTo>
                  <a:cubicBezTo>
                    <a:pt x="86" y="0"/>
                    <a:pt x="102" y="3"/>
                    <a:pt x="115" y="13"/>
                  </a:cubicBezTo>
                  <a:cubicBezTo>
                    <a:pt x="128" y="22"/>
                    <a:pt x="135" y="37"/>
                    <a:pt x="136" y="56"/>
                  </a:cubicBezTo>
                  <a:lnTo>
                    <a:pt x="13" y="79"/>
                  </a:lnTo>
                  <a:close/>
                  <a:moveTo>
                    <a:pt x="102" y="21"/>
                  </a:moveTo>
                  <a:cubicBezTo>
                    <a:pt x="92" y="15"/>
                    <a:pt x="80" y="14"/>
                    <a:pt x="67" y="16"/>
                  </a:cubicBezTo>
                  <a:cubicBezTo>
                    <a:pt x="40" y="22"/>
                    <a:pt x="23" y="38"/>
                    <a:pt x="15" y="6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18" y="35"/>
                    <a:pt x="112" y="26"/>
                    <a:pt x="102" y="21"/>
                  </a:cubicBez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03"/>
            <p:cNvSpPr>
              <a:spLocks/>
            </p:cNvSpPr>
            <p:nvPr/>
          </p:nvSpPr>
          <p:spPr bwMode="auto">
            <a:xfrm>
              <a:off x="-13586" y="7216"/>
              <a:ext cx="208" cy="333"/>
            </a:xfrm>
            <a:custGeom>
              <a:avLst/>
              <a:gdLst>
                <a:gd name="T0" fmla="*/ 76 w 88"/>
                <a:gd name="T1" fmla="*/ 120 h 141"/>
                <a:gd name="T2" fmla="*/ 46 w 88"/>
                <a:gd name="T3" fmla="*/ 137 h 141"/>
                <a:gd name="T4" fmla="*/ 0 w 88"/>
                <a:gd name="T5" fmla="*/ 118 h 141"/>
                <a:gd name="T6" fmla="*/ 11 w 88"/>
                <a:gd name="T7" fmla="*/ 109 h 141"/>
                <a:gd name="T8" fmla="*/ 24 w 88"/>
                <a:gd name="T9" fmla="*/ 122 h 141"/>
                <a:gd name="T10" fmla="*/ 46 w 88"/>
                <a:gd name="T11" fmla="*/ 124 h 141"/>
                <a:gd name="T12" fmla="*/ 75 w 88"/>
                <a:gd name="T13" fmla="*/ 93 h 141"/>
                <a:gd name="T14" fmla="*/ 64 w 88"/>
                <a:gd name="T15" fmla="*/ 76 h 141"/>
                <a:gd name="T16" fmla="*/ 55 w 88"/>
                <a:gd name="T17" fmla="*/ 73 h 141"/>
                <a:gd name="T18" fmla="*/ 40 w 88"/>
                <a:gd name="T19" fmla="*/ 70 h 141"/>
                <a:gd name="T20" fmla="*/ 17 w 88"/>
                <a:gd name="T21" fmla="*/ 63 h 141"/>
                <a:gd name="T22" fmla="*/ 7 w 88"/>
                <a:gd name="T23" fmla="*/ 42 h 141"/>
                <a:gd name="T24" fmla="*/ 16 w 88"/>
                <a:gd name="T25" fmla="*/ 17 h 141"/>
                <a:gd name="T26" fmla="*/ 42 w 88"/>
                <a:gd name="T27" fmla="*/ 3 h 141"/>
                <a:gd name="T28" fmla="*/ 79 w 88"/>
                <a:gd name="T29" fmla="*/ 11 h 141"/>
                <a:gd name="T30" fmla="*/ 70 w 88"/>
                <a:gd name="T31" fmla="*/ 21 h 141"/>
                <a:gd name="T32" fmla="*/ 42 w 88"/>
                <a:gd name="T33" fmla="*/ 15 h 141"/>
                <a:gd name="T34" fmla="*/ 20 w 88"/>
                <a:gd name="T35" fmla="*/ 39 h 141"/>
                <a:gd name="T36" fmla="*/ 27 w 88"/>
                <a:gd name="T37" fmla="*/ 52 h 141"/>
                <a:gd name="T38" fmla="*/ 45 w 88"/>
                <a:gd name="T39" fmla="*/ 58 h 141"/>
                <a:gd name="T40" fmla="*/ 63 w 88"/>
                <a:gd name="T41" fmla="*/ 61 h 141"/>
                <a:gd name="T42" fmla="*/ 73 w 88"/>
                <a:gd name="T43" fmla="*/ 65 h 141"/>
                <a:gd name="T44" fmla="*/ 88 w 88"/>
                <a:gd name="T45" fmla="*/ 91 h 141"/>
                <a:gd name="T46" fmla="*/ 76 w 88"/>
                <a:gd name="T47" fmla="*/ 12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" h="141">
                  <a:moveTo>
                    <a:pt x="76" y="120"/>
                  </a:moveTo>
                  <a:cubicBezTo>
                    <a:pt x="68" y="129"/>
                    <a:pt x="58" y="135"/>
                    <a:pt x="46" y="137"/>
                  </a:cubicBezTo>
                  <a:cubicBezTo>
                    <a:pt x="26" y="141"/>
                    <a:pt x="10" y="134"/>
                    <a:pt x="0" y="118"/>
                  </a:cubicBezTo>
                  <a:cubicBezTo>
                    <a:pt x="11" y="109"/>
                    <a:pt x="11" y="109"/>
                    <a:pt x="11" y="109"/>
                  </a:cubicBezTo>
                  <a:cubicBezTo>
                    <a:pt x="14" y="115"/>
                    <a:pt x="19" y="119"/>
                    <a:pt x="24" y="122"/>
                  </a:cubicBezTo>
                  <a:cubicBezTo>
                    <a:pt x="29" y="125"/>
                    <a:pt x="36" y="126"/>
                    <a:pt x="46" y="124"/>
                  </a:cubicBezTo>
                  <a:cubicBezTo>
                    <a:pt x="65" y="120"/>
                    <a:pt x="75" y="110"/>
                    <a:pt x="75" y="93"/>
                  </a:cubicBezTo>
                  <a:cubicBezTo>
                    <a:pt x="75" y="86"/>
                    <a:pt x="71" y="80"/>
                    <a:pt x="64" y="76"/>
                  </a:cubicBezTo>
                  <a:cubicBezTo>
                    <a:pt x="62" y="75"/>
                    <a:pt x="59" y="74"/>
                    <a:pt x="55" y="73"/>
                  </a:cubicBezTo>
                  <a:cubicBezTo>
                    <a:pt x="51" y="72"/>
                    <a:pt x="46" y="71"/>
                    <a:pt x="40" y="70"/>
                  </a:cubicBezTo>
                  <a:cubicBezTo>
                    <a:pt x="30" y="69"/>
                    <a:pt x="22" y="66"/>
                    <a:pt x="17" y="63"/>
                  </a:cubicBezTo>
                  <a:cubicBezTo>
                    <a:pt x="10" y="59"/>
                    <a:pt x="7" y="52"/>
                    <a:pt x="7" y="42"/>
                  </a:cubicBezTo>
                  <a:cubicBezTo>
                    <a:pt x="7" y="33"/>
                    <a:pt x="10" y="25"/>
                    <a:pt x="16" y="17"/>
                  </a:cubicBezTo>
                  <a:cubicBezTo>
                    <a:pt x="23" y="9"/>
                    <a:pt x="31" y="5"/>
                    <a:pt x="42" y="3"/>
                  </a:cubicBezTo>
                  <a:cubicBezTo>
                    <a:pt x="56" y="0"/>
                    <a:pt x="69" y="2"/>
                    <a:pt x="79" y="1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62" y="15"/>
                    <a:pt x="53" y="13"/>
                    <a:pt x="42" y="15"/>
                  </a:cubicBezTo>
                  <a:cubicBezTo>
                    <a:pt x="27" y="18"/>
                    <a:pt x="19" y="26"/>
                    <a:pt x="20" y="39"/>
                  </a:cubicBezTo>
                  <a:cubicBezTo>
                    <a:pt x="20" y="45"/>
                    <a:pt x="22" y="50"/>
                    <a:pt x="27" y="52"/>
                  </a:cubicBezTo>
                  <a:cubicBezTo>
                    <a:pt x="31" y="55"/>
                    <a:pt x="37" y="56"/>
                    <a:pt x="45" y="58"/>
                  </a:cubicBezTo>
                  <a:cubicBezTo>
                    <a:pt x="52" y="59"/>
                    <a:pt x="58" y="60"/>
                    <a:pt x="63" y="61"/>
                  </a:cubicBezTo>
                  <a:cubicBezTo>
                    <a:pt x="68" y="63"/>
                    <a:pt x="71" y="64"/>
                    <a:pt x="73" y="65"/>
                  </a:cubicBezTo>
                  <a:cubicBezTo>
                    <a:pt x="83" y="70"/>
                    <a:pt x="87" y="79"/>
                    <a:pt x="88" y="91"/>
                  </a:cubicBezTo>
                  <a:cubicBezTo>
                    <a:pt x="88" y="102"/>
                    <a:pt x="84" y="112"/>
                    <a:pt x="76" y="120"/>
                  </a:cubicBez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04"/>
            <p:cNvSpPr>
              <a:spLocks/>
            </p:cNvSpPr>
            <p:nvPr/>
          </p:nvSpPr>
          <p:spPr bwMode="auto">
            <a:xfrm>
              <a:off x="-13340" y="7169"/>
              <a:ext cx="208" cy="333"/>
            </a:xfrm>
            <a:custGeom>
              <a:avLst/>
              <a:gdLst>
                <a:gd name="T0" fmla="*/ 76 w 88"/>
                <a:gd name="T1" fmla="*/ 120 h 141"/>
                <a:gd name="T2" fmla="*/ 46 w 88"/>
                <a:gd name="T3" fmla="*/ 137 h 141"/>
                <a:gd name="T4" fmla="*/ 0 w 88"/>
                <a:gd name="T5" fmla="*/ 118 h 141"/>
                <a:gd name="T6" fmla="*/ 11 w 88"/>
                <a:gd name="T7" fmla="*/ 109 h 141"/>
                <a:gd name="T8" fmla="*/ 24 w 88"/>
                <a:gd name="T9" fmla="*/ 122 h 141"/>
                <a:gd name="T10" fmla="*/ 46 w 88"/>
                <a:gd name="T11" fmla="*/ 124 h 141"/>
                <a:gd name="T12" fmla="*/ 75 w 88"/>
                <a:gd name="T13" fmla="*/ 93 h 141"/>
                <a:gd name="T14" fmla="*/ 64 w 88"/>
                <a:gd name="T15" fmla="*/ 76 h 141"/>
                <a:gd name="T16" fmla="*/ 55 w 88"/>
                <a:gd name="T17" fmla="*/ 73 h 141"/>
                <a:gd name="T18" fmla="*/ 41 w 88"/>
                <a:gd name="T19" fmla="*/ 71 h 141"/>
                <a:gd name="T20" fmla="*/ 18 w 88"/>
                <a:gd name="T21" fmla="*/ 64 h 141"/>
                <a:gd name="T22" fmla="*/ 7 w 88"/>
                <a:gd name="T23" fmla="*/ 42 h 141"/>
                <a:gd name="T24" fmla="*/ 17 w 88"/>
                <a:gd name="T25" fmla="*/ 17 h 141"/>
                <a:gd name="T26" fmla="*/ 42 w 88"/>
                <a:gd name="T27" fmla="*/ 3 h 141"/>
                <a:gd name="T28" fmla="*/ 80 w 88"/>
                <a:gd name="T29" fmla="*/ 11 h 141"/>
                <a:gd name="T30" fmla="*/ 70 w 88"/>
                <a:gd name="T31" fmla="*/ 21 h 141"/>
                <a:gd name="T32" fmla="*/ 43 w 88"/>
                <a:gd name="T33" fmla="*/ 15 h 141"/>
                <a:gd name="T34" fmla="*/ 20 w 88"/>
                <a:gd name="T35" fmla="*/ 39 h 141"/>
                <a:gd name="T36" fmla="*/ 27 w 88"/>
                <a:gd name="T37" fmla="*/ 53 h 141"/>
                <a:gd name="T38" fmla="*/ 46 w 88"/>
                <a:gd name="T39" fmla="*/ 58 h 141"/>
                <a:gd name="T40" fmla="*/ 63 w 88"/>
                <a:gd name="T41" fmla="*/ 61 h 141"/>
                <a:gd name="T42" fmla="*/ 74 w 88"/>
                <a:gd name="T43" fmla="*/ 65 h 141"/>
                <a:gd name="T44" fmla="*/ 88 w 88"/>
                <a:gd name="T45" fmla="*/ 91 h 141"/>
                <a:gd name="T46" fmla="*/ 76 w 88"/>
                <a:gd name="T47" fmla="*/ 12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" h="141">
                  <a:moveTo>
                    <a:pt x="76" y="120"/>
                  </a:moveTo>
                  <a:cubicBezTo>
                    <a:pt x="68" y="129"/>
                    <a:pt x="58" y="135"/>
                    <a:pt x="46" y="137"/>
                  </a:cubicBezTo>
                  <a:cubicBezTo>
                    <a:pt x="26" y="141"/>
                    <a:pt x="11" y="134"/>
                    <a:pt x="0" y="118"/>
                  </a:cubicBezTo>
                  <a:cubicBezTo>
                    <a:pt x="11" y="109"/>
                    <a:pt x="11" y="109"/>
                    <a:pt x="11" y="109"/>
                  </a:cubicBezTo>
                  <a:cubicBezTo>
                    <a:pt x="15" y="115"/>
                    <a:pt x="19" y="119"/>
                    <a:pt x="24" y="122"/>
                  </a:cubicBezTo>
                  <a:cubicBezTo>
                    <a:pt x="30" y="125"/>
                    <a:pt x="37" y="126"/>
                    <a:pt x="46" y="124"/>
                  </a:cubicBezTo>
                  <a:cubicBezTo>
                    <a:pt x="66" y="120"/>
                    <a:pt x="76" y="110"/>
                    <a:pt x="75" y="93"/>
                  </a:cubicBezTo>
                  <a:cubicBezTo>
                    <a:pt x="75" y="86"/>
                    <a:pt x="71" y="80"/>
                    <a:pt x="64" y="76"/>
                  </a:cubicBezTo>
                  <a:cubicBezTo>
                    <a:pt x="62" y="75"/>
                    <a:pt x="59" y="74"/>
                    <a:pt x="55" y="73"/>
                  </a:cubicBezTo>
                  <a:cubicBezTo>
                    <a:pt x="51" y="73"/>
                    <a:pt x="47" y="72"/>
                    <a:pt x="41" y="71"/>
                  </a:cubicBezTo>
                  <a:cubicBezTo>
                    <a:pt x="30" y="69"/>
                    <a:pt x="23" y="66"/>
                    <a:pt x="18" y="64"/>
                  </a:cubicBezTo>
                  <a:cubicBezTo>
                    <a:pt x="11" y="59"/>
                    <a:pt x="7" y="52"/>
                    <a:pt x="7" y="42"/>
                  </a:cubicBezTo>
                  <a:cubicBezTo>
                    <a:pt x="7" y="33"/>
                    <a:pt x="10" y="25"/>
                    <a:pt x="17" y="17"/>
                  </a:cubicBezTo>
                  <a:cubicBezTo>
                    <a:pt x="23" y="10"/>
                    <a:pt x="32" y="5"/>
                    <a:pt x="42" y="3"/>
                  </a:cubicBezTo>
                  <a:cubicBezTo>
                    <a:pt x="57" y="0"/>
                    <a:pt x="69" y="3"/>
                    <a:pt x="80" y="1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63" y="15"/>
                    <a:pt x="54" y="13"/>
                    <a:pt x="43" y="15"/>
                  </a:cubicBezTo>
                  <a:cubicBezTo>
                    <a:pt x="27" y="18"/>
                    <a:pt x="20" y="26"/>
                    <a:pt x="20" y="39"/>
                  </a:cubicBezTo>
                  <a:cubicBezTo>
                    <a:pt x="20" y="45"/>
                    <a:pt x="23" y="50"/>
                    <a:pt x="27" y="53"/>
                  </a:cubicBezTo>
                  <a:cubicBezTo>
                    <a:pt x="31" y="55"/>
                    <a:pt x="37" y="57"/>
                    <a:pt x="46" y="58"/>
                  </a:cubicBezTo>
                  <a:cubicBezTo>
                    <a:pt x="53" y="59"/>
                    <a:pt x="59" y="60"/>
                    <a:pt x="63" y="61"/>
                  </a:cubicBezTo>
                  <a:cubicBezTo>
                    <a:pt x="68" y="63"/>
                    <a:pt x="72" y="64"/>
                    <a:pt x="74" y="65"/>
                  </a:cubicBezTo>
                  <a:cubicBezTo>
                    <a:pt x="83" y="70"/>
                    <a:pt x="88" y="79"/>
                    <a:pt x="88" y="91"/>
                  </a:cubicBezTo>
                  <a:cubicBezTo>
                    <a:pt x="88" y="102"/>
                    <a:pt x="85" y="112"/>
                    <a:pt x="76" y="120"/>
                  </a:cubicBez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05"/>
            <p:cNvSpPr>
              <a:spLocks/>
            </p:cNvSpPr>
            <p:nvPr/>
          </p:nvSpPr>
          <p:spPr bwMode="auto">
            <a:xfrm>
              <a:off x="-12877" y="6805"/>
              <a:ext cx="440" cy="612"/>
            </a:xfrm>
            <a:custGeom>
              <a:avLst/>
              <a:gdLst>
                <a:gd name="T0" fmla="*/ 34 w 440"/>
                <a:gd name="T1" fmla="*/ 156 h 612"/>
                <a:gd name="T2" fmla="*/ 43 w 440"/>
                <a:gd name="T3" fmla="*/ 607 h 612"/>
                <a:gd name="T4" fmla="*/ 12 w 440"/>
                <a:gd name="T5" fmla="*/ 612 h 612"/>
                <a:gd name="T6" fmla="*/ 0 w 440"/>
                <a:gd name="T7" fmla="*/ 78 h 612"/>
                <a:gd name="T8" fmla="*/ 409 w 440"/>
                <a:gd name="T9" fmla="*/ 465 h 612"/>
                <a:gd name="T10" fmla="*/ 400 w 440"/>
                <a:gd name="T11" fmla="*/ 4 h 612"/>
                <a:gd name="T12" fmla="*/ 431 w 440"/>
                <a:gd name="T13" fmla="*/ 0 h 612"/>
                <a:gd name="T14" fmla="*/ 440 w 440"/>
                <a:gd name="T15" fmla="*/ 539 h 612"/>
                <a:gd name="T16" fmla="*/ 34 w 440"/>
                <a:gd name="T17" fmla="*/ 156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0" h="612">
                  <a:moveTo>
                    <a:pt x="34" y="156"/>
                  </a:moveTo>
                  <a:lnTo>
                    <a:pt x="43" y="607"/>
                  </a:lnTo>
                  <a:lnTo>
                    <a:pt x="12" y="612"/>
                  </a:lnTo>
                  <a:lnTo>
                    <a:pt x="0" y="78"/>
                  </a:lnTo>
                  <a:lnTo>
                    <a:pt x="409" y="465"/>
                  </a:lnTo>
                  <a:lnTo>
                    <a:pt x="400" y="4"/>
                  </a:lnTo>
                  <a:lnTo>
                    <a:pt x="431" y="0"/>
                  </a:lnTo>
                  <a:lnTo>
                    <a:pt x="440" y="539"/>
                  </a:lnTo>
                  <a:lnTo>
                    <a:pt x="34" y="156"/>
                  </a:ln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06"/>
            <p:cNvSpPr>
              <a:spLocks noEditPoints="1"/>
            </p:cNvSpPr>
            <p:nvPr/>
          </p:nvSpPr>
          <p:spPr bwMode="auto">
            <a:xfrm>
              <a:off x="-12366" y="6970"/>
              <a:ext cx="319" cy="336"/>
            </a:xfrm>
            <a:custGeom>
              <a:avLst/>
              <a:gdLst>
                <a:gd name="T0" fmla="*/ 12 w 135"/>
                <a:gd name="T1" fmla="*/ 79 h 142"/>
                <a:gd name="T2" fmla="*/ 28 w 135"/>
                <a:gd name="T3" fmla="*/ 118 h 142"/>
                <a:gd name="T4" fmla="*/ 69 w 135"/>
                <a:gd name="T5" fmla="*/ 126 h 142"/>
                <a:gd name="T6" fmla="*/ 93 w 135"/>
                <a:gd name="T7" fmla="*/ 117 h 142"/>
                <a:gd name="T8" fmla="*/ 116 w 135"/>
                <a:gd name="T9" fmla="*/ 89 h 142"/>
                <a:gd name="T10" fmla="*/ 128 w 135"/>
                <a:gd name="T11" fmla="*/ 92 h 142"/>
                <a:gd name="T12" fmla="*/ 91 w 135"/>
                <a:gd name="T13" fmla="*/ 131 h 142"/>
                <a:gd name="T14" fmla="*/ 69 w 135"/>
                <a:gd name="T15" fmla="*/ 138 h 142"/>
                <a:gd name="T16" fmla="*/ 20 w 135"/>
                <a:gd name="T17" fmla="*/ 128 h 142"/>
                <a:gd name="T18" fmla="*/ 0 w 135"/>
                <a:gd name="T19" fmla="*/ 84 h 142"/>
                <a:gd name="T20" fmla="*/ 18 w 135"/>
                <a:gd name="T21" fmla="*/ 32 h 142"/>
                <a:gd name="T22" fmla="*/ 66 w 135"/>
                <a:gd name="T23" fmla="*/ 4 h 142"/>
                <a:gd name="T24" fmla="*/ 114 w 135"/>
                <a:gd name="T25" fmla="*/ 12 h 142"/>
                <a:gd name="T26" fmla="*/ 135 w 135"/>
                <a:gd name="T27" fmla="*/ 55 h 142"/>
                <a:gd name="T28" fmla="*/ 12 w 135"/>
                <a:gd name="T29" fmla="*/ 79 h 142"/>
                <a:gd name="T30" fmla="*/ 101 w 135"/>
                <a:gd name="T31" fmla="*/ 20 h 142"/>
                <a:gd name="T32" fmla="*/ 66 w 135"/>
                <a:gd name="T33" fmla="*/ 16 h 142"/>
                <a:gd name="T34" fmla="*/ 14 w 135"/>
                <a:gd name="T35" fmla="*/ 66 h 142"/>
                <a:gd name="T36" fmla="*/ 120 w 135"/>
                <a:gd name="T37" fmla="*/ 46 h 142"/>
                <a:gd name="T38" fmla="*/ 101 w 135"/>
                <a:gd name="T39" fmla="*/ 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5" h="142">
                  <a:moveTo>
                    <a:pt x="12" y="79"/>
                  </a:moveTo>
                  <a:cubicBezTo>
                    <a:pt x="13" y="96"/>
                    <a:pt x="18" y="109"/>
                    <a:pt x="28" y="118"/>
                  </a:cubicBezTo>
                  <a:cubicBezTo>
                    <a:pt x="38" y="126"/>
                    <a:pt x="51" y="129"/>
                    <a:pt x="69" y="126"/>
                  </a:cubicBezTo>
                  <a:cubicBezTo>
                    <a:pt x="77" y="124"/>
                    <a:pt x="85" y="121"/>
                    <a:pt x="93" y="117"/>
                  </a:cubicBezTo>
                  <a:cubicBezTo>
                    <a:pt x="102" y="111"/>
                    <a:pt x="109" y="102"/>
                    <a:pt x="116" y="89"/>
                  </a:cubicBezTo>
                  <a:cubicBezTo>
                    <a:pt x="128" y="92"/>
                    <a:pt x="128" y="92"/>
                    <a:pt x="128" y="92"/>
                  </a:cubicBezTo>
                  <a:cubicBezTo>
                    <a:pt x="120" y="109"/>
                    <a:pt x="108" y="122"/>
                    <a:pt x="91" y="131"/>
                  </a:cubicBezTo>
                  <a:cubicBezTo>
                    <a:pt x="84" y="134"/>
                    <a:pt x="77" y="137"/>
                    <a:pt x="69" y="138"/>
                  </a:cubicBezTo>
                  <a:cubicBezTo>
                    <a:pt x="49" y="142"/>
                    <a:pt x="33" y="139"/>
                    <a:pt x="20" y="128"/>
                  </a:cubicBezTo>
                  <a:cubicBezTo>
                    <a:pt x="7" y="118"/>
                    <a:pt x="0" y="103"/>
                    <a:pt x="0" y="84"/>
                  </a:cubicBezTo>
                  <a:cubicBezTo>
                    <a:pt x="0" y="64"/>
                    <a:pt x="5" y="47"/>
                    <a:pt x="18" y="32"/>
                  </a:cubicBezTo>
                  <a:cubicBezTo>
                    <a:pt x="30" y="17"/>
                    <a:pt x="47" y="7"/>
                    <a:pt x="66" y="4"/>
                  </a:cubicBezTo>
                  <a:cubicBezTo>
                    <a:pt x="85" y="0"/>
                    <a:pt x="102" y="3"/>
                    <a:pt x="114" y="12"/>
                  </a:cubicBezTo>
                  <a:cubicBezTo>
                    <a:pt x="128" y="22"/>
                    <a:pt x="134" y="36"/>
                    <a:pt x="135" y="55"/>
                  </a:cubicBezTo>
                  <a:lnTo>
                    <a:pt x="12" y="79"/>
                  </a:lnTo>
                  <a:close/>
                  <a:moveTo>
                    <a:pt x="101" y="20"/>
                  </a:moveTo>
                  <a:cubicBezTo>
                    <a:pt x="91" y="15"/>
                    <a:pt x="79" y="14"/>
                    <a:pt x="66" y="16"/>
                  </a:cubicBezTo>
                  <a:cubicBezTo>
                    <a:pt x="39" y="21"/>
                    <a:pt x="22" y="38"/>
                    <a:pt x="14" y="66"/>
                  </a:cubicBezTo>
                  <a:cubicBezTo>
                    <a:pt x="120" y="46"/>
                    <a:pt x="120" y="46"/>
                    <a:pt x="120" y="46"/>
                  </a:cubicBezTo>
                  <a:cubicBezTo>
                    <a:pt x="118" y="34"/>
                    <a:pt x="111" y="26"/>
                    <a:pt x="101" y="20"/>
                  </a:cubicBez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07"/>
            <p:cNvSpPr>
              <a:spLocks/>
            </p:cNvSpPr>
            <p:nvPr/>
          </p:nvSpPr>
          <p:spPr bwMode="auto">
            <a:xfrm>
              <a:off x="-12049" y="6864"/>
              <a:ext cx="473" cy="383"/>
            </a:xfrm>
            <a:custGeom>
              <a:avLst/>
              <a:gdLst>
                <a:gd name="T0" fmla="*/ 340 w 473"/>
                <a:gd name="T1" fmla="*/ 347 h 383"/>
                <a:gd name="T2" fmla="*/ 239 w 473"/>
                <a:gd name="T3" fmla="*/ 120 h 383"/>
                <a:gd name="T4" fmla="*/ 147 w 473"/>
                <a:gd name="T5" fmla="*/ 383 h 383"/>
                <a:gd name="T6" fmla="*/ 0 w 473"/>
                <a:gd name="T7" fmla="*/ 90 h 383"/>
                <a:gd name="T8" fmla="*/ 33 w 473"/>
                <a:gd name="T9" fmla="*/ 83 h 383"/>
                <a:gd name="T10" fmla="*/ 142 w 473"/>
                <a:gd name="T11" fmla="*/ 302 h 383"/>
                <a:gd name="T12" fmla="*/ 236 w 473"/>
                <a:gd name="T13" fmla="*/ 35 h 383"/>
                <a:gd name="T14" fmla="*/ 340 w 473"/>
                <a:gd name="T15" fmla="*/ 262 h 383"/>
                <a:gd name="T16" fmla="*/ 437 w 473"/>
                <a:gd name="T17" fmla="*/ 7 h 383"/>
                <a:gd name="T18" fmla="*/ 473 w 473"/>
                <a:gd name="T19" fmla="*/ 0 h 383"/>
                <a:gd name="T20" fmla="*/ 340 w 473"/>
                <a:gd name="T21" fmla="*/ 34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3" h="383">
                  <a:moveTo>
                    <a:pt x="340" y="347"/>
                  </a:moveTo>
                  <a:lnTo>
                    <a:pt x="239" y="120"/>
                  </a:lnTo>
                  <a:lnTo>
                    <a:pt x="147" y="383"/>
                  </a:lnTo>
                  <a:lnTo>
                    <a:pt x="0" y="90"/>
                  </a:lnTo>
                  <a:lnTo>
                    <a:pt x="33" y="83"/>
                  </a:lnTo>
                  <a:lnTo>
                    <a:pt x="142" y="302"/>
                  </a:lnTo>
                  <a:lnTo>
                    <a:pt x="236" y="35"/>
                  </a:lnTo>
                  <a:lnTo>
                    <a:pt x="340" y="262"/>
                  </a:lnTo>
                  <a:lnTo>
                    <a:pt x="437" y="7"/>
                  </a:lnTo>
                  <a:lnTo>
                    <a:pt x="473" y="0"/>
                  </a:lnTo>
                  <a:lnTo>
                    <a:pt x="340" y="347"/>
                  </a:ln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08"/>
            <p:cNvSpPr>
              <a:spLocks/>
            </p:cNvSpPr>
            <p:nvPr/>
          </p:nvSpPr>
          <p:spPr bwMode="auto">
            <a:xfrm>
              <a:off x="-11531" y="6826"/>
              <a:ext cx="208" cy="331"/>
            </a:xfrm>
            <a:custGeom>
              <a:avLst/>
              <a:gdLst>
                <a:gd name="T0" fmla="*/ 76 w 88"/>
                <a:gd name="T1" fmla="*/ 120 h 140"/>
                <a:gd name="T2" fmla="*/ 46 w 88"/>
                <a:gd name="T3" fmla="*/ 137 h 140"/>
                <a:gd name="T4" fmla="*/ 0 w 88"/>
                <a:gd name="T5" fmla="*/ 118 h 140"/>
                <a:gd name="T6" fmla="*/ 10 w 88"/>
                <a:gd name="T7" fmla="*/ 109 h 140"/>
                <a:gd name="T8" fmla="*/ 24 w 88"/>
                <a:gd name="T9" fmla="*/ 122 h 140"/>
                <a:gd name="T10" fmla="*/ 45 w 88"/>
                <a:gd name="T11" fmla="*/ 124 h 140"/>
                <a:gd name="T12" fmla="*/ 74 w 88"/>
                <a:gd name="T13" fmla="*/ 93 h 140"/>
                <a:gd name="T14" fmla="*/ 64 w 88"/>
                <a:gd name="T15" fmla="*/ 76 h 140"/>
                <a:gd name="T16" fmla="*/ 55 w 88"/>
                <a:gd name="T17" fmla="*/ 73 h 140"/>
                <a:gd name="T18" fmla="*/ 40 w 88"/>
                <a:gd name="T19" fmla="*/ 70 h 140"/>
                <a:gd name="T20" fmla="*/ 17 w 88"/>
                <a:gd name="T21" fmla="*/ 63 h 140"/>
                <a:gd name="T22" fmla="*/ 7 w 88"/>
                <a:gd name="T23" fmla="*/ 42 h 140"/>
                <a:gd name="T24" fmla="*/ 16 w 88"/>
                <a:gd name="T25" fmla="*/ 17 h 140"/>
                <a:gd name="T26" fmla="*/ 42 w 88"/>
                <a:gd name="T27" fmla="*/ 2 h 140"/>
                <a:gd name="T28" fmla="*/ 79 w 88"/>
                <a:gd name="T29" fmla="*/ 10 h 140"/>
                <a:gd name="T30" fmla="*/ 69 w 88"/>
                <a:gd name="T31" fmla="*/ 20 h 140"/>
                <a:gd name="T32" fmla="*/ 42 w 88"/>
                <a:gd name="T33" fmla="*/ 15 h 140"/>
                <a:gd name="T34" fmla="*/ 19 w 88"/>
                <a:gd name="T35" fmla="*/ 39 h 140"/>
                <a:gd name="T36" fmla="*/ 27 w 88"/>
                <a:gd name="T37" fmla="*/ 52 h 140"/>
                <a:gd name="T38" fmla="*/ 45 w 88"/>
                <a:gd name="T39" fmla="*/ 57 h 140"/>
                <a:gd name="T40" fmla="*/ 63 w 88"/>
                <a:gd name="T41" fmla="*/ 61 h 140"/>
                <a:gd name="T42" fmla="*/ 73 w 88"/>
                <a:gd name="T43" fmla="*/ 65 h 140"/>
                <a:gd name="T44" fmla="*/ 87 w 88"/>
                <a:gd name="T45" fmla="*/ 90 h 140"/>
                <a:gd name="T46" fmla="*/ 76 w 88"/>
                <a:gd name="T47" fmla="*/ 1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" h="140">
                  <a:moveTo>
                    <a:pt x="76" y="120"/>
                  </a:moveTo>
                  <a:cubicBezTo>
                    <a:pt x="67" y="129"/>
                    <a:pt x="57" y="134"/>
                    <a:pt x="46" y="137"/>
                  </a:cubicBezTo>
                  <a:cubicBezTo>
                    <a:pt x="25" y="140"/>
                    <a:pt x="10" y="134"/>
                    <a:pt x="0" y="118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14" y="115"/>
                    <a:pt x="19" y="119"/>
                    <a:pt x="24" y="122"/>
                  </a:cubicBezTo>
                  <a:cubicBezTo>
                    <a:pt x="29" y="125"/>
                    <a:pt x="36" y="125"/>
                    <a:pt x="45" y="124"/>
                  </a:cubicBezTo>
                  <a:cubicBezTo>
                    <a:pt x="65" y="120"/>
                    <a:pt x="75" y="110"/>
                    <a:pt x="74" y="93"/>
                  </a:cubicBezTo>
                  <a:cubicBezTo>
                    <a:pt x="74" y="86"/>
                    <a:pt x="71" y="80"/>
                    <a:pt x="64" y="76"/>
                  </a:cubicBezTo>
                  <a:cubicBezTo>
                    <a:pt x="62" y="75"/>
                    <a:pt x="59" y="74"/>
                    <a:pt x="55" y="73"/>
                  </a:cubicBezTo>
                  <a:cubicBezTo>
                    <a:pt x="51" y="72"/>
                    <a:pt x="46" y="71"/>
                    <a:pt x="40" y="70"/>
                  </a:cubicBezTo>
                  <a:cubicBezTo>
                    <a:pt x="29" y="69"/>
                    <a:pt x="22" y="66"/>
                    <a:pt x="17" y="63"/>
                  </a:cubicBezTo>
                  <a:cubicBezTo>
                    <a:pt x="10" y="59"/>
                    <a:pt x="7" y="52"/>
                    <a:pt x="7" y="42"/>
                  </a:cubicBezTo>
                  <a:cubicBezTo>
                    <a:pt x="6" y="33"/>
                    <a:pt x="10" y="25"/>
                    <a:pt x="16" y="17"/>
                  </a:cubicBezTo>
                  <a:cubicBezTo>
                    <a:pt x="23" y="9"/>
                    <a:pt x="31" y="4"/>
                    <a:pt x="42" y="2"/>
                  </a:cubicBezTo>
                  <a:cubicBezTo>
                    <a:pt x="56" y="0"/>
                    <a:pt x="68" y="2"/>
                    <a:pt x="79" y="10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62" y="15"/>
                    <a:pt x="53" y="13"/>
                    <a:pt x="42" y="15"/>
                  </a:cubicBezTo>
                  <a:cubicBezTo>
                    <a:pt x="27" y="18"/>
                    <a:pt x="19" y="26"/>
                    <a:pt x="19" y="39"/>
                  </a:cubicBezTo>
                  <a:cubicBezTo>
                    <a:pt x="20" y="45"/>
                    <a:pt x="22" y="49"/>
                    <a:pt x="27" y="52"/>
                  </a:cubicBezTo>
                  <a:cubicBezTo>
                    <a:pt x="31" y="55"/>
                    <a:pt x="37" y="56"/>
                    <a:pt x="45" y="57"/>
                  </a:cubicBezTo>
                  <a:cubicBezTo>
                    <a:pt x="52" y="59"/>
                    <a:pt x="58" y="60"/>
                    <a:pt x="63" y="61"/>
                  </a:cubicBezTo>
                  <a:cubicBezTo>
                    <a:pt x="67" y="62"/>
                    <a:pt x="71" y="64"/>
                    <a:pt x="73" y="65"/>
                  </a:cubicBezTo>
                  <a:cubicBezTo>
                    <a:pt x="82" y="70"/>
                    <a:pt x="87" y="79"/>
                    <a:pt x="87" y="90"/>
                  </a:cubicBezTo>
                  <a:cubicBezTo>
                    <a:pt x="88" y="102"/>
                    <a:pt x="84" y="112"/>
                    <a:pt x="76" y="120"/>
                  </a:cubicBez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09"/>
            <p:cNvSpPr>
              <a:spLocks/>
            </p:cNvSpPr>
            <p:nvPr/>
          </p:nvSpPr>
          <p:spPr bwMode="auto">
            <a:xfrm>
              <a:off x="-15340" y="7486"/>
              <a:ext cx="4014" cy="827"/>
            </a:xfrm>
            <a:custGeom>
              <a:avLst/>
              <a:gdLst>
                <a:gd name="T0" fmla="*/ 10 w 4014"/>
                <a:gd name="T1" fmla="*/ 827 h 827"/>
                <a:gd name="T2" fmla="*/ 0 w 4014"/>
                <a:gd name="T3" fmla="*/ 780 h 827"/>
                <a:gd name="T4" fmla="*/ 4005 w 4014"/>
                <a:gd name="T5" fmla="*/ 0 h 827"/>
                <a:gd name="T6" fmla="*/ 4014 w 4014"/>
                <a:gd name="T7" fmla="*/ 47 h 827"/>
                <a:gd name="T8" fmla="*/ 10 w 4014"/>
                <a:gd name="T9" fmla="*/ 827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4" h="827">
                  <a:moveTo>
                    <a:pt x="10" y="827"/>
                  </a:moveTo>
                  <a:lnTo>
                    <a:pt x="0" y="780"/>
                  </a:lnTo>
                  <a:lnTo>
                    <a:pt x="4005" y="0"/>
                  </a:lnTo>
                  <a:lnTo>
                    <a:pt x="4014" y="47"/>
                  </a:lnTo>
                  <a:lnTo>
                    <a:pt x="10" y="827"/>
                  </a:lnTo>
                  <a:close/>
                </a:path>
              </a:pathLst>
            </a:custGeom>
            <a:solidFill>
              <a:srgbClr val="DB8A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10"/>
            <p:cNvSpPr>
              <a:spLocks/>
            </p:cNvSpPr>
            <p:nvPr/>
          </p:nvSpPr>
          <p:spPr bwMode="auto">
            <a:xfrm>
              <a:off x="-20574" y="6171"/>
              <a:ext cx="4766" cy="3480"/>
            </a:xfrm>
            <a:custGeom>
              <a:avLst/>
              <a:gdLst>
                <a:gd name="T0" fmla="*/ 4766 w 4766"/>
                <a:gd name="T1" fmla="*/ 898 h 3480"/>
                <a:gd name="T2" fmla="*/ 4766 w 4766"/>
                <a:gd name="T3" fmla="*/ 3480 h 3480"/>
                <a:gd name="T4" fmla="*/ 0 w 4766"/>
                <a:gd name="T5" fmla="*/ 3480 h 3480"/>
                <a:gd name="T6" fmla="*/ 0 w 4766"/>
                <a:gd name="T7" fmla="*/ 0 h 3480"/>
                <a:gd name="T8" fmla="*/ 4766 w 4766"/>
                <a:gd name="T9" fmla="*/ 898 h 3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6" h="3480">
                  <a:moveTo>
                    <a:pt x="4766" y="898"/>
                  </a:moveTo>
                  <a:lnTo>
                    <a:pt x="4766" y="3480"/>
                  </a:lnTo>
                  <a:lnTo>
                    <a:pt x="0" y="3480"/>
                  </a:lnTo>
                  <a:lnTo>
                    <a:pt x="0" y="0"/>
                  </a:lnTo>
                  <a:lnTo>
                    <a:pt x="4766" y="898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11"/>
            <p:cNvSpPr>
              <a:spLocks/>
            </p:cNvSpPr>
            <p:nvPr/>
          </p:nvSpPr>
          <p:spPr bwMode="auto">
            <a:xfrm>
              <a:off x="-12392" y="7835"/>
              <a:ext cx="1073" cy="256"/>
            </a:xfrm>
            <a:custGeom>
              <a:avLst/>
              <a:gdLst>
                <a:gd name="T0" fmla="*/ 10 w 1073"/>
                <a:gd name="T1" fmla="*/ 256 h 256"/>
                <a:gd name="T2" fmla="*/ 0 w 1073"/>
                <a:gd name="T3" fmla="*/ 208 h 256"/>
                <a:gd name="T4" fmla="*/ 1064 w 1073"/>
                <a:gd name="T5" fmla="*/ 0 h 256"/>
                <a:gd name="T6" fmla="*/ 1073 w 1073"/>
                <a:gd name="T7" fmla="*/ 48 h 256"/>
                <a:gd name="T8" fmla="*/ 10 w 1073"/>
                <a:gd name="T9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3" h="256">
                  <a:moveTo>
                    <a:pt x="10" y="256"/>
                  </a:moveTo>
                  <a:lnTo>
                    <a:pt x="0" y="208"/>
                  </a:lnTo>
                  <a:lnTo>
                    <a:pt x="1064" y="0"/>
                  </a:lnTo>
                  <a:lnTo>
                    <a:pt x="1073" y="48"/>
                  </a:lnTo>
                  <a:lnTo>
                    <a:pt x="10" y="256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12"/>
            <p:cNvSpPr>
              <a:spLocks/>
            </p:cNvSpPr>
            <p:nvPr/>
          </p:nvSpPr>
          <p:spPr bwMode="auto">
            <a:xfrm>
              <a:off x="-12392" y="8008"/>
              <a:ext cx="1073" cy="253"/>
            </a:xfrm>
            <a:custGeom>
              <a:avLst/>
              <a:gdLst>
                <a:gd name="T0" fmla="*/ 10 w 1073"/>
                <a:gd name="T1" fmla="*/ 253 h 253"/>
                <a:gd name="T2" fmla="*/ 0 w 1073"/>
                <a:gd name="T3" fmla="*/ 208 h 253"/>
                <a:gd name="T4" fmla="*/ 1064 w 1073"/>
                <a:gd name="T5" fmla="*/ 0 h 253"/>
                <a:gd name="T6" fmla="*/ 1073 w 1073"/>
                <a:gd name="T7" fmla="*/ 45 h 253"/>
                <a:gd name="T8" fmla="*/ 10 w 1073"/>
                <a:gd name="T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3" h="253">
                  <a:moveTo>
                    <a:pt x="10" y="253"/>
                  </a:moveTo>
                  <a:lnTo>
                    <a:pt x="0" y="208"/>
                  </a:lnTo>
                  <a:lnTo>
                    <a:pt x="1064" y="0"/>
                  </a:lnTo>
                  <a:lnTo>
                    <a:pt x="1073" y="45"/>
                  </a:lnTo>
                  <a:lnTo>
                    <a:pt x="10" y="253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13"/>
            <p:cNvSpPr>
              <a:spLocks/>
            </p:cNvSpPr>
            <p:nvPr/>
          </p:nvSpPr>
          <p:spPr bwMode="auto">
            <a:xfrm>
              <a:off x="-12392" y="8351"/>
              <a:ext cx="1073" cy="253"/>
            </a:xfrm>
            <a:custGeom>
              <a:avLst/>
              <a:gdLst>
                <a:gd name="T0" fmla="*/ 10 w 1073"/>
                <a:gd name="T1" fmla="*/ 253 h 253"/>
                <a:gd name="T2" fmla="*/ 0 w 1073"/>
                <a:gd name="T3" fmla="*/ 208 h 253"/>
                <a:gd name="T4" fmla="*/ 1064 w 1073"/>
                <a:gd name="T5" fmla="*/ 0 h 253"/>
                <a:gd name="T6" fmla="*/ 1073 w 1073"/>
                <a:gd name="T7" fmla="*/ 47 h 253"/>
                <a:gd name="T8" fmla="*/ 10 w 1073"/>
                <a:gd name="T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3" h="253">
                  <a:moveTo>
                    <a:pt x="10" y="253"/>
                  </a:moveTo>
                  <a:lnTo>
                    <a:pt x="0" y="208"/>
                  </a:lnTo>
                  <a:lnTo>
                    <a:pt x="1064" y="0"/>
                  </a:lnTo>
                  <a:lnTo>
                    <a:pt x="1073" y="47"/>
                  </a:lnTo>
                  <a:lnTo>
                    <a:pt x="10" y="253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14"/>
            <p:cNvSpPr>
              <a:spLocks/>
            </p:cNvSpPr>
            <p:nvPr/>
          </p:nvSpPr>
          <p:spPr bwMode="auto">
            <a:xfrm>
              <a:off x="-12392" y="8625"/>
              <a:ext cx="542" cy="151"/>
            </a:xfrm>
            <a:custGeom>
              <a:avLst/>
              <a:gdLst>
                <a:gd name="T0" fmla="*/ 10 w 542"/>
                <a:gd name="T1" fmla="*/ 151 h 151"/>
                <a:gd name="T2" fmla="*/ 0 w 542"/>
                <a:gd name="T3" fmla="*/ 104 h 151"/>
                <a:gd name="T4" fmla="*/ 532 w 542"/>
                <a:gd name="T5" fmla="*/ 0 h 151"/>
                <a:gd name="T6" fmla="*/ 542 w 542"/>
                <a:gd name="T7" fmla="*/ 47 h 151"/>
                <a:gd name="T8" fmla="*/ 10 w 542"/>
                <a:gd name="T9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151">
                  <a:moveTo>
                    <a:pt x="10" y="151"/>
                  </a:moveTo>
                  <a:lnTo>
                    <a:pt x="0" y="104"/>
                  </a:lnTo>
                  <a:lnTo>
                    <a:pt x="532" y="0"/>
                  </a:lnTo>
                  <a:lnTo>
                    <a:pt x="542" y="47"/>
                  </a:lnTo>
                  <a:lnTo>
                    <a:pt x="10" y="151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15"/>
            <p:cNvSpPr>
              <a:spLocks/>
            </p:cNvSpPr>
            <p:nvPr/>
          </p:nvSpPr>
          <p:spPr bwMode="auto">
            <a:xfrm>
              <a:off x="-11728" y="8523"/>
              <a:ext cx="409" cy="123"/>
            </a:xfrm>
            <a:custGeom>
              <a:avLst/>
              <a:gdLst>
                <a:gd name="T0" fmla="*/ 10 w 409"/>
                <a:gd name="T1" fmla="*/ 123 h 123"/>
                <a:gd name="T2" fmla="*/ 0 w 409"/>
                <a:gd name="T3" fmla="*/ 76 h 123"/>
                <a:gd name="T4" fmla="*/ 400 w 409"/>
                <a:gd name="T5" fmla="*/ 0 h 123"/>
                <a:gd name="T6" fmla="*/ 409 w 409"/>
                <a:gd name="T7" fmla="*/ 45 h 123"/>
                <a:gd name="T8" fmla="*/ 10 w 409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23">
                  <a:moveTo>
                    <a:pt x="10" y="123"/>
                  </a:moveTo>
                  <a:lnTo>
                    <a:pt x="0" y="76"/>
                  </a:lnTo>
                  <a:lnTo>
                    <a:pt x="400" y="0"/>
                  </a:lnTo>
                  <a:lnTo>
                    <a:pt x="409" y="45"/>
                  </a:lnTo>
                  <a:lnTo>
                    <a:pt x="10" y="123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16"/>
            <p:cNvSpPr>
              <a:spLocks/>
            </p:cNvSpPr>
            <p:nvPr/>
          </p:nvSpPr>
          <p:spPr bwMode="auto">
            <a:xfrm>
              <a:off x="-12392" y="8861"/>
              <a:ext cx="208" cy="86"/>
            </a:xfrm>
            <a:custGeom>
              <a:avLst/>
              <a:gdLst>
                <a:gd name="T0" fmla="*/ 10 w 208"/>
                <a:gd name="T1" fmla="*/ 86 h 86"/>
                <a:gd name="T2" fmla="*/ 0 w 208"/>
                <a:gd name="T3" fmla="*/ 41 h 86"/>
                <a:gd name="T4" fmla="*/ 201 w 208"/>
                <a:gd name="T5" fmla="*/ 0 h 86"/>
                <a:gd name="T6" fmla="*/ 208 w 208"/>
                <a:gd name="T7" fmla="*/ 48 h 86"/>
                <a:gd name="T8" fmla="*/ 10 w 208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86">
                  <a:moveTo>
                    <a:pt x="10" y="86"/>
                  </a:moveTo>
                  <a:lnTo>
                    <a:pt x="0" y="41"/>
                  </a:lnTo>
                  <a:lnTo>
                    <a:pt x="201" y="0"/>
                  </a:lnTo>
                  <a:lnTo>
                    <a:pt x="208" y="48"/>
                  </a:lnTo>
                  <a:lnTo>
                    <a:pt x="10" y="86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17"/>
            <p:cNvSpPr>
              <a:spLocks/>
            </p:cNvSpPr>
            <p:nvPr/>
          </p:nvSpPr>
          <p:spPr bwMode="auto">
            <a:xfrm>
              <a:off x="-12059" y="8694"/>
              <a:ext cx="740" cy="189"/>
            </a:xfrm>
            <a:custGeom>
              <a:avLst/>
              <a:gdLst>
                <a:gd name="T0" fmla="*/ 10 w 740"/>
                <a:gd name="T1" fmla="*/ 189 h 189"/>
                <a:gd name="T2" fmla="*/ 0 w 740"/>
                <a:gd name="T3" fmla="*/ 141 h 189"/>
                <a:gd name="T4" fmla="*/ 731 w 740"/>
                <a:gd name="T5" fmla="*/ 0 h 189"/>
                <a:gd name="T6" fmla="*/ 740 w 740"/>
                <a:gd name="T7" fmla="*/ 47 h 189"/>
                <a:gd name="T8" fmla="*/ 10 w 74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0" h="189">
                  <a:moveTo>
                    <a:pt x="10" y="189"/>
                  </a:moveTo>
                  <a:lnTo>
                    <a:pt x="0" y="141"/>
                  </a:lnTo>
                  <a:lnTo>
                    <a:pt x="731" y="0"/>
                  </a:lnTo>
                  <a:lnTo>
                    <a:pt x="740" y="47"/>
                  </a:lnTo>
                  <a:lnTo>
                    <a:pt x="10" y="189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18"/>
            <p:cNvSpPr>
              <a:spLocks/>
            </p:cNvSpPr>
            <p:nvPr/>
          </p:nvSpPr>
          <p:spPr bwMode="auto">
            <a:xfrm>
              <a:off x="-12392" y="8866"/>
              <a:ext cx="1073" cy="253"/>
            </a:xfrm>
            <a:custGeom>
              <a:avLst/>
              <a:gdLst>
                <a:gd name="T0" fmla="*/ 10 w 1073"/>
                <a:gd name="T1" fmla="*/ 253 h 253"/>
                <a:gd name="T2" fmla="*/ 0 w 1073"/>
                <a:gd name="T3" fmla="*/ 206 h 253"/>
                <a:gd name="T4" fmla="*/ 1064 w 1073"/>
                <a:gd name="T5" fmla="*/ 0 h 253"/>
                <a:gd name="T6" fmla="*/ 1073 w 1073"/>
                <a:gd name="T7" fmla="*/ 45 h 253"/>
                <a:gd name="T8" fmla="*/ 10 w 1073"/>
                <a:gd name="T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3" h="253">
                  <a:moveTo>
                    <a:pt x="10" y="253"/>
                  </a:moveTo>
                  <a:lnTo>
                    <a:pt x="0" y="206"/>
                  </a:lnTo>
                  <a:lnTo>
                    <a:pt x="1064" y="0"/>
                  </a:lnTo>
                  <a:lnTo>
                    <a:pt x="1073" y="45"/>
                  </a:lnTo>
                  <a:lnTo>
                    <a:pt x="10" y="253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19"/>
            <p:cNvSpPr>
              <a:spLocks/>
            </p:cNvSpPr>
            <p:nvPr/>
          </p:nvSpPr>
          <p:spPr bwMode="auto">
            <a:xfrm>
              <a:off x="-12392" y="9036"/>
              <a:ext cx="1073" cy="256"/>
            </a:xfrm>
            <a:custGeom>
              <a:avLst/>
              <a:gdLst>
                <a:gd name="T0" fmla="*/ 10 w 1073"/>
                <a:gd name="T1" fmla="*/ 256 h 256"/>
                <a:gd name="T2" fmla="*/ 0 w 1073"/>
                <a:gd name="T3" fmla="*/ 208 h 256"/>
                <a:gd name="T4" fmla="*/ 1064 w 1073"/>
                <a:gd name="T5" fmla="*/ 0 h 256"/>
                <a:gd name="T6" fmla="*/ 1073 w 1073"/>
                <a:gd name="T7" fmla="*/ 48 h 256"/>
                <a:gd name="T8" fmla="*/ 10 w 1073"/>
                <a:gd name="T9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3" h="256">
                  <a:moveTo>
                    <a:pt x="10" y="256"/>
                  </a:moveTo>
                  <a:lnTo>
                    <a:pt x="0" y="208"/>
                  </a:lnTo>
                  <a:lnTo>
                    <a:pt x="1064" y="0"/>
                  </a:lnTo>
                  <a:lnTo>
                    <a:pt x="1073" y="48"/>
                  </a:lnTo>
                  <a:lnTo>
                    <a:pt x="10" y="256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20"/>
            <p:cNvSpPr>
              <a:spLocks/>
            </p:cNvSpPr>
            <p:nvPr/>
          </p:nvSpPr>
          <p:spPr bwMode="auto">
            <a:xfrm>
              <a:off x="-12392" y="9273"/>
              <a:ext cx="740" cy="189"/>
            </a:xfrm>
            <a:custGeom>
              <a:avLst/>
              <a:gdLst>
                <a:gd name="T0" fmla="*/ 10 w 740"/>
                <a:gd name="T1" fmla="*/ 189 h 189"/>
                <a:gd name="T2" fmla="*/ 0 w 740"/>
                <a:gd name="T3" fmla="*/ 144 h 189"/>
                <a:gd name="T4" fmla="*/ 731 w 740"/>
                <a:gd name="T5" fmla="*/ 0 h 189"/>
                <a:gd name="T6" fmla="*/ 740 w 740"/>
                <a:gd name="T7" fmla="*/ 47 h 189"/>
                <a:gd name="T8" fmla="*/ 10 w 74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0" h="189">
                  <a:moveTo>
                    <a:pt x="10" y="189"/>
                  </a:moveTo>
                  <a:lnTo>
                    <a:pt x="0" y="144"/>
                  </a:lnTo>
                  <a:lnTo>
                    <a:pt x="731" y="0"/>
                  </a:lnTo>
                  <a:lnTo>
                    <a:pt x="740" y="47"/>
                  </a:lnTo>
                  <a:lnTo>
                    <a:pt x="10" y="189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Rectangle 121"/>
            <p:cNvSpPr>
              <a:spLocks noChangeArrowheads="1"/>
            </p:cNvSpPr>
            <p:nvPr/>
          </p:nvSpPr>
          <p:spPr bwMode="auto">
            <a:xfrm>
              <a:off x="-14007" y="8358"/>
              <a:ext cx="48" cy="1293"/>
            </a:xfrm>
            <a:prstGeom prst="rect">
              <a:avLst/>
            </a:pr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Rectangle 122"/>
            <p:cNvSpPr>
              <a:spLocks noChangeArrowheads="1"/>
            </p:cNvSpPr>
            <p:nvPr/>
          </p:nvSpPr>
          <p:spPr bwMode="auto">
            <a:xfrm>
              <a:off x="-12569" y="8086"/>
              <a:ext cx="47" cy="1565"/>
            </a:xfrm>
            <a:prstGeom prst="rect">
              <a:avLst/>
            </a:pr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23"/>
            <p:cNvSpPr>
              <a:spLocks/>
            </p:cNvSpPr>
            <p:nvPr/>
          </p:nvSpPr>
          <p:spPr bwMode="auto">
            <a:xfrm>
              <a:off x="-15349" y="8431"/>
              <a:ext cx="1163" cy="286"/>
            </a:xfrm>
            <a:custGeom>
              <a:avLst/>
              <a:gdLst>
                <a:gd name="T0" fmla="*/ 9 w 1163"/>
                <a:gd name="T1" fmla="*/ 286 h 286"/>
                <a:gd name="T2" fmla="*/ 0 w 1163"/>
                <a:gd name="T3" fmla="*/ 239 h 286"/>
                <a:gd name="T4" fmla="*/ 1153 w 1163"/>
                <a:gd name="T5" fmla="*/ 0 h 286"/>
                <a:gd name="T6" fmla="*/ 1163 w 1163"/>
                <a:gd name="T7" fmla="*/ 47 h 286"/>
                <a:gd name="T8" fmla="*/ 9 w 1163"/>
                <a:gd name="T9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3" h="286">
                  <a:moveTo>
                    <a:pt x="9" y="286"/>
                  </a:moveTo>
                  <a:lnTo>
                    <a:pt x="0" y="239"/>
                  </a:lnTo>
                  <a:lnTo>
                    <a:pt x="1153" y="0"/>
                  </a:lnTo>
                  <a:lnTo>
                    <a:pt x="1163" y="47"/>
                  </a:lnTo>
                  <a:lnTo>
                    <a:pt x="9" y="286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24"/>
            <p:cNvSpPr>
              <a:spLocks/>
            </p:cNvSpPr>
            <p:nvPr/>
          </p:nvSpPr>
          <p:spPr bwMode="auto">
            <a:xfrm>
              <a:off x="-15349" y="8594"/>
              <a:ext cx="1163" cy="286"/>
            </a:xfrm>
            <a:custGeom>
              <a:avLst/>
              <a:gdLst>
                <a:gd name="T0" fmla="*/ 9 w 1163"/>
                <a:gd name="T1" fmla="*/ 286 h 286"/>
                <a:gd name="T2" fmla="*/ 0 w 1163"/>
                <a:gd name="T3" fmla="*/ 239 h 286"/>
                <a:gd name="T4" fmla="*/ 1153 w 1163"/>
                <a:gd name="T5" fmla="*/ 0 h 286"/>
                <a:gd name="T6" fmla="*/ 1163 w 1163"/>
                <a:gd name="T7" fmla="*/ 45 h 286"/>
                <a:gd name="T8" fmla="*/ 9 w 1163"/>
                <a:gd name="T9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3" h="286">
                  <a:moveTo>
                    <a:pt x="9" y="286"/>
                  </a:moveTo>
                  <a:lnTo>
                    <a:pt x="0" y="239"/>
                  </a:lnTo>
                  <a:lnTo>
                    <a:pt x="1153" y="0"/>
                  </a:lnTo>
                  <a:lnTo>
                    <a:pt x="1163" y="45"/>
                  </a:lnTo>
                  <a:lnTo>
                    <a:pt x="9" y="286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25"/>
            <p:cNvSpPr>
              <a:spLocks/>
            </p:cNvSpPr>
            <p:nvPr/>
          </p:nvSpPr>
          <p:spPr bwMode="auto">
            <a:xfrm>
              <a:off x="-15349" y="8906"/>
              <a:ext cx="442" cy="137"/>
            </a:xfrm>
            <a:custGeom>
              <a:avLst/>
              <a:gdLst>
                <a:gd name="T0" fmla="*/ 9 w 442"/>
                <a:gd name="T1" fmla="*/ 137 h 137"/>
                <a:gd name="T2" fmla="*/ 0 w 442"/>
                <a:gd name="T3" fmla="*/ 90 h 137"/>
                <a:gd name="T4" fmla="*/ 432 w 442"/>
                <a:gd name="T5" fmla="*/ 0 h 137"/>
                <a:gd name="T6" fmla="*/ 442 w 442"/>
                <a:gd name="T7" fmla="*/ 48 h 137"/>
                <a:gd name="T8" fmla="*/ 9 w 442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137">
                  <a:moveTo>
                    <a:pt x="9" y="137"/>
                  </a:moveTo>
                  <a:lnTo>
                    <a:pt x="0" y="90"/>
                  </a:lnTo>
                  <a:lnTo>
                    <a:pt x="432" y="0"/>
                  </a:lnTo>
                  <a:lnTo>
                    <a:pt x="442" y="48"/>
                  </a:lnTo>
                  <a:lnTo>
                    <a:pt x="9" y="137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26"/>
            <p:cNvSpPr>
              <a:spLocks/>
            </p:cNvSpPr>
            <p:nvPr/>
          </p:nvSpPr>
          <p:spPr bwMode="auto">
            <a:xfrm>
              <a:off x="-15347" y="8921"/>
              <a:ext cx="1163" cy="283"/>
            </a:xfrm>
            <a:custGeom>
              <a:avLst/>
              <a:gdLst>
                <a:gd name="T0" fmla="*/ 9 w 1163"/>
                <a:gd name="T1" fmla="*/ 283 h 283"/>
                <a:gd name="T2" fmla="*/ 0 w 1163"/>
                <a:gd name="T3" fmla="*/ 238 h 283"/>
                <a:gd name="T4" fmla="*/ 1154 w 1163"/>
                <a:gd name="T5" fmla="*/ 0 h 283"/>
                <a:gd name="T6" fmla="*/ 1163 w 1163"/>
                <a:gd name="T7" fmla="*/ 44 h 283"/>
                <a:gd name="T8" fmla="*/ 9 w 1163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3" h="283">
                  <a:moveTo>
                    <a:pt x="9" y="283"/>
                  </a:moveTo>
                  <a:lnTo>
                    <a:pt x="0" y="238"/>
                  </a:lnTo>
                  <a:lnTo>
                    <a:pt x="1154" y="0"/>
                  </a:lnTo>
                  <a:lnTo>
                    <a:pt x="1163" y="44"/>
                  </a:lnTo>
                  <a:lnTo>
                    <a:pt x="9" y="283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27"/>
            <p:cNvSpPr>
              <a:spLocks/>
            </p:cNvSpPr>
            <p:nvPr/>
          </p:nvSpPr>
          <p:spPr bwMode="auto">
            <a:xfrm>
              <a:off x="-15347" y="9202"/>
              <a:ext cx="586" cy="165"/>
            </a:xfrm>
            <a:custGeom>
              <a:avLst/>
              <a:gdLst>
                <a:gd name="T0" fmla="*/ 9 w 586"/>
                <a:gd name="T1" fmla="*/ 165 h 165"/>
                <a:gd name="T2" fmla="*/ 0 w 586"/>
                <a:gd name="T3" fmla="*/ 120 h 165"/>
                <a:gd name="T4" fmla="*/ 577 w 586"/>
                <a:gd name="T5" fmla="*/ 0 h 165"/>
                <a:gd name="T6" fmla="*/ 586 w 586"/>
                <a:gd name="T7" fmla="*/ 47 h 165"/>
                <a:gd name="T8" fmla="*/ 9 w 58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6" h="165">
                  <a:moveTo>
                    <a:pt x="9" y="165"/>
                  </a:moveTo>
                  <a:lnTo>
                    <a:pt x="0" y="120"/>
                  </a:lnTo>
                  <a:lnTo>
                    <a:pt x="577" y="0"/>
                  </a:lnTo>
                  <a:lnTo>
                    <a:pt x="586" y="47"/>
                  </a:lnTo>
                  <a:lnTo>
                    <a:pt x="9" y="165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28"/>
            <p:cNvSpPr>
              <a:spLocks/>
            </p:cNvSpPr>
            <p:nvPr/>
          </p:nvSpPr>
          <p:spPr bwMode="auto">
            <a:xfrm>
              <a:off x="-14626" y="9081"/>
              <a:ext cx="442" cy="137"/>
            </a:xfrm>
            <a:custGeom>
              <a:avLst/>
              <a:gdLst>
                <a:gd name="T0" fmla="*/ 10 w 442"/>
                <a:gd name="T1" fmla="*/ 137 h 137"/>
                <a:gd name="T2" fmla="*/ 0 w 442"/>
                <a:gd name="T3" fmla="*/ 90 h 137"/>
                <a:gd name="T4" fmla="*/ 433 w 442"/>
                <a:gd name="T5" fmla="*/ 0 h 137"/>
                <a:gd name="T6" fmla="*/ 442 w 442"/>
                <a:gd name="T7" fmla="*/ 48 h 137"/>
                <a:gd name="T8" fmla="*/ 10 w 442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137">
                  <a:moveTo>
                    <a:pt x="10" y="137"/>
                  </a:moveTo>
                  <a:lnTo>
                    <a:pt x="0" y="90"/>
                  </a:lnTo>
                  <a:lnTo>
                    <a:pt x="433" y="0"/>
                  </a:lnTo>
                  <a:lnTo>
                    <a:pt x="442" y="48"/>
                  </a:lnTo>
                  <a:lnTo>
                    <a:pt x="10" y="137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29"/>
            <p:cNvSpPr>
              <a:spLocks/>
            </p:cNvSpPr>
            <p:nvPr/>
          </p:nvSpPr>
          <p:spPr bwMode="auto">
            <a:xfrm>
              <a:off x="-15347" y="9320"/>
              <a:ext cx="801" cy="210"/>
            </a:xfrm>
            <a:custGeom>
              <a:avLst/>
              <a:gdLst>
                <a:gd name="T0" fmla="*/ 9 w 801"/>
                <a:gd name="T1" fmla="*/ 210 h 210"/>
                <a:gd name="T2" fmla="*/ 0 w 801"/>
                <a:gd name="T3" fmla="*/ 166 h 210"/>
                <a:gd name="T4" fmla="*/ 792 w 801"/>
                <a:gd name="T5" fmla="*/ 0 h 210"/>
                <a:gd name="T6" fmla="*/ 801 w 801"/>
                <a:gd name="T7" fmla="*/ 47 h 210"/>
                <a:gd name="T8" fmla="*/ 9 w 801"/>
                <a:gd name="T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1" h="210">
                  <a:moveTo>
                    <a:pt x="9" y="210"/>
                  </a:moveTo>
                  <a:lnTo>
                    <a:pt x="0" y="166"/>
                  </a:lnTo>
                  <a:lnTo>
                    <a:pt x="792" y="0"/>
                  </a:lnTo>
                  <a:lnTo>
                    <a:pt x="801" y="47"/>
                  </a:lnTo>
                  <a:lnTo>
                    <a:pt x="9" y="210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30"/>
            <p:cNvSpPr>
              <a:spLocks/>
            </p:cNvSpPr>
            <p:nvPr/>
          </p:nvSpPr>
          <p:spPr bwMode="auto">
            <a:xfrm>
              <a:off x="-15144" y="9408"/>
              <a:ext cx="960" cy="243"/>
            </a:xfrm>
            <a:custGeom>
              <a:avLst/>
              <a:gdLst>
                <a:gd name="T0" fmla="*/ 10 w 960"/>
                <a:gd name="T1" fmla="*/ 243 h 243"/>
                <a:gd name="T2" fmla="*/ 0 w 960"/>
                <a:gd name="T3" fmla="*/ 198 h 243"/>
                <a:gd name="T4" fmla="*/ 951 w 960"/>
                <a:gd name="T5" fmla="*/ 0 h 243"/>
                <a:gd name="T6" fmla="*/ 960 w 960"/>
                <a:gd name="T7" fmla="*/ 47 h 243"/>
                <a:gd name="T8" fmla="*/ 10 w 960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0" h="243">
                  <a:moveTo>
                    <a:pt x="10" y="243"/>
                  </a:moveTo>
                  <a:lnTo>
                    <a:pt x="0" y="198"/>
                  </a:lnTo>
                  <a:lnTo>
                    <a:pt x="951" y="0"/>
                  </a:lnTo>
                  <a:lnTo>
                    <a:pt x="960" y="47"/>
                  </a:lnTo>
                  <a:lnTo>
                    <a:pt x="10" y="243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31"/>
            <p:cNvSpPr>
              <a:spLocks/>
            </p:cNvSpPr>
            <p:nvPr/>
          </p:nvSpPr>
          <p:spPr bwMode="auto">
            <a:xfrm>
              <a:off x="-14368" y="9571"/>
              <a:ext cx="184" cy="80"/>
            </a:xfrm>
            <a:custGeom>
              <a:avLst/>
              <a:gdLst>
                <a:gd name="T0" fmla="*/ 9 w 184"/>
                <a:gd name="T1" fmla="*/ 80 h 80"/>
                <a:gd name="T2" fmla="*/ 0 w 184"/>
                <a:gd name="T3" fmla="*/ 33 h 80"/>
                <a:gd name="T4" fmla="*/ 175 w 184"/>
                <a:gd name="T5" fmla="*/ 0 h 80"/>
                <a:gd name="T6" fmla="*/ 184 w 184"/>
                <a:gd name="T7" fmla="*/ 47 h 80"/>
                <a:gd name="T8" fmla="*/ 9 w 184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80">
                  <a:moveTo>
                    <a:pt x="9" y="80"/>
                  </a:moveTo>
                  <a:lnTo>
                    <a:pt x="0" y="33"/>
                  </a:lnTo>
                  <a:lnTo>
                    <a:pt x="175" y="0"/>
                  </a:lnTo>
                  <a:lnTo>
                    <a:pt x="184" y="47"/>
                  </a:lnTo>
                  <a:lnTo>
                    <a:pt x="9" y="80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32"/>
            <p:cNvSpPr>
              <a:spLocks/>
            </p:cNvSpPr>
            <p:nvPr/>
          </p:nvSpPr>
          <p:spPr bwMode="auto">
            <a:xfrm>
              <a:off x="-12392" y="8218"/>
              <a:ext cx="872" cy="216"/>
            </a:xfrm>
            <a:custGeom>
              <a:avLst/>
              <a:gdLst>
                <a:gd name="T0" fmla="*/ 10 w 872"/>
                <a:gd name="T1" fmla="*/ 216 h 216"/>
                <a:gd name="T2" fmla="*/ 0 w 872"/>
                <a:gd name="T3" fmla="*/ 168 h 216"/>
                <a:gd name="T4" fmla="*/ 863 w 872"/>
                <a:gd name="T5" fmla="*/ 0 h 216"/>
                <a:gd name="T6" fmla="*/ 872 w 872"/>
                <a:gd name="T7" fmla="*/ 45 h 216"/>
                <a:gd name="T8" fmla="*/ 10 w 872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2" h="216">
                  <a:moveTo>
                    <a:pt x="10" y="216"/>
                  </a:moveTo>
                  <a:lnTo>
                    <a:pt x="0" y="168"/>
                  </a:lnTo>
                  <a:lnTo>
                    <a:pt x="863" y="0"/>
                  </a:lnTo>
                  <a:lnTo>
                    <a:pt x="872" y="45"/>
                  </a:lnTo>
                  <a:lnTo>
                    <a:pt x="10" y="216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33"/>
            <p:cNvSpPr>
              <a:spLocks/>
            </p:cNvSpPr>
            <p:nvPr/>
          </p:nvSpPr>
          <p:spPr bwMode="auto">
            <a:xfrm>
              <a:off x="-12392" y="9377"/>
              <a:ext cx="1073" cy="253"/>
            </a:xfrm>
            <a:custGeom>
              <a:avLst/>
              <a:gdLst>
                <a:gd name="T0" fmla="*/ 10 w 1073"/>
                <a:gd name="T1" fmla="*/ 253 h 253"/>
                <a:gd name="T2" fmla="*/ 0 w 1073"/>
                <a:gd name="T3" fmla="*/ 208 h 253"/>
                <a:gd name="T4" fmla="*/ 1064 w 1073"/>
                <a:gd name="T5" fmla="*/ 0 h 253"/>
                <a:gd name="T6" fmla="*/ 1073 w 1073"/>
                <a:gd name="T7" fmla="*/ 47 h 253"/>
                <a:gd name="T8" fmla="*/ 10 w 1073"/>
                <a:gd name="T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3" h="253">
                  <a:moveTo>
                    <a:pt x="10" y="253"/>
                  </a:moveTo>
                  <a:lnTo>
                    <a:pt x="0" y="208"/>
                  </a:lnTo>
                  <a:lnTo>
                    <a:pt x="1064" y="0"/>
                  </a:lnTo>
                  <a:lnTo>
                    <a:pt x="1073" y="47"/>
                  </a:lnTo>
                  <a:lnTo>
                    <a:pt x="10" y="253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34"/>
            <p:cNvSpPr>
              <a:spLocks/>
            </p:cNvSpPr>
            <p:nvPr/>
          </p:nvSpPr>
          <p:spPr bwMode="auto">
            <a:xfrm>
              <a:off x="-13817" y="8117"/>
              <a:ext cx="1097" cy="265"/>
            </a:xfrm>
            <a:custGeom>
              <a:avLst/>
              <a:gdLst>
                <a:gd name="T0" fmla="*/ 9 w 1097"/>
                <a:gd name="T1" fmla="*/ 265 h 265"/>
                <a:gd name="T2" fmla="*/ 0 w 1097"/>
                <a:gd name="T3" fmla="*/ 220 h 265"/>
                <a:gd name="T4" fmla="*/ 1087 w 1097"/>
                <a:gd name="T5" fmla="*/ 0 h 265"/>
                <a:gd name="T6" fmla="*/ 1097 w 1097"/>
                <a:gd name="T7" fmla="*/ 47 h 265"/>
                <a:gd name="T8" fmla="*/ 9 w 1097"/>
                <a:gd name="T9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7" h="265">
                  <a:moveTo>
                    <a:pt x="9" y="265"/>
                  </a:moveTo>
                  <a:lnTo>
                    <a:pt x="0" y="220"/>
                  </a:lnTo>
                  <a:lnTo>
                    <a:pt x="1087" y="0"/>
                  </a:lnTo>
                  <a:lnTo>
                    <a:pt x="1097" y="47"/>
                  </a:lnTo>
                  <a:lnTo>
                    <a:pt x="9" y="265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35"/>
            <p:cNvSpPr>
              <a:spLocks/>
            </p:cNvSpPr>
            <p:nvPr/>
          </p:nvSpPr>
          <p:spPr bwMode="auto">
            <a:xfrm>
              <a:off x="-13817" y="8410"/>
              <a:ext cx="480" cy="139"/>
            </a:xfrm>
            <a:custGeom>
              <a:avLst/>
              <a:gdLst>
                <a:gd name="T0" fmla="*/ 9 w 480"/>
                <a:gd name="T1" fmla="*/ 139 h 139"/>
                <a:gd name="T2" fmla="*/ 0 w 480"/>
                <a:gd name="T3" fmla="*/ 94 h 139"/>
                <a:gd name="T4" fmla="*/ 470 w 480"/>
                <a:gd name="T5" fmla="*/ 0 h 139"/>
                <a:gd name="T6" fmla="*/ 480 w 480"/>
                <a:gd name="T7" fmla="*/ 45 h 139"/>
                <a:gd name="T8" fmla="*/ 9 w 480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39">
                  <a:moveTo>
                    <a:pt x="9" y="139"/>
                  </a:moveTo>
                  <a:lnTo>
                    <a:pt x="0" y="94"/>
                  </a:lnTo>
                  <a:lnTo>
                    <a:pt x="470" y="0"/>
                  </a:lnTo>
                  <a:lnTo>
                    <a:pt x="480" y="45"/>
                  </a:lnTo>
                  <a:lnTo>
                    <a:pt x="9" y="139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36"/>
            <p:cNvSpPr>
              <a:spLocks/>
            </p:cNvSpPr>
            <p:nvPr/>
          </p:nvSpPr>
          <p:spPr bwMode="auto">
            <a:xfrm>
              <a:off x="-13205" y="8285"/>
              <a:ext cx="485" cy="141"/>
            </a:xfrm>
            <a:custGeom>
              <a:avLst/>
              <a:gdLst>
                <a:gd name="T0" fmla="*/ 7 w 485"/>
                <a:gd name="T1" fmla="*/ 141 h 141"/>
                <a:gd name="T2" fmla="*/ 0 w 485"/>
                <a:gd name="T3" fmla="*/ 97 h 141"/>
                <a:gd name="T4" fmla="*/ 475 w 485"/>
                <a:gd name="T5" fmla="*/ 0 h 141"/>
                <a:gd name="T6" fmla="*/ 485 w 485"/>
                <a:gd name="T7" fmla="*/ 47 h 141"/>
                <a:gd name="T8" fmla="*/ 7 w 485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" h="141">
                  <a:moveTo>
                    <a:pt x="7" y="141"/>
                  </a:moveTo>
                  <a:lnTo>
                    <a:pt x="0" y="97"/>
                  </a:lnTo>
                  <a:lnTo>
                    <a:pt x="475" y="0"/>
                  </a:lnTo>
                  <a:lnTo>
                    <a:pt x="485" y="47"/>
                  </a:lnTo>
                  <a:lnTo>
                    <a:pt x="7" y="141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37"/>
            <p:cNvSpPr>
              <a:spLocks/>
            </p:cNvSpPr>
            <p:nvPr/>
          </p:nvSpPr>
          <p:spPr bwMode="auto">
            <a:xfrm>
              <a:off x="-13817" y="8455"/>
              <a:ext cx="1097" cy="265"/>
            </a:xfrm>
            <a:custGeom>
              <a:avLst/>
              <a:gdLst>
                <a:gd name="T0" fmla="*/ 9 w 1097"/>
                <a:gd name="T1" fmla="*/ 265 h 265"/>
                <a:gd name="T2" fmla="*/ 0 w 1097"/>
                <a:gd name="T3" fmla="*/ 217 h 265"/>
                <a:gd name="T4" fmla="*/ 1087 w 1097"/>
                <a:gd name="T5" fmla="*/ 0 h 265"/>
                <a:gd name="T6" fmla="*/ 1097 w 1097"/>
                <a:gd name="T7" fmla="*/ 45 h 265"/>
                <a:gd name="T8" fmla="*/ 9 w 1097"/>
                <a:gd name="T9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7" h="265">
                  <a:moveTo>
                    <a:pt x="9" y="265"/>
                  </a:moveTo>
                  <a:lnTo>
                    <a:pt x="0" y="217"/>
                  </a:lnTo>
                  <a:lnTo>
                    <a:pt x="1087" y="0"/>
                  </a:lnTo>
                  <a:lnTo>
                    <a:pt x="1097" y="45"/>
                  </a:lnTo>
                  <a:lnTo>
                    <a:pt x="9" y="265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38"/>
            <p:cNvSpPr>
              <a:spLocks/>
            </p:cNvSpPr>
            <p:nvPr/>
          </p:nvSpPr>
          <p:spPr bwMode="auto">
            <a:xfrm>
              <a:off x="-13817" y="8691"/>
              <a:ext cx="754" cy="196"/>
            </a:xfrm>
            <a:custGeom>
              <a:avLst/>
              <a:gdLst>
                <a:gd name="T0" fmla="*/ 9 w 754"/>
                <a:gd name="T1" fmla="*/ 196 h 196"/>
                <a:gd name="T2" fmla="*/ 0 w 754"/>
                <a:gd name="T3" fmla="*/ 149 h 196"/>
                <a:gd name="T4" fmla="*/ 744 w 754"/>
                <a:gd name="T5" fmla="*/ 0 h 196"/>
                <a:gd name="T6" fmla="*/ 754 w 754"/>
                <a:gd name="T7" fmla="*/ 47 h 196"/>
                <a:gd name="T8" fmla="*/ 9 w 754"/>
                <a:gd name="T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4" h="196">
                  <a:moveTo>
                    <a:pt x="9" y="196"/>
                  </a:moveTo>
                  <a:lnTo>
                    <a:pt x="0" y="149"/>
                  </a:lnTo>
                  <a:lnTo>
                    <a:pt x="744" y="0"/>
                  </a:lnTo>
                  <a:lnTo>
                    <a:pt x="754" y="47"/>
                  </a:lnTo>
                  <a:lnTo>
                    <a:pt x="9" y="196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39"/>
            <p:cNvSpPr>
              <a:spLocks/>
            </p:cNvSpPr>
            <p:nvPr/>
          </p:nvSpPr>
          <p:spPr bwMode="auto">
            <a:xfrm>
              <a:off x="-13817" y="8791"/>
              <a:ext cx="1097" cy="264"/>
            </a:xfrm>
            <a:custGeom>
              <a:avLst/>
              <a:gdLst>
                <a:gd name="T0" fmla="*/ 9 w 1097"/>
                <a:gd name="T1" fmla="*/ 264 h 264"/>
                <a:gd name="T2" fmla="*/ 0 w 1097"/>
                <a:gd name="T3" fmla="*/ 217 h 264"/>
                <a:gd name="T4" fmla="*/ 1087 w 1097"/>
                <a:gd name="T5" fmla="*/ 0 h 264"/>
                <a:gd name="T6" fmla="*/ 1097 w 1097"/>
                <a:gd name="T7" fmla="*/ 47 h 264"/>
                <a:gd name="T8" fmla="*/ 9 w 1097"/>
                <a:gd name="T9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7" h="264">
                  <a:moveTo>
                    <a:pt x="9" y="264"/>
                  </a:moveTo>
                  <a:lnTo>
                    <a:pt x="0" y="217"/>
                  </a:lnTo>
                  <a:lnTo>
                    <a:pt x="1087" y="0"/>
                  </a:lnTo>
                  <a:lnTo>
                    <a:pt x="1097" y="47"/>
                  </a:lnTo>
                  <a:lnTo>
                    <a:pt x="9" y="264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40"/>
            <p:cNvSpPr>
              <a:spLocks/>
            </p:cNvSpPr>
            <p:nvPr/>
          </p:nvSpPr>
          <p:spPr bwMode="auto">
            <a:xfrm>
              <a:off x="-13817" y="8958"/>
              <a:ext cx="1097" cy="265"/>
            </a:xfrm>
            <a:custGeom>
              <a:avLst/>
              <a:gdLst>
                <a:gd name="T0" fmla="*/ 9 w 1097"/>
                <a:gd name="T1" fmla="*/ 265 h 265"/>
                <a:gd name="T2" fmla="*/ 0 w 1097"/>
                <a:gd name="T3" fmla="*/ 218 h 265"/>
                <a:gd name="T4" fmla="*/ 1087 w 1097"/>
                <a:gd name="T5" fmla="*/ 0 h 265"/>
                <a:gd name="T6" fmla="*/ 1097 w 1097"/>
                <a:gd name="T7" fmla="*/ 48 h 265"/>
                <a:gd name="T8" fmla="*/ 9 w 1097"/>
                <a:gd name="T9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7" h="265">
                  <a:moveTo>
                    <a:pt x="9" y="265"/>
                  </a:moveTo>
                  <a:lnTo>
                    <a:pt x="0" y="218"/>
                  </a:lnTo>
                  <a:lnTo>
                    <a:pt x="1087" y="0"/>
                  </a:lnTo>
                  <a:lnTo>
                    <a:pt x="1097" y="48"/>
                  </a:lnTo>
                  <a:lnTo>
                    <a:pt x="9" y="265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41"/>
            <p:cNvSpPr>
              <a:spLocks/>
            </p:cNvSpPr>
            <p:nvPr/>
          </p:nvSpPr>
          <p:spPr bwMode="auto">
            <a:xfrm>
              <a:off x="-13817" y="9252"/>
              <a:ext cx="480" cy="139"/>
            </a:xfrm>
            <a:custGeom>
              <a:avLst/>
              <a:gdLst>
                <a:gd name="T0" fmla="*/ 9 w 480"/>
                <a:gd name="T1" fmla="*/ 139 h 139"/>
                <a:gd name="T2" fmla="*/ 0 w 480"/>
                <a:gd name="T3" fmla="*/ 94 h 139"/>
                <a:gd name="T4" fmla="*/ 470 w 480"/>
                <a:gd name="T5" fmla="*/ 0 h 139"/>
                <a:gd name="T6" fmla="*/ 480 w 480"/>
                <a:gd name="T7" fmla="*/ 44 h 139"/>
                <a:gd name="T8" fmla="*/ 9 w 480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39">
                  <a:moveTo>
                    <a:pt x="9" y="139"/>
                  </a:moveTo>
                  <a:lnTo>
                    <a:pt x="0" y="94"/>
                  </a:lnTo>
                  <a:lnTo>
                    <a:pt x="470" y="0"/>
                  </a:lnTo>
                  <a:lnTo>
                    <a:pt x="480" y="44"/>
                  </a:lnTo>
                  <a:lnTo>
                    <a:pt x="9" y="139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42"/>
            <p:cNvSpPr>
              <a:spLocks/>
            </p:cNvSpPr>
            <p:nvPr/>
          </p:nvSpPr>
          <p:spPr bwMode="auto">
            <a:xfrm>
              <a:off x="-13817" y="9296"/>
              <a:ext cx="1097" cy="263"/>
            </a:xfrm>
            <a:custGeom>
              <a:avLst/>
              <a:gdLst>
                <a:gd name="T0" fmla="*/ 9 w 1097"/>
                <a:gd name="T1" fmla="*/ 263 h 263"/>
                <a:gd name="T2" fmla="*/ 0 w 1097"/>
                <a:gd name="T3" fmla="*/ 218 h 263"/>
                <a:gd name="T4" fmla="*/ 1087 w 1097"/>
                <a:gd name="T5" fmla="*/ 0 h 263"/>
                <a:gd name="T6" fmla="*/ 1097 w 1097"/>
                <a:gd name="T7" fmla="*/ 45 h 263"/>
                <a:gd name="T8" fmla="*/ 9 w 1097"/>
                <a:gd name="T9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7" h="263">
                  <a:moveTo>
                    <a:pt x="9" y="263"/>
                  </a:moveTo>
                  <a:lnTo>
                    <a:pt x="0" y="218"/>
                  </a:lnTo>
                  <a:lnTo>
                    <a:pt x="1087" y="0"/>
                  </a:lnTo>
                  <a:lnTo>
                    <a:pt x="1097" y="45"/>
                  </a:lnTo>
                  <a:lnTo>
                    <a:pt x="9" y="263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43"/>
            <p:cNvSpPr>
              <a:spLocks/>
            </p:cNvSpPr>
            <p:nvPr/>
          </p:nvSpPr>
          <p:spPr bwMode="auto">
            <a:xfrm>
              <a:off x="-13354" y="9464"/>
              <a:ext cx="634" cy="170"/>
            </a:xfrm>
            <a:custGeom>
              <a:avLst/>
              <a:gdLst>
                <a:gd name="T0" fmla="*/ 9 w 634"/>
                <a:gd name="T1" fmla="*/ 170 h 170"/>
                <a:gd name="T2" fmla="*/ 0 w 634"/>
                <a:gd name="T3" fmla="*/ 126 h 170"/>
                <a:gd name="T4" fmla="*/ 624 w 634"/>
                <a:gd name="T5" fmla="*/ 0 h 170"/>
                <a:gd name="T6" fmla="*/ 634 w 634"/>
                <a:gd name="T7" fmla="*/ 45 h 170"/>
                <a:gd name="T8" fmla="*/ 9 w 63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4" h="170">
                  <a:moveTo>
                    <a:pt x="9" y="170"/>
                  </a:moveTo>
                  <a:lnTo>
                    <a:pt x="0" y="126"/>
                  </a:lnTo>
                  <a:lnTo>
                    <a:pt x="624" y="0"/>
                  </a:lnTo>
                  <a:lnTo>
                    <a:pt x="634" y="45"/>
                  </a:lnTo>
                  <a:lnTo>
                    <a:pt x="9" y="170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0" y="-685800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9350" y="1385887"/>
            <a:ext cx="2857500" cy="3552825"/>
          </a:xfrm>
          <a:prstGeom prst="rect">
            <a:avLst/>
          </a:prstGeom>
          <a:solidFill>
            <a:srgbClr val="8DCEF2"/>
          </a:solidFill>
        </p:spPr>
      </p:pic>
      <p:sp>
        <p:nvSpPr>
          <p:cNvPr id="9" name="文本框 8"/>
          <p:cNvSpPr txBox="1"/>
          <p:nvPr/>
        </p:nvSpPr>
        <p:spPr>
          <a:xfrm>
            <a:off x="315219" y="1542959"/>
            <a:ext cx="704321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8800" kern="0" dirty="0">
                <a:solidFill>
                  <a:srgbClr val="F89634"/>
                </a:solidFill>
                <a:latin typeface="+mj-ea"/>
                <a:ea typeface="+mj-ea"/>
              </a:rPr>
              <a:t>如何高效阅读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58399" y="3012730"/>
            <a:ext cx="5078245" cy="338554"/>
            <a:chOff x="1955015" y="8958236"/>
            <a:chExt cx="5078245" cy="338554"/>
          </a:xfrm>
        </p:grpSpPr>
        <p:sp>
          <p:nvSpPr>
            <p:cNvPr id="16" name="文本框 15"/>
            <p:cNvSpPr txBox="1"/>
            <p:nvPr/>
          </p:nvSpPr>
          <p:spPr>
            <a:xfrm>
              <a:off x="1955015" y="8958236"/>
              <a:ext cx="50782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en-US" altLang="zh-CN" sz="1600" kern="0" dirty="0">
                  <a:solidFill>
                    <a:srgbClr val="373737"/>
                  </a:solidFill>
                  <a:latin typeface="+mn-ea"/>
                </a:rPr>
                <a:t>[ </a:t>
              </a:r>
              <a:r>
                <a:rPr lang="zh-CN" altLang="en-US" sz="1600" kern="0" dirty="0">
                  <a:solidFill>
                    <a:srgbClr val="373737"/>
                  </a:solidFill>
                  <a:latin typeface="+mn-ea"/>
                </a:rPr>
                <a:t>美</a:t>
              </a:r>
              <a:r>
                <a:rPr lang="en-US" altLang="zh-CN" sz="1600" kern="0" dirty="0">
                  <a:solidFill>
                    <a:srgbClr val="373737"/>
                  </a:solidFill>
                  <a:latin typeface="+mn-ea"/>
                </a:rPr>
                <a:t> ] </a:t>
              </a:r>
              <a:r>
                <a:rPr lang="zh-CN" altLang="en-US" sz="1600" kern="0" dirty="0">
                  <a:solidFill>
                    <a:srgbClr val="373737"/>
                  </a:solidFill>
                  <a:latin typeface="+mn-ea"/>
                </a:rPr>
                <a:t>彼得 </a:t>
              </a:r>
              <a:r>
                <a:rPr lang="en-US" altLang="zh-CN" sz="1600" kern="0" dirty="0">
                  <a:solidFill>
                    <a:srgbClr val="373737"/>
                  </a:solidFill>
                  <a:latin typeface="+mn-ea"/>
                </a:rPr>
                <a:t>•</a:t>
              </a:r>
              <a:r>
                <a:rPr lang="zh-CN" altLang="en-US" sz="1600" kern="0" dirty="0">
                  <a:solidFill>
                    <a:srgbClr val="373737"/>
                  </a:solidFill>
                  <a:latin typeface="+mn-ea"/>
                </a:rPr>
                <a:t> 孔普（</a:t>
              </a:r>
              <a:r>
                <a:rPr lang="en-US" altLang="zh-CN" sz="1600" kern="0" dirty="0">
                  <a:solidFill>
                    <a:srgbClr val="373737"/>
                  </a:solidFill>
                  <a:latin typeface="+mn-ea"/>
                </a:rPr>
                <a:t>Peter Kump</a:t>
              </a:r>
              <a:r>
                <a:rPr lang="zh-CN" altLang="en-US" sz="1600" kern="0" dirty="0">
                  <a:solidFill>
                    <a:srgbClr val="373737"/>
                  </a:solidFill>
                  <a:latin typeface="+mn-ea"/>
                </a:rPr>
                <a:t>）         著</a:t>
              </a:r>
            </a:p>
          </p:txBody>
        </p:sp>
        <p:sp>
          <p:nvSpPr>
            <p:cNvPr id="17" name="同心圆 16"/>
            <p:cNvSpPr/>
            <p:nvPr/>
          </p:nvSpPr>
          <p:spPr>
            <a:xfrm>
              <a:off x="6452119" y="9051313"/>
              <a:ext cx="152400" cy="152400"/>
            </a:xfrm>
            <a:prstGeom prst="donut">
              <a:avLst>
                <a:gd name="adj" fmla="val 18400"/>
              </a:avLst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rgbClr val="373737"/>
                </a:solidFill>
                <a:latin typeface="+mn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367350" y="3012730"/>
            <a:ext cx="4267201" cy="338554"/>
            <a:chOff x="2438400" y="9472050"/>
            <a:chExt cx="4267201" cy="338554"/>
          </a:xfrm>
        </p:grpSpPr>
        <p:sp>
          <p:nvSpPr>
            <p:cNvPr id="14" name="文本框 13"/>
            <p:cNvSpPr txBox="1"/>
            <p:nvPr/>
          </p:nvSpPr>
          <p:spPr>
            <a:xfrm>
              <a:off x="2438400" y="9472050"/>
              <a:ext cx="42672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1600" kern="0" dirty="0">
                  <a:solidFill>
                    <a:srgbClr val="373737"/>
                  </a:solidFill>
                  <a:latin typeface="+mn-ea"/>
                </a:rPr>
                <a:t>张中良     译</a:t>
              </a:r>
            </a:p>
          </p:txBody>
        </p:sp>
        <p:sp>
          <p:nvSpPr>
            <p:cNvPr id="15" name="同心圆 14"/>
            <p:cNvSpPr/>
            <p:nvPr/>
          </p:nvSpPr>
          <p:spPr>
            <a:xfrm>
              <a:off x="4686660" y="9565127"/>
              <a:ext cx="152400" cy="152400"/>
            </a:xfrm>
            <a:prstGeom prst="donut">
              <a:avLst>
                <a:gd name="adj" fmla="val 18400"/>
              </a:avLst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rgbClr val="373737"/>
                </a:solidFill>
                <a:latin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40178" y="232387"/>
            <a:ext cx="5011188" cy="4050167"/>
            <a:chOff x="4812781" y="1129575"/>
            <a:chExt cx="5011188" cy="4050167"/>
          </a:xfrm>
        </p:grpSpPr>
        <p:sp>
          <p:nvSpPr>
            <p:cNvPr id="6" name="同心圆 5"/>
            <p:cNvSpPr/>
            <p:nvPr/>
          </p:nvSpPr>
          <p:spPr>
            <a:xfrm>
              <a:off x="5773802" y="1129575"/>
              <a:ext cx="4050167" cy="4050167"/>
            </a:xfrm>
            <a:prstGeom prst="donut">
              <a:avLst>
                <a:gd name="adj" fmla="val 6970"/>
              </a:avLst>
            </a:prstGeom>
            <a:solidFill>
              <a:srgbClr val="F8963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 rot="18935814">
              <a:off x="4812781" y="4318386"/>
              <a:ext cx="3367580" cy="274923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rtlCol="0" anchor="ctr">
              <a:noAutofit/>
            </a:bodyPr>
            <a:lstStyle/>
            <a:p>
              <a:pPr algn="ctr">
                <a:defRPr/>
              </a:pPr>
              <a:r>
                <a:rPr lang="en-US" altLang="zh-CN" kern="0" dirty="0">
                  <a:solidFill>
                    <a:srgbClr val="F89634"/>
                  </a:solidFill>
                  <a:latin typeface="Calibri" panose="020F0502020204030204"/>
                  <a:ea typeface="宋体" panose="02010600030101010101" pitchFamily="2" charset="-122"/>
                </a:rPr>
                <a:t>BREAK-THROUGH RAPID READING</a:t>
              </a:r>
              <a:endParaRPr lang="zh-CN" altLang="en-US" kern="0" dirty="0">
                <a:solidFill>
                  <a:srgbClr val="F89634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" name="同心圆 7"/>
            <p:cNvSpPr/>
            <p:nvPr/>
          </p:nvSpPr>
          <p:spPr>
            <a:xfrm>
              <a:off x="7627435" y="2983208"/>
              <a:ext cx="342900" cy="342900"/>
            </a:xfrm>
            <a:prstGeom prst="donut">
              <a:avLst>
                <a:gd name="adj" fmla="val 20978"/>
              </a:avLst>
            </a:prstGeom>
            <a:solidFill>
              <a:srgbClr val="F8963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7792493" y="1766512"/>
              <a:ext cx="0" cy="1260244"/>
            </a:xfrm>
            <a:prstGeom prst="line">
              <a:avLst/>
            </a:prstGeom>
            <a:ln w="76200">
              <a:solidFill>
                <a:srgbClr val="F896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896365" y="3147038"/>
              <a:ext cx="1472425" cy="0"/>
            </a:xfrm>
            <a:prstGeom prst="line">
              <a:avLst/>
            </a:prstGeom>
            <a:ln w="19050">
              <a:solidFill>
                <a:srgbClr val="F896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3" name="图片 2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569" y="4280976"/>
            <a:ext cx="2269933" cy="162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4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685800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09444" y="6030081"/>
            <a:ext cx="107731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更多高效阅读方法及技巧尽在</a:t>
            </a:r>
            <a:endParaRPr lang="en-US" altLang="zh-CN" sz="5400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ctr">
              <a:lnSpc>
                <a:spcPct val="120000"/>
              </a:lnSpc>
            </a:pPr>
            <a:r>
              <a:rPr lang="en-US" altLang="zh-CN" sz="9600" dirty="0" smtClean="0">
                <a:solidFill>
                  <a:srgbClr val="F89634"/>
                </a:solidFill>
                <a:latin typeface="+mj-ea"/>
                <a:ea typeface="+mj-ea"/>
              </a:rPr>
              <a:t>《</a:t>
            </a:r>
            <a:r>
              <a:rPr lang="zh-CN" altLang="en-US" sz="9600" dirty="0">
                <a:solidFill>
                  <a:srgbClr val="F89634"/>
                </a:solidFill>
                <a:latin typeface="+mj-ea"/>
                <a:ea typeface="+mj-ea"/>
              </a:rPr>
              <a:t>如何高效</a:t>
            </a:r>
            <a:r>
              <a:rPr lang="zh-CN" altLang="en-US" sz="9600" dirty="0" smtClean="0">
                <a:solidFill>
                  <a:srgbClr val="F89634"/>
                </a:solidFill>
                <a:latin typeface="+mj-ea"/>
                <a:ea typeface="+mj-ea"/>
              </a:rPr>
              <a:t>阅读</a:t>
            </a:r>
            <a:r>
              <a:rPr lang="en-US" altLang="zh-CN" sz="9600" dirty="0" smtClean="0">
                <a:solidFill>
                  <a:srgbClr val="F89634"/>
                </a:solidFill>
                <a:latin typeface="+mj-ea"/>
                <a:ea typeface="+mj-ea"/>
              </a:rPr>
              <a:t>》</a:t>
            </a:r>
            <a:endParaRPr lang="zh-CN" altLang="en-US" sz="9600" dirty="0">
              <a:solidFill>
                <a:srgbClr val="F89634"/>
              </a:solidFill>
              <a:latin typeface="+mj-ea"/>
              <a:ea typeface="+mj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35449" y="816076"/>
            <a:ext cx="7921102" cy="1286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F6973B"/>
                </a:solidFill>
                <a:latin typeface="+mj-ea"/>
                <a:ea typeface="+mj-ea"/>
              </a:rPr>
              <a:t> 扫读</a:t>
            </a:r>
          </a:p>
          <a:p>
            <a:pPr>
              <a:lnSpc>
                <a:spcPct val="140000"/>
              </a:lnSpc>
              <a:spcAft>
                <a:spcPts val="1200"/>
              </a:spcAft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从整个材料中找出具体信息的阅读方法，比如名称或数字</a:t>
            </a:r>
          </a:p>
        </p:txBody>
      </p:sp>
      <p:sp>
        <p:nvSpPr>
          <p:cNvPr id="5" name="矩形 4"/>
          <p:cNvSpPr/>
          <p:nvPr/>
        </p:nvSpPr>
        <p:spPr>
          <a:xfrm>
            <a:off x="1014628" y="589859"/>
            <a:ext cx="1050289" cy="169277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zh-CN" sz="10400" dirty="0" smtClean="0">
                <a:solidFill>
                  <a:srgbClr val="373737"/>
                </a:solidFill>
                <a:latin typeface="+mj-ea"/>
                <a:ea typeface="+mj-ea"/>
              </a:rPr>
              <a:t>3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7200103" y="351021"/>
            <a:ext cx="4011562" cy="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0016912" y="108999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选择阅读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7200103" y="649880"/>
            <a:ext cx="4011562" cy="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200103" y="948738"/>
            <a:ext cx="4011562" cy="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475109" y="351021"/>
            <a:ext cx="1176777" cy="0"/>
          </a:xfrm>
          <a:prstGeom prst="line">
            <a:avLst/>
          </a:prstGeom>
          <a:ln w="76200" cap="rnd">
            <a:solidFill>
              <a:srgbClr val="F69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958423" y="649880"/>
            <a:ext cx="966752" cy="0"/>
          </a:xfrm>
          <a:prstGeom prst="line">
            <a:avLst/>
          </a:prstGeom>
          <a:ln w="76200" cap="rnd">
            <a:solidFill>
              <a:srgbClr val="F69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8372894" y="948738"/>
            <a:ext cx="966752" cy="0"/>
          </a:xfrm>
          <a:prstGeom prst="line">
            <a:avLst/>
          </a:prstGeom>
          <a:ln w="76200" cap="rnd">
            <a:solidFill>
              <a:srgbClr val="F69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135449" y="3308378"/>
            <a:ext cx="7921102" cy="1286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F6973B"/>
                </a:solidFill>
                <a:latin typeface="+mj-ea"/>
                <a:ea typeface="+mj-ea"/>
              </a:rPr>
              <a:t>视读</a:t>
            </a:r>
          </a:p>
          <a:p>
            <a:pPr>
              <a:lnSpc>
                <a:spcPct val="140000"/>
              </a:lnSpc>
              <a:spcAft>
                <a:spcPts val="1200"/>
              </a:spcAft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阅读词群，以向下移动的模式从左到右和从右到左的阅读</a:t>
            </a:r>
          </a:p>
        </p:txBody>
      </p:sp>
      <p:sp>
        <p:nvSpPr>
          <p:cNvPr id="14" name="矩形 13"/>
          <p:cNvSpPr/>
          <p:nvPr/>
        </p:nvSpPr>
        <p:spPr>
          <a:xfrm>
            <a:off x="1004209" y="3082161"/>
            <a:ext cx="1071127" cy="169277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zh-CN" sz="10400" dirty="0" smtClean="0">
                <a:solidFill>
                  <a:srgbClr val="373737"/>
                </a:solidFill>
                <a:latin typeface="+mj-ea"/>
                <a:ea typeface="+mj-ea"/>
              </a:rPr>
              <a:t>4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7200103" y="2843323"/>
            <a:ext cx="4011562" cy="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7200103" y="3142182"/>
            <a:ext cx="4011562" cy="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200103" y="3441040"/>
            <a:ext cx="4011562" cy="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0180677" y="403125"/>
            <a:ext cx="59182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6973B"/>
                </a:solidFill>
                <a:latin typeface="+mj-ea"/>
                <a:ea typeface="+mj-ea"/>
              </a:rPr>
              <a:t>65</a:t>
            </a:r>
            <a:endParaRPr lang="zh-CN" altLang="en-US" sz="2400" dirty="0">
              <a:solidFill>
                <a:srgbClr val="F6973B"/>
              </a:solidFill>
              <a:latin typeface="+mj-ea"/>
              <a:ea typeface="+mj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458564" y="674818"/>
            <a:ext cx="79541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6973B"/>
                </a:solidFill>
                <a:latin typeface="+mj-ea"/>
                <a:ea typeface="+mj-ea"/>
              </a:rPr>
              <a:t>790</a:t>
            </a:r>
            <a:endParaRPr lang="zh-CN" altLang="en-US" sz="2400" dirty="0">
              <a:solidFill>
                <a:srgbClr val="F6973B"/>
              </a:solidFill>
              <a:latin typeface="+mj-ea"/>
              <a:ea typeface="+mj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588847" y="106812"/>
            <a:ext cx="94929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6973B"/>
                </a:solidFill>
                <a:latin typeface="+mj-ea"/>
                <a:ea typeface="+mj-ea"/>
              </a:rPr>
              <a:t>Jack</a:t>
            </a:r>
            <a:endParaRPr lang="zh-CN" altLang="en-US" sz="2400" dirty="0">
              <a:solidFill>
                <a:srgbClr val="F6973B"/>
              </a:solidFill>
              <a:latin typeface="+mj-ea"/>
              <a:ea typeface="+mj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200103" y="2446760"/>
            <a:ext cx="863393" cy="1320205"/>
          </a:xfrm>
          <a:prstGeom prst="rect">
            <a:avLst/>
          </a:prstGeom>
          <a:solidFill>
            <a:srgbClr val="F6973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右箭头 21"/>
          <p:cNvSpPr/>
          <p:nvPr/>
        </p:nvSpPr>
        <p:spPr>
          <a:xfrm>
            <a:off x="8372894" y="3451339"/>
            <a:ext cx="1683657" cy="315626"/>
          </a:xfrm>
          <a:prstGeom prst="rightArrow">
            <a:avLst/>
          </a:prstGeom>
          <a:solidFill>
            <a:srgbClr val="F69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8651886" y="370912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阅读方向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310" b="50858"/>
          <a:stretch/>
        </p:blipFill>
        <p:spPr>
          <a:xfrm>
            <a:off x="4927969" y="8750066"/>
            <a:ext cx="2280988" cy="309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06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5562600"/>
            <a:ext cx="12192000" cy="1104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5753100"/>
            <a:ext cx="12192000" cy="1104900"/>
          </a:xfrm>
          <a:prstGeom prst="rect">
            <a:avLst/>
          </a:prstGeom>
          <a:solidFill>
            <a:srgbClr val="F69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09444" y="-827919"/>
            <a:ext cx="107731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更多高效阅读方法及技巧尽在</a:t>
            </a:r>
            <a:endParaRPr lang="en-US" altLang="zh-CN" sz="5400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ctr">
              <a:lnSpc>
                <a:spcPct val="120000"/>
              </a:lnSpc>
            </a:pPr>
            <a:r>
              <a:rPr lang="en-US" altLang="zh-CN" sz="9600" dirty="0" smtClean="0">
                <a:solidFill>
                  <a:srgbClr val="F89634"/>
                </a:solidFill>
                <a:latin typeface="+mj-ea"/>
                <a:ea typeface="+mj-ea"/>
              </a:rPr>
              <a:t>《</a:t>
            </a:r>
            <a:r>
              <a:rPr lang="zh-CN" altLang="en-US" sz="9600" dirty="0">
                <a:solidFill>
                  <a:srgbClr val="F89634"/>
                </a:solidFill>
                <a:latin typeface="+mj-ea"/>
                <a:ea typeface="+mj-ea"/>
              </a:rPr>
              <a:t>如何高效</a:t>
            </a:r>
            <a:r>
              <a:rPr lang="zh-CN" altLang="en-US" sz="9600" dirty="0" smtClean="0">
                <a:solidFill>
                  <a:srgbClr val="F89634"/>
                </a:solidFill>
                <a:latin typeface="+mj-ea"/>
                <a:ea typeface="+mj-ea"/>
              </a:rPr>
              <a:t>阅读</a:t>
            </a:r>
            <a:r>
              <a:rPr lang="en-US" altLang="zh-CN" sz="9600" dirty="0" smtClean="0">
                <a:solidFill>
                  <a:srgbClr val="F89634"/>
                </a:solidFill>
                <a:latin typeface="+mj-ea"/>
                <a:ea typeface="+mj-ea"/>
              </a:rPr>
              <a:t>》</a:t>
            </a:r>
            <a:endParaRPr lang="zh-CN" altLang="en-US" sz="9600" dirty="0">
              <a:solidFill>
                <a:srgbClr val="F89634"/>
              </a:solidFill>
              <a:latin typeface="+mj-ea"/>
              <a:ea typeface="+mj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310" b="50858"/>
          <a:stretch/>
        </p:blipFill>
        <p:spPr>
          <a:xfrm>
            <a:off x="4927969" y="1892066"/>
            <a:ext cx="2280988" cy="309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32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434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矩形 152"/>
          <p:cNvSpPr/>
          <p:nvPr/>
        </p:nvSpPr>
        <p:spPr>
          <a:xfrm>
            <a:off x="0" y="685800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0" y="-8015288"/>
            <a:ext cx="12192000" cy="12192000"/>
            <a:chOff x="-20574" y="119"/>
            <a:chExt cx="9532" cy="9532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-20574" y="119"/>
              <a:ext cx="9532" cy="9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-20574" y="119"/>
              <a:ext cx="9532" cy="9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-18056" y="5746"/>
              <a:ext cx="2248" cy="2052"/>
            </a:xfrm>
            <a:custGeom>
              <a:avLst/>
              <a:gdLst>
                <a:gd name="T0" fmla="*/ 2248 w 2248"/>
                <a:gd name="T1" fmla="*/ 0 h 2052"/>
                <a:gd name="T2" fmla="*/ 0 w 2248"/>
                <a:gd name="T3" fmla="*/ 1115 h 2052"/>
                <a:gd name="T4" fmla="*/ 2248 w 2248"/>
                <a:gd name="T5" fmla="*/ 2052 h 2052"/>
                <a:gd name="T6" fmla="*/ 2248 w 2248"/>
                <a:gd name="T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8" h="2052">
                  <a:moveTo>
                    <a:pt x="2248" y="0"/>
                  </a:moveTo>
                  <a:lnTo>
                    <a:pt x="0" y="1115"/>
                  </a:lnTo>
                  <a:lnTo>
                    <a:pt x="2248" y="2052"/>
                  </a:lnTo>
                  <a:lnTo>
                    <a:pt x="2248" y="0"/>
                  </a:ln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-15810" y="5746"/>
              <a:ext cx="2248" cy="2052"/>
            </a:xfrm>
            <a:custGeom>
              <a:avLst/>
              <a:gdLst>
                <a:gd name="T0" fmla="*/ 0 w 2248"/>
                <a:gd name="T1" fmla="*/ 0 h 2052"/>
                <a:gd name="T2" fmla="*/ 2248 w 2248"/>
                <a:gd name="T3" fmla="*/ 1115 h 2052"/>
                <a:gd name="T4" fmla="*/ 0 w 2248"/>
                <a:gd name="T5" fmla="*/ 2052 h 2052"/>
                <a:gd name="T6" fmla="*/ 0 w 2248"/>
                <a:gd name="T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8" h="2052">
                  <a:moveTo>
                    <a:pt x="0" y="0"/>
                  </a:moveTo>
                  <a:lnTo>
                    <a:pt x="2248" y="1115"/>
                  </a:lnTo>
                  <a:lnTo>
                    <a:pt x="0" y="20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-16512" y="5746"/>
              <a:ext cx="1406" cy="1465"/>
            </a:xfrm>
            <a:custGeom>
              <a:avLst/>
              <a:gdLst>
                <a:gd name="T0" fmla="*/ 702 w 1406"/>
                <a:gd name="T1" fmla="*/ 0 h 1465"/>
                <a:gd name="T2" fmla="*/ 0 w 1406"/>
                <a:gd name="T3" fmla="*/ 349 h 1465"/>
                <a:gd name="T4" fmla="*/ 409 w 1406"/>
                <a:gd name="T5" fmla="*/ 1364 h 1465"/>
                <a:gd name="T6" fmla="*/ 702 w 1406"/>
                <a:gd name="T7" fmla="*/ 1465 h 1465"/>
                <a:gd name="T8" fmla="*/ 997 w 1406"/>
                <a:gd name="T9" fmla="*/ 1364 h 1465"/>
                <a:gd name="T10" fmla="*/ 1406 w 1406"/>
                <a:gd name="T11" fmla="*/ 349 h 1465"/>
                <a:gd name="T12" fmla="*/ 702 w 1406"/>
                <a:gd name="T13" fmla="*/ 0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6" h="1465">
                  <a:moveTo>
                    <a:pt x="702" y="0"/>
                  </a:moveTo>
                  <a:lnTo>
                    <a:pt x="0" y="349"/>
                  </a:lnTo>
                  <a:lnTo>
                    <a:pt x="409" y="1364"/>
                  </a:lnTo>
                  <a:lnTo>
                    <a:pt x="702" y="1465"/>
                  </a:lnTo>
                  <a:lnTo>
                    <a:pt x="997" y="1364"/>
                  </a:lnTo>
                  <a:lnTo>
                    <a:pt x="1406" y="349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rgbClr val="73B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-16531" y="5729"/>
              <a:ext cx="1442" cy="1496"/>
            </a:xfrm>
            <a:custGeom>
              <a:avLst/>
              <a:gdLst>
                <a:gd name="T0" fmla="*/ 721 w 1442"/>
                <a:gd name="T1" fmla="*/ 1496 h 1496"/>
                <a:gd name="T2" fmla="*/ 416 w 1442"/>
                <a:gd name="T3" fmla="*/ 1392 h 1496"/>
                <a:gd name="T4" fmla="*/ 0 w 1442"/>
                <a:gd name="T5" fmla="*/ 359 h 1496"/>
                <a:gd name="T6" fmla="*/ 721 w 1442"/>
                <a:gd name="T7" fmla="*/ 0 h 1496"/>
                <a:gd name="T8" fmla="*/ 1442 w 1442"/>
                <a:gd name="T9" fmla="*/ 359 h 1496"/>
                <a:gd name="T10" fmla="*/ 1028 w 1442"/>
                <a:gd name="T11" fmla="*/ 1392 h 1496"/>
                <a:gd name="T12" fmla="*/ 721 w 1442"/>
                <a:gd name="T13" fmla="*/ 1496 h 1496"/>
                <a:gd name="T14" fmla="*/ 437 w 1442"/>
                <a:gd name="T15" fmla="*/ 1371 h 1496"/>
                <a:gd name="T16" fmla="*/ 721 w 1442"/>
                <a:gd name="T17" fmla="*/ 1468 h 1496"/>
                <a:gd name="T18" fmla="*/ 1004 w 1442"/>
                <a:gd name="T19" fmla="*/ 1371 h 1496"/>
                <a:gd name="T20" fmla="*/ 1406 w 1442"/>
                <a:gd name="T21" fmla="*/ 374 h 1496"/>
                <a:gd name="T22" fmla="*/ 721 w 1442"/>
                <a:gd name="T23" fmla="*/ 33 h 1496"/>
                <a:gd name="T24" fmla="*/ 37 w 1442"/>
                <a:gd name="T25" fmla="*/ 374 h 1496"/>
                <a:gd name="T26" fmla="*/ 437 w 1442"/>
                <a:gd name="T27" fmla="*/ 1371 h 1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2" h="1496">
                  <a:moveTo>
                    <a:pt x="721" y="1496"/>
                  </a:moveTo>
                  <a:lnTo>
                    <a:pt x="416" y="1392"/>
                  </a:lnTo>
                  <a:lnTo>
                    <a:pt x="0" y="359"/>
                  </a:lnTo>
                  <a:lnTo>
                    <a:pt x="721" y="0"/>
                  </a:lnTo>
                  <a:lnTo>
                    <a:pt x="1442" y="359"/>
                  </a:lnTo>
                  <a:lnTo>
                    <a:pt x="1028" y="1392"/>
                  </a:lnTo>
                  <a:lnTo>
                    <a:pt x="721" y="1496"/>
                  </a:lnTo>
                  <a:close/>
                  <a:moveTo>
                    <a:pt x="437" y="1371"/>
                  </a:moveTo>
                  <a:lnTo>
                    <a:pt x="721" y="1468"/>
                  </a:lnTo>
                  <a:lnTo>
                    <a:pt x="1004" y="1371"/>
                  </a:lnTo>
                  <a:lnTo>
                    <a:pt x="1406" y="374"/>
                  </a:lnTo>
                  <a:lnTo>
                    <a:pt x="721" y="33"/>
                  </a:lnTo>
                  <a:lnTo>
                    <a:pt x="37" y="374"/>
                  </a:lnTo>
                  <a:lnTo>
                    <a:pt x="437" y="1371"/>
                  </a:lnTo>
                  <a:close/>
                </a:path>
              </a:pathLst>
            </a:custGeom>
            <a:solidFill>
              <a:srgbClr val="73B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-16035" y="6244"/>
              <a:ext cx="227" cy="286"/>
            </a:xfrm>
            <a:custGeom>
              <a:avLst/>
              <a:gdLst>
                <a:gd name="T0" fmla="*/ 227 w 227"/>
                <a:gd name="T1" fmla="*/ 0 h 286"/>
                <a:gd name="T2" fmla="*/ 0 w 227"/>
                <a:gd name="T3" fmla="*/ 0 h 286"/>
                <a:gd name="T4" fmla="*/ 142 w 227"/>
                <a:gd name="T5" fmla="*/ 284 h 286"/>
                <a:gd name="T6" fmla="*/ 227 w 227"/>
                <a:gd name="T7" fmla="*/ 286 h 286"/>
                <a:gd name="T8" fmla="*/ 227 w 227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86">
                  <a:moveTo>
                    <a:pt x="227" y="0"/>
                  </a:moveTo>
                  <a:lnTo>
                    <a:pt x="0" y="0"/>
                  </a:lnTo>
                  <a:lnTo>
                    <a:pt x="142" y="284"/>
                  </a:lnTo>
                  <a:lnTo>
                    <a:pt x="227" y="286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-15808" y="6244"/>
              <a:ext cx="227" cy="286"/>
            </a:xfrm>
            <a:custGeom>
              <a:avLst/>
              <a:gdLst>
                <a:gd name="T0" fmla="*/ 0 w 227"/>
                <a:gd name="T1" fmla="*/ 0 h 286"/>
                <a:gd name="T2" fmla="*/ 227 w 227"/>
                <a:gd name="T3" fmla="*/ 0 h 286"/>
                <a:gd name="T4" fmla="*/ 85 w 227"/>
                <a:gd name="T5" fmla="*/ 284 h 286"/>
                <a:gd name="T6" fmla="*/ 0 w 227"/>
                <a:gd name="T7" fmla="*/ 286 h 286"/>
                <a:gd name="T8" fmla="*/ 0 w 227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86">
                  <a:moveTo>
                    <a:pt x="0" y="0"/>
                  </a:moveTo>
                  <a:lnTo>
                    <a:pt x="227" y="0"/>
                  </a:lnTo>
                  <a:lnTo>
                    <a:pt x="85" y="284"/>
                  </a:lnTo>
                  <a:lnTo>
                    <a:pt x="0" y="2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-16035" y="6528"/>
              <a:ext cx="227" cy="598"/>
            </a:xfrm>
            <a:custGeom>
              <a:avLst/>
              <a:gdLst>
                <a:gd name="T0" fmla="*/ 0 w 227"/>
                <a:gd name="T1" fmla="*/ 556 h 598"/>
                <a:gd name="T2" fmla="*/ 142 w 227"/>
                <a:gd name="T3" fmla="*/ 0 h 598"/>
                <a:gd name="T4" fmla="*/ 227 w 227"/>
                <a:gd name="T5" fmla="*/ 2 h 598"/>
                <a:gd name="T6" fmla="*/ 227 w 227"/>
                <a:gd name="T7" fmla="*/ 598 h 598"/>
                <a:gd name="T8" fmla="*/ 0 w 227"/>
                <a:gd name="T9" fmla="*/ 55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598">
                  <a:moveTo>
                    <a:pt x="0" y="556"/>
                  </a:moveTo>
                  <a:lnTo>
                    <a:pt x="142" y="0"/>
                  </a:lnTo>
                  <a:lnTo>
                    <a:pt x="227" y="2"/>
                  </a:lnTo>
                  <a:lnTo>
                    <a:pt x="227" y="598"/>
                  </a:lnTo>
                  <a:lnTo>
                    <a:pt x="0" y="556"/>
                  </a:lnTo>
                  <a:close/>
                </a:path>
              </a:pathLst>
            </a:custGeom>
            <a:solidFill>
              <a:srgbClr val="AC6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-15808" y="6528"/>
              <a:ext cx="227" cy="598"/>
            </a:xfrm>
            <a:custGeom>
              <a:avLst/>
              <a:gdLst>
                <a:gd name="T0" fmla="*/ 227 w 227"/>
                <a:gd name="T1" fmla="*/ 556 h 598"/>
                <a:gd name="T2" fmla="*/ 85 w 227"/>
                <a:gd name="T3" fmla="*/ 0 h 598"/>
                <a:gd name="T4" fmla="*/ 0 w 227"/>
                <a:gd name="T5" fmla="*/ 2 h 598"/>
                <a:gd name="T6" fmla="*/ 0 w 227"/>
                <a:gd name="T7" fmla="*/ 598 h 598"/>
                <a:gd name="T8" fmla="*/ 227 w 227"/>
                <a:gd name="T9" fmla="*/ 55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598">
                  <a:moveTo>
                    <a:pt x="227" y="556"/>
                  </a:moveTo>
                  <a:lnTo>
                    <a:pt x="85" y="0"/>
                  </a:lnTo>
                  <a:lnTo>
                    <a:pt x="0" y="2"/>
                  </a:lnTo>
                  <a:lnTo>
                    <a:pt x="0" y="598"/>
                  </a:lnTo>
                  <a:lnTo>
                    <a:pt x="227" y="556"/>
                  </a:lnTo>
                  <a:close/>
                </a:path>
              </a:pathLst>
            </a:custGeom>
            <a:solidFill>
              <a:srgbClr val="DB8A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Oval 15"/>
            <p:cNvSpPr>
              <a:spLocks noChangeArrowheads="1"/>
            </p:cNvSpPr>
            <p:nvPr/>
          </p:nvSpPr>
          <p:spPr bwMode="auto">
            <a:xfrm>
              <a:off x="-16543" y="4268"/>
              <a:ext cx="794" cy="882"/>
            </a:xfrm>
            <a:prstGeom prst="ellipse">
              <a:avLst/>
            </a:pr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auto">
            <a:xfrm>
              <a:off x="-16241" y="4074"/>
              <a:ext cx="1168" cy="1135"/>
            </a:xfrm>
            <a:prstGeom prst="ellipse">
              <a:avLst/>
            </a:pr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-15683" y="4098"/>
              <a:ext cx="343" cy="447"/>
            </a:xfrm>
            <a:custGeom>
              <a:avLst/>
              <a:gdLst>
                <a:gd name="T0" fmla="*/ 16 w 145"/>
                <a:gd name="T1" fmla="*/ 189 h 189"/>
                <a:gd name="T2" fmla="*/ 144 w 145"/>
                <a:gd name="T3" fmla="*/ 0 h 189"/>
                <a:gd name="T4" fmla="*/ 145 w 145"/>
                <a:gd name="T5" fmla="*/ 4 h 189"/>
                <a:gd name="T6" fmla="*/ 20 w 145"/>
                <a:gd name="T7" fmla="*/ 189 h 189"/>
                <a:gd name="T8" fmla="*/ 16 w 145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189">
                  <a:moveTo>
                    <a:pt x="16" y="189"/>
                  </a:moveTo>
                  <a:cubicBezTo>
                    <a:pt x="16" y="187"/>
                    <a:pt x="0" y="18"/>
                    <a:pt x="144" y="0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4" y="21"/>
                    <a:pt x="19" y="187"/>
                    <a:pt x="20" y="189"/>
                  </a:cubicBezTo>
                  <a:lnTo>
                    <a:pt x="16" y="189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-15586" y="4152"/>
              <a:ext cx="341" cy="447"/>
            </a:xfrm>
            <a:custGeom>
              <a:avLst/>
              <a:gdLst>
                <a:gd name="T0" fmla="*/ 15 w 144"/>
                <a:gd name="T1" fmla="*/ 189 h 189"/>
                <a:gd name="T2" fmla="*/ 144 w 144"/>
                <a:gd name="T3" fmla="*/ 0 h 189"/>
                <a:gd name="T4" fmla="*/ 144 w 144"/>
                <a:gd name="T5" fmla="*/ 4 h 189"/>
                <a:gd name="T6" fmla="*/ 19 w 144"/>
                <a:gd name="T7" fmla="*/ 188 h 189"/>
                <a:gd name="T8" fmla="*/ 15 w 144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89">
                  <a:moveTo>
                    <a:pt x="15" y="189"/>
                  </a:moveTo>
                  <a:cubicBezTo>
                    <a:pt x="15" y="187"/>
                    <a:pt x="0" y="17"/>
                    <a:pt x="144" y="0"/>
                  </a:cubicBezTo>
                  <a:cubicBezTo>
                    <a:pt x="144" y="4"/>
                    <a:pt x="144" y="4"/>
                    <a:pt x="144" y="4"/>
                  </a:cubicBezTo>
                  <a:cubicBezTo>
                    <a:pt x="4" y="21"/>
                    <a:pt x="19" y="187"/>
                    <a:pt x="19" y="188"/>
                  </a:cubicBezTo>
                  <a:lnTo>
                    <a:pt x="15" y="189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-15489" y="4209"/>
              <a:ext cx="343" cy="447"/>
            </a:xfrm>
            <a:custGeom>
              <a:avLst/>
              <a:gdLst>
                <a:gd name="T0" fmla="*/ 16 w 145"/>
                <a:gd name="T1" fmla="*/ 189 h 189"/>
                <a:gd name="T2" fmla="*/ 144 w 145"/>
                <a:gd name="T3" fmla="*/ 0 h 189"/>
                <a:gd name="T4" fmla="*/ 145 w 145"/>
                <a:gd name="T5" fmla="*/ 4 h 189"/>
                <a:gd name="T6" fmla="*/ 20 w 145"/>
                <a:gd name="T7" fmla="*/ 189 h 189"/>
                <a:gd name="T8" fmla="*/ 16 w 145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189">
                  <a:moveTo>
                    <a:pt x="16" y="189"/>
                  </a:moveTo>
                  <a:cubicBezTo>
                    <a:pt x="16" y="187"/>
                    <a:pt x="0" y="17"/>
                    <a:pt x="144" y="0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5" y="21"/>
                    <a:pt x="20" y="187"/>
                    <a:pt x="20" y="189"/>
                  </a:cubicBezTo>
                  <a:lnTo>
                    <a:pt x="16" y="189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-15581" y="6010"/>
              <a:ext cx="357" cy="509"/>
            </a:xfrm>
            <a:custGeom>
              <a:avLst/>
              <a:gdLst>
                <a:gd name="T0" fmla="*/ 0 w 357"/>
                <a:gd name="T1" fmla="*/ 234 h 509"/>
                <a:gd name="T2" fmla="*/ 130 w 357"/>
                <a:gd name="T3" fmla="*/ 509 h 509"/>
                <a:gd name="T4" fmla="*/ 357 w 357"/>
                <a:gd name="T5" fmla="*/ 0 h 509"/>
                <a:gd name="T6" fmla="*/ 0 w 357"/>
                <a:gd name="T7" fmla="*/ 234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7" h="509">
                  <a:moveTo>
                    <a:pt x="0" y="234"/>
                  </a:moveTo>
                  <a:lnTo>
                    <a:pt x="130" y="509"/>
                  </a:lnTo>
                  <a:lnTo>
                    <a:pt x="357" y="0"/>
                  </a:lnTo>
                  <a:lnTo>
                    <a:pt x="0" y="234"/>
                  </a:lnTo>
                  <a:close/>
                </a:path>
              </a:pathLst>
            </a:custGeom>
            <a:solidFill>
              <a:srgbClr val="E9E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-16392" y="6010"/>
              <a:ext cx="357" cy="509"/>
            </a:xfrm>
            <a:custGeom>
              <a:avLst/>
              <a:gdLst>
                <a:gd name="T0" fmla="*/ 357 w 357"/>
                <a:gd name="T1" fmla="*/ 234 h 509"/>
                <a:gd name="T2" fmla="*/ 227 w 357"/>
                <a:gd name="T3" fmla="*/ 509 h 509"/>
                <a:gd name="T4" fmla="*/ 0 w 357"/>
                <a:gd name="T5" fmla="*/ 0 h 509"/>
                <a:gd name="T6" fmla="*/ 357 w 357"/>
                <a:gd name="T7" fmla="*/ 234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7" h="509">
                  <a:moveTo>
                    <a:pt x="357" y="234"/>
                  </a:moveTo>
                  <a:lnTo>
                    <a:pt x="227" y="509"/>
                  </a:lnTo>
                  <a:lnTo>
                    <a:pt x="0" y="0"/>
                  </a:lnTo>
                  <a:lnTo>
                    <a:pt x="357" y="234"/>
                  </a:lnTo>
                  <a:close/>
                </a:path>
              </a:pathLst>
            </a:custGeom>
            <a:solidFill>
              <a:srgbClr val="E9E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22"/>
            <p:cNvSpPr>
              <a:spLocks noChangeArrowheads="1"/>
            </p:cNvSpPr>
            <p:nvPr/>
          </p:nvSpPr>
          <p:spPr bwMode="auto">
            <a:xfrm>
              <a:off x="-15297" y="5055"/>
              <a:ext cx="170" cy="341"/>
            </a:xfrm>
            <a:prstGeom prst="ellipse">
              <a:avLst/>
            </a:prstGeom>
            <a:solidFill>
              <a:srgbClr val="E9E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-16404" y="4500"/>
              <a:ext cx="1192" cy="1617"/>
            </a:xfrm>
            <a:custGeom>
              <a:avLst/>
              <a:gdLst>
                <a:gd name="T0" fmla="*/ 251 w 504"/>
                <a:gd name="T1" fmla="*/ 0 h 684"/>
                <a:gd name="T2" fmla="*/ 251 w 504"/>
                <a:gd name="T3" fmla="*/ 19 h 684"/>
                <a:gd name="T4" fmla="*/ 0 w 504"/>
                <a:gd name="T5" fmla="*/ 83 h 684"/>
                <a:gd name="T6" fmla="*/ 0 w 504"/>
                <a:gd name="T7" fmla="*/ 559 h 684"/>
                <a:gd name="T8" fmla="*/ 144 w 504"/>
                <a:gd name="T9" fmla="*/ 667 h 684"/>
                <a:gd name="T10" fmla="*/ 251 w 504"/>
                <a:gd name="T11" fmla="*/ 667 h 684"/>
                <a:gd name="T12" fmla="*/ 251 w 504"/>
                <a:gd name="T13" fmla="*/ 684 h 684"/>
                <a:gd name="T14" fmla="*/ 504 w 504"/>
                <a:gd name="T15" fmla="*/ 602 h 684"/>
                <a:gd name="T16" fmla="*/ 504 w 504"/>
                <a:gd name="T17" fmla="*/ 560 h 684"/>
                <a:gd name="T18" fmla="*/ 504 w 504"/>
                <a:gd name="T19" fmla="*/ 83 h 684"/>
                <a:gd name="T20" fmla="*/ 251 w 504"/>
                <a:gd name="T21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4" h="684">
                  <a:moveTo>
                    <a:pt x="251" y="0"/>
                  </a:moveTo>
                  <a:cubicBezTo>
                    <a:pt x="251" y="19"/>
                    <a:pt x="251" y="19"/>
                    <a:pt x="251" y="19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559"/>
                    <a:pt x="0" y="559"/>
                    <a:pt x="0" y="559"/>
                  </a:cubicBezTo>
                  <a:cubicBezTo>
                    <a:pt x="144" y="667"/>
                    <a:pt x="144" y="667"/>
                    <a:pt x="144" y="667"/>
                  </a:cubicBezTo>
                  <a:cubicBezTo>
                    <a:pt x="251" y="667"/>
                    <a:pt x="251" y="667"/>
                    <a:pt x="251" y="667"/>
                  </a:cubicBezTo>
                  <a:cubicBezTo>
                    <a:pt x="251" y="684"/>
                    <a:pt x="251" y="684"/>
                    <a:pt x="251" y="684"/>
                  </a:cubicBezTo>
                  <a:cubicBezTo>
                    <a:pt x="326" y="684"/>
                    <a:pt x="412" y="663"/>
                    <a:pt x="504" y="602"/>
                  </a:cubicBezTo>
                  <a:cubicBezTo>
                    <a:pt x="504" y="560"/>
                    <a:pt x="504" y="560"/>
                    <a:pt x="504" y="560"/>
                  </a:cubicBezTo>
                  <a:cubicBezTo>
                    <a:pt x="504" y="83"/>
                    <a:pt x="504" y="83"/>
                    <a:pt x="504" y="83"/>
                  </a:cubicBezTo>
                  <a:cubicBezTo>
                    <a:pt x="412" y="21"/>
                    <a:pt x="326" y="1"/>
                    <a:pt x="251" y="0"/>
                  </a:cubicBezTo>
                </a:path>
              </a:pathLst>
            </a:custGeom>
            <a:solidFill>
              <a:srgbClr val="E9E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-16406" y="4500"/>
              <a:ext cx="596" cy="1617"/>
            </a:xfrm>
            <a:custGeom>
              <a:avLst/>
              <a:gdLst>
                <a:gd name="T0" fmla="*/ 0 w 252"/>
                <a:gd name="T1" fmla="*/ 83 h 684"/>
                <a:gd name="T2" fmla="*/ 0 w 252"/>
                <a:gd name="T3" fmla="*/ 602 h 684"/>
                <a:gd name="T4" fmla="*/ 252 w 252"/>
                <a:gd name="T5" fmla="*/ 684 h 684"/>
                <a:gd name="T6" fmla="*/ 252 w 252"/>
                <a:gd name="T7" fmla="*/ 602 h 684"/>
                <a:gd name="T8" fmla="*/ 252 w 252"/>
                <a:gd name="T9" fmla="*/ 83 h 684"/>
                <a:gd name="T10" fmla="*/ 252 w 252"/>
                <a:gd name="T11" fmla="*/ 19 h 684"/>
                <a:gd name="T12" fmla="*/ 252 w 252"/>
                <a:gd name="T13" fmla="*/ 0 h 684"/>
                <a:gd name="T14" fmla="*/ 0 w 252"/>
                <a:gd name="T15" fmla="*/ 83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684">
                  <a:moveTo>
                    <a:pt x="0" y="83"/>
                  </a:moveTo>
                  <a:cubicBezTo>
                    <a:pt x="0" y="602"/>
                    <a:pt x="0" y="602"/>
                    <a:pt x="0" y="602"/>
                  </a:cubicBezTo>
                  <a:cubicBezTo>
                    <a:pt x="91" y="663"/>
                    <a:pt x="178" y="684"/>
                    <a:pt x="252" y="684"/>
                  </a:cubicBezTo>
                  <a:cubicBezTo>
                    <a:pt x="252" y="602"/>
                    <a:pt x="252" y="602"/>
                    <a:pt x="252" y="602"/>
                  </a:cubicBezTo>
                  <a:cubicBezTo>
                    <a:pt x="252" y="83"/>
                    <a:pt x="252" y="83"/>
                    <a:pt x="252" y="83"/>
                  </a:cubicBezTo>
                  <a:cubicBezTo>
                    <a:pt x="252" y="19"/>
                    <a:pt x="252" y="19"/>
                    <a:pt x="252" y="19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178" y="1"/>
                    <a:pt x="92" y="21"/>
                    <a:pt x="0" y="83"/>
                  </a:cubicBezTo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5"/>
            <p:cNvSpPr>
              <a:spLocks noChangeArrowheads="1"/>
            </p:cNvSpPr>
            <p:nvPr/>
          </p:nvSpPr>
          <p:spPr bwMode="auto">
            <a:xfrm>
              <a:off x="-16489" y="5055"/>
              <a:ext cx="170" cy="341"/>
            </a:xfrm>
            <a:prstGeom prst="ellipse">
              <a:avLst/>
            </a:pr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-15810" y="4696"/>
              <a:ext cx="269" cy="76"/>
            </a:xfrm>
            <a:custGeom>
              <a:avLst/>
              <a:gdLst>
                <a:gd name="T0" fmla="*/ 2 w 114"/>
                <a:gd name="T1" fmla="*/ 0 h 32"/>
                <a:gd name="T2" fmla="*/ 0 w 114"/>
                <a:gd name="T3" fmla="*/ 0 h 32"/>
                <a:gd name="T4" fmla="*/ 0 w 114"/>
                <a:gd name="T5" fmla="*/ 0 h 32"/>
                <a:gd name="T6" fmla="*/ 0 w 114"/>
                <a:gd name="T7" fmla="*/ 4 h 32"/>
                <a:gd name="T8" fmla="*/ 2 w 114"/>
                <a:gd name="T9" fmla="*/ 4 h 32"/>
                <a:gd name="T10" fmla="*/ 112 w 114"/>
                <a:gd name="T11" fmla="*/ 32 h 32"/>
                <a:gd name="T12" fmla="*/ 114 w 114"/>
                <a:gd name="T13" fmla="*/ 29 h 32"/>
                <a:gd name="T14" fmla="*/ 2 w 114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3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7" y="4"/>
                    <a:pt x="75" y="11"/>
                    <a:pt x="112" y="32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77" y="7"/>
                    <a:pt x="37" y="0"/>
                    <a:pt x="2" y="0"/>
                  </a:cubicBezTo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-16111" y="4696"/>
              <a:ext cx="301" cy="76"/>
            </a:xfrm>
            <a:custGeom>
              <a:avLst/>
              <a:gdLst>
                <a:gd name="T0" fmla="*/ 127 w 127"/>
                <a:gd name="T1" fmla="*/ 0 h 32"/>
                <a:gd name="T2" fmla="*/ 0 w 127"/>
                <a:gd name="T3" fmla="*/ 29 h 32"/>
                <a:gd name="T4" fmla="*/ 2 w 127"/>
                <a:gd name="T5" fmla="*/ 32 h 32"/>
                <a:gd name="T6" fmla="*/ 127 w 127"/>
                <a:gd name="T7" fmla="*/ 4 h 32"/>
                <a:gd name="T8" fmla="*/ 127 w 127"/>
                <a:gd name="T9" fmla="*/ 0 h 32"/>
                <a:gd name="T10" fmla="*/ 127 w 127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32">
                  <a:moveTo>
                    <a:pt x="127" y="0"/>
                  </a:moveTo>
                  <a:cubicBezTo>
                    <a:pt x="57" y="0"/>
                    <a:pt x="1" y="28"/>
                    <a:pt x="0" y="29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3" y="32"/>
                    <a:pt x="58" y="4"/>
                    <a:pt x="127" y="4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</a:path>
              </a:pathLst>
            </a:custGeom>
            <a:solidFill>
              <a:srgbClr val="9B95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-16307" y="4850"/>
              <a:ext cx="400" cy="219"/>
            </a:xfrm>
            <a:custGeom>
              <a:avLst/>
              <a:gdLst>
                <a:gd name="T0" fmla="*/ 0 w 169"/>
                <a:gd name="T1" fmla="*/ 87 h 93"/>
                <a:gd name="T2" fmla="*/ 169 w 169"/>
                <a:gd name="T3" fmla="*/ 58 h 93"/>
                <a:gd name="T4" fmla="*/ 142 w 169"/>
                <a:gd name="T5" fmla="*/ 74 h 93"/>
                <a:gd name="T6" fmla="*/ 16 w 169"/>
                <a:gd name="T7" fmla="*/ 93 h 93"/>
                <a:gd name="T8" fmla="*/ 0 w 169"/>
                <a:gd name="T9" fmla="*/ 8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93">
                  <a:moveTo>
                    <a:pt x="0" y="87"/>
                  </a:moveTo>
                  <a:cubicBezTo>
                    <a:pt x="0" y="87"/>
                    <a:pt x="96" y="0"/>
                    <a:pt x="169" y="58"/>
                  </a:cubicBezTo>
                  <a:cubicBezTo>
                    <a:pt x="142" y="74"/>
                    <a:pt x="142" y="74"/>
                    <a:pt x="142" y="74"/>
                  </a:cubicBezTo>
                  <a:cubicBezTo>
                    <a:pt x="142" y="74"/>
                    <a:pt x="100" y="44"/>
                    <a:pt x="16" y="93"/>
                  </a:cubicBezTo>
                  <a:cubicBezTo>
                    <a:pt x="0" y="87"/>
                    <a:pt x="0" y="87"/>
                    <a:pt x="0" y="87"/>
                  </a:cubicBezTo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29"/>
            <p:cNvSpPr>
              <a:spLocks noChangeArrowheads="1"/>
            </p:cNvSpPr>
            <p:nvPr/>
          </p:nvSpPr>
          <p:spPr bwMode="auto">
            <a:xfrm>
              <a:off x="-16165" y="5022"/>
              <a:ext cx="156" cy="111"/>
            </a:xfrm>
            <a:prstGeom prst="ellipse">
              <a:avLst/>
            </a:prstGeom>
            <a:solidFill>
              <a:srgbClr val="E9E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-15694" y="4850"/>
              <a:ext cx="397" cy="217"/>
            </a:xfrm>
            <a:custGeom>
              <a:avLst/>
              <a:gdLst>
                <a:gd name="T0" fmla="*/ 168 w 168"/>
                <a:gd name="T1" fmla="*/ 87 h 92"/>
                <a:gd name="T2" fmla="*/ 0 w 168"/>
                <a:gd name="T3" fmla="*/ 58 h 92"/>
                <a:gd name="T4" fmla="*/ 27 w 168"/>
                <a:gd name="T5" fmla="*/ 74 h 92"/>
                <a:gd name="T6" fmla="*/ 152 w 168"/>
                <a:gd name="T7" fmla="*/ 92 h 92"/>
                <a:gd name="T8" fmla="*/ 168 w 168"/>
                <a:gd name="T9" fmla="*/ 8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92">
                  <a:moveTo>
                    <a:pt x="168" y="87"/>
                  </a:moveTo>
                  <a:cubicBezTo>
                    <a:pt x="168" y="87"/>
                    <a:pt x="72" y="0"/>
                    <a:pt x="0" y="58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7" y="74"/>
                    <a:pt x="69" y="44"/>
                    <a:pt x="152" y="92"/>
                  </a:cubicBezTo>
                  <a:lnTo>
                    <a:pt x="168" y="87"/>
                  </a:ln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31"/>
            <p:cNvSpPr>
              <a:spLocks noChangeArrowheads="1"/>
            </p:cNvSpPr>
            <p:nvPr/>
          </p:nvSpPr>
          <p:spPr bwMode="auto">
            <a:xfrm>
              <a:off x="-15595" y="5022"/>
              <a:ext cx="156" cy="111"/>
            </a:xfrm>
            <a:prstGeom prst="ellipse">
              <a:avLst/>
            </a:pr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-17167" y="5736"/>
              <a:ext cx="1359" cy="766"/>
            </a:xfrm>
            <a:custGeom>
              <a:avLst/>
              <a:gdLst>
                <a:gd name="T0" fmla="*/ 335 w 575"/>
                <a:gd name="T1" fmla="*/ 0 h 324"/>
                <a:gd name="T2" fmla="*/ 263 w 575"/>
                <a:gd name="T3" fmla="*/ 72 h 324"/>
                <a:gd name="T4" fmla="*/ 263 w 575"/>
                <a:gd name="T5" fmla="*/ 144 h 324"/>
                <a:gd name="T6" fmla="*/ 202 w 575"/>
                <a:gd name="T7" fmla="*/ 204 h 324"/>
                <a:gd name="T8" fmla="*/ 141 w 575"/>
                <a:gd name="T9" fmla="*/ 147 h 324"/>
                <a:gd name="T10" fmla="*/ 141 w 575"/>
                <a:gd name="T11" fmla="*/ 122 h 324"/>
                <a:gd name="T12" fmla="*/ 0 w 575"/>
                <a:gd name="T13" fmla="*/ 122 h 324"/>
                <a:gd name="T14" fmla="*/ 0 w 575"/>
                <a:gd name="T15" fmla="*/ 144 h 324"/>
                <a:gd name="T16" fmla="*/ 180 w 575"/>
                <a:gd name="T17" fmla="*/ 324 h 324"/>
                <a:gd name="T18" fmla="*/ 360 w 575"/>
                <a:gd name="T19" fmla="*/ 144 h 324"/>
                <a:gd name="T20" fmla="*/ 360 w 575"/>
                <a:gd name="T21" fmla="*/ 64 h 324"/>
                <a:gd name="T22" fmla="*/ 396 w 575"/>
                <a:gd name="T23" fmla="*/ 28 h 324"/>
                <a:gd name="T24" fmla="*/ 540 w 575"/>
                <a:gd name="T25" fmla="*/ 28 h 324"/>
                <a:gd name="T26" fmla="*/ 575 w 575"/>
                <a:gd name="T27" fmla="*/ 0 h 324"/>
                <a:gd name="T28" fmla="*/ 335 w 575"/>
                <a:gd name="T2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5" h="324">
                  <a:moveTo>
                    <a:pt x="335" y="0"/>
                  </a:moveTo>
                  <a:cubicBezTo>
                    <a:pt x="295" y="0"/>
                    <a:pt x="263" y="32"/>
                    <a:pt x="263" y="72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2" y="177"/>
                    <a:pt x="235" y="204"/>
                    <a:pt x="202" y="204"/>
                  </a:cubicBezTo>
                  <a:cubicBezTo>
                    <a:pt x="169" y="204"/>
                    <a:pt x="143" y="179"/>
                    <a:pt x="141" y="147"/>
                  </a:cubicBezTo>
                  <a:cubicBezTo>
                    <a:pt x="141" y="146"/>
                    <a:pt x="141" y="136"/>
                    <a:pt x="141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243"/>
                    <a:pt x="80" y="324"/>
                    <a:pt x="180" y="324"/>
                  </a:cubicBezTo>
                  <a:cubicBezTo>
                    <a:pt x="279" y="324"/>
                    <a:pt x="360" y="243"/>
                    <a:pt x="360" y="144"/>
                  </a:cubicBezTo>
                  <a:cubicBezTo>
                    <a:pt x="360" y="64"/>
                    <a:pt x="360" y="64"/>
                    <a:pt x="360" y="64"/>
                  </a:cubicBezTo>
                  <a:cubicBezTo>
                    <a:pt x="360" y="44"/>
                    <a:pt x="376" y="28"/>
                    <a:pt x="396" y="28"/>
                  </a:cubicBezTo>
                  <a:cubicBezTo>
                    <a:pt x="540" y="28"/>
                    <a:pt x="540" y="28"/>
                    <a:pt x="540" y="28"/>
                  </a:cubicBezTo>
                  <a:cubicBezTo>
                    <a:pt x="575" y="0"/>
                    <a:pt x="575" y="0"/>
                    <a:pt x="575" y="0"/>
                  </a:cubicBezTo>
                  <a:lnTo>
                    <a:pt x="335" y="0"/>
                  </a:lnTo>
                  <a:close/>
                </a:path>
              </a:pathLst>
            </a:custGeom>
            <a:solidFill>
              <a:srgbClr val="AC6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-17167" y="5512"/>
              <a:ext cx="175" cy="352"/>
            </a:xfrm>
            <a:custGeom>
              <a:avLst/>
              <a:gdLst>
                <a:gd name="T0" fmla="*/ 74 w 74"/>
                <a:gd name="T1" fmla="*/ 149 h 149"/>
                <a:gd name="T2" fmla="*/ 0 w 74"/>
                <a:gd name="T3" fmla="*/ 75 h 149"/>
                <a:gd name="T4" fmla="*/ 74 w 74"/>
                <a:gd name="T5" fmla="*/ 0 h 149"/>
                <a:gd name="T6" fmla="*/ 74 w 74"/>
                <a:gd name="T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149">
                  <a:moveTo>
                    <a:pt x="74" y="149"/>
                  </a:moveTo>
                  <a:cubicBezTo>
                    <a:pt x="33" y="149"/>
                    <a:pt x="0" y="116"/>
                    <a:pt x="0" y="75"/>
                  </a:cubicBezTo>
                  <a:cubicBezTo>
                    <a:pt x="0" y="33"/>
                    <a:pt x="33" y="0"/>
                    <a:pt x="74" y="0"/>
                  </a:cubicBezTo>
                  <a:lnTo>
                    <a:pt x="74" y="149"/>
                  </a:lnTo>
                  <a:close/>
                </a:path>
              </a:pathLst>
            </a:custGeom>
            <a:solidFill>
              <a:srgbClr val="E9E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-16992" y="5159"/>
              <a:ext cx="175" cy="353"/>
            </a:xfrm>
            <a:custGeom>
              <a:avLst/>
              <a:gdLst>
                <a:gd name="T0" fmla="*/ 0 w 74"/>
                <a:gd name="T1" fmla="*/ 149 h 149"/>
                <a:gd name="T2" fmla="*/ 74 w 74"/>
                <a:gd name="T3" fmla="*/ 75 h 149"/>
                <a:gd name="T4" fmla="*/ 0 w 74"/>
                <a:gd name="T5" fmla="*/ 0 h 149"/>
                <a:gd name="T6" fmla="*/ 0 w 74"/>
                <a:gd name="T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149">
                  <a:moveTo>
                    <a:pt x="0" y="149"/>
                  </a:moveTo>
                  <a:cubicBezTo>
                    <a:pt x="41" y="149"/>
                    <a:pt x="74" y="116"/>
                    <a:pt x="74" y="75"/>
                  </a:cubicBezTo>
                  <a:cubicBezTo>
                    <a:pt x="74" y="34"/>
                    <a:pt x="41" y="0"/>
                    <a:pt x="0" y="0"/>
                  </a:cubicBezTo>
                  <a:lnTo>
                    <a:pt x="0" y="149"/>
                  </a:ln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-15810" y="5311"/>
              <a:ext cx="955" cy="579"/>
            </a:xfrm>
            <a:custGeom>
              <a:avLst/>
              <a:gdLst>
                <a:gd name="T0" fmla="*/ 60 w 404"/>
                <a:gd name="T1" fmla="*/ 177 h 245"/>
                <a:gd name="T2" fmla="*/ 1 w 404"/>
                <a:gd name="T3" fmla="*/ 106 h 245"/>
                <a:gd name="T4" fmla="*/ 56 w 404"/>
                <a:gd name="T5" fmla="*/ 32 h 245"/>
                <a:gd name="T6" fmla="*/ 157 w 404"/>
                <a:gd name="T7" fmla="*/ 64 h 245"/>
                <a:gd name="T8" fmla="*/ 318 w 404"/>
                <a:gd name="T9" fmla="*/ 97 h 245"/>
                <a:gd name="T10" fmla="*/ 350 w 404"/>
                <a:gd name="T11" fmla="*/ 47 h 245"/>
                <a:gd name="T12" fmla="*/ 340 w 404"/>
                <a:gd name="T13" fmla="*/ 0 h 245"/>
                <a:gd name="T14" fmla="*/ 328 w 404"/>
                <a:gd name="T15" fmla="*/ 139 h 245"/>
                <a:gd name="T16" fmla="*/ 60 w 404"/>
                <a:gd name="T17" fmla="*/ 177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245">
                  <a:moveTo>
                    <a:pt x="60" y="177"/>
                  </a:moveTo>
                  <a:cubicBezTo>
                    <a:pt x="28" y="165"/>
                    <a:pt x="2" y="146"/>
                    <a:pt x="1" y="106"/>
                  </a:cubicBezTo>
                  <a:cubicBezTo>
                    <a:pt x="0" y="66"/>
                    <a:pt x="25" y="33"/>
                    <a:pt x="56" y="32"/>
                  </a:cubicBezTo>
                  <a:cubicBezTo>
                    <a:pt x="56" y="32"/>
                    <a:pt x="95" y="26"/>
                    <a:pt x="157" y="64"/>
                  </a:cubicBezTo>
                  <a:cubicBezTo>
                    <a:pt x="157" y="64"/>
                    <a:pt x="264" y="129"/>
                    <a:pt x="318" y="97"/>
                  </a:cubicBezTo>
                  <a:cubicBezTo>
                    <a:pt x="344" y="81"/>
                    <a:pt x="350" y="47"/>
                    <a:pt x="350" y="47"/>
                  </a:cubicBezTo>
                  <a:cubicBezTo>
                    <a:pt x="350" y="47"/>
                    <a:pt x="357" y="16"/>
                    <a:pt x="340" y="0"/>
                  </a:cubicBezTo>
                  <a:cubicBezTo>
                    <a:pt x="340" y="0"/>
                    <a:pt x="404" y="62"/>
                    <a:pt x="328" y="139"/>
                  </a:cubicBezTo>
                  <a:cubicBezTo>
                    <a:pt x="328" y="139"/>
                    <a:pt x="251" y="245"/>
                    <a:pt x="60" y="177"/>
                  </a:cubicBezTo>
                  <a:close/>
                </a:path>
              </a:pathLst>
            </a:custGeom>
            <a:solidFill>
              <a:srgbClr val="9F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-16763" y="5311"/>
              <a:ext cx="955" cy="579"/>
            </a:xfrm>
            <a:custGeom>
              <a:avLst/>
              <a:gdLst>
                <a:gd name="T0" fmla="*/ 344 w 404"/>
                <a:gd name="T1" fmla="*/ 177 h 245"/>
                <a:gd name="T2" fmla="*/ 403 w 404"/>
                <a:gd name="T3" fmla="*/ 106 h 245"/>
                <a:gd name="T4" fmla="*/ 348 w 404"/>
                <a:gd name="T5" fmla="*/ 32 h 245"/>
                <a:gd name="T6" fmla="*/ 247 w 404"/>
                <a:gd name="T7" fmla="*/ 64 h 245"/>
                <a:gd name="T8" fmla="*/ 87 w 404"/>
                <a:gd name="T9" fmla="*/ 97 h 245"/>
                <a:gd name="T10" fmla="*/ 55 w 404"/>
                <a:gd name="T11" fmla="*/ 47 h 245"/>
                <a:gd name="T12" fmla="*/ 64 w 404"/>
                <a:gd name="T13" fmla="*/ 0 h 245"/>
                <a:gd name="T14" fmla="*/ 76 w 404"/>
                <a:gd name="T15" fmla="*/ 139 h 245"/>
                <a:gd name="T16" fmla="*/ 344 w 404"/>
                <a:gd name="T17" fmla="*/ 177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4" h="245">
                  <a:moveTo>
                    <a:pt x="344" y="177"/>
                  </a:moveTo>
                  <a:cubicBezTo>
                    <a:pt x="377" y="165"/>
                    <a:pt x="402" y="146"/>
                    <a:pt x="403" y="106"/>
                  </a:cubicBezTo>
                  <a:cubicBezTo>
                    <a:pt x="404" y="66"/>
                    <a:pt x="380" y="33"/>
                    <a:pt x="348" y="32"/>
                  </a:cubicBezTo>
                  <a:cubicBezTo>
                    <a:pt x="348" y="32"/>
                    <a:pt x="309" y="26"/>
                    <a:pt x="247" y="64"/>
                  </a:cubicBezTo>
                  <a:cubicBezTo>
                    <a:pt x="247" y="64"/>
                    <a:pt x="141" y="129"/>
                    <a:pt x="87" y="97"/>
                  </a:cubicBezTo>
                  <a:cubicBezTo>
                    <a:pt x="60" y="81"/>
                    <a:pt x="55" y="47"/>
                    <a:pt x="55" y="47"/>
                  </a:cubicBezTo>
                  <a:cubicBezTo>
                    <a:pt x="55" y="47"/>
                    <a:pt x="47" y="16"/>
                    <a:pt x="64" y="0"/>
                  </a:cubicBezTo>
                  <a:cubicBezTo>
                    <a:pt x="64" y="0"/>
                    <a:pt x="0" y="62"/>
                    <a:pt x="76" y="139"/>
                  </a:cubicBezTo>
                  <a:cubicBezTo>
                    <a:pt x="76" y="139"/>
                    <a:pt x="153" y="245"/>
                    <a:pt x="344" y="177"/>
                  </a:cubicBezTo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7"/>
            <p:cNvSpPr>
              <a:spLocks noEditPoints="1"/>
            </p:cNvSpPr>
            <p:nvPr/>
          </p:nvSpPr>
          <p:spPr bwMode="auto">
            <a:xfrm>
              <a:off x="-16286" y="5046"/>
              <a:ext cx="317" cy="312"/>
            </a:xfrm>
            <a:custGeom>
              <a:avLst/>
              <a:gdLst>
                <a:gd name="T0" fmla="*/ 9 w 134"/>
                <a:gd name="T1" fmla="*/ 55 h 132"/>
                <a:gd name="T2" fmla="*/ 5 w 134"/>
                <a:gd name="T3" fmla="*/ 56 h 132"/>
                <a:gd name="T4" fmla="*/ 0 w 134"/>
                <a:gd name="T5" fmla="*/ 56 h 132"/>
                <a:gd name="T6" fmla="*/ 0 w 134"/>
                <a:gd name="T7" fmla="*/ 56 h 132"/>
                <a:gd name="T8" fmla="*/ 76 w 134"/>
                <a:gd name="T9" fmla="*/ 132 h 132"/>
                <a:gd name="T10" fmla="*/ 134 w 134"/>
                <a:gd name="T11" fmla="*/ 106 h 132"/>
                <a:gd name="T12" fmla="*/ 84 w 134"/>
                <a:gd name="T13" fmla="*/ 124 h 132"/>
                <a:gd name="T14" fmla="*/ 9 w 134"/>
                <a:gd name="T15" fmla="*/ 55 h 132"/>
                <a:gd name="T16" fmla="*/ 25 w 134"/>
                <a:gd name="T17" fmla="*/ 0 h 132"/>
                <a:gd name="T18" fmla="*/ 24 w 134"/>
                <a:gd name="T19" fmla="*/ 0 h 132"/>
                <a:gd name="T20" fmla="*/ 2 w 134"/>
                <a:gd name="T21" fmla="*/ 40 h 132"/>
                <a:gd name="T22" fmla="*/ 5 w 134"/>
                <a:gd name="T23" fmla="*/ 40 h 132"/>
                <a:gd name="T24" fmla="*/ 9 w 134"/>
                <a:gd name="T25" fmla="*/ 41 h 132"/>
                <a:gd name="T26" fmla="*/ 25 w 134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4" h="132">
                  <a:moveTo>
                    <a:pt x="9" y="55"/>
                  </a:moveTo>
                  <a:cubicBezTo>
                    <a:pt x="8" y="56"/>
                    <a:pt x="6" y="56"/>
                    <a:pt x="5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98"/>
                    <a:pt x="34" y="132"/>
                    <a:pt x="76" y="132"/>
                  </a:cubicBezTo>
                  <a:cubicBezTo>
                    <a:pt x="99" y="132"/>
                    <a:pt x="120" y="122"/>
                    <a:pt x="134" y="106"/>
                  </a:cubicBezTo>
                  <a:cubicBezTo>
                    <a:pt x="121" y="117"/>
                    <a:pt x="103" y="124"/>
                    <a:pt x="84" y="124"/>
                  </a:cubicBezTo>
                  <a:cubicBezTo>
                    <a:pt x="45" y="124"/>
                    <a:pt x="12" y="94"/>
                    <a:pt x="9" y="55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4" y="0"/>
                  </a:cubicBezTo>
                  <a:cubicBezTo>
                    <a:pt x="13" y="11"/>
                    <a:pt x="5" y="25"/>
                    <a:pt x="2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6" y="40"/>
                    <a:pt x="8" y="40"/>
                    <a:pt x="9" y="41"/>
                  </a:cubicBezTo>
                  <a:cubicBezTo>
                    <a:pt x="10" y="25"/>
                    <a:pt x="16" y="11"/>
                    <a:pt x="25" y="0"/>
                  </a:cubicBezTo>
                </a:path>
              </a:pathLst>
            </a:custGeom>
            <a:solidFill>
              <a:srgbClr val="AEA7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-16229" y="5041"/>
              <a:ext cx="7" cy="5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2 h 2"/>
                <a:gd name="T4" fmla="*/ 1 w 3"/>
                <a:gd name="T5" fmla="*/ 2 h 2"/>
                <a:gd name="T6" fmla="*/ 3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3" y="0"/>
                  </a:cubicBezTo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-16347" y="5197"/>
              <a:ext cx="28" cy="28"/>
            </a:xfrm>
            <a:custGeom>
              <a:avLst/>
              <a:gdLst>
                <a:gd name="T0" fmla="*/ 4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8 h 12"/>
                <a:gd name="T8" fmla="*/ 10 w 12"/>
                <a:gd name="T9" fmla="*/ 8 h 12"/>
                <a:gd name="T10" fmla="*/ 4 w 12"/>
                <a:gd name="T11" fmla="*/ 2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cubicBezTo>
                    <a:pt x="2" y="1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1" y="10"/>
                    <a:pt x="12" y="8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7" y="8"/>
                    <a:pt x="4" y="5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-16321" y="5254"/>
              <a:ext cx="2" cy="2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-16347" y="5235"/>
              <a:ext cx="28" cy="28"/>
            </a:xfrm>
            <a:custGeom>
              <a:avLst/>
              <a:gdLst>
                <a:gd name="T0" fmla="*/ 4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1 w 12"/>
                <a:gd name="T7" fmla="*/ 9 h 12"/>
                <a:gd name="T8" fmla="*/ 12 w 12"/>
                <a:gd name="T9" fmla="*/ 8 h 12"/>
                <a:gd name="T10" fmla="*/ 10 w 12"/>
                <a:gd name="T11" fmla="*/ 8 h 12"/>
                <a:gd name="T12" fmla="*/ 4 w 12"/>
                <a:gd name="T13" fmla="*/ 2 h 12"/>
                <a:gd name="T14" fmla="*/ 4 w 12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cubicBezTo>
                    <a:pt x="2" y="1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8" y="12"/>
                    <a:pt x="10" y="11"/>
                    <a:pt x="11" y="9"/>
                  </a:cubicBezTo>
                  <a:cubicBezTo>
                    <a:pt x="11" y="9"/>
                    <a:pt x="11" y="8"/>
                    <a:pt x="12" y="8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7" y="8"/>
                    <a:pt x="4" y="5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-16328" y="5292"/>
              <a:ext cx="9" cy="9"/>
            </a:xfrm>
            <a:custGeom>
              <a:avLst/>
              <a:gdLst>
                <a:gd name="T0" fmla="*/ 4 w 4"/>
                <a:gd name="T1" fmla="*/ 0 h 4"/>
                <a:gd name="T2" fmla="*/ 2 w 4"/>
                <a:gd name="T3" fmla="*/ 0 h 4"/>
                <a:gd name="T4" fmla="*/ 1 w 4"/>
                <a:gd name="T5" fmla="*/ 0 h 4"/>
                <a:gd name="T6" fmla="*/ 0 w 4"/>
                <a:gd name="T7" fmla="*/ 4 h 4"/>
                <a:gd name="T8" fmla="*/ 4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1" y="3"/>
                    <a:pt x="0" y="4"/>
                  </a:cubicBezTo>
                  <a:cubicBezTo>
                    <a:pt x="2" y="3"/>
                    <a:pt x="3" y="2"/>
                    <a:pt x="4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-16347" y="5273"/>
              <a:ext cx="21" cy="28"/>
            </a:xfrm>
            <a:custGeom>
              <a:avLst/>
              <a:gdLst>
                <a:gd name="T0" fmla="*/ 4 w 9"/>
                <a:gd name="T1" fmla="*/ 0 h 12"/>
                <a:gd name="T2" fmla="*/ 0 w 9"/>
                <a:gd name="T3" fmla="*/ 6 h 12"/>
                <a:gd name="T4" fmla="*/ 6 w 9"/>
                <a:gd name="T5" fmla="*/ 12 h 12"/>
                <a:gd name="T6" fmla="*/ 8 w 9"/>
                <a:gd name="T7" fmla="*/ 12 h 12"/>
                <a:gd name="T8" fmla="*/ 9 w 9"/>
                <a:gd name="T9" fmla="*/ 8 h 12"/>
                <a:gd name="T10" fmla="*/ 4 w 9"/>
                <a:gd name="T11" fmla="*/ 2 h 12"/>
                <a:gd name="T12" fmla="*/ 4 w 9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2">
                  <a:moveTo>
                    <a:pt x="4" y="0"/>
                  </a:moveTo>
                  <a:cubicBezTo>
                    <a:pt x="2" y="1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9" y="11"/>
                    <a:pt x="9" y="9"/>
                    <a:pt x="9" y="8"/>
                  </a:cubicBezTo>
                  <a:cubicBezTo>
                    <a:pt x="6" y="8"/>
                    <a:pt x="4" y="5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-16340" y="5325"/>
              <a:ext cx="21" cy="14"/>
            </a:xfrm>
            <a:custGeom>
              <a:avLst/>
              <a:gdLst>
                <a:gd name="T0" fmla="*/ 2 w 9"/>
                <a:gd name="T1" fmla="*/ 0 h 6"/>
                <a:gd name="T2" fmla="*/ 0 w 9"/>
                <a:gd name="T3" fmla="*/ 5 h 6"/>
                <a:gd name="T4" fmla="*/ 3 w 9"/>
                <a:gd name="T5" fmla="*/ 6 h 6"/>
                <a:gd name="T6" fmla="*/ 9 w 9"/>
                <a:gd name="T7" fmla="*/ 2 h 6"/>
                <a:gd name="T8" fmla="*/ 7 w 9"/>
                <a:gd name="T9" fmla="*/ 2 h 6"/>
                <a:gd name="T10" fmla="*/ 2 w 9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6">
                  <a:moveTo>
                    <a:pt x="2" y="0"/>
                  </a:moveTo>
                  <a:cubicBezTo>
                    <a:pt x="2" y="2"/>
                    <a:pt x="1" y="4"/>
                    <a:pt x="0" y="5"/>
                  </a:cubicBezTo>
                  <a:cubicBezTo>
                    <a:pt x="1" y="6"/>
                    <a:pt x="2" y="6"/>
                    <a:pt x="3" y="6"/>
                  </a:cubicBezTo>
                  <a:cubicBezTo>
                    <a:pt x="6" y="6"/>
                    <a:pt x="8" y="4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5" y="2"/>
                    <a:pt x="3" y="1"/>
                    <a:pt x="2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-16347" y="5311"/>
              <a:ext cx="12" cy="26"/>
            </a:xfrm>
            <a:custGeom>
              <a:avLst/>
              <a:gdLst>
                <a:gd name="T0" fmla="*/ 4 w 5"/>
                <a:gd name="T1" fmla="*/ 0 h 11"/>
                <a:gd name="T2" fmla="*/ 0 w 5"/>
                <a:gd name="T3" fmla="*/ 6 h 11"/>
                <a:gd name="T4" fmla="*/ 3 w 5"/>
                <a:gd name="T5" fmla="*/ 11 h 11"/>
                <a:gd name="T6" fmla="*/ 5 w 5"/>
                <a:gd name="T7" fmla="*/ 6 h 11"/>
                <a:gd name="T8" fmla="*/ 4 w 5"/>
                <a:gd name="T9" fmla="*/ 2 h 11"/>
                <a:gd name="T10" fmla="*/ 4 w 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0"/>
                  </a:moveTo>
                  <a:cubicBezTo>
                    <a:pt x="2" y="1"/>
                    <a:pt x="0" y="3"/>
                    <a:pt x="0" y="6"/>
                  </a:cubicBezTo>
                  <a:cubicBezTo>
                    <a:pt x="0" y="8"/>
                    <a:pt x="1" y="10"/>
                    <a:pt x="3" y="11"/>
                  </a:cubicBezTo>
                  <a:cubicBezTo>
                    <a:pt x="4" y="10"/>
                    <a:pt x="5" y="8"/>
                    <a:pt x="5" y="6"/>
                  </a:cubicBezTo>
                  <a:cubicBezTo>
                    <a:pt x="4" y="5"/>
                    <a:pt x="4" y="4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-16347" y="5348"/>
              <a:ext cx="28" cy="29"/>
            </a:xfrm>
            <a:custGeom>
              <a:avLst/>
              <a:gdLst>
                <a:gd name="T0" fmla="*/ 4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8 h 12"/>
                <a:gd name="T8" fmla="*/ 10 w 12"/>
                <a:gd name="T9" fmla="*/ 8 h 12"/>
                <a:gd name="T10" fmla="*/ 4 w 12"/>
                <a:gd name="T11" fmla="*/ 2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cubicBezTo>
                    <a:pt x="2" y="1"/>
                    <a:pt x="0" y="4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ubicBezTo>
                    <a:pt x="9" y="12"/>
                    <a:pt x="11" y="11"/>
                    <a:pt x="12" y="8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7" y="8"/>
                    <a:pt x="4" y="6"/>
                    <a:pt x="4" y="2"/>
                  </a:cubicBezTo>
                  <a:cubicBezTo>
                    <a:pt x="4" y="2"/>
                    <a:pt x="4" y="1"/>
                    <a:pt x="4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-16347" y="5386"/>
              <a:ext cx="28" cy="29"/>
            </a:xfrm>
            <a:custGeom>
              <a:avLst/>
              <a:gdLst>
                <a:gd name="T0" fmla="*/ 4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8 h 12"/>
                <a:gd name="T8" fmla="*/ 10 w 12"/>
                <a:gd name="T9" fmla="*/ 8 h 12"/>
                <a:gd name="T10" fmla="*/ 4 w 12"/>
                <a:gd name="T11" fmla="*/ 2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cubicBezTo>
                    <a:pt x="2" y="1"/>
                    <a:pt x="0" y="4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ubicBezTo>
                    <a:pt x="9" y="12"/>
                    <a:pt x="11" y="11"/>
                    <a:pt x="12" y="8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7" y="8"/>
                    <a:pt x="4" y="6"/>
                    <a:pt x="4" y="2"/>
                  </a:cubicBezTo>
                  <a:cubicBezTo>
                    <a:pt x="4" y="2"/>
                    <a:pt x="4" y="1"/>
                    <a:pt x="4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-16347" y="5426"/>
              <a:ext cx="28" cy="29"/>
            </a:xfrm>
            <a:custGeom>
              <a:avLst/>
              <a:gdLst>
                <a:gd name="T0" fmla="*/ 4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7 h 12"/>
                <a:gd name="T8" fmla="*/ 10 w 12"/>
                <a:gd name="T9" fmla="*/ 8 h 12"/>
                <a:gd name="T10" fmla="*/ 4 w 12"/>
                <a:gd name="T11" fmla="*/ 2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cubicBezTo>
                    <a:pt x="2" y="1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1" y="10"/>
                    <a:pt x="12" y="7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7" y="8"/>
                    <a:pt x="4" y="5"/>
                    <a:pt x="4" y="2"/>
                  </a:cubicBezTo>
                  <a:cubicBezTo>
                    <a:pt x="4" y="1"/>
                    <a:pt x="4" y="0"/>
                    <a:pt x="4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-16347" y="5464"/>
              <a:ext cx="28" cy="29"/>
            </a:xfrm>
            <a:custGeom>
              <a:avLst/>
              <a:gdLst>
                <a:gd name="T0" fmla="*/ 4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8 h 12"/>
                <a:gd name="T8" fmla="*/ 10 w 12"/>
                <a:gd name="T9" fmla="*/ 8 h 12"/>
                <a:gd name="T10" fmla="*/ 4 w 12"/>
                <a:gd name="T11" fmla="*/ 2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cubicBezTo>
                    <a:pt x="2" y="1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1" y="10"/>
                    <a:pt x="12" y="8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7" y="8"/>
                    <a:pt x="4" y="5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-16347" y="5502"/>
              <a:ext cx="28" cy="28"/>
            </a:xfrm>
            <a:custGeom>
              <a:avLst/>
              <a:gdLst>
                <a:gd name="T0" fmla="*/ 4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8 h 12"/>
                <a:gd name="T8" fmla="*/ 10 w 12"/>
                <a:gd name="T9" fmla="*/ 8 h 12"/>
                <a:gd name="T10" fmla="*/ 4 w 12"/>
                <a:gd name="T11" fmla="*/ 2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cubicBezTo>
                    <a:pt x="2" y="1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1" y="10"/>
                    <a:pt x="12" y="8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7" y="8"/>
                    <a:pt x="4" y="5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-16321" y="5188"/>
              <a:ext cx="12" cy="28"/>
            </a:xfrm>
            <a:custGeom>
              <a:avLst/>
              <a:gdLst>
                <a:gd name="T0" fmla="*/ 0 w 5"/>
                <a:gd name="T1" fmla="*/ 0 h 12"/>
                <a:gd name="T2" fmla="*/ 1 w 5"/>
                <a:gd name="T3" fmla="*/ 8 h 12"/>
                <a:gd name="T4" fmla="*/ 1 w 5"/>
                <a:gd name="T5" fmla="*/ 10 h 12"/>
                <a:gd name="T6" fmla="*/ 1 w 5"/>
                <a:gd name="T7" fmla="*/ 12 h 12"/>
                <a:gd name="T8" fmla="*/ 1 w 5"/>
                <a:gd name="T9" fmla="*/ 12 h 12"/>
                <a:gd name="T10" fmla="*/ 5 w 5"/>
                <a:gd name="T11" fmla="*/ 6 h 12"/>
                <a:gd name="T12" fmla="*/ 0 w 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2">
                  <a:moveTo>
                    <a:pt x="0" y="0"/>
                  </a:moveTo>
                  <a:cubicBezTo>
                    <a:pt x="0" y="2"/>
                    <a:pt x="1" y="5"/>
                    <a:pt x="1" y="8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1"/>
                    <a:pt x="5" y="9"/>
                    <a:pt x="5" y="6"/>
                  </a:cubicBezTo>
                  <a:cubicBezTo>
                    <a:pt x="5" y="3"/>
                    <a:pt x="3" y="0"/>
                    <a:pt x="0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2"/>
            <p:cNvSpPr>
              <a:spLocks noEditPoints="1"/>
            </p:cNvSpPr>
            <p:nvPr/>
          </p:nvSpPr>
          <p:spPr bwMode="auto">
            <a:xfrm>
              <a:off x="-16338" y="5188"/>
              <a:ext cx="19" cy="28"/>
            </a:xfrm>
            <a:custGeom>
              <a:avLst/>
              <a:gdLst>
                <a:gd name="T0" fmla="*/ 8 w 8"/>
                <a:gd name="T1" fmla="*/ 12 h 12"/>
                <a:gd name="T2" fmla="*/ 8 w 8"/>
                <a:gd name="T3" fmla="*/ 12 h 12"/>
                <a:gd name="T4" fmla="*/ 8 w 8"/>
                <a:gd name="T5" fmla="*/ 12 h 12"/>
                <a:gd name="T6" fmla="*/ 8 w 8"/>
                <a:gd name="T7" fmla="*/ 12 h 12"/>
                <a:gd name="T8" fmla="*/ 6 w 8"/>
                <a:gd name="T9" fmla="*/ 0 h 12"/>
                <a:gd name="T10" fmla="*/ 0 w 8"/>
                <a:gd name="T11" fmla="*/ 4 h 12"/>
                <a:gd name="T12" fmla="*/ 2 w 8"/>
                <a:gd name="T13" fmla="*/ 4 h 12"/>
                <a:gd name="T14" fmla="*/ 8 w 8"/>
                <a:gd name="T15" fmla="*/ 8 h 12"/>
                <a:gd name="T16" fmla="*/ 7 w 8"/>
                <a:gd name="T17" fmla="*/ 0 h 12"/>
                <a:gd name="T18" fmla="*/ 6 w 8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moveTo>
                    <a:pt x="6" y="0"/>
                  </a:moveTo>
                  <a:cubicBezTo>
                    <a:pt x="3" y="0"/>
                    <a:pt x="1" y="2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5" y="4"/>
                    <a:pt x="7" y="5"/>
                    <a:pt x="8" y="8"/>
                  </a:cubicBezTo>
                  <a:cubicBezTo>
                    <a:pt x="8" y="5"/>
                    <a:pt x="7" y="2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-16319" y="5207"/>
              <a:ext cx="0" cy="9"/>
            </a:xfrm>
            <a:custGeom>
              <a:avLst/>
              <a:gdLst>
                <a:gd name="T0" fmla="*/ 0 h 4"/>
                <a:gd name="T1" fmla="*/ 4 h 4"/>
                <a:gd name="T2" fmla="*/ 2 h 4"/>
                <a:gd name="T3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-16338" y="5197"/>
              <a:ext cx="19" cy="19"/>
            </a:xfrm>
            <a:custGeom>
              <a:avLst/>
              <a:gdLst>
                <a:gd name="T0" fmla="*/ 2 w 8"/>
                <a:gd name="T1" fmla="*/ 0 h 8"/>
                <a:gd name="T2" fmla="*/ 0 w 8"/>
                <a:gd name="T3" fmla="*/ 0 h 8"/>
                <a:gd name="T4" fmla="*/ 0 w 8"/>
                <a:gd name="T5" fmla="*/ 2 h 8"/>
                <a:gd name="T6" fmla="*/ 6 w 8"/>
                <a:gd name="T7" fmla="*/ 8 h 8"/>
                <a:gd name="T8" fmla="*/ 8 w 8"/>
                <a:gd name="T9" fmla="*/ 8 h 8"/>
                <a:gd name="T10" fmla="*/ 8 w 8"/>
                <a:gd name="T11" fmla="*/ 8 h 8"/>
                <a:gd name="T12" fmla="*/ 8 w 8"/>
                <a:gd name="T13" fmla="*/ 4 h 8"/>
                <a:gd name="T14" fmla="*/ 2 w 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5"/>
                    <a:pt x="3" y="8"/>
                    <a:pt x="6" y="8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7" y="1"/>
                    <a:pt x="5" y="0"/>
                    <a:pt x="2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-16319" y="5225"/>
              <a:ext cx="10" cy="29"/>
            </a:xfrm>
            <a:custGeom>
              <a:avLst/>
              <a:gdLst>
                <a:gd name="T0" fmla="*/ 0 w 4"/>
                <a:gd name="T1" fmla="*/ 0 h 12"/>
                <a:gd name="T2" fmla="*/ 0 w 4"/>
                <a:gd name="T3" fmla="*/ 8 h 12"/>
                <a:gd name="T4" fmla="*/ 0 w 4"/>
                <a:gd name="T5" fmla="*/ 10 h 12"/>
                <a:gd name="T6" fmla="*/ 0 w 4"/>
                <a:gd name="T7" fmla="*/ 12 h 12"/>
                <a:gd name="T8" fmla="*/ 4 w 4"/>
                <a:gd name="T9" fmla="*/ 6 h 12"/>
                <a:gd name="T10" fmla="*/ 0 w 4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2">
                  <a:moveTo>
                    <a:pt x="0" y="0"/>
                  </a:moveTo>
                  <a:cubicBezTo>
                    <a:pt x="0" y="3"/>
                    <a:pt x="0" y="5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2" y="11"/>
                    <a:pt x="4" y="9"/>
                    <a:pt x="4" y="6"/>
                  </a:cubicBezTo>
                  <a:cubicBezTo>
                    <a:pt x="4" y="3"/>
                    <a:pt x="2" y="1"/>
                    <a:pt x="0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-16338" y="5225"/>
              <a:ext cx="19" cy="19"/>
            </a:xfrm>
            <a:custGeom>
              <a:avLst/>
              <a:gdLst>
                <a:gd name="T0" fmla="*/ 6 w 8"/>
                <a:gd name="T1" fmla="*/ 0 h 8"/>
                <a:gd name="T2" fmla="*/ 0 w 8"/>
                <a:gd name="T3" fmla="*/ 4 h 8"/>
                <a:gd name="T4" fmla="*/ 2 w 8"/>
                <a:gd name="T5" fmla="*/ 4 h 8"/>
                <a:gd name="T6" fmla="*/ 8 w 8"/>
                <a:gd name="T7" fmla="*/ 8 h 8"/>
                <a:gd name="T8" fmla="*/ 8 w 8"/>
                <a:gd name="T9" fmla="*/ 0 h 8"/>
                <a:gd name="T10" fmla="*/ 6 w 8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cubicBezTo>
                    <a:pt x="3" y="0"/>
                    <a:pt x="1" y="2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5" y="4"/>
                    <a:pt x="7" y="6"/>
                    <a:pt x="8" y="8"/>
                  </a:cubicBezTo>
                  <a:cubicBezTo>
                    <a:pt x="8" y="5"/>
                    <a:pt x="8" y="3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-16319" y="5244"/>
              <a:ext cx="0" cy="10"/>
            </a:xfrm>
            <a:custGeom>
              <a:avLst/>
              <a:gdLst>
                <a:gd name="T0" fmla="*/ 0 h 4"/>
                <a:gd name="T1" fmla="*/ 4 h 4"/>
                <a:gd name="T2" fmla="*/ 4 h 4"/>
                <a:gd name="T3" fmla="*/ 2 h 4"/>
                <a:gd name="T4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-16338" y="5235"/>
              <a:ext cx="19" cy="19"/>
            </a:xfrm>
            <a:custGeom>
              <a:avLst/>
              <a:gdLst>
                <a:gd name="T0" fmla="*/ 2 w 8"/>
                <a:gd name="T1" fmla="*/ 0 h 8"/>
                <a:gd name="T2" fmla="*/ 0 w 8"/>
                <a:gd name="T3" fmla="*/ 0 h 8"/>
                <a:gd name="T4" fmla="*/ 0 w 8"/>
                <a:gd name="T5" fmla="*/ 2 h 8"/>
                <a:gd name="T6" fmla="*/ 6 w 8"/>
                <a:gd name="T7" fmla="*/ 8 h 8"/>
                <a:gd name="T8" fmla="*/ 8 w 8"/>
                <a:gd name="T9" fmla="*/ 8 h 8"/>
                <a:gd name="T10" fmla="*/ 8 w 8"/>
                <a:gd name="T11" fmla="*/ 4 h 8"/>
                <a:gd name="T12" fmla="*/ 2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5"/>
                    <a:pt x="3" y="8"/>
                    <a:pt x="6" y="8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7"/>
                    <a:pt x="8" y="5"/>
                    <a:pt x="8" y="4"/>
                  </a:cubicBezTo>
                  <a:cubicBezTo>
                    <a:pt x="7" y="2"/>
                    <a:pt x="5" y="0"/>
                    <a:pt x="2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-16323" y="5263"/>
              <a:ext cx="14" cy="29"/>
            </a:xfrm>
            <a:custGeom>
              <a:avLst/>
              <a:gdLst>
                <a:gd name="T0" fmla="*/ 1 w 6"/>
                <a:gd name="T1" fmla="*/ 0 h 12"/>
                <a:gd name="T2" fmla="*/ 0 w 6"/>
                <a:gd name="T3" fmla="*/ 6 h 12"/>
                <a:gd name="T4" fmla="*/ 2 w 6"/>
                <a:gd name="T5" fmla="*/ 10 h 12"/>
                <a:gd name="T6" fmla="*/ 2 w 6"/>
                <a:gd name="T7" fmla="*/ 12 h 12"/>
                <a:gd name="T8" fmla="*/ 6 w 6"/>
                <a:gd name="T9" fmla="*/ 6 h 12"/>
                <a:gd name="T10" fmla="*/ 1 w 6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2">
                  <a:moveTo>
                    <a:pt x="1" y="0"/>
                  </a:moveTo>
                  <a:cubicBezTo>
                    <a:pt x="1" y="2"/>
                    <a:pt x="1" y="4"/>
                    <a:pt x="0" y="6"/>
                  </a:cubicBezTo>
                  <a:cubicBezTo>
                    <a:pt x="1" y="7"/>
                    <a:pt x="2" y="8"/>
                    <a:pt x="2" y="10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4" y="11"/>
                    <a:pt x="6" y="9"/>
                    <a:pt x="6" y="6"/>
                  </a:cubicBezTo>
                  <a:cubicBezTo>
                    <a:pt x="6" y="3"/>
                    <a:pt x="4" y="1"/>
                    <a:pt x="1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-16338" y="5263"/>
              <a:ext cx="17" cy="14"/>
            </a:xfrm>
            <a:custGeom>
              <a:avLst/>
              <a:gdLst>
                <a:gd name="T0" fmla="*/ 6 w 7"/>
                <a:gd name="T1" fmla="*/ 0 h 6"/>
                <a:gd name="T2" fmla="*/ 0 w 7"/>
                <a:gd name="T3" fmla="*/ 4 h 6"/>
                <a:gd name="T4" fmla="*/ 2 w 7"/>
                <a:gd name="T5" fmla="*/ 4 h 6"/>
                <a:gd name="T6" fmla="*/ 6 w 7"/>
                <a:gd name="T7" fmla="*/ 6 h 6"/>
                <a:gd name="T8" fmla="*/ 7 w 7"/>
                <a:gd name="T9" fmla="*/ 0 h 6"/>
                <a:gd name="T10" fmla="*/ 6 w 7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6" y="0"/>
                  </a:moveTo>
                  <a:cubicBezTo>
                    <a:pt x="3" y="0"/>
                    <a:pt x="1" y="2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4" y="4"/>
                    <a:pt x="5" y="5"/>
                    <a:pt x="6" y="6"/>
                  </a:cubicBezTo>
                  <a:cubicBezTo>
                    <a:pt x="7" y="4"/>
                    <a:pt x="7" y="2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-16326" y="5277"/>
              <a:ext cx="7" cy="15"/>
            </a:xfrm>
            <a:custGeom>
              <a:avLst/>
              <a:gdLst>
                <a:gd name="T0" fmla="*/ 1 w 3"/>
                <a:gd name="T1" fmla="*/ 0 h 6"/>
                <a:gd name="T2" fmla="*/ 0 w 3"/>
                <a:gd name="T3" fmla="*/ 6 h 6"/>
                <a:gd name="T4" fmla="*/ 1 w 3"/>
                <a:gd name="T5" fmla="*/ 6 h 6"/>
                <a:gd name="T6" fmla="*/ 3 w 3"/>
                <a:gd name="T7" fmla="*/ 6 h 6"/>
                <a:gd name="T8" fmla="*/ 3 w 3"/>
                <a:gd name="T9" fmla="*/ 4 h 6"/>
                <a:gd name="T10" fmla="*/ 1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cubicBezTo>
                    <a:pt x="1" y="2"/>
                    <a:pt x="1" y="4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5"/>
                    <a:pt x="3" y="5"/>
                    <a:pt x="3" y="4"/>
                  </a:cubicBezTo>
                  <a:cubicBezTo>
                    <a:pt x="3" y="2"/>
                    <a:pt x="2" y="1"/>
                    <a:pt x="1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-16338" y="5273"/>
              <a:ext cx="15" cy="19"/>
            </a:xfrm>
            <a:custGeom>
              <a:avLst/>
              <a:gdLst>
                <a:gd name="T0" fmla="*/ 2 w 6"/>
                <a:gd name="T1" fmla="*/ 0 h 8"/>
                <a:gd name="T2" fmla="*/ 0 w 6"/>
                <a:gd name="T3" fmla="*/ 0 h 8"/>
                <a:gd name="T4" fmla="*/ 0 w 6"/>
                <a:gd name="T5" fmla="*/ 2 h 8"/>
                <a:gd name="T6" fmla="*/ 5 w 6"/>
                <a:gd name="T7" fmla="*/ 8 h 8"/>
                <a:gd name="T8" fmla="*/ 6 w 6"/>
                <a:gd name="T9" fmla="*/ 2 h 8"/>
                <a:gd name="T10" fmla="*/ 2 w 6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8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5"/>
                    <a:pt x="2" y="8"/>
                    <a:pt x="5" y="8"/>
                  </a:cubicBezTo>
                  <a:cubicBezTo>
                    <a:pt x="6" y="6"/>
                    <a:pt x="6" y="4"/>
                    <a:pt x="6" y="2"/>
                  </a:cubicBezTo>
                  <a:cubicBezTo>
                    <a:pt x="5" y="1"/>
                    <a:pt x="4" y="0"/>
                    <a:pt x="2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-16330" y="5301"/>
              <a:ext cx="21" cy="28"/>
            </a:xfrm>
            <a:custGeom>
              <a:avLst/>
              <a:gdLst>
                <a:gd name="T0" fmla="*/ 3 w 9"/>
                <a:gd name="T1" fmla="*/ 0 h 12"/>
                <a:gd name="T2" fmla="*/ 1 w 9"/>
                <a:gd name="T3" fmla="*/ 0 h 12"/>
                <a:gd name="T4" fmla="*/ 0 w 9"/>
                <a:gd name="T5" fmla="*/ 4 h 12"/>
                <a:gd name="T6" fmla="*/ 5 w 9"/>
                <a:gd name="T7" fmla="*/ 10 h 12"/>
                <a:gd name="T8" fmla="*/ 5 w 9"/>
                <a:gd name="T9" fmla="*/ 12 h 12"/>
                <a:gd name="T10" fmla="*/ 9 w 9"/>
                <a:gd name="T11" fmla="*/ 6 h 12"/>
                <a:gd name="T12" fmla="*/ 3 w 9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2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2"/>
                    <a:pt x="1" y="3"/>
                    <a:pt x="0" y="4"/>
                  </a:cubicBezTo>
                  <a:cubicBezTo>
                    <a:pt x="3" y="5"/>
                    <a:pt x="5" y="7"/>
                    <a:pt x="5" y="10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7" y="11"/>
                    <a:pt x="9" y="9"/>
                    <a:pt x="9" y="6"/>
                  </a:cubicBezTo>
                  <a:cubicBezTo>
                    <a:pt x="9" y="3"/>
                    <a:pt x="6" y="0"/>
                    <a:pt x="3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-16338" y="5301"/>
              <a:ext cx="10" cy="10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4 h 4"/>
                <a:gd name="T4" fmla="*/ 2 w 4"/>
                <a:gd name="T5" fmla="*/ 4 h 4"/>
                <a:gd name="T6" fmla="*/ 3 w 4"/>
                <a:gd name="T7" fmla="*/ 4 h 4"/>
                <a:gd name="T8" fmla="*/ 4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2" y="1"/>
                    <a:pt x="1" y="2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4" y="3"/>
                    <a:pt x="4" y="2"/>
                    <a:pt x="4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-16335" y="5311"/>
              <a:ext cx="16" cy="18"/>
            </a:xfrm>
            <a:custGeom>
              <a:avLst/>
              <a:gdLst>
                <a:gd name="T0" fmla="*/ 2 w 7"/>
                <a:gd name="T1" fmla="*/ 0 h 8"/>
                <a:gd name="T2" fmla="*/ 0 w 7"/>
                <a:gd name="T3" fmla="*/ 6 h 8"/>
                <a:gd name="T4" fmla="*/ 5 w 7"/>
                <a:gd name="T5" fmla="*/ 8 h 8"/>
                <a:gd name="T6" fmla="*/ 7 w 7"/>
                <a:gd name="T7" fmla="*/ 8 h 8"/>
                <a:gd name="T8" fmla="*/ 7 w 7"/>
                <a:gd name="T9" fmla="*/ 6 h 8"/>
                <a:gd name="T10" fmla="*/ 2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2" y="2"/>
                    <a:pt x="1" y="4"/>
                    <a:pt x="0" y="6"/>
                  </a:cubicBezTo>
                  <a:cubicBezTo>
                    <a:pt x="1" y="7"/>
                    <a:pt x="3" y="8"/>
                    <a:pt x="5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7"/>
                    <a:pt x="7" y="7"/>
                    <a:pt x="7" y="6"/>
                  </a:cubicBezTo>
                  <a:cubicBezTo>
                    <a:pt x="7" y="3"/>
                    <a:pt x="5" y="1"/>
                    <a:pt x="2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-16338" y="5311"/>
              <a:ext cx="8" cy="14"/>
            </a:xfrm>
            <a:custGeom>
              <a:avLst/>
              <a:gdLst>
                <a:gd name="T0" fmla="*/ 2 w 3"/>
                <a:gd name="T1" fmla="*/ 0 h 6"/>
                <a:gd name="T2" fmla="*/ 0 w 3"/>
                <a:gd name="T3" fmla="*/ 0 h 6"/>
                <a:gd name="T4" fmla="*/ 0 w 3"/>
                <a:gd name="T5" fmla="*/ 2 h 6"/>
                <a:gd name="T6" fmla="*/ 1 w 3"/>
                <a:gd name="T7" fmla="*/ 6 h 6"/>
                <a:gd name="T8" fmla="*/ 3 w 3"/>
                <a:gd name="T9" fmla="*/ 0 h 6"/>
                <a:gd name="T10" fmla="*/ 2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4"/>
                    <a:pt x="3" y="2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-16338" y="5339"/>
              <a:ext cx="29" cy="28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4 h 12"/>
                <a:gd name="T4" fmla="*/ 2 w 12"/>
                <a:gd name="T5" fmla="*/ 4 h 12"/>
                <a:gd name="T6" fmla="*/ 8 w 12"/>
                <a:gd name="T7" fmla="*/ 10 h 12"/>
                <a:gd name="T8" fmla="*/ 8 w 12"/>
                <a:gd name="T9" fmla="*/ 12 h 12"/>
                <a:gd name="T10" fmla="*/ 12 w 12"/>
                <a:gd name="T11" fmla="*/ 6 h 12"/>
                <a:gd name="T12" fmla="*/ 6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1" y="2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5" y="4"/>
                    <a:pt x="8" y="7"/>
                    <a:pt x="8" y="10"/>
                  </a:cubicBezTo>
                  <a:cubicBezTo>
                    <a:pt x="8" y="11"/>
                    <a:pt x="8" y="11"/>
                    <a:pt x="8" y="12"/>
                  </a:cubicBezTo>
                  <a:cubicBezTo>
                    <a:pt x="10" y="11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-16338" y="5348"/>
              <a:ext cx="19" cy="19"/>
            </a:xfrm>
            <a:custGeom>
              <a:avLst/>
              <a:gdLst>
                <a:gd name="T0" fmla="*/ 2 w 8"/>
                <a:gd name="T1" fmla="*/ 0 h 8"/>
                <a:gd name="T2" fmla="*/ 0 w 8"/>
                <a:gd name="T3" fmla="*/ 0 h 8"/>
                <a:gd name="T4" fmla="*/ 0 w 8"/>
                <a:gd name="T5" fmla="*/ 2 h 8"/>
                <a:gd name="T6" fmla="*/ 6 w 8"/>
                <a:gd name="T7" fmla="*/ 8 h 8"/>
                <a:gd name="T8" fmla="*/ 8 w 8"/>
                <a:gd name="T9" fmla="*/ 8 h 8"/>
                <a:gd name="T10" fmla="*/ 8 w 8"/>
                <a:gd name="T11" fmla="*/ 6 h 8"/>
                <a:gd name="T12" fmla="*/ 2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6"/>
                    <a:pt x="3" y="8"/>
                    <a:pt x="6" y="8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3"/>
                    <a:pt x="5" y="0"/>
                    <a:pt x="2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-16338" y="5377"/>
              <a:ext cx="29" cy="28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4 h 12"/>
                <a:gd name="T4" fmla="*/ 2 w 12"/>
                <a:gd name="T5" fmla="*/ 4 h 12"/>
                <a:gd name="T6" fmla="*/ 8 w 12"/>
                <a:gd name="T7" fmla="*/ 10 h 12"/>
                <a:gd name="T8" fmla="*/ 8 w 12"/>
                <a:gd name="T9" fmla="*/ 12 h 12"/>
                <a:gd name="T10" fmla="*/ 12 w 12"/>
                <a:gd name="T11" fmla="*/ 6 h 12"/>
                <a:gd name="T12" fmla="*/ 6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1" y="2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5" y="4"/>
                    <a:pt x="8" y="7"/>
                    <a:pt x="8" y="10"/>
                  </a:cubicBezTo>
                  <a:cubicBezTo>
                    <a:pt x="8" y="11"/>
                    <a:pt x="8" y="11"/>
                    <a:pt x="8" y="12"/>
                  </a:cubicBezTo>
                  <a:cubicBezTo>
                    <a:pt x="10" y="11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>
              <a:off x="-16338" y="5386"/>
              <a:ext cx="19" cy="19"/>
            </a:xfrm>
            <a:custGeom>
              <a:avLst/>
              <a:gdLst>
                <a:gd name="T0" fmla="*/ 2 w 8"/>
                <a:gd name="T1" fmla="*/ 0 h 8"/>
                <a:gd name="T2" fmla="*/ 0 w 8"/>
                <a:gd name="T3" fmla="*/ 0 h 8"/>
                <a:gd name="T4" fmla="*/ 0 w 8"/>
                <a:gd name="T5" fmla="*/ 2 h 8"/>
                <a:gd name="T6" fmla="*/ 6 w 8"/>
                <a:gd name="T7" fmla="*/ 8 h 8"/>
                <a:gd name="T8" fmla="*/ 8 w 8"/>
                <a:gd name="T9" fmla="*/ 8 h 8"/>
                <a:gd name="T10" fmla="*/ 8 w 8"/>
                <a:gd name="T11" fmla="*/ 6 h 8"/>
                <a:gd name="T12" fmla="*/ 2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6"/>
                    <a:pt x="3" y="8"/>
                    <a:pt x="6" y="8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3"/>
                    <a:pt x="5" y="0"/>
                    <a:pt x="2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>
              <a:off x="-16338" y="5417"/>
              <a:ext cx="29" cy="26"/>
            </a:xfrm>
            <a:custGeom>
              <a:avLst/>
              <a:gdLst>
                <a:gd name="T0" fmla="*/ 6 w 12"/>
                <a:gd name="T1" fmla="*/ 0 h 11"/>
                <a:gd name="T2" fmla="*/ 0 w 12"/>
                <a:gd name="T3" fmla="*/ 4 h 11"/>
                <a:gd name="T4" fmla="*/ 2 w 12"/>
                <a:gd name="T5" fmla="*/ 4 h 11"/>
                <a:gd name="T6" fmla="*/ 8 w 12"/>
                <a:gd name="T7" fmla="*/ 10 h 11"/>
                <a:gd name="T8" fmla="*/ 8 w 12"/>
                <a:gd name="T9" fmla="*/ 11 h 11"/>
                <a:gd name="T10" fmla="*/ 12 w 12"/>
                <a:gd name="T11" fmla="*/ 6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cubicBezTo>
                    <a:pt x="3" y="0"/>
                    <a:pt x="1" y="1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5" y="4"/>
                    <a:pt x="8" y="6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10" y="11"/>
                    <a:pt x="12" y="8"/>
                    <a:pt x="12" y="6"/>
                  </a:cubicBezTo>
                  <a:cubicBezTo>
                    <a:pt x="12" y="2"/>
                    <a:pt x="9" y="0"/>
                    <a:pt x="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-16338" y="5426"/>
              <a:ext cx="19" cy="19"/>
            </a:xfrm>
            <a:custGeom>
              <a:avLst/>
              <a:gdLst>
                <a:gd name="T0" fmla="*/ 2 w 8"/>
                <a:gd name="T1" fmla="*/ 0 h 8"/>
                <a:gd name="T2" fmla="*/ 0 w 8"/>
                <a:gd name="T3" fmla="*/ 0 h 8"/>
                <a:gd name="T4" fmla="*/ 0 w 8"/>
                <a:gd name="T5" fmla="*/ 2 h 8"/>
                <a:gd name="T6" fmla="*/ 6 w 8"/>
                <a:gd name="T7" fmla="*/ 8 h 8"/>
                <a:gd name="T8" fmla="*/ 8 w 8"/>
                <a:gd name="T9" fmla="*/ 7 h 8"/>
                <a:gd name="T10" fmla="*/ 8 w 8"/>
                <a:gd name="T11" fmla="*/ 6 h 8"/>
                <a:gd name="T12" fmla="*/ 2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5"/>
                    <a:pt x="3" y="8"/>
                    <a:pt x="6" y="8"/>
                  </a:cubicBezTo>
                  <a:cubicBezTo>
                    <a:pt x="7" y="8"/>
                    <a:pt x="7" y="8"/>
                    <a:pt x="8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8" y="2"/>
                    <a:pt x="5" y="0"/>
                    <a:pt x="2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-16338" y="5455"/>
              <a:ext cx="29" cy="28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4 h 12"/>
                <a:gd name="T4" fmla="*/ 2 w 12"/>
                <a:gd name="T5" fmla="*/ 4 h 12"/>
                <a:gd name="T6" fmla="*/ 8 w 12"/>
                <a:gd name="T7" fmla="*/ 10 h 12"/>
                <a:gd name="T8" fmla="*/ 8 w 12"/>
                <a:gd name="T9" fmla="*/ 12 h 12"/>
                <a:gd name="T10" fmla="*/ 12 w 12"/>
                <a:gd name="T11" fmla="*/ 6 h 12"/>
                <a:gd name="T12" fmla="*/ 6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1" y="1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5" y="4"/>
                    <a:pt x="8" y="6"/>
                    <a:pt x="8" y="10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10" y="11"/>
                    <a:pt x="12" y="8"/>
                    <a:pt x="12" y="6"/>
                  </a:cubicBezTo>
                  <a:cubicBezTo>
                    <a:pt x="12" y="2"/>
                    <a:pt x="9" y="0"/>
                    <a:pt x="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-16338" y="5464"/>
              <a:ext cx="19" cy="19"/>
            </a:xfrm>
            <a:custGeom>
              <a:avLst/>
              <a:gdLst>
                <a:gd name="T0" fmla="*/ 2 w 8"/>
                <a:gd name="T1" fmla="*/ 0 h 8"/>
                <a:gd name="T2" fmla="*/ 0 w 8"/>
                <a:gd name="T3" fmla="*/ 0 h 8"/>
                <a:gd name="T4" fmla="*/ 0 w 8"/>
                <a:gd name="T5" fmla="*/ 2 h 8"/>
                <a:gd name="T6" fmla="*/ 6 w 8"/>
                <a:gd name="T7" fmla="*/ 8 h 8"/>
                <a:gd name="T8" fmla="*/ 8 w 8"/>
                <a:gd name="T9" fmla="*/ 8 h 8"/>
                <a:gd name="T10" fmla="*/ 8 w 8"/>
                <a:gd name="T11" fmla="*/ 6 h 8"/>
                <a:gd name="T12" fmla="*/ 2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5"/>
                    <a:pt x="3" y="8"/>
                    <a:pt x="6" y="8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8" y="2"/>
                    <a:pt x="5" y="0"/>
                    <a:pt x="2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-16338" y="5493"/>
              <a:ext cx="29" cy="28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4 h 12"/>
                <a:gd name="T4" fmla="*/ 2 w 12"/>
                <a:gd name="T5" fmla="*/ 4 h 12"/>
                <a:gd name="T6" fmla="*/ 8 w 12"/>
                <a:gd name="T7" fmla="*/ 10 h 12"/>
                <a:gd name="T8" fmla="*/ 8 w 12"/>
                <a:gd name="T9" fmla="*/ 12 h 12"/>
                <a:gd name="T10" fmla="*/ 12 w 12"/>
                <a:gd name="T11" fmla="*/ 6 h 12"/>
                <a:gd name="T12" fmla="*/ 6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1" y="1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5" y="4"/>
                    <a:pt x="8" y="6"/>
                    <a:pt x="8" y="10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10" y="11"/>
                    <a:pt x="12" y="8"/>
                    <a:pt x="12" y="6"/>
                  </a:cubicBezTo>
                  <a:cubicBezTo>
                    <a:pt x="12" y="2"/>
                    <a:pt x="9" y="0"/>
                    <a:pt x="6" y="0"/>
                  </a:cubicBezTo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-16338" y="5502"/>
              <a:ext cx="19" cy="19"/>
            </a:xfrm>
            <a:custGeom>
              <a:avLst/>
              <a:gdLst>
                <a:gd name="T0" fmla="*/ 2 w 8"/>
                <a:gd name="T1" fmla="*/ 0 h 8"/>
                <a:gd name="T2" fmla="*/ 0 w 8"/>
                <a:gd name="T3" fmla="*/ 0 h 8"/>
                <a:gd name="T4" fmla="*/ 0 w 8"/>
                <a:gd name="T5" fmla="*/ 2 h 8"/>
                <a:gd name="T6" fmla="*/ 6 w 8"/>
                <a:gd name="T7" fmla="*/ 8 h 8"/>
                <a:gd name="T8" fmla="*/ 8 w 8"/>
                <a:gd name="T9" fmla="*/ 8 h 8"/>
                <a:gd name="T10" fmla="*/ 8 w 8"/>
                <a:gd name="T11" fmla="*/ 6 h 8"/>
                <a:gd name="T12" fmla="*/ 2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5"/>
                    <a:pt x="3" y="8"/>
                    <a:pt x="6" y="8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8" y="2"/>
                    <a:pt x="5" y="0"/>
                    <a:pt x="2" y="0"/>
                  </a:cubicBezTo>
                </a:path>
              </a:pathLst>
            </a:custGeom>
            <a:solidFill>
              <a:srgbClr val="6465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-16330" y="5140"/>
              <a:ext cx="49" cy="38"/>
            </a:xfrm>
            <a:custGeom>
              <a:avLst/>
              <a:gdLst>
                <a:gd name="T0" fmla="*/ 21 w 21"/>
                <a:gd name="T1" fmla="*/ 0 h 16"/>
                <a:gd name="T2" fmla="*/ 0 w 21"/>
                <a:gd name="T3" fmla="*/ 0 h 16"/>
                <a:gd name="T4" fmla="*/ 4 w 21"/>
                <a:gd name="T5" fmla="*/ 16 h 16"/>
                <a:gd name="T6" fmla="*/ 19 w 21"/>
                <a:gd name="T7" fmla="*/ 16 h 16"/>
                <a:gd name="T8" fmla="*/ 21 w 21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6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5"/>
                    <a:pt x="3" y="10"/>
                    <a:pt x="4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1"/>
                    <a:pt x="20" y="5"/>
                    <a:pt x="21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-16366" y="5140"/>
              <a:ext cx="45" cy="38"/>
            </a:xfrm>
            <a:custGeom>
              <a:avLst/>
              <a:gdLst>
                <a:gd name="T0" fmla="*/ 15 w 19"/>
                <a:gd name="T1" fmla="*/ 0 h 16"/>
                <a:gd name="T2" fmla="*/ 8 w 19"/>
                <a:gd name="T3" fmla="*/ 0 h 16"/>
                <a:gd name="T4" fmla="*/ 0 w 19"/>
                <a:gd name="T5" fmla="*/ 8 h 16"/>
                <a:gd name="T6" fmla="*/ 8 w 19"/>
                <a:gd name="T7" fmla="*/ 16 h 16"/>
                <a:gd name="T8" fmla="*/ 19 w 19"/>
                <a:gd name="T9" fmla="*/ 16 h 16"/>
                <a:gd name="T10" fmla="*/ 15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8" y="10"/>
                    <a:pt x="17" y="5"/>
                    <a:pt x="15" y="0"/>
                  </a:cubicBezTo>
                </a:path>
              </a:pathLst>
            </a:custGeom>
            <a:solidFill>
              <a:srgbClr val="A8A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>
              <a:off x="-16286" y="5140"/>
              <a:ext cx="22" cy="38"/>
            </a:xfrm>
            <a:custGeom>
              <a:avLst/>
              <a:gdLst>
                <a:gd name="T0" fmla="*/ 5 w 9"/>
                <a:gd name="T1" fmla="*/ 0 h 16"/>
                <a:gd name="T2" fmla="*/ 2 w 9"/>
                <a:gd name="T3" fmla="*/ 0 h 16"/>
                <a:gd name="T4" fmla="*/ 0 w 9"/>
                <a:gd name="T5" fmla="*/ 16 h 16"/>
                <a:gd name="T6" fmla="*/ 5 w 9"/>
                <a:gd name="T7" fmla="*/ 16 h 16"/>
                <a:gd name="T8" fmla="*/ 9 w 9"/>
                <a:gd name="T9" fmla="*/ 15 h 16"/>
                <a:gd name="T10" fmla="*/ 8 w 9"/>
                <a:gd name="T11" fmla="*/ 8 h 16"/>
                <a:gd name="T12" fmla="*/ 9 w 9"/>
                <a:gd name="T13" fmla="*/ 1 h 16"/>
                <a:gd name="T14" fmla="*/ 5 w 9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6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5"/>
                    <a:pt x="0" y="11"/>
                    <a:pt x="0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6"/>
                    <a:pt x="8" y="16"/>
                    <a:pt x="9" y="15"/>
                  </a:cubicBezTo>
                  <a:cubicBezTo>
                    <a:pt x="8" y="13"/>
                    <a:pt x="8" y="10"/>
                    <a:pt x="8" y="8"/>
                  </a:cubicBezTo>
                  <a:cubicBezTo>
                    <a:pt x="8" y="6"/>
                    <a:pt x="8" y="3"/>
                    <a:pt x="9" y="1"/>
                  </a:cubicBezTo>
                  <a:cubicBezTo>
                    <a:pt x="8" y="0"/>
                    <a:pt x="6" y="0"/>
                    <a:pt x="5" y="0"/>
                  </a:cubicBezTo>
                </a:path>
              </a:pathLst>
            </a:custGeom>
            <a:solidFill>
              <a:srgbClr val="9993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80"/>
            <p:cNvSpPr>
              <a:spLocks noEditPoints="1"/>
            </p:cNvSpPr>
            <p:nvPr/>
          </p:nvSpPr>
          <p:spPr bwMode="auto">
            <a:xfrm>
              <a:off x="-16267" y="4980"/>
              <a:ext cx="362" cy="359"/>
            </a:xfrm>
            <a:custGeom>
              <a:avLst/>
              <a:gdLst>
                <a:gd name="T0" fmla="*/ 76 w 153"/>
                <a:gd name="T1" fmla="*/ 0 h 152"/>
                <a:gd name="T2" fmla="*/ 0 w 153"/>
                <a:gd name="T3" fmla="*/ 76 h 152"/>
                <a:gd name="T4" fmla="*/ 76 w 153"/>
                <a:gd name="T5" fmla="*/ 152 h 152"/>
                <a:gd name="T6" fmla="*/ 153 w 153"/>
                <a:gd name="T7" fmla="*/ 76 h 152"/>
                <a:gd name="T8" fmla="*/ 76 w 153"/>
                <a:gd name="T9" fmla="*/ 0 h 152"/>
                <a:gd name="T10" fmla="*/ 76 w 153"/>
                <a:gd name="T11" fmla="*/ 138 h 152"/>
                <a:gd name="T12" fmla="*/ 14 w 153"/>
                <a:gd name="T13" fmla="*/ 76 h 152"/>
                <a:gd name="T14" fmla="*/ 76 w 153"/>
                <a:gd name="T15" fmla="*/ 14 h 152"/>
                <a:gd name="T16" fmla="*/ 138 w 153"/>
                <a:gd name="T17" fmla="*/ 76 h 152"/>
                <a:gd name="T18" fmla="*/ 76 w 153"/>
                <a:gd name="T19" fmla="*/ 13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3" y="118"/>
                    <a:pt x="153" y="76"/>
                  </a:cubicBezTo>
                  <a:cubicBezTo>
                    <a:pt x="153" y="34"/>
                    <a:pt x="118" y="0"/>
                    <a:pt x="76" y="0"/>
                  </a:cubicBezTo>
                  <a:moveTo>
                    <a:pt x="76" y="138"/>
                  </a:moveTo>
                  <a:cubicBezTo>
                    <a:pt x="42" y="138"/>
                    <a:pt x="14" y="110"/>
                    <a:pt x="14" y="76"/>
                  </a:cubicBezTo>
                  <a:cubicBezTo>
                    <a:pt x="14" y="42"/>
                    <a:pt x="42" y="14"/>
                    <a:pt x="76" y="14"/>
                  </a:cubicBezTo>
                  <a:cubicBezTo>
                    <a:pt x="111" y="14"/>
                    <a:pt x="138" y="42"/>
                    <a:pt x="138" y="76"/>
                  </a:cubicBezTo>
                  <a:cubicBezTo>
                    <a:pt x="138" y="110"/>
                    <a:pt x="111" y="138"/>
                    <a:pt x="76" y="138"/>
                  </a:cubicBezTo>
                </a:path>
              </a:pathLst>
            </a:custGeom>
            <a:solidFill>
              <a:srgbClr val="AC6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>
              <a:off x="-16234" y="5034"/>
              <a:ext cx="275" cy="272"/>
            </a:xfrm>
            <a:custGeom>
              <a:avLst/>
              <a:gdLst>
                <a:gd name="T0" fmla="*/ 42 w 116"/>
                <a:gd name="T1" fmla="*/ 0 h 115"/>
                <a:gd name="T2" fmla="*/ 15 w 116"/>
                <a:gd name="T3" fmla="*/ 13 h 115"/>
                <a:gd name="T4" fmla="*/ 0 w 116"/>
                <a:gd name="T5" fmla="*/ 52 h 115"/>
                <a:gd name="T6" fmla="*/ 13 w 116"/>
                <a:gd name="T7" fmla="*/ 16 h 115"/>
                <a:gd name="T8" fmla="*/ 99 w 116"/>
                <a:gd name="T9" fmla="*/ 103 h 115"/>
                <a:gd name="T10" fmla="*/ 63 w 116"/>
                <a:gd name="T11" fmla="*/ 115 h 115"/>
                <a:gd name="T12" fmla="*/ 102 w 116"/>
                <a:gd name="T13" fmla="*/ 101 h 115"/>
                <a:gd name="T14" fmla="*/ 116 w 116"/>
                <a:gd name="T15" fmla="*/ 61 h 115"/>
                <a:gd name="T16" fmla="*/ 95 w 116"/>
                <a:gd name="T17" fmla="*/ 14 h 115"/>
                <a:gd name="T18" fmla="*/ 95 w 116"/>
                <a:gd name="T19" fmla="*/ 19 h 115"/>
                <a:gd name="T20" fmla="*/ 62 w 116"/>
                <a:gd name="T21" fmla="*/ 42 h 115"/>
                <a:gd name="T22" fmla="*/ 29 w 116"/>
                <a:gd name="T23" fmla="*/ 19 h 115"/>
                <a:gd name="T24" fmla="*/ 42 w 116"/>
                <a:gd name="T2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15">
                  <a:moveTo>
                    <a:pt x="42" y="0"/>
                  </a:moveTo>
                  <a:cubicBezTo>
                    <a:pt x="32" y="2"/>
                    <a:pt x="23" y="7"/>
                    <a:pt x="15" y="13"/>
                  </a:cubicBezTo>
                  <a:cubicBezTo>
                    <a:pt x="6" y="24"/>
                    <a:pt x="1" y="38"/>
                    <a:pt x="0" y="52"/>
                  </a:cubicBezTo>
                  <a:cubicBezTo>
                    <a:pt x="1" y="39"/>
                    <a:pt x="5" y="26"/>
                    <a:pt x="13" y="16"/>
                  </a:cubicBezTo>
                  <a:cubicBezTo>
                    <a:pt x="99" y="103"/>
                    <a:pt x="99" y="103"/>
                    <a:pt x="99" y="103"/>
                  </a:cubicBezTo>
                  <a:cubicBezTo>
                    <a:pt x="89" y="110"/>
                    <a:pt x="77" y="115"/>
                    <a:pt x="63" y="115"/>
                  </a:cubicBezTo>
                  <a:cubicBezTo>
                    <a:pt x="78" y="115"/>
                    <a:pt x="91" y="109"/>
                    <a:pt x="102" y="101"/>
                  </a:cubicBezTo>
                  <a:cubicBezTo>
                    <a:pt x="111" y="90"/>
                    <a:pt x="116" y="76"/>
                    <a:pt x="116" y="61"/>
                  </a:cubicBezTo>
                  <a:cubicBezTo>
                    <a:pt x="116" y="42"/>
                    <a:pt x="108" y="25"/>
                    <a:pt x="95" y="14"/>
                  </a:cubicBezTo>
                  <a:cubicBezTo>
                    <a:pt x="95" y="16"/>
                    <a:pt x="95" y="17"/>
                    <a:pt x="95" y="19"/>
                  </a:cubicBezTo>
                  <a:cubicBezTo>
                    <a:pt x="95" y="31"/>
                    <a:pt x="81" y="42"/>
                    <a:pt x="62" y="42"/>
                  </a:cubicBezTo>
                  <a:cubicBezTo>
                    <a:pt x="44" y="42"/>
                    <a:pt x="29" y="31"/>
                    <a:pt x="29" y="19"/>
                  </a:cubicBezTo>
                  <a:cubicBezTo>
                    <a:pt x="29" y="11"/>
                    <a:pt x="34" y="5"/>
                    <a:pt x="42" y="0"/>
                  </a:cubicBezTo>
                </a:path>
              </a:pathLst>
            </a:custGeom>
            <a:solidFill>
              <a:srgbClr val="9B95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-16165" y="5032"/>
              <a:ext cx="156" cy="101"/>
            </a:xfrm>
            <a:custGeom>
              <a:avLst/>
              <a:gdLst>
                <a:gd name="T0" fmla="*/ 25 w 66"/>
                <a:gd name="T1" fmla="*/ 0 h 43"/>
                <a:gd name="T2" fmla="*/ 13 w 66"/>
                <a:gd name="T3" fmla="*/ 1 h 43"/>
                <a:gd name="T4" fmla="*/ 0 w 66"/>
                <a:gd name="T5" fmla="*/ 20 h 43"/>
                <a:gd name="T6" fmla="*/ 33 w 66"/>
                <a:gd name="T7" fmla="*/ 43 h 43"/>
                <a:gd name="T8" fmla="*/ 66 w 66"/>
                <a:gd name="T9" fmla="*/ 20 h 43"/>
                <a:gd name="T10" fmla="*/ 66 w 66"/>
                <a:gd name="T11" fmla="*/ 15 h 43"/>
                <a:gd name="T12" fmla="*/ 25 w 6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3">
                  <a:moveTo>
                    <a:pt x="25" y="0"/>
                  </a:moveTo>
                  <a:cubicBezTo>
                    <a:pt x="21" y="0"/>
                    <a:pt x="17" y="1"/>
                    <a:pt x="13" y="1"/>
                  </a:cubicBezTo>
                  <a:cubicBezTo>
                    <a:pt x="5" y="6"/>
                    <a:pt x="0" y="12"/>
                    <a:pt x="0" y="20"/>
                  </a:cubicBezTo>
                  <a:cubicBezTo>
                    <a:pt x="0" y="32"/>
                    <a:pt x="15" y="43"/>
                    <a:pt x="33" y="43"/>
                  </a:cubicBezTo>
                  <a:cubicBezTo>
                    <a:pt x="52" y="43"/>
                    <a:pt x="66" y="32"/>
                    <a:pt x="66" y="20"/>
                  </a:cubicBezTo>
                  <a:cubicBezTo>
                    <a:pt x="66" y="18"/>
                    <a:pt x="66" y="17"/>
                    <a:pt x="66" y="15"/>
                  </a:cubicBezTo>
                  <a:cubicBezTo>
                    <a:pt x="55" y="6"/>
                    <a:pt x="41" y="0"/>
                    <a:pt x="25" y="0"/>
                  </a:cubicBezTo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-16198" y="5013"/>
              <a:ext cx="258" cy="260"/>
            </a:xfrm>
            <a:custGeom>
              <a:avLst/>
              <a:gdLst>
                <a:gd name="T0" fmla="*/ 47 w 109"/>
                <a:gd name="T1" fmla="*/ 0 h 110"/>
                <a:gd name="T2" fmla="*/ 0 w 109"/>
                <a:gd name="T3" fmla="*/ 22 h 110"/>
                <a:gd name="T4" fmla="*/ 27 w 109"/>
                <a:gd name="T5" fmla="*/ 9 h 110"/>
                <a:gd name="T6" fmla="*/ 47 w 109"/>
                <a:gd name="T7" fmla="*/ 4 h 110"/>
                <a:gd name="T8" fmla="*/ 80 w 109"/>
                <a:gd name="T9" fmla="*/ 23 h 110"/>
                <a:gd name="T10" fmla="*/ 101 w 109"/>
                <a:gd name="T11" fmla="*/ 70 h 110"/>
                <a:gd name="T12" fmla="*/ 87 w 109"/>
                <a:gd name="T13" fmla="*/ 110 h 110"/>
                <a:gd name="T14" fmla="*/ 109 w 109"/>
                <a:gd name="T15" fmla="*/ 62 h 110"/>
                <a:gd name="T16" fmla="*/ 47 w 109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110">
                  <a:moveTo>
                    <a:pt x="47" y="0"/>
                  </a:moveTo>
                  <a:cubicBezTo>
                    <a:pt x="28" y="0"/>
                    <a:pt x="11" y="9"/>
                    <a:pt x="0" y="22"/>
                  </a:cubicBezTo>
                  <a:cubicBezTo>
                    <a:pt x="8" y="16"/>
                    <a:pt x="17" y="11"/>
                    <a:pt x="27" y="9"/>
                  </a:cubicBezTo>
                  <a:cubicBezTo>
                    <a:pt x="33" y="6"/>
                    <a:pt x="40" y="4"/>
                    <a:pt x="47" y="4"/>
                  </a:cubicBezTo>
                  <a:cubicBezTo>
                    <a:pt x="63" y="4"/>
                    <a:pt x="77" y="12"/>
                    <a:pt x="80" y="23"/>
                  </a:cubicBezTo>
                  <a:cubicBezTo>
                    <a:pt x="93" y="34"/>
                    <a:pt x="101" y="51"/>
                    <a:pt x="101" y="70"/>
                  </a:cubicBezTo>
                  <a:cubicBezTo>
                    <a:pt x="101" y="85"/>
                    <a:pt x="96" y="99"/>
                    <a:pt x="87" y="110"/>
                  </a:cubicBezTo>
                  <a:cubicBezTo>
                    <a:pt x="101" y="98"/>
                    <a:pt x="109" y="81"/>
                    <a:pt x="109" y="62"/>
                  </a:cubicBezTo>
                  <a:cubicBezTo>
                    <a:pt x="109" y="28"/>
                    <a:pt x="82" y="0"/>
                    <a:pt x="47" y="0"/>
                  </a:cubicBezTo>
                </a:path>
              </a:pathLst>
            </a:custGeom>
            <a:solidFill>
              <a:srgbClr val="8E8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>
              <a:off x="-16134" y="5022"/>
              <a:ext cx="125" cy="45"/>
            </a:xfrm>
            <a:custGeom>
              <a:avLst/>
              <a:gdLst>
                <a:gd name="T0" fmla="*/ 20 w 53"/>
                <a:gd name="T1" fmla="*/ 0 h 19"/>
                <a:gd name="T2" fmla="*/ 0 w 53"/>
                <a:gd name="T3" fmla="*/ 5 h 19"/>
                <a:gd name="T4" fmla="*/ 12 w 53"/>
                <a:gd name="T5" fmla="*/ 4 h 19"/>
                <a:gd name="T6" fmla="*/ 53 w 53"/>
                <a:gd name="T7" fmla="*/ 19 h 19"/>
                <a:gd name="T8" fmla="*/ 20 w 53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9">
                  <a:moveTo>
                    <a:pt x="20" y="0"/>
                  </a:moveTo>
                  <a:cubicBezTo>
                    <a:pt x="13" y="0"/>
                    <a:pt x="6" y="2"/>
                    <a:pt x="0" y="5"/>
                  </a:cubicBezTo>
                  <a:cubicBezTo>
                    <a:pt x="4" y="5"/>
                    <a:pt x="8" y="4"/>
                    <a:pt x="12" y="4"/>
                  </a:cubicBezTo>
                  <a:cubicBezTo>
                    <a:pt x="28" y="4"/>
                    <a:pt x="42" y="10"/>
                    <a:pt x="53" y="19"/>
                  </a:cubicBezTo>
                  <a:cubicBezTo>
                    <a:pt x="50" y="8"/>
                    <a:pt x="36" y="0"/>
                    <a:pt x="20" y="0"/>
                  </a:cubicBezTo>
                </a:path>
              </a:pathLst>
            </a:custGeom>
            <a:solidFill>
              <a:srgbClr val="A3A3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-16234" y="5013"/>
              <a:ext cx="294" cy="146"/>
            </a:xfrm>
            <a:custGeom>
              <a:avLst/>
              <a:gdLst>
                <a:gd name="T0" fmla="*/ 62 w 124"/>
                <a:gd name="T1" fmla="*/ 0 h 62"/>
                <a:gd name="T2" fmla="*/ 0 w 124"/>
                <a:gd name="T3" fmla="*/ 61 h 62"/>
                <a:gd name="T4" fmla="*/ 0 w 124"/>
                <a:gd name="T5" fmla="*/ 61 h 62"/>
                <a:gd name="T6" fmla="*/ 15 w 124"/>
                <a:gd name="T7" fmla="*/ 22 h 62"/>
                <a:gd name="T8" fmla="*/ 62 w 124"/>
                <a:gd name="T9" fmla="*/ 0 h 62"/>
                <a:gd name="T10" fmla="*/ 124 w 124"/>
                <a:gd name="T11" fmla="*/ 62 h 62"/>
                <a:gd name="T12" fmla="*/ 124 w 124"/>
                <a:gd name="T13" fmla="*/ 62 h 62"/>
                <a:gd name="T14" fmla="*/ 62 w 124"/>
                <a:gd name="T1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62">
                  <a:moveTo>
                    <a:pt x="62" y="0"/>
                  </a:moveTo>
                  <a:cubicBezTo>
                    <a:pt x="28" y="0"/>
                    <a:pt x="1" y="27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" y="47"/>
                    <a:pt x="6" y="33"/>
                    <a:pt x="15" y="22"/>
                  </a:cubicBezTo>
                  <a:cubicBezTo>
                    <a:pt x="26" y="9"/>
                    <a:pt x="43" y="0"/>
                    <a:pt x="62" y="0"/>
                  </a:cubicBezTo>
                  <a:cubicBezTo>
                    <a:pt x="97" y="0"/>
                    <a:pt x="124" y="28"/>
                    <a:pt x="124" y="62"/>
                  </a:cubicBezTo>
                  <a:cubicBezTo>
                    <a:pt x="124" y="62"/>
                    <a:pt x="124" y="62"/>
                    <a:pt x="124" y="62"/>
                  </a:cubicBezTo>
                  <a:cubicBezTo>
                    <a:pt x="124" y="28"/>
                    <a:pt x="97" y="0"/>
                    <a:pt x="62" y="0"/>
                  </a:cubicBezTo>
                </a:path>
              </a:pathLst>
            </a:custGeom>
            <a:solidFill>
              <a:srgbClr val="8F63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-16234" y="515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B95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>
              <a:off x="-16234" y="515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B95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8"/>
            <p:cNvSpPr>
              <a:spLocks noEditPoints="1"/>
            </p:cNvSpPr>
            <p:nvPr/>
          </p:nvSpPr>
          <p:spPr bwMode="auto">
            <a:xfrm>
              <a:off x="-16085" y="53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B95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-16347" y="5140"/>
              <a:ext cx="111" cy="38"/>
            </a:xfrm>
            <a:custGeom>
              <a:avLst/>
              <a:gdLst>
                <a:gd name="T0" fmla="*/ 39 w 47"/>
                <a:gd name="T1" fmla="*/ 16 h 16"/>
                <a:gd name="T2" fmla="*/ 8 w 47"/>
                <a:gd name="T3" fmla="*/ 16 h 16"/>
                <a:gd name="T4" fmla="*/ 0 w 47"/>
                <a:gd name="T5" fmla="*/ 8 h 16"/>
                <a:gd name="T6" fmla="*/ 8 w 47"/>
                <a:gd name="T7" fmla="*/ 0 h 16"/>
                <a:gd name="T8" fmla="*/ 39 w 47"/>
                <a:gd name="T9" fmla="*/ 0 h 16"/>
                <a:gd name="T10" fmla="*/ 47 w 47"/>
                <a:gd name="T11" fmla="*/ 8 h 16"/>
                <a:gd name="T12" fmla="*/ 39 w 47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6">
                  <a:moveTo>
                    <a:pt x="39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4" y="0"/>
                    <a:pt x="47" y="4"/>
                    <a:pt x="47" y="8"/>
                  </a:cubicBezTo>
                  <a:cubicBezTo>
                    <a:pt x="47" y="12"/>
                    <a:pt x="44" y="16"/>
                    <a:pt x="39" y="16"/>
                  </a:cubicBezTo>
                  <a:close/>
                </a:path>
              </a:pathLst>
            </a:custGeom>
            <a:solidFill>
              <a:srgbClr val="AC6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90"/>
            <p:cNvSpPr>
              <a:spLocks noEditPoints="1"/>
            </p:cNvSpPr>
            <p:nvPr/>
          </p:nvSpPr>
          <p:spPr bwMode="auto">
            <a:xfrm>
              <a:off x="-16234" y="5157"/>
              <a:ext cx="0" cy="2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1 h 1"/>
                <a:gd name="T4" fmla="*/ 1 h 1"/>
                <a:gd name="T5" fmla="*/ 1 h 1"/>
                <a:gd name="T6" fmla="*/ 1 h 1"/>
                <a:gd name="T7" fmla="*/ 0 h 1"/>
                <a:gd name="T8" fmla="*/ 1 h 1"/>
                <a:gd name="T9" fmla="*/ 0 h 1"/>
                <a:gd name="T10" fmla="*/ 0 h 1"/>
                <a:gd name="T11" fmla="*/ 0 h 1"/>
                <a:gd name="T1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78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>
              <a:off x="-16085" y="53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78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92"/>
            <p:cNvSpPr>
              <a:spLocks/>
            </p:cNvSpPr>
            <p:nvPr/>
          </p:nvSpPr>
          <p:spPr bwMode="auto">
            <a:xfrm>
              <a:off x="-16085" y="53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78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>
              <a:off x="-16085" y="53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78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4"/>
            <p:cNvSpPr>
              <a:spLocks/>
            </p:cNvSpPr>
            <p:nvPr/>
          </p:nvSpPr>
          <p:spPr bwMode="auto">
            <a:xfrm>
              <a:off x="-16087" y="5306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</a:path>
              </a:pathLst>
            </a:custGeom>
            <a:solidFill>
              <a:srgbClr val="B78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5"/>
            <p:cNvSpPr>
              <a:spLocks/>
            </p:cNvSpPr>
            <p:nvPr/>
          </p:nvSpPr>
          <p:spPr bwMode="auto">
            <a:xfrm>
              <a:off x="-16234" y="5072"/>
              <a:ext cx="235" cy="234"/>
            </a:xfrm>
            <a:custGeom>
              <a:avLst/>
              <a:gdLst>
                <a:gd name="T0" fmla="*/ 13 w 99"/>
                <a:gd name="T1" fmla="*/ 0 h 99"/>
                <a:gd name="T2" fmla="*/ 0 w 99"/>
                <a:gd name="T3" fmla="*/ 36 h 99"/>
                <a:gd name="T4" fmla="*/ 0 w 99"/>
                <a:gd name="T5" fmla="*/ 36 h 99"/>
                <a:gd name="T6" fmla="*/ 0 w 99"/>
                <a:gd name="T7" fmla="*/ 36 h 99"/>
                <a:gd name="T8" fmla="*/ 0 w 99"/>
                <a:gd name="T9" fmla="*/ 37 h 99"/>
                <a:gd name="T10" fmla="*/ 0 w 99"/>
                <a:gd name="T11" fmla="*/ 37 h 99"/>
                <a:gd name="T12" fmla="*/ 0 w 99"/>
                <a:gd name="T13" fmla="*/ 37 h 99"/>
                <a:gd name="T14" fmla="*/ 0 w 99"/>
                <a:gd name="T15" fmla="*/ 37 h 99"/>
                <a:gd name="T16" fmla="*/ 0 w 99"/>
                <a:gd name="T17" fmla="*/ 37 h 99"/>
                <a:gd name="T18" fmla="*/ 62 w 99"/>
                <a:gd name="T19" fmla="*/ 99 h 99"/>
                <a:gd name="T20" fmla="*/ 62 w 99"/>
                <a:gd name="T21" fmla="*/ 99 h 99"/>
                <a:gd name="T22" fmla="*/ 63 w 99"/>
                <a:gd name="T23" fmla="*/ 99 h 99"/>
                <a:gd name="T24" fmla="*/ 63 w 99"/>
                <a:gd name="T25" fmla="*/ 99 h 99"/>
                <a:gd name="T26" fmla="*/ 63 w 99"/>
                <a:gd name="T27" fmla="*/ 99 h 99"/>
                <a:gd name="T28" fmla="*/ 63 w 99"/>
                <a:gd name="T29" fmla="*/ 99 h 99"/>
                <a:gd name="T30" fmla="*/ 63 w 99"/>
                <a:gd name="T31" fmla="*/ 99 h 99"/>
                <a:gd name="T32" fmla="*/ 63 w 99"/>
                <a:gd name="T33" fmla="*/ 99 h 99"/>
                <a:gd name="T34" fmla="*/ 63 w 99"/>
                <a:gd name="T35" fmla="*/ 99 h 99"/>
                <a:gd name="T36" fmla="*/ 99 w 99"/>
                <a:gd name="T37" fmla="*/ 87 h 99"/>
                <a:gd name="T38" fmla="*/ 13 w 99"/>
                <a:gd name="T3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9" h="99">
                  <a:moveTo>
                    <a:pt x="13" y="0"/>
                  </a:moveTo>
                  <a:cubicBezTo>
                    <a:pt x="5" y="10"/>
                    <a:pt x="1" y="23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71"/>
                    <a:pt x="28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77" y="99"/>
                    <a:pt x="89" y="94"/>
                    <a:pt x="99" y="87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AAA5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6"/>
            <p:cNvSpPr>
              <a:spLocks/>
            </p:cNvSpPr>
            <p:nvPr/>
          </p:nvSpPr>
          <p:spPr bwMode="auto">
            <a:xfrm>
              <a:off x="-15808" y="6171"/>
              <a:ext cx="4766" cy="3480"/>
            </a:xfrm>
            <a:custGeom>
              <a:avLst/>
              <a:gdLst>
                <a:gd name="T0" fmla="*/ 0 w 4766"/>
                <a:gd name="T1" fmla="*/ 898 h 3480"/>
                <a:gd name="T2" fmla="*/ 4766 w 4766"/>
                <a:gd name="T3" fmla="*/ 0 h 3480"/>
                <a:gd name="T4" fmla="*/ 4766 w 4766"/>
                <a:gd name="T5" fmla="*/ 3480 h 3480"/>
                <a:gd name="T6" fmla="*/ 0 w 4766"/>
                <a:gd name="T7" fmla="*/ 3480 h 3480"/>
                <a:gd name="T8" fmla="*/ 0 w 4766"/>
                <a:gd name="T9" fmla="*/ 898 h 3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6" h="3480">
                  <a:moveTo>
                    <a:pt x="0" y="898"/>
                  </a:moveTo>
                  <a:lnTo>
                    <a:pt x="4766" y="0"/>
                  </a:lnTo>
                  <a:lnTo>
                    <a:pt x="4766" y="3480"/>
                  </a:lnTo>
                  <a:lnTo>
                    <a:pt x="0" y="3480"/>
                  </a:lnTo>
                  <a:lnTo>
                    <a:pt x="0" y="898"/>
                  </a:lnTo>
                  <a:close/>
                </a:path>
              </a:pathLst>
            </a:custGeom>
            <a:solidFill>
              <a:srgbClr val="E9E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7"/>
            <p:cNvSpPr>
              <a:spLocks noEditPoints="1"/>
            </p:cNvSpPr>
            <p:nvPr/>
          </p:nvSpPr>
          <p:spPr bwMode="auto">
            <a:xfrm>
              <a:off x="-15349" y="7322"/>
              <a:ext cx="342" cy="565"/>
            </a:xfrm>
            <a:custGeom>
              <a:avLst/>
              <a:gdLst>
                <a:gd name="T0" fmla="*/ 125 w 145"/>
                <a:gd name="T1" fmla="*/ 198 h 239"/>
                <a:gd name="T2" fmla="*/ 75 w 145"/>
                <a:gd name="T3" fmla="*/ 226 h 239"/>
                <a:gd name="T4" fmla="*/ 4 w 145"/>
                <a:gd name="T5" fmla="*/ 239 h 239"/>
                <a:gd name="T6" fmla="*/ 0 w 145"/>
                <a:gd name="T7" fmla="*/ 14 h 239"/>
                <a:gd name="T8" fmla="*/ 55 w 145"/>
                <a:gd name="T9" fmla="*/ 4 h 239"/>
                <a:gd name="T10" fmla="*/ 97 w 145"/>
                <a:gd name="T11" fmla="*/ 9 h 239"/>
                <a:gd name="T12" fmla="*/ 114 w 145"/>
                <a:gd name="T13" fmla="*/ 46 h 239"/>
                <a:gd name="T14" fmla="*/ 91 w 145"/>
                <a:gd name="T15" fmla="*/ 94 h 239"/>
                <a:gd name="T16" fmla="*/ 129 w 145"/>
                <a:gd name="T17" fmla="*/ 109 h 239"/>
                <a:gd name="T18" fmla="*/ 144 w 145"/>
                <a:gd name="T19" fmla="*/ 147 h 239"/>
                <a:gd name="T20" fmla="*/ 125 w 145"/>
                <a:gd name="T21" fmla="*/ 198 h 239"/>
                <a:gd name="T22" fmla="*/ 88 w 145"/>
                <a:gd name="T23" fmla="*/ 22 h 239"/>
                <a:gd name="T24" fmla="*/ 56 w 145"/>
                <a:gd name="T25" fmla="*/ 16 h 239"/>
                <a:gd name="T26" fmla="*/ 13 w 145"/>
                <a:gd name="T27" fmla="*/ 25 h 239"/>
                <a:gd name="T28" fmla="*/ 14 w 145"/>
                <a:gd name="T29" fmla="*/ 106 h 239"/>
                <a:gd name="T30" fmla="*/ 60 w 145"/>
                <a:gd name="T31" fmla="*/ 98 h 239"/>
                <a:gd name="T32" fmla="*/ 90 w 145"/>
                <a:gd name="T33" fmla="*/ 81 h 239"/>
                <a:gd name="T34" fmla="*/ 101 w 145"/>
                <a:gd name="T35" fmla="*/ 49 h 239"/>
                <a:gd name="T36" fmla="*/ 88 w 145"/>
                <a:gd name="T37" fmla="*/ 22 h 239"/>
                <a:gd name="T38" fmla="*/ 113 w 145"/>
                <a:gd name="T39" fmla="*/ 114 h 239"/>
                <a:gd name="T40" fmla="*/ 73 w 145"/>
                <a:gd name="T41" fmla="*/ 108 h 239"/>
                <a:gd name="T42" fmla="*/ 15 w 145"/>
                <a:gd name="T43" fmla="*/ 119 h 239"/>
                <a:gd name="T44" fmla="*/ 17 w 145"/>
                <a:gd name="T45" fmla="*/ 224 h 239"/>
                <a:gd name="T46" fmla="*/ 75 w 145"/>
                <a:gd name="T47" fmla="*/ 213 h 239"/>
                <a:gd name="T48" fmla="*/ 115 w 145"/>
                <a:gd name="T49" fmla="*/ 190 h 239"/>
                <a:gd name="T50" fmla="*/ 132 w 145"/>
                <a:gd name="T51" fmla="*/ 149 h 239"/>
                <a:gd name="T52" fmla="*/ 113 w 145"/>
                <a:gd name="T53" fmla="*/ 11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5" h="239">
                  <a:moveTo>
                    <a:pt x="125" y="198"/>
                  </a:moveTo>
                  <a:cubicBezTo>
                    <a:pt x="111" y="212"/>
                    <a:pt x="95" y="222"/>
                    <a:pt x="75" y="226"/>
                  </a:cubicBezTo>
                  <a:cubicBezTo>
                    <a:pt x="4" y="239"/>
                    <a:pt x="4" y="239"/>
                    <a:pt x="4" y="239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72" y="0"/>
                    <a:pt x="86" y="2"/>
                    <a:pt x="97" y="9"/>
                  </a:cubicBezTo>
                  <a:cubicBezTo>
                    <a:pt x="108" y="17"/>
                    <a:pt x="114" y="29"/>
                    <a:pt x="114" y="46"/>
                  </a:cubicBezTo>
                  <a:cubicBezTo>
                    <a:pt x="114" y="66"/>
                    <a:pt x="107" y="82"/>
                    <a:pt x="91" y="94"/>
                  </a:cubicBezTo>
                  <a:cubicBezTo>
                    <a:pt x="106" y="95"/>
                    <a:pt x="119" y="99"/>
                    <a:pt x="129" y="109"/>
                  </a:cubicBezTo>
                  <a:cubicBezTo>
                    <a:pt x="139" y="118"/>
                    <a:pt x="144" y="131"/>
                    <a:pt x="144" y="147"/>
                  </a:cubicBezTo>
                  <a:cubicBezTo>
                    <a:pt x="145" y="166"/>
                    <a:pt x="138" y="183"/>
                    <a:pt x="125" y="198"/>
                  </a:cubicBezTo>
                  <a:close/>
                  <a:moveTo>
                    <a:pt x="88" y="22"/>
                  </a:moveTo>
                  <a:cubicBezTo>
                    <a:pt x="79" y="16"/>
                    <a:pt x="68" y="14"/>
                    <a:pt x="56" y="16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72" y="96"/>
                    <a:pt x="82" y="90"/>
                    <a:pt x="90" y="81"/>
                  </a:cubicBezTo>
                  <a:cubicBezTo>
                    <a:pt x="97" y="72"/>
                    <a:pt x="101" y="61"/>
                    <a:pt x="101" y="49"/>
                  </a:cubicBezTo>
                  <a:cubicBezTo>
                    <a:pt x="101" y="36"/>
                    <a:pt x="96" y="27"/>
                    <a:pt x="88" y="22"/>
                  </a:cubicBezTo>
                  <a:close/>
                  <a:moveTo>
                    <a:pt x="113" y="114"/>
                  </a:moveTo>
                  <a:cubicBezTo>
                    <a:pt x="103" y="107"/>
                    <a:pt x="89" y="105"/>
                    <a:pt x="73" y="108"/>
                  </a:cubicBezTo>
                  <a:cubicBezTo>
                    <a:pt x="15" y="119"/>
                    <a:pt x="15" y="119"/>
                    <a:pt x="15" y="119"/>
                  </a:cubicBezTo>
                  <a:cubicBezTo>
                    <a:pt x="17" y="224"/>
                    <a:pt x="17" y="224"/>
                    <a:pt x="17" y="224"/>
                  </a:cubicBezTo>
                  <a:cubicBezTo>
                    <a:pt x="75" y="213"/>
                    <a:pt x="75" y="213"/>
                    <a:pt x="75" y="213"/>
                  </a:cubicBezTo>
                  <a:cubicBezTo>
                    <a:pt x="91" y="210"/>
                    <a:pt x="104" y="202"/>
                    <a:pt x="115" y="190"/>
                  </a:cubicBezTo>
                  <a:cubicBezTo>
                    <a:pt x="127" y="178"/>
                    <a:pt x="132" y="165"/>
                    <a:pt x="132" y="149"/>
                  </a:cubicBezTo>
                  <a:cubicBezTo>
                    <a:pt x="131" y="134"/>
                    <a:pt x="125" y="122"/>
                    <a:pt x="113" y="114"/>
                  </a:cubicBez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8"/>
            <p:cNvSpPr>
              <a:spLocks/>
            </p:cNvSpPr>
            <p:nvPr/>
          </p:nvSpPr>
          <p:spPr bwMode="auto">
            <a:xfrm>
              <a:off x="-14938" y="7460"/>
              <a:ext cx="234" cy="340"/>
            </a:xfrm>
            <a:custGeom>
              <a:avLst/>
              <a:gdLst>
                <a:gd name="T0" fmla="*/ 87 w 99"/>
                <a:gd name="T1" fmla="*/ 121 h 144"/>
                <a:gd name="T2" fmla="*/ 51 w 99"/>
                <a:gd name="T3" fmla="*/ 142 h 144"/>
                <a:gd name="T4" fmla="*/ 15 w 99"/>
                <a:gd name="T5" fmla="*/ 135 h 144"/>
                <a:gd name="T6" fmla="*/ 1 w 99"/>
                <a:gd name="T7" fmla="*/ 99 h 144"/>
                <a:gd name="T8" fmla="*/ 0 w 99"/>
                <a:gd name="T9" fmla="*/ 18 h 144"/>
                <a:gd name="T10" fmla="*/ 13 w 99"/>
                <a:gd name="T11" fmla="*/ 16 h 144"/>
                <a:gd name="T12" fmla="*/ 14 w 99"/>
                <a:gd name="T13" fmla="*/ 97 h 144"/>
                <a:gd name="T14" fmla="*/ 23 w 99"/>
                <a:gd name="T15" fmla="*/ 124 h 144"/>
                <a:gd name="T16" fmla="*/ 50 w 99"/>
                <a:gd name="T17" fmla="*/ 129 h 144"/>
                <a:gd name="T18" fmla="*/ 86 w 99"/>
                <a:gd name="T19" fmla="*/ 83 h 144"/>
                <a:gd name="T20" fmla="*/ 84 w 99"/>
                <a:gd name="T21" fmla="*/ 2 h 144"/>
                <a:gd name="T22" fmla="*/ 97 w 99"/>
                <a:gd name="T23" fmla="*/ 0 h 144"/>
                <a:gd name="T24" fmla="*/ 99 w 99"/>
                <a:gd name="T25" fmla="*/ 81 h 144"/>
                <a:gd name="T26" fmla="*/ 87 w 99"/>
                <a:gd name="T2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144">
                  <a:moveTo>
                    <a:pt x="87" y="121"/>
                  </a:moveTo>
                  <a:cubicBezTo>
                    <a:pt x="78" y="132"/>
                    <a:pt x="66" y="139"/>
                    <a:pt x="51" y="142"/>
                  </a:cubicBezTo>
                  <a:cubicBezTo>
                    <a:pt x="35" y="144"/>
                    <a:pt x="23" y="142"/>
                    <a:pt x="15" y="135"/>
                  </a:cubicBezTo>
                  <a:cubicBezTo>
                    <a:pt x="6" y="127"/>
                    <a:pt x="2" y="116"/>
                    <a:pt x="1" y="9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109"/>
                    <a:pt x="17" y="118"/>
                    <a:pt x="23" y="124"/>
                  </a:cubicBezTo>
                  <a:cubicBezTo>
                    <a:pt x="29" y="130"/>
                    <a:pt x="38" y="131"/>
                    <a:pt x="50" y="129"/>
                  </a:cubicBezTo>
                  <a:cubicBezTo>
                    <a:pt x="75" y="124"/>
                    <a:pt x="86" y="109"/>
                    <a:pt x="86" y="83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99" y="97"/>
                    <a:pt x="95" y="110"/>
                    <a:pt x="87" y="121"/>
                  </a:cubicBez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-14638" y="7415"/>
              <a:ext cx="208" cy="333"/>
            </a:xfrm>
            <a:custGeom>
              <a:avLst/>
              <a:gdLst>
                <a:gd name="T0" fmla="*/ 76 w 88"/>
                <a:gd name="T1" fmla="*/ 121 h 141"/>
                <a:gd name="T2" fmla="*/ 46 w 88"/>
                <a:gd name="T3" fmla="*/ 137 h 141"/>
                <a:gd name="T4" fmla="*/ 0 w 88"/>
                <a:gd name="T5" fmla="*/ 119 h 141"/>
                <a:gd name="T6" fmla="*/ 11 w 88"/>
                <a:gd name="T7" fmla="*/ 110 h 141"/>
                <a:gd name="T8" fmla="*/ 24 w 88"/>
                <a:gd name="T9" fmla="*/ 122 h 141"/>
                <a:gd name="T10" fmla="*/ 46 w 88"/>
                <a:gd name="T11" fmla="*/ 124 h 141"/>
                <a:gd name="T12" fmla="*/ 75 w 88"/>
                <a:gd name="T13" fmla="*/ 94 h 141"/>
                <a:gd name="T14" fmla="*/ 64 w 88"/>
                <a:gd name="T15" fmla="*/ 76 h 141"/>
                <a:gd name="T16" fmla="*/ 55 w 88"/>
                <a:gd name="T17" fmla="*/ 74 h 141"/>
                <a:gd name="T18" fmla="*/ 41 w 88"/>
                <a:gd name="T19" fmla="*/ 71 h 141"/>
                <a:gd name="T20" fmla="*/ 18 w 88"/>
                <a:gd name="T21" fmla="*/ 64 h 141"/>
                <a:gd name="T22" fmla="*/ 7 w 88"/>
                <a:gd name="T23" fmla="*/ 42 h 141"/>
                <a:gd name="T24" fmla="*/ 17 w 88"/>
                <a:gd name="T25" fmla="*/ 18 h 141"/>
                <a:gd name="T26" fmla="*/ 42 w 88"/>
                <a:gd name="T27" fmla="*/ 3 h 141"/>
                <a:gd name="T28" fmla="*/ 79 w 88"/>
                <a:gd name="T29" fmla="*/ 11 h 141"/>
                <a:gd name="T30" fmla="*/ 70 w 88"/>
                <a:gd name="T31" fmla="*/ 21 h 141"/>
                <a:gd name="T32" fmla="*/ 42 w 88"/>
                <a:gd name="T33" fmla="*/ 16 h 141"/>
                <a:gd name="T34" fmla="*/ 20 w 88"/>
                <a:gd name="T35" fmla="*/ 40 h 141"/>
                <a:gd name="T36" fmla="*/ 27 w 88"/>
                <a:gd name="T37" fmla="*/ 53 h 141"/>
                <a:gd name="T38" fmla="*/ 45 w 88"/>
                <a:gd name="T39" fmla="*/ 58 h 141"/>
                <a:gd name="T40" fmla="*/ 63 w 88"/>
                <a:gd name="T41" fmla="*/ 62 h 141"/>
                <a:gd name="T42" fmla="*/ 74 w 88"/>
                <a:gd name="T43" fmla="*/ 66 h 141"/>
                <a:gd name="T44" fmla="*/ 88 w 88"/>
                <a:gd name="T45" fmla="*/ 91 h 141"/>
                <a:gd name="T46" fmla="*/ 76 w 88"/>
                <a:gd name="T47" fmla="*/ 12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" h="141">
                  <a:moveTo>
                    <a:pt x="76" y="121"/>
                  </a:moveTo>
                  <a:cubicBezTo>
                    <a:pt x="68" y="130"/>
                    <a:pt x="58" y="135"/>
                    <a:pt x="46" y="137"/>
                  </a:cubicBezTo>
                  <a:cubicBezTo>
                    <a:pt x="26" y="141"/>
                    <a:pt x="11" y="135"/>
                    <a:pt x="0" y="119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15" y="116"/>
                    <a:pt x="19" y="120"/>
                    <a:pt x="24" y="122"/>
                  </a:cubicBezTo>
                  <a:cubicBezTo>
                    <a:pt x="30" y="125"/>
                    <a:pt x="37" y="126"/>
                    <a:pt x="46" y="124"/>
                  </a:cubicBezTo>
                  <a:cubicBezTo>
                    <a:pt x="66" y="121"/>
                    <a:pt x="75" y="110"/>
                    <a:pt x="75" y="94"/>
                  </a:cubicBezTo>
                  <a:cubicBezTo>
                    <a:pt x="75" y="86"/>
                    <a:pt x="71" y="80"/>
                    <a:pt x="64" y="76"/>
                  </a:cubicBezTo>
                  <a:cubicBezTo>
                    <a:pt x="62" y="75"/>
                    <a:pt x="59" y="75"/>
                    <a:pt x="55" y="74"/>
                  </a:cubicBezTo>
                  <a:cubicBezTo>
                    <a:pt x="51" y="73"/>
                    <a:pt x="46" y="72"/>
                    <a:pt x="41" y="71"/>
                  </a:cubicBezTo>
                  <a:cubicBezTo>
                    <a:pt x="30" y="69"/>
                    <a:pt x="22" y="67"/>
                    <a:pt x="18" y="64"/>
                  </a:cubicBezTo>
                  <a:cubicBezTo>
                    <a:pt x="11" y="60"/>
                    <a:pt x="7" y="53"/>
                    <a:pt x="7" y="42"/>
                  </a:cubicBezTo>
                  <a:cubicBezTo>
                    <a:pt x="7" y="33"/>
                    <a:pt x="10" y="25"/>
                    <a:pt x="17" y="18"/>
                  </a:cubicBezTo>
                  <a:cubicBezTo>
                    <a:pt x="23" y="10"/>
                    <a:pt x="32" y="5"/>
                    <a:pt x="42" y="3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63" y="15"/>
                    <a:pt x="54" y="14"/>
                    <a:pt x="42" y="16"/>
                  </a:cubicBezTo>
                  <a:cubicBezTo>
                    <a:pt x="27" y="19"/>
                    <a:pt x="20" y="27"/>
                    <a:pt x="20" y="40"/>
                  </a:cubicBezTo>
                  <a:cubicBezTo>
                    <a:pt x="20" y="46"/>
                    <a:pt x="23" y="50"/>
                    <a:pt x="27" y="53"/>
                  </a:cubicBezTo>
                  <a:cubicBezTo>
                    <a:pt x="31" y="55"/>
                    <a:pt x="37" y="57"/>
                    <a:pt x="45" y="58"/>
                  </a:cubicBezTo>
                  <a:cubicBezTo>
                    <a:pt x="53" y="59"/>
                    <a:pt x="59" y="60"/>
                    <a:pt x="63" y="62"/>
                  </a:cubicBezTo>
                  <a:cubicBezTo>
                    <a:pt x="68" y="63"/>
                    <a:pt x="71" y="64"/>
                    <a:pt x="74" y="66"/>
                  </a:cubicBezTo>
                  <a:cubicBezTo>
                    <a:pt x="83" y="71"/>
                    <a:pt x="88" y="79"/>
                    <a:pt x="88" y="91"/>
                  </a:cubicBezTo>
                  <a:cubicBezTo>
                    <a:pt x="88" y="102"/>
                    <a:pt x="84" y="112"/>
                    <a:pt x="76" y="121"/>
                  </a:cubicBez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00"/>
            <p:cNvSpPr>
              <a:spLocks noEditPoints="1"/>
            </p:cNvSpPr>
            <p:nvPr/>
          </p:nvSpPr>
          <p:spPr bwMode="auto">
            <a:xfrm>
              <a:off x="-14373" y="7282"/>
              <a:ext cx="50" cy="419"/>
            </a:xfrm>
            <a:custGeom>
              <a:avLst/>
              <a:gdLst>
                <a:gd name="T0" fmla="*/ 11 w 21"/>
                <a:gd name="T1" fmla="*/ 22 h 177"/>
                <a:gd name="T2" fmla="*/ 3 w 21"/>
                <a:gd name="T3" fmla="*/ 21 h 177"/>
                <a:gd name="T4" fmla="*/ 0 w 21"/>
                <a:gd name="T5" fmla="*/ 14 h 177"/>
                <a:gd name="T6" fmla="*/ 10 w 21"/>
                <a:gd name="T7" fmla="*/ 1 h 177"/>
                <a:gd name="T8" fmla="*/ 21 w 21"/>
                <a:gd name="T9" fmla="*/ 10 h 177"/>
                <a:gd name="T10" fmla="*/ 11 w 21"/>
                <a:gd name="T11" fmla="*/ 22 h 177"/>
                <a:gd name="T12" fmla="*/ 7 w 21"/>
                <a:gd name="T13" fmla="*/ 177 h 177"/>
                <a:gd name="T14" fmla="*/ 4 w 21"/>
                <a:gd name="T15" fmla="*/ 47 h 177"/>
                <a:gd name="T16" fmla="*/ 17 w 21"/>
                <a:gd name="T17" fmla="*/ 44 h 177"/>
                <a:gd name="T18" fmla="*/ 20 w 21"/>
                <a:gd name="T19" fmla="*/ 174 h 177"/>
                <a:gd name="T20" fmla="*/ 7 w 21"/>
                <a:gd name="T21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77">
                  <a:moveTo>
                    <a:pt x="11" y="22"/>
                  </a:moveTo>
                  <a:cubicBezTo>
                    <a:pt x="8" y="23"/>
                    <a:pt x="6" y="22"/>
                    <a:pt x="3" y="21"/>
                  </a:cubicBezTo>
                  <a:cubicBezTo>
                    <a:pt x="1" y="19"/>
                    <a:pt x="0" y="17"/>
                    <a:pt x="0" y="14"/>
                  </a:cubicBezTo>
                  <a:cubicBezTo>
                    <a:pt x="0" y="8"/>
                    <a:pt x="3" y="4"/>
                    <a:pt x="10" y="1"/>
                  </a:cubicBezTo>
                  <a:cubicBezTo>
                    <a:pt x="15" y="0"/>
                    <a:pt x="19" y="3"/>
                    <a:pt x="21" y="10"/>
                  </a:cubicBezTo>
                  <a:cubicBezTo>
                    <a:pt x="21" y="17"/>
                    <a:pt x="17" y="21"/>
                    <a:pt x="11" y="22"/>
                  </a:cubicBezTo>
                  <a:close/>
                  <a:moveTo>
                    <a:pt x="7" y="177"/>
                  </a:moveTo>
                  <a:cubicBezTo>
                    <a:pt x="4" y="47"/>
                    <a:pt x="4" y="47"/>
                    <a:pt x="4" y="47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20" y="174"/>
                    <a:pt x="20" y="174"/>
                    <a:pt x="20" y="174"/>
                  </a:cubicBezTo>
                  <a:lnTo>
                    <a:pt x="7" y="177"/>
                  </a:ln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>
              <a:off x="-14267" y="7341"/>
              <a:ext cx="246" cy="341"/>
            </a:xfrm>
            <a:custGeom>
              <a:avLst/>
              <a:gdLst>
                <a:gd name="T0" fmla="*/ 91 w 104"/>
                <a:gd name="T1" fmla="*/ 127 h 144"/>
                <a:gd name="T2" fmla="*/ 89 w 104"/>
                <a:gd name="T3" fmla="*/ 50 h 144"/>
                <a:gd name="T4" fmla="*/ 51 w 104"/>
                <a:gd name="T5" fmla="*/ 16 h 144"/>
                <a:gd name="T6" fmla="*/ 23 w 104"/>
                <a:gd name="T7" fmla="*/ 31 h 144"/>
                <a:gd name="T8" fmla="*/ 14 w 104"/>
                <a:gd name="T9" fmla="*/ 63 h 144"/>
                <a:gd name="T10" fmla="*/ 16 w 104"/>
                <a:gd name="T11" fmla="*/ 142 h 144"/>
                <a:gd name="T12" fmla="*/ 3 w 104"/>
                <a:gd name="T13" fmla="*/ 144 h 144"/>
                <a:gd name="T14" fmla="*/ 0 w 104"/>
                <a:gd name="T15" fmla="*/ 14 h 144"/>
                <a:gd name="T16" fmla="*/ 13 w 104"/>
                <a:gd name="T17" fmla="*/ 12 h 144"/>
                <a:gd name="T18" fmla="*/ 13 w 104"/>
                <a:gd name="T19" fmla="*/ 27 h 144"/>
                <a:gd name="T20" fmla="*/ 51 w 104"/>
                <a:gd name="T21" fmla="*/ 3 h 144"/>
                <a:gd name="T22" fmla="*/ 88 w 104"/>
                <a:gd name="T23" fmla="*/ 10 h 144"/>
                <a:gd name="T24" fmla="*/ 102 w 104"/>
                <a:gd name="T25" fmla="*/ 46 h 144"/>
                <a:gd name="T26" fmla="*/ 104 w 104"/>
                <a:gd name="T27" fmla="*/ 125 h 144"/>
                <a:gd name="T28" fmla="*/ 91 w 104"/>
                <a:gd name="T29" fmla="*/ 12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" h="144">
                  <a:moveTo>
                    <a:pt x="91" y="127"/>
                  </a:moveTo>
                  <a:cubicBezTo>
                    <a:pt x="89" y="50"/>
                    <a:pt x="89" y="50"/>
                    <a:pt x="89" y="50"/>
                  </a:cubicBezTo>
                  <a:cubicBezTo>
                    <a:pt x="88" y="22"/>
                    <a:pt x="76" y="11"/>
                    <a:pt x="51" y="16"/>
                  </a:cubicBezTo>
                  <a:cubicBezTo>
                    <a:pt x="39" y="18"/>
                    <a:pt x="29" y="23"/>
                    <a:pt x="23" y="31"/>
                  </a:cubicBezTo>
                  <a:cubicBezTo>
                    <a:pt x="17" y="40"/>
                    <a:pt x="14" y="50"/>
                    <a:pt x="14" y="63"/>
                  </a:cubicBezTo>
                  <a:cubicBezTo>
                    <a:pt x="16" y="142"/>
                    <a:pt x="16" y="142"/>
                    <a:pt x="16" y="142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9" y="15"/>
                    <a:pt x="31" y="7"/>
                    <a:pt x="51" y="3"/>
                  </a:cubicBezTo>
                  <a:cubicBezTo>
                    <a:pt x="67" y="0"/>
                    <a:pt x="79" y="2"/>
                    <a:pt x="88" y="10"/>
                  </a:cubicBezTo>
                  <a:cubicBezTo>
                    <a:pt x="97" y="17"/>
                    <a:pt x="102" y="29"/>
                    <a:pt x="102" y="46"/>
                  </a:cubicBezTo>
                  <a:cubicBezTo>
                    <a:pt x="104" y="125"/>
                    <a:pt x="104" y="125"/>
                    <a:pt x="104" y="125"/>
                  </a:cubicBezTo>
                  <a:lnTo>
                    <a:pt x="91" y="127"/>
                  </a:ln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2"/>
            <p:cNvSpPr>
              <a:spLocks noEditPoints="1"/>
            </p:cNvSpPr>
            <p:nvPr/>
          </p:nvSpPr>
          <p:spPr bwMode="auto">
            <a:xfrm>
              <a:off x="-13952" y="7270"/>
              <a:ext cx="321" cy="336"/>
            </a:xfrm>
            <a:custGeom>
              <a:avLst/>
              <a:gdLst>
                <a:gd name="T0" fmla="*/ 13 w 136"/>
                <a:gd name="T1" fmla="*/ 79 h 142"/>
                <a:gd name="T2" fmla="*/ 28 w 136"/>
                <a:gd name="T3" fmla="*/ 118 h 142"/>
                <a:gd name="T4" fmla="*/ 70 w 136"/>
                <a:gd name="T5" fmla="*/ 126 h 142"/>
                <a:gd name="T6" fmla="*/ 93 w 136"/>
                <a:gd name="T7" fmla="*/ 117 h 142"/>
                <a:gd name="T8" fmla="*/ 117 w 136"/>
                <a:gd name="T9" fmla="*/ 90 h 142"/>
                <a:gd name="T10" fmla="*/ 129 w 136"/>
                <a:gd name="T11" fmla="*/ 93 h 142"/>
                <a:gd name="T12" fmla="*/ 92 w 136"/>
                <a:gd name="T13" fmla="*/ 131 h 142"/>
                <a:gd name="T14" fmla="*/ 70 w 136"/>
                <a:gd name="T15" fmla="*/ 139 h 142"/>
                <a:gd name="T16" fmla="*/ 21 w 136"/>
                <a:gd name="T17" fmla="*/ 129 h 142"/>
                <a:gd name="T18" fmla="*/ 1 w 136"/>
                <a:gd name="T19" fmla="*/ 84 h 142"/>
                <a:gd name="T20" fmla="*/ 19 w 136"/>
                <a:gd name="T21" fmla="*/ 32 h 142"/>
                <a:gd name="T22" fmla="*/ 67 w 136"/>
                <a:gd name="T23" fmla="*/ 4 h 142"/>
                <a:gd name="T24" fmla="*/ 115 w 136"/>
                <a:gd name="T25" fmla="*/ 13 h 142"/>
                <a:gd name="T26" fmla="*/ 136 w 136"/>
                <a:gd name="T27" fmla="*/ 56 h 142"/>
                <a:gd name="T28" fmla="*/ 13 w 136"/>
                <a:gd name="T29" fmla="*/ 79 h 142"/>
                <a:gd name="T30" fmla="*/ 102 w 136"/>
                <a:gd name="T31" fmla="*/ 21 h 142"/>
                <a:gd name="T32" fmla="*/ 67 w 136"/>
                <a:gd name="T33" fmla="*/ 16 h 142"/>
                <a:gd name="T34" fmla="*/ 15 w 136"/>
                <a:gd name="T35" fmla="*/ 66 h 142"/>
                <a:gd name="T36" fmla="*/ 121 w 136"/>
                <a:gd name="T37" fmla="*/ 46 h 142"/>
                <a:gd name="T38" fmla="*/ 102 w 136"/>
                <a:gd name="T39" fmla="*/ 2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6" h="142">
                  <a:moveTo>
                    <a:pt x="13" y="79"/>
                  </a:moveTo>
                  <a:cubicBezTo>
                    <a:pt x="14" y="97"/>
                    <a:pt x="19" y="110"/>
                    <a:pt x="28" y="118"/>
                  </a:cubicBezTo>
                  <a:cubicBezTo>
                    <a:pt x="39" y="127"/>
                    <a:pt x="52" y="129"/>
                    <a:pt x="70" y="126"/>
                  </a:cubicBezTo>
                  <a:cubicBezTo>
                    <a:pt x="78" y="124"/>
                    <a:pt x="86" y="121"/>
                    <a:pt x="93" y="117"/>
                  </a:cubicBezTo>
                  <a:cubicBezTo>
                    <a:pt x="102" y="112"/>
                    <a:pt x="110" y="102"/>
                    <a:pt x="117" y="90"/>
                  </a:cubicBezTo>
                  <a:cubicBezTo>
                    <a:pt x="129" y="93"/>
                    <a:pt x="129" y="93"/>
                    <a:pt x="129" y="93"/>
                  </a:cubicBezTo>
                  <a:cubicBezTo>
                    <a:pt x="121" y="110"/>
                    <a:pt x="109" y="123"/>
                    <a:pt x="92" y="131"/>
                  </a:cubicBezTo>
                  <a:cubicBezTo>
                    <a:pt x="85" y="135"/>
                    <a:pt x="78" y="137"/>
                    <a:pt x="70" y="139"/>
                  </a:cubicBezTo>
                  <a:cubicBezTo>
                    <a:pt x="50" y="142"/>
                    <a:pt x="34" y="139"/>
                    <a:pt x="21" y="129"/>
                  </a:cubicBezTo>
                  <a:cubicBezTo>
                    <a:pt x="8" y="118"/>
                    <a:pt x="1" y="103"/>
                    <a:pt x="1" y="84"/>
                  </a:cubicBezTo>
                  <a:cubicBezTo>
                    <a:pt x="0" y="65"/>
                    <a:pt x="6" y="47"/>
                    <a:pt x="19" y="32"/>
                  </a:cubicBezTo>
                  <a:cubicBezTo>
                    <a:pt x="31" y="17"/>
                    <a:pt x="47" y="8"/>
                    <a:pt x="67" y="4"/>
                  </a:cubicBezTo>
                  <a:cubicBezTo>
                    <a:pt x="86" y="0"/>
                    <a:pt x="102" y="3"/>
                    <a:pt x="115" y="13"/>
                  </a:cubicBezTo>
                  <a:cubicBezTo>
                    <a:pt x="128" y="22"/>
                    <a:pt x="135" y="37"/>
                    <a:pt x="136" y="56"/>
                  </a:cubicBezTo>
                  <a:lnTo>
                    <a:pt x="13" y="79"/>
                  </a:lnTo>
                  <a:close/>
                  <a:moveTo>
                    <a:pt x="102" y="21"/>
                  </a:moveTo>
                  <a:cubicBezTo>
                    <a:pt x="92" y="15"/>
                    <a:pt x="80" y="14"/>
                    <a:pt x="67" y="16"/>
                  </a:cubicBezTo>
                  <a:cubicBezTo>
                    <a:pt x="40" y="22"/>
                    <a:pt x="23" y="38"/>
                    <a:pt x="15" y="6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18" y="35"/>
                    <a:pt x="112" y="26"/>
                    <a:pt x="102" y="21"/>
                  </a:cubicBez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>
              <a:off x="-13586" y="7216"/>
              <a:ext cx="208" cy="333"/>
            </a:xfrm>
            <a:custGeom>
              <a:avLst/>
              <a:gdLst>
                <a:gd name="T0" fmla="*/ 76 w 88"/>
                <a:gd name="T1" fmla="*/ 120 h 141"/>
                <a:gd name="T2" fmla="*/ 46 w 88"/>
                <a:gd name="T3" fmla="*/ 137 h 141"/>
                <a:gd name="T4" fmla="*/ 0 w 88"/>
                <a:gd name="T5" fmla="*/ 118 h 141"/>
                <a:gd name="T6" fmla="*/ 11 w 88"/>
                <a:gd name="T7" fmla="*/ 109 h 141"/>
                <a:gd name="T8" fmla="*/ 24 w 88"/>
                <a:gd name="T9" fmla="*/ 122 h 141"/>
                <a:gd name="T10" fmla="*/ 46 w 88"/>
                <a:gd name="T11" fmla="*/ 124 h 141"/>
                <a:gd name="T12" fmla="*/ 75 w 88"/>
                <a:gd name="T13" fmla="*/ 93 h 141"/>
                <a:gd name="T14" fmla="*/ 64 w 88"/>
                <a:gd name="T15" fmla="*/ 76 h 141"/>
                <a:gd name="T16" fmla="*/ 55 w 88"/>
                <a:gd name="T17" fmla="*/ 73 h 141"/>
                <a:gd name="T18" fmla="*/ 40 w 88"/>
                <a:gd name="T19" fmla="*/ 70 h 141"/>
                <a:gd name="T20" fmla="*/ 17 w 88"/>
                <a:gd name="T21" fmla="*/ 63 h 141"/>
                <a:gd name="T22" fmla="*/ 7 w 88"/>
                <a:gd name="T23" fmla="*/ 42 h 141"/>
                <a:gd name="T24" fmla="*/ 16 w 88"/>
                <a:gd name="T25" fmla="*/ 17 h 141"/>
                <a:gd name="T26" fmla="*/ 42 w 88"/>
                <a:gd name="T27" fmla="*/ 3 h 141"/>
                <a:gd name="T28" fmla="*/ 79 w 88"/>
                <a:gd name="T29" fmla="*/ 11 h 141"/>
                <a:gd name="T30" fmla="*/ 70 w 88"/>
                <a:gd name="T31" fmla="*/ 21 h 141"/>
                <a:gd name="T32" fmla="*/ 42 w 88"/>
                <a:gd name="T33" fmla="*/ 15 h 141"/>
                <a:gd name="T34" fmla="*/ 20 w 88"/>
                <a:gd name="T35" fmla="*/ 39 h 141"/>
                <a:gd name="T36" fmla="*/ 27 w 88"/>
                <a:gd name="T37" fmla="*/ 52 h 141"/>
                <a:gd name="T38" fmla="*/ 45 w 88"/>
                <a:gd name="T39" fmla="*/ 58 h 141"/>
                <a:gd name="T40" fmla="*/ 63 w 88"/>
                <a:gd name="T41" fmla="*/ 61 h 141"/>
                <a:gd name="T42" fmla="*/ 73 w 88"/>
                <a:gd name="T43" fmla="*/ 65 h 141"/>
                <a:gd name="T44" fmla="*/ 88 w 88"/>
                <a:gd name="T45" fmla="*/ 91 h 141"/>
                <a:gd name="T46" fmla="*/ 76 w 88"/>
                <a:gd name="T47" fmla="*/ 12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" h="141">
                  <a:moveTo>
                    <a:pt x="76" y="120"/>
                  </a:moveTo>
                  <a:cubicBezTo>
                    <a:pt x="68" y="129"/>
                    <a:pt x="58" y="135"/>
                    <a:pt x="46" y="137"/>
                  </a:cubicBezTo>
                  <a:cubicBezTo>
                    <a:pt x="26" y="141"/>
                    <a:pt x="10" y="134"/>
                    <a:pt x="0" y="118"/>
                  </a:cubicBezTo>
                  <a:cubicBezTo>
                    <a:pt x="11" y="109"/>
                    <a:pt x="11" y="109"/>
                    <a:pt x="11" y="109"/>
                  </a:cubicBezTo>
                  <a:cubicBezTo>
                    <a:pt x="14" y="115"/>
                    <a:pt x="19" y="119"/>
                    <a:pt x="24" y="122"/>
                  </a:cubicBezTo>
                  <a:cubicBezTo>
                    <a:pt x="29" y="125"/>
                    <a:pt x="36" y="126"/>
                    <a:pt x="46" y="124"/>
                  </a:cubicBezTo>
                  <a:cubicBezTo>
                    <a:pt x="65" y="120"/>
                    <a:pt x="75" y="110"/>
                    <a:pt x="75" y="93"/>
                  </a:cubicBezTo>
                  <a:cubicBezTo>
                    <a:pt x="75" y="86"/>
                    <a:pt x="71" y="80"/>
                    <a:pt x="64" y="76"/>
                  </a:cubicBezTo>
                  <a:cubicBezTo>
                    <a:pt x="62" y="75"/>
                    <a:pt x="59" y="74"/>
                    <a:pt x="55" y="73"/>
                  </a:cubicBezTo>
                  <a:cubicBezTo>
                    <a:pt x="51" y="72"/>
                    <a:pt x="46" y="71"/>
                    <a:pt x="40" y="70"/>
                  </a:cubicBezTo>
                  <a:cubicBezTo>
                    <a:pt x="30" y="69"/>
                    <a:pt x="22" y="66"/>
                    <a:pt x="17" y="63"/>
                  </a:cubicBezTo>
                  <a:cubicBezTo>
                    <a:pt x="10" y="59"/>
                    <a:pt x="7" y="52"/>
                    <a:pt x="7" y="42"/>
                  </a:cubicBezTo>
                  <a:cubicBezTo>
                    <a:pt x="7" y="33"/>
                    <a:pt x="10" y="25"/>
                    <a:pt x="16" y="17"/>
                  </a:cubicBezTo>
                  <a:cubicBezTo>
                    <a:pt x="23" y="9"/>
                    <a:pt x="31" y="5"/>
                    <a:pt x="42" y="3"/>
                  </a:cubicBezTo>
                  <a:cubicBezTo>
                    <a:pt x="56" y="0"/>
                    <a:pt x="69" y="2"/>
                    <a:pt x="79" y="1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62" y="15"/>
                    <a:pt x="53" y="13"/>
                    <a:pt x="42" y="15"/>
                  </a:cubicBezTo>
                  <a:cubicBezTo>
                    <a:pt x="27" y="18"/>
                    <a:pt x="19" y="26"/>
                    <a:pt x="20" y="39"/>
                  </a:cubicBezTo>
                  <a:cubicBezTo>
                    <a:pt x="20" y="45"/>
                    <a:pt x="22" y="50"/>
                    <a:pt x="27" y="52"/>
                  </a:cubicBezTo>
                  <a:cubicBezTo>
                    <a:pt x="31" y="55"/>
                    <a:pt x="37" y="56"/>
                    <a:pt x="45" y="58"/>
                  </a:cubicBezTo>
                  <a:cubicBezTo>
                    <a:pt x="52" y="59"/>
                    <a:pt x="58" y="60"/>
                    <a:pt x="63" y="61"/>
                  </a:cubicBezTo>
                  <a:cubicBezTo>
                    <a:pt x="68" y="63"/>
                    <a:pt x="71" y="64"/>
                    <a:pt x="73" y="65"/>
                  </a:cubicBezTo>
                  <a:cubicBezTo>
                    <a:pt x="83" y="70"/>
                    <a:pt x="87" y="79"/>
                    <a:pt x="88" y="91"/>
                  </a:cubicBezTo>
                  <a:cubicBezTo>
                    <a:pt x="88" y="102"/>
                    <a:pt x="84" y="112"/>
                    <a:pt x="76" y="120"/>
                  </a:cubicBez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>
              <a:off x="-13340" y="7169"/>
              <a:ext cx="208" cy="333"/>
            </a:xfrm>
            <a:custGeom>
              <a:avLst/>
              <a:gdLst>
                <a:gd name="T0" fmla="*/ 76 w 88"/>
                <a:gd name="T1" fmla="*/ 120 h 141"/>
                <a:gd name="T2" fmla="*/ 46 w 88"/>
                <a:gd name="T3" fmla="*/ 137 h 141"/>
                <a:gd name="T4" fmla="*/ 0 w 88"/>
                <a:gd name="T5" fmla="*/ 118 h 141"/>
                <a:gd name="T6" fmla="*/ 11 w 88"/>
                <a:gd name="T7" fmla="*/ 109 h 141"/>
                <a:gd name="T8" fmla="*/ 24 w 88"/>
                <a:gd name="T9" fmla="*/ 122 h 141"/>
                <a:gd name="T10" fmla="*/ 46 w 88"/>
                <a:gd name="T11" fmla="*/ 124 h 141"/>
                <a:gd name="T12" fmla="*/ 75 w 88"/>
                <a:gd name="T13" fmla="*/ 93 h 141"/>
                <a:gd name="T14" fmla="*/ 64 w 88"/>
                <a:gd name="T15" fmla="*/ 76 h 141"/>
                <a:gd name="T16" fmla="*/ 55 w 88"/>
                <a:gd name="T17" fmla="*/ 73 h 141"/>
                <a:gd name="T18" fmla="*/ 41 w 88"/>
                <a:gd name="T19" fmla="*/ 71 h 141"/>
                <a:gd name="T20" fmla="*/ 18 w 88"/>
                <a:gd name="T21" fmla="*/ 64 h 141"/>
                <a:gd name="T22" fmla="*/ 7 w 88"/>
                <a:gd name="T23" fmla="*/ 42 h 141"/>
                <a:gd name="T24" fmla="*/ 17 w 88"/>
                <a:gd name="T25" fmla="*/ 17 h 141"/>
                <a:gd name="T26" fmla="*/ 42 w 88"/>
                <a:gd name="T27" fmla="*/ 3 h 141"/>
                <a:gd name="T28" fmla="*/ 80 w 88"/>
                <a:gd name="T29" fmla="*/ 11 h 141"/>
                <a:gd name="T30" fmla="*/ 70 w 88"/>
                <a:gd name="T31" fmla="*/ 21 h 141"/>
                <a:gd name="T32" fmla="*/ 43 w 88"/>
                <a:gd name="T33" fmla="*/ 15 h 141"/>
                <a:gd name="T34" fmla="*/ 20 w 88"/>
                <a:gd name="T35" fmla="*/ 39 h 141"/>
                <a:gd name="T36" fmla="*/ 27 w 88"/>
                <a:gd name="T37" fmla="*/ 53 h 141"/>
                <a:gd name="T38" fmla="*/ 46 w 88"/>
                <a:gd name="T39" fmla="*/ 58 h 141"/>
                <a:gd name="T40" fmla="*/ 63 w 88"/>
                <a:gd name="T41" fmla="*/ 61 h 141"/>
                <a:gd name="T42" fmla="*/ 74 w 88"/>
                <a:gd name="T43" fmla="*/ 65 h 141"/>
                <a:gd name="T44" fmla="*/ 88 w 88"/>
                <a:gd name="T45" fmla="*/ 91 h 141"/>
                <a:gd name="T46" fmla="*/ 76 w 88"/>
                <a:gd name="T47" fmla="*/ 12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" h="141">
                  <a:moveTo>
                    <a:pt x="76" y="120"/>
                  </a:moveTo>
                  <a:cubicBezTo>
                    <a:pt x="68" y="129"/>
                    <a:pt x="58" y="135"/>
                    <a:pt x="46" y="137"/>
                  </a:cubicBezTo>
                  <a:cubicBezTo>
                    <a:pt x="26" y="141"/>
                    <a:pt x="11" y="134"/>
                    <a:pt x="0" y="118"/>
                  </a:cubicBezTo>
                  <a:cubicBezTo>
                    <a:pt x="11" y="109"/>
                    <a:pt x="11" y="109"/>
                    <a:pt x="11" y="109"/>
                  </a:cubicBezTo>
                  <a:cubicBezTo>
                    <a:pt x="15" y="115"/>
                    <a:pt x="19" y="119"/>
                    <a:pt x="24" y="122"/>
                  </a:cubicBezTo>
                  <a:cubicBezTo>
                    <a:pt x="30" y="125"/>
                    <a:pt x="37" y="126"/>
                    <a:pt x="46" y="124"/>
                  </a:cubicBezTo>
                  <a:cubicBezTo>
                    <a:pt x="66" y="120"/>
                    <a:pt x="76" y="110"/>
                    <a:pt x="75" y="93"/>
                  </a:cubicBezTo>
                  <a:cubicBezTo>
                    <a:pt x="75" y="86"/>
                    <a:pt x="71" y="80"/>
                    <a:pt x="64" y="76"/>
                  </a:cubicBezTo>
                  <a:cubicBezTo>
                    <a:pt x="62" y="75"/>
                    <a:pt x="59" y="74"/>
                    <a:pt x="55" y="73"/>
                  </a:cubicBezTo>
                  <a:cubicBezTo>
                    <a:pt x="51" y="73"/>
                    <a:pt x="47" y="72"/>
                    <a:pt x="41" y="71"/>
                  </a:cubicBezTo>
                  <a:cubicBezTo>
                    <a:pt x="30" y="69"/>
                    <a:pt x="23" y="66"/>
                    <a:pt x="18" y="64"/>
                  </a:cubicBezTo>
                  <a:cubicBezTo>
                    <a:pt x="11" y="59"/>
                    <a:pt x="7" y="52"/>
                    <a:pt x="7" y="42"/>
                  </a:cubicBezTo>
                  <a:cubicBezTo>
                    <a:pt x="7" y="33"/>
                    <a:pt x="10" y="25"/>
                    <a:pt x="17" y="17"/>
                  </a:cubicBezTo>
                  <a:cubicBezTo>
                    <a:pt x="23" y="10"/>
                    <a:pt x="32" y="5"/>
                    <a:pt x="42" y="3"/>
                  </a:cubicBezTo>
                  <a:cubicBezTo>
                    <a:pt x="57" y="0"/>
                    <a:pt x="69" y="3"/>
                    <a:pt x="80" y="1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63" y="15"/>
                    <a:pt x="54" y="13"/>
                    <a:pt x="43" y="15"/>
                  </a:cubicBezTo>
                  <a:cubicBezTo>
                    <a:pt x="27" y="18"/>
                    <a:pt x="20" y="26"/>
                    <a:pt x="20" y="39"/>
                  </a:cubicBezTo>
                  <a:cubicBezTo>
                    <a:pt x="20" y="45"/>
                    <a:pt x="23" y="50"/>
                    <a:pt x="27" y="53"/>
                  </a:cubicBezTo>
                  <a:cubicBezTo>
                    <a:pt x="31" y="55"/>
                    <a:pt x="37" y="57"/>
                    <a:pt x="46" y="58"/>
                  </a:cubicBezTo>
                  <a:cubicBezTo>
                    <a:pt x="53" y="59"/>
                    <a:pt x="59" y="60"/>
                    <a:pt x="63" y="61"/>
                  </a:cubicBezTo>
                  <a:cubicBezTo>
                    <a:pt x="68" y="63"/>
                    <a:pt x="72" y="64"/>
                    <a:pt x="74" y="65"/>
                  </a:cubicBezTo>
                  <a:cubicBezTo>
                    <a:pt x="83" y="70"/>
                    <a:pt x="88" y="79"/>
                    <a:pt x="88" y="91"/>
                  </a:cubicBezTo>
                  <a:cubicBezTo>
                    <a:pt x="88" y="102"/>
                    <a:pt x="85" y="112"/>
                    <a:pt x="76" y="120"/>
                  </a:cubicBez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>
              <a:off x="-12877" y="6805"/>
              <a:ext cx="440" cy="612"/>
            </a:xfrm>
            <a:custGeom>
              <a:avLst/>
              <a:gdLst>
                <a:gd name="T0" fmla="*/ 34 w 440"/>
                <a:gd name="T1" fmla="*/ 156 h 612"/>
                <a:gd name="T2" fmla="*/ 43 w 440"/>
                <a:gd name="T3" fmla="*/ 607 h 612"/>
                <a:gd name="T4" fmla="*/ 12 w 440"/>
                <a:gd name="T5" fmla="*/ 612 h 612"/>
                <a:gd name="T6" fmla="*/ 0 w 440"/>
                <a:gd name="T7" fmla="*/ 78 h 612"/>
                <a:gd name="T8" fmla="*/ 409 w 440"/>
                <a:gd name="T9" fmla="*/ 465 h 612"/>
                <a:gd name="T10" fmla="*/ 400 w 440"/>
                <a:gd name="T11" fmla="*/ 4 h 612"/>
                <a:gd name="T12" fmla="*/ 431 w 440"/>
                <a:gd name="T13" fmla="*/ 0 h 612"/>
                <a:gd name="T14" fmla="*/ 440 w 440"/>
                <a:gd name="T15" fmla="*/ 539 h 612"/>
                <a:gd name="T16" fmla="*/ 34 w 440"/>
                <a:gd name="T17" fmla="*/ 156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0" h="612">
                  <a:moveTo>
                    <a:pt x="34" y="156"/>
                  </a:moveTo>
                  <a:lnTo>
                    <a:pt x="43" y="607"/>
                  </a:lnTo>
                  <a:lnTo>
                    <a:pt x="12" y="612"/>
                  </a:lnTo>
                  <a:lnTo>
                    <a:pt x="0" y="78"/>
                  </a:lnTo>
                  <a:lnTo>
                    <a:pt x="409" y="465"/>
                  </a:lnTo>
                  <a:lnTo>
                    <a:pt x="400" y="4"/>
                  </a:lnTo>
                  <a:lnTo>
                    <a:pt x="431" y="0"/>
                  </a:lnTo>
                  <a:lnTo>
                    <a:pt x="440" y="539"/>
                  </a:lnTo>
                  <a:lnTo>
                    <a:pt x="34" y="156"/>
                  </a:ln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6"/>
            <p:cNvSpPr>
              <a:spLocks noEditPoints="1"/>
            </p:cNvSpPr>
            <p:nvPr/>
          </p:nvSpPr>
          <p:spPr bwMode="auto">
            <a:xfrm>
              <a:off x="-12366" y="6970"/>
              <a:ext cx="319" cy="336"/>
            </a:xfrm>
            <a:custGeom>
              <a:avLst/>
              <a:gdLst>
                <a:gd name="T0" fmla="*/ 12 w 135"/>
                <a:gd name="T1" fmla="*/ 79 h 142"/>
                <a:gd name="T2" fmla="*/ 28 w 135"/>
                <a:gd name="T3" fmla="*/ 118 h 142"/>
                <a:gd name="T4" fmla="*/ 69 w 135"/>
                <a:gd name="T5" fmla="*/ 126 h 142"/>
                <a:gd name="T6" fmla="*/ 93 w 135"/>
                <a:gd name="T7" fmla="*/ 117 h 142"/>
                <a:gd name="T8" fmla="*/ 116 w 135"/>
                <a:gd name="T9" fmla="*/ 89 h 142"/>
                <a:gd name="T10" fmla="*/ 128 w 135"/>
                <a:gd name="T11" fmla="*/ 92 h 142"/>
                <a:gd name="T12" fmla="*/ 91 w 135"/>
                <a:gd name="T13" fmla="*/ 131 h 142"/>
                <a:gd name="T14" fmla="*/ 69 w 135"/>
                <a:gd name="T15" fmla="*/ 138 h 142"/>
                <a:gd name="T16" fmla="*/ 20 w 135"/>
                <a:gd name="T17" fmla="*/ 128 h 142"/>
                <a:gd name="T18" fmla="*/ 0 w 135"/>
                <a:gd name="T19" fmla="*/ 84 h 142"/>
                <a:gd name="T20" fmla="*/ 18 w 135"/>
                <a:gd name="T21" fmla="*/ 32 h 142"/>
                <a:gd name="T22" fmla="*/ 66 w 135"/>
                <a:gd name="T23" fmla="*/ 4 h 142"/>
                <a:gd name="T24" fmla="*/ 114 w 135"/>
                <a:gd name="T25" fmla="*/ 12 h 142"/>
                <a:gd name="T26" fmla="*/ 135 w 135"/>
                <a:gd name="T27" fmla="*/ 55 h 142"/>
                <a:gd name="T28" fmla="*/ 12 w 135"/>
                <a:gd name="T29" fmla="*/ 79 h 142"/>
                <a:gd name="T30" fmla="*/ 101 w 135"/>
                <a:gd name="T31" fmla="*/ 20 h 142"/>
                <a:gd name="T32" fmla="*/ 66 w 135"/>
                <a:gd name="T33" fmla="*/ 16 h 142"/>
                <a:gd name="T34" fmla="*/ 14 w 135"/>
                <a:gd name="T35" fmla="*/ 66 h 142"/>
                <a:gd name="T36" fmla="*/ 120 w 135"/>
                <a:gd name="T37" fmla="*/ 46 h 142"/>
                <a:gd name="T38" fmla="*/ 101 w 135"/>
                <a:gd name="T39" fmla="*/ 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5" h="142">
                  <a:moveTo>
                    <a:pt x="12" y="79"/>
                  </a:moveTo>
                  <a:cubicBezTo>
                    <a:pt x="13" y="96"/>
                    <a:pt x="18" y="109"/>
                    <a:pt x="28" y="118"/>
                  </a:cubicBezTo>
                  <a:cubicBezTo>
                    <a:pt x="38" y="126"/>
                    <a:pt x="51" y="129"/>
                    <a:pt x="69" y="126"/>
                  </a:cubicBezTo>
                  <a:cubicBezTo>
                    <a:pt x="77" y="124"/>
                    <a:pt x="85" y="121"/>
                    <a:pt x="93" y="117"/>
                  </a:cubicBezTo>
                  <a:cubicBezTo>
                    <a:pt x="102" y="111"/>
                    <a:pt x="109" y="102"/>
                    <a:pt x="116" y="89"/>
                  </a:cubicBezTo>
                  <a:cubicBezTo>
                    <a:pt x="128" y="92"/>
                    <a:pt x="128" y="92"/>
                    <a:pt x="128" y="92"/>
                  </a:cubicBezTo>
                  <a:cubicBezTo>
                    <a:pt x="120" y="109"/>
                    <a:pt x="108" y="122"/>
                    <a:pt x="91" y="131"/>
                  </a:cubicBezTo>
                  <a:cubicBezTo>
                    <a:pt x="84" y="134"/>
                    <a:pt x="77" y="137"/>
                    <a:pt x="69" y="138"/>
                  </a:cubicBezTo>
                  <a:cubicBezTo>
                    <a:pt x="49" y="142"/>
                    <a:pt x="33" y="139"/>
                    <a:pt x="20" y="128"/>
                  </a:cubicBezTo>
                  <a:cubicBezTo>
                    <a:pt x="7" y="118"/>
                    <a:pt x="0" y="103"/>
                    <a:pt x="0" y="84"/>
                  </a:cubicBezTo>
                  <a:cubicBezTo>
                    <a:pt x="0" y="64"/>
                    <a:pt x="5" y="47"/>
                    <a:pt x="18" y="32"/>
                  </a:cubicBezTo>
                  <a:cubicBezTo>
                    <a:pt x="30" y="17"/>
                    <a:pt x="47" y="7"/>
                    <a:pt x="66" y="4"/>
                  </a:cubicBezTo>
                  <a:cubicBezTo>
                    <a:pt x="85" y="0"/>
                    <a:pt x="102" y="3"/>
                    <a:pt x="114" y="12"/>
                  </a:cubicBezTo>
                  <a:cubicBezTo>
                    <a:pt x="128" y="22"/>
                    <a:pt x="134" y="36"/>
                    <a:pt x="135" y="55"/>
                  </a:cubicBezTo>
                  <a:lnTo>
                    <a:pt x="12" y="79"/>
                  </a:lnTo>
                  <a:close/>
                  <a:moveTo>
                    <a:pt x="101" y="20"/>
                  </a:moveTo>
                  <a:cubicBezTo>
                    <a:pt x="91" y="15"/>
                    <a:pt x="79" y="14"/>
                    <a:pt x="66" y="16"/>
                  </a:cubicBezTo>
                  <a:cubicBezTo>
                    <a:pt x="39" y="21"/>
                    <a:pt x="22" y="38"/>
                    <a:pt x="14" y="66"/>
                  </a:cubicBezTo>
                  <a:cubicBezTo>
                    <a:pt x="120" y="46"/>
                    <a:pt x="120" y="46"/>
                    <a:pt x="120" y="46"/>
                  </a:cubicBezTo>
                  <a:cubicBezTo>
                    <a:pt x="118" y="34"/>
                    <a:pt x="111" y="26"/>
                    <a:pt x="101" y="20"/>
                  </a:cubicBez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-12049" y="6864"/>
              <a:ext cx="473" cy="383"/>
            </a:xfrm>
            <a:custGeom>
              <a:avLst/>
              <a:gdLst>
                <a:gd name="T0" fmla="*/ 340 w 473"/>
                <a:gd name="T1" fmla="*/ 347 h 383"/>
                <a:gd name="T2" fmla="*/ 239 w 473"/>
                <a:gd name="T3" fmla="*/ 120 h 383"/>
                <a:gd name="T4" fmla="*/ 147 w 473"/>
                <a:gd name="T5" fmla="*/ 383 h 383"/>
                <a:gd name="T6" fmla="*/ 0 w 473"/>
                <a:gd name="T7" fmla="*/ 90 h 383"/>
                <a:gd name="T8" fmla="*/ 33 w 473"/>
                <a:gd name="T9" fmla="*/ 83 h 383"/>
                <a:gd name="T10" fmla="*/ 142 w 473"/>
                <a:gd name="T11" fmla="*/ 302 h 383"/>
                <a:gd name="T12" fmla="*/ 236 w 473"/>
                <a:gd name="T13" fmla="*/ 35 h 383"/>
                <a:gd name="T14" fmla="*/ 340 w 473"/>
                <a:gd name="T15" fmla="*/ 262 h 383"/>
                <a:gd name="T16" fmla="*/ 437 w 473"/>
                <a:gd name="T17" fmla="*/ 7 h 383"/>
                <a:gd name="T18" fmla="*/ 473 w 473"/>
                <a:gd name="T19" fmla="*/ 0 h 383"/>
                <a:gd name="T20" fmla="*/ 340 w 473"/>
                <a:gd name="T21" fmla="*/ 34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3" h="383">
                  <a:moveTo>
                    <a:pt x="340" y="347"/>
                  </a:moveTo>
                  <a:lnTo>
                    <a:pt x="239" y="120"/>
                  </a:lnTo>
                  <a:lnTo>
                    <a:pt x="147" y="383"/>
                  </a:lnTo>
                  <a:lnTo>
                    <a:pt x="0" y="90"/>
                  </a:lnTo>
                  <a:lnTo>
                    <a:pt x="33" y="83"/>
                  </a:lnTo>
                  <a:lnTo>
                    <a:pt x="142" y="302"/>
                  </a:lnTo>
                  <a:lnTo>
                    <a:pt x="236" y="35"/>
                  </a:lnTo>
                  <a:lnTo>
                    <a:pt x="340" y="262"/>
                  </a:lnTo>
                  <a:lnTo>
                    <a:pt x="437" y="7"/>
                  </a:lnTo>
                  <a:lnTo>
                    <a:pt x="473" y="0"/>
                  </a:lnTo>
                  <a:lnTo>
                    <a:pt x="340" y="347"/>
                  </a:ln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8"/>
            <p:cNvSpPr>
              <a:spLocks/>
            </p:cNvSpPr>
            <p:nvPr/>
          </p:nvSpPr>
          <p:spPr bwMode="auto">
            <a:xfrm>
              <a:off x="-11531" y="6826"/>
              <a:ext cx="208" cy="331"/>
            </a:xfrm>
            <a:custGeom>
              <a:avLst/>
              <a:gdLst>
                <a:gd name="T0" fmla="*/ 76 w 88"/>
                <a:gd name="T1" fmla="*/ 120 h 140"/>
                <a:gd name="T2" fmla="*/ 46 w 88"/>
                <a:gd name="T3" fmla="*/ 137 h 140"/>
                <a:gd name="T4" fmla="*/ 0 w 88"/>
                <a:gd name="T5" fmla="*/ 118 h 140"/>
                <a:gd name="T6" fmla="*/ 10 w 88"/>
                <a:gd name="T7" fmla="*/ 109 h 140"/>
                <a:gd name="T8" fmla="*/ 24 w 88"/>
                <a:gd name="T9" fmla="*/ 122 h 140"/>
                <a:gd name="T10" fmla="*/ 45 w 88"/>
                <a:gd name="T11" fmla="*/ 124 h 140"/>
                <a:gd name="T12" fmla="*/ 74 w 88"/>
                <a:gd name="T13" fmla="*/ 93 h 140"/>
                <a:gd name="T14" fmla="*/ 64 w 88"/>
                <a:gd name="T15" fmla="*/ 76 h 140"/>
                <a:gd name="T16" fmla="*/ 55 w 88"/>
                <a:gd name="T17" fmla="*/ 73 h 140"/>
                <a:gd name="T18" fmla="*/ 40 w 88"/>
                <a:gd name="T19" fmla="*/ 70 h 140"/>
                <a:gd name="T20" fmla="*/ 17 w 88"/>
                <a:gd name="T21" fmla="*/ 63 h 140"/>
                <a:gd name="T22" fmla="*/ 7 w 88"/>
                <a:gd name="T23" fmla="*/ 42 h 140"/>
                <a:gd name="T24" fmla="*/ 16 w 88"/>
                <a:gd name="T25" fmla="*/ 17 h 140"/>
                <a:gd name="T26" fmla="*/ 42 w 88"/>
                <a:gd name="T27" fmla="*/ 2 h 140"/>
                <a:gd name="T28" fmla="*/ 79 w 88"/>
                <a:gd name="T29" fmla="*/ 10 h 140"/>
                <a:gd name="T30" fmla="*/ 69 w 88"/>
                <a:gd name="T31" fmla="*/ 20 h 140"/>
                <a:gd name="T32" fmla="*/ 42 w 88"/>
                <a:gd name="T33" fmla="*/ 15 h 140"/>
                <a:gd name="T34" fmla="*/ 19 w 88"/>
                <a:gd name="T35" fmla="*/ 39 h 140"/>
                <a:gd name="T36" fmla="*/ 27 w 88"/>
                <a:gd name="T37" fmla="*/ 52 h 140"/>
                <a:gd name="T38" fmla="*/ 45 w 88"/>
                <a:gd name="T39" fmla="*/ 57 h 140"/>
                <a:gd name="T40" fmla="*/ 63 w 88"/>
                <a:gd name="T41" fmla="*/ 61 h 140"/>
                <a:gd name="T42" fmla="*/ 73 w 88"/>
                <a:gd name="T43" fmla="*/ 65 h 140"/>
                <a:gd name="T44" fmla="*/ 87 w 88"/>
                <a:gd name="T45" fmla="*/ 90 h 140"/>
                <a:gd name="T46" fmla="*/ 76 w 88"/>
                <a:gd name="T47" fmla="*/ 1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" h="140">
                  <a:moveTo>
                    <a:pt x="76" y="120"/>
                  </a:moveTo>
                  <a:cubicBezTo>
                    <a:pt x="67" y="129"/>
                    <a:pt x="57" y="134"/>
                    <a:pt x="46" y="137"/>
                  </a:cubicBezTo>
                  <a:cubicBezTo>
                    <a:pt x="25" y="140"/>
                    <a:pt x="10" y="134"/>
                    <a:pt x="0" y="118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14" y="115"/>
                    <a:pt x="19" y="119"/>
                    <a:pt x="24" y="122"/>
                  </a:cubicBezTo>
                  <a:cubicBezTo>
                    <a:pt x="29" y="125"/>
                    <a:pt x="36" y="125"/>
                    <a:pt x="45" y="124"/>
                  </a:cubicBezTo>
                  <a:cubicBezTo>
                    <a:pt x="65" y="120"/>
                    <a:pt x="75" y="110"/>
                    <a:pt x="74" y="93"/>
                  </a:cubicBezTo>
                  <a:cubicBezTo>
                    <a:pt x="74" y="86"/>
                    <a:pt x="71" y="80"/>
                    <a:pt x="64" y="76"/>
                  </a:cubicBezTo>
                  <a:cubicBezTo>
                    <a:pt x="62" y="75"/>
                    <a:pt x="59" y="74"/>
                    <a:pt x="55" y="73"/>
                  </a:cubicBezTo>
                  <a:cubicBezTo>
                    <a:pt x="51" y="72"/>
                    <a:pt x="46" y="71"/>
                    <a:pt x="40" y="70"/>
                  </a:cubicBezTo>
                  <a:cubicBezTo>
                    <a:pt x="29" y="69"/>
                    <a:pt x="22" y="66"/>
                    <a:pt x="17" y="63"/>
                  </a:cubicBezTo>
                  <a:cubicBezTo>
                    <a:pt x="10" y="59"/>
                    <a:pt x="7" y="52"/>
                    <a:pt x="7" y="42"/>
                  </a:cubicBezTo>
                  <a:cubicBezTo>
                    <a:pt x="6" y="33"/>
                    <a:pt x="10" y="25"/>
                    <a:pt x="16" y="17"/>
                  </a:cubicBezTo>
                  <a:cubicBezTo>
                    <a:pt x="23" y="9"/>
                    <a:pt x="31" y="4"/>
                    <a:pt x="42" y="2"/>
                  </a:cubicBezTo>
                  <a:cubicBezTo>
                    <a:pt x="56" y="0"/>
                    <a:pt x="68" y="2"/>
                    <a:pt x="79" y="10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62" y="15"/>
                    <a:pt x="53" y="13"/>
                    <a:pt x="42" y="15"/>
                  </a:cubicBezTo>
                  <a:cubicBezTo>
                    <a:pt x="27" y="18"/>
                    <a:pt x="19" y="26"/>
                    <a:pt x="19" y="39"/>
                  </a:cubicBezTo>
                  <a:cubicBezTo>
                    <a:pt x="20" y="45"/>
                    <a:pt x="22" y="49"/>
                    <a:pt x="27" y="52"/>
                  </a:cubicBezTo>
                  <a:cubicBezTo>
                    <a:pt x="31" y="55"/>
                    <a:pt x="37" y="56"/>
                    <a:pt x="45" y="57"/>
                  </a:cubicBezTo>
                  <a:cubicBezTo>
                    <a:pt x="52" y="59"/>
                    <a:pt x="58" y="60"/>
                    <a:pt x="63" y="61"/>
                  </a:cubicBezTo>
                  <a:cubicBezTo>
                    <a:pt x="67" y="62"/>
                    <a:pt x="71" y="64"/>
                    <a:pt x="73" y="65"/>
                  </a:cubicBezTo>
                  <a:cubicBezTo>
                    <a:pt x="82" y="70"/>
                    <a:pt x="87" y="79"/>
                    <a:pt x="87" y="90"/>
                  </a:cubicBezTo>
                  <a:cubicBezTo>
                    <a:pt x="88" y="102"/>
                    <a:pt x="84" y="112"/>
                    <a:pt x="76" y="120"/>
                  </a:cubicBezTo>
                  <a:close/>
                </a:path>
              </a:pathLst>
            </a:custGeom>
            <a:solidFill>
              <a:srgbClr val="49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9"/>
            <p:cNvSpPr>
              <a:spLocks/>
            </p:cNvSpPr>
            <p:nvPr/>
          </p:nvSpPr>
          <p:spPr bwMode="auto">
            <a:xfrm>
              <a:off x="-15340" y="7486"/>
              <a:ext cx="4014" cy="827"/>
            </a:xfrm>
            <a:custGeom>
              <a:avLst/>
              <a:gdLst>
                <a:gd name="T0" fmla="*/ 10 w 4014"/>
                <a:gd name="T1" fmla="*/ 827 h 827"/>
                <a:gd name="T2" fmla="*/ 0 w 4014"/>
                <a:gd name="T3" fmla="*/ 780 h 827"/>
                <a:gd name="T4" fmla="*/ 4005 w 4014"/>
                <a:gd name="T5" fmla="*/ 0 h 827"/>
                <a:gd name="T6" fmla="*/ 4014 w 4014"/>
                <a:gd name="T7" fmla="*/ 47 h 827"/>
                <a:gd name="T8" fmla="*/ 10 w 4014"/>
                <a:gd name="T9" fmla="*/ 827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4" h="827">
                  <a:moveTo>
                    <a:pt x="10" y="827"/>
                  </a:moveTo>
                  <a:lnTo>
                    <a:pt x="0" y="780"/>
                  </a:lnTo>
                  <a:lnTo>
                    <a:pt x="4005" y="0"/>
                  </a:lnTo>
                  <a:lnTo>
                    <a:pt x="4014" y="47"/>
                  </a:lnTo>
                  <a:lnTo>
                    <a:pt x="10" y="827"/>
                  </a:lnTo>
                  <a:close/>
                </a:path>
              </a:pathLst>
            </a:custGeom>
            <a:solidFill>
              <a:srgbClr val="DB8A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>
              <a:off x="-20574" y="6171"/>
              <a:ext cx="4766" cy="3480"/>
            </a:xfrm>
            <a:custGeom>
              <a:avLst/>
              <a:gdLst>
                <a:gd name="T0" fmla="*/ 4766 w 4766"/>
                <a:gd name="T1" fmla="*/ 898 h 3480"/>
                <a:gd name="T2" fmla="*/ 4766 w 4766"/>
                <a:gd name="T3" fmla="*/ 3480 h 3480"/>
                <a:gd name="T4" fmla="*/ 0 w 4766"/>
                <a:gd name="T5" fmla="*/ 3480 h 3480"/>
                <a:gd name="T6" fmla="*/ 0 w 4766"/>
                <a:gd name="T7" fmla="*/ 0 h 3480"/>
                <a:gd name="T8" fmla="*/ 4766 w 4766"/>
                <a:gd name="T9" fmla="*/ 898 h 3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6" h="3480">
                  <a:moveTo>
                    <a:pt x="4766" y="898"/>
                  </a:moveTo>
                  <a:lnTo>
                    <a:pt x="4766" y="3480"/>
                  </a:lnTo>
                  <a:lnTo>
                    <a:pt x="0" y="3480"/>
                  </a:lnTo>
                  <a:lnTo>
                    <a:pt x="0" y="0"/>
                  </a:lnTo>
                  <a:lnTo>
                    <a:pt x="4766" y="898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1"/>
            <p:cNvSpPr>
              <a:spLocks/>
            </p:cNvSpPr>
            <p:nvPr/>
          </p:nvSpPr>
          <p:spPr bwMode="auto">
            <a:xfrm>
              <a:off x="-12392" y="7835"/>
              <a:ext cx="1073" cy="256"/>
            </a:xfrm>
            <a:custGeom>
              <a:avLst/>
              <a:gdLst>
                <a:gd name="T0" fmla="*/ 10 w 1073"/>
                <a:gd name="T1" fmla="*/ 256 h 256"/>
                <a:gd name="T2" fmla="*/ 0 w 1073"/>
                <a:gd name="T3" fmla="*/ 208 h 256"/>
                <a:gd name="T4" fmla="*/ 1064 w 1073"/>
                <a:gd name="T5" fmla="*/ 0 h 256"/>
                <a:gd name="T6" fmla="*/ 1073 w 1073"/>
                <a:gd name="T7" fmla="*/ 48 h 256"/>
                <a:gd name="T8" fmla="*/ 10 w 1073"/>
                <a:gd name="T9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3" h="256">
                  <a:moveTo>
                    <a:pt x="10" y="256"/>
                  </a:moveTo>
                  <a:lnTo>
                    <a:pt x="0" y="208"/>
                  </a:lnTo>
                  <a:lnTo>
                    <a:pt x="1064" y="0"/>
                  </a:lnTo>
                  <a:lnTo>
                    <a:pt x="1073" y="48"/>
                  </a:lnTo>
                  <a:lnTo>
                    <a:pt x="10" y="256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-12392" y="8008"/>
              <a:ext cx="1073" cy="253"/>
            </a:xfrm>
            <a:custGeom>
              <a:avLst/>
              <a:gdLst>
                <a:gd name="T0" fmla="*/ 10 w 1073"/>
                <a:gd name="T1" fmla="*/ 253 h 253"/>
                <a:gd name="T2" fmla="*/ 0 w 1073"/>
                <a:gd name="T3" fmla="*/ 208 h 253"/>
                <a:gd name="T4" fmla="*/ 1064 w 1073"/>
                <a:gd name="T5" fmla="*/ 0 h 253"/>
                <a:gd name="T6" fmla="*/ 1073 w 1073"/>
                <a:gd name="T7" fmla="*/ 45 h 253"/>
                <a:gd name="T8" fmla="*/ 10 w 1073"/>
                <a:gd name="T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3" h="253">
                  <a:moveTo>
                    <a:pt x="10" y="253"/>
                  </a:moveTo>
                  <a:lnTo>
                    <a:pt x="0" y="208"/>
                  </a:lnTo>
                  <a:lnTo>
                    <a:pt x="1064" y="0"/>
                  </a:lnTo>
                  <a:lnTo>
                    <a:pt x="1073" y="45"/>
                  </a:lnTo>
                  <a:lnTo>
                    <a:pt x="10" y="253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-12392" y="8351"/>
              <a:ext cx="1073" cy="253"/>
            </a:xfrm>
            <a:custGeom>
              <a:avLst/>
              <a:gdLst>
                <a:gd name="T0" fmla="*/ 10 w 1073"/>
                <a:gd name="T1" fmla="*/ 253 h 253"/>
                <a:gd name="T2" fmla="*/ 0 w 1073"/>
                <a:gd name="T3" fmla="*/ 208 h 253"/>
                <a:gd name="T4" fmla="*/ 1064 w 1073"/>
                <a:gd name="T5" fmla="*/ 0 h 253"/>
                <a:gd name="T6" fmla="*/ 1073 w 1073"/>
                <a:gd name="T7" fmla="*/ 47 h 253"/>
                <a:gd name="T8" fmla="*/ 10 w 1073"/>
                <a:gd name="T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3" h="253">
                  <a:moveTo>
                    <a:pt x="10" y="253"/>
                  </a:moveTo>
                  <a:lnTo>
                    <a:pt x="0" y="208"/>
                  </a:lnTo>
                  <a:lnTo>
                    <a:pt x="1064" y="0"/>
                  </a:lnTo>
                  <a:lnTo>
                    <a:pt x="1073" y="47"/>
                  </a:lnTo>
                  <a:lnTo>
                    <a:pt x="10" y="253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4"/>
            <p:cNvSpPr>
              <a:spLocks/>
            </p:cNvSpPr>
            <p:nvPr/>
          </p:nvSpPr>
          <p:spPr bwMode="auto">
            <a:xfrm>
              <a:off x="-12392" y="8625"/>
              <a:ext cx="542" cy="151"/>
            </a:xfrm>
            <a:custGeom>
              <a:avLst/>
              <a:gdLst>
                <a:gd name="T0" fmla="*/ 10 w 542"/>
                <a:gd name="T1" fmla="*/ 151 h 151"/>
                <a:gd name="T2" fmla="*/ 0 w 542"/>
                <a:gd name="T3" fmla="*/ 104 h 151"/>
                <a:gd name="T4" fmla="*/ 532 w 542"/>
                <a:gd name="T5" fmla="*/ 0 h 151"/>
                <a:gd name="T6" fmla="*/ 542 w 542"/>
                <a:gd name="T7" fmla="*/ 47 h 151"/>
                <a:gd name="T8" fmla="*/ 10 w 542"/>
                <a:gd name="T9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151">
                  <a:moveTo>
                    <a:pt x="10" y="151"/>
                  </a:moveTo>
                  <a:lnTo>
                    <a:pt x="0" y="104"/>
                  </a:lnTo>
                  <a:lnTo>
                    <a:pt x="532" y="0"/>
                  </a:lnTo>
                  <a:lnTo>
                    <a:pt x="542" y="47"/>
                  </a:lnTo>
                  <a:lnTo>
                    <a:pt x="10" y="151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5"/>
            <p:cNvSpPr>
              <a:spLocks/>
            </p:cNvSpPr>
            <p:nvPr/>
          </p:nvSpPr>
          <p:spPr bwMode="auto">
            <a:xfrm>
              <a:off x="-11728" y="8523"/>
              <a:ext cx="409" cy="123"/>
            </a:xfrm>
            <a:custGeom>
              <a:avLst/>
              <a:gdLst>
                <a:gd name="T0" fmla="*/ 10 w 409"/>
                <a:gd name="T1" fmla="*/ 123 h 123"/>
                <a:gd name="T2" fmla="*/ 0 w 409"/>
                <a:gd name="T3" fmla="*/ 76 h 123"/>
                <a:gd name="T4" fmla="*/ 400 w 409"/>
                <a:gd name="T5" fmla="*/ 0 h 123"/>
                <a:gd name="T6" fmla="*/ 409 w 409"/>
                <a:gd name="T7" fmla="*/ 45 h 123"/>
                <a:gd name="T8" fmla="*/ 10 w 409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23">
                  <a:moveTo>
                    <a:pt x="10" y="123"/>
                  </a:moveTo>
                  <a:lnTo>
                    <a:pt x="0" y="76"/>
                  </a:lnTo>
                  <a:lnTo>
                    <a:pt x="400" y="0"/>
                  </a:lnTo>
                  <a:lnTo>
                    <a:pt x="409" y="45"/>
                  </a:lnTo>
                  <a:lnTo>
                    <a:pt x="10" y="123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>
              <a:off x="-12392" y="8861"/>
              <a:ext cx="208" cy="86"/>
            </a:xfrm>
            <a:custGeom>
              <a:avLst/>
              <a:gdLst>
                <a:gd name="T0" fmla="*/ 10 w 208"/>
                <a:gd name="T1" fmla="*/ 86 h 86"/>
                <a:gd name="T2" fmla="*/ 0 w 208"/>
                <a:gd name="T3" fmla="*/ 41 h 86"/>
                <a:gd name="T4" fmla="*/ 201 w 208"/>
                <a:gd name="T5" fmla="*/ 0 h 86"/>
                <a:gd name="T6" fmla="*/ 208 w 208"/>
                <a:gd name="T7" fmla="*/ 48 h 86"/>
                <a:gd name="T8" fmla="*/ 10 w 208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86">
                  <a:moveTo>
                    <a:pt x="10" y="86"/>
                  </a:moveTo>
                  <a:lnTo>
                    <a:pt x="0" y="41"/>
                  </a:lnTo>
                  <a:lnTo>
                    <a:pt x="201" y="0"/>
                  </a:lnTo>
                  <a:lnTo>
                    <a:pt x="208" y="48"/>
                  </a:lnTo>
                  <a:lnTo>
                    <a:pt x="10" y="86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>
              <a:off x="-12059" y="8694"/>
              <a:ext cx="740" cy="189"/>
            </a:xfrm>
            <a:custGeom>
              <a:avLst/>
              <a:gdLst>
                <a:gd name="T0" fmla="*/ 10 w 740"/>
                <a:gd name="T1" fmla="*/ 189 h 189"/>
                <a:gd name="T2" fmla="*/ 0 w 740"/>
                <a:gd name="T3" fmla="*/ 141 h 189"/>
                <a:gd name="T4" fmla="*/ 731 w 740"/>
                <a:gd name="T5" fmla="*/ 0 h 189"/>
                <a:gd name="T6" fmla="*/ 740 w 740"/>
                <a:gd name="T7" fmla="*/ 47 h 189"/>
                <a:gd name="T8" fmla="*/ 10 w 74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0" h="189">
                  <a:moveTo>
                    <a:pt x="10" y="189"/>
                  </a:moveTo>
                  <a:lnTo>
                    <a:pt x="0" y="141"/>
                  </a:lnTo>
                  <a:lnTo>
                    <a:pt x="731" y="0"/>
                  </a:lnTo>
                  <a:lnTo>
                    <a:pt x="740" y="47"/>
                  </a:lnTo>
                  <a:lnTo>
                    <a:pt x="10" y="189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8"/>
            <p:cNvSpPr>
              <a:spLocks/>
            </p:cNvSpPr>
            <p:nvPr/>
          </p:nvSpPr>
          <p:spPr bwMode="auto">
            <a:xfrm>
              <a:off x="-12392" y="8866"/>
              <a:ext cx="1073" cy="253"/>
            </a:xfrm>
            <a:custGeom>
              <a:avLst/>
              <a:gdLst>
                <a:gd name="T0" fmla="*/ 10 w 1073"/>
                <a:gd name="T1" fmla="*/ 253 h 253"/>
                <a:gd name="T2" fmla="*/ 0 w 1073"/>
                <a:gd name="T3" fmla="*/ 206 h 253"/>
                <a:gd name="T4" fmla="*/ 1064 w 1073"/>
                <a:gd name="T5" fmla="*/ 0 h 253"/>
                <a:gd name="T6" fmla="*/ 1073 w 1073"/>
                <a:gd name="T7" fmla="*/ 45 h 253"/>
                <a:gd name="T8" fmla="*/ 10 w 1073"/>
                <a:gd name="T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3" h="253">
                  <a:moveTo>
                    <a:pt x="10" y="253"/>
                  </a:moveTo>
                  <a:lnTo>
                    <a:pt x="0" y="206"/>
                  </a:lnTo>
                  <a:lnTo>
                    <a:pt x="1064" y="0"/>
                  </a:lnTo>
                  <a:lnTo>
                    <a:pt x="1073" y="45"/>
                  </a:lnTo>
                  <a:lnTo>
                    <a:pt x="10" y="253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9"/>
            <p:cNvSpPr>
              <a:spLocks/>
            </p:cNvSpPr>
            <p:nvPr/>
          </p:nvSpPr>
          <p:spPr bwMode="auto">
            <a:xfrm>
              <a:off x="-12392" y="9036"/>
              <a:ext cx="1073" cy="256"/>
            </a:xfrm>
            <a:custGeom>
              <a:avLst/>
              <a:gdLst>
                <a:gd name="T0" fmla="*/ 10 w 1073"/>
                <a:gd name="T1" fmla="*/ 256 h 256"/>
                <a:gd name="T2" fmla="*/ 0 w 1073"/>
                <a:gd name="T3" fmla="*/ 208 h 256"/>
                <a:gd name="T4" fmla="*/ 1064 w 1073"/>
                <a:gd name="T5" fmla="*/ 0 h 256"/>
                <a:gd name="T6" fmla="*/ 1073 w 1073"/>
                <a:gd name="T7" fmla="*/ 48 h 256"/>
                <a:gd name="T8" fmla="*/ 10 w 1073"/>
                <a:gd name="T9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3" h="256">
                  <a:moveTo>
                    <a:pt x="10" y="256"/>
                  </a:moveTo>
                  <a:lnTo>
                    <a:pt x="0" y="208"/>
                  </a:lnTo>
                  <a:lnTo>
                    <a:pt x="1064" y="0"/>
                  </a:lnTo>
                  <a:lnTo>
                    <a:pt x="1073" y="48"/>
                  </a:lnTo>
                  <a:lnTo>
                    <a:pt x="10" y="256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20"/>
            <p:cNvSpPr>
              <a:spLocks/>
            </p:cNvSpPr>
            <p:nvPr/>
          </p:nvSpPr>
          <p:spPr bwMode="auto">
            <a:xfrm>
              <a:off x="-12392" y="9273"/>
              <a:ext cx="740" cy="189"/>
            </a:xfrm>
            <a:custGeom>
              <a:avLst/>
              <a:gdLst>
                <a:gd name="T0" fmla="*/ 10 w 740"/>
                <a:gd name="T1" fmla="*/ 189 h 189"/>
                <a:gd name="T2" fmla="*/ 0 w 740"/>
                <a:gd name="T3" fmla="*/ 144 h 189"/>
                <a:gd name="T4" fmla="*/ 731 w 740"/>
                <a:gd name="T5" fmla="*/ 0 h 189"/>
                <a:gd name="T6" fmla="*/ 740 w 740"/>
                <a:gd name="T7" fmla="*/ 47 h 189"/>
                <a:gd name="T8" fmla="*/ 10 w 74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0" h="189">
                  <a:moveTo>
                    <a:pt x="10" y="189"/>
                  </a:moveTo>
                  <a:lnTo>
                    <a:pt x="0" y="144"/>
                  </a:lnTo>
                  <a:lnTo>
                    <a:pt x="731" y="0"/>
                  </a:lnTo>
                  <a:lnTo>
                    <a:pt x="740" y="47"/>
                  </a:lnTo>
                  <a:lnTo>
                    <a:pt x="10" y="189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121"/>
            <p:cNvSpPr>
              <a:spLocks noChangeArrowheads="1"/>
            </p:cNvSpPr>
            <p:nvPr/>
          </p:nvSpPr>
          <p:spPr bwMode="auto">
            <a:xfrm>
              <a:off x="-14007" y="8358"/>
              <a:ext cx="48" cy="1293"/>
            </a:xfrm>
            <a:prstGeom prst="rect">
              <a:avLst/>
            </a:pr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122"/>
            <p:cNvSpPr>
              <a:spLocks noChangeArrowheads="1"/>
            </p:cNvSpPr>
            <p:nvPr/>
          </p:nvSpPr>
          <p:spPr bwMode="auto">
            <a:xfrm>
              <a:off x="-12569" y="8086"/>
              <a:ext cx="47" cy="1565"/>
            </a:xfrm>
            <a:prstGeom prst="rect">
              <a:avLst/>
            </a:pr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3"/>
            <p:cNvSpPr>
              <a:spLocks/>
            </p:cNvSpPr>
            <p:nvPr/>
          </p:nvSpPr>
          <p:spPr bwMode="auto">
            <a:xfrm>
              <a:off x="-15349" y="8431"/>
              <a:ext cx="1163" cy="286"/>
            </a:xfrm>
            <a:custGeom>
              <a:avLst/>
              <a:gdLst>
                <a:gd name="T0" fmla="*/ 9 w 1163"/>
                <a:gd name="T1" fmla="*/ 286 h 286"/>
                <a:gd name="T2" fmla="*/ 0 w 1163"/>
                <a:gd name="T3" fmla="*/ 239 h 286"/>
                <a:gd name="T4" fmla="*/ 1153 w 1163"/>
                <a:gd name="T5" fmla="*/ 0 h 286"/>
                <a:gd name="T6" fmla="*/ 1163 w 1163"/>
                <a:gd name="T7" fmla="*/ 47 h 286"/>
                <a:gd name="T8" fmla="*/ 9 w 1163"/>
                <a:gd name="T9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3" h="286">
                  <a:moveTo>
                    <a:pt x="9" y="286"/>
                  </a:moveTo>
                  <a:lnTo>
                    <a:pt x="0" y="239"/>
                  </a:lnTo>
                  <a:lnTo>
                    <a:pt x="1153" y="0"/>
                  </a:lnTo>
                  <a:lnTo>
                    <a:pt x="1163" y="47"/>
                  </a:lnTo>
                  <a:lnTo>
                    <a:pt x="9" y="286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4"/>
            <p:cNvSpPr>
              <a:spLocks/>
            </p:cNvSpPr>
            <p:nvPr/>
          </p:nvSpPr>
          <p:spPr bwMode="auto">
            <a:xfrm>
              <a:off x="-15349" y="8594"/>
              <a:ext cx="1163" cy="286"/>
            </a:xfrm>
            <a:custGeom>
              <a:avLst/>
              <a:gdLst>
                <a:gd name="T0" fmla="*/ 9 w 1163"/>
                <a:gd name="T1" fmla="*/ 286 h 286"/>
                <a:gd name="T2" fmla="*/ 0 w 1163"/>
                <a:gd name="T3" fmla="*/ 239 h 286"/>
                <a:gd name="T4" fmla="*/ 1153 w 1163"/>
                <a:gd name="T5" fmla="*/ 0 h 286"/>
                <a:gd name="T6" fmla="*/ 1163 w 1163"/>
                <a:gd name="T7" fmla="*/ 45 h 286"/>
                <a:gd name="T8" fmla="*/ 9 w 1163"/>
                <a:gd name="T9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3" h="286">
                  <a:moveTo>
                    <a:pt x="9" y="286"/>
                  </a:moveTo>
                  <a:lnTo>
                    <a:pt x="0" y="239"/>
                  </a:lnTo>
                  <a:lnTo>
                    <a:pt x="1153" y="0"/>
                  </a:lnTo>
                  <a:lnTo>
                    <a:pt x="1163" y="45"/>
                  </a:lnTo>
                  <a:lnTo>
                    <a:pt x="9" y="286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5"/>
            <p:cNvSpPr>
              <a:spLocks/>
            </p:cNvSpPr>
            <p:nvPr/>
          </p:nvSpPr>
          <p:spPr bwMode="auto">
            <a:xfrm>
              <a:off x="-15349" y="8906"/>
              <a:ext cx="442" cy="137"/>
            </a:xfrm>
            <a:custGeom>
              <a:avLst/>
              <a:gdLst>
                <a:gd name="T0" fmla="*/ 9 w 442"/>
                <a:gd name="T1" fmla="*/ 137 h 137"/>
                <a:gd name="T2" fmla="*/ 0 w 442"/>
                <a:gd name="T3" fmla="*/ 90 h 137"/>
                <a:gd name="T4" fmla="*/ 432 w 442"/>
                <a:gd name="T5" fmla="*/ 0 h 137"/>
                <a:gd name="T6" fmla="*/ 442 w 442"/>
                <a:gd name="T7" fmla="*/ 48 h 137"/>
                <a:gd name="T8" fmla="*/ 9 w 442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137">
                  <a:moveTo>
                    <a:pt x="9" y="137"/>
                  </a:moveTo>
                  <a:lnTo>
                    <a:pt x="0" y="90"/>
                  </a:lnTo>
                  <a:lnTo>
                    <a:pt x="432" y="0"/>
                  </a:lnTo>
                  <a:lnTo>
                    <a:pt x="442" y="48"/>
                  </a:lnTo>
                  <a:lnTo>
                    <a:pt x="9" y="137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6"/>
            <p:cNvSpPr>
              <a:spLocks/>
            </p:cNvSpPr>
            <p:nvPr/>
          </p:nvSpPr>
          <p:spPr bwMode="auto">
            <a:xfrm>
              <a:off x="-15347" y="8921"/>
              <a:ext cx="1163" cy="283"/>
            </a:xfrm>
            <a:custGeom>
              <a:avLst/>
              <a:gdLst>
                <a:gd name="T0" fmla="*/ 9 w 1163"/>
                <a:gd name="T1" fmla="*/ 283 h 283"/>
                <a:gd name="T2" fmla="*/ 0 w 1163"/>
                <a:gd name="T3" fmla="*/ 238 h 283"/>
                <a:gd name="T4" fmla="*/ 1154 w 1163"/>
                <a:gd name="T5" fmla="*/ 0 h 283"/>
                <a:gd name="T6" fmla="*/ 1163 w 1163"/>
                <a:gd name="T7" fmla="*/ 44 h 283"/>
                <a:gd name="T8" fmla="*/ 9 w 1163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3" h="283">
                  <a:moveTo>
                    <a:pt x="9" y="283"/>
                  </a:moveTo>
                  <a:lnTo>
                    <a:pt x="0" y="238"/>
                  </a:lnTo>
                  <a:lnTo>
                    <a:pt x="1154" y="0"/>
                  </a:lnTo>
                  <a:lnTo>
                    <a:pt x="1163" y="44"/>
                  </a:lnTo>
                  <a:lnTo>
                    <a:pt x="9" y="283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7"/>
            <p:cNvSpPr>
              <a:spLocks/>
            </p:cNvSpPr>
            <p:nvPr/>
          </p:nvSpPr>
          <p:spPr bwMode="auto">
            <a:xfrm>
              <a:off x="-15347" y="9202"/>
              <a:ext cx="586" cy="165"/>
            </a:xfrm>
            <a:custGeom>
              <a:avLst/>
              <a:gdLst>
                <a:gd name="T0" fmla="*/ 9 w 586"/>
                <a:gd name="T1" fmla="*/ 165 h 165"/>
                <a:gd name="T2" fmla="*/ 0 w 586"/>
                <a:gd name="T3" fmla="*/ 120 h 165"/>
                <a:gd name="T4" fmla="*/ 577 w 586"/>
                <a:gd name="T5" fmla="*/ 0 h 165"/>
                <a:gd name="T6" fmla="*/ 586 w 586"/>
                <a:gd name="T7" fmla="*/ 47 h 165"/>
                <a:gd name="T8" fmla="*/ 9 w 58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6" h="165">
                  <a:moveTo>
                    <a:pt x="9" y="165"/>
                  </a:moveTo>
                  <a:lnTo>
                    <a:pt x="0" y="120"/>
                  </a:lnTo>
                  <a:lnTo>
                    <a:pt x="577" y="0"/>
                  </a:lnTo>
                  <a:lnTo>
                    <a:pt x="586" y="47"/>
                  </a:lnTo>
                  <a:lnTo>
                    <a:pt x="9" y="165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8"/>
            <p:cNvSpPr>
              <a:spLocks/>
            </p:cNvSpPr>
            <p:nvPr/>
          </p:nvSpPr>
          <p:spPr bwMode="auto">
            <a:xfrm>
              <a:off x="-14626" y="9081"/>
              <a:ext cx="442" cy="137"/>
            </a:xfrm>
            <a:custGeom>
              <a:avLst/>
              <a:gdLst>
                <a:gd name="T0" fmla="*/ 10 w 442"/>
                <a:gd name="T1" fmla="*/ 137 h 137"/>
                <a:gd name="T2" fmla="*/ 0 w 442"/>
                <a:gd name="T3" fmla="*/ 90 h 137"/>
                <a:gd name="T4" fmla="*/ 433 w 442"/>
                <a:gd name="T5" fmla="*/ 0 h 137"/>
                <a:gd name="T6" fmla="*/ 442 w 442"/>
                <a:gd name="T7" fmla="*/ 48 h 137"/>
                <a:gd name="T8" fmla="*/ 10 w 442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137">
                  <a:moveTo>
                    <a:pt x="10" y="137"/>
                  </a:moveTo>
                  <a:lnTo>
                    <a:pt x="0" y="90"/>
                  </a:lnTo>
                  <a:lnTo>
                    <a:pt x="433" y="0"/>
                  </a:lnTo>
                  <a:lnTo>
                    <a:pt x="442" y="48"/>
                  </a:lnTo>
                  <a:lnTo>
                    <a:pt x="10" y="137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9"/>
            <p:cNvSpPr>
              <a:spLocks/>
            </p:cNvSpPr>
            <p:nvPr/>
          </p:nvSpPr>
          <p:spPr bwMode="auto">
            <a:xfrm>
              <a:off x="-15347" y="9320"/>
              <a:ext cx="801" cy="210"/>
            </a:xfrm>
            <a:custGeom>
              <a:avLst/>
              <a:gdLst>
                <a:gd name="T0" fmla="*/ 9 w 801"/>
                <a:gd name="T1" fmla="*/ 210 h 210"/>
                <a:gd name="T2" fmla="*/ 0 w 801"/>
                <a:gd name="T3" fmla="*/ 166 h 210"/>
                <a:gd name="T4" fmla="*/ 792 w 801"/>
                <a:gd name="T5" fmla="*/ 0 h 210"/>
                <a:gd name="T6" fmla="*/ 801 w 801"/>
                <a:gd name="T7" fmla="*/ 47 h 210"/>
                <a:gd name="T8" fmla="*/ 9 w 801"/>
                <a:gd name="T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1" h="210">
                  <a:moveTo>
                    <a:pt x="9" y="210"/>
                  </a:moveTo>
                  <a:lnTo>
                    <a:pt x="0" y="166"/>
                  </a:lnTo>
                  <a:lnTo>
                    <a:pt x="792" y="0"/>
                  </a:lnTo>
                  <a:lnTo>
                    <a:pt x="801" y="47"/>
                  </a:lnTo>
                  <a:lnTo>
                    <a:pt x="9" y="210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30"/>
            <p:cNvSpPr>
              <a:spLocks/>
            </p:cNvSpPr>
            <p:nvPr/>
          </p:nvSpPr>
          <p:spPr bwMode="auto">
            <a:xfrm>
              <a:off x="-15144" y="9408"/>
              <a:ext cx="960" cy="243"/>
            </a:xfrm>
            <a:custGeom>
              <a:avLst/>
              <a:gdLst>
                <a:gd name="T0" fmla="*/ 10 w 960"/>
                <a:gd name="T1" fmla="*/ 243 h 243"/>
                <a:gd name="T2" fmla="*/ 0 w 960"/>
                <a:gd name="T3" fmla="*/ 198 h 243"/>
                <a:gd name="T4" fmla="*/ 951 w 960"/>
                <a:gd name="T5" fmla="*/ 0 h 243"/>
                <a:gd name="T6" fmla="*/ 960 w 960"/>
                <a:gd name="T7" fmla="*/ 47 h 243"/>
                <a:gd name="T8" fmla="*/ 10 w 960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0" h="243">
                  <a:moveTo>
                    <a:pt x="10" y="243"/>
                  </a:moveTo>
                  <a:lnTo>
                    <a:pt x="0" y="198"/>
                  </a:lnTo>
                  <a:lnTo>
                    <a:pt x="951" y="0"/>
                  </a:lnTo>
                  <a:lnTo>
                    <a:pt x="960" y="47"/>
                  </a:lnTo>
                  <a:lnTo>
                    <a:pt x="10" y="243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31"/>
            <p:cNvSpPr>
              <a:spLocks/>
            </p:cNvSpPr>
            <p:nvPr/>
          </p:nvSpPr>
          <p:spPr bwMode="auto">
            <a:xfrm>
              <a:off x="-14368" y="9571"/>
              <a:ext cx="184" cy="80"/>
            </a:xfrm>
            <a:custGeom>
              <a:avLst/>
              <a:gdLst>
                <a:gd name="T0" fmla="*/ 9 w 184"/>
                <a:gd name="T1" fmla="*/ 80 h 80"/>
                <a:gd name="T2" fmla="*/ 0 w 184"/>
                <a:gd name="T3" fmla="*/ 33 h 80"/>
                <a:gd name="T4" fmla="*/ 175 w 184"/>
                <a:gd name="T5" fmla="*/ 0 h 80"/>
                <a:gd name="T6" fmla="*/ 184 w 184"/>
                <a:gd name="T7" fmla="*/ 47 h 80"/>
                <a:gd name="T8" fmla="*/ 9 w 184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80">
                  <a:moveTo>
                    <a:pt x="9" y="80"/>
                  </a:moveTo>
                  <a:lnTo>
                    <a:pt x="0" y="33"/>
                  </a:lnTo>
                  <a:lnTo>
                    <a:pt x="175" y="0"/>
                  </a:lnTo>
                  <a:lnTo>
                    <a:pt x="184" y="47"/>
                  </a:lnTo>
                  <a:lnTo>
                    <a:pt x="9" y="80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32"/>
            <p:cNvSpPr>
              <a:spLocks/>
            </p:cNvSpPr>
            <p:nvPr/>
          </p:nvSpPr>
          <p:spPr bwMode="auto">
            <a:xfrm>
              <a:off x="-12392" y="8218"/>
              <a:ext cx="872" cy="216"/>
            </a:xfrm>
            <a:custGeom>
              <a:avLst/>
              <a:gdLst>
                <a:gd name="T0" fmla="*/ 10 w 872"/>
                <a:gd name="T1" fmla="*/ 216 h 216"/>
                <a:gd name="T2" fmla="*/ 0 w 872"/>
                <a:gd name="T3" fmla="*/ 168 h 216"/>
                <a:gd name="T4" fmla="*/ 863 w 872"/>
                <a:gd name="T5" fmla="*/ 0 h 216"/>
                <a:gd name="T6" fmla="*/ 872 w 872"/>
                <a:gd name="T7" fmla="*/ 45 h 216"/>
                <a:gd name="T8" fmla="*/ 10 w 872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2" h="216">
                  <a:moveTo>
                    <a:pt x="10" y="216"/>
                  </a:moveTo>
                  <a:lnTo>
                    <a:pt x="0" y="168"/>
                  </a:lnTo>
                  <a:lnTo>
                    <a:pt x="863" y="0"/>
                  </a:lnTo>
                  <a:lnTo>
                    <a:pt x="872" y="45"/>
                  </a:lnTo>
                  <a:lnTo>
                    <a:pt x="10" y="216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33"/>
            <p:cNvSpPr>
              <a:spLocks/>
            </p:cNvSpPr>
            <p:nvPr/>
          </p:nvSpPr>
          <p:spPr bwMode="auto">
            <a:xfrm>
              <a:off x="-12392" y="9377"/>
              <a:ext cx="1073" cy="253"/>
            </a:xfrm>
            <a:custGeom>
              <a:avLst/>
              <a:gdLst>
                <a:gd name="T0" fmla="*/ 10 w 1073"/>
                <a:gd name="T1" fmla="*/ 253 h 253"/>
                <a:gd name="T2" fmla="*/ 0 w 1073"/>
                <a:gd name="T3" fmla="*/ 208 h 253"/>
                <a:gd name="T4" fmla="*/ 1064 w 1073"/>
                <a:gd name="T5" fmla="*/ 0 h 253"/>
                <a:gd name="T6" fmla="*/ 1073 w 1073"/>
                <a:gd name="T7" fmla="*/ 47 h 253"/>
                <a:gd name="T8" fmla="*/ 10 w 1073"/>
                <a:gd name="T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3" h="253">
                  <a:moveTo>
                    <a:pt x="10" y="253"/>
                  </a:moveTo>
                  <a:lnTo>
                    <a:pt x="0" y="208"/>
                  </a:lnTo>
                  <a:lnTo>
                    <a:pt x="1064" y="0"/>
                  </a:lnTo>
                  <a:lnTo>
                    <a:pt x="1073" y="47"/>
                  </a:lnTo>
                  <a:lnTo>
                    <a:pt x="10" y="253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4"/>
            <p:cNvSpPr>
              <a:spLocks/>
            </p:cNvSpPr>
            <p:nvPr/>
          </p:nvSpPr>
          <p:spPr bwMode="auto">
            <a:xfrm>
              <a:off x="-13817" y="8117"/>
              <a:ext cx="1097" cy="265"/>
            </a:xfrm>
            <a:custGeom>
              <a:avLst/>
              <a:gdLst>
                <a:gd name="T0" fmla="*/ 9 w 1097"/>
                <a:gd name="T1" fmla="*/ 265 h 265"/>
                <a:gd name="T2" fmla="*/ 0 w 1097"/>
                <a:gd name="T3" fmla="*/ 220 h 265"/>
                <a:gd name="T4" fmla="*/ 1087 w 1097"/>
                <a:gd name="T5" fmla="*/ 0 h 265"/>
                <a:gd name="T6" fmla="*/ 1097 w 1097"/>
                <a:gd name="T7" fmla="*/ 47 h 265"/>
                <a:gd name="T8" fmla="*/ 9 w 1097"/>
                <a:gd name="T9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7" h="265">
                  <a:moveTo>
                    <a:pt x="9" y="265"/>
                  </a:moveTo>
                  <a:lnTo>
                    <a:pt x="0" y="220"/>
                  </a:lnTo>
                  <a:lnTo>
                    <a:pt x="1087" y="0"/>
                  </a:lnTo>
                  <a:lnTo>
                    <a:pt x="1097" y="47"/>
                  </a:lnTo>
                  <a:lnTo>
                    <a:pt x="9" y="265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5"/>
            <p:cNvSpPr>
              <a:spLocks/>
            </p:cNvSpPr>
            <p:nvPr/>
          </p:nvSpPr>
          <p:spPr bwMode="auto">
            <a:xfrm>
              <a:off x="-13817" y="8410"/>
              <a:ext cx="480" cy="139"/>
            </a:xfrm>
            <a:custGeom>
              <a:avLst/>
              <a:gdLst>
                <a:gd name="T0" fmla="*/ 9 w 480"/>
                <a:gd name="T1" fmla="*/ 139 h 139"/>
                <a:gd name="T2" fmla="*/ 0 w 480"/>
                <a:gd name="T3" fmla="*/ 94 h 139"/>
                <a:gd name="T4" fmla="*/ 470 w 480"/>
                <a:gd name="T5" fmla="*/ 0 h 139"/>
                <a:gd name="T6" fmla="*/ 480 w 480"/>
                <a:gd name="T7" fmla="*/ 45 h 139"/>
                <a:gd name="T8" fmla="*/ 9 w 480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39">
                  <a:moveTo>
                    <a:pt x="9" y="139"/>
                  </a:moveTo>
                  <a:lnTo>
                    <a:pt x="0" y="94"/>
                  </a:lnTo>
                  <a:lnTo>
                    <a:pt x="470" y="0"/>
                  </a:lnTo>
                  <a:lnTo>
                    <a:pt x="480" y="45"/>
                  </a:lnTo>
                  <a:lnTo>
                    <a:pt x="9" y="139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36"/>
            <p:cNvSpPr>
              <a:spLocks/>
            </p:cNvSpPr>
            <p:nvPr/>
          </p:nvSpPr>
          <p:spPr bwMode="auto">
            <a:xfrm>
              <a:off x="-13205" y="8285"/>
              <a:ext cx="485" cy="141"/>
            </a:xfrm>
            <a:custGeom>
              <a:avLst/>
              <a:gdLst>
                <a:gd name="T0" fmla="*/ 7 w 485"/>
                <a:gd name="T1" fmla="*/ 141 h 141"/>
                <a:gd name="T2" fmla="*/ 0 w 485"/>
                <a:gd name="T3" fmla="*/ 97 h 141"/>
                <a:gd name="T4" fmla="*/ 475 w 485"/>
                <a:gd name="T5" fmla="*/ 0 h 141"/>
                <a:gd name="T6" fmla="*/ 485 w 485"/>
                <a:gd name="T7" fmla="*/ 47 h 141"/>
                <a:gd name="T8" fmla="*/ 7 w 485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" h="141">
                  <a:moveTo>
                    <a:pt x="7" y="141"/>
                  </a:moveTo>
                  <a:lnTo>
                    <a:pt x="0" y="97"/>
                  </a:lnTo>
                  <a:lnTo>
                    <a:pt x="475" y="0"/>
                  </a:lnTo>
                  <a:lnTo>
                    <a:pt x="485" y="47"/>
                  </a:lnTo>
                  <a:lnTo>
                    <a:pt x="7" y="141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7"/>
            <p:cNvSpPr>
              <a:spLocks/>
            </p:cNvSpPr>
            <p:nvPr/>
          </p:nvSpPr>
          <p:spPr bwMode="auto">
            <a:xfrm>
              <a:off x="-13817" y="8455"/>
              <a:ext cx="1097" cy="265"/>
            </a:xfrm>
            <a:custGeom>
              <a:avLst/>
              <a:gdLst>
                <a:gd name="T0" fmla="*/ 9 w 1097"/>
                <a:gd name="T1" fmla="*/ 265 h 265"/>
                <a:gd name="T2" fmla="*/ 0 w 1097"/>
                <a:gd name="T3" fmla="*/ 217 h 265"/>
                <a:gd name="T4" fmla="*/ 1087 w 1097"/>
                <a:gd name="T5" fmla="*/ 0 h 265"/>
                <a:gd name="T6" fmla="*/ 1097 w 1097"/>
                <a:gd name="T7" fmla="*/ 45 h 265"/>
                <a:gd name="T8" fmla="*/ 9 w 1097"/>
                <a:gd name="T9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7" h="265">
                  <a:moveTo>
                    <a:pt x="9" y="265"/>
                  </a:moveTo>
                  <a:lnTo>
                    <a:pt x="0" y="217"/>
                  </a:lnTo>
                  <a:lnTo>
                    <a:pt x="1087" y="0"/>
                  </a:lnTo>
                  <a:lnTo>
                    <a:pt x="1097" y="45"/>
                  </a:lnTo>
                  <a:lnTo>
                    <a:pt x="9" y="265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8"/>
            <p:cNvSpPr>
              <a:spLocks/>
            </p:cNvSpPr>
            <p:nvPr/>
          </p:nvSpPr>
          <p:spPr bwMode="auto">
            <a:xfrm>
              <a:off x="-13817" y="8691"/>
              <a:ext cx="754" cy="196"/>
            </a:xfrm>
            <a:custGeom>
              <a:avLst/>
              <a:gdLst>
                <a:gd name="T0" fmla="*/ 9 w 754"/>
                <a:gd name="T1" fmla="*/ 196 h 196"/>
                <a:gd name="T2" fmla="*/ 0 w 754"/>
                <a:gd name="T3" fmla="*/ 149 h 196"/>
                <a:gd name="T4" fmla="*/ 744 w 754"/>
                <a:gd name="T5" fmla="*/ 0 h 196"/>
                <a:gd name="T6" fmla="*/ 754 w 754"/>
                <a:gd name="T7" fmla="*/ 47 h 196"/>
                <a:gd name="T8" fmla="*/ 9 w 754"/>
                <a:gd name="T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4" h="196">
                  <a:moveTo>
                    <a:pt x="9" y="196"/>
                  </a:moveTo>
                  <a:lnTo>
                    <a:pt x="0" y="149"/>
                  </a:lnTo>
                  <a:lnTo>
                    <a:pt x="744" y="0"/>
                  </a:lnTo>
                  <a:lnTo>
                    <a:pt x="754" y="47"/>
                  </a:lnTo>
                  <a:lnTo>
                    <a:pt x="9" y="196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39"/>
            <p:cNvSpPr>
              <a:spLocks/>
            </p:cNvSpPr>
            <p:nvPr/>
          </p:nvSpPr>
          <p:spPr bwMode="auto">
            <a:xfrm>
              <a:off x="-13817" y="8791"/>
              <a:ext cx="1097" cy="264"/>
            </a:xfrm>
            <a:custGeom>
              <a:avLst/>
              <a:gdLst>
                <a:gd name="T0" fmla="*/ 9 w 1097"/>
                <a:gd name="T1" fmla="*/ 264 h 264"/>
                <a:gd name="T2" fmla="*/ 0 w 1097"/>
                <a:gd name="T3" fmla="*/ 217 h 264"/>
                <a:gd name="T4" fmla="*/ 1087 w 1097"/>
                <a:gd name="T5" fmla="*/ 0 h 264"/>
                <a:gd name="T6" fmla="*/ 1097 w 1097"/>
                <a:gd name="T7" fmla="*/ 47 h 264"/>
                <a:gd name="T8" fmla="*/ 9 w 1097"/>
                <a:gd name="T9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7" h="264">
                  <a:moveTo>
                    <a:pt x="9" y="264"/>
                  </a:moveTo>
                  <a:lnTo>
                    <a:pt x="0" y="217"/>
                  </a:lnTo>
                  <a:lnTo>
                    <a:pt x="1087" y="0"/>
                  </a:lnTo>
                  <a:lnTo>
                    <a:pt x="1097" y="47"/>
                  </a:lnTo>
                  <a:lnTo>
                    <a:pt x="9" y="264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40"/>
            <p:cNvSpPr>
              <a:spLocks/>
            </p:cNvSpPr>
            <p:nvPr/>
          </p:nvSpPr>
          <p:spPr bwMode="auto">
            <a:xfrm>
              <a:off x="-13817" y="8958"/>
              <a:ext cx="1097" cy="265"/>
            </a:xfrm>
            <a:custGeom>
              <a:avLst/>
              <a:gdLst>
                <a:gd name="T0" fmla="*/ 9 w 1097"/>
                <a:gd name="T1" fmla="*/ 265 h 265"/>
                <a:gd name="T2" fmla="*/ 0 w 1097"/>
                <a:gd name="T3" fmla="*/ 218 h 265"/>
                <a:gd name="T4" fmla="*/ 1087 w 1097"/>
                <a:gd name="T5" fmla="*/ 0 h 265"/>
                <a:gd name="T6" fmla="*/ 1097 w 1097"/>
                <a:gd name="T7" fmla="*/ 48 h 265"/>
                <a:gd name="T8" fmla="*/ 9 w 1097"/>
                <a:gd name="T9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7" h="265">
                  <a:moveTo>
                    <a:pt x="9" y="265"/>
                  </a:moveTo>
                  <a:lnTo>
                    <a:pt x="0" y="218"/>
                  </a:lnTo>
                  <a:lnTo>
                    <a:pt x="1087" y="0"/>
                  </a:lnTo>
                  <a:lnTo>
                    <a:pt x="1097" y="48"/>
                  </a:lnTo>
                  <a:lnTo>
                    <a:pt x="9" y="265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41"/>
            <p:cNvSpPr>
              <a:spLocks/>
            </p:cNvSpPr>
            <p:nvPr/>
          </p:nvSpPr>
          <p:spPr bwMode="auto">
            <a:xfrm>
              <a:off x="-13817" y="9252"/>
              <a:ext cx="480" cy="139"/>
            </a:xfrm>
            <a:custGeom>
              <a:avLst/>
              <a:gdLst>
                <a:gd name="T0" fmla="*/ 9 w 480"/>
                <a:gd name="T1" fmla="*/ 139 h 139"/>
                <a:gd name="T2" fmla="*/ 0 w 480"/>
                <a:gd name="T3" fmla="*/ 94 h 139"/>
                <a:gd name="T4" fmla="*/ 470 w 480"/>
                <a:gd name="T5" fmla="*/ 0 h 139"/>
                <a:gd name="T6" fmla="*/ 480 w 480"/>
                <a:gd name="T7" fmla="*/ 44 h 139"/>
                <a:gd name="T8" fmla="*/ 9 w 480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39">
                  <a:moveTo>
                    <a:pt x="9" y="139"/>
                  </a:moveTo>
                  <a:lnTo>
                    <a:pt x="0" y="94"/>
                  </a:lnTo>
                  <a:lnTo>
                    <a:pt x="470" y="0"/>
                  </a:lnTo>
                  <a:lnTo>
                    <a:pt x="480" y="44"/>
                  </a:lnTo>
                  <a:lnTo>
                    <a:pt x="9" y="139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42"/>
            <p:cNvSpPr>
              <a:spLocks/>
            </p:cNvSpPr>
            <p:nvPr/>
          </p:nvSpPr>
          <p:spPr bwMode="auto">
            <a:xfrm>
              <a:off x="-13817" y="9296"/>
              <a:ext cx="1097" cy="263"/>
            </a:xfrm>
            <a:custGeom>
              <a:avLst/>
              <a:gdLst>
                <a:gd name="T0" fmla="*/ 9 w 1097"/>
                <a:gd name="T1" fmla="*/ 263 h 263"/>
                <a:gd name="T2" fmla="*/ 0 w 1097"/>
                <a:gd name="T3" fmla="*/ 218 h 263"/>
                <a:gd name="T4" fmla="*/ 1087 w 1097"/>
                <a:gd name="T5" fmla="*/ 0 h 263"/>
                <a:gd name="T6" fmla="*/ 1097 w 1097"/>
                <a:gd name="T7" fmla="*/ 45 h 263"/>
                <a:gd name="T8" fmla="*/ 9 w 1097"/>
                <a:gd name="T9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7" h="263">
                  <a:moveTo>
                    <a:pt x="9" y="263"/>
                  </a:moveTo>
                  <a:lnTo>
                    <a:pt x="0" y="218"/>
                  </a:lnTo>
                  <a:lnTo>
                    <a:pt x="1087" y="0"/>
                  </a:lnTo>
                  <a:lnTo>
                    <a:pt x="1097" y="45"/>
                  </a:lnTo>
                  <a:lnTo>
                    <a:pt x="9" y="263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43"/>
            <p:cNvSpPr>
              <a:spLocks/>
            </p:cNvSpPr>
            <p:nvPr/>
          </p:nvSpPr>
          <p:spPr bwMode="auto">
            <a:xfrm>
              <a:off x="-13354" y="9464"/>
              <a:ext cx="634" cy="170"/>
            </a:xfrm>
            <a:custGeom>
              <a:avLst/>
              <a:gdLst>
                <a:gd name="T0" fmla="*/ 9 w 634"/>
                <a:gd name="T1" fmla="*/ 170 h 170"/>
                <a:gd name="T2" fmla="*/ 0 w 634"/>
                <a:gd name="T3" fmla="*/ 126 h 170"/>
                <a:gd name="T4" fmla="*/ 624 w 634"/>
                <a:gd name="T5" fmla="*/ 0 h 170"/>
                <a:gd name="T6" fmla="*/ 634 w 634"/>
                <a:gd name="T7" fmla="*/ 45 h 170"/>
                <a:gd name="T8" fmla="*/ 9 w 63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4" h="170">
                  <a:moveTo>
                    <a:pt x="9" y="170"/>
                  </a:moveTo>
                  <a:lnTo>
                    <a:pt x="0" y="126"/>
                  </a:lnTo>
                  <a:lnTo>
                    <a:pt x="624" y="0"/>
                  </a:lnTo>
                  <a:lnTo>
                    <a:pt x="634" y="45"/>
                  </a:lnTo>
                  <a:lnTo>
                    <a:pt x="9" y="170"/>
                  </a:lnTo>
                  <a:close/>
                </a:path>
              </a:pathLst>
            </a:custGeom>
            <a:solidFill>
              <a:srgbClr val="C1B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6" name="任意多边形 145"/>
          <p:cNvSpPr/>
          <p:nvPr/>
        </p:nvSpPr>
        <p:spPr>
          <a:xfrm>
            <a:off x="-948505" y="1740103"/>
            <a:ext cx="14089011" cy="5150396"/>
          </a:xfrm>
          <a:custGeom>
            <a:avLst/>
            <a:gdLst>
              <a:gd name="connsiteX0" fmla="*/ 0 w 14089011"/>
              <a:gd name="connsiteY0" fmla="*/ 0 h 6005711"/>
              <a:gd name="connsiteX1" fmla="*/ 14023 w 14089011"/>
              <a:gd name="connsiteY1" fmla="*/ 0 h 6005711"/>
              <a:gd name="connsiteX2" fmla="*/ 9148 w 14089011"/>
              <a:gd name="connsiteY2" fmla="*/ 18793 h 6005711"/>
              <a:gd name="connsiteX3" fmla="*/ 1 w 14089011"/>
              <a:gd name="connsiteY3" fmla="*/ 124824 h 6005711"/>
              <a:gd name="connsiteX4" fmla="*/ 7029451 w 14089011"/>
              <a:gd name="connsiteY4" fmla="*/ 2185275 h 6005711"/>
              <a:gd name="connsiteX5" fmla="*/ 14058901 w 14089011"/>
              <a:gd name="connsiteY5" fmla="*/ 124824 h 6005711"/>
              <a:gd name="connsiteX6" fmla="*/ 14049754 w 14089011"/>
              <a:gd name="connsiteY6" fmla="*/ 18793 h 6005711"/>
              <a:gd name="connsiteX7" fmla="*/ 14044879 w 14089011"/>
              <a:gd name="connsiteY7" fmla="*/ 0 h 6005711"/>
              <a:gd name="connsiteX8" fmla="*/ 14089011 w 14089011"/>
              <a:gd name="connsiteY8" fmla="*/ 0 h 6005711"/>
              <a:gd name="connsiteX9" fmla="*/ 14089011 w 14089011"/>
              <a:gd name="connsiteY9" fmla="*/ 6005711 h 6005711"/>
              <a:gd name="connsiteX10" fmla="*/ 0 w 14089011"/>
              <a:gd name="connsiteY10" fmla="*/ 6005711 h 6005711"/>
              <a:gd name="connsiteX11" fmla="*/ 0 w 14089011"/>
              <a:gd name="connsiteY11" fmla="*/ 0 h 6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089011" h="6005711">
                <a:moveTo>
                  <a:pt x="0" y="0"/>
                </a:moveTo>
                <a:lnTo>
                  <a:pt x="14023" y="0"/>
                </a:lnTo>
                <a:lnTo>
                  <a:pt x="9148" y="18793"/>
                </a:lnTo>
                <a:cubicBezTo>
                  <a:pt x="3074" y="53912"/>
                  <a:pt x="1" y="89263"/>
                  <a:pt x="1" y="124824"/>
                </a:cubicBezTo>
                <a:cubicBezTo>
                  <a:pt x="1" y="1262780"/>
                  <a:pt x="3147193" y="2185275"/>
                  <a:pt x="7029451" y="2185275"/>
                </a:cubicBezTo>
                <a:cubicBezTo>
                  <a:pt x="10911709" y="2185275"/>
                  <a:pt x="14058901" y="1262780"/>
                  <a:pt x="14058901" y="124824"/>
                </a:cubicBezTo>
                <a:cubicBezTo>
                  <a:pt x="14058901" y="89263"/>
                  <a:pt x="14055828" y="53912"/>
                  <a:pt x="14049754" y="18793"/>
                </a:cubicBezTo>
                <a:lnTo>
                  <a:pt x="14044879" y="0"/>
                </a:lnTo>
                <a:lnTo>
                  <a:pt x="14089011" y="0"/>
                </a:lnTo>
                <a:lnTo>
                  <a:pt x="14089011" y="6005711"/>
                </a:lnTo>
                <a:lnTo>
                  <a:pt x="0" y="600571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9" name="组合 198"/>
          <p:cNvGrpSpPr/>
          <p:nvPr/>
        </p:nvGrpSpPr>
        <p:grpSpPr>
          <a:xfrm>
            <a:off x="-1563329" y="4628221"/>
            <a:ext cx="16015064" cy="1276502"/>
            <a:chOff x="-1563329" y="4628221"/>
            <a:chExt cx="16015064" cy="1276502"/>
          </a:xfrm>
        </p:grpSpPr>
        <p:grpSp>
          <p:nvGrpSpPr>
            <p:cNvPr id="152" name="组合 151"/>
            <p:cNvGrpSpPr/>
            <p:nvPr/>
          </p:nvGrpSpPr>
          <p:grpSpPr>
            <a:xfrm>
              <a:off x="2914650" y="4628221"/>
              <a:ext cx="6362700" cy="1276502"/>
              <a:chOff x="2914650" y="4324350"/>
              <a:chExt cx="6362700" cy="1276502"/>
            </a:xfrm>
          </p:grpSpPr>
          <p:sp>
            <p:nvSpPr>
              <p:cNvPr id="149" name="矩形 148"/>
              <p:cNvSpPr/>
              <p:nvPr/>
            </p:nvSpPr>
            <p:spPr>
              <a:xfrm>
                <a:off x="3220673" y="4324350"/>
                <a:ext cx="5750654" cy="1276502"/>
              </a:xfrm>
              <a:prstGeom prst="rect">
                <a:avLst/>
              </a:prstGeom>
              <a:noFill/>
              <a:ln w="76200" cap="rnd">
                <a:solidFill>
                  <a:srgbClr val="F6973B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矩形 150"/>
              <p:cNvSpPr/>
              <p:nvPr/>
            </p:nvSpPr>
            <p:spPr>
              <a:xfrm>
                <a:off x="2914650" y="4454770"/>
                <a:ext cx="6362700" cy="101566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zh-CN" altLang="en-US" sz="6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阅读的三个错误</a:t>
                </a:r>
              </a:p>
            </p:txBody>
          </p:sp>
        </p:grpSp>
        <p:cxnSp>
          <p:nvCxnSpPr>
            <p:cNvPr id="181" name="直接连接符 180"/>
            <p:cNvCxnSpPr>
              <a:stCxn id="151" idx="1"/>
            </p:cNvCxnSpPr>
            <p:nvPr/>
          </p:nvCxnSpPr>
          <p:spPr>
            <a:xfrm flipH="1" flipV="1">
              <a:off x="-1563329" y="5266472"/>
              <a:ext cx="4477979" cy="1"/>
            </a:xfrm>
            <a:prstGeom prst="line">
              <a:avLst/>
            </a:prstGeom>
            <a:noFill/>
            <a:ln w="76200" cap="rnd">
              <a:solidFill>
                <a:srgbClr val="F6973B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5" name="直接连接符 184"/>
            <p:cNvCxnSpPr/>
            <p:nvPr/>
          </p:nvCxnSpPr>
          <p:spPr>
            <a:xfrm>
              <a:off x="9277350" y="5266472"/>
              <a:ext cx="5174385" cy="0"/>
            </a:xfrm>
            <a:prstGeom prst="line">
              <a:avLst/>
            </a:prstGeom>
            <a:noFill/>
            <a:ln w="76200" cap="rnd">
              <a:solidFill>
                <a:srgbClr val="F6973B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98" name="组合 197"/>
          <p:cNvGrpSpPr/>
          <p:nvPr/>
        </p:nvGrpSpPr>
        <p:grpSpPr>
          <a:xfrm>
            <a:off x="1116906" y="6841761"/>
            <a:ext cx="9958189" cy="6307728"/>
            <a:chOff x="1963291" y="6841761"/>
            <a:chExt cx="9958189" cy="6307728"/>
          </a:xfrm>
        </p:grpSpPr>
        <p:grpSp>
          <p:nvGrpSpPr>
            <p:cNvPr id="187" name="组合 186"/>
            <p:cNvGrpSpPr/>
            <p:nvPr/>
          </p:nvGrpSpPr>
          <p:grpSpPr>
            <a:xfrm>
              <a:off x="1963291" y="6841761"/>
              <a:ext cx="8265418" cy="1565294"/>
              <a:chOff x="1026329" y="7346564"/>
              <a:chExt cx="8265418" cy="1565294"/>
            </a:xfrm>
          </p:grpSpPr>
          <p:grpSp>
            <p:nvGrpSpPr>
              <p:cNvPr id="169" name="组合 168"/>
              <p:cNvGrpSpPr/>
              <p:nvPr/>
            </p:nvGrpSpPr>
            <p:grpSpPr>
              <a:xfrm>
                <a:off x="2900254" y="7471264"/>
                <a:ext cx="6391493" cy="1315894"/>
                <a:chOff x="780438" y="2844816"/>
                <a:chExt cx="6391493" cy="1315894"/>
              </a:xfrm>
            </p:grpSpPr>
            <p:sp>
              <p:nvSpPr>
                <p:cNvPr id="170" name="矩形 169"/>
                <p:cNvSpPr/>
                <p:nvPr/>
              </p:nvSpPr>
              <p:spPr>
                <a:xfrm>
                  <a:off x="780438" y="2844816"/>
                  <a:ext cx="6391493" cy="76944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4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ea"/>
                      <a:ea typeface="+mj-ea"/>
                    </a:rPr>
                    <a:t>错误的认为</a:t>
                  </a:r>
                  <a:r>
                    <a:rPr lang="zh-CN" altLang="en-US" sz="4400" dirty="0">
                      <a:solidFill>
                        <a:srgbClr val="F6973B"/>
                      </a:solidFill>
                      <a:latin typeface="+mj-ea"/>
                      <a:ea typeface="+mj-ea"/>
                    </a:rPr>
                    <a:t>该逐字逐句读</a:t>
                  </a:r>
                </a:p>
              </p:txBody>
            </p:sp>
            <p:sp>
              <p:nvSpPr>
                <p:cNvPr id="171" name="文本框 170"/>
                <p:cNvSpPr txBox="1"/>
                <p:nvPr/>
              </p:nvSpPr>
              <p:spPr>
                <a:xfrm>
                  <a:off x="780438" y="3637490"/>
                  <a:ext cx="557075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8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ea"/>
                    </a:rPr>
                    <a:t>想要高效阅读，需要改掉这个习惯</a:t>
                  </a:r>
                </a:p>
              </p:txBody>
            </p:sp>
          </p:grpSp>
          <p:pic>
            <p:nvPicPr>
              <p:cNvPr id="186" name="图片 18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6329" y="7346564"/>
                <a:ext cx="1565294" cy="1565294"/>
              </a:xfrm>
              <a:prstGeom prst="rect">
                <a:avLst/>
              </a:prstGeom>
            </p:spPr>
          </p:pic>
        </p:grpSp>
        <p:grpSp>
          <p:nvGrpSpPr>
            <p:cNvPr id="188" name="组合 187"/>
            <p:cNvGrpSpPr/>
            <p:nvPr/>
          </p:nvGrpSpPr>
          <p:grpSpPr>
            <a:xfrm>
              <a:off x="1963291" y="9212978"/>
              <a:ext cx="9958189" cy="1565294"/>
              <a:chOff x="1026329" y="7346564"/>
              <a:chExt cx="9958189" cy="1565294"/>
            </a:xfrm>
          </p:grpSpPr>
          <p:grpSp>
            <p:nvGrpSpPr>
              <p:cNvPr id="189" name="组合 188"/>
              <p:cNvGrpSpPr/>
              <p:nvPr/>
            </p:nvGrpSpPr>
            <p:grpSpPr>
              <a:xfrm>
                <a:off x="2900254" y="7471264"/>
                <a:ext cx="8084264" cy="1315894"/>
                <a:chOff x="780438" y="2844816"/>
                <a:chExt cx="8084264" cy="1315894"/>
              </a:xfrm>
            </p:grpSpPr>
            <p:sp>
              <p:nvSpPr>
                <p:cNvPr id="191" name="矩形 190"/>
                <p:cNvSpPr/>
                <p:nvPr/>
              </p:nvSpPr>
              <p:spPr>
                <a:xfrm>
                  <a:off x="780438" y="2844816"/>
                  <a:ext cx="8084264" cy="76944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4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ea"/>
                      <a:ea typeface="+mj-ea"/>
                    </a:rPr>
                    <a:t>错误的认为</a:t>
                  </a:r>
                  <a:r>
                    <a:rPr lang="zh-CN" altLang="en-US" sz="4400" dirty="0">
                      <a:solidFill>
                        <a:srgbClr val="F6973B"/>
                      </a:solidFill>
                      <a:latin typeface="+mj-ea"/>
                      <a:ea typeface="+mj-ea"/>
                    </a:rPr>
                    <a:t>从头读到尾可以理解</a:t>
                  </a:r>
                </a:p>
              </p:txBody>
            </p:sp>
            <p:sp>
              <p:nvSpPr>
                <p:cNvPr id="192" name="文本框 191"/>
                <p:cNvSpPr txBox="1"/>
                <p:nvPr/>
              </p:nvSpPr>
              <p:spPr>
                <a:xfrm>
                  <a:off x="780438" y="3637490"/>
                  <a:ext cx="628890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8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ea"/>
                    </a:rPr>
                    <a:t>即使将文章从头读到尾，也未必能理解</a:t>
                  </a:r>
                </a:p>
              </p:txBody>
            </p:sp>
          </p:grpSp>
          <p:pic>
            <p:nvPicPr>
              <p:cNvPr id="190" name="图片 189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6329" y="7346564"/>
                <a:ext cx="1565294" cy="1565294"/>
              </a:xfrm>
              <a:prstGeom prst="rect">
                <a:avLst/>
              </a:prstGeom>
            </p:spPr>
          </p:pic>
        </p:grpSp>
        <p:grpSp>
          <p:nvGrpSpPr>
            <p:cNvPr id="193" name="组合 192"/>
            <p:cNvGrpSpPr/>
            <p:nvPr/>
          </p:nvGrpSpPr>
          <p:grpSpPr>
            <a:xfrm>
              <a:off x="1963291" y="11584195"/>
              <a:ext cx="9958189" cy="1565294"/>
              <a:chOff x="1026329" y="7346564"/>
              <a:chExt cx="9958189" cy="1565294"/>
            </a:xfrm>
          </p:grpSpPr>
          <p:grpSp>
            <p:nvGrpSpPr>
              <p:cNvPr id="194" name="组合 193"/>
              <p:cNvGrpSpPr/>
              <p:nvPr/>
            </p:nvGrpSpPr>
            <p:grpSpPr>
              <a:xfrm>
                <a:off x="2900254" y="7471264"/>
                <a:ext cx="8084264" cy="1315894"/>
                <a:chOff x="780438" y="2844816"/>
                <a:chExt cx="8084264" cy="1315894"/>
              </a:xfrm>
            </p:grpSpPr>
            <p:sp>
              <p:nvSpPr>
                <p:cNvPr id="196" name="矩形 195"/>
                <p:cNvSpPr/>
                <p:nvPr/>
              </p:nvSpPr>
              <p:spPr>
                <a:xfrm>
                  <a:off x="780438" y="2844816"/>
                  <a:ext cx="8084264" cy="76944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4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ea"/>
                      <a:ea typeface="+mj-ea"/>
                    </a:rPr>
                    <a:t>错误的认为</a:t>
                  </a:r>
                  <a:r>
                    <a:rPr lang="zh-CN" altLang="en-US" sz="4400" dirty="0">
                      <a:solidFill>
                        <a:srgbClr val="F6973B"/>
                      </a:solidFill>
                      <a:latin typeface="+mj-ea"/>
                      <a:ea typeface="+mj-ea"/>
                    </a:rPr>
                    <a:t>从头读到尾可以记住</a:t>
                  </a:r>
                </a:p>
              </p:txBody>
            </p:sp>
            <p:sp>
              <p:nvSpPr>
                <p:cNvPr id="197" name="文本框 196"/>
                <p:cNvSpPr txBox="1"/>
                <p:nvPr/>
              </p:nvSpPr>
              <p:spPr>
                <a:xfrm>
                  <a:off x="780438" y="3637490"/>
                  <a:ext cx="628890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8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ea"/>
                    </a:rPr>
                    <a:t>即使将文章从头读到尾，也未必能记住</a:t>
                  </a:r>
                </a:p>
              </p:txBody>
            </p:sp>
          </p:grpSp>
          <p:pic>
            <p:nvPicPr>
              <p:cNvPr id="195" name="图片 194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6329" y="7346564"/>
                <a:ext cx="1565294" cy="156529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89919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116906" y="-16239"/>
            <a:ext cx="9958189" cy="6307728"/>
            <a:chOff x="1963291" y="6841761"/>
            <a:chExt cx="9958189" cy="6307728"/>
          </a:xfrm>
        </p:grpSpPr>
        <p:grpSp>
          <p:nvGrpSpPr>
            <p:cNvPr id="4" name="组合 3"/>
            <p:cNvGrpSpPr/>
            <p:nvPr/>
          </p:nvGrpSpPr>
          <p:grpSpPr>
            <a:xfrm>
              <a:off x="1963291" y="6841761"/>
              <a:ext cx="8265418" cy="1565294"/>
              <a:chOff x="1026329" y="7346564"/>
              <a:chExt cx="8265418" cy="1565294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2900254" y="7471264"/>
                <a:ext cx="6391493" cy="1315894"/>
                <a:chOff x="780438" y="2844816"/>
                <a:chExt cx="6391493" cy="1315894"/>
              </a:xfrm>
            </p:grpSpPr>
            <p:sp>
              <p:nvSpPr>
                <p:cNvPr id="17" name="矩形 16"/>
                <p:cNvSpPr/>
                <p:nvPr/>
              </p:nvSpPr>
              <p:spPr>
                <a:xfrm>
                  <a:off x="780438" y="2844816"/>
                  <a:ext cx="6391493" cy="76944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4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ea"/>
                      <a:ea typeface="+mj-ea"/>
                    </a:rPr>
                    <a:t>错误的认为</a:t>
                  </a:r>
                  <a:r>
                    <a:rPr lang="zh-CN" altLang="en-US" sz="4400" dirty="0">
                      <a:solidFill>
                        <a:srgbClr val="F6973B"/>
                      </a:solidFill>
                      <a:latin typeface="+mj-ea"/>
                      <a:ea typeface="+mj-ea"/>
                    </a:rPr>
                    <a:t>该逐字逐句读</a:t>
                  </a: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780438" y="3637490"/>
                  <a:ext cx="557075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8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ea"/>
                    </a:rPr>
                    <a:t>想要高效阅读，需要改掉这个习惯</a:t>
                  </a:r>
                </a:p>
              </p:txBody>
            </p:sp>
          </p:grpSp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6329" y="7346564"/>
                <a:ext cx="1565294" cy="1565294"/>
              </a:xfrm>
              <a:prstGeom prst="rect">
                <a:avLst/>
              </a:prstGeom>
            </p:spPr>
          </p:pic>
        </p:grpSp>
        <p:grpSp>
          <p:nvGrpSpPr>
            <p:cNvPr id="5" name="组合 4"/>
            <p:cNvGrpSpPr/>
            <p:nvPr/>
          </p:nvGrpSpPr>
          <p:grpSpPr>
            <a:xfrm>
              <a:off x="1963291" y="9212978"/>
              <a:ext cx="9958189" cy="1565294"/>
              <a:chOff x="1026329" y="7346564"/>
              <a:chExt cx="9958189" cy="1565294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2900254" y="7471264"/>
                <a:ext cx="8084264" cy="1315894"/>
                <a:chOff x="780438" y="2844816"/>
                <a:chExt cx="8084264" cy="1315894"/>
              </a:xfrm>
            </p:grpSpPr>
            <p:sp>
              <p:nvSpPr>
                <p:cNvPr id="13" name="矩形 12"/>
                <p:cNvSpPr/>
                <p:nvPr/>
              </p:nvSpPr>
              <p:spPr>
                <a:xfrm>
                  <a:off x="780438" y="2844816"/>
                  <a:ext cx="8084264" cy="76944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4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ea"/>
                      <a:ea typeface="+mj-ea"/>
                    </a:rPr>
                    <a:t>错误的认为</a:t>
                  </a:r>
                  <a:r>
                    <a:rPr lang="zh-CN" altLang="en-US" sz="4400" dirty="0">
                      <a:solidFill>
                        <a:srgbClr val="F6973B"/>
                      </a:solidFill>
                      <a:latin typeface="+mj-ea"/>
                      <a:ea typeface="+mj-ea"/>
                    </a:rPr>
                    <a:t>从头读到尾可以理解</a:t>
                  </a: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780438" y="3637490"/>
                  <a:ext cx="628890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8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ea"/>
                    </a:rPr>
                    <a:t>即使将文章从头读到尾，也未必能理解</a:t>
                  </a:r>
                </a:p>
              </p:txBody>
            </p:sp>
          </p:grp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6329" y="7346564"/>
                <a:ext cx="1565294" cy="1565294"/>
              </a:xfrm>
              <a:prstGeom prst="rect">
                <a:avLst/>
              </a:prstGeom>
            </p:spPr>
          </p:pic>
        </p:grpSp>
        <p:grpSp>
          <p:nvGrpSpPr>
            <p:cNvPr id="6" name="组合 5"/>
            <p:cNvGrpSpPr/>
            <p:nvPr/>
          </p:nvGrpSpPr>
          <p:grpSpPr>
            <a:xfrm>
              <a:off x="1963291" y="11584195"/>
              <a:ext cx="9958189" cy="1565294"/>
              <a:chOff x="1026329" y="7346564"/>
              <a:chExt cx="9958189" cy="1565294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2900254" y="7471264"/>
                <a:ext cx="8084264" cy="1315894"/>
                <a:chOff x="780438" y="2844816"/>
                <a:chExt cx="8084264" cy="1315894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780438" y="2844816"/>
                  <a:ext cx="8084264" cy="76944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4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ea"/>
                      <a:ea typeface="+mj-ea"/>
                    </a:rPr>
                    <a:t>错误的认为</a:t>
                  </a:r>
                  <a:r>
                    <a:rPr lang="zh-CN" altLang="en-US" sz="4400" dirty="0">
                      <a:solidFill>
                        <a:srgbClr val="F6973B"/>
                      </a:solidFill>
                      <a:latin typeface="+mj-ea"/>
                      <a:ea typeface="+mj-ea"/>
                    </a:rPr>
                    <a:t>从头读到尾可以记住</a:t>
                  </a: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780438" y="3637490"/>
                  <a:ext cx="628890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8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ea"/>
                    </a:rPr>
                    <a:t>即使将文章从头读到尾，也未必能记住</a:t>
                  </a:r>
                </a:p>
              </p:txBody>
            </p:sp>
          </p:grpSp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6329" y="7346564"/>
                <a:ext cx="1565294" cy="1565294"/>
              </a:xfrm>
              <a:prstGeom prst="rect">
                <a:avLst/>
              </a:prstGeom>
            </p:spPr>
          </p:pic>
        </p:grpSp>
      </p:grpSp>
      <p:sp>
        <p:nvSpPr>
          <p:cNvPr id="2" name="文本框 1"/>
          <p:cNvSpPr txBox="1"/>
          <p:nvPr/>
        </p:nvSpPr>
        <p:spPr>
          <a:xfrm>
            <a:off x="4237022" y="1711105"/>
            <a:ext cx="323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17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563329" y="627721"/>
            <a:ext cx="16015064" cy="1276502"/>
            <a:chOff x="-1563329" y="4628221"/>
            <a:chExt cx="16015064" cy="1276502"/>
          </a:xfrm>
        </p:grpSpPr>
        <p:grpSp>
          <p:nvGrpSpPr>
            <p:cNvPr id="3" name="组合 2"/>
            <p:cNvGrpSpPr/>
            <p:nvPr/>
          </p:nvGrpSpPr>
          <p:grpSpPr>
            <a:xfrm>
              <a:off x="2914650" y="4628221"/>
              <a:ext cx="6362700" cy="1276502"/>
              <a:chOff x="2914650" y="4324350"/>
              <a:chExt cx="6362700" cy="1276502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220673" y="4324350"/>
                <a:ext cx="5750654" cy="1276502"/>
              </a:xfrm>
              <a:prstGeom prst="rect">
                <a:avLst/>
              </a:prstGeom>
              <a:noFill/>
              <a:ln w="76200" cap="rnd">
                <a:solidFill>
                  <a:srgbClr val="F6973B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2914650" y="4454770"/>
                <a:ext cx="6362700" cy="101566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zh-CN" altLang="en-US" sz="6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如何高效阅读</a:t>
                </a:r>
              </a:p>
            </p:txBody>
          </p:sp>
        </p:grpSp>
        <p:cxnSp>
          <p:nvCxnSpPr>
            <p:cNvPr id="4" name="直接连接符 3"/>
            <p:cNvCxnSpPr>
              <a:stCxn id="7" idx="1"/>
            </p:cNvCxnSpPr>
            <p:nvPr/>
          </p:nvCxnSpPr>
          <p:spPr>
            <a:xfrm flipH="1" flipV="1">
              <a:off x="-1563329" y="5266472"/>
              <a:ext cx="4477979" cy="1"/>
            </a:xfrm>
            <a:prstGeom prst="line">
              <a:avLst/>
            </a:prstGeom>
            <a:noFill/>
            <a:ln w="76200" cap="rnd">
              <a:solidFill>
                <a:srgbClr val="F6973B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9277350" y="5266472"/>
              <a:ext cx="5174385" cy="0"/>
            </a:xfrm>
            <a:prstGeom prst="line">
              <a:avLst/>
            </a:prstGeom>
            <a:noFill/>
            <a:ln w="76200" cap="rnd">
              <a:solidFill>
                <a:srgbClr val="F6973B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6" name="矩形 15"/>
          <p:cNvSpPr/>
          <p:nvPr/>
        </p:nvSpPr>
        <p:spPr>
          <a:xfrm>
            <a:off x="0" y="685800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831672" y="2663263"/>
            <a:ext cx="10528657" cy="8611122"/>
            <a:chOff x="1318100" y="2663263"/>
            <a:chExt cx="10528657" cy="8611122"/>
          </a:xfrm>
        </p:grpSpPr>
        <p:grpSp>
          <p:nvGrpSpPr>
            <p:cNvPr id="23" name="组合 22"/>
            <p:cNvGrpSpPr/>
            <p:nvPr/>
          </p:nvGrpSpPr>
          <p:grpSpPr>
            <a:xfrm>
              <a:off x="1318100" y="2663263"/>
              <a:ext cx="9433307" cy="2107454"/>
              <a:chOff x="1318100" y="2663263"/>
              <a:chExt cx="9433307" cy="2107454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3636056" y="2922673"/>
                <a:ext cx="7115351" cy="1732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zh-CN" altLang="en-US" sz="4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设定</a:t>
                </a:r>
                <a:r>
                  <a:rPr lang="zh-CN" altLang="en-US" sz="4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具体阅读目的</a:t>
                </a:r>
                <a:endPara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确定具体的目的，采用适当的技巧达到阅读目的，目标越具体，阅读起来更容易</a:t>
                </a:r>
                <a:endPara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grpSp>
            <p:nvGrpSpPr>
              <p:cNvPr id="21" name="组合 20"/>
              <p:cNvGrpSpPr/>
              <p:nvPr/>
            </p:nvGrpSpPr>
            <p:grpSpPr>
              <a:xfrm>
                <a:off x="1495425" y="2807411"/>
                <a:ext cx="1963306" cy="1963306"/>
                <a:chOff x="1495425" y="2797366"/>
                <a:chExt cx="1963306" cy="1963306"/>
              </a:xfrm>
            </p:grpSpPr>
            <p:sp>
              <p:nvSpPr>
                <p:cNvPr id="20" name="椭圆 19"/>
                <p:cNvSpPr/>
                <p:nvPr/>
              </p:nvSpPr>
              <p:spPr>
                <a:xfrm>
                  <a:off x="1495425" y="2797366"/>
                  <a:ext cx="1963306" cy="1963306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solidFill>
                    <a:srgbClr val="F6973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1635045" y="2936986"/>
                  <a:ext cx="1684066" cy="1684066"/>
                </a:xfrm>
                <a:prstGeom prst="ellipse">
                  <a:avLst/>
                </a:prstGeom>
                <a:solidFill>
                  <a:srgbClr val="F6973B"/>
                </a:solidFill>
                <a:ln w="76200">
                  <a:solidFill>
                    <a:srgbClr val="F6973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8" name="图片 17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636365" y="3121070"/>
                  <a:ext cx="1681426" cy="1315898"/>
                </a:xfrm>
                <a:prstGeom prst="rect">
                  <a:avLst/>
                </a:prstGeom>
              </p:spPr>
            </p:pic>
          </p:grpSp>
          <p:sp>
            <p:nvSpPr>
              <p:cNvPr id="22" name="椭圆 21"/>
              <p:cNvSpPr/>
              <p:nvPr/>
            </p:nvSpPr>
            <p:spPr>
              <a:xfrm>
                <a:off x="1318100" y="2663263"/>
                <a:ext cx="700038" cy="70003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6973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4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1</a:t>
                </a:r>
                <a:endParaRPr lang="zh-CN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1318100" y="5615707"/>
              <a:ext cx="10528657" cy="2435390"/>
              <a:chOff x="1318100" y="2663263"/>
              <a:chExt cx="10528657" cy="2435390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3636056" y="2922673"/>
                <a:ext cx="8210701" cy="2175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zh-CN" altLang="en-US" sz="4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学会设定具体的阅读</a:t>
                </a:r>
                <a:r>
                  <a:rPr lang="zh-CN" altLang="en-US" sz="4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目的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1</a:t>
                </a:r>
                <a:r>
                  <a: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、</a:t>
                </a:r>
                <a:r>
                  <a:rPr lang="zh-CN" altLang="en-US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根据总体阅读计划，阅读材料价值如何？提出问题缩小</a:t>
                </a:r>
                <a:endParaRPr lang="en-US" altLang="zh-CN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      阅读范围</a:t>
                </a:r>
                <a:endParaRPr lang="en-US" altLang="zh-CN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2</a:t>
                </a:r>
                <a:r>
                  <a:rPr lang="zh-CN" altLang="en-US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、想</a:t>
                </a:r>
                <a:r>
                  <a: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要或者需要从阅读材料中获取哪些具体的内容？</a:t>
                </a:r>
              </a:p>
            </p:txBody>
          </p:sp>
          <p:grpSp>
            <p:nvGrpSpPr>
              <p:cNvPr id="26" name="组合 25"/>
              <p:cNvGrpSpPr/>
              <p:nvPr/>
            </p:nvGrpSpPr>
            <p:grpSpPr>
              <a:xfrm>
                <a:off x="1495425" y="2807411"/>
                <a:ext cx="1963306" cy="1963306"/>
                <a:chOff x="1495425" y="2797366"/>
                <a:chExt cx="1963306" cy="1963306"/>
              </a:xfrm>
            </p:grpSpPr>
            <p:sp>
              <p:nvSpPr>
                <p:cNvPr id="28" name="椭圆 27"/>
                <p:cNvSpPr/>
                <p:nvPr/>
              </p:nvSpPr>
              <p:spPr>
                <a:xfrm>
                  <a:off x="1495425" y="2797366"/>
                  <a:ext cx="1963306" cy="1963306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solidFill>
                    <a:srgbClr val="F6973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椭圆 28"/>
                <p:cNvSpPr/>
                <p:nvPr/>
              </p:nvSpPr>
              <p:spPr>
                <a:xfrm>
                  <a:off x="1635045" y="2936986"/>
                  <a:ext cx="1684066" cy="1684066"/>
                </a:xfrm>
                <a:prstGeom prst="ellipse">
                  <a:avLst/>
                </a:prstGeom>
                <a:solidFill>
                  <a:srgbClr val="F6973B"/>
                </a:solidFill>
                <a:ln w="76200">
                  <a:solidFill>
                    <a:srgbClr val="F6973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30" name="图片 29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636365" y="3121070"/>
                  <a:ext cx="1681426" cy="1315898"/>
                </a:xfrm>
                <a:prstGeom prst="rect">
                  <a:avLst/>
                </a:prstGeom>
              </p:spPr>
            </p:pic>
          </p:grpSp>
          <p:sp>
            <p:nvSpPr>
              <p:cNvPr id="27" name="椭圆 26"/>
              <p:cNvSpPr/>
              <p:nvPr/>
            </p:nvSpPr>
            <p:spPr>
              <a:xfrm>
                <a:off x="1318100" y="2663263"/>
                <a:ext cx="700038" cy="70003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6973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4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2</a:t>
                </a:r>
                <a:endParaRPr lang="zh-CN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1318100" y="8568151"/>
              <a:ext cx="10528657" cy="2706234"/>
              <a:chOff x="1318100" y="2663263"/>
              <a:chExt cx="10528657" cy="2706234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3636056" y="2922673"/>
                <a:ext cx="8210701" cy="24468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40000"/>
                  </a:lnSpc>
                  <a:spcAft>
                    <a:spcPts val="600"/>
                  </a:spcAft>
                </a:pPr>
                <a:r>
                  <a:rPr lang="zh-CN" altLang="en-US" sz="4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了解作者的写作技巧有助于阅读 </a:t>
                </a:r>
                <a:endParaRPr lang="en-US" altLang="zh-CN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如果你了解作者的写作方式，特别是文章的组织结构，你就能找到作者在哪一部分写了你需要的内容，从而节省大量的时间</a:t>
                </a:r>
              </a:p>
            </p:txBody>
          </p:sp>
          <p:grpSp>
            <p:nvGrpSpPr>
              <p:cNvPr id="33" name="组合 32"/>
              <p:cNvGrpSpPr/>
              <p:nvPr/>
            </p:nvGrpSpPr>
            <p:grpSpPr>
              <a:xfrm>
                <a:off x="1495425" y="2807411"/>
                <a:ext cx="1963306" cy="1963306"/>
                <a:chOff x="1495425" y="2797366"/>
                <a:chExt cx="1963306" cy="1963306"/>
              </a:xfrm>
            </p:grpSpPr>
            <p:sp>
              <p:nvSpPr>
                <p:cNvPr id="35" name="椭圆 34"/>
                <p:cNvSpPr/>
                <p:nvPr/>
              </p:nvSpPr>
              <p:spPr>
                <a:xfrm>
                  <a:off x="1495425" y="2797366"/>
                  <a:ext cx="1963306" cy="1963306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solidFill>
                    <a:srgbClr val="F6973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椭圆 35"/>
                <p:cNvSpPr/>
                <p:nvPr/>
              </p:nvSpPr>
              <p:spPr>
                <a:xfrm>
                  <a:off x="1635045" y="2936986"/>
                  <a:ext cx="1684066" cy="1684066"/>
                </a:xfrm>
                <a:prstGeom prst="ellipse">
                  <a:avLst/>
                </a:prstGeom>
                <a:solidFill>
                  <a:srgbClr val="F6973B"/>
                </a:solidFill>
                <a:ln w="76200">
                  <a:solidFill>
                    <a:srgbClr val="F6973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37" name="图片 36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636365" y="3121070"/>
                  <a:ext cx="1681426" cy="1315898"/>
                </a:xfrm>
                <a:prstGeom prst="rect">
                  <a:avLst/>
                </a:prstGeom>
              </p:spPr>
            </p:pic>
          </p:grpSp>
          <p:sp>
            <p:nvSpPr>
              <p:cNvPr id="34" name="椭圆 33"/>
              <p:cNvSpPr/>
              <p:nvPr/>
            </p:nvSpPr>
            <p:spPr>
              <a:xfrm>
                <a:off x="1318100" y="2663263"/>
                <a:ext cx="700038" cy="70003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6973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4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3</a:t>
                </a:r>
                <a:endParaRPr lang="zh-CN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1739475" y="6291670"/>
            <a:ext cx="502354" cy="707300"/>
            <a:chOff x="-17646669" y="1425571"/>
            <a:chExt cx="836614" cy="1177920"/>
          </a:xfrm>
        </p:grpSpPr>
        <p:sp>
          <p:nvSpPr>
            <p:cNvPr id="53" name="Freeform 16"/>
            <p:cNvSpPr>
              <a:spLocks/>
            </p:cNvSpPr>
            <p:nvPr/>
          </p:nvSpPr>
          <p:spPr bwMode="auto">
            <a:xfrm>
              <a:off x="-17567297" y="1727195"/>
              <a:ext cx="677864" cy="796922"/>
            </a:xfrm>
            <a:custGeom>
              <a:avLst/>
              <a:gdLst>
                <a:gd name="T0" fmla="*/ 180 w 180"/>
                <a:gd name="T1" fmla="*/ 199 h 212"/>
                <a:gd name="T2" fmla="*/ 167 w 180"/>
                <a:gd name="T3" fmla="*/ 212 h 212"/>
                <a:gd name="T4" fmla="*/ 13 w 180"/>
                <a:gd name="T5" fmla="*/ 212 h 212"/>
                <a:gd name="T6" fmla="*/ 0 w 180"/>
                <a:gd name="T7" fmla="*/ 199 h 212"/>
                <a:gd name="T8" fmla="*/ 0 w 180"/>
                <a:gd name="T9" fmla="*/ 14 h 212"/>
                <a:gd name="T10" fmla="*/ 13 w 180"/>
                <a:gd name="T11" fmla="*/ 0 h 212"/>
                <a:gd name="T12" fmla="*/ 32 w 180"/>
                <a:gd name="T13" fmla="*/ 0 h 212"/>
                <a:gd name="T14" fmla="*/ 42 w 180"/>
                <a:gd name="T15" fmla="*/ 11 h 212"/>
                <a:gd name="T16" fmla="*/ 138 w 180"/>
                <a:gd name="T17" fmla="*/ 11 h 212"/>
                <a:gd name="T18" fmla="*/ 148 w 180"/>
                <a:gd name="T19" fmla="*/ 0 h 212"/>
                <a:gd name="T20" fmla="*/ 167 w 180"/>
                <a:gd name="T21" fmla="*/ 0 h 212"/>
                <a:gd name="T22" fmla="*/ 180 w 180"/>
                <a:gd name="T23" fmla="*/ 14 h 212"/>
                <a:gd name="T24" fmla="*/ 180 w 180"/>
                <a:gd name="T25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0" h="212">
                  <a:moveTo>
                    <a:pt x="180" y="199"/>
                  </a:moveTo>
                  <a:cubicBezTo>
                    <a:pt x="180" y="206"/>
                    <a:pt x="174" y="212"/>
                    <a:pt x="167" y="212"/>
                  </a:cubicBezTo>
                  <a:cubicBezTo>
                    <a:pt x="13" y="212"/>
                    <a:pt x="13" y="212"/>
                    <a:pt x="13" y="212"/>
                  </a:cubicBezTo>
                  <a:cubicBezTo>
                    <a:pt x="6" y="212"/>
                    <a:pt x="0" y="206"/>
                    <a:pt x="0" y="199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6"/>
                    <a:pt x="36" y="11"/>
                    <a:pt x="42" y="11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144" y="11"/>
                    <a:pt x="148" y="6"/>
                    <a:pt x="148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74" y="0"/>
                    <a:pt x="180" y="6"/>
                    <a:pt x="180" y="14"/>
                  </a:cubicBezTo>
                  <a:cubicBezTo>
                    <a:pt x="180" y="199"/>
                    <a:pt x="180" y="199"/>
                    <a:pt x="180" y="199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7"/>
            <p:cNvSpPr>
              <a:spLocks noEditPoints="1"/>
            </p:cNvSpPr>
            <p:nvPr/>
          </p:nvSpPr>
          <p:spPr bwMode="auto">
            <a:xfrm>
              <a:off x="-17646669" y="1425571"/>
              <a:ext cx="836614" cy="1177920"/>
            </a:xfrm>
            <a:custGeom>
              <a:avLst/>
              <a:gdLst>
                <a:gd name="T0" fmla="*/ 169 w 222"/>
                <a:gd name="T1" fmla="*/ 59 h 313"/>
                <a:gd name="T2" fmla="*/ 169 w 222"/>
                <a:gd name="T3" fmla="*/ 52 h 313"/>
                <a:gd name="T4" fmla="*/ 155 w 222"/>
                <a:gd name="T5" fmla="*/ 38 h 313"/>
                <a:gd name="T6" fmla="*/ 132 w 222"/>
                <a:gd name="T7" fmla="*/ 38 h 313"/>
                <a:gd name="T8" fmla="*/ 135 w 222"/>
                <a:gd name="T9" fmla="*/ 26 h 313"/>
                <a:gd name="T10" fmla="*/ 109 w 222"/>
                <a:gd name="T11" fmla="*/ 0 h 313"/>
                <a:gd name="T12" fmla="*/ 83 w 222"/>
                <a:gd name="T13" fmla="*/ 26 h 313"/>
                <a:gd name="T14" fmla="*/ 86 w 222"/>
                <a:gd name="T15" fmla="*/ 38 h 313"/>
                <a:gd name="T16" fmla="*/ 67 w 222"/>
                <a:gd name="T17" fmla="*/ 38 h 313"/>
                <a:gd name="T18" fmla="*/ 53 w 222"/>
                <a:gd name="T19" fmla="*/ 52 h 313"/>
                <a:gd name="T20" fmla="*/ 53 w 222"/>
                <a:gd name="T21" fmla="*/ 59 h 313"/>
                <a:gd name="T22" fmla="*/ 21 w 222"/>
                <a:gd name="T23" fmla="*/ 59 h 313"/>
                <a:gd name="T24" fmla="*/ 0 w 222"/>
                <a:gd name="T25" fmla="*/ 80 h 313"/>
                <a:gd name="T26" fmla="*/ 0 w 222"/>
                <a:gd name="T27" fmla="*/ 292 h 313"/>
                <a:gd name="T28" fmla="*/ 21 w 222"/>
                <a:gd name="T29" fmla="*/ 313 h 313"/>
                <a:gd name="T30" fmla="*/ 201 w 222"/>
                <a:gd name="T31" fmla="*/ 313 h 313"/>
                <a:gd name="T32" fmla="*/ 222 w 222"/>
                <a:gd name="T33" fmla="*/ 292 h 313"/>
                <a:gd name="T34" fmla="*/ 222 w 222"/>
                <a:gd name="T35" fmla="*/ 80 h 313"/>
                <a:gd name="T36" fmla="*/ 201 w 222"/>
                <a:gd name="T37" fmla="*/ 59 h 313"/>
                <a:gd name="T38" fmla="*/ 169 w 222"/>
                <a:gd name="T39" fmla="*/ 59 h 313"/>
                <a:gd name="T40" fmla="*/ 93 w 222"/>
                <a:gd name="T41" fmla="*/ 26 h 313"/>
                <a:gd name="T42" fmla="*/ 109 w 222"/>
                <a:gd name="T43" fmla="*/ 10 h 313"/>
                <a:gd name="T44" fmla="*/ 124 w 222"/>
                <a:gd name="T45" fmla="*/ 26 h 313"/>
                <a:gd name="T46" fmla="*/ 119 w 222"/>
                <a:gd name="T47" fmla="*/ 38 h 313"/>
                <a:gd name="T48" fmla="*/ 99 w 222"/>
                <a:gd name="T49" fmla="*/ 38 h 313"/>
                <a:gd name="T50" fmla="*/ 93 w 222"/>
                <a:gd name="T51" fmla="*/ 26 h 313"/>
                <a:gd name="T52" fmla="*/ 201 w 222"/>
                <a:gd name="T53" fmla="*/ 279 h 313"/>
                <a:gd name="T54" fmla="*/ 188 w 222"/>
                <a:gd name="T55" fmla="*/ 292 h 313"/>
                <a:gd name="T56" fmla="*/ 34 w 222"/>
                <a:gd name="T57" fmla="*/ 292 h 313"/>
                <a:gd name="T58" fmla="*/ 21 w 222"/>
                <a:gd name="T59" fmla="*/ 279 h 313"/>
                <a:gd name="T60" fmla="*/ 21 w 222"/>
                <a:gd name="T61" fmla="*/ 94 h 313"/>
                <a:gd name="T62" fmla="*/ 34 w 222"/>
                <a:gd name="T63" fmla="*/ 80 h 313"/>
                <a:gd name="T64" fmla="*/ 53 w 222"/>
                <a:gd name="T65" fmla="*/ 80 h 313"/>
                <a:gd name="T66" fmla="*/ 63 w 222"/>
                <a:gd name="T67" fmla="*/ 91 h 313"/>
                <a:gd name="T68" fmla="*/ 159 w 222"/>
                <a:gd name="T69" fmla="*/ 91 h 313"/>
                <a:gd name="T70" fmla="*/ 169 w 222"/>
                <a:gd name="T71" fmla="*/ 80 h 313"/>
                <a:gd name="T72" fmla="*/ 188 w 222"/>
                <a:gd name="T73" fmla="*/ 80 h 313"/>
                <a:gd name="T74" fmla="*/ 201 w 222"/>
                <a:gd name="T75" fmla="*/ 94 h 313"/>
                <a:gd name="T76" fmla="*/ 201 w 222"/>
                <a:gd name="T77" fmla="*/ 279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" h="313">
                  <a:moveTo>
                    <a:pt x="169" y="59"/>
                  </a:moveTo>
                  <a:cubicBezTo>
                    <a:pt x="169" y="52"/>
                    <a:pt x="169" y="52"/>
                    <a:pt x="169" y="52"/>
                  </a:cubicBezTo>
                  <a:cubicBezTo>
                    <a:pt x="169" y="44"/>
                    <a:pt x="163" y="38"/>
                    <a:pt x="155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4" y="35"/>
                    <a:pt x="135" y="30"/>
                    <a:pt x="135" y="26"/>
                  </a:cubicBezTo>
                  <a:cubicBezTo>
                    <a:pt x="135" y="11"/>
                    <a:pt x="123" y="0"/>
                    <a:pt x="109" y="0"/>
                  </a:cubicBezTo>
                  <a:cubicBezTo>
                    <a:pt x="94" y="0"/>
                    <a:pt x="83" y="11"/>
                    <a:pt x="83" y="26"/>
                  </a:cubicBezTo>
                  <a:cubicBezTo>
                    <a:pt x="83" y="30"/>
                    <a:pt x="84" y="35"/>
                    <a:pt x="86" y="38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59" y="38"/>
                    <a:pt x="53" y="44"/>
                    <a:pt x="53" y="52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69"/>
                    <a:pt x="0" y="80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04"/>
                    <a:pt x="9" y="313"/>
                    <a:pt x="21" y="313"/>
                  </a:cubicBezTo>
                  <a:cubicBezTo>
                    <a:pt x="201" y="313"/>
                    <a:pt x="201" y="313"/>
                    <a:pt x="201" y="313"/>
                  </a:cubicBezTo>
                  <a:cubicBezTo>
                    <a:pt x="213" y="313"/>
                    <a:pt x="222" y="304"/>
                    <a:pt x="222" y="292"/>
                  </a:cubicBezTo>
                  <a:cubicBezTo>
                    <a:pt x="222" y="80"/>
                    <a:pt x="222" y="80"/>
                    <a:pt x="222" y="80"/>
                  </a:cubicBezTo>
                  <a:cubicBezTo>
                    <a:pt x="222" y="69"/>
                    <a:pt x="213" y="59"/>
                    <a:pt x="201" y="59"/>
                  </a:cubicBezTo>
                  <a:lnTo>
                    <a:pt x="169" y="59"/>
                  </a:lnTo>
                  <a:close/>
                  <a:moveTo>
                    <a:pt x="93" y="26"/>
                  </a:moveTo>
                  <a:cubicBezTo>
                    <a:pt x="93" y="17"/>
                    <a:pt x="100" y="10"/>
                    <a:pt x="109" y="10"/>
                  </a:cubicBezTo>
                  <a:cubicBezTo>
                    <a:pt x="117" y="10"/>
                    <a:pt x="124" y="17"/>
                    <a:pt x="124" y="26"/>
                  </a:cubicBezTo>
                  <a:cubicBezTo>
                    <a:pt x="124" y="31"/>
                    <a:pt x="122" y="35"/>
                    <a:pt x="119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6" y="35"/>
                    <a:pt x="93" y="31"/>
                    <a:pt x="93" y="26"/>
                  </a:cubicBezTo>
                  <a:close/>
                  <a:moveTo>
                    <a:pt x="201" y="279"/>
                  </a:moveTo>
                  <a:cubicBezTo>
                    <a:pt x="201" y="286"/>
                    <a:pt x="195" y="292"/>
                    <a:pt x="188" y="292"/>
                  </a:cubicBezTo>
                  <a:cubicBezTo>
                    <a:pt x="34" y="292"/>
                    <a:pt x="34" y="292"/>
                    <a:pt x="34" y="292"/>
                  </a:cubicBezTo>
                  <a:cubicBezTo>
                    <a:pt x="27" y="292"/>
                    <a:pt x="21" y="286"/>
                    <a:pt x="21" y="279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1" y="86"/>
                    <a:pt x="27" y="80"/>
                    <a:pt x="34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53" y="86"/>
                    <a:pt x="57" y="91"/>
                    <a:pt x="63" y="91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65" y="91"/>
                    <a:pt x="169" y="86"/>
                    <a:pt x="169" y="80"/>
                  </a:cubicBezTo>
                  <a:cubicBezTo>
                    <a:pt x="188" y="80"/>
                    <a:pt x="188" y="80"/>
                    <a:pt x="188" y="80"/>
                  </a:cubicBezTo>
                  <a:cubicBezTo>
                    <a:pt x="195" y="80"/>
                    <a:pt x="201" y="86"/>
                    <a:pt x="201" y="94"/>
                  </a:cubicBezTo>
                  <a:cubicBezTo>
                    <a:pt x="201" y="279"/>
                    <a:pt x="201" y="279"/>
                    <a:pt x="201" y="279"/>
                  </a:cubicBezTo>
                  <a:close/>
                </a:path>
              </a:pathLst>
            </a:custGeom>
            <a:solidFill>
              <a:srgbClr val="F69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Oval 18"/>
            <p:cNvSpPr>
              <a:spLocks noChangeArrowheads="1"/>
            </p:cNvSpPr>
            <p:nvPr/>
          </p:nvSpPr>
          <p:spPr bwMode="auto">
            <a:xfrm>
              <a:off x="-17487919" y="1836729"/>
              <a:ext cx="138114" cy="142874"/>
            </a:xfrm>
            <a:prstGeom prst="ellipse">
              <a:avLst/>
            </a:prstGeom>
            <a:solidFill>
              <a:srgbClr val="F69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9"/>
            <p:cNvSpPr>
              <a:spLocks/>
            </p:cNvSpPr>
            <p:nvPr/>
          </p:nvSpPr>
          <p:spPr bwMode="auto">
            <a:xfrm>
              <a:off x="-17300593" y="1870070"/>
              <a:ext cx="320675" cy="79375"/>
            </a:xfrm>
            <a:custGeom>
              <a:avLst/>
              <a:gdLst>
                <a:gd name="T0" fmla="*/ 75 w 85"/>
                <a:gd name="T1" fmla="*/ 0 h 21"/>
                <a:gd name="T2" fmla="*/ 11 w 85"/>
                <a:gd name="T3" fmla="*/ 0 h 21"/>
                <a:gd name="T4" fmla="*/ 0 w 85"/>
                <a:gd name="T5" fmla="*/ 10 h 21"/>
                <a:gd name="T6" fmla="*/ 11 w 85"/>
                <a:gd name="T7" fmla="*/ 21 h 21"/>
                <a:gd name="T8" fmla="*/ 75 w 85"/>
                <a:gd name="T9" fmla="*/ 21 h 21"/>
                <a:gd name="T10" fmla="*/ 85 w 85"/>
                <a:gd name="T11" fmla="*/ 10 h 21"/>
                <a:gd name="T12" fmla="*/ 75 w 85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1">
                  <a:moveTo>
                    <a:pt x="7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0" y="21"/>
                    <a:pt x="85" y="16"/>
                    <a:pt x="85" y="10"/>
                  </a:cubicBezTo>
                  <a:cubicBezTo>
                    <a:pt x="85" y="4"/>
                    <a:pt x="80" y="0"/>
                    <a:pt x="75" y="0"/>
                  </a:cubicBezTo>
                  <a:close/>
                </a:path>
              </a:pathLst>
            </a:custGeom>
            <a:solidFill>
              <a:srgbClr val="F69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Oval 20"/>
            <p:cNvSpPr>
              <a:spLocks noChangeArrowheads="1"/>
            </p:cNvSpPr>
            <p:nvPr/>
          </p:nvSpPr>
          <p:spPr bwMode="auto">
            <a:xfrm>
              <a:off x="-17487919" y="2035170"/>
              <a:ext cx="138114" cy="139700"/>
            </a:xfrm>
            <a:prstGeom prst="ellipse">
              <a:avLst/>
            </a:prstGeom>
            <a:solidFill>
              <a:srgbClr val="F69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1"/>
            <p:cNvSpPr>
              <a:spLocks/>
            </p:cNvSpPr>
            <p:nvPr/>
          </p:nvSpPr>
          <p:spPr bwMode="auto">
            <a:xfrm>
              <a:off x="-17300593" y="2065328"/>
              <a:ext cx="320675" cy="82549"/>
            </a:xfrm>
            <a:custGeom>
              <a:avLst/>
              <a:gdLst>
                <a:gd name="T0" fmla="*/ 75 w 85"/>
                <a:gd name="T1" fmla="*/ 0 h 22"/>
                <a:gd name="T2" fmla="*/ 11 w 85"/>
                <a:gd name="T3" fmla="*/ 0 h 22"/>
                <a:gd name="T4" fmla="*/ 0 w 85"/>
                <a:gd name="T5" fmla="*/ 11 h 22"/>
                <a:gd name="T6" fmla="*/ 11 w 85"/>
                <a:gd name="T7" fmla="*/ 22 h 22"/>
                <a:gd name="T8" fmla="*/ 75 w 85"/>
                <a:gd name="T9" fmla="*/ 22 h 22"/>
                <a:gd name="T10" fmla="*/ 85 w 85"/>
                <a:gd name="T11" fmla="*/ 11 h 22"/>
                <a:gd name="T12" fmla="*/ 75 w 85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2">
                  <a:moveTo>
                    <a:pt x="7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80" y="22"/>
                    <a:pt x="85" y="17"/>
                    <a:pt x="85" y="11"/>
                  </a:cubicBezTo>
                  <a:cubicBezTo>
                    <a:pt x="85" y="5"/>
                    <a:pt x="80" y="0"/>
                    <a:pt x="75" y="0"/>
                  </a:cubicBezTo>
                  <a:close/>
                </a:path>
              </a:pathLst>
            </a:custGeom>
            <a:solidFill>
              <a:srgbClr val="F69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Oval 22"/>
            <p:cNvSpPr>
              <a:spLocks noChangeArrowheads="1"/>
            </p:cNvSpPr>
            <p:nvPr/>
          </p:nvSpPr>
          <p:spPr bwMode="auto">
            <a:xfrm>
              <a:off x="-17487904" y="2249474"/>
              <a:ext cx="138114" cy="139700"/>
            </a:xfrm>
            <a:prstGeom prst="ellipse">
              <a:avLst/>
            </a:prstGeom>
            <a:solidFill>
              <a:srgbClr val="F69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3"/>
            <p:cNvSpPr>
              <a:spLocks/>
            </p:cNvSpPr>
            <p:nvPr/>
          </p:nvSpPr>
          <p:spPr bwMode="auto">
            <a:xfrm>
              <a:off x="-17300576" y="2279651"/>
              <a:ext cx="320675" cy="79375"/>
            </a:xfrm>
            <a:custGeom>
              <a:avLst/>
              <a:gdLst>
                <a:gd name="T0" fmla="*/ 75 w 85"/>
                <a:gd name="T1" fmla="*/ 0 h 21"/>
                <a:gd name="T2" fmla="*/ 11 w 85"/>
                <a:gd name="T3" fmla="*/ 0 h 21"/>
                <a:gd name="T4" fmla="*/ 0 w 85"/>
                <a:gd name="T5" fmla="*/ 10 h 21"/>
                <a:gd name="T6" fmla="*/ 11 w 85"/>
                <a:gd name="T7" fmla="*/ 21 h 21"/>
                <a:gd name="T8" fmla="*/ 75 w 85"/>
                <a:gd name="T9" fmla="*/ 21 h 21"/>
                <a:gd name="T10" fmla="*/ 85 w 85"/>
                <a:gd name="T11" fmla="*/ 10 h 21"/>
                <a:gd name="T12" fmla="*/ 75 w 85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1">
                  <a:moveTo>
                    <a:pt x="7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0" y="21"/>
                    <a:pt x="85" y="16"/>
                    <a:pt x="85" y="10"/>
                  </a:cubicBezTo>
                  <a:cubicBezTo>
                    <a:pt x="85" y="4"/>
                    <a:pt x="80" y="0"/>
                    <a:pt x="75" y="0"/>
                  </a:cubicBezTo>
                  <a:close/>
                </a:path>
              </a:pathLst>
            </a:custGeom>
            <a:solidFill>
              <a:srgbClr val="F69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84" name="组合 1283"/>
          <p:cNvGrpSpPr/>
          <p:nvPr/>
        </p:nvGrpSpPr>
        <p:grpSpPr>
          <a:xfrm>
            <a:off x="1858818" y="8751098"/>
            <a:ext cx="1102538" cy="1103494"/>
            <a:chOff x="-13736638" y="5672138"/>
            <a:chExt cx="1830388" cy="1831976"/>
          </a:xfrm>
        </p:grpSpPr>
        <p:sp>
          <p:nvSpPr>
            <p:cNvPr id="1285" name="Freeform 145"/>
            <p:cNvSpPr>
              <a:spLocks/>
            </p:cNvSpPr>
            <p:nvPr/>
          </p:nvSpPr>
          <p:spPr bwMode="auto">
            <a:xfrm>
              <a:off x="-13692188" y="6802438"/>
              <a:ext cx="657225" cy="657225"/>
            </a:xfrm>
            <a:custGeom>
              <a:avLst/>
              <a:gdLst>
                <a:gd name="T0" fmla="*/ 414 w 414"/>
                <a:gd name="T1" fmla="*/ 373 h 414"/>
                <a:gd name="T2" fmla="*/ 40 w 414"/>
                <a:gd name="T3" fmla="*/ 0 h 414"/>
                <a:gd name="T4" fmla="*/ 0 w 414"/>
                <a:gd name="T5" fmla="*/ 265 h 414"/>
                <a:gd name="T6" fmla="*/ 149 w 414"/>
                <a:gd name="T7" fmla="*/ 414 h 414"/>
                <a:gd name="T8" fmla="*/ 414 w 414"/>
                <a:gd name="T9" fmla="*/ 373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414">
                  <a:moveTo>
                    <a:pt x="414" y="373"/>
                  </a:moveTo>
                  <a:lnTo>
                    <a:pt x="40" y="0"/>
                  </a:lnTo>
                  <a:lnTo>
                    <a:pt x="0" y="265"/>
                  </a:lnTo>
                  <a:lnTo>
                    <a:pt x="149" y="414"/>
                  </a:lnTo>
                  <a:lnTo>
                    <a:pt x="414" y="373"/>
                  </a:lnTo>
                  <a:close/>
                </a:path>
              </a:pathLst>
            </a:custGeom>
            <a:solidFill>
              <a:srgbClr val="F9DD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6" name="Freeform 146"/>
            <p:cNvSpPr>
              <a:spLocks/>
            </p:cNvSpPr>
            <p:nvPr/>
          </p:nvSpPr>
          <p:spPr bwMode="auto">
            <a:xfrm>
              <a:off x="-13736638" y="7223126"/>
              <a:ext cx="160338" cy="280988"/>
            </a:xfrm>
            <a:custGeom>
              <a:avLst/>
              <a:gdLst>
                <a:gd name="T0" fmla="*/ 28 w 101"/>
                <a:gd name="T1" fmla="*/ 0 h 177"/>
                <a:gd name="T2" fmla="*/ 0 w 101"/>
                <a:gd name="T3" fmla="*/ 177 h 177"/>
                <a:gd name="T4" fmla="*/ 101 w 101"/>
                <a:gd name="T5" fmla="*/ 75 h 177"/>
                <a:gd name="T6" fmla="*/ 28 w 101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177">
                  <a:moveTo>
                    <a:pt x="28" y="0"/>
                  </a:moveTo>
                  <a:lnTo>
                    <a:pt x="0" y="177"/>
                  </a:lnTo>
                  <a:lnTo>
                    <a:pt x="101" y="7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7" name="Freeform 147"/>
            <p:cNvSpPr>
              <a:spLocks/>
            </p:cNvSpPr>
            <p:nvPr/>
          </p:nvSpPr>
          <p:spPr bwMode="auto">
            <a:xfrm>
              <a:off x="-13736638" y="7342188"/>
              <a:ext cx="280988" cy="161925"/>
            </a:xfrm>
            <a:custGeom>
              <a:avLst/>
              <a:gdLst>
                <a:gd name="T0" fmla="*/ 101 w 177"/>
                <a:gd name="T1" fmla="*/ 0 h 102"/>
                <a:gd name="T2" fmla="*/ 0 w 177"/>
                <a:gd name="T3" fmla="*/ 102 h 102"/>
                <a:gd name="T4" fmla="*/ 177 w 177"/>
                <a:gd name="T5" fmla="*/ 74 h 102"/>
                <a:gd name="T6" fmla="*/ 101 w 177"/>
                <a:gd name="T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7" h="102">
                  <a:moveTo>
                    <a:pt x="101" y="0"/>
                  </a:moveTo>
                  <a:lnTo>
                    <a:pt x="0" y="102"/>
                  </a:lnTo>
                  <a:lnTo>
                    <a:pt x="177" y="7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DB5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8" name="Freeform 148"/>
            <p:cNvSpPr>
              <a:spLocks/>
            </p:cNvSpPr>
            <p:nvPr/>
          </p:nvSpPr>
          <p:spPr bwMode="auto">
            <a:xfrm>
              <a:off x="-13628688" y="5672138"/>
              <a:ext cx="1227138" cy="1223963"/>
            </a:xfrm>
            <a:custGeom>
              <a:avLst/>
              <a:gdLst>
                <a:gd name="T0" fmla="*/ 712 w 773"/>
                <a:gd name="T1" fmla="*/ 0 h 771"/>
                <a:gd name="T2" fmla="*/ 0 w 773"/>
                <a:gd name="T3" fmla="*/ 712 h 771"/>
                <a:gd name="T4" fmla="*/ 62 w 773"/>
                <a:gd name="T5" fmla="*/ 771 h 771"/>
                <a:gd name="T6" fmla="*/ 773 w 773"/>
                <a:gd name="T7" fmla="*/ 60 h 771"/>
                <a:gd name="T8" fmla="*/ 712 w 773"/>
                <a:gd name="T9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3" h="771">
                  <a:moveTo>
                    <a:pt x="712" y="0"/>
                  </a:moveTo>
                  <a:lnTo>
                    <a:pt x="0" y="712"/>
                  </a:lnTo>
                  <a:lnTo>
                    <a:pt x="62" y="771"/>
                  </a:lnTo>
                  <a:lnTo>
                    <a:pt x="773" y="60"/>
                  </a:lnTo>
                  <a:lnTo>
                    <a:pt x="712" y="0"/>
                  </a:lnTo>
                  <a:close/>
                </a:path>
              </a:pathLst>
            </a:custGeom>
            <a:solidFill>
              <a:srgbClr val="FF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9" name="Freeform 149"/>
            <p:cNvSpPr>
              <a:spLocks/>
            </p:cNvSpPr>
            <p:nvPr/>
          </p:nvSpPr>
          <p:spPr bwMode="auto">
            <a:xfrm>
              <a:off x="-13530263" y="5767388"/>
              <a:ext cx="1331913" cy="1331913"/>
            </a:xfrm>
            <a:custGeom>
              <a:avLst/>
              <a:gdLst>
                <a:gd name="T0" fmla="*/ 836 w 839"/>
                <a:gd name="T1" fmla="*/ 127 h 839"/>
                <a:gd name="T2" fmla="*/ 711 w 839"/>
                <a:gd name="T3" fmla="*/ 0 h 839"/>
                <a:gd name="T4" fmla="*/ 0 w 839"/>
                <a:gd name="T5" fmla="*/ 711 h 839"/>
                <a:gd name="T6" fmla="*/ 127 w 839"/>
                <a:gd name="T7" fmla="*/ 839 h 839"/>
                <a:gd name="T8" fmla="*/ 839 w 839"/>
                <a:gd name="T9" fmla="*/ 127 h 839"/>
                <a:gd name="T10" fmla="*/ 836 w 839"/>
                <a:gd name="T11" fmla="*/ 127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9" h="839">
                  <a:moveTo>
                    <a:pt x="836" y="127"/>
                  </a:moveTo>
                  <a:lnTo>
                    <a:pt x="711" y="0"/>
                  </a:lnTo>
                  <a:lnTo>
                    <a:pt x="0" y="711"/>
                  </a:lnTo>
                  <a:lnTo>
                    <a:pt x="127" y="839"/>
                  </a:lnTo>
                  <a:lnTo>
                    <a:pt x="839" y="127"/>
                  </a:lnTo>
                  <a:lnTo>
                    <a:pt x="836" y="127"/>
                  </a:ln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0" name="Freeform 150"/>
            <p:cNvSpPr>
              <a:spLocks/>
            </p:cNvSpPr>
            <p:nvPr/>
          </p:nvSpPr>
          <p:spPr bwMode="auto">
            <a:xfrm>
              <a:off x="-13328650" y="5969001"/>
              <a:ext cx="1320800" cy="1325563"/>
            </a:xfrm>
            <a:custGeom>
              <a:avLst/>
              <a:gdLst>
                <a:gd name="T0" fmla="*/ 712 w 832"/>
                <a:gd name="T1" fmla="*/ 0 h 835"/>
                <a:gd name="T2" fmla="*/ 0 w 832"/>
                <a:gd name="T3" fmla="*/ 712 h 835"/>
                <a:gd name="T4" fmla="*/ 123 w 832"/>
                <a:gd name="T5" fmla="*/ 835 h 835"/>
                <a:gd name="T6" fmla="*/ 832 w 832"/>
                <a:gd name="T7" fmla="*/ 123 h 835"/>
                <a:gd name="T8" fmla="*/ 712 w 832"/>
                <a:gd name="T9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835">
                  <a:moveTo>
                    <a:pt x="712" y="0"/>
                  </a:moveTo>
                  <a:lnTo>
                    <a:pt x="0" y="712"/>
                  </a:lnTo>
                  <a:lnTo>
                    <a:pt x="123" y="835"/>
                  </a:lnTo>
                  <a:lnTo>
                    <a:pt x="832" y="123"/>
                  </a:lnTo>
                  <a:lnTo>
                    <a:pt x="712" y="0"/>
                  </a:lnTo>
                  <a:close/>
                </a:path>
              </a:pathLst>
            </a:custGeom>
            <a:solidFill>
              <a:srgbClr val="DB5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1" name="Freeform 151"/>
            <p:cNvSpPr>
              <a:spLocks/>
            </p:cNvSpPr>
            <p:nvPr/>
          </p:nvSpPr>
          <p:spPr bwMode="auto">
            <a:xfrm>
              <a:off x="-13133388" y="6164263"/>
              <a:ext cx="1227138" cy="1230313"/>
            </a:xfrm>
            <a:custGeom>
              <a:avLst/>
              <a:gdLst>
                <a:gd name="T0" fmla="*/ 773 w 773"/>
                <a:gd name="T1" fmla="*/ 64 h 775"/>
                <a:gd name="T2" fmla="*/ 709 w 773"/>
                <a:gd name="T3" fmla="*/ 0 h 775"/>
                <a:gd name="T4" fmla="*/ 0 w 773"/>
                <a:gd name="T5" fmla="*/ 712 h 775"/>
                <a:gd name="T6" fmla="*/ 62 w 773"/>
                <a:gd name="T7" fmla="*/ 775 h 775"/>
                <a:gd name="T8" fmla="*/ 773 w 773"/>
                <a:gd name="T9" fmla="*/ 64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3" h="775">
                  <a:moveTo>
                    <a:pt x="773" y="64"/>
                  </a:moveTo>
                  <a:lnTo>
                    <a:pt x="709" y="0"/>
                  </a:lnTo>
                  <a:lnTo>
                    <a:pt x="0" y="712"/>
                  </a:lnTo>
                  <a:lnTo>
                    <a:pt x="62" y="775"/>
                  </a:lnTo>
                  <a:lnTo>
                    <a:pt x="773" y="64"/>
                  </a:lnTo>
                  <a:close/>
                </a:path>
              </a:pathLst>
            </a:custGeom>
            <a:solidFill>
              <a:srgbClr val="CC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2" name="Freeform 152"/>
            <p:cNvSpPr>
              <a:spLocks/>
            </p:cNvSpPr>
            <p:nvPr/>
          </p:nvSpPr>
          <p:spPr bwMode="auto">
            <a:xfrm>
              <a:off x="-12498388" y="5672138"/>
              <a:ext cx="592138" cy="593725"/>
            </a:xfrm>
            <a:custGeom>
              <a:avLst/>
              <a:gdLst>
                <a:gd name="T0" fmla="*/ 0 w 158"/>
                <a:gd name="T1" fmla="*/ 0 h 158"/>
                <a:gd name="T2" fmla="*/ 101 w 158"/>
                <a:gd name="T3" fmla="*/ 57 h 158"/>
                <a:gd name="T4" fmla="*/ 158 w 158"/>
                <a:gd name="T5" fmla="*/ 158 h 158"/>
                <a:gd name="T6" fmla="*/ 0 w 158"/>
                <a:gd name="T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158">
                  <a:moveTo>
                    <a:pt x="0" y="0"/>
                  </a:moveTo>
                  <a:cubicBezTo>
                    <a:pt x="0" y="0"/>
                    <a:pt x="43" y="0"/>
                    <a:pt x="101" y="57"/>
                  </a:cubicBezTo>
                  <a:cubicBezTo>
                    <a:pt x="158" y="115"/>
                    <a:pt x="158" y="158"/>
                    <a:pt x="158" y="15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3" name="Freeform 153"/>
            <p:cNvSpPr>
              <a:spLocks/>
            </p:cNvSpPr>
            <p:nvPr/>
          </p:nvSpPr>
          <p:spPr bwMode="auto">
            <a:xfrm>
              <a:off x="-13628688" y="6775451"/>
              <a:ext cx="225425" cy="222250"/>
            </a:xfrm>
            <a:custGeom>
              <a:avLst/>
              <a:gdLst>
                <a:gd name="T0" fmla="*/ 0 w 142"/>
                <a:gd name="T1" fmla="*/ 17 h 140"/>
                <a:gd name="T2" fmla="*/ 125 w 142"/>
                <a:gd name="T3" fmla="*/ 140 h 140"/>
                <a:gd name="T4" fmla="*/ 142 w 142"/>
                <a:gd name="T5" fmla="*/ 0 h 140"/>
                <a:gd name="T6" fmla="*/ 0 w 142"/>
                <a:gd name="T7" fmla="*/ 1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40">
                  <a:moveTo>
                    <a:pt x="0" y="17"/>
                  </a:moveTo>
                  <a:lnTo>
                    <a:pt x="125" y="140"/>
                  </a:lnTo>
                  <a:lnTo>
                    <a:pt x="14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9DD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4" name="Freeform 154"/>
            <p:cNvSpPr>
              <a:spLocks/>
            </p:cNvSpPr>
            <p:nvPr/>
          </p:nvSpPr>
          <p:spPr bwMode="auto">
            <a:xfrm>
              <a:off x="-13430250" y="6970713"/>
              <a:ext cx="225425" cy="225425"/>
            </a:xfrm>
            <a:custGeom>
              <a:avLst/>
              <a:gdLst>
                <a:gd name="T0" fmla="*/ 0 w 142"/>
                <a:gd name="T1" fmla="*/ 17 h 142"/>
                <a:gd name="T2" fmla="*/ 126 w 142"/>
                <a:gd name="T3" fmla="*/ 142 h 142"/>
                <a:gd name="T4" fmla="*/ 142 w 142"/>
                <a:gd name="T5" fmla="*/ 0 h 142"/>
                <a:gd name="T6" fmla="*/ 0 w 142"/>
                <a:gd name="T7" fmla="*/ 1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42">
                  <a:moveTo>
                    <a:pt x="0" y="17"/>
                  </a:moveTo>
                  <a:lnTo>
                    <a:pt x="126" y="142"/>
                  </a:lnTo>
                  <a:lnTo>
                    <a:pt x="14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9DD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5" name="Freeform 155"/>
            <p:cNvSpPr>
              <a:spLocks/>
            </p:cNvSpPr>
            <p:nvPr/>
          </p:nvSpPr>
          <p:spPr bwMode="auto">
            <a:xfrm>
              <a:off x="-13230225" y="7170738"/>
              <a:ext cx="220663" cy="220663"/>
            </a:xfrm>
            <a:custGeom>
              <a:avLst/>
              <a:gdLst>
                <a:gd name="T0" fmla="*/ 0 w 139"/>
                <a:gd name="T1" fmla="*/ 16 h 139"/>
                <a:gd name="T2" fmla="*/ 123 w 139"/>
                <a:gd name="T3" fmla="*/ 139 h 139"/>
                <a:gd name="T4" fmla="*/ 139 w 139"/>
                <a:gd name="T5" fmla="*/ 0 h 139"/>
                <a:gd name="T6" fmla="*/ 0 w 139"/>
                <a:gd name="T7" fmla="*/ 1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" h="139">
                  <a:moveTo>
                    <a:pt x="0" y="16"/>
                  </a:moveTo>
                  <a:lnTo>
                    <a:pt x="123" y="139"/>
                  </a:lnTo>
                  <a:lnTo>
                    <a:pt x="139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9DD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5123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直角三角形 24"/>
          <p:cNvSpPr/>
          <p:nvPr/>
        </p:nvSpPr>
        <p:spPr>
          <a:xfrm flipH="1">
            <a:off x="0" y="4662595"/>
            <a:ext cx="12192000" cy="2195405"/>
          </a:xfrm>
          <a:prstGeom prst="rtTriangle">
            <a:avLst/>
          </a:prstGeom>
          <a:solidFill>
            <a:srgbClr val="F69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2" name="组合 71"/>
          <p:cNvGrpSpPr/>
          <p:nvPr/>
        </p:nvGrpSpPr>
        <p:grpSpPr>
          <a:xfrm>
            <a:off x="831672" y="-4194737"/>
            <a:ext cx="10528657" cy="8611122"/>
            <a:chOff x="1318100" y="2663263"/>
            <a:chExt cx="10528657" cy="8611122"/>
          </a:xfrm>
        </p:grpSpPr>
        <p:grpSp>
          <p:nvGrpSpPr>
            <p:cNvPr id="73" name="组合 72"/>
            <p:cNvGrpSpPr/>
            <p:nvPr/>
          </p:nvGrpSpPr>
          <p:grpSpPr>
            <a:xfrm>
              <a:off x="1318100" y="2663263"/>
              <a:ext cx="9433307" cy="2107454"/>
              <a:chOff x="1318100" y="2663263"/>
              <a:chExt cx="9433307" cy="2107454"/>
            </a:xfrm>
          </p:grpSpPr>
          <p:sp>
            <p:nvSpPr>
              <p:cNvPr id="88" name="文本框 87"/>
              <p:cNvSpPr txBox="1"/>
              <p:nvPr/>
            </p:nvSpPr>
            <p:spPr>
              <a:xfrm>
                <a:off x="3636056" y="2922673"/>
                <a:ext cx="7115351" cy="1732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zh-CN" altLang="en-US" sz="4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设定</a:t>
                </a:r>
                <a:r>
                  <a:rPr lang="zh-CN" altLang="en-US" sz="4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具体阅读目的</a:t>
                </a:r>
                <a:endPara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确定具体的目的，采用适当的技巧达到阅读目的，目标越具体，阅读起来更容易</a:t>
                </a:r>
                <a:endPara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grpSp>
            <p:nvGrpSpPr>
              <p:cNvPr id="89" name="组合 88"/>
              <p:cNvGrpSpPr/>
              <p:nvPr/>
            </p:nvGrpSpPr>
            <p:grpSpPr>
              <a:xfrm>
                <a:off x="1495425" y="2807411"/>
                <a:ext cx="1963306" cy="1963306"/>
                <a:chOff x="1495425" y="2797366"/>
                <a:chExt cx="1963306" cy="1963306"/>
              </a:xfrm>
            </p:grpSpPr>
            <p:sp>
              <p:nvSpPr>
                <p:cNvPr id="91" name="椭圆 90"/>
                <p:cNvSpPr/>
                <p:nvPr/>
              </p:nvSpPr>
              <p:spPr>
                <a:xfrm>
                  <a:off x="1495425" y="2797366"/>
                  <a:ext cx="1963306" cy="1963306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solidFill>
                    <a:srgbClr val="F6973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2" name="椭圆 91"/>
                <p:cNvSpPr/>
                <p:nvPr/>
              </p:nvSpPr>
              <p:spPr>
                <a:xfrm>
                  <a:off x="1635045" y="2936986"/>
                  <a:ext cx="1684066" cy="1684066"/>
                </a:xfrm>
                <a:prstGeom prst="ellipse">
                  <a:avLst/>
                </a:prstGeom>
                <a:solidFill>
                  <a:srgbClr val="F6973B"/>
                </a:solidFill>
                <a:ln w="76200">
                  <a:solidFill>
                    <a:srgbClr val="F6973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93" name="图片 92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636365" y="3121070"/>
                  <a:ext cx="1681426" cy="1315898"/>
                </a:xfrm>
                <a:prstGeom prst="rect">
                  <a:avLst/>
                </a:prstGeom>
              </p:spPr>
            </p:pic>
          </p:grpSp>
          <p:sp>
            <p:nvSpPr>
              <p:cNvPr id="90" name="椭圆 89"/>
              <p:cNvSpPr/>
              <p:nvPr/>
            </p:nvSpPr>
            <p:spPr>
              <a:xfrm>
                <a:off x="1318100" y="2663263"/>
                <a:ext cx="700038" cy="70003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6973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4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1</a:t>
                </a:r>
                <a:endParaRPr lang="zh-CN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>
              <a:off x="1318100" y="5615707"/>
              <a:ext cx="10528657" cy="2435390"/>
              <a:chOff x="1318100" y="2663263"/>
              <a:chExt cx="10528657" cy="2435390"/>
            </a:xfrm>
          </p:grpSpPr>
          <p:sp>
            <p:nvSpPr>
              <p:cNvPr id="82" name="文本框 81"/>
              <p:cNvSpPr txBox="1"/>
              <p:nvPr/>
            </p:nvSpPr>
            <p:spPr>
              <a:xfrm>
                <a:off x="3636056" y="2922673"/>
                <a:ext cx="8210701" cy="2175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zh-CN" altLang="en-US" sz="4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学会设定具体的阅读</a:t>
                </a:r>
                <a:r>
                  <a:rPr lang="zh-CN" altLang="en-US" sz="4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目的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1</a:t>
                </a:r>
                <a:r>
                  <a: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、</a:t>
                </a:r>
                <a:r>
                  <a:rPr lang="zh-CN" altLang="en-US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根据总体阅读计划，阅读材料价值如何？提出问题缩小</a:t>
                </a:r>
                <a:endParaRPr lang="en-US" altLang="zh-CN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      阅读范围</a:t>
                </a:r>
                <a:endParaRPr lang="en-US" altLang="zh-CN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2</a:t>
                </a:r>
                <a:r>
                  <a:rPr lang="zh-CN" altLang="en-US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、想</a:t>
                </a:r>
                <a:r>
                  <a: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要或者需要从阅读材料中获取哪些具体的内容？</a:t>
                </a:r>
              </a:p>
            </p:txBody>
          </p:sp>
          <p:grpSp>
            <p:nvGrpSpPr>
              <p:cNvPr id="83" name="组合 82"/>
              <p:cNvGrpSpPr/>
              <p:nvPr/>
            </p:nvGrpSpPr>
            <p:grpSpPr>
              <a:xfrm>
                <a:off x="1495425" y="2807411"/>
                <a:ext cx="1963306" cy="1963306"/>
                <a:chOff x="1495425" y="2797366"/>
                <a:chExt cx="1963306" cy="1963306"/>
              </a:xfrm>
            </p:grpSpPr>
            <p:sp>
              <p:nvSpPr>
                <p:cNvPr id="85" name="椭圆 84"/>
                <p:cNvSpPr/>
                <p:nvPr/>
              </p:nvSpPr>
              <p:spPr>
                <a:xfrm>
                  <a:off x="1495425" y="2797366"/>
                  <a:ext cx="1963306" cy="1963306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solidFill>
                    <a:srgbClr val="F6973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6" name="椭圆 85"/>
                <p:cNvSpPr/>
                <p:nvPr/>
              </p:nvSpPr>
              <p:spPr>
                <a:xfrm>
                  <a:off x="1635045" y="2936986"/>
                  <a:ext cx="1684066" cy="1684066"/>
                </a:xfrm>
                <a:prstGeom prst="ellipse">
                  <a:avLst/>
                </a:prstGeom>
                <a:solidFill>
                  <a:srgbClr val="F6973B"/>
                </a:solidFill>
                <a:ln w="76200">
                  <a:solidFill>
                    <a:srgbClr val="F6973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87" name="图片 86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636365" y="3121070"/>
                  <a:ext cx="1681426" cy="1315898"/>
                </a:xfrm>
                <a:prstGeom prst="rect">
                  <a:avLst/>
                </a:prstGeom>
              </p:spPr>
            </p:pic>
          </p:grpSp>
          <p:sp>
            <p:nvSpPr>
              <p:cNvPr id="84" name="椭圆 83"/>
              <p:cNvSpPr/>
              <p:nvPr/>
            </p:nvSpPr>
            <p:spPr>
              <a:xfrm>
                <a:off x="1318100" y="2663263"/>
                <a:ext cx="700038" cy="70003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6973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4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2</a:t>
                </a:r>
                <a:endParaRPr lang="zh-CN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75" name="组合 74"/>
            <p:cNvGrpSpPr/>
            <p:nvPr/>
          </p:nvGrpSpPr>
          <p:grpSpPr>
            <a:xfrm>
              <a:off x="1318100" y="8568151"/>
              <a:ext cx="10528657" cy="2706234"/>
              <a:chOff x="1318100" y="2663263"/>
              <a:chExt cx="10528657" cy="2706234"/>
            </a:xfrm>
          </p:grpSpPr>
          <p:sp>
            <p:nvSpPr>
              <p:cNvPr id="76" name="文本框 75"/>
              <p:cNvSpPr txBox="1"/>
              <p:nvPr/>
            </p:nvSpPr>
            <p:spPr>
              <a:xfrm>
                <a:off x="3636056" y="2922673"/>
                <a:ext cx="8210701" cy="24468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40000"/>
                  </a:lnSpc>
                  <a:spcAft>
                    <a:spcPts val="600"/>
                  </a:spcAft>
                </a:pPr>
                <a:r>
                  <a:rPr lang="zh-CN" altLang="en-US" sz="4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了解作者的写作技巧有助于阅读 </a:t>
                </a:r>
                <a:endParaRPr lang="en-US" altLang="zh-CN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如果你了解作者的写作方式，特别是文章的组织结构，你就能找到作者在哪一部分写了你需要的内容，从而节省大量的时间</a:t>
                </a:r>
              </a:p>
            </p:txBody>
          </p:sp>
          <p:grpSp>
            <p:nvGrpSpPr>
              <p:cNvPr id="77" name="组合 76"/>
              <p:cNvGrpSpPr/>
              <p:nvPr/>
            </p:nvGrpSpPr>
            <p:grpSpPr>
              <a:xfrm>
                <a:off x="1495425" y="2807411"/>
                <a:ext cx="1963306" cy="1963306"/>
                <a:chOff x="1495425" y="2797366"/>
                <a:chExt cx="1963306" cy="1963306"/>
              </a:xfrm>
            </p:grpSpPr>
            <p:sp>
              <p:nvSpPr>
                <p:cNvPr id="79" name="椭圆 78"/>
                <p:cNvSpPr/>
                <p:nvPr/>
              </p:nvSpPr>
              <p:spPr>
                <a:xfrm>
                  <a:off x="1495425" y="2797366"/>
                  <a:ext cx="1963306" cy="1963306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solidFill>
                    <a:srgbClr val="F6973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0" name="椭圆 79"/>
                <p:cNvSpPr/>
                <p:nvPr/>
              </p:nvSpPr>
              <p:spPr>
                <a:xfrm>
                  <a:off x="1635045" y="2936986"/>
                  <a:ext cx="1684066" cy="1684066"/>
                </a:xfrm>
                <a:prstGeom prst="ellipse">
                  <a:avLst/>
                </a:prstGeom>
                <a:solidFill>
                  <a:srgbClr val="F6973B"/>
                </a:solidFill>
                <a:ln w="76200">
                  <a:solidFill>
                    <a:srgbClr val="F6973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81" name="图片 80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636365" y="3121070"/>
                  <a:ext cx="1681426" cy="1315898"/>
                </a:xfrm>
                <a:prstGeom prst="rect">
                  <a:avLst/>
                </a:prstGeom>
              </p:spPr>
            </p:pic>
          </p:grpSp>
          <p:sp>
            <p:nvSpPr>
              <p:cNvPr id="78" name="椭圆 77"/>
              <p:cNvSpPr/>
              <p:nvPr/>
            </p:nvSpPr>
            <p:spPr>
              <a:xfrm>
                <a:off x="1318100" y="2663263"/>
                <a:ext cx="700038" cy="70003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6973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4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3</a:t>
                </a:r>
                <a:endParaRPr lang="zh-CN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1739475" y="-566330"/>
            <a:ext cx="502354" cy="707300"/>
            <a:chOff x="-17646669" y="1425571"/>
            <a:chExt cx="836614" cy="1177920"/>
          </a:xfrm>
        </p:grpSpPr>
        <p:sp>
          <p:nvSpPr>
            <p:cNvPr id="95" name="Freeform 16"/>
            <p:cNvSpPr>
              <a:spLocks/>
            </p:cNvSpPr>
            <p:nvPr/>
          </p:nvSpPr>
          <p:spPr bwMode="auto">
            <a:xfrm>
              <a:off x="-17567297" y="1727195"/>
              <a:ext cx="677864" cy="796922"/>
            </a:xfrm>
            <a:custGeom>
              <a:avLst/>
              <a:gdLst>
                <a:gd name="T0" fmla="*/ 180 w 180"/>
                <a:gd name="T1" fmla="*/ 199 h 212"/>
                <a:gd name="T2" fmla="*/ 167 w 180"/>
                <a:gd name="T3" fmla="*/ 212 h 212"/>
                <a:gd name="T4" fmla="*/ 13 w 180"/>
                <a:gd name="T5" fmla="*/ 212 h 212"/>
                <a:gd name="T6" fmla="*/ 0 w 180"/>
                <a:gd name="T7" fmla="*/ 199 h 212"/>
                <a:gd name="T8" fmla="*/ 0 w 180"/>
                <a:gd name="T9" fmla="*/ 14 h 212"/>
                <a:gd name="T10" fmla="*/ 13 w 180"/>
                <a:gd name="T11" fmla="*/ 0 h 212"/>
                <a:gd name="T12" fmla="*/ 32 w 180"/>
                <a:gd name="T13" fmla="*/ 0 h 212"/>
                <a:gd name="T14" fmla="*/ 42 w 180"/>
                <a:gd name="T15" fmla="*/ 11 h 212"/>
                <a:gd name="T16" fmla="*/ 138 w 180"/>
                <a:gd name="T17" fmla="*/ 11 h 212"/>
                <a:gd name="T18" fmla="*/ 148 w 180"/>
                <a:gd name="T19" fmla="*/ 0 h 212"/>
                <a:gd name="T20" fmla="*/ 167 w 180"/>
                <a:gd name="T21" fmla="*/ 0 h 212"/>
                <a:gd name="T22" fmla="*/ 180 w 180"/>
                <a:gd name="T23" fmla="*/ 14 h 212"/>
                <a:gd name="T24" fmla="*/ 180 w 180"/>
                <a:gd name="T25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0" h="212">
                  <a:moveTo>
                    <a:pt x="180" y="199"/>
                  </a:moveTo>
                  <a:cubicBezTo>
                    <a:pt x="180" y="206"/>
                    <a:pt x="174" y="212"/>
                    <a:pt x="167" y="212"/>
                  </a:cubicBezTo>
                  <a:cubicBezTo>
                    <a:pt x="13" y="212"/>
                    <a:pt x="13" y="212"/>
                    <a:pt x="13" y="212"/>
                  </a:cubicBezTo>
                  <a:cubicBezTo>
                    <a:pt x="6" y="212"/>
                    <a:pt x="0" y="206"/>
                    <a:pt x="0" y="199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6"/>
                    <a:pt x="36" y="11"/>
                    <a:pt x="42" y="11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144" y="11"/>
                    <a:pt x="148" y="6"/>
                    <a:pt x="148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74" y="0"/>
                    <a:pt x="180" y="6"/>
                    <a:pt x="180" y="14"/>
                  </a:cubicBezTo>
                  <a:cubicBezTo>
                    <a:pt x="180" y="199"/>
                    <a:pt x="180" y="199"/>
                    <a:pt x="180" y="199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17"/>
            <p:cNvSpPr>
              <a:spLocks noEditPoints="1"/>
            </p:cNvSpPr>
            <p:nvPr/>
          </p:nvSpPr>
          <p:spPr bwMode="auto">
            <a:xfrm>
              <a:off x="-17646669" y="1425571"/>
              <a:ext cx="836614" cy="1177920"/>
            </a:xfrm>
            <a:custGeom>
              <a:avLst/>
              <a:gdLst>
                <a:gd name="T0" fmla="*/ 169 w 222"/>
                <a:gd name="T1" fmla="*/ 59 h 313"/>
                <a:gd name="T2" fmla="*/ 169 w 222"/>
                <a:gd name="T3" fmla="*/ 52 h 313"/>
                <a:gd name="T4" fmla="*/ 155 w 222"/>
                <a:gd name="T5" fmla="*/ 38 h 313"/>
                <a:gd name="T6" fmla="*/ 132 w 222"/>
                <a:gd name="T7" fmla="*/ 38 h 313"/>
                <a:gd name="T8" fmla="*/ 135 w 222"/>
                <a:gd name="T9" fmla="*/ 26 h 313"/>
                <a:gd name="T10" fmla="*/ 109 w 222"/>
                <a:gd name="T11" fmla="*/ 0 h 313"/>
                <a:gd name="T12" fmla="*/ 83 w 222"/>
                <a:gd name="T13" fmla="*/ 26 h 313"/>
                <a:gd name="T14" fmla="*/ 86 w 222"/>
                <a:gd name="T15" fmla="*/ 38 h 313"/>
                <a:gd name="T16" fmla="*/ 67 w 222"/>
                <a:gd name="T17" fmla="*/ 38 h 313"/>
                <a:gd name="T18" fmla="*/ 53 w 222"/>
                <a:gd name="T19" fmla="*/ 52 h 313"/>
                <a:gd name="T20" fmla="*/ 53 w 222"/>
                <a:gd name="T21" fmla="*/ 59 h 313"/>
                <a:gd name="T22" fmla="*/ 21 w 222"/>
                <a:gd name="T23" fmla="*/ 59 h 313"/>
                <a:gd name="T24" fmla="*/ 0 w 222"/>
                <a:gd name="T25" fmla="*/ 80 h 313"/>
                <a:gd name="T26" fmla="*/ 0 w 222"/>
                <a:gd name="T27" fmla="*/ 292 h 313"/>
                <a:gd name="T28" fmla="*/ 21 w 222"/>
                <a:gd name="T29" fmla="*/ 313 h 313"/>
                <a:gd name="T30" fmla="*/ 201 w 222"/>
                <a:gd name="T31" fmla="*/ 313 h 313"/>
                <a:gd name="T32" fmla="*/ 222 w 222"/>
                <a:gd name="T33" fmla="*/ 292 h 313"/>
                <a:gd name="T34" fmla="*/ 222 w 222"/>
                <a:gd name="T35" fmla="*/ 80 h 313"/>
                <a:gd name="T36" fmla="*/ 201 w 222"/>
                <a:gd name="T37" fmla="*/ 59 h 313"/>
                <a:gd name="T38" fmla="*/ 169 w 222"/>
                <a:gd name="T39" fmla="*/ 59 h 313"/>
                <a:gd name="T40" fmla="*/ 93 w 222"/>
                <a:gd name="T41" fmla="*/ 26 h 313"/>
                <a:gd name="T42" fmla="*/ 109 w 222"/>
                <a:gd name="T43" fmla="*/ 10 h 313"/>
                <a:gd name="T44" fmla="*/ 124 w 222"/>
                <a:gd name="T45" fmla="*/ 26 h 313"/>
                <a:gd name="T46" fmla="*/ 119 w 222"/>
                <a:gd name="T47" fmla="*/ 38 h 313"/>
                <a:gd name="T48" fmla="*/ 99 w 222"/>
                <a:gd name="T49" fmla="*/ 38 h 313"/>
                <a:gd name="T50" fmla="*/ 93 w 222"/>
                <a:gd name="T51" fmla="*/ 26 h 313"/>
                <a:gd name="T52" fmla="*/ 201 w 222"/>
                <a:gd name="T53" fmla="*/ 279 h 313"/>
                <a:gd name="T54" fmla="*/ 188 w 222"/>
                <a:gd name="T55" fmla="*/ 292 h 313"/>
                <a:gd name="T56" fmla="*/ 34 w 222"/>
                <a:gd name="T57" fmla="*/ 292 h 313"/>
                <a:gd name="T58" fmla="*/ 21 w 222"/>
                <a:gd name="T59" fmla="*/ 279 h 313"/>
                <a:gd name="T60" fmla="*/ 21 w 222"/>
                <a:gd name="T61" fmla="*/ 94 h 313"/>
                <a:gd name="T62" fmla="*/ 34 w 222"/>
                <a:gd name="T63" fmla="*/ 80 h 313"/>
                <a:gd name="T64" fmla="*/ 53 w 222"/>
                <a:gd name="T65" fmla="*/ 80 h 313"/>
                <a:gd name="T66" fmla="*/ 63 w 222"/>
                <a:gd name="T67" fmla="*/ 91 h 313"/>
                <a:gd name="T68" fmla="*/ 159 w 222"/>
                <a:gd name="T69" fmla="*/ 91 h 313"/>
                <a:gd name="T70" fmla="*/ 169 w 222"/>
                <a:gd name="T71" fmla="*/ 80 h 313"/>
                <a:gd name="T72" fmla="*/ 188 w 222"/>
                <a:gd name="T73" fmla="*/ 80 h 313"/>
                <a:gd name="T74" fmla="*/ 201 w 222"/>
                <a:gd name="T75" fmla="*/ 94 h 313"/>
                <a:gd name="T76" fmla="*/ 201 w 222"/>
                <a:gd name="T77" fmla="*/ 279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2" h="313">
                  <a:moveTo>
                    <a:pt x="169" y="59"/>
                  </a:moveTo>
                  <a:cubicBezTo>
                    <a:pt x="169" y="52"/>
                    <a:pt x="169" y="52"/>
                    <a:pt x="169" y="52"/>
                  </a:cubicBezTo>
                  <a:cubicBezTo>
                    <a:pt x="169" y="44"/>
                    <a:pt x="163" y="38"/>
                    <a:pt x="155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4" y="35"/>
                    <a:pt x="135" y="30"/>
                    <a:pt x="135" y="26"/>
                  </a:cubicBezTo>
                  <a:cubicBezTo>
                    <a:pt x="135" y="11"/>
                    <a:pt x="123" y="0"/>
                    <a:pt x="109" y="0"/>
                  </a:cubicBezTo>
                  <a:cubicBezTo>
                    <a:pt x="94" y="0"/>
                    <a:pt x="83" y="11"/>
                    <a:pt x="83" y="26"/>
                  </a:cubicBezTo>
                  <a:cubicBezTo>
                    <a:pt x="83" y="30"/>
                    <a:pt x="84" y="35"/>
                    <a:pt x="86" y="38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59" y="38"/>
                    <a:pt x="53" y="44"/>
                    <a:pt x="53" y="52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69"/>
                    <a:pt x="0" y="80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04"/>
                    <a:pt x="9" y="313"/>
                    <a:pt x="21" y="313"/>
                  </a:cubicBezTo>
                  <a:cubicBezTo>
                    <a:pt x="201" y="313"/>
                    <a:pt x="201" y="313"/>
                    <a:pt x="201" y="313"/>
                  </a:cubicBezTo>
                  <a:cubicBezTo>
                    <a:pt x="213" y="313"/>
                    <a:pt x="222" y="304"/>
                    <a:pt x="222" y="292"/>
                  </a:cubicBezTo>
                  <a:cubicBezTo>
                    <a:pt x="222" y="80"/>
                    <a:pt x="222" y="80"/>
                    <a:pt x="222" y="80"/>
                  </a:cubicBezTo>
                  <a:cubicBezTo>
                    <a:pt x="222" y="69"/>
                    <a:pt x="213" y="59"/>
                    <a:pt x="201" y="59"/>
                  </a:cubicBezTo>
                  <a:lnTo>
                    <a:pt x="169" y="59"/>
                  </a:lnTo>
                  <a:close/>
                  <a:moveTo>
                    <a:pt x="93" y="26"/>
                  </a:moveTo>
                  <a:cubicBezTo>
                    <a:pt x="93" y="17"/>
                    <a:pt x="100" y="10"/>
                    <a:pt x="109" y="10"/>
                  </a:cubicBezTo>
                  <a:cubicBezTo>
                    <a:pt x="117" y="10"/>
                    <a:pt x="124" y="17"/>
                    <a:pt x="124" y="26"/>
                  </a:cubicBezTo>
                  <a:cubicBezTo>
                    <a:pt x="124" y="31"/>
                    <a:pt x="122" y="35"/>
                    <a:pt x="119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6" y="35"/>
                    <a:pt x="93" y="31"/>
                    <a:pt x="93" y="26"/>
                  </a:cubicBezTo>
                  <a:close/>
                  <a:moveTo>
                    <a:pt x="201" y="279"/>
                  </a:moveTo>
                  <a:cubicBezTo>
                    <a:pt x="201" y="286"/>
                    <a:pt x="195" y="292"/>
                    <a:pt x="188" y="292"/>
                  </a:cubicBezTo>
                  <a:cubicBezTo>
                    <a:pt x="34" y="292"/>
                    <a:pt x="34" y="292"/>
                    <a:pt x="34" y="292"/>
                  </a:cubicBezTo>
                  <a:cubicBezTo>
                    <a:pt x="27" y="292"/>
                    <a:pt x="21" y="286"/>
                    <a:pt x="21" y="279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1" y="86"/>
                    <a:pt x="27" y="80"/>
                    <a:pt x="34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53" y="86"/>
                    <a:pt x="57" y="91"/>
                    <a:pt x="63" y="91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65" y="91"/>
                    <a:pt x="169" y="86"/>
                    <a:pt x="169" y="80"/>
                  </a:cubicBezTo>
                  <a:cubicBezTo>
                    <a:pt x="188" y="80"/>
                    <a:pt x="188" y="80"/>
                    <a:pt x="188" y="80"/>
                  </a:cubicBezTo>
                  <a:cubicBezTo>
                    <a:pt x="195" y="80"/>
                    <a:pt x="201" y="86"/>
                    <a:pt x="201" y="94"/>
                  </a:cubicBezTo>
                  <a:cubicBezTo>
                    <a:pt x="201" y="279"/>
                    <a:pt x="201" y="279"/>
                    <a:pt x="201" y="279"/>
                  </a:cubicBezTo>
                  <a:close/>
                </a:path>
              </a:pathLst>
            </a:custGeom>
            <a:solidFill>
              <a:srgbClr val="F69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Oval 18"/>
            <p:cNvSpPr>
              <a:spLocks noChangeArrowheads="1"/>
            </p:cNvSpPr>
            <p:nvPr/>
          </p:nvSpPr>
          <p:spPr bwMode="auto">
            <a:xfrm>
              <a:off x="-17487919" y="1836729"/>
              <a:ext cx="138114" cy="142874"/>
            </a:xfrm>
            <a:prstGeom prst="ellipse">
              <a:avLst/>
            </a:prstGeom>
            <a:solidFill>
              <a:srgbClr val="F69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9"/>
            <p:cNvSpPr>
              <a:spLocks/>
            </p:cNvSpPr>
            <p:nvPr/>
          </p:nvSpPr>
          <p:spPr bwMode="auto">
            <a:xfrm>
              <a:off x="-17300593" y="1870070"/>
              <a:ext cx="320675" cy="79375"/>
            </a:xfrm>
            <a:custGeom>
              <a:avLst/>
              <a:gdLst>
                <a:gd name="T0" fmla="*/ 75 w 85"/>
                <a:gd name="T1" fmla="*/ 0 h 21"/>
                <a:gd name="T2" fmla="*/ 11 w 85"/>
                <a:gd name="T3" fmla="*/ 0 h 21"/>
                <a:gd name="T4" fmla="*/ 0 w 85"/>
                <a:gd name="T5" fmla="*/ 10 h 21"/>
                <a:gd name="T6" fmla="*/ 11 w 85"/>
                <a:gd name="T7" fmla="*/ 21 h 21"/>
                <a:gd name="T8" fmla="*/ 75 w 85"/>
                <a:gd name="T9" fmla="*/ 21 h 21"/>
                <a:gd name="T10" fmla="*/ 85 w 85"/>
                <a:gd name="T11" fmla="*/ 10 h 21"/>
                <a:gd name="T12" fmla="*/ 75 w 85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1">
                  <a:moveTo>
                    <a:pt x="7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0" y="21"/>
                    <a:pt x="85" y="16"/>
                    <a:pt x="85" y="10"/>
                  </a:cubicBezTo>
                  <a:cubicBezTo>
                    <a:pt x="85" y="4"/>
                    <a:pt x="80" y="0"/>
                    <a:pt x="75" y="0"/>
                  </a:cubicBezTo>
                  <a:close/>
                </a:path>
              </a:pathLst>
            </a:custGeom>
            <a:solidFill>
              <a:srgbClr val="F69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Oval 20"/>
            <p:cNvSpPr>
              <a:spLocks noChangeArrowheads="1"/>
            </p:cNvSpPr>
            <p:nvPr/>
          </p:nvSpPr>
          <p:spPr bwMode="auto">
            <a:xfrm>
              <a:off x="-17487919" y="2035170"/>
              <a:ext cx="138114" cy="139700"/>
            </a:xfrm>
            <a:prstGeom prst="ellipse">
              <a:avLst/>
            </a:prstGeom>
            <a:solidFill>
              <a:srgbClr val="F69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21"/>
            <p:cNvSpPr>
              <a:spLocks/>
            </p:cNvSpPr>
            <p:nvPr/>
          </p:nvSpPr>
          <p:spPr bwMode="auto">
            <a:xfrm>
              <a:off x="-17300593" y="2065328"/>
              <a:ext cx="320675" cy="82549"/>
            </a:xfrm>
            <a:custGeom>
              <a:avLst/>
              <a:gdLst>
                <a:gd name="T0" fmla="*/ 75 w 85"/>
                <a:gd name="T1" fmla="*/ 0 h 22"/>
                <a:gd name="T2" fmla="*/ 11 w 85"/>
                <a:gd name="T3" fmla="*/ 0 h 22"/>
                <a:gd name="T4" fmla="*/ 0 w 85"/>
                <a:gd name="T5" fmla="*/ 11 h 22"/>
                <a:gd name="T6" fmla="*/ 11 w 85"/>
                <a:gd name="T7" fmla="*/ 22 h 22"/>
                <a:gd name="T8" fmla="*/ 75 w 85"/>
                <a:gd name="T9" fmla="*/ 22 h 22"/>
                <a:gd name="T10" fmla="*/ 85 w 85"/>
                <a:gd name="T11" fmla="*/ 11 h 22"/>
                <a:gd name="T12" fmla="*/ 75 w 85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2">
                  <a:moveTo>
                    <a:pt x="7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80" y="22"/>
                    <a:pt x="85" y="17"/>
                    <a:pt x="85" y="11"/>
                  </a:cubicBezTo>
                  <a:cubicBezTo>
                    <a:pt x="85" y="5"/>
                    <a:pt x="80" y="0"/>
                    <a:pt x="75" y="0"/>
                  </a:cubicBezTo>
                  <a:close/>
                </a:path>
              </a:pathLst>
            </a:custGeom>
            <a:solidFill>
              <a:srgbClr val="F69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Oval 22"/>
            <p:cNvSpPr>
              <a:spLocks noChangeArrowheads="1"/>
            </p:cNvSpPr>
            <p:nvPr/>
          </p:nvSpPr>
          <p:spPr bwMode="auto">
            <a:xfrm>
              <a:off x="-17487904" y="2249474"/>
              <a:ext cx="138114" cy="139700"/>
            </a:xfrm>
            <a:prstGeom prst="ellipse">
              <a:avLst/>
            </a:prstGeom>
            <a:solidFill>
              <a:srgbClr val="F69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23"/>
            <p:cNvSpPr>
              <a:spLocks/>
            </p:cNvSpPr>
            <p:nvPr/>
          </p:nvSpPr>
          <p:spPr bwMode="auto">
            <a:xfrm>
              <a:off x="-17300576" y="2279651"/>
              <a:ext cx="320675" cy="79375"/>
            </a:xfrm>
            <a:custGeom>
              <a:avLst/>
              <a:gdLst>
                <a:gd name="T0" fmla="*/ 75 w 85"/>
                <a:gd name="T1" fmla="*/ 0 h 21"/>
                <a:gd name="T2" fmla="*/ 11 w 85"/>
                <a:gd name="T3" fmla="*/ 0 h 21"/>
                <a:gd name="T4" fmla="*/ 0 w 85"/>
                <a:gd name="T5" fmla="*/ 10 h 21"/>
                <a:gd name="T6" fmla="*/ 11 w 85"/>
                <a:gd name="T7" fmla="*/ 21 h 21"/>
                <a:gd name="T8" fmla="*/ 75 w 85"/>
                <a:gd name="T9" fmla="*/ 21 h 21"/>
                <a:gd name="T10" fmla="*/ 85 w 85"/>
                <a:gd name="T11" fmla="*/ 10 h 21"/>
                <a:gd name="T12" fmla="*/ 75 w 85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1">
                  <a:moveTo>
                    <a:pt x="7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80" y="21"/>
                    <a:pt x="85" y="16"/>
                    <a:pt x="85" y="10"/>
                  </a:cubicBezTo>
                  <a:cubicBezTo>
                    <a:pt x="85" y="4"/>
                    <a:pt x="80" y="0"/>
                    <a:pt x="75" y="0"/>
                  </a:cubicBezTo>
                  <a:close/>
                </a:path>
              </a:pathLst>
            </a:custGeom>
            <a:solidFill>
              <a:srgbClr val="F69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1858818" y="1893098"/>
            <a:ext cx="1102538" cy="1103494"/>
            <a:chOff x="-13736638" y="5672138"/>
            <a:chExt cx="1830388" cy="1831976"/>
          </a:xfrm>
        </p:grpSpPr>
        <p:sp>
          <p:nvSpPr>
            <p:cNvPr id="104" name="Freeform 145"/>
            <p:cNvSpPr>
              <a:spLocks/>
            </p:cNvSpPr>
            <p:nvPr/>
          </p:nvSpPr>
          <p:spPr bwMode="auto">
            <a:xfrm>
              <a:off x="-13692188" y="6802438"/>
              <a:ext cx="657225" cy="657225"/>
            </a:xfrm>
            <a:custGeom>
              <a:avLst/>
              <a:gdLst>
                <a:gd name="T0" fmla="*/ 414 w 414"/>
                <a:gd name="T1" fmla="*/ 373 h 414"/>
                <a:gd name="T2" fmla="*/ 40 w 414"/>
                <a:gd name="T3" fmla="*/ 0 h 414"/>
                <a:gd name="T4" fmla="*/ 0 w 414"/>
                <a:gd name="T5" fmla="*/ 265 h 414"/>
                <a:gd name="T6" fmla="*/ 149 w 414"/>
                <a:gd name="T7" fmla="*/ 414 h 414"/>
                <a:gd name="T8" fmla="*/ 414 w 414"/>
                <a:gd name="T9" fmla="*/ 373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414">
                  <a:moveTo>
                    <a:pt x="414" y="373"/>
                  </a:moveTo>
                  <a:lnTo>
                    <a:pt x="40" y="0"/>
                  </a:lnTo>
                  <a:lnTo>
                    <a:pt x="0" y="265"/>
                  </a:lnTo>
                  <a:lnTo>
                    <a:pt x="149" y="414"/>
                  </a:lnTo>
                  <a:lnTo>
                    <a:pt x="414" y="373"/>
                  </a:lnTo>
                  <a:close/>
                </a:path>
              </a:pathLst>
            </a:custGeom>
            <a:solidFill>
              <a:srgbClr val="F9DD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46"/>
            <p:cNvSpPr>
              <a:spLocks/>
            </p:cNvSpPr>
            <p:nvPr/>
          </p:nvSpPr>
          <p:spPr bwMode="auto">
            <a:xfrm>
              <a:off x="-13736638" y="7223126"/>
              <a:ext cx="160338" cy="280988"/>
            </a:xfrm>
            <a:custGeom>
              <a:avLst/>
              <a:gdLst>
                <a:gd name="T0" fmla="*/ 28 w 101"/>
                <a:gd name="T1" fmla="*/ 0 h 177"/>
                <a:gd name="T2" fmla="*/ 0 w 101"/>
                <a:gd name="T3" fmla="*/ 177 h 177"/>
                <a:gd name="T4" fmla="*/ 101 w 101"/>
                <a:gd name="T5" fmla="*/ 75 h 177"/>
                <a:gd name="T6" fmla="*/ 28 w 101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177">
                  <a:moveTo>
                    <a:pt x="28" y="0"/>
                  </a:moveTo>
                  <a:lnTo>
                    <a:pt x="0" y="177"/>
                  </a:lnTo>
                  <a:lnTo>
                    <a:pt x="101" y="7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47"/>
            <p:cNvSpPr>
              <a:spLocks/>
            </p:cNvSpPr>
            <p:nvPr/>
          </p:nvSpPr>
          <p:spPr bwMode="auto">
            <a:xfrm>
              <a:off x="-13736638" y="7342188"/>
              <a:ext cx="280988" cy="161925"/>
            </a:xfrm>
            <a:custGeom>
              <a:avLst/>
              <a:gdLst>
                <a:gd name="T0" fmla="*/ 101 w 177"/>
                <a:gd name="T1" fmla="*/ 0 h 102"/>
                <a:gd name="T2" fmla="*/ 0 w 177"/>
                <a:gd name="T3" fmla="*/ 102 h 102"/>
                <a:gd name="T4" fmla="*/ 177 w 177"/>
                <a:gd name="T5" fmla="*/ 74 h 102"/>
                <a:gd name="T6" fmla="*/ 101 w 177"/>
                <a:gd name="T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7" h="102">
                  <a:moveTo>
                    <a:pt x="101" y="0"/>
                  </a:moveTo>
                  <a:lnTo>
                    <a:pt x="0" y="102"/>
                  </a:lnTo>
                  <a:lnTo>
                    <a:pt x="177" y="7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DB5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48"/>
            <p:cNvSpPr>
              <a:spLocks/>
            </p:cNvSpPr>
            <p:nvPr/>
          </p:nvSpPr>
          <p:spPr bwMode="auto">
            <a:xfrm>
              <a:off x="-13628688" y="5672138"/>
              <a:ext cx="1227138" cy="1223963"/>
            </a:xfrm>
            <a:custGeom>
              <a:avLst/>
              <a:gdLst>
                <a:gd name="T0" fmla="*/ 712 w 773"/>
                <a:gd name="T1" fmla="*/ 0 h 771"/>
                <a:gd name="T2" fmla="*/ 0 w 773"/>
                <a:gd name="T3" fmla="*/ 712 h 771"/>
                <a:gd name="T4" fmla="*/ 62 w 773"/>
                <a:gd name="T5" fmla="*/ 771 h 771"/>
                <a:gd name="T6" fmla="*/ 773 w 773"/>
                <a:gd name="T7" fmla="*/ 60 h 771"/>
                <a:gd name="T8" fmla="*/ 712 w 773"/>
                <a:gd name="T9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3" h="771">
                  <a:moveTo>
                    <a:pt x="712" y="0"/>
                  </a:moveTo>
                  <a:lnTo>
                    <a:pt x="0" y="712"/>
                  </a:lnTo>
                  <a:lnTo>
                    <a:pt x="62" y="771"/>
                  </a:lnTo>
                  <a:lnTo>
                    <a:pt x="773" y="60"/>
                  </a:lnTo>
                  <a:lnTo>
                    <a:pt x="712" y="0"/>
                  </a:lnTo>
                  <a:close/>
                </a:path>
              </a:pathLst>
            </a:custGeom>
            <a:solidFill>
              <a:srgbClr val="FF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49"/>
            <p:cNvSpPr>
              <a:spLocks/>
            </p:cNvSpPr>
            <p:nvPr/>
          </p:nvSpPr>
          <p:spPr bwMode="auto">
            <a:xfrm>
              <a:off x="-13530263" y="5767388"/>
              <a:ext cx="1331913" cy="1331913"/>
            </a:xfrm>
            <a:custGeom>
              <a:avLst/>
              <a:gdLst>
                <a:gd name="T0" fmla="*/ 836 w 839"/>
                <a:gd name="T1" fmla="*/ 127 h 839"/>
                <a:gd name="T2" fmla="*/ 711 w 839"/>
                <a:gd name="T3" fmla="*/ 0 h 839"/>
                <a:gd name="T4" fmla="*/ 0 w 839"/>
                <a:gd name="T5" fmla="*/ 711 h 839"/>
                <a:gd name="T6" fmla="*/ 127 w 839"/>
                <a:gd name="T7" fmla="*/ 839 h 839"/>
                <a:gd name="T8" fmla="*/ 839 w 839"/>
                <a:gd name="T9" fmla="*/ 127 h 839"/>
                <a:gd name="T10" fmla="*/ 836 w 839"/>
                <a:gd name="T11" fmla="*/ 127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9" h="839">
                  <a:moveTo>
                    <a:pt x="836" y="127"/>
                  </a:moveTo>
                  <a:lnTo>
                    <a:pt x="711" y="0"/>
                  </a:lnTo>
                  <a:lnTo>
                    <a:pt x="0" y="711"/>
                  </a:lnTo>
                  <a:lnTo>
                    <a:pt x="127" y="839"/>
                  </a:lnTo>
                  <a:lnTo>
                    <a:pt x="839" y="127"/>
                  </a:lnTo>
                  <a:lnTo>
                    <a:pt x="836" y="127"/>
                  </a:ln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50"/>
            <p:cNvSpPr>
              <a:spLocks/>
            </p:cNvSpPr>
            <p:nvPr/>
          </p:nvSpPr>
          <p:spPr bwMode="auto">
            <a:xfrm>
              <a:off x="-13328650" y="5969001"/>
              <a:ext cx="1320800" cy="1325563"/>
            </a:xfrm>
            <a:custGeom>
              <a:avLst/>
              <a:gdLst>
                <a:gd name="T0" fmla="*/ 712 w 832"/>
                <a:gd name="T1" fmla="*/ 0 h 835"/>
                <a:gd name="T2" fmla="*/ 0 w 832"/>
                <a:gd name="T3" fmla="*/ 712 h 835"/>
                <a:gd name="T4" fmla="*/ 123 w 832"/>
                <a:gd name="T5" fmla="*/ 835 h 835"/>
                <a:gd name="T6" fmla="*/ 832 w 832"/>
                <a:gd name="T7" fmla="*/ 123 h 835"/>
                <a:gd name="T8" fmla="*/ 712 w 832"/>
                <a:gd name="T9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835">
                  <a:moveTo>
                    <a:pt x="712" y="0"/>
                  </a:moveTo>
                  <a:lnTo>
                    <a:pt x="0" y="712"/>
                  </a:lnTo>
                  <a:lnTo>
                    <a:pt x="123" y="835"/>
                  </a:lnTo>
                  <a:lnTo>
                    <a:pt x="832" y="123"/>
                  </a:lnTo>
                  <a:lnTo>
                    <a:pt x="712" y="0"/>
                  </a:lnTo>
                  <a:close/>
                </a:path>
              </a:pathLst>
            </a:custGeom>
            <a:solidFill>
              <a:srgbClr val="DB5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51"/>
            <p:cNvSpPr>
              <a:spLocks/>
            </p:cNvSpPr>
            <p:nvPr/>
          </p:nvSpPr>
          <p:spPr bwMode="auto">
            <a:xfrm>
              <a:off x="-13133388" y="6164263"/>
              <a:ext cx="1227138" cy="1230313"/>
            </a:xfrm>
            <a:custGeom>
              <a:avLst/>
              <a:gdLst>
                <a:gd name="T0" fmla="*/ 773 w 773"/>
                <a:gd name="T1" fmla="*/ 64 h 775"/>
                <a:gd name="T2" fmla="*/ 709 w 773"/>
                <a:gd name="T3" fmla="*/ 0 h 775"/>
                <a:gd name="T4" fmla="*/ 0 w 773"/>
                <a:gd name="T5" fmla="*/ 712 h 775"/>
                <a:gd name="T6" fmla="*/ 62 w 773"/>
                <a:gd name="T7" fmla="*/ 775 h 775"/>
                <a:gd name="T8" fmla="*/ 773 w 773"/>
                <a:gd name="T9" fmla="*/ 64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3" h="775">
                  <a:moveTo>
                    <a:pt x="773" y="64"/>
                  </a:moveTo>
                  <a:lnTo>
                    <a:pt x="709" y="0"/>
                  </a:lnTo>
                  <a:lnTo>
                    <a:pt x="0" y="712"/>
                  </a:lnTo>
                  <a:lnTo>
                    <a:pt x="62" y="775"/>
                  </a:lnTo>
                  <a:lnTo>
                    <a:pt x="773" y="64"/>
                  </a:lnTo>
                  <a:close/>
                </a:path>
              </a:pathLst>
            </a:custGeom>
            <a:solidFill>
              <a:srgbClr val="CC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52"/>
            <p:cNvSpPr>
              <a:spLocks/>
            </p:cNvSpPr>
            <p:nvPr/>
          </p:nvSpPr>
          <p:spPr bwMode="auto">
            <a:xfrm>
              <a:off x="-12498388" y="5672138"/>
              <a:ext cx="592138" cy="593725"/>
            </a:xfrm>
            <a:custGeom>
              <a:avLst/>
              <a:gdLst>
                <a:gd name="T0" fmla="*/ 0 w 158"/>
                <a:gd name="T1" fmla="*/ 0 h 158"/>
                <a:gd name="T2" fmla="*/ 101 w 158"/>
                <a:gd name="T3" fmla="*/ 57 h 158"/>
                <a:gd name="T4" fmla="*/ 158 w 158"/>
                <a:gd name="T5" fmla="*/ 158 h 158"/>
                <a:gd name="T6" fmla="*/ 0 w 158"/>
                <a:gd name="T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158">
                  <a:moveTo>
                    <a:pt x="0" y="0"/>
                  </a:moveTo>
                  <a:cubicBezTo>
                    <a:pt x="0" y="0"/>
                    <a:pt x="43" y="0"/>
                    <a:pt x="101" y="57"/>
                  </a:cubicBezTo>
                  <a:cubicBezTo>
                    <a:pt x="158" y="115"/>
                    <a:pt x="158" y="158"/>
                    <a:pt x="158" y="15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53"/>
            <p:cNvSpPr>
              <a:spLocks/>
            </p:cNvSpPr>
            <p:nvPr/>
          </p:nvSpPr>
          <p:spPr bwMode="auto">
            <a:xfrm>
              <a:off x="-13628688" y="6775451"/>
              <a:ext cx="225425" cy="222250"/>
            </a:xfrm>
            <a:custGeom>
              <a:avLst/>
              <a:gdLst>
                <a:gd name="T0" fmla="*/ 0 w 142"/>
                <a:gd name="T1" fmla="*/ 17 h 140"/>
                <a:gd name="T2" fmla="*/ 125 w 142"/>
                <a:gd name="T3" fmla="*/ 140 h 140"/>
                <a:gd name="T4" fmla="*/ 142 w 142"/>
                <a:gd name="T5" fmla="*/ 0 h 140"/>
                <a:gd name="T6" fmla="*/ 0 w 142"/>
                <a:gd name="T7" fmla="*/ 1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40">
                  <a:moveTo>
                    <a:pt x="0" y="17"/>
                  </a:moveTo>
                  <a:lnTo>
                    <a:pt x="125" y="140"/>
                  </a:lnTo>
                  <a:lnTo>
                    <a:pt x="14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9DD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54"/>
            <p:cNvSpPr>
              <a:spLocks/>
            </p:cNvSpPr>
            <p:nvPr/>
          </p:nvSpPr>
          <p:spPr bwMode="auto">
            <a:xfrm>
              <a:off x="-13430250" y="6970713"/>
              <a:ext cx="225425" cy="225425"/>
            </a:xfrm>
            <a:custGeom>
              <a:avLst/>
              <a:gdLst>
                <a:gd name="T0" fmla="*/ 0 w 142"/>
                <a:gd name="T1" fmla="*/ 17 h 142"/>
                <a:gd name="T2" fmla="*/ 126 w 142"/>
                <a:gd name="T3" fmla="*/ 142 h 142"/>
                <a:gd name="T4" fmla="*/ 142 w 142"/>
                <a:gd name="T5" fmla="*/ 0 h 142"/>
                <a:gd name="T6" fmla="*/ 0 w 142"/>
                <a:gd name="T7" fmla="*/ 1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42">
                  <a:moveTo>
                    <a:pt x="0" y="17"/>
                  </a:moveTo>
                  <a:lnTo>
                    <a:pt x="126" y="142"/>
                  </a:lnTo>
                  <a:lnTo>
                    <a:pt x="14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9DD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55"/>
            <p:cNvSpPr>
              <a:spLocks/>
            </p:cNvSpPr>
            <p:nvPr/>
          </p:nvSpPr>
          <p:spPr bwMode="auto">
            <a:xfrm>
              <a:off x="-13230225" y="7170738"/>
              <a:ext cx="220663" cy="220663"/>
            </a:xfrm>
            <a:custGeom>
              <a:avLst/>
              <a:gdLst>
                <a:gd name="T0" fmla="*/ 0 w 139"/>
                <a:gd name="T1" fmla="*/ 16 h 139"/>
                <a:gd name="T2" fmla="*/ 123 w 139"/>
                <a:gd name="T3" fmla="*/ 139 h 139"/>
                <a:gd name="T4" fmla="*/ 139 w 139"/>
                <a:gd name="T5" fmla="*/ 0 h 139"/>
                <a:gd name="T6" fmla="*/ 0 w 139"/>
                <a:gd name="T7" fmla="*/ 1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" h="139">
                  <a:moveTo>
                    <a:pt x="0" y="16"/>
                  </a:moveTo>
                  <a:lnTo>
                    <a:pt x="123" y="139"/>
                  </a:lnTo>
                  <a:lnTo>
                    <a:pt x="139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9DD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5" name="矩形 114"/>
          <p:cNvSpPr/>
          <p:nvPr/>
        </p:nvSpPr>
        <p:spPr>
          <a:xfrm>
            <a:off x="0" y="6858000"/>
            <a:ext cx="12192000" cy="6858000"/>
          </a:xfrm>
          <a:prstGeom prst="rect">
            <a:avLst/>
          </a:prstGeom>
          <a:solidFill>
            <a:srgbClr val="F69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文本框 115"/>
          <p:cNvSpPr txBox="1"/>
          <p:nvPr/>
        </p:nvSpPr>
        <p:spPr>
          <a:xfrm>
            <a:off x="3805084" y="6460390"/>
            <a:ext cx="838691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三种</a:t>
            </a:r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常见的文字组织方式</a:t>
            </a:r>
            <a:endParaRPr lang="en-US" altLang="zh-CN" sz="5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3594795" y="8965459"/>
            <a:ext cx="680650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指</a:t>
            </a:r>
            <a:r>
              <a:rPr lang="zh-CN" altLang="en-US" sz="24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的是故事、大多数评论、杂文以及其他说明文</a:t>
            </a:r>
            <a:r>
              <a:rPr lang="zh-CN" altLang="en-US" sz="24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。</a:t>
            </a:r>
            <a:endParaRPr lang="en-US" altLang="zh-CN" sz="2400" dirty="0" smtClean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说明文</a:t>
            </a:r>
            <a:r>
              <a:rPr lang="zh-CN" altLang="en-US" sz="24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通常由三个部分构成：介绍、发展和</a:t>
            </a:r>
            <a:r>
              <a:rPr lang="zh-CN" altLang="en-US" sz="24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总结</a:t>
            </a:r>
            <a:r>
              <a:rPr lang="zh-CN" altLang="en-US" sz="24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0" r="3100"/>
          <a:stretch/>
        </p:blipFill>
        <p:spPr>
          <a:xfrm>
            <a:off x="1075878" y="8040204"/>
            <a:ext cx="2435096" cy="2435096"/>
          </a:xfrm>
          <a:prstGeom prst="ellipse">
            <a:avLst/>
          </a:prstGeom>
        </p:spPr>
      </p:pic>
      <p:sp>
        <p:nvSpPr>
          <p:cNvPr id="126" name="矩形 125"/>
          <p:cNvSpPr/>
          <p:nvPr/>
        </p:nvSpPr>
        <p:spPr>
          <a:xfrm>
            <a:off x="2296774" y="8040204"/>
            <a:ext cx="2999126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F6973B"/>
                </a:solidFill>
                <a:latin typeface="+mj-ea"/>
                <a:ea typeface="+mj-ea"/>
              </a:rPr>
              <a:t>新闻报道</a:t>
            </a:r>
            <a:endParaRPr lang="zh-CN" altLang="en-US" sz="4000" dirty="0">
              <a:solidFill>
                <a:srgbClr val="F6973B"/>
              </a:solidFill>
              <a:latin typeface="+mj-ea"/>
              <a:ea typeface="+mj-ea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3594795" y="12090269"/>
            <a:ext cx="6806505" cy="1383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作者在开头先给出主要观点，告知事情的发生发展或提出问题，其次阐述观点，并提出论据，最后对全文进行总结。</a:t>
            </a:r>
          </a:p>
        </p:txBody>
      </p:sp>
      <p:pic>
        <p:nvPicPr>
          <p:cNvPr id="128" name="图片 12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0" r="3100"/>
          <a:stretch/>
        </p:blipFill>
        <p:spPr>
          <a:xfrm>
            <a:off x="1075878" y="11165014"/>
            <a:ext cx="2435096" cy="2435096"/>
          </a:xfrm>
          <a:prstGeom prst="ellipse">
            <a:avLst/>
          </a:prstGeom>
        </p:spPr>
      </p:pic>
      <p:sp>
        <p:nvSpPr>
          <p:cNvPr id="129" name="矩形 128"/>
          <p:cNvSpPr/>
          <p:nvPr/>
        </p:nvSpPr>
        <p:spPr>
          <a:xfrm>
            <a:off x="2296774" y="11165014"/>
            <a:ext cx="4408826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4000" dirty="0">
                <a:solidFill>
                  <a:srgbClr val="F6973B"/>
                </a:solidFill>
                <a:latin typeface="+mj-ea"/>
                <a:ea typeface="+mj-ea"/>
              </a:rPr>
              <a:t>非小说文学图书</a:t>
            </a:r>
          </a:p>
        </p:txBody>
      </p:sp>
    </p:spTree>
    <p:extLst>
      <p:ext uri="{BB962C8B-B14F-4D97-AF65-F5344CB8AC3E}">
        <p14:creationId xmlns:p14="http://schemas.microsoft.com/office/powerpoint/2010/main" val="210010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9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594795" y="2107459"/>
            <a:ext cx="680650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指</a:t>
            </a:r>
            <a:r>
              <a:rPr lang="zh-CN" altLang="en-US" sz="24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的是故事、大多数评论、杂文以及其他说明文</a:t>
            </a:r>
            <a:r>
              <a:rPr lang="zh-CN" altLang="en-US" sz="24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。</a:t>
            </a:r>
            <a:endParaRPr lang="en-US" altLang="zh-CN" sz="2400" dirty="0" smtClean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说明文</a:t>
            </a:r>
            <a:r>
              <a:rPr lang="zh-CN" altLang="en-US" sz="24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通常由三个部分构成：介绍、发展和</a:t>
            </a:r>
            <a:r>
              <a:rPr lang="zh-CN" altLang="en-US" sz="24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总结</a:t>
            </a:r>
            <a:r>
              <a:rPr lang="zh-CN" altLang="en-US" sz="24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0" r="3100"/>
          <a:stretch/>
        </p:blipFill>
        <p:spPr>
          <a:xfrm>
            <a:off x="1075878" y="1182204"/>
            <a:ext cx="2435096" cy="2435096"/>
          </a:xfrm>
          <a:prstGeom prst="ellipse">
            <a:avLst/>
          </a:prstGeom>
          <a:ln w="38100">
            <a:solidFill>
              <a:schemeClr val="bg1"/>
            </a:solidFill>
          </a:ln>
        </p:spPr>
      </p:pic>
      <p:sp>
        <p:nvSpPr>
          <p:cNvPr id="7" name="矩形 6"/>
          <p:cNvSpPr/>
          <p:nvPr/>
        </p:nvSpPr>
        <p:spPr>
          <a:xfrm>
            <a:off x="2296774" y="1182204"/>
            <a:ext cx="2999126" cy="707886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F6973B"/>
                </a:solidFill>
                <a:latin typeface="+mj-ea"/>
                <a:ea typeface="+mj-ea"/>
              </a:rPr>
              <a:t>新闻报道</a:t>
            </a:r>
            <a:endParaRPr lang="zh-CN" altLang="en-US" sz="4000" dirty="0">
              <a:solidFill>
                <a:srgbClr val="F6973B"/>
              </a:solidFill>
              <a:latin typeface="+mj-ea"/>
              <a:ea typeface="+mj-ea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86" b="15986"/>
          <a:stretch/>
        </p:blipFill>
        <p:spPr>
          <a:xfrm>
            <a:off x="1072312" y="4305231"/>
            <a:ext cx="2438661" cy="2438661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</p:pic>
      <p:sp>
        <p:nvSpPr>
          <p:cNvPr id="8" name="文本框 7"/>
          <p:cNvSpPr txBox="1"/>
          <p:nvPr/>
        </p:nvSpPr>
        <p:spPr>
          <a:xfrm>
            <a:off x="3594795" y="5232269"/>
            <a:ext cx="6806505" cy="1383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作者在开头先给出主要观点，告知事情的发生发展或提出问题，其次阐述观点，并提出论据，最后对全文进行总结。</a:t>
            </a:r>
          </a:p>
        </p:txBody>
      </p:sp>
      <p:sp>
        <p:nvSpPr>
          <p:cNvPr id="10" name="矩形 9"/>
          <p:cNvSpPr/>
          <p:nvPr/>
        </p:nvSpPr>
        <p:spPr>
          <a:xfrm>
            <a:off x="2296774" y="4307014"/>
            <a:ext cx="4408826" cy="707886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4000" dirty="0">
                <a:solidFill>
                  <a:srgbClr val="F6973B"/>
                </a:solidFill>
                <a:latin typeface="+mj-ea"/>
                <a:ea typeface="+mj-ea"/>
              </a:rPr>
              <a:t>非小说文学图书</a:t>
            </a:r>
          </a:p>
        </p:txBody>
      </p:sp>
      <p:sp>
        <p:nvSpPr>
          <p:cNvPr id="11" name="矩形 10"/>
          <p:cNvSpPr/>
          <p:nvPr/>
        </p:nvSpPr>
        <p:spPr>
          <a:xfrm>
            <a:off x="0" y="6858000"/>
            <a:ext cx="12192000" cy="6858000"/>
          </a:xfrm>
          <a:prstGeom prst="rect">
            <a:avLst/>
          </a:prstGeom>
          <a:solidFill>
            <a:srgbClr val="F69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95" b="239"/>
          <a:stretch/>
        </p:blipFill>
        <p:spPr>
          <a:xfrm>
            <a:off x="1075879" y="7544452"/>
            <a:ext cx="2435094" cy="2435094"/>
          </a:xfrm>
          <a:prstGeom prst="ellipse">
            <a:avLst/>
          </a:prstGeom>
          <a:ln w="38100">
            <a:solidFill>
              <a:schemeClr val="bg1"/>
            </a:solidFill>
          </a:ln>
        </p:spPr>
      </p:pic>
      <p:sp>
        <p:nvSpPr>
          <p:cNvPr id="12" name="文本框 11"/>
          <p:cNvSpPr txBox="1"/>
          <p:nvPr/>
        </p:nvSpPr>
        <p:spPr>
          <a:xfrm>
            <a:off x="3594795" y="8469706"/>
            <a:ext cx="6806505" cy="1383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小说是一种艺术形式，与其他非小说体截然不同，小说的结构或组织形式都是隐形的，每个小说家都有自己的写作手法。</a:t>
            </a:r>
          </a:p>
        </p:txBody>
      </p:sp>
      <p:sp>
        <p:nvSpPr>
          <p:cNvPr id="14" name="矩形 13"/>
          <p:cNvSpPr/>
          <p:nvPr/>
        </p:nvSpPr>
        <p:spPr>
          <a:xfrm>
            <a:off x="2296774" y="7544451"/>
            <a:ext cx="2999126" cy="707886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4000" dirty="0">
                <a:solidFill>
                  <a:srgbClr val="F6973B"/>
                </a:solidFill>
                <a:latin typeface="+mj-ea"/>
                <a:ea typeface="+mj-ea"/>
              </a:rPr>
              <a:t>小说载体</a:t>
            </a:r>
          </a:p>
        </p:txBody>
      </p:sp>
      <p:sp>
        <p:nvSpPr>
          <p:cNvPr id="27" name="直角三角形 26"/>
          <p:cNvSpPr/>
          <p:nvPr/>
        </p:nvSpPr>
        <p:spPr>
          <a:xfrm flipH="1">
            <a:off x="0" y="-2195405"/>
            <a:ext cx="12192000" cy="2195405"/>
          </a:xfrm>
          <a:prstGeom prst="rtTriangle">
            <a:avLst/>
          </a:prstGeom>
          <a:solidFill>
            <a:srgbClr val="F69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3805084" y="-397610"/>
            <a:ext cx="838691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三种</a:t>
            </a:r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常见的文字组织方式</a:t>
            </a:r>
            <a:endParaRPr lang="en-US" altLang="zh-CN" sz="5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773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0" y="685800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-1"/>
            <a:ext cx="12192000" cy="5217447"/>
          </a:xfrm>
          <a:prstGeom prst="rect">
            <a:avLst/>
          </a:prstGeom>
          <a:solidFill>
            <a:srgbClr val="F69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95" b="239"/>
          <a:stretch/>
        </p:blipFill>
        <p:spPr>
          <a:xfrm>
            <a:off x="1075879" y="686452"/>
            <a:ext cx="2435094" cy="2435094"/>
          </a:xfrm>
          <a:prstGeom prst="ellipse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文本框 3"/>
          <p:cNvSpPr txBox="1"/>
          <p:nvPr/>
        </p:nvSpPr>
        <p:spPr>
          <a:xfrm>
            <a:off x="3594795" y="1611706"/>
            <a:ext cx="6806505" cy="1383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小说是一种艺术形式，与其他非小说体截然不同，小说的结构或组织形式都是隐形的，每个小说家都有自己的写作手法。</a:t>
            </a:r>
          </a:p>
        </p:txBody>
      </p:sp>
      <p:sp>
        <p:nvSpPr>
          <p:cNvPr id="5" name="矩形 4"/>
          <p:cNvSpPr/>
          <p:nvPr/>
        </p:nvSpPr>
        <p:spPr>
          <a:xfrm>
            <a:off x="2296774" y="686451"/>
            <a:ext cx="2999126" cy="707886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4000" dirty="0">
                <a:solidFill>
                  <a:srgbClr val="F6973B"/>
                </a:solidFill>
                <a:latin typeface="+mj-ea"/>
                <a:ea typeface="+mj-ea"/>
              </a:rPr>
              <a:t>小说载体</a:t>
            </a:r>
          </a:p>
        </p:txBody>
      </p:sp>
      <p:sp>
        <p:nvSpPr>
          <p:cNvPr id="6" name="直角三角形 5"/>
          <p:cNvSpPr/>
          <p:nvPr/>
        </p:nvSpPr>
        <p:spPr>
          <a:xfrm flipH="1">
            <a:off x="0" y="3022042"/>
            <a:ext cx="12192000" cy="219540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3805084" y="4869280"/>
            <a:ext cx="8386916" cy="923330"/>
          </a:xfrm>
          <a:prstGeom prst="rect">
            <a:avLst/>
          </a:prstGeom>
          <a:solidFill>
            <a:srgbClr val="F6973B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+mj-ea"/>
                <a:ea typeface="+mj-ea"/>
              </a:rPr>
              <a:t>阅读信息的四个层次</a:t>
            </a:r>
          </a:p>
        </p:txBody>
      </p:sp>
      <p:grpSp>
        <p:nvGrpSpPr>
          <p:cNvPr id="22" name="Group 4"/>
          <p:cNvGrpSpPr>
            <a:grpSpLocks noChangeAspect="1"/>
          </p:cNvGrpSpPr>
          <p:nvPr/>
        </p:nvGrpSpPr>
        <p:grpSpPr bwMode="auto">
          <a:xfrm>
            <a:off x="12568236" y="6401963"/>
            <a:ext cx="4256088" cy="6356350"/>
            <a:chOff x="4310" y="4312"/>
            <a:chExt cx="2681" cy="4004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4525" y="4655"/>
              <a:ext cx="2466" cy="3446"/>
            </a:xfrm>
            <a:custGeom>
              <a:avLst/>
              <a:gdLst>
                <a:gd name="T0" fmla="*/ 2457 w 2466"/>
                <a:gd name="T1" fmla="*/ 3446 h 3446"/>
                <a:gd name="T2" fmla="*/ 0 w 2466"/>
                <a:gd name="T3" fmla="*/ 3437 h 3446"/>
                <a:gd name="T4" fmla="*/ 10 w 2466"/>
                <a:gd name="T5" fmla="*/ 0 h 3446"/>
                <a:gd name="T6" fmla="*/ 2466 w 2466"/>
                <a:gd name="T7" fmla="*/ 6 h 3446"/>
                <a:gd name="T8" fmla="*/ 2457 w 2466"/>
                <a:gd name="T9" fmla="*/ 3446 h 3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6" h="3446">
                  <a:moveTo>
                    <a:pt x="2457" y="3446"/>
                  </a:moveTo>
                  <a:lnTo>
                    <a:pt x="0" y="3437"/>
                  </a:lnTo>
                  <a:lnTo>
                    <a:pt x="10" y="0"/>
                  </a:lnTo>
                  <a:lnTo>
                    <a:pt x="2466" y="6"/>
                  </a:lnTo>
                  <a:lnTo>
                    <a:pt x="2457" y="3446"/>
                  </a:lnTo>
                  <a:close/>
                </a:path>
              </a:pathLst>
            </a:custGeom>
            <a:solidFill>
              <a:srgbClr val="249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4422" y="4446"/>
              <a:ext cx="2476" cy="3558"/>
            </a:xfrm>
            <a:custGeom>
              <a:avLst/>
              <a:gdLst>
                <a:gd name="T0" fmla="*/ 2466 w 2476"/>
                <a:gd name="T1" fmla="*/ 3558 h 3558"/>
                <a:gd name="T2" fmla="*/ 82 w 2476"/>
                <a:gd name="T3" fmla="*/ 3552 h 3558"/>
                <a:gd name="T4" fmla="*/ 0 w 2476"/>
                <a:gd name="T5" fmla="*/ 3303 h 3558"/>
                <a:gd name="T6" fmla="*/ 19 w 2476"/>
                <a:gd name="T7" fmla="*/ 112 h 3558"/>
                <a:gd name="T8" fmla="*/ 2354 w 2476"/>
                <a:gd name="T9" fmla="*/ 0 h 3558"/>
                <a:gd name="T10" fmla="*/ 2476 w 2476"/>
                <a:gd name="T11" fmla="*/ 215 h 3558"/>
                <a:gd name="T12" fmla="*/ 2466 w 2476"/>
                <a:gd name="T13" fmla="*/ 3558 h 3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6" h="3558">
                  <a:moveTo>
                    <a:pt x="2466" y="3558"/>
                  </a:moveTo>
                  <a:lnTo>
                    <a:pt x="82" y="3552"/>
                  </a:lnTo>
                  <a:lnTo>
                    <a:pt x="0" y="3303"/>
                  </a:lnTo>
                  <a:lnTo>
                    <a:pt x="19" y="112"/>
                  </a:lnTo>
                  <a:lnTo>
                    <a:pt x="2354" y="0"/>
                  </a:lnTo>
                  <a:lnTo>
                    <a:pt x="2476" y="215"/>
                  </a:lnTo>
                  <a:lnTo>
                    <a:pt x="2466" y="35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4310" y="4312"/>
              <a:ext cx="2466" cy="3443"/>
            </a:xfrm>
            <a:custGeom>
              <a:avLst/>
              <a:gdLst>
                <a:gd name="T0" fmla="*/ 2457 w 2466"/>
                <a:gd name="T1" fmla="*/ 3443 h 3443"/>
                <a:gd name="T2" fmla="*/ 0 w 2466"/>
                <a:gd name="T3" fmla="*/ 3437 h 3443"/>
                <a:gd name="T4" fmla="*/ 10 w 2466"/>
                <a:gd name="T5" fmla="*/ 0 h 3443"/>
                <a:gd name="T6" fmla="*/ 2466 w 2466"/>
                <a:gd name="T7" fmla="*/ 6 h 3443"/>
                <a:gd name="T8" fmla="*/ 2457 w 2466"/>
                <a:gd name="T9" fmla="*/ 3443 h 3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6" h="3443">
                  <a:moveTo>
                    <a:pt x="2457" y="3443"/>
                  </a:moveTo>
                  <a:lnTo>
                    <a:pt x="0" y="3437"/>
                  </a:lnTo>
                  <a:lnTo>
                    <a:pt x="10" y="0"/>
                  </a:lnTo>
                  <a:lnTo>
                    <a:pt x="2466" y="6"/>
                  </a:lnTo>
                  <a:lnTo>
                    <a:pt x="2457" y="3443"/>
                  </a:lnTo>
                  <a:close/>
                </a:path>
              </a:pathLst>
            </a:custGeom>
            <a:solidFill>
              <a:srgbClr val="249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8"/>
            <p:cNvSpPr>
              <a:spLocks noChangeArrowheads="1"/>
            </p:cNvSpPr>
            <p:nvPr/>
          </p:nvSpPr>
          <p:spPr bwMode="auto">
            <a:xfrm>
              <a:off x="4731" y="4739"/>
              <a:ext cx="1627" cy="10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4818" y="5000"/>
              <a:ext cx="699" cy="84"/>
            </a:xfrm>
            <a:prstGeom prst="rect">
              <a:avLst/>
            </a:prstGeom>
            <a:solidFill>
              <a:srgbClr val="78B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10"/>
            <p:cNvSpPr>
              <a:spLocks noChangeArrowheads="1"/>
            </p:cNvSpPr>
            <p:nvPr/>
          </p:nvSpPr>
          <p:spPr bwMode="auto">
            <a:xfrm>
              <a:off x="4818" y="5190"/>
              <a:ext cx="1447" cy="84"/>
            </a:xfrm>
            <a:prstGeom prst="rect">
              <a:avLst/>
            </a:prstGeom>
            <a:solidFill>
              <a:srgbClr val="78B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4310" y="7727"/>
              <a:ext cx="331" cy="365"/>
            </a:xfrm>
            <a:custGeom>
              <a:avLst/>
              <a:gdLst>
                <a:gd name="T0" fmla="*/ 0 w 331"/>
                <a:gd name="T1" fmla="*/ 22 h 365"/>
                <a:gd name="T2" fmla="*/ 215 w 331"/>
                <a:gd name="T3" fmla="*/ 365 h 365"/>
                <a:gd name="T4" fmla="*/ 331 w 331"/>
                <a:gd name="T5" fmla="*/ 365 h 365"/>
                <a:gd name="T6" fmla="*/ 100 w 331"/>
                <a:gd name="T7" fmla="*/ 0 h 365"/>
                <a:gd name="T8" fmla="*/ 0 w 331"/>
                <a:gd name="T9" fmla="*/ 22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65">
                  <a:moveTo>
                    <a:pt x="0" y="22"/>
                  </a:moveTo>
                  <a:lnTo>
                    <a:pt x="215" y="365"/>
                  </a:lnTo>
                  <a:lnTo>
                    <a:pt x="331" y="365"/>
                  </a:lnTo>
                  <a:lnTo>
                    <a:pt x="10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249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6084" y="7886"/>
              <a:ext cx="274" cy="430"/>
            </a:xfrm>
            <a:custGeom>
              <a:avLst/>
              <a:gdLst>
                <a:gd name="T0" fmla="*/ 0 w 274"/>
                <a:gd name="T1" fmla="*/ 0 h 430"/>
                <a:gd name="T2" fmla="*/ 0 w 274"/>
                <a:gd name="T3" fmla="*/ 430 h 430"/>
                <a:gd name="T4" fmla="*/ 137 w 274"/>
                <a:gd name="T5" fmla="*/ 361 h 430"/>
                <a:gd name="T6" fmla="*/ 274 w 274"/>
                <a:gd name="T7" fmla="*/ 430 h 430"/>
                <a:gd name="T8" fmla="*/ 274 w 274"/>
                <a:gd name="T9" fmla="*/ 0 h 430"/>
                <a:gd name="T10" fmla="*/ 0 w 274"/>
                <a:gd name="T11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" h="430">
                  <a:moveTo>
                    <a:pt x="0" y="0"/>
                  </a:moveTo>
                  <a:lnTo>
                    <a:pt x="0" y="430"/>
                  </a:lnTo>
                  <a:lnTo>
                    <a:pt x="137" y="361"/>
                  </a:lnTo>
                  <a:lnTo>
                    <a:pt x="274" y="430"/>
                  </a:lnTo>
                  <a:lnTo>
                    <a:pt x="2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-3700516" y="7079826"/>
            <a:ext cx="7208479" cy="7208479"/>
            <a:chOff x="-2669920" y="8483133"/>
            <a:chExt cx="5390516" cy="5390516"/>
          </a:xfrm>
        </p:grpSpPr>
        <p:sp>
          <p:nvSpPr>
            <p:cNvPr id="35" name="弦形 34"/>
            <p:cNvSpPr/>
            <p:nvPr/>
          </p:nvSpPr>
          <p:spPr>
            <a:xfrm rot="6764133">
              <a:off x="-2669920" y="8483133"/>
              <a:ext cx="5390516" cy="5390516"/>
            </a:xfrm>
            <a:prstGeom prst="chord">
              <a:avLst/>
            </a:prstGeom>
            <a:solidFill>
              <a:srgbClr val="F697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265579" y="10257452"/>
              <a:ext cx="4646251" cy="2193750"/>
            </a:xfrm>
            <a:prstGeom prst="rect">
              <a:avLst/>
            </a:prstGeom>
          </p:spPr>
        </p:pic>
      </p:grpSp>
      <p:grpSp>
        <p:nvGrpSpPr>
          <p:cNvPr id="55" name="组合 54"/>
          <p:cNvGrpSpPr/>
          <p:nvPr/>
        </p:nvGrpSpPr>
        <p:grpSpPr>
          <a:xfrm>
            <a:off x="4590564" y="7780375"/>
            <a:ext cx="6552513" cy="4095720"/>
            <a:chOff x="4179081" y="7780375"/>
            <a:chExt cx="6552513" cy="4095720"/>
          </a:xfrm>
        </p:grpSpPr>
        <p:sp>
          <p:nvSpPr>
            <p:cNvPr id="15" name="文本框 14"/>
            <p:cNvSpPr txBox="1"/>
            <p:nvPr/>
          </p:nvSpPr>
          <p:spPr>
            <a:xfrm>
              <a:off x="6095999" y="7780375"/>
              <a:ext cx="33382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主题或主要内容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096000" y="8950690"/>
              <a:ext cx="32442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每个章节的要点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096000" y="10121005"/>
              <a:ext cx="37701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章节各部分的要点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096000" y="11291320"/>
              <a:ext cx="46355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每个段落的细节（记忆）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4179081" y="7888096"/>
              <a:ext cx="8835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</a:rPr>
                <a:t>L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</a:rPr>
                <a:t>evel  </a:t>
              </a:r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</a:rPr>
                <a:t>1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5579326" y="8072762"/>
              <a:ext cx="1" cy="1170316"/>
            </a:xfrm>
            <a:prstGeom prst="line">
              <a:avLst/>
            </a:prstGeom>
            <a:ln w="38100" cap="rnd">
              <a:solidFill>
                <a:srgbClr val="F6973B"/>
              </a:solidFill>
              <a:round/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5579327" y="9243078"/>
              <a:ext cx="0" cy="1170315"/>
            </a:xfrm>
            <a:prstGeom prst="line">
              <a:avLst/>
            </a:prstGeom>
            <a:ln w="38100" cap="rnd">
              <a:solidFill>
                <a:srgbClr val="F6973B"/>
              </a:solidFill>
              <a:round/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5579326" y="10413392"/>
              <a:ext cx="1" cy="1170316"/>
            </a:xfrm>
            <a:prstGeom prst="line">
              <a:avLst/>
            </a:prstGeom>
            <a:ln w="38100" cap="rnd">
              <a:solidFill>
                <a:srgbClr val="F6973B"/>
              </a:solidFill>
              <a:round/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矩形 48"/>
            <p:cNvSpPr/>
            <p:nvPr/>
          </p:nvSpPr>
          <p:spPr>
            <a:xfrm>
              <a:off x="4179081" y="9058411"/>
              <a:ext cx="9204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</a:rPr>
                <a:t>L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</a:rPr>
                <a:t>evel  </a:t>
              </a:r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</a:rPr>
                <a:t>2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4179081" y="10228726"/>
              <a:ext cx="9204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</a:rPr>
                <a:t>L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</a:rPr>
                <a:t>evel  </a:t>
              </a:r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</a:rPr>
                <a:t>3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4179081" y="11399041"/>
              <a:ext cx="92365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</a:rPr>
                <a:t>L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</a:rPr>
                <a:t>evel  </a:t>
              </a:r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</a:rPr>
                <a:t>4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2" name="KSO_Shape"/>
            <p:cNvSpPr>
              <a:spLocks/>
            </p:cNvSpPr>
            <p:nvPr/>
          </p:nvSpPr>
          <p:spPr bwMode="auto">
            <a:xfrm rot="5400000">
              <a:off x="5439066" y="8497285"/>
              <a:ext cx="280520" cy="319986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rgbClr val="F6973B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3" name="KSO_Shape"/>
            <p:cNvSpPr>
              <a:spLocks/>
            </p:cNvSpPr>
            <p:nvPr/>
          </p:nvSpPr>
          <p:spPr bwMode="auto">
            <a:xfrm rot="5400000">
              <a:off x="5439066" y="9674169"/>
              <a:ext cx="280520" cy="319986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rgbClr val="F6973B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4" name="KSO_Shape"/>
            <p:cNvSpPr>
              <a:spLocks/>
            </p:cNvSpPr>
            <p:nvPr/>
          </p:nvSpPr>
          <p:spPr bwMode="auto">
            <a:xfrm rot="5400000">
              <a:off x="5439066" y="10851053"/>
              <a:ext cx="280520" cy="319986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rgbClr val="F6973B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5738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3700516" y="221826"/>
            <a:ext cx="7208479" cy="7208479"/>
            <a:chOff x="-2669920" y="8483133"/>
            <a:chExt cx="5390516" cy="5390516"/>
          </a:xfrm>
        </p:grpSpPr>
        <p:sp>
          <p:nvSpPr>
            <p:cNvPr id="4" name="弦形 3"/>
            <p:cNvSpPr/>
            <p:nvPr/>
          </p:nvSpPr>
          <p:spPr>
            <a:xfrm rot="6764133">
              <a:off x="-2669920" y="8483133"/>
              <a:ext cx="5390516" cy="5390516"/>
            </a:xfrm>
            <a:prstGeom prst="chord">
              <a:avLst/>
            </a:prstGeom>
            <a:solidFill>
              <a:srgbClr val="F697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2265579" y="10257452"/>
              <a:ext cx="4646251" cy="2193750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4590564" y="922375"/>
            <a:ext cx="6552513" cy="4095720"/>
            <a:chOff x="4179081" y="7780375"/>
            <a:chExt cx="6552513" cy="4095720"/>
          </a:xfrm>
        </p:grpSpPr>
        <p:sp>
          <p:nvSpPr>
            <p:cNvPr id="7" name="文本框 6"/>
            <p:cNvSpPr txBox="1"/>
            <p:nvPr/>
          </p:nvSpPr>
          <p:spPr>
            <a:xfrm>
              <a:off x="6095999" y="7780375"/>
              <a:ext cx="33382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主题或主要内容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096000" y="8950690"/>
              <a:ext cx="32442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每个章节的要点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096000" y="10121005"/>
              <a:ext cx="37701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章节各部分的要点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096000" y="11291320"/>
              <a:ext cx="46355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每个段落的细节（记忆）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179081" y="7888096"/>
              <a:ext cx="8835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</a:rPr>
                <a:t>L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</a:rPr>
                <a:t>evel  </a:t>
              </a:r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</a:rPr>
                <a:t>1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5579326" y="8072762"/>
              <a:ext cx="1" cy="1170316"/>
            </a:xfrm>
            <a:prstGeom prst="line">
              <a:avLst/>
            </a:prstGeom>
            <a:ln w="38100" cap="rnd">
              <a:solidFill>
                <a:srgbClr val="F6973B"/>
              </a:solidFill>
              <a:round/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5579327" y="9243078"/>
              <a:ext cx="0" cy="1170315"/>
            </a:xfrm>
            <a:prstGeom prst="line">
              <a:avLst/>
            </a:prstGeom>
            <a:ln w="38100" cap="rnd">
              <a:solidFill>
                <a:srgbClr val="F6973B"/>
              </a:solidFill>
              <a:round/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5579326" y="10413392"/>
              <a:ext cx="1" cy="1170316"/>
            </a:xfrm>
            <a:prstGeom prst="line">
              <a:avLst/>
            </a:prstGeom>
            <a:ln w="38100" cap="rnd">
              <a:solidFill>
                <a:srgbClr val="F6973B"/>
              </a:solidFill>
              <a:round/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矩形 14"/>
            <p:cNvSpPr/>
            <p:nvPr/>
          </p:nvSpPr>
          <p:spPr>
            <a:xfrm>
              <a:off x="4179081" y="9058411"/>
              <a:ext cx="9204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</a:rPr>
                <a:t>L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</a:rPr>
                <a:t>evel  </a:t>
              </a:r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</a:rPr>
                <a:t>2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179081" y="10228726"/>
              <a:ext cx="9204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</a:rPr>
                <a:t>L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</a:rPr>
                <a:t>evel  </a:t>
              </a:r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</a:rPr>
                <a:t>3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4179081" y="11399041"/>
              <a:ext cx="92365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</a:rPr>
                <a:t>L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</a:rPr>
                <a:t>evel  </a:t>
              </a:r>
              <a:r>
                <a:rPr lang="en-US" altLang="zh-CN" dirty="0" smtClean="0">
                  <a:solidFill>
                    <a:schemeClr val="bg1">
                      <a:lumMod val="50000"/>
                    </a:schemeClr>
                  </a:solidFill>
                </a:rPr>
                <a:t>4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" name="KSO_Shape"/>
            <p:cNvSpPr>
              <a:spLocks/>
            </p:cNvSpPr>
            <p:nvPr/>
          </p:nvSpPr>
          <p:spPr bwMode="auto">
            <a:xfrm rot="5400000">
              <a:off x="5439066" y="8497285"/>
              <a:ext cx="280520" cy="319986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rgbClr val="F6973B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" name="KSO_Shape"/>
            <p:cNvSpPr>
              <a:spLocks/>
            </p:cNvSpPr>
            <p:nvPr/>
          </p:nvSpPr>
          <p:spPr bwMode="auto">
            <a:xfrm rot="5400000">
              <a:off x="5439066" y="9674169"/>
              <a:ext cx="280520" cy="319986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rgbClr val="F6973B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 rot="5400000">
              <a:off x="5439066" y="10851053"/>
              <a:ext cx="280520" cy="319986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rgbClr val="F6973B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738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矩形 53"/>
          <p:cNvSpPr/>
          <p:nvPr/>
        </p:nvSpPr>
        <p:spPr>
          <a:xfrm>
            <a:off x="0" y="685800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419100" y="265471"/>
            <a:ext cx="13030200" cy="1091381"/>
          </a:xfrm>
          <a:prstGeom prst="rect">
            <a:avLst/>
          </a:prstGeom>
          <a:solidFill>
            <a:srgbClr val="F6973B"/>
          </a:solid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310622" y="303330"/>
            <a:ext cx="55707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+mj-ea"/>
                <a:ea typeface="+mj-ea"/>
              </a:rPr>
              <a:t>阅读的四种方法</a:t>
            </a:r>
            <a:endParaRPr lang="zh-CN" altLang="en-US" sz="6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35449" y="2689957"/>
            <a:ext cx="7921102" cy="1286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F6973B"/>
                </a:solidFill>
                <a:latin typeface="+mj-ea"/>
                <a:ea typeface="+mj-ea"/>
              </a:rPr>
              <a:t>线性</a:t>
            </a:r>
            <a:r>
              <a:rPr lang="zh-CN" altLang="en-US" sz="4400" dirty="0" smtClean="0">
                <a:solidFill>
                  <a:srgbClr val="F6973B"/>
                </a:solidFill>
                <a:latin typeface="+mj-ea"/>
                <a:ea typeface="+mj-ea"/>
              </a:rPr>
              <a:t>阅读</a:t>
            </a:r>
            <a:endParaRPr lang="en-US" altLang="zh-CN" sz="4400" dirty="0" smtClean="0">
              <a:solidFill>
                <a:srgbClr val="F6973B"/>
              </a:solidFill>
              <a:latin typeface="+mj-ea"/>
              <a:ea typeface="+mj-ea"/>
            </a:endParaRPr>
          </a:p>
          <a:p>
            <a:pPr>
              <a:lnSpc>
                <a:spcPct val="140000"/>
              </a:lnSpc>
              <a:spcAft>
                <a:spcPts val="1200"/>
              </a:spcAft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最初学习的时候逐字逐行的阅读方法，适合阅读复杂材料</a:t>
            </a:r>
          </a:p>
        </p:txBody>
      </p:sp>
      <p:sp>
        <p:nvSpPr>
          <p:cNvPr id="5" name="矩形 4"/>
          <p:cNvSpPr/>
          <p:nvPr/>
        </p:nvSpPr>
        <p:spPr>
          <a:xfrm>
            <a:off x="1041078" y="2463740"/>
            <a:ext cx="997389" cy="169277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zh-CN" sz="10400" dirty="0" smtClean="0">
                <a:solidFill>
                  <a:srgbClr val="373737"/>
                </a:solidFill>
                <a:latin typeface="+mj-ea"/>
                <a:ea typeface="+mj-ea"/>
              </a:rPr>
              <a:t>1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7200103" y="2224902"/>
            <a:ext cx="4011562" cy="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右箭头 15"/>
          <p:cNvSpPr/>
          <p:nvPr/>
        </p:nvSpPr>
        <p:spPr>
          <a:xfrm>
            <a:off x="8372894" y="2305927"/>
            <a:ext cx="1683657" cy="315626"/>
          </a:xfrm>
          <a:prstGeom prst="rightArrow">
            <a:avLst/>
          </a:prstGeom>
          <a:solidFill>
            <a:srgbClr val="F69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8651886" y="256371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阅读方向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135449" y="5181774"/>
            <a:ext cx="7921102" cy="1286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F6973B"/>
                </a:solidFill>
                <a:latin typeface="+mj-ea"/>
                <a:ea typeface="+mj-ea"/>
              </a:rPr>
              <a:t> 略读</a:t>
            </a:r>
          </a:p>
          <a:p>
            <a:pPr>
              <a:lnSpc>
                <a:spcPct val="140000"/>
              </a:lnSpc>
              <a:spcAft>
                <a:spcPts val="1200"/>
              </a:spcAft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选择性线性阅读，选择段落或段落第一行</a:t>
            </a:r>
          </a:p>
        </p:txBody>
      </p:sp>
      <p:sp>
        <p:nvSpPr>
          <p:cNvPr id="19" name="矩形 18"/>
          <p:cNvSpPr/>
          <p:nvPr/>
        </p:nvSpPr>
        <p:spPr>
          <a:xfrm>
            <a:off x="1014628" y="4955557"/>
            <a:ext cx="1050289" cy="169277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zh-CN" sz="10400" dirty="0" smtClean="0">
                <a:solidFill>
                  <a:srgbClr val="373737"/>
                </a:solidFill>
                <a:latin typeface="+mj-ea"/>
                <a:ea typeface="+mj-ea"/>
              </a:rPr>
              <a:t>2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7200103" y="4716719"/>
            <a:ext cx="4011562" cy="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8651886" y="545569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选择阅读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7200103" y="5015578"/>
            <a:ext cx="4011562" cy="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7200103" y="5314436"/>
            <a:ext cx="4011562" cy="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200103" y="4716719"/>
            <a:ext cx="1176777" cy="0"/>
          </a:xfrm>
          <a:prstGeom prst="line">
            <a:avLst/>
          </a:prstGeom>
          <a:ln w="76200" cap="rnd">
            <a:solidFill>
              <a:srgbClr val="F69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200103" y="5015578"/>
            <a:ext cx="966752" cy="0"/>
          </a:xfrm>
          <a:prstGeom prst="line">
            <a:avLst/>
          </a:prstGeom>
          <a:ln w="76200" cap="rnd">
            <a:solidFill>
              <a:srgbClr val="F69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7200103" y="5314436"/>
            <a:ext cx="966752" cy="0"/>
          </a:xfrm>
          <a:prstGeom prst="line">
            <a:avLst/>
          </a:prstGeom>
          <a:ln w="76200" cap="rnd">
            <a:solidFill>
              <a:srgbClr val="F69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2135449" y="7674076"/>
            <a:ext cx="7921102" cy="1286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F6973B"/>
                </a:solidFill>
                <a:latin typeface="+mj-ea"/>
                <a:ea typeface="+mj-ea"/>
              </a:rPr>
              <a:t> 扫读</a:t>
            </a:r>
          </a:p>
          <a:p>
            <a:pPr>
              <a:lnSpc>
                <a:spcPct val="140000"/>
              </a:lnSpc>
              <a:spcAft>
                <a:spcPts val="1200"/>
              </a:spcAft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从整个材料中找出具体信息的阅读方法，比如名称或数字</a:t>
            </a:r>
          </a:p>
        </p:txBody>
      </p:sp>
      <p:sp>
        <p:nvSpPr>
          <p:cNvPr id="31" name="矩形 30"/>
          <p:cNvSpPr/>
          <p:nvPr/>
        </p:nvSpPr>
        <p:spPr>
          <a:xfrm>
            <a:off x="1014628" y="7447859"/>
            <a:ext cx="1050289" cy="169277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zh-CN" sz="10400" dirty="0" smtClean="0">
                <a:solidFill>
                  <a:srgbClr val="373737"/>
                </a:solidFill>
                <a:latin typeface="+mj-ea"/>
                <a:ea typeface="+mj-ea"/>
              </a:rPr>
              <a:t>3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7200103" y="7209021"/>
            <a:ext cx="4011562" cy="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10016912" y="794799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选择阅读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7200103" y="7507880"/>
            <a:ext cx="4011562" cy="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7200103" y="7806738"/>
            <a:ext cx="4011562" cy="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7475109" y="7209021"/>
            <a:ext cx="1176777" cy="0"/>
          </a:xfrm>
          <a:prstGeom prst="line">
            <a:avLst/>
          </a:prstGeom>
          <a:ln w="76200" cap="rnd">
            <a:solidFill>
              <a:srgbClr val="F69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9958423" y="7507880"/>
            <a:ext cx="966752" cy="0"/>
          </a:xfrm>
          <a:prstGeom prst="line">
            <a:avLst/>
          </a:prstGeom>
          <a:ln w="76200" cap="rnd">
            <a:solidFill>
              <a:srgbClr val="F69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8372894" y="7806738"/>
            <a:ext cx="966752" cy="0"/>
          </a:xfrm>
          <a:prstGeom prst="line">
            <a:avLst/>
          </a:prstGeom>
          <a:ln w="76200" cap="rnd">
            <a:solidFill>
              <a:srgbClr val="F69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2135449" y="10166378"/>
            <a:ext cx="7921102" cy="1286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F6973B"/>
                </a:solidFill>
                <a:latin typeface="+mj-ea"/>
                <a:ea typeface="+mj-ea"/>
              </a:rPr>
              <a:t>视读</a:t>
            </a:r>
          </a:p>
          <a:p>
            <a:pPr>
              <a:lnSpc>
                <a:spcPct val="140000"/>
              </a:lnSpc>
              <a:spcAft>
                <a:spcPts val="1200"/>
              </a:spcAft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阅读词群，以向下移动的模式从左到右和从右到左的阅读</a:t>
            </a:r>
          </a:p>
        </p:txBody>
      </p:sp>
      <p:sp>
        <p:nvSpPr>
          <p:cNvPr id="40" name="矩形 39"/>
          <p:cNvSpPr/>
          <p:nvPr/>
        </p:nvSpPr>
        <p:spPr>
          <a:xfrm>
            <a:off x="1004209" y="9940161"/>
            <a:ext cx="1071127" cy="169277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zh-CN" sz="10400" dirty="0" smtClean="0">
                <a:solidFill>
                  <a:srgbClr val="373737"/>
                </a:solidFill>
                <a:latin typeface="+mj-ea"/>
                <a:ea typeface="+mj-ea"/>
              </a:rPr>
              <a:t>4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7200103" y="9701323"/>
            <a:ext cx="4011562" cy="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7200103" y="10000182"/>
            <a:ext cx="4011562" cy="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7200103" y="10299040"/>
            <a:ext cx="4011562" cy="0"/>
          </a:xfrm>
          <a:prstGeom prst="line">
            <a:avLst/>
          </a:prstGeom>
          <a:ln w="25400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10180677" y="7261125"/>
            <a:ext cx="59182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6973B"/>
                </a:solidFill>
                <a:latin typeface="+mj-ea"/>
                <a:ea typeface="+mj-ea"/>
              </a:rPr>
              <a:t>65</a:t>
            </a:r>
            <a:endParaRPr lang="zh-CN" altLang="en-US" sz="2400" dirty="0">
              <a:solidFill>
                <a:srgbClr val="F6973B"/>
              </a:solidFill>
              <a:latin typeface="+mj-ea"/>
              <a:ea typeface="+mj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458564" y="7532818"/>
            <a:ext cx="79541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6973B"/>
                </a:solidFill>
                <a:latin typeface="+mj-ea"/>
                <a:ea typeface="+mj-ea"/>
              </a:rPr>
              <a:t>790</a:t>
            </a:r>
            <a:endParaRPr lang="zh-CN" altLang="en-US" sz="2400" dirty="0">
              <a:solidFill>
                <a:srgbClr val="F6973B"/>
              </a:solidFill>
              <a:latin typeface="+mj-ea"/>
              <a:ea typeface="+mj-ea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588847" y="6964812"/>
            <a:ext cx="94929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6973B"/>
                </a:solidFill>
                <a:latin typeface="+mj-ea"/>
                <a:ea typeface="+mj-ea"/>
              </a:rPr>
              <a:t>Jack</a:t>
            </a:r>
            <a:endParaRPr lang="zh-CN" altLang="en-US" sz="2400" dirty="0">
              <a:solidFill>
                <a:srgbClr val="F6973B"/>
              </a:solidFill>
              <a:latin typeface="+mj-ea"/>
              <a:ea typeface="+mj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7200103" y="9304760"/>
            <a:ext cx="863393" cy="1320205"/>
          </a:xfrm>
          <a:prstGeom prst="rect">
            <a:avLst/>
          </a:prstGeom>
          <a:solidFill>
            <a:srgbClr val="F6973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右箭头 51"/>
          <p:cNvSpPr/>
          <p:nvPr/>
        </p:nvSpPr>
        <p:spPr>
          <a:xfrm>
            <a:off x="8372894" y="10309339"/>
            <a:ext cx="1683657" cy="315626"/>
          </a:xfrm>
          <a:prstGeom prst="rightArrow">
            <a:avLst/>
          </a:prstGeom>
          <a:solidFill>
            <a:srgbClr val="F69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8651886" y="1056712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阅读方向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1263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09291a11138b58e9684a5e9ba5bb9f83f44a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方正兰亭纤黑">
      <a:majorFont>
        <a:latin typeface="Segoe UI"/>
        <a:ea typeface="方正兰亭粗黑_GBK"/>
        <a:cs typeface=""/>
      </a:majorFont>
      <a:minorFont>
        <a:latin typeface="Segoe UI Light"/>
        <a:ea typeface="方正兰亭纤黑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896</Words>
  <Application>Microsoft Office PowerPoint</Application>
  <PresentationFormat>宽屏</PresentationFormat>
  <Paragraphs>120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Meiryo</vt:lpstr>
      <vt:lpstr>方正兰亭粗黑_GBK</vt:lpstr>
      <vt:lpstr>方正兰亭黑简体</vt:lpstr>
      <vt:lpstr>方正兰亭纤黑_GBK</vt:lpstr>
      <vt:lpstr>宋体</vt:lpstr>
      <vt:lpstr>微软雅黑</vt:lpstr>
      <vt:lpstr>Arial</vt:lpstr>
      <vt:lpstr>Calibri</vt:lpstr>
      <vt:lpstr>Calibri Light</vt:lpstr>
      <vt:lpstr>Segoe UI</vt:lpstr>
      <vt:lpstr>Segoe UI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30</cp:revision>
  <dcterms:created xsi:type="dcterms:W3CDTF">2015-03-19T12:08:17Z</dcterms:created>
  <dcterms:modified xsi:type="dcterms:W3CDTF">2021-06-04T01:04:58Z</dcterms:modified>
</cp:coreProperties>
</file>