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7"/>
  </p:notesMasterIdLst>
  <p:sldIdLst>
    <p:sldId id="256" r:id="rId3"/>
    <p:sldId id="260" r:id="rId4"/>
    <p:sldId id="273" r:id="rId5"/>
    <p:sldId id="274" r:id="rId6"/>
    <p:sldId id="275" r:id="rId7"/>
    <p:sldId id="276" r:id="rId8"/>
    <p:sldId id="277" r:id="rId9"/>
    <p:sldId id="278" r:id="rId10"/>
    <p:sldId id="279" r:id="rId11"/>
    <p:sldId id="280" r:id="rId12"/>
    <p:sldId id="281" r:id="rId13"/>
    <p:sldId id="282" r:id="rId14"/>
    <p:sldId id="284" r:id="rId15"/>
    <p:sldId id="285"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p:cViewPr varScale="1">
        <p:scale>
          <a:sx n="108" d="100"/>
          <a:sy n="108" d="100"/>
        </p:scale>
        <p:origin x="7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FE3E17-7504-4D02-A8ED-1CD06FB14681}" type="datetimeFigureOut">
              <a:rPr lang="zh-CN" altLang="en-US" smtClean="0"/>
              <a:t>2021/6/3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73D517-7212-42A6-9DBF-1A4943275095}" type="slidenum">
              <a:rPr lang="zh-CN" altLang="en-US" smtClean="0"/>
              <a:t>‹#›</a:t>
            </a:fld>
            <a:endParaRPr lang="zh-CN" altLang="en-US"/>
          </a:p>
        </p:txBody>
      </p:sp>
    </p:spTree>
    <p:extLst>
      <p:ext uri="{BB962C8B-B14F-4D97-AF65-F5344CB8AC3E}">
        <p14:creationId xmlns:p14="http://schemas.microsoft.com/office/powerpoint/2010/main" val="4256465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470232-ED6D-46DC-AD04-F14CC33F76F6}" type="slidenum">
              <a:rPr lang="zh-CN" altLang="en-US" smtClean="0"/>
              <a:t>2</a:t>
            </a:fld>
            <a:endParaRPr lang="zh-CN" altLang="en-US"/>
          </a:p>
        </p:txBody>
      </p:sp>
    </p:spTree>
    <p:extLst>
      <p:ext uri="{BB962C8B-B14F-4D97-AF65-F5344CB8AC3E}">
        <p14:creationId xmlns:p14="http://schemas.microsoft.com/office/powerpoint/2010/main" val="38117729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470232-ED6D-46DC-AD04-F14CC33F76F6}" type="slidenum">
              <a:rPr lang="zh-CN" altLang="en-US" smtClean="0"/>
              <a:t>11</a:t>
            </a:fld>
            <a:endParaRPr lang="zh-CN" altLang="en-US"/>
          </a:p>
        </p:txBody>
      </p:sp>
    </p:spTree>
    <p:extLst>
      <p:ext uri="{BB962C8B-B14F-4D97-AF65-F5344CB8AC3E}">
        <p14:creationId xmlns:p14="http://schemas.microsoft.com/office/powerpoint/2010/main" val="3322994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470232-ED6D-46DC-AD04-F14CC33F76F6}" type="slidenum">
              <a:rPr lang="zh-CN" altLang="en-US" smtClean="0"/>
              <a:t>12</a:t>
            </a:fld>
            <a:endParaRPr lang="zh-CN" altLang="en-US"/>
          </a:p>
        </p:txBody>
      </p:sp>
    </p:spTree>
    <p:extLst>
      <p:ext uri="{BB962C8B-B14F-4D97-AF65-F5344CB8AC3E}">
        <p14:creationId xmlns:p14="http://schemas.microsoft.com/office/powerpoint/2010/main" val="30158928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30124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470232-ED6D-46DC-AD04-F14CC33F76F6}" type="slidenum">
              <a:rPr lang="zh-CN" altLang="en-US" smtClean="0"/>
              <a:t>3</a:t>
            </a:fld>
            <a:endParaRPr lang="zh-CN" altLang="en-US"/>
          </a:p>
        </p:txBody>
      </p:sp>
    </p:spTree>
    <p:extLst>
      <p:ext uri="{BB962C8B-B14F-4D97-AF65-F5344CB8AC3E}">
        <p14:creationId xmlns:p14="http://schemas.microsoft.com/office/powerpoint/2010/main" val="32854567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470232-ED6D-46DC-AD04-F14CC33F76F6}" type="slidenum">
              <a:rPr lang="zh-CN" altLang="en-US" smtClean="0"/>
              <a:t>4</a:t>
            </a:fld>
            <a:endParaRPr lang="zh-CN" altLang="en-US"/>
          </a:p>
        </p:txBody>
      </p:sp>
    </p:spTree>
    <p:extLst>
      <p:ext uri="{BB962C8B-B14F-4D97-AF65-F5344CB8AC3E}">
        <p14:creationId xmlns:p14="http://schemas.microsoft.com/office/powerpoint/2010/main" val="1407027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470232-ED6D-46DC-AD04-F14CC33F76F6}" type="slidenum">
              <a:rPr lang="zh-CN" altLang="en-US" smtClean="0"/>
              <a:t>5</a:t>
            </a:fld>
            <a:endParaRPr lang="zh-CN" altLang="en-US"/>
          </a:p>
        </p:txBody>
      </p:sp>
    </p:spTree>
    <p:extLst>
      <p:ext uri="{BB962C8B-B14F-4D97-AF65-F5344CB8AC3E}">
        <p14:creationId xmlns:p14="http://schemas.microsoft.com/office/powerpoint/2010/main" val="33151927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mtClean="0"/>
              <a:t>https://www.ypppt.com/</a:t>
            </a:r>
            <a:endParaRPr lang="zh-CN" altLang="en-US"/>
          </a:p>
        </p:txBody>
      </p:sp>
      <p:sp>
        <p:nvSpPr>
          <p:cNvPr id="4" name="灯片编号占位符 3"/>
          <p:cNvSpPr>
            <a:spLocks noGrp="1"/>
          </p:cNvSpPr>
          <p:nvPr>
            <p:ph type="sldNum" sz="quarter" idx="5"/>
          </p:nvPr>
        </p:nvSpPr>
        <p:spPr/>
        <p:txBody>
          <a:bodyPr/>
          <a:lstStyle/>
          <a:p>
            <a:fld id="{10470232-ED6D-46DC-AD04-F14CC33F76F6}" type="slidenum">
              <a:rPr lang="zh-CN" altLang="en-US" smtClean="0"/>
              <a:t>6</a:t>
            </a:fld>
            <a:endParaRPr lang="zh-CN" altLang="en-US"/>
          </a:p>
        </p:txBody>
      </p:sp>
    </p:spTree>
    <p:extLst>
      <p:ext uri="{BB962C8B-B14F-4D97-AF65-F5344CB8AC3E}">
        <p14:creationId xmlns:p14="http://schemas.microsoft.com/office/powerpoint/2010/main" val="3530699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470232-ED6D-46DC-AD04-F14CC33F76F6}" type="slidenum">
              <a:rPr lang="zh-CN" altLang="en-US" smtClean="0"/>
              <a:t>7</a:t>
            </a:fld>
            <a:endParaRPr lang="zh-CN" altLang="en-US"/>
          </a:p>
        </p:txBody>
      </p:sp>
    </p:spTree>
    <p:extLst>
      <p:ext uri="{BB962C8B-B14F-4D97-AF65-F5344CB8AC3E}">
        <p14:creationId xmlns:p14="http://schemas.microsoft.com/office/powerpoint/2010/main" val="1463386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470232-ED6D-46DC-AD04-F14CC33F76F6}" type="slidenum">
              <a:rPr lang="zh-CN" altLang="en-US" smtClean="0"/>
              <a:t>8</a:t>
            </a:fld>
            <a:endParaRPr lang="zh-CN" altLang="en-US"/>
          </a:p>
        </p:txBody>
      </p:sp>
    </p:spTree>
    <p:extLst>
      <p:ext uri="{BB962C8B-B14F-4D97-AF65-F5344CB8AC3E}">
        <p14:creationId xmlns:p14="http://schemas.microsoft.com/office/powerpoint/2010/main" val="7404724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470232-ED6D-46DC-AD04-F14CC33F76F6}" type="slidenum">
              <a:rPr lang="zh-CN" altLang="en-US" smtClean="0"/>
              <a:t>9</a:t>
            </a:fld>
            <a:endParaRPr lang="zh-CN" altLang="en-US"/>
          </a:p>
        </p:txBody>
      </p:sp>
    </p:spTree>
    <p:extLst>
      <p:ext uri="{BB962C8B-B14F-4D97-AF65-F5344CB8AC3E}">
        <p14:creationId xmlns:p14="http://schemas.microsoft.com/office/powerpoint/2010/main" val="38393545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470232-ED6D-46DC-AD04-F14CC33F76F6}" type="slidenum">
              <a:rPr lang="zh-CN" altLang="en-US" smtClean="0"/>
              <a:t>10</a:t>
            </a:fld>
            <a:endParaRPr lang="zh-CN" altLang="en-US"/>
          </a:p>
        </p:txBody>
      </p:sp>
    </p:spTree>
    <p:extLst>
      <p:ext uri="{BB962C8B-B14F-4D97-AF65-F5344CB8AC3E}">
        <p14:creationId xmlns:p14="http://schemas.microsoft.com/office/powerpoint/2010/main" val="1583190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CF34916-26B8-4405-A2EF-B9528A52EB1D}"/>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9A7ABE89-4963-4437-9B1D-5F49A7F53E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1353789A-C846-4EA9-AED9-41B7C9C9B446}"/>
              </a:ext>
            </a:extLst>
          </p:cNvPr>
          <p:cNvSpPr>
            <a:spLocks noGrp="1"/>
          </p:cNvSpPr>
          <p:nvPr>
            <p:ph type="dt" sz="half" idx="10"/>
          </p:nvPr>
        </p:nvSpPr>
        <p:spPr/>
        <p:txBody>
          <a:bodyPr/>
          <a:lstStyle/>
          <a:p>
            <a:fld id="{7EFC87B3-7917-495A-A9D9-1D166A02312F}" type="datetimeFigureOut">
              <a:rPr lang="zh-CN" altLang="en-US" smtClean="0"/>
              <a:t>2021/6/3</a:t>
            </a:fld>
            <a:endParaRPr lang="zh-CN" altLang="en-US"/>
          </a:p>
        </p:txBody>
      </p:sp>
      <p:sp>
        <p:nvSpPr>
          <p:cNvPr id="5" name="页脚占位符 4">
            <a:extLst>
              <a:ext uri="{FF2B5EF4-FFF2-40B4-BE49-F238E27FC236}">
                <a16:creationId xmlns:a16="http://schemas.microsoft.com/office/drawing/2014/main" xmlns="" id="{AE7FC789-02B0-4ADD-91C6-7044A5BCA76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CA6B88C-498A-40D0-B855-89F44EF8AC40}"/>
              </a:ext>
            </a:extLst>
          </p:cNvPr>
          <p:cNvSpPr>
            <a:spLocks noGrp="1"/>
          </p:cNvSpPr>
          <p:nvPr>
            <p:ph type="sldNum" sz="quarter" idx="12"/>
          </p:nvPr>
        </p:nvSpPr>
        <p:spPr/>
        <p:txBody>
          <a:bodyPr/>
          <a:lstStyle/>
          <a:p>
            <a:fld id="{7243CDF0-A8A4-4B8D-AC71-0105D5791CED}" type="slidenum">
              <a:rPr lang="zh-CN" altLang="en-US" smtClean="0"/>
              <a:t>‹#›</a:t>
            </a:fld>
            <a:endParaRPr lang="zh-CN" altLang="en-US"/>
          </a:p>
        </p:txBody>
      </p:sp>
    </p:spTree>
    <p:extLst>
      <p:ext uri="{BB962C8B-B14F-4D97-AF65-F5344CB8AC3E}">
        <p14:creationId xmlns:p14="http://schemas.microsoft.com/office/powerpoint/2010/main" val="18134682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E4D945C-2534-4B4E-AF72-169091C3FB45}"/>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1D6B4151-B20F-4469-8851-6AA9CBBDE8CE}"/>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0F1CD90-17CB-4CBC-9006-AD6BD8FFCD44}"/>
              </a:ext>
            </a:extLst>
          </p:cNvPr>
          <p:cNvSpPr>
            <a:spLocks noGrp="1"/>
          </p:cNvSpPr>
          <p:nvPr>
            <p:ph type="dt" sz="half" idx="10"/>
          </p:nvPr>
        </p:nvSpPr>
        <p:spPr/>
        <p:txBody>
          <a:bodyPr/>
          <a:lstStyle/>
          <a:p>
            <a:fld id="{7EFC87B3-7917-495A-A9D9-1D166A02312F}" type="datetimeFigureOut">
              <a:rPr lang="zh-CN" altLang="en-US" smtClean="0"/>
              <a:t>2021/6/3</a:t>
            </a:fld>
            <a:endParaRPr lang="zh-CN" altLang="en-US"/>
          </a:p>
        </p:txBody>
      </p:sp>
      <p:sp>
        <p:nvSpPr>
          <p:cNvPr id="5" name="页脚占位符 4">
            <a:extLst>
              <a:ext uri="{FF2B5EF4-FFF2-40B4-BE49-F238E27FC236}">
                <a16:creationId xmlns:a16="http://schemas.microsoft.com/office/drawing/2014/main" xmlns="" id="{00995857-203F-42A6-AEB6-4F4D7AD1892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63B5351-8499-46C5-9B38-289C949ACD51}"/>
              </a:ext>
            </a:extLst>
          </p:cNvPr>
          <p:cNvSpPr>
            <a:spLocks noGrp="1"/>
          </p:cNvSpPr>
          <p:nvPr>
            <p:ph type="sldNum" sz="quarter" idx="12"/>
          </p:nvPr>
        </p:nvSpPr>
        <p:spPr/>
        <p:txBody>
          <a:bodyPr/>
          <a:lstStyle/>
          <a:p>
            <a:fld id="{7243CDF0-A8A4-4B8D-AC71-0105D5791CED}" type="slidenum">
              <a:rPr lang="zh-CN" altLang="en-US" smtClean="0"/>
              <a:t>‹#›</a:t>
            </a:fld>
            <a:endParaRPr lang="zh-CN" altLang="en-US"/>
          </a:p>
        </p:txBody>
      </p:sp>
    </p:spTree>
    <p:extLst>
      <p:ext uri="{BB962C8B-B14F-4D97-AF65-F5344CB8AC3E}">
        <p14:creationId xmlns:p14="http://schemas.microsoft.com/office/powerpoint/2010/main" val="25664824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ECBBFB8F-DDD3-48F6-9DC1-ECD36341D67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A3EBBE94-DA36-49BB-8C54-DD0880BD5DD6}"/>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9332B5E5-4B94-4B48-8129-FFD34FFBC1BC}"/>
              </a:ext>
            </a:extLst>
          </p:cNvPr>
          <p:cNvSpPr>
            <a:spLocks noGrp="1"/>
          </p:cNvSpPr>
          <p:nvPr>
            <p:ph type="dt" sz="half" idx="10"/>
          </p:nvPr>
        </p:nvSpPr>
        <p:spPr/>
        <p:txBody>
          <a:bodyPr/>
          <a:lstStyle/>
          <a:p>
            <a:fld id="{7EFC87B3-7917-495A-A9D9-1D166A02312F}" type="datetimeFigureOut">
              <a:rPr lang="zh-CN" altLang="en-US" smtClean="0"/>
              <a:t>2021/6/3</a:t>
            </a:fld>
            <a:endParaRPr lang="zh-CN" altLang="en-US"/>
          </a:p>
        </p:txBody>
      </p:sp>
      <p:sp>
        <p:nvSpPr>
          <p:cNvPr id="5" name="页脚占位符 4">
            <a:extLst>
              <a:ext uri="{FF2B5EF4-FFF2-40B4-BE49-F238E27FC236}">
                <a16:creationId xmlns:a16="http://schemas.microsoft.com/office/drawing/2014/main" xmlns="" id="{08256CE5-9D81-4FA1-8200-5FED7BEFC92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F145D7D-10F8-42E3-922C-A79ED44D9A02}"/>
              </a:ext>
            </a:extLst>
          </p:cNvPr>
          <p:cNvSpPr>
            <a:spLocks noGrp="1"/>
          </p:cNvSpPr>
          <p:nvPr>
            <p:ph type="sldNum" sz="quarter" idx="12"/>
          </p:nvPr>
        </p:nvSpPr>
        <p:spPr/>
        <p:txBody>
          <a:bodyPr/>
          <a:lstStyle/>
          <a:p>
            <a:fld id="{7243CDF0-A8A4-4B8D-AC71-0105D5791CED}" type="slidenum">
              <a:rPr lang="zh-CN" altLang="en-US" smtClean="0"/>
              <a:t>‹#›</a:t>
            </a:fld>
            <a:endParaRPr lang="zh-CN" altLang="en-US"/>
          </a:p>
        </p:txBody>
      </p:sp>
    </p:spTree>
    <p:extLst>
      <p:ext uri="{BB962C8B-B14F-4D97-AF65-F5344CB8AC3E}">
        <p14:creationId xmlns:p14="http://schemas.microsoft.com/office/powerpoint/2010/main" val="417426098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fld id="{82F288E0-7875-42C4-84C8-98DBBD3BF4D2}" type="datetimeFigureOut">
              <a:rPr lang="zh-CN" altLang="en-US"/>
              <a:t>2021/6/3</a:t>
            </a:fld>
            <a:endParaRPr lang="zh-CN" altLang="en-US"/>
          </a:p>
        </p:txBody>
      </p:sp>
      <p:sp>
        <p:nvSpPr>
          <p:cNvPr id="4" name="页脚占位符 4"/>
          <p:cNvSpPr>
            <a:spLocks noGrp="1"/>
          </p:cNvSpPr>
          <p:nvPr>
            <p:ph type="ftr" sz="quarter" idx="11"/>
          </p:nvPr>
        </p:nvSpPr>
        <p:spPr/>
        <p:txBody>
          <a:bodyPr/>
          <a:lstStyle>
            <a:lvl1pPr>
              <a:defRPr/>
            </a:lvl1pPr>
          </a:lstStyle>
          <a:p>
            <a:endParaRPr lang="zh-CN" altLang="en-US"/>
          </a:p>
        </p:txBody>
      </p:sp>
      <p:sp>
        <p:nvSpPr>
          <p:cNvPr id="5" name="灯片编号占位符 5"/>
          <p:cNvSpPr>
            <a:spLocks noGrp="1"/>
          </p:cNvSpPr>
          <p:nvPr>
            <p:ph type="sldNum" sz="quarter" idx="12"/>
          </p:nvPr>
        </p:nvSpPr>
        <p:spPr/>
        <p:txBody>
          <a:bodyPr/>
          <a:lstStyle>
            <a:lvl1pPr>
              <a:defRPr/>
            </a:lvl1pPr>
          </a:lstStyle>
          <a:p>
            <a:fld id="{21D736A4-F66B-4695-9541-A5215925DC86}" type="slidenum">
              <a:rPr lang="zh-CN" altLang="en-US"/>
              <a:t>‹#›</a:t>
            </a:fld>
            <a:endParaRPr lang="zh-CN" altLang="en-US"/>
          </a:p>
        </p:txBody>
      </p:sp>
    </p:spTree>
    <p:extLst>
      <p:ext uri="{BB962C8B-B14F-4D97-AF65-F5344CB8AC3E}">
        <p14:creationId xmlns:p14="http://schemas.microsoft.com/office/powerpoint/2010/main" val="262461466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95854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54516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34769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97373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17933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10529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6950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820690E-807D-426D-B664-7E25C64032F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9BF53CB6-11FC-471C-9E0F-9F3F2C0F7DC9}"/>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8DC621CC-6239-4265-A7F2-27DBB5D7080B}"/>
              </a:ext>
            </a:extLst>
          </p:cNvPr>
          <p:cNvSpPr>
            <a:spLocks noGrp="1"/>
          </p:cNvSpPr>
          <p:nvPr>
            <p:ph type="dt" sz="half" idx="10"/>
          </p:nvPr>
        </p:nvSpPr>
        <p:spPr/>
        <p:txBody>
          <a:bodyPr/>
          <a:lstStyle/>
          <a:p>
            <a:fld id="{7EFC87B3-7917-495A-A9D9-1D166A02312F}" type="datetimeFigureOut">
              <a:rPr lang="zh-CN" altLang="en-US" smtClean="0"/>
              <a:t>2021/6/3</a:t>
            </a:fld>
            <a:endParaRPr lang="zh-CN" altLang="en-US"/>
          </a:p>
        </p:txBody>
      </p:sp>
      <p:sp>
        <p:nvSpPr>
          <p:cNvPr id="5" name="页脚占位符 4">
            <a:extLst>
              <a:ext uri="{FF2B5EF4-FFF2-40B4-BE49-F238E27FC236}">
                <a16:creationId xmlns:a16="http://schemas.microsoft.com/office/drawing/2014/main" xmlns="" id="{D8F42843-06B7-41FF-ADA3-2241A09D1A2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F53AC32-92A3-4A4F-AFA6-02B6E28B4534}"/>
              </a:ext>
            </a:extLst>
          </p:cNvPr>
          <p:cNvSpPr>
            <a:spLocks noGrp="1"/>
          </p:cNvSpPr>
          <p:nvPr>
            <p:ph type="sldNum" sz="quarter" idx="12"/>
          </p:nvPr>
        </p:nvSpPr>
        <p:spPr/>
        <p:txBody>
          <a:bodyPr/>
          <a:lstStyle/>
          <a:p>
            <a:fld id="{7243CDF0-A8A4-4B8D-AC71-0105D5791CED}" type="slidenum">
              <a:rPr lang="zh-CN" altLang="en-US" smtClean="0"/>
              <a:t>‹#›</a:t>
            </a:fld>
            <a:endParaRPr lang="zh-CN" altLang="en-US"/>
          </a:p>
        </p:txBody>
      </p:sp>
    </p:spTree>
    <p:extLst>
      <p:ext uri="{BB962C8B-B14F-4D97-AF65-F5344CB8AC3E}">
        <p14:creationId xmlns:p14="http://schemas.microsoft.com/office/powerpoint/2010/main" val="178895468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57044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93615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21197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6345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12C8B3F-EFD8-49A3-B40D-0735E5788ED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2BBD322C-43D3-480C-94E9-9C4C9B7785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C4504B3C-909A-48A0-8482-F00276DFD5DC}"/>
              </a:ext>
            </a:extLst>
          </p:cNvPr>
          <p:cNvSpPr>
            <a:spLocks noGrp="1"/>
          </p:cNvSpPr>
          <p:nvPr>
            <p:ph type="dt" sz="half" idx="10"/>
          </p:nvPr>
        </p:nvSpPr>
        <p:spPr/>
        <p:txBody>
          <a:bodyPr/>
          <a:lstStyle/>
          <a:p>
            <a:fld id="{7EFC87B3-7917-495A-A9D9-1D166A02312F}" type="datetimeFigureOut">
              <a:rPr lang="zh-CN" altLang="en-US" smtClean="0"/>
              <a:t>2021/6/3</a:t>
            </a:fld>
            <a:endParaRPr lang="zh-CN" altLang="en-US"/>
          </a:p>
        </p:txBody>
      </p:sp>
      <p:sp>
        <p:nvSpPr>
          <p:cNvPr id="5" name="页脚占位符 4">
            <a:extLst>
              <a:ext uri="{FF2B5EF4-FFF2-40B4-BE49-F238E27FC236}">
                <a16:creationId xmlns:a16="http://schemas.microsoft.com/office/drawing/2014/main" xmlns="" id="{CEB362D8-32ED-400F-9052-AF1B11A28AD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02494C3-BCE2-4BC9-929C-F9C8EF2069C0}"/>
              </a:ext>
            </a:extLst>
          </p:cNvPr>
          <p:cNvSpPr>
            <a:spLocks noGrp="1"/>
          </p:cNvSpPr>
          <p:nvPr>
            <p:ph type="sldNum" sz="quarter" idx="12"/>
          </p:nvPr>
        </p:nvSpPr>
        <p:spPr/>
        <p:txBody>
          <a:bodyPr/>
          <a:lstStyle/>
          <a:p>
            <a:fld id="{7243CDF0-A8A4-4B8D-AC71-0105D5791CED}" type="slidenum">
              <a:rPr lang="zh-CN" altLang="en-US" smtClean="0"/>
              <a:t>‹#›</a:t>
            </a:fld>
            <a:endParaRPr lang="zh-CN" altLang="en-US"/>
          </a:p>
        </p:txBody>
      </p:sp>
    </p:spTree>
    <p:extLst>
      <p:ext uri="{BB962C8B-B14F-4D97-AF65-F5344CB8AC3E}">
        <p14:creationId xmlns:p14="http://schemas.microsoft.com/office/powerpoint/2010/main" val="116374186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B15C0A7-D65D-4129-BCBD-24D649AB42D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1A2CC94B-30B9-4570-8CFA-9DB0FB26A17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C2552D2A-42A1-4BB1-9301-9452AB117A6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FDFA0801-C430-4BB3-8FD4-7EA10634DB77}"/>
              </a:ext>
            </a:extLst>
          </p:cNvPr>
          <p:cNvSpPr>
            <a:spLocks noGrp="1"/>
          </p:cNvSpPr>
          <p:nvPr>
            <p:ph type="dt" sz="half" idx="10"/>
          </p:nvPr>
        </p:nvSpPr>
        <p:spPr/>
        <p:txBody>
          <a:bodyPr/>
          <a:lstStyle/>
          <a:p>
            <a:fld id="{7EFC87B3-7917-495A-A9D9-1D166A02312F}" type="datetimeFigureOut">
              <a:rPr lang="zh-CN" altLang="en-US" smtClean="0"/>
              <a:t>2021/6/3</a:t>
            </a:fld>
            <a:endParaRPr lang="zh-CN" altLang="en-US"/>
          </a:p>
        </p:txBody>
      </p:sp>
      <p:sp>
        <p:nvSpPr>
          <p:cNvPr id="6" name="页脚占位符 5">
            <a:extLst>
              <a:ext uri="{FF2B5EF4-FFF2-40B4-BE49-F238E27FC236}">
                <a16:creationId xmlns:a16="http://schemas.microsoft.com/office/drawing/2014/main" xmlns="" id="{BB2EBDA8-8258-42A4-985B-CA61EC627BC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03152913-B0A0-44E8-93B1-AF9D1C9EEF11}"/>
              </a:ext>
            </a:extLst>
          </p:cNvPr>
          <p:cNvSpPr>
            <a:spLocks noGrp="1"/>
          </p:cNvSpPr>
          <p:nvPr>
            <p:ph type="sldNum" sz="quarter" idx="12"/>
          </p:nvPr>
        </p:nvSpPr>
        <p:spPr/>
        <p:txBody>
          <a:bodyPr/>
          <a:lstStyle/>
          <a:p>
            <a:fld id="{7243CDF0-A8A4-4B8D-AC71-0105D5791CED}" type="slidenum">
              <a:rPr lang="zh-CN" altLang="en-US" smtClean="0"/>
              <a:t>‹#›</a:t>
            </a:fld>
            <a:endParaRPr lang="zh-CN" altLang="en-US"/>
          </a:p>
        </p:txBody>
      </p:sp>
    </p:spTree>
    <p:extLst>
      <p:ext uri="{BB962C8B-B14F-4D97-AF65-F5344CB8AC3E}">
        <p14:creationId xmlns:p14="http://schemas.microsoft.com/office/powerpoint/2010/main" val="95311076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6BDF4A4-6BE3-48A4-8CCE-B6ED5EA7F90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08D7D69C-B454-45DF-A4DA-B867DAFECAF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26EE5D25-E151-431B-8117-C288A3AB57C5}"/>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E040F358-59C4-436B-91BF-1142DAE8D6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44CDC820-6888-43BD-BBEC-52CAE5F937F6}"/>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919BCC80-A04C-476E-A2C6-CCCF2F2A667B}"/>
              </a:ext>
            </a:extLst>
          </p:cNvPr>
          <p:cNvSpPr>
            <a:spLocks noGrp="1"/>
          </p:cNvSpPr>
          <p:nvPr>
            <p:ph type="dt" sz="half" idx="10"/>
          </p:nvPr>
        </p:nvSpPr>
        <p:spPr/>
        <p:txBody>
          <a:bodyPr/>
          <a:lstStyle/>
          <a:p>
            <a:fld id="{7EFC87B3-7917-495A-A9D9-1D166A02312F}" type="datetimeFigureOut">
              <a:rPr lang="zh-CN" altLang="en-US" smtClean="0"/>
              <a:t>2021/6/3</a:t>
            </a:fld>
            <a:endParaRPr lang="zh-CN" altLang="en-US"/>
          </a:p>
        </p:txBody>
      </p:sp>
      <p:sp>
        <p:nvSpPr>
          <p:cNvPr id="8" name="页脚占位符 7">
            <a:extLst>
              <a:ext uri="{FF2B5EF4-FFF2-40B4-BE49-F238E27FC236}">
                <a16:creationId xmlns:a16="http://schemas.microsoft.com/office/drawing/2014/main" xmlns="" id="{3C95C03D-1AE3-4180-B0ED-976F1351C9E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96D0DE3D-D009-4EEF-8BA2-1212CD4F8DAA}"/>
              </a:ext>
            </a:extLst>
          </p:cNvPr>
          <p:cNvSpPr>
            <a:spLocks noGrp="1"/>
          </p:cNvSpPr>
          <p:nvPr>
            <p:ph type="sldNum" sz="quarter" idx="12"/>
          </p:nvPr>
        </p:nvSpPr>
        <p:spPr/>
        <p:txBody>
          <a:bodyPr/>
          <a:lstStyle/>
          <a:p>
            <a:fld id="{7243CDF0-A8A4-4B8D-AC71-0105D5791CED}" type="slidenum">
              <a:rPr lang="zh-CN" altLang="en-US" smtClean="0"/>
              <a:t>‹#›</a:t>
            </a:fld>
            <a:endParaRPr lang="zh-CN" altLang="en-US"/>
          </a:p>
        </p:txBody>
      </p:sp>
    </p:spTree>
    <p:extLst>
      <p:ext uri="{BB962C8B-B14F-4D97-AF65-F5344CB8AC3E}">
        <p14:creationId xmlns:p14="http://schemas.microsoft.com/office/powerpoint/2010/main" val="184337901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1AFEDCA-FCB2-4B6C-A7DF-038A0C7B110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35FEA9E3-7FDD-4B36-AD44-42AAF56B2DED}"/>
              </a:ext>
            </a:extLst>
          </p:cNvPr>
          <p:cNvSpPr>
            <a:spLocks noGrp="1"/>
          </p:cNvSpPr>
          <p:nvPr>
            <p:ph type="dt" sz="half" idx="10"/>
          </p:nvPr>
        </p:nvSpPr>
        <p:spPr/>
        <p:txBody>
          <a:bodyPr/>
          <a:lstStyle/>
          <a:p>
            <a:fld id="{7EFC87B3-7917-495A-A9D9-1D166A02312F}" type="datetimeFigureOut">
              <a:rPr lang="zh-CN" altLang="en-US" smtClean="0"/>
              <a:t>2021/6/3</a:t>
            </a:fld>
            <a:endParaRPr lang="zh-CN" altLang="en-US"/>
          </a:p>
        </p:txBody>
      </p:sp>
      <p:sp>
        <p:nvSpPr>
          <p:cNvPr id="4" name="页脚占位符 3">
            <a:extLst>
              <a:ext uri="{FF2B5EF4-FFF2-40B4-BE49-F238E27FC236}">
                <a16:creationId xmlns:a16="http://schemas.microsoft.com/office/drawing/2014/main" xmlns="" id="{67921355-E611-4387-BCB7-AA3E24183DE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F694F0FC-DBD1-447D-BE4E-E6BC4D99F456}"/>
              </a:ext>
            </a:extLst>
          </p:cNvPr>
          <p:cNvSpPr>
            <a:spLocks noGrp="1"/>
          </p:cNvSpPr>
          <p:nvPr>
            <p:ph type="sldNum" sz="quarter" idx="12"/>
          </p:nvPr>
        </p:nvSpPr>
        <p:spPr/>
        <p:txBody>
          <a:bodyPr/>
          <a:lstStyle/>
          <a:p>
            <a:fld id="{7243CDF0-A8A4-4B8D-AC71-0105D5791CED}" type="slidenum">
              <a:rPr lang="zh-CN" altLang="en-US" smtClean="0"/>
              <a:t>‹#›</a:t>
            </a:fld>
            <a:endParaRPr lang="zh-CN" altLang="en-US"/>
          </a:p>
        </p:txBody>
      </p:sp>
    </p:spTree>
    <p:extLst>
      <p:ext uri="{BB962C8B-B14F-4D97-AF65-F5344CB8AC3E}">
        <p14:creationId xmlns:p14="http://schemas.microsoft.com/office/powerpoint/2010/main" val="290891654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9F792035-26AF-43DB-978C-E6DB1E1DF16F}"/>
              </a:ext>
            </a:extLst>
          </p:cNvPr>
          <p:cNvSpPr>
            <a:spLocks noGrp="1"/>
          </p:cNvSpPr>
          <p:nvPr>
            <p:ph type="dt" sz="half" idx="10"/>
          </p:nvPr>
        </p:nvSpPr>
        <p:spPr/>
        <p:txBody>
          <a:bodyPr/>
          <a:lstStyle/>
          <a:p>
            <a:fld id="{7EFC87B3-7917-495A-A9D9-1D166A02312F}" type="datetimeFigureOut">
              <a:rPr lang="zh-CN" altLang="en-US" smtClean="0"/>
              <a:t>2021/6/3</a:t>
            </a:fld>
            <a:endParaRPr lang="zh-CN" altLang="en-US"/>
          </a:p>
        </p:txBody>
      </p:sp>
      <p:sp>
        <p:nvSpPr>
          <p:cNvPr id="3" name="页脚占位符 2">
            <a:extLst>
              <a:ext uri="{FF2B5EF4-FFF2-40B4-BE49-F238E27FC236}">
                <a16:creationId xmlns:a16="http://schemas.microsoft.com/office/drawing/2014/main" xmlns="" id="{FCE5475B-DA7F-427A-A650-C3BADA29C9EA}"/>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030E0859-7DD3-4A23-8004-5FACBF0F7ED1}"/>
              </a:ext>
            </a:extLst>
          </p:cNvPr>
          <p:cNvSpPr>
            <a:spLocks noGrp="1"/>
          </p:cNvSpPr>
          <p:nvPr>
            <p:ph type="sldNum" sz="quarter" idx="12"/>
          </p:nvPr>
        </p:nvSpPr>
        <p:spPr/>
        <p:txBody>
          <a:bodyPr/>
          <a:lstStyle/>
          <a:p>
            <a:fld id="{7243CDF0-A8A4-4B8D-AC71-0105D5791CED}" type="slidenum">
              <a:rPr lang="zh-CN" altLang="en-US" smtClean="0"/>
              <a:t>‹#›</a:t>
            </a:fld>
            <a:endParaRPr lang="zh-CN" altLang="en-US"/>
          </a:p>
        </p:txBody>
      </p:sp>
    </p:spTree>
    <p:extLst>
      <p:ext uri="{BB962C8B-B14F-4D97-AF65-F5344CB8AC3E}">
        <p14:creationId xmlns:p14="http://schemas.microsoft.com/office/powerpoint/2010/main" val="149021065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DB6F55F-62DF-4546-8B68-B6AE68E836B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26183BC7-427B-4954-BAC4-71A1B73F20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0BF4359F-DC50-45F0-AB02-DDF95A6E84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5611A2C1-6F45-46FB-B3D4-78AB1ABDE10A}"/>
              </a:ext>
            </a:extLst>
          </p:cNvPr>
          <p:cNvSpPr>
            <a:spLocks noGrp="1"/>
          </p:cNvSpPr>
          <p:nvPr>
            <p:ph type="dt" sz="half" idx="10"/>
          </p:nvPr>
        </p:nvSpPr>
        <p:spPr/>
        <p:txBody>
          <a:bodyPr/>
          <a:lstStyle/>
          <a:p>
            <a:fld id="{7EFC87B3-7917-495A-A9D9-1D166A02312F}" type="datetimeFigureOut">
              <a:rPr lang="zh-CN" altLang="en-US" smtClean="0"/>
              <a:t>2021/6/3</a:t>
            </a:fld>
            <a:endParaRPr lang="zh-CN" altLang="en-US"/>
          </a:p>
        </p:txBody>
      </p:sp>
      <p:sp>
        <p:nvSpPr>
          <p:cNvPr id="6" name="页脚占位符 5">
            <a:extLst>
              <a:ext uri="{FF2B5EF4-FFF2-40B4-BE49-F238E27FC236}">
                <a16:creationId xmlns:a16="http://schemas.microsoft.com/office/drawing/2014/main" xmlns="" id="{CC3D8B58-AFB9-4E42-BA94-8A72C8FA60C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7ADFF7D7-247A-4312-B90D-963AD87AE543}"/>
              </a:ext>
            </a:extLst>
          </p:cNvPr>
          <p:cNvSpPr>
            <a:spLocks noGrp="1"/>
          </p:cNvSpPr>
          <p:nvPr>
            <p:ph type="sldNum" sz="quarter" idx="12"/>
          </p:nvPr>
        </p:nvSpPr>
        <p:spPr/>
        <p:txBody>
          <a:bodyPr/>
          <a:lstStyle/>
          <a:p>
            <a:fld id="{7243CDF0-A8A4-4B8D-AC71-0105D5791CED}" type="slidenum">
              <a:rPr lang="zh-CN" altLang="en-US" smtClean="0"/>
              <a:t>‹#›</a:t>
            </a:fld>
            <a:endParaRPr lang="zh-CN" altLang="en-US"/>
          </a:p>
        </p:txBody>
      </p:sp>
    </p:spTree>
    <p:extLst>
      <p:ext uri="{BB962C8B-B14F-4D97-AF65-F5344CB8AC3E}">
        <p14:creationId xmlns:p14="http://schemas.microsoft.com/office/powerpoint/2010/main" val="221033527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B1BD6D6-3B10-4717-AB97-1B7DC6D2CFE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6906518B-5C2C-4952-9660-09C5680021A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1068A5AC-889D-4265-B3E6-0FF3C16965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C5B17332-3A57-41E8-8345-E862F62B21EA}"/>
              </a:ext>
            </a:extLst>
          </p:cNvPr>
          <p:cNvSpPr>
            <a:spLocks noGrp="1"/>
          </p:cNvSpPr>
          <p:nvPr>
            <p:ph type="dt" sz="half" idx="10"/>
          </p:nvPr>
        </p:nvSpPr>
        <p:spPr/>
        <p:txBody>
          <a:bodyPr/>
          <a:lstStyle/>
          <a:p>
            <a:fld id="{7EFC87B3-7917-495A-A9D9-1D166A02312F}" type="datetimeFigureOut">
              <a:rPr lang="zh-CN" altLang="en-US" smtClean="0"/>
              <a:t>2021/6/3</a:t>
            </a:fld>
            <a:endParaRPr lang="zh-CN" altLang="en-US"/>
          </a:p>
        </p:txBody>
      </p:sp>
      <p:sp>
        <p:nvSpPr>
          <p:cNvPr id="6" name="页脚占位符 5">
            <a:extLst>
              <a:ext uri="{FF2B5EF4-FFF2-40B4-BE49-F238E27FC236}">
                <a16:creationId xmlns:a16="http://schemas.microsoft.com/office/drawing/2014/main" xmlns="" id="{6FB4577A-756A-402F-A9CE-DF6114FEE4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DE254E89-C4C1-4FED-B2FB-3DCA77A51BD2}"/>
              </a:ext>
            </a:extLst>
          </p:cNvPr>
          <p:cNvSpPr>
            <a:spLocks noGrp="1"/>
          </p:cNvSpPr>
          <p:nvPr>
            <p:ph type="sldNum" sz="quarter" idx="12"/>
          </p:nvPr>
        </p:nvSpPr>
        <p:spPr/>
        <p:txBody>
          <a:bodyPr/>
          <a:lstStyle/>
          <a:p>
            <a:fld id="{7243CDF0-A8A4-4B8D-AC71-0105D5791CED}" type="slidenum">
              <a:rPr lang="zh-CN" altLang="en-US" smtClean="0"/>
              <a:t>‹#›</a:t>
            </a:fld>
            <a:endParaRPr lang="zh-CN" altLang="en-US"/>
          </a:p>
        </p:txBody>
      </p:sp>
    </p:spTree>
    <p:extLst>
      <p:ext uri="{BB962C8B-B14F-4D97-AF65-F5344CB8AC3E}">
        <p14:creationId xmlns:p14="http://schemas.microsoft.com/office/powerpoint/2010/main" val="137750592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8623EACC-A368-4FDE-A1D1-73EC7089C406}"/>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标题占位符 1">
            <a:extLst>
              <a:ext uri="{FF2B5EF4-FFF2-40B4-BE49-F238E27FC236}">
                <a16:creationId xmlns:a16="http://schemas.microsoft.com/office/drawing/2014/main" xmlns="" id="{503D2B5E-B886-4264-B0F6-27BD96656B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6391EF91-0773-436D-A844-6B53C8745F3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08A9907C-C51D-4667-BF01-589D2162583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FC87B3-7917-495A-A9D9-1D166A02312F}" type="datetimeFigureOut">
              <a:rPr lang="zh-CN" altLang="en-US" smtClean="0"/>
              <a:t>2021/6/3</a:t>
            </a:fld>
            <a:endParaRPr lang="zh-CN" altLang="en-US"/>
          </a:p>
        </p:txBody>
      </p:sp>
      <p:sp>
        <p:nvSpPr>
          <p:cNvPr id="5" name="页脚占位符 4">
            <a:extLst>
              <a:ext uri="{FF2B5EF4-FFF2-40B4-BE49-F238E27FC236}">
                <a16:creationId xmlns:a16="http://schemas.microsoft.com/office/drawing/2014/main" xmlns="" id="{1A86D143-14CF-494E-8F9A-49FB542FA99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E9D4C7FA-E7DE-4E66-A64B-7DD2F848CDB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43CDF0-A8A4-4B8D-AC71-0105D5791CED}" type="slidenum">
              <a:rPr lang="zh-CN" altLang="en-US" smtClean="0"/>
              <a:t>‹#›</a:t>
            </a:fld>
            <a:endParaRPr lang="zh-CN" altLang="en-US"/>
          </a:p>
        </p:txBody>
      </p:sp>
      <p:sp>
        <p:nvSpPr>
          <p:cNvPr id="8" name="矩形 7">
            <a:extLst>
              <a:ext uri="{FF2B5EF4-FFF2-40B4-BE49-F238E27FC236}">
                <a16:creationId xmlns:a16="http://schemas.microsoft.com/office/drawing/2014/main" xmlns="" id="{BF61CE37-D6CC-43FF-8E7E-A6F87ADCFB4A}"/>
              </a:ext>
            </a:extLst>
          </p:cNvPr>
          <p:cNvSpPr/>
          <p:nvPr userDrawn="1"/>
        </p:nvSpPr>
        <p:spPr>
          <a:xfrm>
            <a:off x="264160" y="243840"/>
            <a:ext cx="11673840" cy="6370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024135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p14:dur="0" advTm="0"/>
    </mc:Choice>
    <mc:Fallback xmlns="">
      <p:transition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480499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23.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2.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17.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48E11B80-372F-4615-ADDB-D640AD9294E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a16="http://schemas.microsoft.com/office/drawing/2014/main" xmlns="" id="{6C6838BB-8405-4858-8417-D80FE27D5F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8483" y="4023360"/>
            <a:ext cx="3514748" cy="2834640"/>
          </a:xfrm>
          <a:prstGeom prst="rect">
            <a:avLst/>
          </a:prstGeom>
        </p:spPr>
      </p:pic>
      <p:pic>
        <p:nvPicPr>
          <p:cNvPr id="9" name="图片 8">
            <a:extLst>
              <a:ext uri="{FF2B5EF4-FFF2-40B4-BE49-F238E27FC236}">
                <a16:creationId xmlns:a16="http://schemas.microsoft.com/office/drawing/2014/main" xmlns="" id="{C0D5270A-EF6E-4E37-A86D-83CC69C573C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54238" y="4785360"/>
            <a:ext cx="4637762" cy="2072640"/>
          </a:xfrm>
          <a:prstGeom prst="rect">
            <a:avLst/>
          </a:prstGeom>
        </p:spPr>
      </p:pic>
      <p:pic>
        <p:nvPicPr>
          <p:cNvPr id="11" name="图片 10">
            <a:extLst>
              <a:ext uri="{FF2B5EF4-FFF2-40B4-BE49-F238E27FC236}">
                <a16:creationId xmlns:a16="http://schemas.microsoft.com/office/drawing/2014/main" xmlns="" id="{522330A4-3F75-4CF4-B252-C30A3226CFF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983059"/>
            <a:ext cx="3881120" cy="1883875"/>
          </a:xfrm>
          <a:prstGeom prst="rect">
            <a:avLst/>
          </a:prstGeom>
        </p:spPr>
      </p:pic>
      <p:grpSp>
        <p:nvGrpSpPr>
          <p:cNvPr id="12" name="组合 11">
            <a:extLst>
              <a:ext uri="{FF2B5EF4-FFF2-40B4-BE49-F238E27FC236}">
                <a16:creationId xmlns:a16="http://schemas.microsoft.com/office/drawing/2014/main" xmlns="" id="{533A793F-AE7D-4EB4-9643-9B68A02550E3}"/>
              </a:ext>
            </a:extLst>
          </p:cNvPr>
          <p:cNvGrpSpPr/>
          <p:nvPr/>
        </p:nvGrpSpPr>
        <p:grpSpPr>
          <a:xfrm>
            <a:off x="887882" y="1902953"/>
            <a:ext cx="8400011" cy="1862048"/>
            <a:chOff x="1361449" y="1723659"/>
            <a:chExt cx="6421099" cy="1862048"/>
          </a:xfrm>
        </p:grpSpPr>
        <p:sp>
          <p:nvSpPr>
            <p:cNvPr id="13" name="文本框 12">
              <a:extLst>
                <a:ext uri="{FF2B5EF4-FFF2-40B4-BE49-F238E27FC236}">
                  <a16:creationId xmlns:a16="http://schemas.microsoft.com/office/drawing/2014/main" xmlns="" id="{60E1DDF8-0E3F-46E6-9FB8-07F2DCBC43AF}"/>
                </a:ext>
              </a:extLst>
            </p:cNvPr>
            <p:cNvSpPr txBox="1"/>
            <p:nvPr/>
          </p:nvSpPr>
          <p:spPr>
            <a:xfrm>
              <a:off x="1603136" y="1723659"/>
              <a:ext cx="5937724" cy="1862048"/>
            </a:xfrm>
            <a:prstGeom prst="rect">
              <a:avLst/>
            </a:prstGeom>
            <a:noFill/>
          </p:spPr>
          <p:txBody>
            <a:bodyPr wrap="square">
              <a:spAutoFit/>
            </a:bodyPr>
            <a:lstStyle/>
            <a:p>
              <a:pPr algn="ctr"/>
              <a:r>
                <a:rPr lang="zh-CN" altLang="en-US" sz="11500" dirty="0">
                  <a:ln w="190500">
                    <a:solidFill>
                      <a:srgbClr val="00B050"/>
                    </a:solidFill>
                  </a:ln>
                  <a:solidFill>
                    <a:schemeClr val="accent1">
                      <a:lumMod val="50000"/>
                    </a:schemeClr>
                  </a:solidFill>
                  <a:effectLst>
                    <a:outerShdw blurRad="38100" dist="38100" dir="2700000" algn="tl">
                      <a:srgbClr val="000000">
                        <a:alpha val="43137"/>
                      </a:srgbClr>
                    </a:outerShdw>
                  </a:effectLst>
                  <a:latin typeface="汉仪铸字木头人W" panose="00020600040101010101" pitchFamily="18" charset="-122"/>
                  <a:ea typeface="汉仪铸字木头人W" panose="00020600040101010101" pitchFamily="18" charset="-122"/>
                  <a:cs typeface="+mn-ea"/>
                  <a:sym typeface="+mn-lt"/>
                </a:rPr>
                <a:t>狐狸分奶酪</a:t>
              </a:r>
            </a:p>
          </p:txBody>
        </p:sp>
        <p:sp>
          <p:nvSpPr>
            <p:cNvPr id="14" name="文本框 13">
              <a:extLst>
                <a:ext uri="{FF2B5EF4-FFF2-40B4-BE49-F238E27FC236}">
                  <a16:creationId xmlns:a16="http://schemas.microsoft.com/office/drawing/2014/main" xmlns="" id="{BA2C9552-28A4-4E87-A5D4-8BECF6BFE869}"/>
                </a:ext>
              </a:extLst>
            </p:cNvPr>
            <p:cNvSpPr txBox="1"/>
            <p:nvPr/>
          </p:nvSpPr>
          <p:spPr>
            <a:xfrm>
              <a:off x="1361449" y="1723659"/>
              <a:ext cx="6421099" cy="1862048"/>
            </a:xfrm>
            <a:prstGeom prst="rect">
              <a:avLst/>
            </a:prstGeom>
            <a:noFill/>
          </p:spPr>
          <p:txBody>
            <a:bodyPr wrap="square">
              <a:spAutoFit/>
            </a:bodyPr>
            <a:lstStyle/>
            <a:p>
              <a:pPr algn="ctr"/>
              <a:r>
                <a:rPr lang="zh-CN" altLang="en-US" sz="11500" dirty="0">
                  <a:solidFill>
                    <a:schemeClr val="bg1"/>
                  </a:solidFill>
                  <a:latin typeface="汉仪铸字木头人W" panose="00020600040101010101" pitchFamily="18" charset="-122"/>
                  <a:ea typeface="汉仪铸字木头人W" panose="00020600040101010101" pitchFamily="18" charset="-122"/>
                  <a:cs typeface="+mn-ea"/>
                  <a:sym typeface="+mn-lt"/>
                </a:rPr>
                <a:t>狐狸分奶酪</a:t>
              </a:r>
            </a:p>
          </p:txBody>
        </p:sp>
      </p:grpSp>
      <p:sp>
        <p:nvSpPr>
          <p:cNvPr id="15" name="矩形 14">
            <a:extLst>
              <a:ext uri="{FF2B5EF4-FFF2-40B4-BE49-F238E27FC236}">
                <a16:creationId xmlns:a16="http://schemas.microsoft.com/office/drawing/2014/main" xmlns="" id="{C4BAB20A-D76F-481E-A6F7-380632A8F976}"/>
              </a:ext>
            </a:extLst>
          </p:cNvPr>
          <p:cNvSpPr/>
          <p:nvPr/>
        </p:nvSpPr>
        <p:spPr>
          <a:xfrm>
            <a:off x="96769" y="144304"/>
            <a:ext cx="5405119" cy="338554"/>
          </a:xfrm>
          <a:prstGeom prst="rect">
            <a:avLst/>
          </a:prstGeom>
        </p:spPr>
        <p:txBody>
          <a:bodyPr wrap="square">
            <a:spAutoFit/>
          </a:bodyPr>
          <a:lstStyle/>
          <a:p>
            <a:pPr algn="dist"/>
            <a:r>
              <a:rPr lang="zh-CN" altLang="en-US" sz="1600" dirty="0">
                <a:latin typeface="汉仪铸字木头人W" panose="00020600040101010101" pitchFamily="18" charset="-122"/>
                <a:ea typeface="汉仪铸字木头人W" panose="00020600040101010101" pitchFamily="18" charset="-122"/>
                <a:cs typeface="+mn-ea"/>
                <a:sym typeface="+mn-lt"/>
              </a:rPr>
              <a:t>部教版二年级上册语文教育课件</a:t>
            </a:r>
            <a:endParaRPr lang="zh-CN" altLang="en-US" sz="1200" dirty="0">
              <a:latin typeface="汉仪铸字木头人W" panose="00020600040101010101" pitchFamily="18" charset="-122"/>
              <a:ea typeface="汉仪铸字木头人W" panose="00020600040101010101" pitchFamily="18" charset="-122"/>
              <a:cs typeface="+mn-ea"/>
              <a:sym typeface="+mn-lt"/>
            </a:endParaRPr>
          </a:p>
        </p:txBody>
      </p:sp>
      <p:sp>
        <p:nvSpPr>
          <p:cNvPr id="16" name="矩形 15">
            <a:extLst>
              <a:ext uri="{FF2B5EF4-FFF2-40B4-BE49-F238E27FC236}">
                <a16:creationId xmlns:a16="http://schemas.microsoft.com/office/drawing/2014/main" xmlns="" id="{EC8288B3-5D33-48C8-B9AF-712C6F5D6308}"/>
              </a:ext>
            </a:extLst>
          </p:cNvPr>
          <p:cNvSpPr/>
          <p:nvPr/>
        </p:nvSpPr>
        <p:spPr>
          <a:xfrm>
            <a:off x="1832844" y="1286416"/>
            <a:ext cx="6510084" cy="461665"/>
          </a:xfrm>
          <a:prstGeom prst="rect">
            <a:avLst/>
          </a:prstGeom>
        </p:spPr>
        <p:txBody>
          <a:bodyPr wrap="square">
            <a:spAutoFit/>
          </a:bodyPr>
          <a:lstStyle/>
          <a:p>
            <a:pPr algn="ctr"/>
            <a:r>
              <a:rPr lang="en-US" altLang="zh-CN" sz="2400" dirty="0">
                <a:latin typeface="汉仪铸字木头人W" panose="00020600040101010101" pitchFamily="18" charset="-122"/>
                <a:ea typeface="汉仪铸字木头人W" panose="00020600040101010101" pitchFamily="18" charset="-122"/>
                <a:cs typeface="+mn-ea"/>
                <a:sym typeface="+mn-lt"/>
              </a:rPr>
              <a:t>——</a:t>
            </a:r>
            <a:r>
              <a:rPr lang="zh-CN" altLang="en-US" sz="2400" dirty="0">
                <a:latin typeface="汉仪铸字木头人W" panose="00020600040101010101" pitchFamily="18" charset="-122"/>
                <a:ea typeface="汉仪铸字木头人W" panose="00020600040101010101" pitchFamily="18" charset="-122"/>
                <a:cs typeface="+mn-ea"/>
                <a:sym typeface="+mn-lt"/>
              </a:rPr>
              <a:t>部教版二年级上小学语文教育汇报</a:t>
            </a:r>
            <a:r>
              <a:rPr lang="en-US" altLang="zh-CN" sz="2400" dirty="0">
                <a:latin typeface="汉仪铸字木头人W" panose="00020600040101010101" pitchFamily="18" charset="-122"/>
                <a:ea typeface="汉仪铸字木头人W" panose="00020600040101010101" pitchFamily="18" charset="-122"/>
                <a:cs typeface="+mn-ea"/>
                <a:sym typeface="+mn-lt"/>
              </a:rPr>
              <a:t>——</a:t>
            </a:r>
            <a:endParaRPr lang="zh-CN" altLang="en-US" sz="2400" dirty="0">
              <a:latin typeface="汉仪铸字木头人W" panose="00020600040101010101" pitchFamily="18" charset="-122"/>
              <a:ea typeface="汉仪铸字木头人W" panose="00020600040101010101" pitchFamily="18" charset="-122"/>
              <a:cs typeface="+mn-ea"/>
              <a:sym typeface="+mn-lt"/>
            </a:endParaRPr>
          </a:p>
        </p:txBody>
      </p:sp>
      <p:sp>
        <p:nvSpPr>
          <p:cNvPr id="17" name="矩形 16">
            <a:extLst>
              <a:ext uri="{FF2B5EF4-FFF2-40B4-BE49-F238E27FC236}">
                <a16:creationId xmlns:a16="http://schemas.microsoft.com/office/drawing/2014/main" xmlns="" id="{C032D9EC-A6AD-4986-A3D3-42C5D4E2D8FF}"/>
              </a:ext>
            </a:extLst>
          </p:cNvPr>
          <p:cNvSpPr/>
          <p:nvPr/>
        </p:nvSpPr>
        <p:spPr>
          <a:xfrm>
            <a:off x="2207566" y="3767349"/>
            <a:ext cx="5760640" cy="338554"/>
          </a:xfrm>
          <a:prstGeom prst="rect">
            <a:avLst/>
          </a:prstGeom>
          <a:noFill/>
          <a:ln>
            <a:noFill/>
          </a:ln>
        </p:spPr>
        <p:txBody>
          <a:bodyPr wrap="square">
            <a:spAutoFit/>
          </a:bodyPr>
          <a:lstStyle/>
          <a:p>
            <a:pPr algn="ctr"/>
            <a:r>
              <a:rPr lang="zh-CN" altLang="en-US" sz="1600" dirty="0">
                <a:solidFill>
                  <a:sysClr val="windowText" lastClr="000000"/>
                </a:solidFill>
                <a:latin typeface="汉仪铸字木头人W" panose="00020600040101010101" pitchFamily="18" charset="-122"/>
                <a:ea typeface="汉仪铸字木头人W" panose="00020600040101010101" pitchFamily="18" charset="-122"/>
                <a:cs typeface="+mn-ea"/>
                <a:sym typeface="+mn-lt"/>
              </a:rPr>
              <a:t>汇报人</a:t>
            </a:r>
            <a:r>
              <a:rPr lang="en-US" altLang="zh-CN" sz="1600" dirty="0" smtClean="0">
                <a:solidFill>
                  <a:sysClr val="windowText" lastClr="000000"/>
                </a:solidFill>
                <a:latin typeface="汉仪铸字木头人W" panose="00020600040101010101" pitchFamily="18" charset="-122"/>
                <a:ea typeface="汉仪铸字木头人W" panose="00020600040101010101" pitchFamily="18" charset="-122"/>
                <a:cs typeface="+mn-ea"/>
                <a:sym typeface="+mn-lt"/>
              </a:rPr>
              <a:t>:</a:t>
            </a:r>
            <a:r>
              <a:rPr lang="zh-CN" altLang="en-US" sz="1600" dirty="0">
                <a:solidFill>
                  <a:sysClr val="windowText" lastClr="000000"/>
                </a:solidFill>
                <a:latin typeface="汉仪铸字木头人W" panose="00020600040101010101" pitchFamily="18" charset="-122"/>
                <a:ea typeface="汉仪铸字木头人W" panose="00020600040101010101" pitchFamily="18" charset="-122"/>
                <a:cs typeface="+mn-ea"/>
                <a:sym typeface="+mn-lt"/>
              </a:rPr>
              <a:t>优</a:t>
            </a:r>
            <a:r>
              <a:rPr lang="zh-CN" altLang="en-US" sz="1600" dirty="0" smtClean="0">
                <a:solidFill>
                  <a:sysClr val="windowText" lastClr="000000"/>
                </a:solidFill>
                <a:latin typeface="汉仪铸字木头人W" panose="00020600040101010101" pitchFamily="18" charset="-122"/>
                <a:ea typeface="汉仪铸字木头人W" panose="00020600040101010101" pitchFamily="18" charset="-122"/>
                <a:cs typeface="+mn-ea"/>
                <a:sym typeface="+mn-lt"/>
              </a:rPr>
              <a:t>品</a:t>
            </a:r>
            <a:r>
              <a:rPr lang="en-US" altLang="zh-CN" sz="1600" dirty="0" smtClean="0">
                <a:solidFill>
                  <a:sysClr val="windowText" lastClr="000000"/>
                </a:solidFill>
                <a:latin typeface="汉仪铸字木头人W" panose="00020600040101010101" pitchFamily="18" charset="-122"/>
                <a:ea typeface="汉仪铸字木头人W" panose="00020600040101010101" pitchFamily="18" charset="-122"/>
                <a:cs typeface="+mn-ea"/>
                <a:sym typeface="+mn-lt"/>
              </a:rPr>
              <a:t>PPT</a:t>
            </a:r>
            <a:r>
              <a:rPr lang="zh-CN" altLang="en-US" sz="1600" dirty="0" smtClean="0">
                <a:solidFill>
                  <a:sysClr val="windowText" lastClr="000000"/>
                </a:solidFill>
                <a:latin typeface="汉仪铸字木头人W" panose="00020600040101010101" pitchFamily="18" charset="-122"/>
                <a:ea typeface="汉仪铸字木头人W" panose="00020600040101010101" pitchFamily="18" charset="-122"/>
                <a:cs typeface="+mn-ea"/>
                <a:sym typeface="+mn-lt"/>
              </a:rPr>
              <a:t>      </a:t>
            </a:r>
            <a:r>
              <a:rPr lang="zh-CN" altLang="en-US" sz="1600" dirty="0">
                <a:solidFill>
                  <a:sysClr val="windowText" lastClr="000000"/>
                </a:solidFill>
                <a:latin typeface="汉仪铸字木头人W" panose="00020600040101010101" pitchFamily="18" charset="-122"/>
                <a:ea typeface="汉仪铸字木头人W" panose="00020600040101010101" pitchFamily="18" charset="-122"/>
                <a:cs typeface="+mn-ea"/>
                <a:sym typeface="+mn-lt"/>
              </a:rPr>
              <a:t>汇报时间：</a:t>
            </a:r>
            <a:r>
              <a:rPr lang="en-US" altLang="zh-CN" sz="1600" dirty="0">
                <a:solidFill>
                  <a:sysClr val="windowText" lastClr="000000"/>
                </a:solidFill>
                <a:latin typeface="汉仪铸字木头人W" panose="00020600040101010101" pitchFamily="18" charset="-122"/>
                <a:ea typeface="汉仪铸字木头人W" panose="00020600040101010101" pitchFamily="18" charset="-122"/>
                <a:cs typeface="+mn-ea"/>
                <a:sym typeface="+mn-lt"/>
              </a:rPr>
              <a:t>20XX</a:t>
            </a:r>
            <a:endParaRPr lang="zh-CN" altLang="en-US" sz="1600" dirty="0">
              <a:solidFill>
                <a:sysClr val="windowText" lastClr="000000"/>
              </a:solidFill>
              <a:latin typeface="汉仪铸字木头人W" panose="00020600040101010101" pitchFamily="18" charset="-122"/>
              <a:ea typeface="汉仪铸字木头人W" panose="00020600040101010101" pitchFamily="18" charset="-122"/>
              <a:cs typeface="+mn-ea"/>
              <a:sym typeface="+mn-lt"/>
            </a:endParaRPr>
          </a:p>
        </p:txBody>
      </p:sp>
    </p:spTree>
    <p:extLst>
      <p:ext uri="{BB962C8B-B14F-4D97-AF65-F5344CB8AC3E}">
        <p14:creationId xmlns:p14="http://schemas.microsoft.com/office/powerpoint/2010/main" val="2996590976"/>
      </p:ext>
    </p:extLst>
  </p:cSld>
  <p:clrMapOvr>
    <a:masterClrMapping/>
  </p:clrMapOvr>
  <mc:AlternateContent xmlns:mc="http://schemas.openxmlformats.org/markup-compatibility/2006" xmlns:p14="http://schemas.microsoft.com/office/powerpoint/2010/main">
    <mc:Choice Requires="p14">
      <p:transition p14:dur="0" advTm="2000"/>
    </mc:Choice>
    <mc:Fallback xmlns="">
      <p:transition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inVertical)">
                                      <p:cBhvr>
                                        <p:cTn id="17" dur="500"/>
                                        <p:tgtEl>
                                          <p:spTgt spid="1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down)">
                                      <p:cBhvr>
                                        <p:cTn id="21" dur="500"/>
                                        <p:tgtEl>
                                          <p:spTgt spid="16"/>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307A4EE6-5DD9-4029-BA43-E17891F329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0334" y="618797"/>
            <a:ext cx="7270116" cy="5442867"/>
          </a:xfrm>
          <a:prstGeom prst="rect">
            <a:avLst/>
          </a:prstGeom>
        </p:spPr>
      </p:pic>
      <p:pic>
        <p:nvPicPr>
          <p:cNvPr id="3" name="图片 2">
            <a:extLst>
              <a:ext uri="{FF2B5EF4-FFF2-40B4-BE49-F238E27FC236}">
                <a16:creationId xmlns:a16="http://schemas.microsoft.com/office/drawing/2014/main" xmlns="" id="{F0D3B150-DFC9-4ECF-99D7-E4DF90D8799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072" y="243840"/>
            <a:ext cx="1328002" cy="948420"/>
          </a:xfrm>
          <a:prstGeom prst="rect">
            <a:avLst/>
          </a:prstGeom>
        </p:spPr>
      </p:pic>
      <p:sp>
        <p:nvSpPr>
          <p:cNvPr id="14" name="文本框 13">
            <a:extLst>
              <a:ext uri="{FF2B5EF4-FFF2-40B4-BE49-F238E27FC236}">
                <a16:creationId xmlns:a16="http://schemas.microsoft.com/office/drawing/2014/main" xmlns="" id="{37F2229C-FC3C-4BBD-84A7-A5158F965033}"/>
              </a:ext>
            </a:extLst>
          </p:cNvPr>
          <p:cNvSpPr txBox="1"/>
          <p:nvPr/>
        </p:nvSpPr>
        <p:spPr>
          <a:xfrm>
            <a:off x="1099820" y="517995"/>
            <a:ext cx="6101080" cy="461665"/>
          </a:xfrm>
          <a:prstGeom prst="rect">
            <a:avLst/>
          </a:prstGeom>
          <a:noFill/>
        </p:spPr>
        <p:txBody>
          <a:bodyPr wrap="square">
            <a:spAutoFit/>
          </a:bodyPr>
          <a:lstStyle/>
          <a:p>
            <a:pPr lvl="0">
              <a:defRPr/>
            </a:pPr>
            <a:r>
              <a:rPr lang="zh-CN" altLang="en-US" sz="2400" dirty="0">
                <a:solidFill>
                  <a:srgbClr val="00B050"/>
                </a:solidFill>
                <a:latin typeface="汉仪铸字木头人W" panose="00020600040101010101" pitchFamily="18" charset="-122"/>
                <a:ea typeface="汉仪铸字木头人W" panose="00020600040101010101" pitchFamily="18" charset="-122"/>
                <a:cs typeface="+mn-ea"/>
                <a:sym typeface="+mn-lt"/>
              </a:rPr>
              <a:t>课 文 讲 解</a:t>
            </a:r>
          </a:p>
        </p:txBody>
      </p:sp>
      <p:sp>
        <p:nvSpPr>
          <p:cNvPr id="4" name="Rectangle 1">
            <a:extLst>
              <a:ext uri="{FF2B5EF4-FFF2-40B4-BE49-F238E27FC236}">
                <a16:creationId xmlns:a16="http://schemas.microsoft.com/office/drawing/2014/main" xmlns="" id="{2E13600B-51A2-4BD9-B50B-628AFAB1AC97}"/>
              </a:ext>
            </a:extLst>
          </p:cNvPr>
          <p:cNvSpPr>
            <a:spLocks noChangeArrowheads="1"/>
          </p:cNvSpPr>
          <p:nvPr/>
        </p:nvSpPr>
        <p:spPr bwMode="auto">
          <a:xfrm>
            <a:off x="5470525" y="1924327"/>
            <a:ext cx="6045200" cy="3192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250000"/>
              </a:lnSpc>
              <a:defRPr/>
            </a:pPr>
            <a:r>
              <a:rPr lang="zh-CN" altLang="zh-CN" sz="2400" kern="0" dirty="0">
                <a:latin typeface="微软雅黑" panose="020B0503020204020204" pitchFamily="34" charset="-122"/>
                <a:ea typeface="微软雅黑" panose="020B0503020204020204" pitchFamily="34" charset="-122"/>
                <a:cs typeface="+mn-ea"/>
                <a:sym typeface="+mn-lt"/>
              </a:rPr>
              <a:t>童话的特点：</a:t>
            </a:r>
          </a:p>
          <a:p>
            <a:pPr>
              <a:lnSpc>
                <a:spcPct val="250000"/>
              </a:lnSpc>
              <a:defRPr/>
            </a:pPr>
            <a:r>
              <a:rPr lang="zh-CN" altLang="zh-CN" sz="2000" kern="0" dirty="0">
                <a:latin typeface="微软雅黑" panose="020B0503020204020204" pitchFamily="34" charset="-122"/>
                <a:ea typeface="微软雅黑" panose="020B0503020204020204" pitchFamily="34" charset="-122"/>
                <a:cs typeface="+mn-ea"/>
                <a:sym typeface="+mn-lt"/>
              </a:rPr>
              <a:t>（</a:t>
            </a:r>
            <a:r>
              <a:rPr lang="en-US" altLang="zh-CN" sz="2000" kern="0" dirty="0">
                <a:latin typeface="微软雅黑" panose="020B0503020204020204" pitchFamily="34" charset="-122"/>
                <a:ea typeface="微软雅黑" panose="020B0503020204020204" pitchFamily="34" charset="-122"/>
                <a:cs typeface="+mn-ea"/>
                <a:sym typeface="+mn-lt"/>
              </a:rPr>
              <a:t>1</a:t>
            </a:r>
            <a:r>
              <a:rPr lang="zh-CN" altLang="en-US" sz="2000" kern="0" dirty="0">
                <a:latin typeface="微软雅黑" panose="020B0503020204020204" pitchFamily="34" charset="-122"/>
                <a:ea typeface="微软雅黑" panose="020B0503020204020204" pitchFamily="34" charset="-122"/>
                <a:cs typeface="+mn-ea"/>
                <a:sym typeface="+mn-lt"/>
              </a:rPr>
              <a:t>）拟人化描写。</a:t>
            </a:r>
          </a:p>
          <a:p>
            <a:pPr>
              <a:lnSpc>
                <a:spcPct val="250000"/>
              </a:lnSpc>
              <a:defRPr/>
            </a:pPr>
            <a:r>
              <a:rPr lang="zh-CN" altLang="en-US" sz="2000" kern="0" dirty="0">
                <a:latin typeface="微软雅黑" panose="020B0503020204020204" pitchFamily="34" charset="-122"/>
                <a:ea typeface="微软雅黑" panose="020B0503020204020204" pitchFamily="34" charset="-122"/>
                <a:cs typeface="+mn-ea"/>
                <a:sym typeface="+mn-lt"/>
              </a:rPr>
              <a:t>（</a:t>
            </a:r>
            <a:r>
              <a:rPr lang="en-US" altLang="zh-CN" sz="2000" kern="0" dirty="0">
                <a:latin typeface="微软雅黑" panose="020B0503020204020204" pitchFamily="34" charset="-122"/>
                <a:ea typeface="微软雅黑" panose="020B0503020204020204" pitchFamily="34" charset="-122"/>
                <a:cs typeface="+mn-ea"/>
                <a:sym typeface="+mn-lt"/>
              </a:rPr>
              <a:t>2</a:t>
            </a:r>
            <a:r>
              <a:rPr lang="zh-CN" altLang="en-US" sz="2000" kern="0" dirty="0">
                <a:latin typeface="微软雅黑" panose="020B0503020204020204" pitchFamily="34" charset="-122"/>
                <a:ea typeface="微软雅黑" panose="020B0503020204020204" pitchFamily="34" charset="-122"/>
                <a:cs typeface="+mn-ea"/>
                <a:sym typeface="+mn-lt"/>
              </a:rPr>
              <a:t>）想象丰富。</a:t>
            </a:r>
          </a:p>
          <a:p>
            <a:pPr>
              <a:lnSpc>
                <a:spcPct val="250000"/>
              </a:lnSpc>
              <a:defRPr/>
            </a:pPr>
            <a:r>
              <a:rPr lang="zh-CN" altLang="en-US" sz="2000" kern="0" dirty="0">
                <a:latin typeface="微软雅黑" panose="020B0503020204020204" pitchFamily="34" charset="-122"/>
                <a:ea typeface="微软雅黑" panose="020B0503020204020204" pitchFamily="34" charset="-122"/>
                <a:cs typeface="+mn-ea"/>
                <a:sym typeface="+mn-lt"/>
              </a:rPr>
              <a:t>（</a:t>
            </a:r>
            <a:r>
              <a:rPr lang="en-US" altLang="zh-CN" sz="2000" kern="0" dirty="0">
                <a:latin typeface="微软雅黑" panose="020B0503020204020204" pitchFamily="34" charset="-122"/>
                <a:ea typeface="微软雅黑" panose="020B0503020204020204" pitchFamily="34" charset="-122"/>
                <a:cs typeface="+mn-ea"/>
                <a:sym typeface="+mn-lt"/>
              </a:rPr>
              <a:t>3</a:t>
            </a:r>
            <a:r>
              <a:rPr lang="zh-CN" altLang="en-US" sz="2000" kern="0" dirty="0">
                <a:latin typeface="微软雅黑" panose="020B0503020204020204" pitchFamily="34" charset="-122"/>
                <a:ea typeface="微软雅黑" panose="020B0503020204020204" pitchFamily="34" charset="-122"/>
                <a:cs typeface="+mn-ea"/>
                <a:sym typeface="+mn-lt"/>
              </a:rPr>
              <a:t>）有趣有理。</a:t>
            </a:r>
          </a:p>
        </p:txBody>
      </p:sp>
      <p:grpSp>
        <p:nvGrpSpPr>
          <p:cNvPr id="5" name="组合 4">
            <a:extLst>
              <a:ext uri="{FF2B5EF4-FFF2-40B4-BE49-F238E27FC236}">
                <a16:creationId xmlns:a16="http://schemas.microsoft.com/office/drawing/2014/main" xmlns="" id="{B3D0E4FB-C2B4-4B13-A030-6F3B382B69A4}"/>
              </a:ext>
            </a:extLst>
          </p:cNvPr>
          <p:cNvGrpSpPr/>
          <p:nvPr/>
        </p:nvGrpSpPr>
        <p:grpSpPr>
          <a:xfrm>
            <a:off x="216535" y="2018111"/>
            <a:ext cx="4141387" cy="4321894"/>
            <a:chOff x="4419600" y="1123950"/>
            <a:chExt cx="3133975" cy="3276600"/>
          </a:xfrm>
        </p:grpSpPr>
        <p:pic>
          <p:nvPicPr>
            <p:cNvPr id="6" name="图片 5">
              <a:extLst>
                <a:ext uri="{FF2B5EF4-FFF2-40B4-BE49-F238E27FC236}">
                  <a16:creationId xmlns:a16="http://schemas.microsoft.com/office/drawing/2014/main" xmlns="" id="{8782F46F-68C9-44C2-912A-DA6D51ED825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19600" y="1123950"/>
              <a:ext cx="3133975" cy="3276600"/>
            </a:xfrm>
            <a:prstGeom prst="rect">
              <a:avLst/>
            </a:prstGeom>
          </p:spPr>
        </p:pic>
        <p:sp>
          <p:nvSpPr>
            <p:cNvPr id="7" name="矩形 6">
              <a:extLst>
                <a:ext uri="{FF2B5EF4-FFF2-40B4-BE49-F238E27FC236}">
                  <a16:creationId xmlns:a16="http://schemas.microsoft.com/office/drawing/2014/main" xmlns="" id="{D68FC84C-320E-41A0-BDA5-8E41374FE631}"/>
                </a:ext>
              </a:extLst>
            </p:cNvPr>
            <p:cNvSpPr/>
            <p:nvPr/>
          </p:nvSpPr>
          <p:spPr>
            <a:xfrm>
              <a:off x="6629400" y="1588353"/>
              <a:ext cx="924175" cy="350007"/>
            </a:xfrm>
            <a:prstGeom prst="rect">
              <a:avLst/>
            </a:prstGeom>
          </p:spPr>
          <p:txBody>
            <a:bodyPr wrap="square">
              <a:spAutoFit/>
            </a:bodyPr>
            <a:lstStyle/>
            <a:p>
              <a:endParaRPr lang="en-US" altLang="zh-CN" sz="2400" b="1"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235499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F0D3B150-DFC9-4ECF-99D7-E4DF90D879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72" y="243840"/>
            <a:ext cx="1328002" cy="948420"/>
          </a:xfrm>
          <a:prstGeom prst="rect">
            <a:avLst/>
          </a:prstGeom>
        </p:spPr>
      </p:pic>
      <p:sp>
        <p:nvSpPr>
          <p:cNvPr id="14" name="文本框 13">
            <a:extLst>
              <a:ext uri="{FF2B5EF4-FFF2-40B4-BE49-F238E27FC236}">
                <a16:creationId xmlns:a16="http://schemas.microsoft.com/office/drawing/2014/main" xmlns="" id="{37F2229C-FC3C-4BBD-84A7-A5158F965033}"/>
              </a:ext>
            </a:extLst>
          </p:cNvPr>
          <p:cNvSpPr txBox="1"/>
          <p:nvPr/>
        </p:nvSpPr>
        <p:spPr>
          <a:xfrm>
            <a:off x="1099820" y="517995"/>
            <a:ext cx="6101080" cy="461665"/>
          </a:xfrm>
          <a:prstGeom prst="rect">
            <a:avLst/>
          </a:prstGeom>
          <a:noFill/>
        </p:spPr>
        <p:txBody>
          <a:bodyPr wrap="square">
            <a:spAutoFit/>
          </a:bodyPr>
          <a:lstStyle/>
          <a:p>
            <a:pPr lvl="0">
              <a:defRPr/>
            </a:pPr>
            <a:r>
              <a:rPr lang="zh-CN" altLang="en-US" sz="2400" dirty="0">
                <a:solidFill>
                  <a:srgbClr val="00B050"/>
                </a:solidFill>
                <a:latin typeface="汉仪铸字木头人W" panose="00020600040101010101" pitchFamily="18" charset="-122"/>
                <a:ea typeface="汉仪铸字木头人W" panose="00020600040101010101" pitchFamily="18" charset="-122"/>
                <a:cs typeface="+mn-ea"/>
                <a:sym typeface="+mn-lt"/>
              </a:rPr>
              <a:t>课 文 讲 解</a:t>
            </a:r>
          </a:p>
        </p:txBody>
      </p:sp>
      <p:sp>
        <p:nvSpPr>
          <p:cNvPr id="4" name="矩形 3">
            <a:extLst>
              <a:ext uri="{FF2B5EF4-FFF2-40B4-BE49-F238E27FC236}">
                <a16:creationId xmlns:a16="http://schemas.microsoft.com/office/drawing/2014/main" xmlns="" id="{96B1437A-599E-4DFF-B259-8D85407D0F55}"/>
              </a:ext>
            </a:extLst>
          </p:cNvPr>
          <p:cNvSpPr>
            <a:spLocks noChangeArrowheads="1"/>
          </p:cNvSpPr>
          <p:nvPr/>
        </p:nvSpPr>
        <p:spPr bwMode="auto">
          <a:xfrm>
            <a:off x="650929" y="2464939"/>
            <a:ext cx="7322411" cy="3700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200000"/>
              </a:lnSpc>
              <a:defRPr/>
            </a:pPr>
            <a:r>
              <a:rPr lang="zh-CN" altLang="en-US" sz="2000" kern="0" dirty="0">
                <a:latin typeface="微软雅黑" panose="020B0503020204020204" pitchFamily="34" charset="-122"/>
                <a:ea typeface="微软雅黑" panose="020B0503020204020204" pitchFamily="34" charset="-122"/>
                <a:cs typeface="+mn-ea"/>
                <a:sym typeface="+mn-lt"/>
              </a:rPr>
              <a:t>       狐狸分奶酪的故事告诉我们在面对物资分配的时候不能让外人来插手，要有团队信任，要相信自己的队友，过分得斤斤计较反而失去的更多，对自己的小伙伴不应该起内讧，要一致对外不能让敌人钻了空子。相信敌人，不相信队友的人最后只能让敌人抢夺你们的胜利果实。</a:t>
            </a:r>
            <a:r>
              <a:rPr lang="en-US" altLang="zh-CN" sz="2000" kern="0" dirty="0">
                <a:latin typeface="微软雅黑" panose="020B0503020204020204" pitchFamily="34" charset="-122"/>
                <a:ea typeface="微软雅黑" panose="020B0503020204020204" pitchFamily="34" charset="-122"/>
                <a:cs typeface="+mn-ea"/>
                <a:sym typeface="+mn-lt"/>
              </a:rPr>
              <a:t/>
            </a:r>
            <a:br>
              <a:rPr lang="en-US" altLang="zh-CN" sz="2000" kern="0" dirty="0">
                <a:latin typeface="微软雅黑" panose="020B0503020204020204" pitchFamily="34" charset="-122"/>
                <a:ea typeface="微软雅黑" panose="020B0503020204020204" pitchFamily="34" charset="-122"/>
                <a:cs typeface="+mn-ea"/>
                <a:sym typeface="+mn-lt"/>
              </a:rPr>
            </a:br>
            <a:endParaRPr lang="zh-CN" altLang="en-US" sz="2000" kern="0" dirty="0">
              <a:latin typeface="微软雅黑" panose="020B0503020204020204" pitchFamily="34" charset="-122"/>
              <a:ea typeface="微软雅黑" panose="020B0503020204020204" pitchFamily="34" charset="-122"/>
              <a:cs typeface="+mn-ea"/>
              <a:sym typeface="+mn-lt"/>
            </a:endParaRPr>
          </a:p>
        </p:txBody>
      </p:sp>
      <p:sp>
        <p:nvSpPr>
          <p:cNvPr id="5" name="Text Box 3">
            <a:extLst>
              <a:ext uri="{FF2B5EF4-FFF2-40B4-BE49-F238E27FC236}">
                <a16:creationId xmlns:a16="http://schemas.microsoft.com/office/drawing/2014/main" xmlns="" id="{EE9945D7-5664-4DF4-9A31-F9657F62F7BF}"/>
              </a:ext>
            </a:extLst>
          </p:cNvPr>
          <p:cNvSpPr txBox="1">
            <a:spLocks noChangeArrowheads="1"/>
          </p:cNvSpPr>
          <p:nvPr/>
        </p:nvSpPr>
        <p:spPr bwMode="auto">
          <a:xfrm>
            <a:off x="787166" y="1753069"/>
            <a:ext cx="5976937" cy="534634"/>
          </a:xfrm>
          <a:prstGeom prst="rect">
            <a:avLst/>
          </a:prstGeom>
          <a:solidFill>
            <a:srgbClr val="00B050"/>
          </a:solidFill>
          <a:ln>
            <a:noFill/>
          </a:ln>
        </p:spPr>
        <p:txBody>
          <a:bodyPr lIns="91440" tIns="45720" rIns="91440" bIns="45720">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defRPr/>
            </a:pPr>
            <a:r>
              <a:rPr lang="zh-CN" altLang="zh-CN" sz="2400" b="1" kern="0" dirty="0">
                <a:solidFill>
                  <a:schemeClr val="bg1"/>
                </a:solidFill>
                <a:latin typeface="微软雅黑" panose="020B0503020204020204" pitchFamily="34" charset="-122"/>
                <a:ea typeface="微软雅黑" panose="020B0503020204020204" pitchFamily="34" charset="-122"/>
                <a:cs typeface="+mn-ea"/>
                <a:sym typeface="+mn-lt"/>
              </a:rPr>
              <a:t>这个故事告诉我们一个什么道理呢？</a:t>
            </a:r>
          </a:p>
        </p:txBody>
      </p:sp>
      <p:pic>
        <p:nvPicPr>
          <p:cNvPr id="6" name="图片 5">
            <a:extLst>
              <a:ext uri="{FF2B5EF4-FFF2-40B4-BE49-F238E27FC236}">
                <a16:creationId xmlns:a16="http://schemas.microsoft.com/office/drawing/2014/main" xmlns="" id="{091A6D8D-1243-4841-8D12-24E0D3F03EB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39660" y="2622983"/>
            <a:ext cx="4115284" cy="2909250"/>
          </a:xfrm>
          <a:prstGeom prst="rect">
            <a:avLst/>
          </a:prstGeom>
        </p:spPr>
      </p:pic>
    </p:spTree>
    <p:extLst>
      <p:ext uri="{BB962C8B-B14F-4D97-AF65-F5344CB8AC3E}">
        <p14:creationId xmlns:p14="http://schemas.microsoft.com/office/powerpoint/2010/main" val="31644302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F0D3B150-DFC9-4ECF-99D7-E4DF90D879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72" y="243840"/>
            <a:ext cx="1328002" cy="948420"/>
          </a:xfrm>
          <a:prstGeom prst="rect">
            <a:avLst/>
          </a:prstGeom>
        </p:spPr>
      </p:pic>
      <p:sp>
        <p:nvSpPr>
          <p:cNvPr id="14" name="文本框 13">
            <a:extLst>
              <a:ext uri="{FF2B5EF4-FFF2-40B4-BE49-F238E27FC236}">
                <a16:creationId xmlns:a16="http://schemas.microsoft.com/office/drawing/2014/main" xmlns="" id="{37F2229C-FC3C-4BBD-84A7-A5158F965033}"/>
              </a:ext>
            </a:extLst>
          </p:cNvPr>
          <p:cNvSpPr txBox="1"/>
          <p:nvPr/>
        </p:nvSpPr>
        <p:spPr>
          <a:xfrm>
            <a:off x="1099820" y="517995"/>
            <a:ext cx="6101080" cy="461665"/>
          </a:xfrm>
          <a:prstGeom prst="rect">
            <a:avLst/>
          </a:prstGeom>
          <a:noFill/>
        </p:spPr>
        <p:txBody>
          <a:bodyPr wrap="square">
            <a:spAutoFit/>
          </a:bodyPr>
          <a:lstStyle/>
          <a:p>
            <a:pPr lvl="0">
              <a:defRPr/>
            </a:pPr>
            <a:r>
              <a:rPr lang="zh-CN" altLang="en-US" sz="2400" dirty="0">
                <a:solidFill>
                  <a:srgbClr val="00B050"/>
                </a:solidFill>
                <a:latin typeface="汉仪铸字木头人W" panose="00020600040101010101" pitchFamily="18" charset="-122"/>
                <a:ea typeface="汉仪铸字木头人W" panose="00020600040101010101" pitchFamily="18" charset="-122"/>
                <a:cs typeface="+mn-ea"/>
                <a:sym typeface="+mn-lt"/>
              </a:rPr>
              <a:t>课 文 讲 解</a:t>
            </a:r>
          </a:p>
        </p:txBody>
      </p:sp>
      <p:sp>
        <p:nvSpPr>
          <p:cNvPr id="4" name="矩形 3">
            <a:extLst>
              <a:ext uri="{FF2B5EF4-FFF2-40B4-BE49-F238E27FC236}">
                <a16:creationId xmlns:a16="http://schemas.microsoft.com/office/drawing/2014/main" xmlns="" id="{2524DD88-0BA9-45C7-92BE-65ED977C07D4}"/>
              </a:ext>
            </a:extLst>
          </p:cNvPr>
          <p:cNvSpPr>
            <a:spLocks noChangeArrowheads="1"/>
          </p:cNvSpPr>
          <p:nvPr/>
        </p:nvSpPr>
        <p:spPr bwMode="auto">
          <a:xfrm>
            <a:off x="772850" y="2125673"/>
            <a:ext cx="10311710" cy="4205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indent="26670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indent="266693">
              <a:lnSpc>
                <a:spcPct val="150000"/>
              </a:lnSpc>
              <a:defRPr/>
            </a:pPr>
            <a:r>
              <a:rPr lang="zh-CN" altLang="en-US" kern="0" dirty="0">
                <a:latin typeface="微软雅黑" panose="020B0503020204020204" pitchFamily="34" charset="-122"/>
                <a:ea typeface="微软雅黑" panose="020B0503020204020204" pitchFamily="34" charset="-122"/>
                <a:cs typeface="+mn-ea"/>
                <a:sym typeface="+mn-lt"/>
              </a:rPr>
              <a:t>   从前有两只狐狸，一只老狐狸和一只小狐狸。</a:t>
            </a:r>
          </a:p>
          <a:p>
            <a:pPr indent="266693">
              <a:lnSpc>
                <a:spcPct val="150000"/>
              </a:lnSpc>
              <a:defRPr/>
            </a:pPr>
            <a:r>
              <a:rPr lang="zh-CN" altLang="en-US" kern="0" dirty="0">
                <a:latin typeface="微软雅黑" panose="020B0503020204020204" pitchFamily="34" charset="-122"/>
                <a:ea typeface="微软雅黑" panose="020B0503020204020204" pitchFamily="34" charset="-122"/>
                <a:cs typeface="+mn-ea"/>
                <a:sym typeface="+mn-lt"/>
              </a:rPr>
              <a:t>   有一天，老狐狸和小狐狸遇到了一只乌鸦。这只乌鸦落在树枝上，它的嘴里还叼着一小块肉。小狐狸对老狐狸说：“你信不信，我能把乌鸦嘴里的肉骗到口。”于是小狐狸对大乌鸦说：“乌鸦大姐，好久没有听到你的歌声了，你的歌声真好听。”乌鸦听了很高兴，放声大唱起来。一张嘴，肉掉到树下去了，小狐狸扑上去一口就把肉给吃了。</a:t>
            </a:r>
          </a:p>
          <a:p>
            <a:pPr indent="266693">
              <a:lnSpc>
                <a:spcPct val="150000"/>
              </a:lnSpc>
              <a:defRPr/>
            </a:pPr>
            <a:r>
              <a:rPr lang="zh-CN" altLang="en-US" kern="0" dirty="0">
                <a:latin typeface="微软雅黑" panose="020B0503020204020204" pitchFamily="34" charset="-122"/>
                <a:ea typeface="微软雅黑" panose="020B0503020204020204" pitchFamily="34" charset="-122"/>
                <a:cs typeface="+mn-ea"/>
                <a:sym typeface="+mn-lt"/>
              </a:rPr>
              <a:t>   大狐狸看不起小狐狸，说：“骗一小块肉有什么了不起的？你看我的。”于是大狐狸一边打着飞吻一边对乌鸦说：“乌鸦小姐，你是当代的歌星，是我心中的偶像。你能下来和我握一握手吗？”乌鸦听了很自豪，离开树枝飞到了地上，伸出翅膀和大狐狸握手，大狐狸乘机一把抓住了乌鸦，把乌鸦给吃掉了。</a:t>
            </a:r>
          </a:p>
          <a:p>
            <a:pPr indent="266693">
              <a:lnSpc>
                <a:spcPct val="150000"/>
              </a:lnSpc>
              <a:defRPr/>
            </a:pPr>
            <a:endParaRPr lang="zh-CN" altLang="en-US" kern="0" dirty="0">
              <a:latin typeface="微软雅黑" panose="020B0503020204020204" pitchFamily="34" charset="-122"/>
              <a:ea typeface="微软雅黑" panose="020B0503020204020204" pitchFamily="34" charset="-122"/>
              <a:cs typeface="+mn-ea"/>
              <a:sym typeface="+mn-lt"/>
            </a:endParaRPr>
          </a:p>
        </p:txBody>
      </p:sp>
      <p:sp>
        <p:nvSpPr>
          <p:cNvPr id="5" name="矩形 9">
            <a:extLst>
              <a:ext uri="{FF2B5EF4-FFF2-40B4-BE49-F238E27FC236}">
                <a16:creationId xmlns:a16="http://schemas.microsoft.com/office/drawing/2014/main" xmlns="" id="{1A467B5D-2AE1-4357-829C-3E1AC89412B4}"/>
              </a:ext>
            </a:extLst>
          </p:cNvPr>
          <p:cNvSpPr>
            <a:spLocks noChangeArrowheads="1"/>
          </p:cNvSpPr>
          <p:nvPr/>
        </p:nvSpPr>
        <p:spPr bwMode="auto">
          <a:xfrm>
            <a:off x="9051751" y="1286214"/>
            <a:ext cx="224933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indent="26670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indent="266693">
              <a:defRPr/>
            </a:pPr>
            <a:r>
              <a:rPr lang="zh-CN" altLang="en-US" sz="2800" b="1" kern="0" dirty="0">
                <a:solidFill>
                  <a:srgbClr val="00B050"/>
                </a:solidFill>
                <a:latin typeface="微软雅黑" panose="020B0503020204020204" pitchFamily="34" charset="-122"/>
                <a:ea typeface="微软雅黑" panose="020B0503020204020204" pitchFamily="34" charset="-122"/>
                <a:cs typeface="+mn-ea"/>
                <a:sym typeface="+mn-lt"/>
              </a:rPr>
              <a:t>狐狸与乌鸦</a:t>
            </a:r>
          </a:p>
        </p:txBody>
      </p:sp>
      <p:pic>
        <p:nvPicPr>
          <p:cNvPr id="6" name="图片 5">
            <a:extLst>
              <a:ext uri="{FF2B5EF4-FFF2-40B4-BE49-F238E27FC236}">
                <a16:creationId xmlns:a16="http://schemas.microsoft.com/office/drawing/2014/main" xmlns="" id="{7FF05BD0-5EE5-4F2B-B9B2-F48F4C404A5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61449" y="-782491"/>
            <a:ext cx="4282446" cy="4282446"/>
          </a:xfrm>
          <a:prstGeom prst="rect">
            <a:avLst/>
          </a:prstGeom>
        </p:spPr>
      </p:pic>
    </p:spTree>
    <p:extLst>
      <p:ext uri="{BB962C8B-B14F-4D97-AF65-F5344CB8AC3E}">
        <p14:creationId xmlns:p14="http://schemas.microsoft.com/office/powerpoint/2010/main" val="30662146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48E11B80-372F-4615-ADDB-D640AD9294E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a16="http://schemas.microsoft.com/office/drawing/2014/main" xmlns="" id="{6C6838BB-8405-4858-8417-D80FE27D5F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8483" y="4023360"/>
            <a:ext cx="3514748" cy="2834640"/>
          </a:xfrm>
          <a:prstGeom prst="rect">
            <a:avLst/>
          </a:prstGeom>
        </p:spPr>
      </p:pic>
      <p:pic>
        <p:nvPicPr>
          <p:cNvPr id="9" name="图片 8">
            <a:extLst>
              <a:ext uri="{FF2B5EF4-FFF2-40B4-BE49-F238E27FC236}">
                <a16:creationId xmlns:a16="http://schemas.microsoft.com/office/drawing/2014/main" xmlns="" id="{C0D5270A-EF6E-4E37-A86D-83CC69C573C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54238" y="4785360"/>
            <a:ext cx="4637762" cy="2072640"/>
          </a:xfrm>
          <a:prstGeom prst="rect">
            <a:avLst/>
          </a:prstGeom>
        </p:spPr>
      </p:pic>
      <p:pic>
        <p:nvPicPr>
          <p:cNvPr id="11" name="图片 10">
            <a:extLst>
              <a:ext uri="{FF2B5EF4-FFF2-40B4-BE49-F238E27FC236}">
                <a16:creationId xmlns:a16="http://schemas.microsoft.com/office/drawing/2014/main" xmlns="" id="{522330A4-3F75-4CF4-B252-C30A3226CFF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983059"/>
            <a:ext cx="3881120" cy="1883875"/>
          </a:xfrm>
          <a:prstGeom prst="rect">
            <a:avLst/>
          </a:prstGeom>
        </p:spPr>
      </p:pic>
      <p:grpSp>
        <p:nvGrpSpPr>
          <p:cNvPr id="12" name="组合 11">
            <a:extLst>
              <a:ext uri="{FF2B5EF4-FFF2-40B4-BE49-F238E27FC236}">
                <a16:creationId xmlns:a16="http://schemas.microsoft.com/office/drawing/2014/main" xmlns="" id="{533A793F-AE7D-4EB4-9643-9B68A02550E3}"/>
              </a:ext>
            </a:extLst>
          </p:cNvPr>
          <p:cNvGrpSpPr/>
          <p:nvPr/>
        </p:nvGrpSpPr>
        <p:grpSpPr>
          <a:xfrm>
            <a:off x="887882" y="1902953"/>
            <a:ext cx="8400011" cy="1862048"/>
            <a:chOff x="1361449" y="1723659"/>
            <a:chExt cx="6421099" cy="1862048"/>
          </a:xfrm>
        </p:grpSpPr>
        <p:sp>
          <p:nvSpPr>
            <p:cNvPr id="13" name="文本框 12">
              <a:extLst>
                <a:ext uri="{FF2B5EF4-FFF2-40B4-BE49-F238E27FC236}">
                  <a16:creationId xmlns:a16="http://schemas.microsoft.com/office/drawing/2014/main" xmlns="" id="{60E1DDF8-0E3F-46E6-9FB8-07F2DCBC43AF}"/>
                </a:ext>
              </a:extLst>
            </p:cNvPr>
            <p:cNvSpPr txBox="1"/>
            <p:nvPr/>
          </p:nvSpPr>
          <p:spPr>
            <a:xfrm>
              <a:off x="1603136" y="1723659"/>
              <a:ext cx="5937724" cy="1862048"/>
            </a:xfrm>
            <a:prstGeom prst="rect">
              <a:avLst/>
            </a:prstGeom>
            <a:noFill/>
          </p:spPr>
          <p:txBody>
            <a:bodyPr wrap="square">
              <a:spAutoFit/>
            </a:bodyPr>
            <a:lstStyle/>
            <a:p>
              <a:pPr algn="ctr"/>
              <a:r>
                <a:rPr lang="zh-CN" altLang="en-US" sz="11500" dirty="0">
                  <a:ln w="190500">
                    <a:solidFill>
                      <a:srgbClr val="00B050"/>
                    </a:solidFill>
                  </a:ln>
                  <a:solidFill>
                    <a:schemeClr val="accent1">
                      <a:lumMod val="50000"/>
                    </a:schemeClr>
                  </a:solidFill>
                  <a:effectLst>
                    <a:outerShdw blurRad="38100" dist="38100" dir="2700000" algn="tl">
                      <a:srgbClr val="000000">
                        <a:alpha val="43137"/>
                      </a:srgbClr>
                    </a:outerShdw>
                  </a:effectLst>
                  <a:latin typeface="汉仪铸字木头人W" panose="00020600040101010101" pitchFamily="18" charset="-122"/>
                  <a:ea typeface="汉仪铸字木头人W" panose="00020600040101010101" pitchFamily="18" charset="-122"/>
                  <a:cs typeface="+mn-ea"/>
                  <a:sym typeface="+mn-lt"/>
                </a:rPr>
                <a:t>狐狸分奶酪</a:t>
              </a:r>
            </a:p>
          </p:txBody>
        </p:sp>
        <p:sp>
          <p:nvSpPr>
            <p:cNvPr id="14" name="文本框 13">
              <a:extLst>
                <a:ext uri="{FF2B5EF4-FFF2-40B4-BE49-F238E27FC236}">
                  <a16:creationId xmlns:a16="http://schemas.microsoft.com/office/drawing/2014/main" xmlns="" id="{BA2C9552-28A4-4E87-A5D4-8BECF6BFE869}"/>
                </a:ext>
              </a:extLst>
            </p:cNvPr>
            <p:cNvSpPr txBox="1"/>
            <p:nvPr/>
          </p:nvSpPr>
          <p:spPr>
            <a:xfrm>
              <a:off x="1361449" y="1723659"/>
              <a:ext cx="6421099" cy="1862048"/>
            </a:xfrm>
            <a:prstGeom prst="rect">
              <a:avLst/>
            </a:prstGeom>
            <a:noFill/>
          </p:spPr>
          <p:txBody>
            <a:bodyPr wrap="square">
              <a:spAutoFit/>
            </a:bodyPr>
            <a:lstStyle/>
            <a:p>
              <a:pPr algn="ctr"/>
              <a:r>
                <a:rPr lang="zh-CN" altLang="en-US" sz="11500" dirty="0">
                  <a:solidFill>
                    <a:schemeClr val="bg1"/>
                  </a:solidFill>
                  <a:latin typeface="汉仪铸字木头人W" panose="00020600040101010101" pitchFamily="18" charset="-122"/>
                  <a:ea typeface="汉仪铸字木头人W" panose="00020600040101010101" pitchFamily="18" charset="-122"/>
                  <a:cs typeface="+mn-ea"/>
                  <a:sym typeface="+mn-lt"/>
                </a:rPr>
                <a:t>狐狸分奶酪</a:t>
              </a:r>
            </a:p>
          </p:txBody>
        </p:sp>
      </p:grpSp>
      <p:sp>
        <p:nvSpPr>
          <p:cNvPr id="15" name="矩形 14">
            <a:extLst>
              <a:ext uri="{FF2B5EF4-FFF2-40B4-BE49-F238E27FC236}">
                <a16:creationId xmlns:a16="http://schemas.microsoft.com/office/drawing/2014/main" xmlns="" id="{C4BAB20A-D76F-481E-A6F7-380632A8F976}"/>
              </a:ext>
            </a:extLst>
          </p:cNvPr>
          <p:cNvSpPr/>
          <p:nvPr/>
        </p:nvSpPr>
        <p:spPr>
          <a:xfrm>
            <a:off x="96769" y="144304"/>
            <a:ext cx="5405119" cy="338554"/>
          </a:xfrm>
          <a:prstGeom prst="rect">
            <a:avLst/>
          </a:prstGeom>
        </p:spPr>
        <p:txBody>
          <a:bodyPr wrap="square">
            <a:spAutoFit/>
          </a:bodyPr>
          <a:lstStyle/>
          <a:p>
            <a:pPr algn="dist"/>
            <a:r>
              <a:rPr lang="zh-CN" altLang="en-US" sz="1600" dirty="0">
                <a:latin typeface="汉仪铸字木头人W" panose="00020600040101010101" pitchFamily="18" charset="-122"/>
                <a:ea typeface="汉仪铸字木头人W" panose="00020600040101010101" pitchFamily="18" charset="-122"/>
                <a:cs typeface="+mn-ea"/>
                <a:sym typeface="+mn-lt"/>
              </a:rPr>
              <a:t>部教版二年级上册语文教育课件</a:t>
            </a:r>
            <a:endParaRPr lang="zh-CN" altLang="en-US" sz="1200" dirty="0">
              <a:latin typeface="汉仪铸字木头人W" panose="00020600040101010101" pitchFamily="18" charset="-122"/>
              <a:ea typeface="汉仪铸字木头人W" panose="00020600040101010101" pitchFamily="18" charset="-122"/>
              <a:cs typeface="+mn-ea"/>
              <a:sym typeface="+mn-lt"/>
            </a:endParaRPr>
          </a:p>
        </p:txBody>
      </p:sp>
      <p:sp>
        <p:nvSpPr>
          <p:cNvPr id="16" name="矩形 15">
            <a:extLst>
              <a:ext uri="{FF2B5EF4-FFF2-40B4-BE49-F238E27FC236}">
                <a16:creationId xmlns:a16="http://schemas.microsoft.com/office/drawing/2014/main" xmlns="" id="{EC8288B3-5D33-48C8-B9AF-712C6F5D6308}"/>
              </a:ext>
            </a:extLst>
          </p:cNvPr>
          <p:cNvSpPr/>
          <p:nvPr/>
        </p:nvSpPr>
        <p:spPr>
          <a:xfrm>
            <a:off x="1832844" y="1286416"/>
            <a:ext cx="6510084" cy="461665"/>
          </a:xfrm>
          <a:prstGeom prst="rect">
            <a:avLst/>
          </a:prstGeom>
        </p:spPr>
        <p:txBody>
          <a:bodyPr wrap="square">
            <a:spAutoFit/>
          </a:bodyPr>
          <a:lstStyle/>
          <a:p>
            <a:pPr algn="ctr"/>
            <a:r>
              <a:rPr lang="en-US" altLang="zh-CN" sz="2400" dirty="0">
                <a:latin typeface="汉仪铸字木头人W" panose="00020600040101010101" pitchFamily="18" charset="-122"/>
                <a:ea typeface="汉仪铸字木头人W" panose="00020600040101010101" pitchFamily="18" charset="-122"/>
                <a:cs typeface="+mn-ea"/>
                <a:sym typeface="+mn-lt"/>
              </a:rPr>
              <a:t>——</a:t>
            </a:r>
            <a:r>
              <a:rPr lang="zh-CN" altLang="en-US" sz="2400" dirty="0">
                <a:latin typeface="汉仪铸字木头人W" panose="00020600040101010101" pitchFamily="18" charset="-122"/>
                <a:ea typeface="汉仪铸字木头人W" panose="00020600040101010101" pitchFamily="18" charset="-122"/>
                <a:cs typeface="+mn-ea"/>
                <a:sym typeface="+mn-lt"/>
              </a:rPr>
              <a:t>部教版二年级上小学语文教育汇报</a:t>
            </a:r>
            <a:r>
              <a:rPr lang="en-US" altLang="zh-CN" sz="2400" dirty="0">
                <a:latin typeface="汉仪铸字木头人W" panose="00020600040101010101" pitchFamily="18" charset="-122"/>
                <a:ea typeface="汉仪铸字木头人W" panose="00020600040101010101" pitchFamily="18" charset="-122"/>
                <a:cs typeface="+mn-ea"/>
                <a:sym typeface="+mn-lt"/>
              </a:rPr>
              <a:t>——</a:t>
            </a:r>
            <a:endParaRPr lang="zh-CN" altLang="en-US" sz="2400" dirty="0">
              <a:latin typeface="汉仪铸字木头人W" panose="00020600040101010101" pitchFamily="18" charset="-122"/>
              <a:ea typeface="汉仪铸字木头人W" panose="00020600040101010101" pitchFamily="18" charset="-122"/>
              <a:cs typeface="+mn-ea"/>
              <a:sym typeface="+mn-lt"/>
            </a:endParaRPr>
          </a:p>
        </p:txBody>
      </p:sp>
      <p:sp>
        <p:nvSpPr>
          <p:cNvPr id="17" name="矩形 16">
            <a:extLst>
              <a:ext uri="{FF2B5EF4-FFF2-40B4-BE49-F238E27FC236}">
                <a16:creationId xmlns:a16="http://schemas.microsoft.com/office/drawing/2014/main" xmlns="" id="{C032D9EC-A6AD-4986-A3D3-42C5D4E2D8FF}"/>
              </a:ext>
            </a:extLst>
          </p:cNvPr>
          <p:cNvSpPr/>
          <p:nvPr/>
        </p:nvSpPr>
        <p:spPr>
          <a:xfrm>
            <a:off x="2207566" y="3767349"/>
            <a:ext cx="5760640" cy="338554"/>
          </a:xfrm>
          <a:prstGeom prst="rect">
            <a:avLst/>
          </a:prstGeom>
          <a:noFill/>
          <a:ln>
            <a:noFill/>
          </a:ln>
        </p:spPr>
        <p:txBody>
          <a:bodyPr wrap="square">
            <a:spAutoFit/>
          </a:bodyPr>
          <a:lstStyle/>
          <a:p>
            <a:pPr algn="ctr"/>
            <a:r>
              <a:rPr lang="zh-CN" altLang="en-US" sz="1600" dirty="0">
                <a:solidFill>
                  <a:sysClr val="windowText" lastClr="000000"/>
                </a:solidFill>
                <a:latin typeface="汉仪铸字木头人W" panose="00020600040101010101" pitchFamily="18" charset="-122"/>
                <a:ea typeface="汉仪铸字木头人W" panose="00020600040101010101" pitchFamily="18" charset="-122"/>
                <a:cs typeface="+mn-ea"/>
                <a:sym typeface="+mn-lt"/>
              </a:rPr>
              <a:t>汇报人</a:t>
            </a:r>
            <a:r>
              <a:rPr lang="en-US" altLang="zh-CN" sz="1600" dirty="0" smtClean="0">
                <a:solidFill>
                  <a:sysClr val="windowText" lastClr="000000"/>
                </a:solidFill>
                <a:latin typeface="汉仪铸字木头人W" panose="00020600040101010101" pitchFamily="18" charset="-122"/>
                <a:ea typeface="汉仪铸字木头人W" panose="00020600040101010101" pitchFamily="18" charset="-122"/>
                <a:cs typeface="+mn-ea"/>
                <a:sym typeface="+mn-lt"/>
              </a:rPr>
              <a:t>:</a:t>
            </a:r>
            <a:r>
              <a:rPr lang="zh-CN" altLang="en-US" sz="1600" dirty="0">
                <a:solidFill>
                  <a:sysClr val="windowText" lastClr="000000"/>
                </a:solidFill>
                <a:latin typeface="汉仪铸字木头人W" panose="00020600040101010101" pitchFamily="18" charset="-122"/>
                <a:ea typeface="汉仪铸字木头人W" panose="00020600040101010101" pitchFamily="18" charset="-122"/>
                <a:cs typeface="+mn-ea"/>
                <a:sym typeface="+mn-lt"/>
              </a:rPr>
              <a:t>优</a:t>
            </a:r>
            <a:r>
              <a:rPr lang="zh-CN" altLang="en-US" sz="1600" dirty="0" smtClean="0">
                <a:solidFill>
                  <a:sysClr val="windowText" lastClr="000000"/>
                </a:solidFill>
                <a:latin typeface="汉仪铸字木头人W" panose="00020600040101010101" pitchFamily="18" charset="-122"/>
                <a:ea typeface="汉仪铸字木头人W" panose="00020600040101010101" pitchFamily="18" charset="-122"/>
                <a:cs typeface="+mn-ea"/>
                <a:sym typeface="+mn-lt"/>
              </a:rPr>
              <a:t>品</a:t>
            </a:r>
            <a:r>
              <a:rPr lang="en-US" altLang="zh-CN" sz="1600" smtClean="0">
                <a:solidFill>
                  <a:sysClr val="windowText" lastClr="000000"/>
                </a:solidFill>
                <a:latin typeface="汉仪铸字木头人W" panose="00020600040101010101" pitchFamily="18" charset="-122"/>
                <a:ea typeface="汉仪铸字木头人W" panose="00020600040101010101" pitchFamily="18" charset="-122"/>
                <a:cs typeface="+mn-ea"/>
                <a:sym typeface="+mn-lt"/>
              </a:rPr>
              <a:t>PPT</a:t>
            </a:r>
            <a:r>
              <a:rPr lang="zh-CN" altLang="en-US" sz="1600" smtClean="0">
                <a:solidFill>
                  <a:sysClr val="windowText" lastClr="000000"/>
                </a:solidFill>
                <a:latin typeface="汉仪铸字木头人W" panose="00020600040101010101" pitchFamily="18" charset="-122"/>
                <a:ea typeface="汉仪铸字木头人W" panose="00020600040101010101" pitchFamily="18" charset="-122"/>
                <a:cs typeface="+mn-ea"/>
                <a:sym typeface="+mn-lt"/>
              </a:rPr>
              <a:t>      </a:t>
            </a:r>
            <a:r>
              <a:rPr lang="zh-CN" altLang="en-US" sz="1600" dirty="0">
                <a:solidFill>
                  <a:sysClr val="windowText" lastClr="000000"/>
                </a:solidFill>
                <a:latin typeface="汉仪铸字木头人W" panose="00020600040101010101" pitchFamily="18" charset="-122"/>
                <a:ea typeface="汉仪铸字木头人W" panose="00020600040101010101" pitchFamily="18" charset="-122"/>
                <a:cs typeface="+mn-ea"/>
                <a:sym typeface="+mn-lt"/>
              </a:rPr>
              <a:t>汇报时间：</a:t>
            </a:r>
            <a:r>
              <a:rPr lang="en-US" altLang="zh-CN" sz="1600" dirty="0">
                <a:solidFill>
                  <a:sysClr val="windowText" lastClr="000000"/>
                </a:solidFill>
                <a:latin typeface="汉仪铸字木头人W" panose="00020600040101010101" pitchFamily="18" charset="-122"/>
                <a:ea typeface="汉仪铸字木头人W" panose="00020600040101010101" pitchFamily="18" charset="-122"/>
                <a:cs typeface="+mn-ea"/>
                <a:sym typeface="+mn-lt"/>
              </a:rPr>
              <a:t>20XX</a:t>
            </a:r>
            <a:endParaRPr lang="zh-CN" altLang="en-US" sz="1600" dirty="0">
              <a:solidFill>
                <a:sysClr val="windowText" lastClr="000000"/>
              </a:solidFill>
              <a:latin typeface="汉仪铸字木头人W" panose="00020600040101010101" pitchFamily="18" charset="-122"/>
              <a:ea typeface="汉仪铸字木头人W" panose="00020600040101010101" pitchFamily="18" charset="-122"/>
              <a:cs typeface="+mn-ea"/>
              <a:sym typeface="+mn-lt"/>
            </a:endParaRPr>
          </a:p>
        </p:txBody>
      </p:sp>
    </p:spTree>
    <p:extLst>
      <p:ext uri="{BB962C8B-B14F-4D97-AF65-F5344CB8AC3E}">
        <p14:creationId xmlns:p14="http://schemas.microsoft.com/office/powerpoint/2010/main" val="102487688"/>
      </p:ext>
    </p:extLst>
  </p:cSld>
  <p:clrMapOvr>
    <a:masterClrMapping/>
  </p:clrMapOvr>
  <mc:AlternateContent xmlns:mc="http://schemas.openxmlformats.org/markup-compatibility/2006" xmlns:p14="http://schemas.microsoft.com/office/powerpoint/2010/main">
    <mc:Choice Requires="p14">
      <p:transition p14:dur="0" advTm="9000"/>
    </mc:Choice>
    <mc:Fallback xmlns="">
      <p:transition advTm="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inVertical)">
                                      <p:cBhvr>
                                        <p:cTn id="17" dur="500"/>
                                        <p:tgtEl>
                                          <p:spTgt spid="1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down)">
                                      <p:cBhvr>
                                        <p:cTn id="21" dur="500"/>
                                        <p:tgtEl>
                                          <p:spTgt spid="16"/>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7859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030992C9-AE1D-44AE-B8FD-3AA64A0BCBC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flipH="1">
            <a:off x="5174721" y="399495"/>
            <a:ext cx="6693770" cy="6254137"/>
          </a:xfrm>
          <a:prstGeom prst="rect">
            <a:avLst/>
          </a:prstGeom>
        </p:spPr>
      </p:pic>
      <p:sp>
        <p:nvSpPr>
          <p:cNvPr id="11" name="Rectangle 3"/>
          <p:cNvSpPr>
            <a:spLocks noChangeArrowheads="1"/>
          </p:cNvSpPr>
          <p:nvPr/>
        </p:nvSpPr>
        <p:spPr bwMode="auto">
          <a:xfrm>
            <a:off x="6943866" y="2229283"/>
            <a:ext cx="5191071" cy="2310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80000"/>
              </a:lnSpc>
              <a:defRPr/>
            </a:pPr>
            <a:r>
              <a:rPr lang="zh-CN" altLang="zh-CN" sz="2800" kern="0" dirty="0">
                <a:latin typeface="微软雅黑" panose="020B0503020204020204" pitchFamily="34" charset="-122"/>
                <a:ea typeface="微软雅黑" panose="020B0503020204020204" pitchFamily="34" charset="-122"/>
                <a:cs typeface="+mn-ea"/>
                <a:sym typeface="+mn-lt"/>
              </a:rPr>
              <a:t>尖尖嘴，</a:t>
            </a:r>
          </a:p>
          <a:p>
            <a:pPr eaLnBrk="1" hangingPunct="1">
              <a:lnSpc>
                <a:spcPct val="180000"/>
              </a:lnSpc>
              <a:defRPr/>
            </a:pPr>
            <a:r>
              <a:rPr lang="zh-CN" altLang="zh-CN" sz="2800" kern="0" dirty="0">
                <a:latin typeface="微软雅黑" panose="020B0503020204020204" pitchFamily="34" charset="-122"/>
                <a:ea typeface="微软雅黑" panose="020B0503020204020204" pitchFamily="34" charset="-122"/>
                <a:cs typeface="+mn-ea"/>
                <a:sym typeface="+mn-lt"/>
              </a:rPr>
              <a:t>细细腿，</a:t>
            </a:r>
          </a:p>
          <a:p>
            <a:pPr eaLnBrk="1" hangingPunct="1">
              <a:lnSpc>
                <a:spcPct val="180000"/>
              </a:lnSpc>
              <a:defRPr/>
            </a:pPr>
            <a:r>
              <a:rPr lang="zh-CN" altLang="zh-CN" sz="2800" kern="0" dirty="0">
                <a:latin typeface="微软雅黑" panose="020B0503020204020204" pitchFamily="34" charset="-122"/>
                <a:ea typeface="微软雅黑" panose="020B0503020204020204" pitchFamily="34" charset="-122"/>
                <a:cs typeface="+mn-ea"/>
                <a:sym typeface="+mn-lt"/>
              </a:rPr>
              <a:t>狡猾多疑，拖条大尾。</a:t>
            </a:r>
          </a:p>
        </p:txBody>
      </p:sp>
      <p:sp>
        <p:nvSpPr>
          <p:cNvPr id="12" name="Rectangle 4"/>
          <p:cNvSpPr>
            <a:spLocks noChangeArrowheads="1"/>
          </p:cNvSpPr>
          <p:nvPr/>
        </p:nvSpPr>
        <p:spPr bwMode="auto">
          <a:xfrm>
            <a:off x="689341" y="4874439"/>
            <a:ext cx="171874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zh-CN" sz="2800" kern="0" dirty="0">
                <a:latin typeface="微软雅黑" panose="020B0503020204020204" pitchFamily="34" charset="-122"/>
                <a:ea typeface="微软雅黑" panose="020B0503020204020204" pitchFamily="34" charset="-122"/>
                <a:cs typeface="+mn-ea"/>
                <a:sym typeface="+mn-lt"/>
              </a:rPr>
              <a:t>【狐狸】 </a:t>
            </a:r>
          </a:p>
        </p:txBody>
      </p:sp>
      <p:grpSp>
        <p:nvGrpSpPr>
          <p:cNvPr id="6148" name="组合 16"/>
          <p:cNvGrpSpPr/>
          <p:nvPr/>
        </p:nvGrpSpPr>
        <p:grpSpPr bwMode="auto">
          <a:xfrm>
            <a:off x="1814940" y="1192260"/>
            <a:ext cx="2904133" cy="2074046"/>
            <a:chOff x="8804975" y="1633441"/>
            <a:chExt cx="2666628" cy="1457977"/>
          </a:xfrm>
        </p:grpSpPr>
        <p:pic>
          <p:nvPicPr>
            <p:cNvPr id="614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8804975" y="1633441"/>
              <a:ext cx="2666628" cy="1457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Rectangle 6"/>
            <p:cNvSpPr>
              <a:spLocks noChangeArrowheads="1"/>
            </p:cNvSpPr>
            <p:nvPr/>
          </p:nvSpPr>
          <p:spPr bwMode="auto">
            <a:xfrm>
              <a:off x="9040015" y="2310102"/>
              <a:ext cx="2049093" cy="454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r>
                <a:rPr lang="en-US" altLang="zh-CN" sz="3600" kern="0" dirty="0">
                  <a:solidFill>
                    <a:srgbClr val="00B050"/>
                  </a:solidFill>
                  <a:latin typeface="汉仪铸字木头人W" panose="00020600040101010101" pitchFamily="18" charset="-122"/>
                  <a:ea typeface="汉仪铸字木头人W" panose="00020600040101010101" pitchFamily="18" charset="-122"/>
                  <a:cs typeface="+mn-ea"/>
                  <a:sym typeface="+mn-lt"/>
                </a:rPr>
                <a:t>   </a:t>
              </a:r>
              <a:r>
                <a:rPr lang="zh-CN" altLang="zh-CN" sz="3600" b="1" kern="0" dirty="0">
                  <a:solidFill>
                    <a:srgbClr val="00B050"/>
                  </a:solidFill>
                  <a:latin typeface="汉仪铸字木头人W" panose="00020600040101010101" pitchFamily="18" charset="-122"/>
                  <a:ea typeface="汉仪铸字木头人W" panose="00020600040101010101" pitchFamily="18" charset="-122"/>
                  <a:cs typeface="+mn-ea"/>
                  <a:sym typeface="+mn-lt"/>
                </a:rPr>
                <a:t>猜一猜</a:t>
              </a:r>
            </a:p>
          </p:txBody>
        </p:sp>
      </p:grpSp>
      <p:pic>
        <p:nvPicPr>
          <p:cNvPr id="3" name="图片 2">
            <a:extLst>
              <a:ext uri="{FF2B5EF4-FFF2-40B4-BE49-F238E27FC236}">
                <a16:creationId xmlns:a16="http://schemas.microsoft.com/office/drawing/2014/main" xmlns="" id="{F0D3B150-DFC9-4ECF-99D7-E4DF90D8799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072" y="243840"/>
            <a:ext cx="1328002" cy="948420"/>
          </a:xfrm>
          <a:prstGeom prst="rect">
            <a:avLst/>
          </a:prstGeom>
        </p:spPr>
      </p:pic>
      <p:sp>
        <p:nvSpPr>
          <p:cNvPr id="14" name="文本框 13">
            <a:extLst>
              <a:ext uri="{FF2B5EF4-FFF2-40B4-BE49-F238E27FC236}">
                <a16:creationId xmlns:a16="http://schemas.microsoft.com/office/drawing/2014/main" xmlns="" id="{37F2229C-FC3C-4BBD-84A7-A5158F965033}"/>
              </a:ext>
            </a:extLst>
          </p:cNvPr>
          <p:cNvSpPr txBox="1"/>
          <p:nvPr/>
        </p:nvSpPr>
        <p:spPr>
          <a:xfrm>
            <a:off x="1099820" y="517995"/>
            <a:ext cx="6101080" cy="461665"/>
          </a:xfrm>
          <a:prstGeom prst="rect">
            <a:avLst/>
          </a:prstGeom>
          <a:noFill/>
        </p:spPr>
        <p:txBody>
          <a:bodyPr wrap="square">
            <a:spAutoFit/>
          </a:bodyPr>
          <a:lstStyle/>
          <a:p>
            <a:pPr lvl="0">
              <a:defRPr/>
            </a:pPr>
            <a:r>
              <a:rPr lang="zh-CN" altLang="en-US" sz="2400" dirty="0">
                <a:solidFill>
                  <a:srgbClr val="00B050"/>
                </a:solidFill>
                <a:latin typeface="汉仪铸字木头人W" panose="00020600040101010101" pitchFamily="18" charset="-122"/>
                <a:ea typeface="汉仪铸字木头人W" panose="00020600040101010101" pitchFamily="18" charset="-122"/>
                <a:cs typeface="+mn-ea"/>
                <a:sym typeface="+mn-lt"/>
              </a:rPr>
              <a:t>课 文 导 入</a:t>
            </a:r>
          </a:p>
        </p:txBody>
      </p:sp>
      <p:pic>
        <p:nvPicPr>
          <p:cNvPr id="6" name="图片 5">
            <a:extLst>
              <a:ext uri="{FF2B5EF4-FFF2-40B4-BE49-F238E27FC236}">
                <a16:creationId xmlns:a16="http://schemas.microsoft.com/office/drawing/2014/main" xmlns="" id="{4C67D5A4-5260-419B-A535-EB7177B350F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99820" y="3012913"/>
            <a:ext cx="4205332" cy="2969801"/>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148"/>
                                        </p:tgtEl>
                                        <p:attrNameLst>
                                          <p:attrName>style.visibility</p:attrName>
                                        </p:attrNameLst>
                                      </p:cBhvr>
                                      <p:to>
                                        <p:strVal val="visible"/>
                                      </p:to>
                                    </p:set>
                                    <p:animEffect transition="in" filter="fade">
                                      <p:cBhvr>
                                        <p:cTn id="7" dur="1000"/>
                                        <p:tgtEl>
                                          <p:spTgt spid="6148"/>
                                        </p:tgtEl>
                                      </p:cBhvr>
                                    </p:animEffect>
                                    <p:anim calcmode="lin" valueType="num">
                                      <p:cBhvr>
                                        <p:cTn id="8" dur="1000" fill="hold"/>
                                        <p:tgtEl>
                                          <p:spTgt spid="6148"/>
                                        </p:tgtEl>
                                        <p:attrNameLst>
                                          <p:attrName>ppt_x</p:attrName>
                                        </p:attrNameLst>
                                      </p:cBhvr>
                                      <p:tavLst>
                                        <p:tav tm="0">
                                          <p:val>
                                            <p:strVal val="#ppt_x"/>
                                          </p:val>
                                        </p:tav>
                                        <p:tav tm="100000">
                                          <p:val>
                                            <p:strVal val="#ppt_x"/>
                                          </p:val>
                                        </p:tav>
                                      </p:tavLst>
                                    </p:anim>
                                    <p:anim calcmode="lin" valueType="num">
                                      <p:cBhvr>
                                        <p:cTn id="9" dur="1000" fill="hold"/>
                                        <p:tgtEl>
                                          <p:spTgt spid="614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3000"/>
                                        <p:tgtEl>
                                          <p:spTgt spid="12"/>
                                        </p:tgtEl>
                                      </p:cBhvr>
                                    </p:animEffect>
                                  </p:childTnLst>
                                </p:cTn>
                              </p:par>
                            </p:childTnLst>
                          </p:cTn>
                        </p:par>
                        <p:par>
                          <p:cTn id="22" fill="hold">
                            <p:stCondLst>
                              <p:cond delay="5000"/>
                            </p:stCondLst>
                            <p:childTnLst>
                              <p:par>
                                <p:cTn id="23" presetID="22" presetClass="entr" presetSubtype="4"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BD3012F1-2170-415C-A36E-D78507E616D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86200" y="718050"/>
            <a:ext cx="8094797" cy="5781065"/>
          </a:xfrm>
          <a:prstGeom prst="rect">
            <a:avLst/>
          </a:prstGeom>
        </p:spPr>
      </p:pic>
      <p:pic>
        <p:nvPicPr>
          <p:cNvPr id="3" name="图片 2">
            <a:extLst>
              <a:ext uri="{FF2B5EF4-FFF2-40B4-BE49-F238E27FC236}">
                <a16:creationId xmlns:a16="http://schemas.microsoft.com/office/drawing/2014/main" xmlns="" id="{F0D3B150-DFC9-4ECF-99D7-E4DF90D8799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072" y="243840"/>
            <a:ext cx="1328002" cy="948420"/>
          </a:xfrm>
          <a:prstGeom prst="rect">
            <a:avLst/>
          </a:prstGeom>
        </p:spPr>
      </p:pic>
      <p:sp>
        <p:nvSpPr>
          <p:cNvPr id="14" name="文本框 13">
            <a:extLst>
              <a:ext uri="{FF2B5EF4-FFF2-40B4-BE49-F238E27FC236}">
                <a16:creationId xmlns:a16="http://schemas.microsoft.com/office/drawing/2014/main" xmlns="" id="{37F2229C-FC3C-4BBD-84A7-A5158F965033}"/>
              </a:ext>
            </a:extLst>
          </p:cNvPr>
          <p:cNvSpPr txBox="1"/>
          <p:nvPr/>
        </p:nvSpPr>
        <p:spPr>
          <a:xfrm>
            <a:off x="1099820" y="517995"/>
            <a:ext cx="6101080" cy="461665"/>
          </a:xfrm>
          <a:prstGeom prst="rect">
            <a:avLst/>
          </a:prstGeom>
          <a:noFill/>
        </p:spPr>
        <p:txBody>
          <a:bodyPr wrap="square">
            <a:spAutoFit/>
          </a:bodyPr>
          <a:lstStyle/>
          <a:p>
            <a:pPr lvl="0">
              <a:defRPr/>
            </a:pPr>
            <a:r>
              <a:rPr lang="zh-CN" altLang="en-US" sz="2400" dirty="0">
                <a:solidFill>
                  <a:srgbClr val="00B050"/>
                </a:solidFill>
                <a:latin typeface="汉仪铸字木头人W" panose="00020600040101010101" pitchFamily="18" charset="-122"/>
                <a:ea typeface="汉仪铸字木头人W" panose="00020600040101010101" pitchFamily="18" charset="-122"/>
                <a:cs typeface="+mn-ea"/>
                <a:sym typeface="+mn-lt"/>
              </a:rPr>
              <a:t>课 文 导 入</a:t>
            </a:r>
          </a:p>
        </p:txBody>
      </p:sp>
      <p:sp>
        <p:nvSpPr>
          <p:cNvPr id="10" name="矩形 4">
            <a:extLst>
              <a:ext uri="{FF2B5EF4-FFF2-40B4-BE49-F238E27FC236}">
                <a16:creationId xmlns:a16="http://schemas.microsoft.com/office/drawing/2014/main" xmlns="" id="{FC9B8C72-4570-4574-ACFA-85907493B319}"/>
              </a:ext>
            </a:extLst>
          </p:cNvPr>
          <p:cNvSpPr>
            <a:spLocks noChangeArrowheads="1"/>
          </p:cNvSpPr>
          <p:nvPr/>
        </p:nvSpPr>
        <p:spPr bwMode="auto">
          <a:xfrm>
            <a:off x="5476783" y="1942631"/>
            <a:ext cx="4913629" cy="297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200000"/>
              </a:lnSpc>
              <a:defRPr/>
            </a:pPr>
            <a:r>
              <a:rPr lang="zh-CN" altLang="en-US" sz="1600" kern="0" dirty="0">
                <a:latin typeface="微软雅黑" panose="020B0503020204020204" pitchFamily="34" charset="-122"/>
                <a:ea typeface="微软雅黑" panose="020B0503020204020204" pitchFamily="34" charset="-122"/>
                <a:cs typeface="+mn-ea"/>
                <a:sym typeface="+mn-lt"/>
              </a:rPr>
              <a:t>       狐狸是食肉目犬科动物。它们灵活的耳朵能对声音进行准确定位、嗅觉灵敏，修长的腿能够快速奔跑，最高时速可达每小时</a:t>
            </a:r>
            <a:r>
              <a:rPr lang="en-US" altLang="zh-CN" sz="1600" kern="0" dirty="0">
                <a:latin typeface="微软雅黑" panose="020B0503020204020204" pitchFamily="34" charset="-122"/>
                <a:ea typeface="微软雅黑" panose="020B0503020204020204" pitchFamily="34" charset="-122"/>
                <a:cs typeface="+mn-ea"/>
                <a:sym typeface="+mn-lt"/>
              </a:rPr>
              <a:t>50</a:t>
            </a:r>
            <a:r>
              <a:rPr lang="zh-CN" altLang="en-US" sz="1600" kern="0" dirty="0">
                <a:latin typeface="微软雅黑" panose="020B0503020204020204" pitchFamily="34" charset="-122"/>
                <a:ea typeface="微软雅黑" panose="020B0503020204020204" pitchFamily="34" charset="-122"/>
                <a:cs typeface="+mn-ea"/>
                <a:sym typeface="+mn-lt"/>
              </a:rPr>
              <a:t>千米。狐狸是民间对这一类动物的通称，狐狸种类繁多，分北极狐、赤狐、银黑狐、沙狐等。性格机敏胆小，常在古代神话中以“狐狸精”出现，多与狡诈鬼祟相关联。</a:t>
            </a:r>
          </a:p>
        </p:txBody>
      </p:sp>
      <p:pic>
        <p:nvPicPr>
          <p:cNvPr id="4" name="图片 3">
            <a:extLst>
              <a:ext uri="{FF2B5EF4-FFF2-40B4-BE49-F238E27FC236}">
                <a16:creationId xmlns:a16="http://schemas.microsoft.com/office/drawing/2014/main" xmlns="" id="{E044DE30-A437-48E7-B85E-952AB1984BB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1450" y="2117527"/>
            <a:ext cx="5733197" cy="4094480"/>
          </a:xfrm>
          <a:prstGeom prst="rect">
            <a:avLst/>
          </a:prstGeom>
        </p:spPr>
      </p:pic>
    </p:spTree>
    <p:extLst>
      <p:ext uri="{BB962C8B-B14F-4D97-AF65-F5344CB8AC3E}">
        <p14:creationId xmlns:p14="http://schemas.microsoft.com/office/powerpoint/2010/main" val="9987704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F0D3B150-DFC9-4ECF-99D7-E4DF90D879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72" y="243840"/>
            <a:ext cx="1328002" cy="948420"/>
          </a:xfrm>
          <a:prstGeom prst="rect">
            <a:avLst/>
          </a:prstGeom>
        </p:spPr>
      </p:pic>
      <p:sp>
        <p:nvSpPr>
          <p:cNvPr id="14" name="文本框 13">
            <a:extLst>
              <a:ext uri="{FF2B5EF4-FFF2-40B4-BE49-F238E27FC236}">
                <a16:creationId xmlns:a16="http://schemas.microsoft.com/office/drawing/2014/main" xmlns="" id="{37F2229C-FC3C-4BBD-84A7-A5158F965033}"/>
              </a:ext>
            </a:extLst>
          </p:cNvPr>
          <p:cNvSpPr txBox="1"/>
          <p:nvPr/>
        </p:nvSpPr>
        <p:spPr>
          <a:xfrm>
            <a:off x="1099820" y="517995"/>
            <a:ext cx="6101080" cy="461665"/>
          </a:xfrm>
          <a:prstGeom prst="rect">
            <a:avLst/>
          </a:prstGeom>
          <a:noFill/>
        </p:spPr>
        <p:txBody>
          <a:bodyPr wrap="square">
            <a:spAutoFit/>
          </a:bodyPr>
          <a:lstStyle/>
          <a:p>
            <a:pPr lvl="0">
              <a:defRPr/>
            </a:pPr>
            <a:r>
              <a:rPr lang="zh-CN" altLang="en-US" sz="2400" dirty="0">
                <a:solidFill>
                  <a:srgbClr val="00B050"/>
                </a:solidFill>
                <a:latin typeface="汉仪铸字木头人W" panose="00020600040101010101" pitchFamily="18" charset="-122"/>
                <a:ea typeface="汉仪铸字木头人W" panose="00020600040101010101" pitchFamily="18" charset="-122"/>
                <a:cs typeface="+mn-ea"/>
                <a:sym typeface="+mn-lt"/>
              </a:rPr>
              <a:t>字 词 乐 园</a:t>
            </a:r>
          </a:p>
        </p:txBody>
      </p:sp>
      <p:pic>
        <p:nvPicPr>
          <p:cNvPr id="4" name="图片 3">
            <a:extLst>
              <a:ext uri="{FF2B5EF4-FFF2-40B4-BE49-F238E27FC236}">
                <a16:creationId xmlns:a16="http://schemas.microsoft.com/office/drawing/2014/main" xmlns="" id="{AB2C6333-8E08-4954-AC4A-7C6C390C6633}"/>
              </a:ext>
            </a:extLst>
          </p:cNvPr>
          <p:cNvPicPr>
            <a:picLocks noChangeAspect="1"/>
          </p:cNvPicPr>
          <p:nvPr/>
        </p:nvPicPr>
        <p:blipFill rotWithShape="1">
          <a:blip r:embed="rId4">
            <a:extLst>
              <a:ext uri="{28A0092B-C50C-407E-A947-70E740481C1C}">
                <a14:useLocalDpi xmlns:a14="http://schemas.microsoft.com/office/drawing/2010/main" val="0"/>
              </a:ext>
            </a:extLst>
          </a:blip>
          <a:srcRect b="11634"/>
          <a:stretch/>
        </p:blipFill>
        <p:spPr>
          <a:xfrm>
            <a:off x="5277223" y="960699"/>
            <a:ext cx="5169281" cy="5658762"/>
          </a:xfrm>
          <a:prstGeom prst="rect">
            <a:avLst/>
          </a:prstGeom>
        </p:spPr>
      </p:pic>
      <p:grpSp>
        <p:nvGrpSpPr>
          <p:cNvPr id="5" name="组合 39">
            <a:extLst>
              <a:ext uri="{FF2B5EF4-FFF2-40B4-BE49-F238E27FC236}">
                <a16:creationId xmlns:a16="http://schemas.microsoft.com/office/drawing/2014/main" xmlns="" id="{C63CDA17-76B5-48CE-9411-3CE726D8639A}"/>
              </a:ext>
            </a:extLst>
          </p:cNvPr>
          <p:cNvGrpSpPr/>
          <p:nvPr/>
        </p:nvGrpSpPr>
        <p:grpSpPr bwMode="auto">
          <a:xfrm>
            <a:off x="5026660" y="1519319"/>
            <a:ext cx="1506539" cy="1216025"/>
            <a:chOff x="2101" y="1885"/>
            <a:chExt cx="2760" cy="2280"/>
          </a:xfrm>
        </p:grpSpPr>
        <p:grpSp>
          <p:nvGrpSpPr>
            <p:cNvPr id="6" name="Group 158">
              <a:extLst>
                <a:ext uri="{FF2B5EF4-FFF2-40B4-BE49-F238E27FC236}">
                  <a16:creationId xmlns:a16="http://schemas.microsoft.com/office/drawing/2014/main" xmlns="" id="{3594837F-959E-4E62-AE92-77630CDC421D}"/>
                </a:ext>
              </a:extLst>
            </p:cNvPr>
            <p:cNvGrpSpPr/>
            <p:nvPr/>
          </p:nvGrpSpPr>
          <p:grpSpPr bwMode="auto">
            <a:xfrm>
              <a:off x="2101" y="1885"/>
              <a:ext cx="2760" cy="2280"/>
              <a:chOff x="2064" y="720"/>
              <a:chExt cx="526" cy="528"/>
            </a:xfrm>
          </p:grpSpPr>
          <p:pic>
            <p:nvPicPr>
              <p:cNvPr id="8" name="Picture 159" descr="PIC_011">
                <a:extLst>
                  <a:ext uri="{FF2B5EF4-FFF2-40B4-BE49-F238E27FC236}">
                    <a16:creationId xmlns:a16="http://schemas.microsoft.com/office/drawing/2014/main" xmlns="" id="{360F124A-4A3A-4FB5-8EE8-A505A2E2A961}"/>
                  </a:ext>
                </a:extLst>
              </p:cNvPr>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064" y="720"/>
                <a:ext cx="52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160">
                <a:extLst>
                  <a:ext uri="{FF2B5EF4-FFF2-40B4-BE49-F238E27FC236}">
                    <a16:creationId xmlns:a16="http://schemas.microsoft.com/office/drawing/2014/main" xmlns="" id="{9F6B2542-31F0-4299-9118-033601B57EF0}"/>
                  </a:ext>
                </a:extLst>
              </p:cNvPr>
              <p:cNvSpPr txBox="1">
                <a:spLocks noChangeArrowheads="1"/>
              </p:cNvSpPr>
              <p:nvPr/>
            </p:nvSpPr>
            <p:spPr bwMode="auto">
              <a:xfrm>
                <a:off x="2114" y="844"/>
                <a:ext cx="430"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buFont typeface="Arial" panose="020B0604020202020204" pitchFamily="34" charset="0"/>
                  <a:buNone/>
                </a:pPr>
                <a:endParaRPr lang="zh-CN" altLang="zh-CN" sz="3600" b="1">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7" name="文本框 30">
              <a:extLst>
                <a:ext uri="{FF2B5EF4-FFF2-40B4-BE49-F238E27FC236}">
                  <a16:creationId xmlns:a16="http://schemas.microsoft.com/office/drawing/2014/main" xmlns="" id="{2DE37E50-1C08-4188-A8B4-67064A4761D0}"/>
                </a:ext>
              </a:extLst>
            </p:cNvPr>
            <p:cNvSpPr txBox="1">
              <a:spLocks noChangeArrowheads="1"/>
            </p:cNvSpPr>
            <p:nvPr/>
          </p:nvSpPr>
          <p:spPr bwMode="auto">
            <a:xfrm>
              <a:off x="2797" y="2477"/>
              <a:ext cx="2030" cy="1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defRPr/>
              </a:pPr>
              <a:r>
                <a:rPr lang="zh-CN" altLang="en-US" sz="4800" kern="0" dirty="0">
                  <a:solidFill>
                    <a:schemeClr val="bg1"/>
                  </a:solidFill>
                  <a:latin typeface="微软雅黑" panose="020B0503020204020204" pitchFamily="34" charset="-122"/>
                  <a:ea typeface="微软雅黑" panose="020B0503020204020204" pitchFamily="34" charset="-122"/>
                  <a:cs typeface="+mn-ea"/>
                  <a:sym typeface="+mn-lt"/>
                </a:rPr>
                <a:t>捡</a:t>
              </a:r>
            </a:p>
          </p:txBody>
        </p:sp>
      </p:grpSp>
      <p:grpSp>
        <p:nvGrpSpPr>
          <p:cNvPr id="10" name="组合 40">
            <a:extLst>
              <a:ext uri="{FF2B5EF4-FFF2-40B4-BE49-F238E27FC236}">
                <a16:creationId xmlns:a16="http://schemas.microsoft.com/office/drawing/2014/main" xmlns="" id="{71468150-F37F-48AA-AC7B-943633EE879E}"/>
              </a:ext>
            </a:extLst>
          </p:cNvPr>
          <p:cNvGrpSpPr/>
          <p:nvPr/>
        </p:nvGrpSpPr>
        <p:grpSpPr bwMode="auto">
          <a:xfrm>
            <a:off x="6455410" y="1019255"/>
            <a:ext cx="1506539" cy="1216428"/>
            <a:chOff x="4757" y="875"/>
            <a:chExt cx="2760" cy="2280"/>
          </a:xfrm>
        </p:grpSpPr>
        <p:grpSp>
          <p:nvGrpSpPr>
            <p:cNvPr id="11" name="Group 158">
              <a:extLst>
                <a:ext uri="{FF2B5EF4-FFF2-40B4-BE49-F238E27FC236}">
                  <a16:creationId xmlns:a16="http://schemas.microsoft.com/office/drawing/2014/main" xmlns="" id="{B091F2AA-9F02-4499-A5D8-68689015D568}"/>
                </a:ext>
              </a:extLst>
            </p:cNvPr>
            <p:cNvGrpSpPr/>
            <p:nvPr/>
          </p:nvGrpSpPr>
          <p:grpSpPr bwMode="auto">
            <a:xfrm>
              <a:off x="4757" y="875"/>
              <a:ext cx="2760" cy="2280"/>
              <a:chOff x="2064" y="720"/>
              <a:chExt cx="526" cy="528"/>
            </a:xfrm>
          </p:grpSpPr>
          <p:pic>
            <p:nvPicPr>
              <p:cNvPr id="13" name="Picture 159" descr="PIC_011">
                <a:extLst>
                  <a:ext uri="{FF2B5EF4-FFF2-40B4-BE49-F238E27FC236}">
                    <a16:creationId xmlns:a16="http://schemas.microsoft.com/office/drawing/2014/main" xmlns="" id="{9BB12417-F883-460D-8146-AB1E1F8050B5}"/>
                  </a:ext>
                </a:extLst>
              </p:cNvPr>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064" y="720"/>
                <a:ext cx="52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160">
                <a:extLst>
                  <a:ext uri="{FF2B5EF4-FFF2-40B4-BE49-F238E27FC236}">
                    <a16:creationId xmlns:a16="http://schemas.microsoft.com/office/drawing/2014/main" xmlns="" id="{55C5D175-E72B-4D97-A41D-A146619E0815}"/>
                  </a:ext>
                </a:extLst>
              </p:cNvPr>
              <p:cNvSpPr txBox="1">
                <a:spLocks noChangeArrowheads="1"/>
              </p:cNvSpPr>
              <p:nvPr/>
            </p:nvSpPr>
            <p:spPr bwMode="auto">
              <a:xfrm>
                <a:off x="2112" y="814"/>
                <a:ext cx="430"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buFont typeface="Arial" panose="020B0604020202020204" pitchFamily="34" charset="0"/>
                  <a:buNone/>
                </a:pPr>
                <a:endParaRPr lang="zh-CN" altLang="zh-CN" sz="3600" b="1">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12" name="文本框 31">
              <a:extLst>
                <a:ext uri="{FF2B5EF4-FFF2-40B4-BE49-F238E27FC236}">
                  <a16:creationId xmlns:a16="http://schemas.microsoft.com/office/drawing/2014/main" xmlns="" id="{3CAFB6C9-B874-4FC1-B0D9-BFB83329C38F}"/>
                </a:ext>
              </a:extLst>
            </p:cNvPr>
            <p:cNvSpPr txBox="1">
              <a:spLocks noChangeArrowheads="1"/>
            </p:cNvSpPr>
            <p:nvPr/>
          </p:nvSpPr>
          <p:spPr bwMode="auto">
            <a:xfrm>
              <a:off x="5187" y="1449"/>
              <a:ext cx="2257" cy="1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4800" kern="0" dirty="0">
                  <a:solidFill>
                    <a:schemeClr val="bg1"/>
                  </a:solidFill>
                  <a:latin typeface="微软雅黑" panose="020B0503020204020204" pitchFamily="34" charset="-122"/>
                  <a:ea typeface="微软雅黑" panose="020B0503020204020204" pitchFamily="34" charset="-122"/>
                  <a:cs typeface="+mn-ea"/>
                  <a:sym typeface="+mn-lt"/>
                </a:rPr>
                <a:t> 结</a:t>
              </a:r>
              <a:endParaRPr lang="en-US" altLang="zh-CN" sz="48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16" name="组合 49">
            <a:extLst>
              <a:ext uri="{FF2B5EF4-FFF2-40B4-BE49-F238E27FC236}">
                <a16:creationId xmlns:a16="http://schemas.microsoft.com/office/drawing/2014/main" xmlns="" id="{32CF2EAA-C89D-42F6-8A22-06155C480992}"/>
              </a:ext>
            </a:extLst>
          </p:cNvPr>
          <p:cNvGrpSpPr/>
          <p:nvPr/>
        </p:nvGrpSpPr>
        <p:grpSpPr bwMode="auto">
          <a:xfrm>
            <a:off x="5238423" y="4039006"/>
            <a:ext cx="1825521" cy="1216026"/>
            <a:chOff x="969" y="4161"/>
            <a:chExt cx="3344" cy="2280"/>
          </a:xfrm>
        </p:grpSpPr>
        <p:grpSp>
          <p:nvGrpSpPr>
            <p:cNvPr id="17" name="Group 158">
              <a:extLst>
                <a:ext uri="{FF2B5EF4-FFF2-40B4-BE49-F238E27FC236}">
                  <a16:creationId xmlns:a16="http://schemas.microsoft.com/office/drawing/2014/main" xmlns="" id="{3DC404A2-FFE8-44F1-B447-9531680DD586}"/>
                </a:ext>
              </a:extLst>
            </p:cNvPr>
            <p:cNvGrpSpPr/>
            <p:nvPr/>
          </p:nvGrpSpPr>
          <p:grpSpPr bwMode="auto">
            <a:xfrm>
              <a:off x="969" y="4161"/>
              <a:ext cx="2760" cy="2280"/>
              <a:chOff x="2089" y="751"/>
              <a:chExt cx="526" cy="528"/>
            </a:xfrm>
          </p:grpSpPr>
          <p:pic>
            <p:nvPicPr>
              <p:cNvPr id="19" name="Picture 159" descr="PIC_011">
                <a:extLst>
                  <a:ext uri="{FF2B5EF4-FFF2-40B4-BE49-F238E27FC236}">
                    <a16:creationId xmlns:a16="http://schemas.microsoft.com/office/drawing/2014/main" xmlns="" id="{9A36E924-9C2D-49C1-AB1A-AB2DFCE832E2}"/>
                  </a:ext>
                </a:extLst>
              </p:cNvPr>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089" y="751"/>
                <a:ext cx="52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Box 160">
                <a:extLst>
                  <a:ext uri="{FF2B5EF4-FFF2-40B4-BE49-F238E27FC236}">
                    <a16:creationId xmlns:a16="http://schemas.microsoft.com/office/drawing/2014/main" xmlns="" id="{8C2BFE8A-0919-42AB-B574-D06AB0DC273A}"/>
                  </a:ext>
                </a:extLst>
              </p:cNvPr>
              <p:cNvSpPr txBox="1">
                <a:spLocks noChangeArrowheads="1"/>
              </p:cNvSpPr>
              <p:nvPr/>
            </p:nvSpPr>
            <p:spPr bwMode="auto">
              <a:xfrm>
                <a:off x="2112" y="814"/>
                <a:ext cx="429"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buFont typeface="Arial" panose="020B0604020202020204" pitchFamily="34" charset="0"/>
                  <a:buNone/>
                </a:pPr>
                <a:endParaRPr lang="zh-CN" altLang="zh-CN" sz="3600" b="1">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18" name="文本框 33">
              <a:extLst>
                <a:ext uri="{FF2B5EF4-FFF2-40B4-BE49-F238E27FC236}">
                  <a16:creationId xmlns:a16="http://schemas.microsoft.com/office/drawing/2014/main" xmlns="" id="{6820723C-8F18-4E3C-A40F-5010B47A081C}"/>
                </a:ext>
              </a:extLst>
            </p:cNvPr>
            <p:cNvSpPr txBox="1">
              <a:spLocks noChangeArrowheads="1"/>
            </p:cNvSpPr>
            <p:nvPr/>
          </p:nvSpPr>
          <p:spPr bwMode="auto">
            <a:xfrm>
              <a:off x="1495" y="4825"/>
              <a:ext cx="2818" cy="1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4400" kern="0" dirty="0">
                  <a:solidFill>
                    <a:schemeClr val="bg1"/>
                  </a:solidFill>
                  <a:latin typeface="微软雅黑" panose="020B0503020204020204" pitchFamily="34" charset="-122"/>
                  <a:ea typeface="微软雅黑" panose="020B0503020204020204" pitchFamily="34" charset="-122"/>
                  <a:cs typeface="+mn-ea"/>
                  <a:sym typeface="+mn-lt"/>
                </a:rPr>
                <a:t> 整</a:t>
              </a:r>
              <a:endParaRPr lang="en-US" altLang="zh-CN" sz="4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21" name="组合 47">
            <a:extLst>
              <a:ext uri="{FF2B5EF4-FFF2-40B4-BE49-F238E27FC236}">
                <a16:creationId xmlns:a16="http://schemas.microsoft.com/office/drawing/2014/main" xmlns="" id="{8CA0CD1D-EBCE-4385-B59C-04FA5BC68236}"/>
              </a:ext>
            </a:extLst>
          </p:cNvPr>
          <p:cNvGrpSpPr/>
          <p:nvPr/>
        </p:nvGrpSpPr>
        <p:grpSpPr bwMode="auto">
          <a:xfrm>
            <a:off x="7129230" y="3672872"/>
            <a:ext cx="1845907" cy="1216026"/>
            <a:chOff x="7917" y="4662"/>
            <a:chExt cx="3384" cy="2280"/>
          </a:xfrm>
        </p:grpSpPr>
        <p:grpSp>
          <p:nvGrpSpPr>
            <p:cNvPr id="22" name="Group 158">
              <a:extLst>
                <a:ext uri="{FF2B5EF4-FFF2-40B4-BE49-F238E27FC236}">
                  <a16:creationId xmlns:a16="http://schemas.microsoft.com/office/drawing/2014/main" xmlns="" id="{18D3AB82-B75B-4100-AEF5-8B60C8C71AB5}"/>
                </a:ext>
              </a:extLst>
            </p:cNvPr>
            <p:cNvGrpSpPr/>
            <p:nvPr/>
          </p:nvGrpSpPr>
          <p:grpSpPr bwMode="auto">
            <a:xfrm>
              <a:off x="7917" y="4662"/>
              <a:ext cx="2781" cy="2280"/>
              <a:chOff x="2112" y="720"/>
              <a:chExt cx="530" cy="528"/>
            </a:xfrm>
          </p:grpSpPr>
          <p:pic>
            <p:nvPicPr>
              <p:cNvPr id="24" name="Picture 159" descr="PIC_011">
                <a:extLst>
                  <a:ext uri="{FF2B5EF4-FFF2-40B4-BE49-F238E27FC236}">
                    <a16:creationId xmlns:a16="http://schemas.microsoft.com/office/drawing/2014/main" xmlns="" id="{DDC559AB-1C12-4E26-B3BB-8761E316C01A}"/>
                  </a:ext>
                </a:extLst>
              </p:cNvPr>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116" y="720"/>
                <a:ext cx="52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 Box 160">
                <a:extLst>
                  <a:ext uri="{FF2B5EF4-FFF2-40B4-BE49-F238E27FC236}">
                    <a16:creationId xmlns:a16="http://schemas.microsoft.com/office/drawing/2014/main" xmlns="" id="{E3D8DF49-7D0C-4F1C-8DD3-5D95F4EBE307}"/>
                  </a:ext>
                </a:extLst>
              </p:cNvPr>
              <p:cNvSpPr txBox="1">
                <a:spLocks noChangeArrowheads="1"/>
              </p:cNvSpPr>
              <p:nvPr/>
            </p:nvSpPr>
            <p:spPr bwMode="auto">
              <a:xfrm>
                <a:off x="2112" y="814"/>
                <a:ext cx="430"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buFont typeface="Arial" panose="020B0604020202020204" pitchFamily="34" charset="0"/>
                  <a:buNone/>
                </a:pPr>
                <a:endParaRPr lang="zh-CN" altLang="zh-CN" sz="3600" b="1">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23" name="文本框 34">
              <a:extLst>
                <a:ext uri="{FF2B5EF4-FFF2-40B4-BE49-F238E27FC236}">
                  <a16:creationId xmlns:a16="http://schemas.microsoft.com/office/drawing/2014/main" xmlns="" id="{6AC38030-77FA-4E72-A161-EAC766C58472}"/>
                </a:ext>
              </a:extLst>
            </p:cNvPr>
            <p:cNvSpPr txBox="1">
              <a:spLocks noChangeArrowheads="1"/>
            </p:cNvSpPr>
            <p:nvPr/>
          </p:nvSpPr>
          <p:spPr bwMode="auto">
            <a:xfrm>
              <a:off x="8190" y="5418"/>
              <a:ext cx="3111" cy="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3600" kern="0" dirty="0">
                  <a:solidFill>
                    <a:schemeClr val="bg1"/>
                  </a:solidFill>
                  <a:latin typeface="微软雅黑" panose="020B0503020204020204" pitchFamily="34" charset="-122"/>
                  <a:ea typeface="微软雅黑" panose="020B0503020204020204" pitchFamily="34" charset="-122"/>
                  <a:cs typeface="+mn-ea"/>
                  <a:sym typeface="+mn-lt"/>
                </a:rPr>
                <a:t> 拌嘴</a:t>
              </a:r>
              <a:endParaRPr lang="en-US" altLang="zh-CN" sz="36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26" name="组合 42">
            <a:extLst>
              <a:ext uri="{FF2B5EF4-FFF2-40B4-BE49-F238E27FC236}">
                <a16:creationId xmlns:a16="http://schemas.microsoft.com/office/drawing/2014/main" xmlns="" id="{AF7B7317-F638-4FB0-A7FB-236D63408586}"/>
              </a:ext>
            </a:extLst>
          </p:cNvPr>
          <p:cNvGrpSpPr/>
          <p:nvPr/>
        </p:nvGrpSpPr>
        <p:grpSpPr bwMode="auto">
          <a:xfrm>
            <a:off x="8455660" y="1162131"/>
            <a:ext cx="1727200" cy="1216026"/>
            <a:chOff x="7665" y="1069"/>
            <a:chExt cx="3296" cy="2280"/>
          </a:xfrm>
        </p:grpSpPr>
        <p:grpSp>
          <p:nvGrpSpPr>
            <p:cNvPr id="27" name="Group 158">
              <a:extLst>
                <a:ext uri="{FF2B5EF4-FFF2-40B4-BE49-F238E27FC236}">
                  <a16:creationId xmlns:a16="http://schemas.microsoft.com/office/drawing/2014/main" xmlns="" id="{F331542B-311F-46B5-9DA4-2721DF842F58}"/>
                </a:ext>
              </a:extLst>
            </p:cNvPr>
            <p:cNvGrpSpPr/>
            <p:nvPr/>
          </p:nvGrpSpPr>
          <p:grpSpPr bwMode="auto">
            <a:xfrm>
              <a:off x="7665" y="1069"/>
              <a:ext cx="2760" cy="2280"/>
              <a:chOff x="2064" y="720"/>
              <a:chExt cx="526" cy="528"/>
            </a:xfrm>
          </p:grpSpPr>
          <p:pic>
            <p:nvPicPr>
              <p:cNvPr id="29" name="Picture 159" descr="PIC_011">
                <a:extLst>
                  <a:ext uri="{FF2B5EF4-FFF2-40B4-BE49-F238E27FC236}">
                    <a16:creationId xmlns:a16="http://schemas.microsoft.com/office/drawing/2014/main" xmlns="" id="{D77CA6F9-0FD0-41AE-B6AE-ADDD30FE71E5}"/>
                  </a:ext>
                </a:extLst>
              </p:cNvPr>
              <p:cNvPicPr>
                <a:picLocks noChangeAspect="1" noChangeArrowheads="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064" y="720"/>
                <a:ext cx="52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Text Box 160">
                <a:extLst>
                  <a:ext uri="{FF2B5EF4-FFF2-40B4-BE49-F238E27FC236}">
                    <a16:creationId xmlns:a16="http://schemas.microsoft.com/office/drawing/2014/main" xmlns="" id="{BAB0C979-C6FF-483A-9000-C9DC20E45F13}"/>
                  </a:ext>
                </a:extLst>
              </p:cNvPr>
              <p:cNvSpPr txBox="1">
                <a:spLocks noChangeArrowheads="1"/>
              </p:cNvSpPr>
              <p:nvPr/>
            </p:nvSpPr>
            <p:spPr bwMode="auto">
              <a:xfrm>
                <a:off x="2112" y="875"/>
                <a:ext cx="401"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buFont typeface="Arial" panose="020B0604020202020204" pitchFamily="34" charset="0"/>
                  <a:buNone/>
                </a:pPr>
                <a:endParaRPr lang="zh-CN" altLang="zh-CN" sz="3600" b="1">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28" name="文本框 32">
              <a:extLst>
                <a:ext uri="{FF2B5EF4-FFF2-40B4-BE49-F238E27FC236}">
                  <a16:creationId xmlns:a16="http://schemas.microsoft.com/office/drawing/2014/main" xmlns="" id="{90C982F2-046E-4A91-B5F0-C90FFCF4357B}"/>
                </a:ext>
              </a:extLst>
            </p:cNvPr>
            <p:cNvSpPr txBox="1">
              <a:spLocks noChangeArrowheads="1"/>
            </p:cNvSpPr>
            <p:nvPr/>
          </p:nvSpPr>
          <p:spPr bwMode="auto">
            <a:xfrm>
              <a:off x="8189" y="1739"/>
              <a:ext cx="2772" cy="1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4400" kern="0" dirty="0">
                  <a:solidFill>
                    <a:schemeClr val="bg1"/>
                  </a:solidFill>
                  <a:latin typeface="微软雅黑" panose="020B0503020204020204" pitchFamily="34" charset="-122"/>
                  <a:ea typeface="微软雅黑" panose="020B0503020204020204" pitchFamily="34" charset="-122"/>
                  <a:cs typeface="+mn-ea"/>
                  <a:sym typeface="+mn-lt"/>
                </a:rPr>
                <a:t> 急</a:t>
              </a:r>
              <a:endParaRPr lang="en-US" altLang="zh-CN" sz="4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31" name="组合 45">
            <a:extLst>
              <a:ext uri="{FF2B5EF4-FFF2-40B4-BE49-F238E27FC236}">
                <a16:creationId xmlns:a16="http://schemas.microsoft.com/office/drawing/2014/main" xmlns="" id="{51CB3175-E3BF-49E2-B3CE-D7A335669886}"/>
              </a:ext>
            </a:extLst>
          </p:cNvPr>
          <p:cNvGrpSpPr/>
          <p:nvPr/>
        </p:nvGrpSpPr>
        <p:grpSpPr bwMode="auto">
          <a:xfrm>
            <a:off x="9111297" y="2430339"/>
            <a:ext cx="1506664" cy="1216025"/>
            <a:chOff x="9921" y="2249"/>
            <a:chExt cx="2760" cy="2280"/>
          </a:xfrm>
        </p:grpSpPr>
        <p:grpSp>
          <p:nvGrpSpPr>
            <p:cNvPr id="32" name="Group 158">
              <a:extLst>
                <a:ext uri="{FF2B5EF4-FFF2-40B4-BE49-F238E27FC236}">
                  <a16:creationId xmlns:a16="http://schemas.microsoft.com/office/drawing/2014/main" xmlns="" id="{DBD1656C-48E9-40E4-BFCC-21CE6E3A8B59}"/>
                </a:ext>
              </a:extLst>
            </p:cNvPr>
            <p:cNvGrpSpPr/>
            <p:nvPr/>
          </p:nvGrpSpPr>
          <p:grpSpPr bwMode="auto">
            <a:xfrm>
              <a:off x="9921" y="2249"/>
              <a:ext cx="2760" cy="2280"/>
              <a:chOff x="2064" y="720"/>
              <a:chExt cx="526" cy="528"/>
            </a:xfrm>
          </p:grpSpPr>
          <p:pic>
            <p:nvPicPr>
              <p:cNvPr id="34" name="Picture 159" descr="PIC_011">
                <a:extLst>
                  <a:ext uri="{FF2B5EF4-FFF2-40B4-BE49-F238E27FC236}">
                    <a16:creationId xmlns:a16="http://schemas.microsoft.com/office/drawing/2014/main" xmlns="" id="{B88B91C2-F08A-45BF-B136-E1F95DE656BF}"/>
                  </a:ext>
                </a:extLst>
              </p:cNvPr>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064" y="720"/>
                <a:ext cx="52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Text Box 160">
                <a:extLst>
                  <a:ext uri="{FF2B5EF4-FFF2-40B4-BE49-F238E27FC236}">
                    <a16:creationId xmlns:a16="http://schemas.microsoft.com/office/drawing/2014/main" xmlns="" id="{A96EA323-F61B-4280-9150-8429978758B0}"/>
                  </a:ext>
                </a:extLst>
              </p:cNvPr>
              <p:cNvSpPr txBox="1">
                <a:spLocks noChangeArrowheads="1"/>
              </p:cNvSpPr>
              <p:nvPr/>
            </p:nvSpPr>
            <p:spPr bwMode="auto">
              <a:xfrm>
                <a:off x="2112" y="814"/>
                <a:ext cx="430"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buFont typeface="Arial" panose="020B0604020202020204" pitchFamily="34" charset="0"/>
                  <a:buNone/>
                </a:pPr>
                <a:endParaRPr lang="zh-CN" altLang="zh-CN" sz="3600" b="1">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33" name="文本框 35">
              <a:extLst>
                <a:ext uri="{FF2B5EF4-FFF2-40B4-BE49-F238E27FC236}">
                  <a16:creationId xmlns:a16="http://schemas.microsoft.com/office/drawing/2014/main" xmlns="" id="{32AD153E-02C0-48B6-BAC5-C7B100894D83}"/>
                </a:ext>
              </a:extLst>
            </p:cNvPr>
            <p:cNvSpPr txBox="1">
              <a:spLocks noChangeArrowheads="1"/>
            </p:cNvSpPr>
            <p:nvPr/>
          </p:nvSpPr>
          <p:spPr bwMode="auto">
            <a:xfrm>
              <a:off x="10324" y="2842"/>
              <a:ext cx="1954" cy="1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4800" kern="0" dirty="0">
                  <a:solidFill>
                    <a:schemeClr val="bg1"/>
                  </a:solidFill>
                  <a:latin typeface="微软雅黑" panose="020B0503020204020204" pitchFamily="34" charset="-122"/>
                  <a:ea typeface="微软雅黑" panose="020B0503020204020204" pitchFamily="34" charset="-122"/>
                  <a:cs typeface="+mn-ea"/>
                  <a:sym typeface="+mn-lt"/>
                </a:rPr>
                <a:t> 咬</a:t>
              </a:r>
              <a:endParaRPr lang="en-US" altLang="zh-CN" sz="48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36" name="组合 48">
            <a:extLst>
              <a:ext uri="{FF2B5EF4-FFF2-40B4-BE49-F238E27FC236}">
                <a16:creationId xmlns:a16="http://schemas.microsoft.com/office/drawing/2014/main" xmlns="" id="{8709C9FA-ABA1-46A3-9794-F96D35EE9836}"/>
              </a:ext>
            </a:extLst>
          </p:cNvPr>
          <p:cNvGrpSpPr/>
          <p:nvPr/>
        </p:nvGrpSpPr>
        <p:grpSpPr bwMode="auto">
          <a:xfrm>
            <a:off x="5596535" y="2673335"/>
            <a:ext cx="1506537" cy="1216025"/>
            <a:chOff x="3800" y="4662"/>
            <a:chExt cx="2760" cy="2280"/>
          </a:xfrm>
        </p:grpSpPr>
        <p:grpSp>
          <p:nvGrpSpPr>
            <p:cNvPr id="37" name="Group 158">
              <a:extLst>
                <a:ext uri="{FF2B5EF4-FFF2-40B4-BE49-F238E27FC236}">
                  <a16:creationId xmlns:a16="http://schemas.microsoft.com/office/drawing/2014/main" xmlns="" id="{B559DCFE-BC79-4309-A746-001EE592A4FB}"/>
                </a:ext>
              </a:extLst>
            </p:cNvPr>
            <p:cNvGrpSpPr/>
            <p:nvPr/>
          </p:nvGrpSpPr>
          <p:grpSpPr bwMode="auto">
            <a:xfrm>
              <a:off x="3800" y="4662"/>
              <a:ext cx="2760" cy="2280"/>
              <a:chOff x="2064" y="720"/>
              <a:chExt cx="526" cy="528"/>
            </a:xfrm>
          </p:grpSpPr>
          <p:pic>
            <p:nvPicPr>
              <p:cNvPr id="39" name="Picture 159" descr="PIC_011">
                <a:extLst>
                  <a:ext uri="{FF2B5EF4-FFF2-40B4-BE49-F238E27FC236}">
                    <a16:creationId xmlns:a16="http://schemas.microsoft.com/office/drawing/2014/main" xmlns="" id="{F5B9C7F8-A4FE-47DA-B1A6-A3CDA6F08769}"/>
                  </a:ext>
                </a:extLst>
              </p:cNvPr>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064" y="720"/>
                <a:ext cx="52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Text Box 160">
                <a:extLst>
                  <a:ext uri="{FF2B5EF4-FFF2-40B4-BE49-F238E27FC236}">
                    <a16:creationId xmlns:a16="http://schemas.microsoft.com/office/drawing/2014/main" xmlns="" id="{3702C127-E6DD-4659-917E-66E96BE334E8}"/>
                  </a:ext>
                </a:extLst>
              </p:cNvPr>
              <p:cNvSpPr txBox="1">
                <a:spLocks noChangeArrowheads="1"/>
              </p:cNvSpPr>
              <p:nvPr/>
            </p:nvSpPr>
            <p:spPr bwMode="auto">
              <a:xfrm>
                <a:off x="2112" y="814"/>
                <a:ext cx="430"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buFont typeface="Arial" panose="020B0604020202020204" pitchFamily="34" charset="0"/>
                  <a:buNone/>
                </a:pPr>
                <a:endParaRPr lang="zh-CN" altLang="zh-CN" sz="3600" b="1">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38" name="文本框 36">
              <a:extLst>
                <a:ext uri="{FF2B5EF4-FFF2-40B4-BE49-F238E27FC236}">
                  <a16:creationId xmlns:a16="http://schemas.microsoft.com/office/drawing/2014/main" xmlns="" id="{0E063E7D-0113-42ED-91BB-80E482834385}"/>
                </a:ext>
              </a:extLst>
            </p:cNvPr>
            <p:cNvSpPr txBox="1">
              <a:spLocks noChangeArrowheads="1"/>
            </p:cNvSpPr>
            <p:nvPr/>
          </p:nvSpPr>
          <p:spPr bwMode="auto">
            <a:xfrm>
              <a:off x="4171" y="5450"/>
              <a:ext cx="2109" cy="1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3200" kern="0" dirty="0">
                  <a:solidFill>
                    <a:schemeClr val="bg1"/>
                  </a:solidFill>
                  <a:latin typeface="微软雅黑" panose="020B0503020204020204" pitchFamily="34" charset="-122"/>
                  <a:ea typeface="微软雅黑" panose="020B0503020204020204" pitchFamily="34" charset="-122"/>
                  <a:cs typeface="+mn-ea"/>
                  <a:sym typeface="+mn-lt"/>
                </a:rPr>
                <a:t> 开始</a:t>
              </a:r>
              <a:endParaRPr lang="en-US" altLang="zh-CN" sz="32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41" name="组合 41">
            <a:extLst>
              <a:ext uri="{FF2B5EF4-FFF2-40B4-BE49-F238E27FC236}">
                <a16:creationId xmlns:a16="http://schemas.microsoft.com/office/drawing/2014/main" xmlns="" id="{1BFC46AC-7001-4AA5-A6DD-B4301685DA05}"/>
              </a:ext>
            </a:extLst>
          </p:cNvPr>
          <p:cNvGrpSpPr/>
          <p:nvPr/>
        </p:nvGrpSpPr>
        <p:grpSpPr bwMode="auto">
          <a:xfrm>
            <a:off x="7241222" y="2233694"/>
            <a:ext cx="1542805" cy="1216026"/>
            <a:chOff x="5872" y="2943"/>
            <a:chExt cx="2828" cy="2280"/>
          </a:xfrm>
        </p:grpSpPr>
        <p:grpSp>
          <p:nvGrpSpPr>
            <p:cNvPr id="42" name="Group 158">
              <a:extLst>
                <a:ext uri="{FF2B5EF4-FFF2-40B4-BE49-F238E27FC236}">
                  <a16:creationId xmlns:a16="http://schemas.microsoft.com/office/drawing/2014/main" xmlns="" id="{7BFAAB8A-9997-4367-B5D2-316BA4F6EEE6}"/>
                </a:ext>
              </a:extLst>
            </p:cNvPr>
            <p:cNvGrpSpPr/>
            <p:nvPr/>
          </p:nvGrpSpPr>
          <p:grpSpPr bwMode="auto">
            <a:xfrm>
              <a:off x="5872" y="2943"/>
              <a:ext cx="2760" cy="2280"/>
              <a:chOff x="2064" y="720"/>
              <a:chExt cx="526" cy="528"/>
            </a:xfrm>
          </p:grpSpPr>
          <p:pic>
            <p:nvPicPr>
              <p:cNvPr id="44" name="Picture 159" descr="PIC_011">
                <a:extLst>
                  <a:ext uri="{FF2B5EF4-FFF2-40B4-BE49-F238E27FC236}">
                    <a16:creationId xmlns:a16="http://schemas.microsoft.com/office/drawing/2014/main" xmlns="" id="{13AE5474-F54F-43DC-B43E-9F24A9A51FE6}"/>
                  </a:ext>
                </a:extLst>
              </p:cNvPr>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064" y="720"/>
                <a:ext cx="52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Text Box 160">
                <a:extLst>
                  <a:ext uri="{FF2B5EF4-FFF2-40B4-BE49-F238E27FC236}">
                    <a16:creationId xmlns:a16="http://schemas.microsoft.com/office/drawing/2014/main" xmlns="" id="{C694E5FD-84AC-48D6-AB6D-D82AFB258A4A}"/>
                  </a:ext>
                </a:extLst>
              </p:cNvPr>
              <p:cNvSpPr txBox="1">
                <a:spLocks noChangeArrowheads="1"/>
              </p:cNvSpPr>
              <p:nvPr/>
            </p:nvSpPr>
            <p:spPr bwMode="auto">
              <a:xfrm>
                <a:off x="2112" y="814"/>
                <a:ext cx="429"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buFont typeface="Arial" panose="020B0604020202020204" pitchFamily="34" charset="0"/>
                  <a:buNone/>
                </a:pPr>
                <a:endParaRPr lang="zh-CN" altLang="zh-CN" sz="3600" b="1">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43" name="文本框 37">
              <a:extLst>
                <a:ext uri="{FF2B5EF4-FFF2-40B4-BE49-F238E27FC236}">
                  <a16:creationId xmlns:a16="http://schemas.microsoft.com/office/drawing/2014/main" xmlns="" id="{321AC605-2BFD-4E58-B9FE-7DC78DBB7C97}"/>
                </a:ext>
              </a:extLst>
            </p:cNvPr>
            <p:cNvSpPr txBox="1">
              <a:spLocks noChangeArrowheads="1"/>
            </p:cNvSpPr>
            <p:nvPr/>
          </p:nvSpPr>
          <p:spPr bwMode="auto">
            <a:xfrm>
              <a:off x="6320" y="3688"/>
              <a:ext cx="2380" cy="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defRPr/>
              </a:pPr>
              <a:r>
                <a:rPr lang="zh-CN" altLang="en-US" sz="3600" kern="0" dirty="0">
                  <a:solidFill>
                    <a:schemeClr val="bg1"/>
                  </a:solidFill>
                  <a:latin typeface="微软雅黑" panose="020B0503020204020204" pitchFamily="34" charset="-122"/>
                  <a:ea typeface="微软雅黑" panose="020B0503020204020204" pitchFamily="34" charset="-122"/>
                  <a:cs typeface="+mn-ea"/>
                  <a:sym typeface="+mn-lt"/>
                </a:rPr>
                <a:t>狐狸</a:t>
              </a:r>
            </a:p>
          </p:txBody>
        </p:sp>
      </p:grpSp>
      <p:grpSp>
        <p:nvGrpSpPr>
          <p:cNvPr id="46" name="组合 46">
            <a:extLst>
              <a:ext uri="{FF2B5EF4-FFF2-40B4-BE49-F238E27FC236}">
                <a16:creationId xmlns:a16="http://schemas.microsoft.com/office/drawing/2014/main" xmlns="" id="{62481E97-0483-4A0F-BABE-B4061A6F2E91}"/>
              </a:ext>
            </a:extLst>
          </p:cNvPr>
          <p:cNvGrpSpPr/>
          <p:nvPr/>
        </p:nvGrpSpPr>
        <p:grpSpPr bwMode="auto">
          <a:xfrm>
            <a:off x="8882630" y="3637690"/>
            <a:ext cx="1506537" cy="1216025"/>
            <a:chOff x="10901" y="4256"/>
            <a:chExt cx="2760" cy="2280"/>
          </a:xfrm>
        </p:grpSpPr>
        <p:grpSp>
          <p:nvGrpSpPr>
            <p:cNvPr id="47" name="Group 158">
              <a:extLst>
                <a:ext uri="{FF2B5EF4-FFF2-40B4-BE49-F238E27FC236}">
                  <a16:creationId xmlns:a16="http://schemas.microsoft.com/office/drawing/2014/main" xmlns="" id="{6D241180-6E9A-4D07-BBD4-183AFE5E6023}"/>
                </a:ext>
              </a:extLst>
            </p:cNvPr>
            <p:cNvGrpSpPr/>
            <p:nvPr/>
          </p:nvGrpSpPr>
          <p:grpSpPr bwMode="auto">
            <a:xfrm>
              <a:off x="10901" y="4256"/>
              <a:ext cx="2760" cy="2280"/>
              <a:chOff x="2064" y="720"/>
              <a:chExt cx="526" cy="528"/>
            </a:xfrm>
          </p:grpSpPr>
          <p:pic>
            <p:nvPicPr>
              <p:cNvPr id="49" name="Picture 159" descr="PIC_011">
                <a:extLst>
                  <a:ext uri="{FF2B5EF4-FFF2-40B4-BE49-F238E27FC236}">
                    <a16:creationId xmlns:a16="http://schemas.microsoft.com/office/drawing/2014/main" xmlns="" id="{4EF46C7A-F8A3-45FD-825C-94C80BA91F5B}"/>
                  </a:ext>
                </a:extLst>
              </p:cNvPr>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064" y="720"/>
                <a:ext cx="52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Text Box 160">
                <a:extLst>
                  <a:ext uri="{FF2B5EF4-FFF2-40B4-BE49-F238E27FC236}">
                    <a16:creationId xmlns:a16="http://schemas.microsoft.com/office/drawing/2014/main" xmlns="" id="{DC337F10-9DC6-4E71-8797-6F926AD8142A}"/>
                  </a:ext>
                </a:extLst>
              </p:cNvPr>
              <p:cNvSpPr txBox="1">
                <a:spLocks noChangeArrowheads="1"/>
              </p:cNvSpPr>
              <p:nvPr/>
            </p:nvSpPr>
            <p:spPr bwMode="auto">
              <a:xfrm>
                <a:off x="2112" y="814"/>
                <a:ext cx="430"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buFont typeface="Arial" panose="020B0604020202020204" pitchFamily="34" charset="0"/>
                  <a:buNone/>
                </a:pPr>
                <a:endParaRPr lang="zh-CN" altLang="zh-CN" sz="3600" b="1">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48" name="文本框 38">
              <a:extLst>
                <a:ext uri="{FF2B5EF4-FFF2-40B4-BE49-F238E27FC236}">
                  <a16:creationId xmlns:a16="http://schemas.microsoft.com/office/drawing/2014/main" xmlns="" id="{5E32DB2F-E51F-448D-97E5-98CACEBB1847}"/>
                </a:ext>
              </a:extLst>
            </p:cNvPr>
            <p:cNvSpPr txBox="1">
              <a:spLocks noChangeArrowheads="1"/>
            </p:cNvSpPr>
            <p:nvPr/>
          </p:nvSpPr>
          <p:spPr bwMode="auto">
            <a:xfrm flipH="1">
              <a:off x="11701" y="4836"/>
              <a:ext cx="1707" cy="1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4800" kern="0" dirty="0">
                  <a:solidFill>
                    <a:schemeClr val="bg1"/>
                  </a:solidFill>
                  <a:latin typeface="微软雅黑" panose="020B0503020204020204" pitchFamily="34" charset="-122"/>
                  <a:ea typeface="微软雅黑" panose="020B0503020204020204" pitchFamily="34" charset="-122"/>
                  <a:cs typeface="+mn-ea"/>
                  <a:sym typeface="+mn-lt"/>
                </a:rPr>
                <a:t>吵</a:t>
              </a:r>
              <a:endParaRPr lang="en-US" altLang="zh-CN" sz="48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pic>
        <p:nvPicPr>
          <p:cNvPr id="51" name="图片 50">
            <a:extLst>
              <a:ext uri="{FF2B5EF4-FFF2-40B4-BE49-F238E27FC236}">
                <a16:creationId xmlns:a16="http://schemas.microsoft.com/office/drawing/2014/main" xmlns="" id="{F3CA7AE2-84F0-40BC-B93D-C0FBF010748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6064" y="2229287"/>
            <a:ext cx="4801759" cy="4801759"/>
          </a:xfrm>
          <a:prstGeom prst="rect">
            <a:avLst/>
          </a:prstGeom>
        </p:spPr>
      </p:pic>
    </p:spTree>
    <p:extLst>
      <p:ext uri="{BB962C8B-B14F-4D97-AF65-F5344CB8AC3E}">
        <p14:creationId xmlns:p14="http://schemas.microsoft.com/office/powerpoint/2010/main" val="21810140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down)">
                                      <p:cBhvr>
                                        <p:cTn id="7" dur="500"/>
                                        <p:tgtEl>
                                          <p:spTgt spid="5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F0D3B150-DFC9-4ECF-99D7-E4DF90D879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72" y="243840"/>
            <a:ext cx="1328002" cy="948420"/>
          </a:xfrm>
          <a:prstGeom prst="rect">
            <a:avLst/>
          </a:prstGeom>
        </p:spPr>
      </p:pic>
      <p:sp>
        <p:nvSpPr>
          <p:cNvPr id="14" name="文本框 13">
            <a:extLst>
              <a:ext uri="{FF2B5EF4-FFF2-40B4-BE49-F238E27FC236}">
                <a16:creationId xmlns:a16="http://schemas.microsoft.com/office/drawing/2014/main" xmlns="" id="{37F2229C-FC3C-4BBD-84A7-A5158F965033}"/>
              </a:ext>
            </a:extLst>
          </p:cNvPr>
          <p:cNvSpPr txBox="1"/>
          <p:nvPr/>
        </p:nvSpPr>
        <p:spPr>
          <a:xfrm>
            <a:off x="1099820" y="517995"/>
            <a:ext cx="6101080" cy="461665"/>
          </a:xfrm>
          <a:prstGeom prst="rect">
            <a:avLst/>
          </a:prstGeom>
          <a:noFill/>
        </p:spPr>
        <p:txBody>
          <a:bodyPr wrap="square">
            <a:spAutoFit/>
          </a:bodyPr>
          <a:lstStyle/>
          <a:p>
            <a:pPr lvl="0">
              <a:defRPr/>
            </a:pPr>
            <a:r>
              <a:rPr lang="zh-CN" altLang="en-US" sz="2400" dirty="0">
                <a:solidFill>
                  <a:srgbClr val="00B050"/>
                </a:solidFill>
                <a:latin typeface="汉仪铸字木头人W" panose="00020600040101010101" pitchFamily="18" charset="-122"/>
                <a:ea typeface="汉仪铸字木头人W" panose="00020600040101010101" pitchFamily="18" charset="-122"/>
                <a:cs typeface="+mn-ea"/>
                <a:sym typeface="+mn-lt"/>
              </a:rPr>
              <a:t>课 文 讲 解</a:t>
            </a:r>
          </a:p>
        </p:txBody>
      </p:sp>
      <p:sp>
        <p:nvSpPr>
          <p:cNvPr id="4" name="矩形 3">
            <a:extLst>
              <a:ext uri="{FF2B5EF4-FFF2-40B4-BE49-F238E27FC236}">
                <a16:creationId xmlns:a16="http://schemas.microsoft.com/office/drawing/2014/main" xmlns="" id="{FCE9387B-0F17-4621-9ADF-70DD8AA6D700}"/>
              </a:ext>
            </a:extLst>
          </p:cNvPr>
          <p:cNvSpPr>
            <a:spLocks noChangeArrowheads="1"/>
          </p:cNvSpPr>
          <p:nvPr/>
        </p:nvSpPr>
        <p:spPr bwMode="auto">
          <a:xfrm>
            <a:off x="5753901" y="2015752"/>
            <a:ext cx="5553336" cy="3674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200000"/>
              </a:lnSpc>
              <a:defRPr/>
            </a:pPr>
            <a:r>
              <a:rPr lang="zh-CN" altLang="en-US" sz="2400" kern="0" dirty="0">
                <a:latin typeface="微软雅黑" panose="020B0503020204020204" pitchFamily="34" charset="-122"/>
                <a:ea typeface="微软雅黑" panose="020B0503020204020204" pitchFamily="34" charset="-122"/>
                <a:cs typeface="+mn-ea"/>
                <a:sym typeface="+mn-lt"/>
              </a:rPr>
              <a:t>       关于狐狸的故事有很多，比如“狐狸和乌鸦”、“狐假虎威”、“狐狸吃葡萄”等。</a:t>
            </a:r>
            <a:endParaRPr lang="en-US" altLang="zh-CN" sz="2400" kern="0" dirty="0">
              <a:latin typeface="微软雅黑" panose="020B0503020204020204" pitchFamily="34" charset="-122"/>
              <a:ea typeface="微软雅黑" panose="020B0503020204020204" pitchFamily="34" charset="-122"/>
              <a:cs typeface="+mn-ea"/>
              <a:sym typeface="+mn-lt"/>
            </a:endParaRPr>
          </a:p>
          <a:p>
            <a:pPr eaLnBrk="1" hangingPunct="1">
              <a:lnSpc>
                <a:spcPct val="200000"/>
              </a:lnSpc>
              <a:defRPr/>
            </a:pPr>
            <a:r>
              <a:rPr lang="zh-CN" altLang="en-US" sz="2400" kern="0" dirty="0">
                <a:latin typeface="微软雅黑" panose="020B0503020204020204" pitchFamily="34" charset="-122"/>
                <a:ea typeface="微软雅黑" panose="020B0503020204020204" pitchFamily="34" charset="-122"/>
                <a:cs typeface="+mn-ea"/>
                <a:sym typeface="+mn-lt"/>
              </a:rPr>
              <a:t>       你觉得狐狸的性格可以用哪些词语来形容</a:t>
            </a:r>
            <a:r>
              <a:rPr lang="en-US" altLang="zh-CN" sz="2400" kern="0" dirty="0">
                <a:latin typeface="微软雅黑" panose="020B0503020204020204" pitchFamily="34" charset="-122"/>
                <a:ea typeface="微软雅黑" panose="020B0503020204020204" pitchFamily="34" charset="-122"/>
                <a:cs typeface="+mn-ea"/>
                <a:sym typeface="+mn-lt"/>
              </a:rPr>
              <a:t>?</a:t>
            </a:r>
            <a:endParaRPr lang="zh-CN" altLang="en-US" sz="2400" kern="0" dirty="0">
              <a:latin typeface="微软雅黑" panose="020B0503020204020204" pitchFamily="34" charset="-122"/>
              <a:ea typeface="微软雅黑" panose="020B0503020204020204" pitchFamily="34" charset="-122"/>
              <a:cs typeface="+mn-ea"/>
              <a:sym typeface="+mn-lt"/>
            </a:endParaRPr>
          </a:p>
        </p:txBody>
      </p:sp>
      <p:sp>
        <p:nvSpPr>
          <p:cNvPr id="5" name="矩形 4">
            <a:extLst>
              <a:ext uri="{FF2B5EF4-FFF2-40B4-BE49-F238E27FC236}">
                <a16:creationId xmlns:a16="http://schemas.microsoft.com/office/drawing/2014/main" xmlns="" id="{7C6829B9-E4D8-4255-9B4C-C4EE929C6597}"/>
              </a:ext>
            </a:extLst>
          </p:cNvPr>
          <p:cNvSpPr>
            <a:spLocks noChangeArrowheads="1"/>
          </p:cNvSpPr>
          <p:nvPr/>
        </p:nvSpPr>
        <p:spPr bwMode="auto">
          <a:xfrm>
            <a:off x="884763" y="2015752"/>
            <a:ext cx="6096000" cy="1319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800" b="1" kern="0" dirty="0">
                <a:solidFill>
                  <a:srgbClr val="00B050"/>
                </a:solidFill>
                <a:latin typeface="微软雅黑" panose="020B0503020204020204" pitchFamily="34" charset="-122"/>
                <a:ea typeface="微软雅黑" panose="020B0503020204020204" pitchFamily="34" charset="-122"/>
                <a:cs typeface="+mn-ea"/>
                <a:sym typeface="+mn-lt"/>
              </a:rPr>
              <a:t>狡猾      奸诈    聪明</a:t>
            </a:r>
          </a:p>
          <a:p>
            <a:pPr eaLnBrk="1" hangingPunct="1">
              <a:lnSpc>
                <a:spcPct val="150000"/>
              </a:lnSpc>
              <a:defRPr/>
            </a:pPr>
            <a:r>
              <a:rPr lang="en-US" altLang="zh-CN" sz="2800" b="1" kern="0" dirty="0">
                <a:solidFill>
                  <a:srgbClr val="00B050"/>
                </a:solidFill>
                <a:latin typeface="微软雅黑" panose="020B0503020204020204" pitchFamily="34" charset="-122"/>
                <a:ea typeface="微软雅黑" panose="020B0503020204020204" pitchFamily="34" charset="-122"/>
                <a:cs typeface="+mn-ea"/>
                <a:sym typeface="+mn-lt"/>
              </a:rPr>
              <a:t> </a:t>
            </a:r>
          </a:p>
        </p:txBody>
      </p:sp>
      <p:pic>
        <p:nvPicPr>
          <p:cNvPr id="6" name="图片 5">
            <a:extLst>
              <a:ext uri="{FF2B5EF4-FFF2-40B4-BE49-F238E27FC236}">
                <a16:creationId xmlns:a16="http://schemas.microsoft.com/office/drawing/2014/main" xmlns="" id="{901BF399-359E-4390-BBF4-B35C784F724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9836" y="2692400"/>
            <a:ext cx="5553336" cy="3921760"/>
          </a:xfrm>
          <a:prstGeom prst="rect">
            <a:avLst/>
          </a:prstGeom>
        </p:spPr>
      </p:pic>
    </p:spTree>
    <p:extLst>
      <p:ext uri="{BB962C8B-B14F-4D97-AF65-F5344CB8AC3E}">
        <p14:creationId xmlns:p14="http://schemas.microsoft.com/office/powerpoint/2010/main" val="12236928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2"/>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
                                        </p:tgtEl>
                                      </p:cBhvr>
                                    </p:animEffect>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3AFEE516-1673-450E-B687-EB603B378F7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57500" y="-394574"/>
            <a:ext cx="9524999" cy="6802474"/>
          </a:xfrm>
          <a:prstGeom prst="rect">
            <a:avLst/>
          </a:prstGeom>
        </p:spPr>
      </p:pic>
      <p:pic>
        <p:nvPicPr>
          <p:cNvPr id="3" name="图片 2">
            <a:extLst>
              <a:ext uri="{FF2B5EF4-FFF2-40B4-BE49-F238E27FC236}">
                <a16:creationId xmlns:a16="http://schemas.microsoft.com/office/drawing/2014/main" xmlns="" id="{F0D3B150-DFC9-4ECF-99D7-E4DF90D8799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072" y="243840"/>
            <a:ext cx="1328002" cy="948420"/>
          </a:xfrm>
          <a:prstGeom prst="rect">
            <a:avLst/>
          </a:prstGeom>
        </p:spPr>
      </p:pic>
      <p:sp>
        <p:nvSpPr>
          <p:cNvPr id="14" name="文本框 13">
            <a:extLst>
              <a:ext uri="{FF2B5EF4-FFF2-40B4-BE49-F238E27FC236}">
                <a16:creationId xmlns:a16="http://schemas.microsoft.com/office/drawing/2014/main" xmlns="" id="{37F2229C-FC3C-4BBD-84A7-A5158F965033}"/>
              </a:ext>
            </a:extLst>
          </p:cNvPr>
          <p:cNvSpPr txBox="1"/>
          <p:nvPr/>
        </p:nvSpPr>
        <p:spPr>
          <a:xfrm>
            <a:off x="1099820" y="517995"/>
            <a:ext cx="6101080" cy="461665"/>
          </a:xfrm>
          <a:prstGeom prst="rect">
            <a:avLst/>
          </a:prstGeom>
          <a:noFill/>
        </p:spPr>
        <p:txBody>
          <a:bodyPr wrap="square">
            <a:spAutoFit/>
          </a:bodyPr>
          <a:lstStyle/>
          <a:p>
            <a:pPr lvl="0">
              <a:defRPr/>
            </a:pPr>
            <a:r>
              <a:rPr lang="zh-CN" altLang="en-US" sz="2400" dirty="0">
                <a:solidFill>
                  <a:srgbClr val="00B050"/>
                </a:solidFill>
                <a:latin typeface="汉仪铸字木头人W" panose="00020600040101010101" pitchFamily="18" charset="-122"/>
                <a:ea typeface="汉仪铸字木头人W" panose="00020600040101010101" pitchFamily="18" charset="-122"/>
                <a:cs typeface="+mn-ea"/>
                <a:sym typeface="+mn-lt"/>
              </a:rPr>
              <a:t>课 文 讲 解</a:t>
            </a:r>
          </a:p>
        </p:txBody>
      </p:sp>
      <p:sp>
        <p:nvSpPr>
          <p:cNvPr id="6" name="Text Box 7">
            <a:extLst>
              <a:ext uri="{FF2B5EF4-FFF2-40B4-BE49-F238E27FC236}">
                <a16:creationId xmlns:a16="http://schemas.microsoft.com/office/drawing/2014/main" xmlns="" id="{C317FD75-1131-42C5-9C46-FB319D1D7889}"/>
              </a:ext>
            </a:extLst>
          </p:cNvPr>
          <p:cNvSpPr txBox="1">
            <a:spLocks noChangeArrowheads="1"/>
          </p:cNvSpPr>
          <p:nvPr/>
        </p:nvSpPr>
        <p:spPr bwMode="auto">
          <a:xfrm>
            <a:off x="5583443" y="2777391"/>
            <a:ext cx="4114581" cy="1200329"/>
          </a:xfrm>
          <a:prstGeom prst="rect">
            <a:avLst/>
          </a:prstGeom>
          <a:noFill/>
          <a:ln w="9525">
            <a:noFill/>
            <a:miter lim="800000"/>
            <a:headEnd/>
            <a:tailEnd/>
          </a:ln>
        </p:spPr>
        <p:txBody>
          <a:bodyPr wrap="squar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2400" b="1" kern="0" dirty="0">
                <a:latin typeface="微软雅黑" panose="020B0503020204020204" pitchFamily="34" charset="-122"/>
                <a:ea typeface="微软雅黑" panose="020B0503020204020204" pitchFamily="34" charset="-122"/>
                <a:cs typeface="+mn-ea"/>
                <a:sym typeface="+mn-lt"/>
              </a:rPr>
              <a:t>这事好办，我来帮你们分吧！</a:t>
            </a:r>
            <a:br>
              <a:rPr lang="zh-CN" altLang="en-US" sz="2400" b="1" kern="0" dirty="0">
                <a:latin typeface="微软雅黑" panose="020B0503020204020204" pitchFamily="34" charset="-122"/>
                <a:ea typeface="微软雅黑" panose="020B0503020204020204" pitchFamily="34" charset="-122"/>
                <a:cs typeface="+mn-ea"/>
                <a:sym typeface="+mn-lt"/>
              </a:rPr>
            </a:br>
            <a:r>
              <a:rPr lang="zh-CN" altLang="en-US" sz="2400" b="1" kern="0" dirty="0">
                <a:latin typeface="微软雅黑" panose="020B0503020204020204" pitchFamily="34" charset="-122"/>
                <a:ea typeface="微软雅黑" panose="020B0503020204020204" pitchFamily="34" charset="-122"/>
                <a:cs typeface="+mn-ea"/>
                <a:sym typeface="+mn-lt"/>
              </a:rPr>
              <a:t/>
            </a:r>
            <a:br>
              <a:rPr lang="zh-CN" altLang="en-US" sz="2400" b="1" kern="0" dirty="0">
                <a:latin typeface="微软雅黑" panose="020B0503020204020204" pitchFamily="34" charset="-122"/>
                <a:ea typeface="微软雅黑" panose="020B0503020204020204" pitchFamily="34" charset="-122"/>
                <a:cs typeface="+mn-ea"/>
                <a:sym typeface="+mn-lt"/>
              </a:rPr>
            </a:br>
            <a:endParaRPr lang="zh-CN" altLang="zh-CN" sz="2400" b="1" kern="0" dirty="0">
              <a:latin typeface="微软雅黑" panose="020B0503020204020204" pitchFamily="34" charset="-122"/>
              <a:ea typeface="微软雅黑" panose="020B0503020204020204" pitchFamily="34" charset="-122"/>
              <a:cs typeface="+mn-ea"/>
              <a:sym typeface="+mn-lt"/>
            </a:endParaRPr>
          </a:p>
        </p:txBody>
      </p:sp>
      <p:sp>
        <p:nvSpPr>
          <p:cNvPr id="7" name="矩形 6">
            <a:extLst>
              <a:ext uri="{FF2B5EF4-FFF2-40B4-BE49-F238E27FC236}">
                <a16:creationId xmlns:a16="http://schemas.microsoft.com/office/drawing/2014/main" xmlns="" id="{31E081CC-1FB9-463C-8716-2735FECA6BFB}"/>
              </a:ext>
            </a:extLst>
          </p:cNvPr>
          <p:cNvSpPr>
            <a:spLocks noChangeArrowheads="1"/>
          </p:cNvSpPr>
          <p:nvPr/>
        </p:nvSpPr>
        <p:spPr bwMode="auto">
          <a:xfrm>
            <a:off x="5066149" y="3377556"/>
            <a:ext cx="5107700" cy="222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200000"/>
              </a:lnSpc>
              <a:defRPr/>
            </a:pPr>
            <a:r>
              <a:rPr lang="zh-CN" altLang="en-US" kern="0" dirty="0">
                <a:latin typeface="微软雅黑" panose="020B0503020204020204" pitchFamily="34" charset="-122"/>
                <a:ea typeface="微软雅黑" panose="020B0503020204020204" pitchFamily="34" charset="-122"/>
                <a:cs typeface="+mn-ea"/>
                <a:sym typeface="+mn-lt"/>
              </a:rPr>
              <a:t>       熊哥哥和熊弟弟在路上捡到一块奶酪，高兴极了。可是他们不知道怎么分这块奶酪，小哥俩开始拌起嘴来。</a:t>
            </a:r>
            <a:endParaRPr lang="en-US" altLang="zh-CN" kern="0" dirty="0">
              <a:latin typeface="微软雅黑" panose="020B0503020204020204" pitchFamily="34" charset="-122"/>
              <a:ea typeface="微软雅黑" panose="020B0503020204020204" pitchFamily="34" charset="-122"/>
              <a:cs typeface="+mn-ea"/>
              <a:sym typeface="+mn-lt"/>
            </a:endParaRPr>
          </a:p>
          <a:p>
            <a:pPr eaLnBrk="1" hangingPunct="1">
              <a:lnSpc>
                <a:spcPct val="200000"/>
              </a:lnSpc>
              <a:defRPr/>
            </a:pPr>
            <a:r>
              <a:rPr lang="zh-CN" altLang="en-US" kern="0" dirty="0">
                <a:latin typeface="微软雅黑" panose="020B0503020204020204" pitchFamily="34" charset="-122"/>
                <a:ea typeface="微软雅黑" panose="020B0503020204020204" pitchFamily="34" charset="-122"/>
                <a:cs typeface="+mn-ea"/>
                <a:sym typeface="+mn-lt"/>
              </a:rPr>
              <a:t>       </a:t>
            </a:r>
          </a:p>
        </p:txBody>
      </p:sp>
      <p:pic>
        <p:nvPicPr>
          <p:cNvPr id="8" name="图片 7">
            <a:extLst>
              <a:ext uri="{FF2B5EF4-FFF2-40B4-BE49-F238E27FC236}">
                <a16:creationId xmlns:a16="http://schemas.microsoft.com/office/drawing/2014/main" xmlns="" id="{AB76BEC1-C963-490E-B759-F398D1E9C99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6852" y="2603879"/>
            <a:ext cx="3804021" cy="3804021"/>
          </a:xfrm>
          <a:prstGeom prst="rect">
            <a:avLst/>
          </a:prstGeom>
        </p:spPr>
      </p:pic>
    </p:spTree>
    <p:extLst>
      <p:ext uri="{BB962C8B-B14F-4D97-AF65-F5344CB8AC3E}">
        <p14:creationId xmlns:p14="http://schemas.microsoft.com/office/powerpoint/2010/main" val="2467451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p:stCondLst>
                              <p:cond delay="1000"/>
                            </p:stCondLst>
                            <p:childTnLst>
                              <p:par>
                                <p:cTn id="13" presetID="29"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1000" fill="hold"/>
                                        <p:tgtEl>
                                          <p:spTgt spid="7"/>
                                        </p:tgtEl>
                                        <p:attrNameLst>
                                          <p:attrName>ppt_x</p:attrName>
                                        </p:attrNameLst>
                                      </p:cBhvr>
                                      <p:tavLst>
                                        <p:tav tm="0">
                                          <p:val>
                                            <p:strVal val="#ppt_x-.2"/>
                                          </p:val>
                                        </p:tav>
                                        <p:tav tm="100000">
                                          <p:val>
                                            <p:strVal val="#ppt_x"/>
                                          </p:val>
                                        </p:tav>
                                      </p:tavLst>
                                    </p:anim>
                                    <p:anim calcmode="lin" valueType="num">
                                      <p:cBhvr>
                                        <p:cTn id="1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7" dur="1000"/>
                                        <p:tgtEl>
                                          <p:spTgt spid="7"/>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F0D3B150-DFC9-4ECF-99D7-E4DF90D879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72" y="243840"/>
            <a:ext cx="1328002" cy="948420"/>
          </a:xfrm>
          <a:prstGeom prst="rect">
            <a:avLst/>
          </a:prstGeom>
        </p:spPr>
      </p:pic>
      <p:sp>
        <p:nvSpPr>
          <p:cNvPr id="14" name="文本框 13">
            <a:extLst>
              <a:ext uri="{FF2B5EF4-FFF2-40B4-BE49-F238E27FC236}">
                <a16:creationId xmlns:a16="http://schemas.microsoft.com/office/drawing/2014/main" xmlns="" id="{37F2229C-FC3C-4BBD-84A7-A5158F965033}"/>
              </a:ext>
            </a:extLst>
          </p:cNvPr>
          <p:cNvSpPr txBox="1"/>
          <p:nvPr/>
        </p:nvSpPr>
        <p:spPr>
          <a:xfrm>
            <a:off x="1099820" y="517995"/>
            <a:ext cx="6101080" cy="461665"/>
          </a:xfrm>
          <a:prstGeom prst="rect">
            <a:avLst/>
          </a:prstGeom>
          <a:noFill/>
        </p:spPr>
        <p:txBody>
          <a:bodyPr wrap="square">
            <a:spAutoFit/>
          </a:bodyPr>
          <a:lstStyle/>
          <a:p>
            <a:pPr lvl="0">
              <a:defRPr/>
            </a:pPr>
            <a:r>
              <a:rPr lang="zh-CN" altLang="en-US" sz="2400" dirty="0">
                <a:solidFill>
                  <a:srgbClr val="00B050"/>
                </a:solidFill>
                <a:latin typeface="汉仪铸字木头人W" panose="00020600040101010101" pitchFamily="18" charset="-122"/>
                <a:ea typeface="汉仪铸字木头人W" panose="00020600040101010101" pitchFamily="18" charset="-122"/>
                <a:cs typeface="+mn-ea"/>
                <a:sym typeface="+mn-lt"/>
              </a:rPr>
              <a:t>课 文 讲 解</a:t>
            </a:r>
          </a:p>
        </p:txBody>
      </p:sp>
      <p:sp>
        <p:nvSpPr>
          <p:cNvPr id="4" name="矩形 3">
            <a:extLst>
              <a:ext uri="{FF2B5EF4-FFF2-40B4-BE49-F238E27FC236}">
                <a16:creationId xmlns:a16="http://schemas.microsoft.com/office/drawing/2014/main" xmlns="" id="{B5487507-4785-4BF3-A599-1FA7DC7EE726}"/>
              </a:ext>
            </a:extLst>
          </p:cNvPr>
          <p:cNvSpPr>
            <a:spLocks noChangeArrowheads="1"/>
          </p:cNvSpPr>
          <p:nvPr/>
        </p:nvSpPr>
        <p:spPr bwMode="auto">
          <a:xfrm>
            <a:off x="549329" y="2018784"/>
            <a:ext cx="9605963" cy="114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400" kern="0" dirty="0">
                <a:latin typeface="微软雅黑" panose="020B0503020204020204" pitchFamily="34" charset="-122"/>
                <a:ea typeface="微软雅黑" panose="020B0503020204020204" pitchFamily="34" charset="-122"/>
                <a:cs typeface="+mn-ea"/>
                <a:sym typeface="+mn-lt"/>
              </a:rPr>
              <a:t>“你分的不匀！‘’小哥俩嚷着说，“那半块大一点儿。”</a:t>
            </a:r>
            <a:endParaRPr lang="en-US" altLang="zh-CN" sz="2400" kern="0" dirty="0">
              <a:latin typeface="微软雅黑" panose="020B0503020204020204" pitchFamily="34" charset="-122"/>
              <a:ea typeface="微软雅黑" panose="020B0503020204020204" pitchFamily="34" charset="-122"/>
              <a:cs typeface="+mn-ea"/>
              <a:sym typeface="+mn-lt"/>
            </a:endParaRPr>
          </a:p>
          <a:p>
            <a:pPr eaLnBrk="1" hangingPunct="1">
              <a:lnSpc>
                <a:spcPct val="150000"/>
              </a:lnSpc>
              <a:defRPr/>
            </a:pPr>
            <a:r>
              <a:rPr lang="zh-CN" altLang="en-US" sz="2400" kern="0" dirty="0">
                <a:latin typeface="微软雅黑" panose="020B0503020204020204" pitchFamily="34" charset="-122"/>
                <a:ea typeface="微软雅黑" panose="020B0503020204020204" pitchFamily="34" charset="-122"/>
                <a:cs typeface="+mn-ea"/>
                <a:sym typeface="+mn-lt"/>
              </a:rPr>
              <a:t>       </a:t>
            </a:r>
          </a:p>
        </p:txBody>
      </p:sp>
      <p:pic>
        <p:nvPicPr>
          <p:cNvPr id="5" name="图片 4">
            <a:extLst>
              <a:ext uri="{FF2B5EF4-FFF2-40B4-BE49-F238E27FC236}">
                <a16:creationId xmlns:a16="http://schemas.microsoft.com/office/drawing/2014/main" xmlns="" id="{45C7D22F-61E9-47EB-8D32-A66AE2FBB92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45230" y="3032925"/>
            <a:ext cx="3307080" cy="3307080"/>
          </a:xfrm>
          <a:prstGeom prst="rect">
            <a:avLst/>
          </a:prstGeom>
        </p:spPr>
      </p:pic>
      <p:pic>
        <p:nvPicPr>
          <p:cNvPr id="7" name="图片 6">
            <a:extLst>
              <a:ext uri="{FF2B5EF4-FFF2-40B4-BE49-F238E27FC236}">
                <a16:creationId xmlns:a16="http://schemas.microsoft.com/office/drawing/2014/main" xmlns="" id="{2D057CE0-94A1-43CA-AC93-8CDCBA3F64C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52401" y="2953681"/>
            <a:ext cx="2914453" cy="2914453"/>
          </a:xfrm>
          <a:prstGeom prst="rect">
            <a:avLst/>
          </a:prstGeom>
        </p:spPr>
      </p:pic>
    </p:spTree>
    <p:extLst>
      <p:ext uri="{BB962C8B-B14F-4D97-AF65-F5344CB8AC3E}">
        <p14:creationId xmlns:p14="http://schemas.microsoft.com/office/powerpoint/2010/main" val="919047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F0D3B150-DFC9-4ECF-99D7-E4DF90D879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72" y="243840"/>
            <a:ext cx="1328002" cy="948420"/>
          </a:xfrm>
          <a:prstGeom prst="rect">
            <a:avLst/>
          </a:prstGeom>
        </p:spPr>
      </p:pic>
      <p:sp>
        <p:nvSpPr>
          <p:cNvPr id="14" name="文本框 13">
            <a:extLst>
              <a:ext uri="{FF2B5EF4-FFF2-40B4-BE49-F238E27FC236}">
                <a16:creationId xmlns:a16="http://schemas.microsoft.com/office/drawing/2014/main" xmlns="" id="{37F2229C-FC3C-4BBD-84A7-A5158F965033}"/>
              </a:ext>
            </a:extLst>
          </p:cNvPr>
          <p:cNvSpPr txBox="1"/>
          <p:nvPr/>
        </p:nvSpPr>
        <p:spPr>
          <a:xfrm>
            <a:off x="1099820" y="517995"/>
            <a:ext cx="6101080" cy="461665"/>
          </a:xfrm>
          <a:prstGeom prst="rect">
            <a:avLst/>
          </a:prstGeom>
          <a:noFill/>
        </p:spPr>
        <p:txBody>
          <a:bodyPr wrap="square">
            <a:spAutoFit/>
          </a:bodyPr>
          <a:lstStyle/>
          <a:p>
            <a:pPr lvl="0">
              <a:defRPr/>
            </a:pPr>
            <a:r>
              <a:rPr lang="zh-CN" altLang="en-US" sz="2400" dirty="0">
                <a:solidFill>
                  <a:srgbClr val="00B050"/>
                </a:solidFill>
                <a:latin typeface="汉仪铸字木头人W" panose="00020600040101010101" pitchFamily="18" charset="-122"/>
                <a:ea typeface="汉仪铸字木头人W" panose="00020600040101010101" pitchFamily="18" charset="-122"/>
                <a:cs typeface="+mn-ea"/>
                <a:sym typeface="+mn-lt"/>
              </a:rPr>
              <a:t>课 文 讲 解</a:t>
            </a:r>
          </a:p>
        </p:txBody>
      </p:sp>
      <p:grpSp>
        <p:nvGrpSpPr>
          <p:cNvPr id="4" name="组合 3">
            <a:extLst>
              <a:ext uri="{FF2B5EF4-FFF2-40B4-BE49-F238E27FC236}">
                <a16:creationId xmlns:a16="http://schemas.microsoft.com/office/drawing/2014/main" xmlns="" id="{BB957B0D-F879-4FF1-9300-C53F0A770B0E}"/>
              </a:ext>
            </a:extLst>
          </p:cNvPr>
          <p:cNvGrpSpPr/>
          <p:nvPr/>
        </p:nvGrpSpPr>
        <p:grpSpPr>
          <a:xfrm>
            <a:off x="4773024" y="2223809"/>
            <a:ext cx="6208306" cy="3325206"/>
            <a:chOff x="650928" y="1747737"/>
            <a:chExt cx="6074992" cy="3325206"/>
          </a:xfrm>
        </p:grpSpPr>
        <p:sp>
          <p:nvSpPr>
            <p:cNvPr id="5" name="Rectangle 1">
              <a:extLst>
                <a:ext uri="{FF2B5EF4-FFF2-40B4-BE49-F238E27FC236}">
                  <a16:creationId xmlns:a16="http://schemas.microsoft.com/office/drawing/2014/main" xmlns="" id="{B7B79392-2357-41D5-94DE-00BFABE5B7B9}"/>
                </a:ext>
              </a:extLst>
            </p:cNvPr>
            <p:cNvSpPr>
              <a:spLocks noChangeArrowheads="1"/>
            </p:cNvSpPr>
            <p:nvPr/>
          </p:nvSpPr>
          <p:spPr bwMode="auto">
            <a:xfrm>
              <a:off x="650928" y="2328794"/>
              <a:ext cx="6074992" cy="2744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250000"/>
                </a:lnSpc>
                <a:defRPr/>
              </a:pPr>
              <a:r>
                <a:rPr lang="en-US" altLang="zh-CN" kern="0" dirty="0">
                  <a:latin typeface="微软雅黑" panose="020B0503020204020204" pitchFamily="34" charset="-122"/>
                  <a:ea typeface="微软雅黑" panose="020B0503020204020204" pitchFamily="34" charset="-122"/>
                  <a:cs typeface="+mn-ea"/>
                  <a:sym typeface="+mn-lt"/>
                </a:rPr>
                <a:t>       </a:t>
              </a:r>
              <a:r>
                <a:rPr lang="zh-CN" altLang="zh-CN" kern="0" dirty="0">
                  <a:latin typeface="微软雅黑" panose="020B0503020204020204" pitchFamily="34" charset="-122"/>
                  <a:ea typeface="微软雅黑" panose="020B0503020204020204" pitchFamily="34" charset="-122"/>
                  <a:cs typeface="+mn-ea"/>
                  <a:sym typeface="+mn-lt"/>
                </a:rPr>
                <a:t>有只狐狸看见两只熊正</a:t>
              </a:r>
              <a:r>
                <a:rPr lang="zh-CN" altLang="en-US" kern="0" dirty="0">
                  <a:latin typeface="微软雅黑" panose="020B0503020204020204" pitchFamily="34" charset="-122"/>
                  <a:ea typeface="微软雅黑" panose="020B0503020204020204" pitchFamily="34" charset="-122"/>
                  <a:cs typeface="+mn-ea"/>
                  <a:sym typeface="+mn-lt"/>
                </a:rPr>
                <a:t>想分</a:t>
              </a:r>
              <a:r>
                <a:rPr lang="zh-CN" altLang="zh-CN" kern="0" dirty="0">
                  <a:latin typeface="微软雅黑" panose="020B0503020204020204" pitchFamily="34" charset="-122"/>
                  <a:ea typeface="微软雅黑" panose="020B0503020204020204" pitchFamily="34" charset="-122"/>
                  <a:cs typeface="+mn-ea"/>
                  <a:sym typeface="+mn-lt"/>
                </a:rPr>
                <a:t>一个奶酪，狐狸的口水都流了出来，想要吃奶酪的狐狸帮忙分奶酪</a:t>
              </a:r>
              <a:r>
                <a:rPr lang="zh-CN" altLang="en-US" kern="0" dirty="0">
                  <a:latin typeface="微软雅黑" panose="020B0503020204020204" pitchFamily="34" charset="-122"/>
                  <a:ea typeface="微软雅黑" panose="020B0503020204020204" pitchFamily="34" charset="-122"/>
                  <a:cs typeface="+mn-ea"/>
                  <a:sym typeface="+mn-lt"/>
                </a:rPr>
                <a:t>，它</a:t>
              </a:r>
              <a:r>
                <a:rPr lang="zh-CN" altLang="zh-CN" kern="0" dirty="0">
                  <a:latin typeface="微软雅黑" panose="020B0503020204020204" pitchFamily="34" charset="-122"/>
                  <a:ea typeface="微软雅黑" panose="020B0503020204020204" pitchFamily="34" charset="-122"/>
                  <a:cs typeface="+mn-ea"/>
                  <a:sym typeface="+mn-lt"/>
                </a:rPr>
                <a:t>故意分成一大一</a:t>
              </a:r>
              <a:r>
                <a:rPr lang="zh-CN" altLang="en-US" kern="0" dirty="0">
                  <a:latin typeface="微软雅黑" panose="020B0503020204020204" pitchFamily="34" charset="-122"/>
                  <a:ea typeface="微软雅黑" panose="020B0503020204020204" pitchFamily="34" charset="-122"/>
                  <a:cs typeface="+mn-ea"/>
                  <a:sym typeface="+mn-lt"/>
                </a:rPr>
                <a:t>小</a:t>
              </a:r>
              <a:r>
                <a:rPr lang="zh-CN" altLang="zh-CN" kern="0" dirty="0">
                  <a:latin typeface="微软雅黑" panose="020B0503020204020204" pitchFamily="34" charset="-122"/>
                  <a:ea typeface="微软雅黑" panose="020B0503020204020204" pitchFamily="34" charset="-122"/>
                  <a:cs typeface="+mn-ea"/>
                  <a:sym typeface="+mn-lt"/>
                </a:rPr>
                <a:t>，两只熊都不满意</a:t>
              </a:r>
              <a:r>
                <a:rPr lang="zh-CN" altLang="en-US" kern="0" dirty="0">
                  <a:latin typeface="微软雅黑" panose="020B0503020204020204" pitchFamily="34" charset="-122"/>
                  <a:ea typeface="微软雅黑" panose="020B0503020204020204" pitchFamily="34" charset="-122"/>
                  <a:cs typeface="+mn-ea"/>
                  <a:sym typeface="+mn-lt"/>
                </a:rPr>
                <a:t>。</a:t>
              </a:r>
              <a:r>
                <a:rPr lang="zh-CN" altLang="zh-CN" kern="0" dirty="0">
                  <a:latin typeface="微软雅黑" panose="020B0503020204020204" pitchFamily="34" charset="-122"/>
                  <a:ea typeface="微软雅黑" panose="020B0503020204020204" pitchFamily="34" charset="-122"/>
                  <a:cs typeface="+mn-ea"/>
                  <a:sym typeface="+mn-lt"/>
                </a:rPr>
                <a:t>就这样被狐狸一口一口吃掉奶酪，狐狸心满意足的走了，但是</a:t>
              </a:r>
              <a:r>
                <a:rPr lang="zh-CN" altLang="en-US" kern="0" dirty="0">
                  <a:latin typeface="微软雅黑" panose="020B0503020204020204" pitchFamily="34" charset="-122"/>
                  <a:ea typeface="微软雅黑" panose="020B0503020204020204" pitchFamily="34" charset="-122"/>
                  <a:cs typeface="+mn-ea"/>
                  <a:sym typeface="+mn-lt"/>
                </a:rPr>
                <a:t>两只熊</a:t>
              </a:r>
              <a:r>
                <a:rPr lang="zh-CN" altLang="zh-CN" kern="0" dirty="0">
                  <a:latin typeface="微软雅黑" panose="020B0503020204020204" pitchFamily="34" charset="-122"/>
                  <a:ea typeface="微软雅黑" panose="020B0503020204020204" pitchFamily="34" charset="-122"/>
                  <a:cs typeface="+mn-ea"/>
                  <a:sym typeface="+mn-lt"/>
                </a:rPr>
                <a:t>却没有奶酪分着吃了</a:t>
              </a:r>
              <a:r>
                <a:rPr lang="zh-CN" altLang="en-US" kern="0" dirty="0">
                  <a:latin typeface="微软雅黑" panose="020B0503020204020204" pitchFamily="34" charset="-122"/>
                  <a:ea typeface="微软雅黑" panose="020B0503020204020204" pitchFamily="34" charset="-122"/>
                  <a:cs typeface="+mn-ea"/>
                  <a:sym typeface="+mn-lt"/>
                </a:rPr>
                <a:t>。</a:t>
              </a:r>
              <a:endParaRPr lang="zh-CN" altLang="zh-CN" kern="0" dirty="0">
                <a:latin typeface="微软雅黑" panose="020B0503020204020204" pitchFamily="34" charset="-122"/>
                <a:ea typeface="微软雅黑" panose="020B0503020204020204" pitchFamily="34" charset="-122"/>
                <a:cs typeface="+mn-ea"/>
                <a:sym typeface="+mn-lt"/>
              </a:endParaRPr>
            </a:p>
          </p:txBody>
        </p:sp>
        <p:sp>
          <p:nvSpPr>
            <p:cNvPr id="6" name="矩形 5">
              <a:extLst>
                <a:ext uri="{FF2B5EF4-FFF2-40B4-BE49-F238E27FC236}">
                  <a16:creationId xmlns:a16="http://schemas.microsoft.com/office/drawing/2014/main" xmlns="" id="{ADEDC768-0CAB-4B47-B142-40C4017533B9}"/>
                </a:ext>
              </a:extLst>
            </p:cNvPr>
            <p:cNvSpPr>
              <a:spLocks noChangeArrowheads="1"/>
            </p:cNvSpPr>
            <p:nvPr/>
          </p:nvSpPr>
          <p:spPr bwMode="auto">
            <a:xfrm>
              <a:off x="650928" y="1747737"/>
              <a:ext cx="4240213"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342900" indent="-342900" eaLnBrk="1" hangingPunct="1">
                <a:lnSpc>
                  <a:spcPct val="150000"/>
                </a:lnSpc>
                <a:buFont typeface="Wingdings" panose="05000000000000000000" pitchFamily="2" charset="2"/>
                <a:buChar char="p"/>
                <a:defRPr/>
              </a:pPr>
              <a:r>
                <a:rPr lang="zh-CN" altLang="en-US" sz="2400" kern="0" dirty="0">
                  <a:latin typeface="微软雅黑" panose="020B0503020204020204" pitchFamily="34" charset="-122"/>
                  <a:ea typeface="微软雅黑" panose="020B0503020204020204" pitchFamily="34" charset="-122"/>
                  <a:cs typeface="+mn-ea"/>
                  <a:sym typeface="+mn-lt"/>
                </a:rPr>
                <a:t>   课文说了一件什么事？      </a:t>
              </a:r>
            </a:p>
          </p:txBody>
        </p:sp>
      </p:grpSp>
      <p:pic>
        <p:nvPicPr>
          <p:cNvPr id="7" name="图片 6">
            <a:extLst>
              <a:ext uri="{FF2B5EF4-FFF2-40B4-BE49-F238E27FC236}">
                <a16:creationId xmlns:a16="http://schemas.microsoft.com/office/drawing/2014/main" xmlns="" id="{AC3AAC3F-0F26-40FF-8C73-D9C79DA0C1E6}"/>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650929" y="1821681"/>
            <a:ext cx="3663896" cy="4228425"/>
          </a:xfrm>
          <a:custGeom>
            <a:avLst/>
            <a:gdLst>
              <a:gd name="connsiteX0" fmla="*/ 0 w 3522179"/>
              <a:gd name="connsiteY0" fmla="*/ 0 h 4412963"/>
              <a:gd name="connsiteX1" fmla="*/ 3522179 w 3522179"/>
              <a:gd name="connsiteY1" fmla="*/ 0 h 4412963"/>
              <a:gd name="connsiteX2" fmla="*/ 3522179 w 3522179"/>
              <a:gd name="connsiteY2" fmla="*/ 4412963 h 4412963"/>
              <a:gd name="connsiteX3" fmla="*/ 0 w 3522179"/>
              <a:gd name="connsiteY3" fmla="*/ 4412963 h 4412963"/>
            </a:gdLst>
            <a:ahLst/>
            <a:cxnLst>
              <a:cxn ang="0">
                <a:pos x="connsiteX0" y="connsiteY0"/>
              </a:cxn>
              <a:cxn ang="0">
                <a:pos x="connsiteX1" y="connsiteY1"/>
              </a:cxn>
              <a:cxn ang="0">
                <a:pos x="connsiteX2" y="connsiteY2"/>
              </a:cxn>
              <a:cxn ang="0">
                <a:pos x="connsiteX3" y="connsiteY3"/>
              </a:cxn>
            </a:cxnLst>
            <a:rect l="l" t="t" r="r" b="b"/>
            <a:pathLst>
              <a:path w="3522179" h="4412963">
                <a:moveTo>
                  <a:pt x="0" y="0"/>
                </a:moveTo>
                <a:lnTo>
                  <a:pt x="3522179" y="0"/>
                </a:lnTo>
                <a:lnTo>
                  <a:pt x="3522179" y="4412963"/>
                </a:lnTo>
                <a:lnTo>
                  <a:pt x="0" y="4412963"/>
                </a:lnTo>
                <a:close/>
              </a:path>
            </a:pathLst>
          </a:custGeom>
        </p:spPr>
      </p:pic>
    </p:spTree>
    <p:extLst>
      <p:ext uri="{BB962C8B-B14F-4D97-AF65-F5344CB8AC3E}">
        <p14:creationId xmlns:p14="http://schemas.microsoft.com/office/powerpoint/2010/main" val="28904576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F0D3B150-DFC9-4ECF-99D7-E4DF90D879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72" y="243840"/>
            <a:ext cx="1328002" cy="948420"/>
          </a:xfrm>
          <a:prstGeom prst="rect">
            <a:avLst/>
          </a:prstGeom>
        </p:spPr>
      </p:pic>
      <p:sp>
        <p:nvSpPr>
          <p:cNvPr id="14" name="文本框 13">
            <a:extLst>
              <a:ext uri="{FF2B5EF4-FFF2-40B4-BE49-F238E27FC236}">
                <a16:creationId xmlns:a16="http://schemas.microsoft.com/office/drawing/2014/main" xmlns="" id="{37F2229C-FC3C-4BBD-84A7-A5158F965033}"/>
              </a:ext>
            </a:extLst>
          </p:cNvPr>
          <p:cNvSpPr txBox="1"/>
          <p:nvPr/>
        </p:nvSpPr>
        <p:spPr>
          <a:xfrm>
            <a:off x="1099820" y="517995"/>
            <a:ext cx="6101080" cy="461665"/>
          </a:xfrm>
          <a:prstGeom prst="rect">
            <a:avLst/>
          </a:prstGeom>
          <a:noFill/>
        </p:spPr>
        <p:txBody>
          <a:bodyPr wrap="square">
            <a:spAutoFit/>
          </a:bodyPr>
          <a:lstStyle/>
          <a:p>
            <a:pPr lvl="0">
              <a:defRPr/>
            </a:pPr>
            <a:r>
              <a:rPr lang="zh-CN" altLang="en-US" sz="2400" dirty="0">
                <a:solidFill>
                  <a:srgbClr val="00B050"/>
                </a:solidFill>
                <a:latin typeface="汉仪铸字木头人W" panose="00020600040101010101" pitchFamily="18" charset="-122"/>
                <a:ea typeface="汉仪铸字木头人W" panose="00020600040101010101" pitchFamily="18" charset="-122"/>
                <a:cs typeface="+mn-ea"/>
                <a:sym typeface="+mn-lt"/>
              </a:rPr>
              <a:t>课 文 讲 解</a:t>
            </a:r>
          </a:p>
        </p:txBody>
      </p:sp>
      <p:grpSp>
        <p:nvGrpSpPr>
          <p:cNvPr id="2" name="组合 1">
            <a:extLst>
              <a:ext uri="{FF2B5EF4-FFF2-40B4-BE49-F238E27FC236}">
                <a16:creationId xmlns:a16="http://schemas.microsoft.com/office/drawing/2014/main" xmlns="" id="{68113DE3-4002-41AA-AE9F-90B5EACA05FC}"/>
              </a:ext>
            </a:extLst>
          </p:cNvPr>
          <p:cNvGrpSpPr/>
          <p:nvPr/>
        </p:nvGrpSpPr>
        <p:grpSpPr>
          <a:xfrm>
            <a:off x="950913" y="2320349"/>
            <a:ext cx="6249987" cy="1418181"/>
            <a:chOff x="650929" y="1589002"/>
            <a:chExt cx="6249987" cy="1418181"/>
          </a:xfrm>
        </p:grpSpPr>
        <p:sp>
          <p:nvSpPr>
            <p:cNvPr id="8" name="矩形 7">
              <a:extLst>
                <a:ext uri="{FF2B5EF4-FFF2-40B4-BE49-F238E27FC236}">
                  <a16:creationId xmlns:a16="http://schemas.microsoft.com/office/drawing/2014/main" xmlns="" id="{920DD7AF-A381-411F-AABF-67FE2068AF08}"/>
                </a:ext>
              </a:extLst>
            </p:cNvPr>
            <p:cNvSpPr>
              <a:spLocks noChangeArrowheads="1"/>
            </p:cNvSpPr>
            <p:nvPr/>
          </p:nvSpPr>
          <p:spPr bwMode="auto">
            <a:xfrm>
              <a:off x="650929" y="2483963"/>
              <a:ext cx="62499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r>
                <a:rPr lang="zh-CN" altLang="zh-CN" sz="2800" kern="0" dirty="0">
                  <a:latin typeface="微软雅黑" panose="020B0503020204020204" pitchFamily="34" charset="-122"/>
                  <a:ea typeface="微软雅黑" panose="020B0503020204020204" pitchFamily="34" charset="-122"/>
                  <a:cs typeface="+mn-ea"/>
                  <a:sym typeface="+mn-lt"/>
                </a:rPr>
                <a:t>狐狸</a:t>
              </a:r>
              <a:r>
                <a:rPr lang="zh-CN" altLang="en-US" sz="2800" kern="0" dirty="0">
                  <a:latin typeface="微软雅黑" panose="020B0503020204020204" pitchFamily="34" charset="-122"/>
                  <a:ea typeface="微软雅黑" panose="020B0503020204020204" pitchFamily="34" charset="-122"/>
                  <a:cs typeface="+mn-ea"/>
                  <a:sym typeface="+mn-lt"/>
                </a:rPr>
                <a:t>阴险、</a:t>
              </a:r>
              <a:r>
                <a:rPr lang="zh-CN" altLang="zh-CN" sz="2800" kern="0" dirty="0">
                  <a:latin typeface="微软雅黑" panose="020B0503020204020204" pitchFamily="34" charset="-122"/>
                  <a:ea typeface="微软雅黑" panose="020B0503020204020204" pitchFamily="34" charset="-122"/>
                  <a:cs typeface="+mn-ea"/>
                  <a:sym typeface="+mn-lt"/>
                </a:rPr>
                <a:t>狡猾</a:t>
              </a:r>
              <a:r>
                <a:rPr lang="zh-CN" altLang="en-US" sz="2800" kern="0" dirty="0">
                  <a:latin typeface="微软雅黑" panose="020B0503020204020204" pitchFamily="34" charset="-122"/>
                  <a:ea typeface="微软雅黑" panose="020B0503020204020204" pitchFamily="34" charset="-122"/>
                  <a:cs typeface="+mn-ea"/>
                  <a:sym typeface="+mn-lt"/>
                </a:rPr>
                <a:t>、爱占别人的小便宜</a:t>
              </a:r>
              <a:r>
                <a:rPr lang="zh-CN" altLang="zh-CN" sz="2800" kern="0" dirty="0">
                  <a:latin typeface="微软雅黑" panose="020B0503020204020204" pitchFamily="34" charset="-122"/>
                  <a:ea typeface="微软雅黑" panose="020B0503020204020204" pitchFamily="34" charset="-122"/>
                  <a:cs typeface="+mn-ea"/>
                  <a:sym typeface="+mn-lt"/>
                </a:rPr>
                <a:t>。</a:t>
              </a:r>
            </a:p>
          </p:txBody>
        </p:sp>
        <p:sp>
          <p:nvSpPr>
            <p:cNvPr id="9" name="矩形 8">
              <a:extLst>
                <a:ext uri="{FF2B5EF4-FFF2-40B4-BE49-F238E27FC236}">
                  <a16:creationId xmlns:a16="http://schemas.microsoft.com/office/drawing/2014/main" xmlns="" id="{9C9C9312-17E5-4D96-90B4-3B9FF1D09B79}"/>
                </a:ext>
              </a:extLst>
            </p:cNvPr>
            <p:cNvSpPr>
              <a:spLocks noChangeArrowheads="1"/>
            </p:cNvSpPr>
            <p:nvPr/>
          </p:nvSpPr>
          <p:spPr bwMode="auto">
            <a:xfrm>
              <a:off x="1059265" y="1589002"/>
              <a:ext cx="4736751" cy="523220"/>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457200" indent="-457200" eaLnBrk="1" hangingPunct="1">
                <a:buFont typeface="Arial" panose="020B0604020202020204" pitchFamily="34" charset="0"/>
                <a:buChar char="•"/>
                <a:defRPr/>
              </a:pPr>
              <a:r>
                <a:rPr lang="zh-CN" altLang="en-US" sz="2800" b="1" kern="0" dirty="0">
                  <a:solidFill>
                    <a:schemeClr val="bg1"/>
                  </a:solidFill>
                  <a:latin typeface="微软雅黑" panose="020B0503020204020204" pitchFamily="34" charset="-122"/>
                  <a:ea typeface="微软雅黑" panose="020B0503020204020204" pitchFamily="34" charset="-122"/>
                  <a:cs typeface="+mn-ea"/>
                  <a:sym typeface="+mn-lt"/>
                </a:rPr>
                <a:t> 你怎么评价文中的狐狸</a:t>
              </a:r>
              <a:r>
                <a:rPr lang="en-US" altLang="zh-CN" sz="2800" b="1" kern="0" dirty="0">
                  <a:solidFill>
                    <a:schemeClr val="bg1"/>
                  </a:solidFill>
                  <a:latin typeface="微软雅黑" panose="020B0503020204020204" pitchFamily="34" charset="-122"/>
                  <a:ea typeface="微软雅黑" panose="020B0503020204020204" pitchFamily="34" charset="-122"/>
                  <a:cs typeface="+mn-ea"/>
                  <a:sym typeface="+mn-lt"/>
                </a:rPr>
                <a:t>?</a:t>
              </a:r>
            </a:p>
          </p:txBody>
        </p:sp>
      </p:grpSp>
      <p:pic>
        <p:nvPicPr>
          <p:cNvPr id="11" name="图片 10">
            <a:extLst>
              <a:ext uri="{FF2B5EF4-FFF2-40B4-BE49-F238E27FC236}">
                <a16:creationId xmlns:a16="http://schemas.microsoft.com/office/drawing/2014/main" xmlns="" id="{BA5F6E71-D81A-4987-9772-0DBDA8D4BA6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08756" y="2655989"/>
            <a:ext cx="4605020" cy="3684016"/>
          </a:xfrm>
          <a:prstGeom prst="rect">
            <a:avLst/>
          </a:prstGeom>
        </p:spPr>
      </p:pic>
    </p:spTree>
    <p:extLst>
      <p:ext uri="{BB962C8B-B14F-4D97-AF65-F5344CB8AC3E}">
        <p14:creationId xmlns:p14="http://schemas.microsoft.com/office/powerpoint/2010/main" val="16740881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TotalTime>
  <Words>873</Words>
  <Application>Microsoft Office PowerPoint</Application>
  <PresentationFormat>宽屏</PresentationFormat>
  <Paragraphs>80</Paragraphs>
  <Slides>14</Slides>
  <Notes>12</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14</vt:i4>
      </vt:variant>
    </vt:vector>
  </HeadingPairs>
  <TitlesOfParts>
    <vt:vector size="26" baseType="lpstr">
      <vt:lpstr>Meiryo</vt:lpstr>
      <vt:lpstr>等线</vt:lpstr>
      <vt:lpstr>等线 Light</vt:lpstr>
      <vt:lpstr>汉仪铸字木头人W</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lastModifiedBy>kan</cp:lastModifiedBy>
  <cp:revision>9</cp:revision>
  <dcterms:created xsi:type="dcterms:W3CDTF">2021-02-25T02:28:38Z</dcterms:created>
  <dcterms:modified xsi:type="dcterms:W3CDTF">2021-06-03T12:58:43Z</dcterms:modified>
</cp:coreProperties>
</file>