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28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82" r:id="rId12"/>
    <p:sldId id="265" r:id="rId13"/>
    <p:sldId id="266" r:id="rId14"/>
    <p:sldId id="267" r:id="rId15"/>
    <p:sldId id="269" r:id="rId16"/>
    <p:sldId id="268" r:id="rId17"/>
    <p:sldId id="283" r:id="rId18"/>
    <p:sldId id="271" r:id="rId19"/>
    <p:sldId id="272" r:id="rId20"/>
    <p:sldId id="273" r:id="rId21"/>
    <p:sldId id="274" r:id="rId22"/>
    <p:sldId id="284" r:id="rId23"/>
    <p:sldId id="276" r:id="rId24"/>
    <p:sldId id="279" r:id="rId25"/>
    <p:sldId id="278" r:id="rId26"/>
    <p:sldId id="277" r:id="rId27"/>
    <p:sldId id="285" r:id="rId28"/>
    <p:sldId id="286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AAB4C"/>
    <a:srgbClr val="2FA7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BB45-3BC1-4704-B73F-5925157D23AB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8FCE7-9715-4ABB-8490-31CA648D33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68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8FCE7-9715-4ABB-8490-31CA648D33C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462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2773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0750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3675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935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99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7901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2506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0538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49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5739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4342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2162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834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8807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661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88589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95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89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3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5" Type="http://schemas.openxmlformats.org/officeDocument/2006/relationships/image" Target="../media/image22.emf"/><Relationship Id="rId4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17.emf"/><Relationship Id="rId5" Type="http://schemas.openxmlformats.org/officeDocument/2006/relationships/image" Target="../media/image7.emf"/><Relationship Id="rId4" Type="http://schemas.openxmlformats.org/officeDocument/2006/relationships/image" Target="../media/image5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0B0023-3E26-46EA-B6F8-CA1B65B09F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" name="矩形: 圆角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2E6FED-078B-44D0-9A2F-69A3A16FA363}"/>
              </a:ext>
            </a:extLst>
          </p:cNvPr>
          <p:cNvSpPr/>
          <p:nvPr/>
        </p:nvSpPr>
        <p:spPr>
          <a:xfrm rot="2634538">
            <a:off x="3438526" y="771525"/>
            <a:ext cx="5314951" cy="5314950"/>
          </a:xfrm>
          <a:prstGeom prst="roundRect">
            <a:avLst>
              <a:gd name="adj" fmla="val 11804"/>
            </a:avLst>
          </a:prstGeom>
          <a:solidFill>
            <a:schemeClr val="bg1"/>
          </a:solidFill>
          <a:ln>
            <a:noFill/>
          </a:ln>
          <a:effectLst>
            <a:outerShdw blurRad="419100" sx="101000" sy="101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C73A89-7155-4156-A28F-EE586884AEDF}"/>
              </a:ext>
            </a:extLst>
          </p:cNvPr>
          <p:cNvSpPr txBox="1"/>
          <p:nvPr/>
        </p:nvSpPr>
        <p:spPr>
          <a:xfrm>
            <a:off x="4573003" y="1473390"/>
            <a:ext cx="304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i="1" spc="400" dirty="0" smtClean="0">
                <a:cs typeface="+mn-ea"/>
                <a:sym typeface="+mn-lt"/>
              </a:rPr>
              <a:t>20XX</a:t>
            </a:r>
            <a:endParaRPr lang="zh-CN" altLang="en-US" sz="7200" i="1" spc="400" dirty="0"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3B8B44-74BE-4FEF-9432-8944A26687F4}"/>
              </a:ext>
            </a:extLst>
          </p:cNvPr>
          <p:cNvSpPr txBox="1"/>
          <p:nvPr/>
        </p:nvSpPr>
        <p:spPr>
          <a:xfrm>
            <a:off x="3149109" y="2856840"/>
            <a:ext cx="5910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极</a:t>
            </a:r>
            <a:r>
              <a:rPr lang="zh-CN" altLang="en-US" sz="5400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简</a:t>
            </a:r>
            <a:r>
              <a:rPr lang="zh-CN" altLang="en-US" sz="540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商</a:t>
            </a:r>
            <a:r>
              <a:rPr lang="zh-CN" altLang="en-US" sz="5400" spc="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务演示模</a:t>
            </a:r>
            <a:r>
              <a:rPr lang="zh-CN" altLang="en-US" sz="5400" spc="2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板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7F0CBD-0366-467A-99E5-F1A67FB773E0}"/>
              </a:ext>
            </a:extLst>
          </p:cNvPr>
          <p:cNvCxnSpPr>
            <a:cxnSpLocks/>
          </p:cNvCxnSpPr>
          <p:nvPr/>
        </p:nvCxnSpPr>
        <p:spPr>
          <a:xfrm>
            <a:off x="5563457" y="3777866"/>
            <a:ext cx="106508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39C29D-C064-4A1E-A87B-CDD34856AAD1}"/>
              </a:ext>
            </a:extLst>
          </p:cNvPr>
          <p:cNvSpPr txBox="1"/>
          <p:nvPr/>
        </p:nvSpPr>
        <p:spPr>
          <a:xfrm>
            <a:off x="3688375" y="3992921"/>
            <a:ext cx="4815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" spc="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ENTERPRISE SIMPLE WORK REPORT BUSINESS SUMMARY BUSINESS PLAN BUSINESS STYLE</a:t>
            </a:r>
            <a:endParaRPr lang="zh-CN" altLang="en-US" sz="800" spc="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B3FE4F-DCFB-4281-B0AC-48C3CE84AC46}"/>
              </a:ext>
            </a:extLst>
          </p:cNvPr>
          <p:cNvSpPr txBox="1"/>
          <p:nvPr/>
        </p:nvSpPr>
        <p:spPr>
          <a:xfrm>
            <a:off x="4231945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框架完整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0842E3-E548-407C-8412-A5FAAD260600}"/>
              </a:ext>
            </a:extLst>
          </p:cNvPr>
          <p:cNvSpPr txBox="1"/>
          <p:nvPr/>
        </p:nvSpPr>
        <p:spPr>
          <a:xfrm>
            <a:off x="5476354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计划总结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DB0016-27C7-4CC4-B988-EE1FCC71D777}"/>
              </a:ext>
            </a:extLst>
          </p:cNvPr>
          <p:cNvSpPr txBox="1"/>
          <p:nvPr/>
        </p:nvSpPr>
        <p:spPr>
          <a:xfrm>
            <a:off x="6720766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部门汇报</a:t>
            </a: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D15521-4B71-49F6-B257-6AB4C3F6BA6F}"/>
              </a:ext>
            </a:extLst>
          </p:cNvPr>
          <p:cNvCxnSpPr>
            <a:cxnSpLocks/>
          </p:cNvCxnSpPr>
          <p:nvPr/>
        </p:nvCxnSpPr>
        <p:spPr>
          <a:xfrm flipV="1">
            <a:off x="5461306" y="4800265"/>
            <a:ext cx="30100" cy="13324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060C33-6A2C-4013-ACA4-58D789FD5587}"/>
              </a:ext>
            </a:extLst>
          </p:cNvPr>
          <p:cNvCxnSpPr>
            <a:cxnSpLocks/>
          </p:cNvCxnSpPr>
          <p:nvPr/>
        </p:nvCxnSpPr>
        <p:spPr>
          <a:xfrm flipV="1">
            <a:off x="6670687" y="4800265"/>
            <a:ext cx="30100" cy="13324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574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54A54B3-35AC-4F8C-B32D-7143C152437A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53FE333-EE20-4AE6-9C69-EE3E5F288AAC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64999BEE-35E5-4478-8452-8BBE92AB52D3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0C479447-070E-478F-99E6-674B07A828CB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D81D73A-0C32-415B-A807-ABF3893E5702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FF28AD7-8685-469C-B326-655B008B63CE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5A3729E-28DF-42BB-8A47-1D9B62B91362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CC37C59-A068-4779-89E9-3B9721EA2442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sp>
        <p:nvSpPr>
          <p:cNvPr id="10" name="箭头: 右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2A459C6-0413-4C54-A070-D81D09102EF7}"/>
              </a:ext>
            </a:extLst>
          </p:cNvPr>
          <p:cNvSpPr/>
          <p:nvPr/>
        </p:nvSpPr>
        <p:spPr>
          <a:xfrm>
            <a:off x="5733970" y="3800606"/>
            <a:ext cx="2399020" cy="1315463"/>
          </a:xfrm>
          <a:prstGeom prst="rightArrow">
            <a:avLst>
              <a:gd name="adj1" fmla="val 52432"/>
              <a:gd name="adj2" fmla="val 50000"/>
            </a:avLst>
          </a:prstGeom>
          <a:noFill/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箭头: 右 1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80B6FC1-C1B1-4F1F-9F3A-BFCBF7D6462F}"/>
              </a:ext>
            </a:extLst>
          </p:cNvPr>
          <p:cNvSpPr/>
          <p:nvPr/>
        </p:nvSpPr>
        <p:spPr>
          <a:xfrm>
            <a:off x="5733970" y="2113539"/>
            <a:ext cx="2399020" cy="1315463"/>
          </a:xfrm>
          <a:prstGeom prst="rightArrow">
            <a:avLst>
              <a:gd name="adj1" fmla="val 52432"/>
              <a:gd name="adj2" fmla="val 50000"/>
            </a:avLst>
          </a:prstGeom>
          <a:noFill/>
          <a:ln w="28575">
            <a:solidFill>
              <a:srgbClr val="2121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箭头: 右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4A1005B-3366-4D81-BFA3-01B3E4AEA722}"/>
              </a:ext>
            </a:extLst>
          </p:cNvPr>
          <p:cNvSpPr/>
          <p:nvPr/>
        </p:nvSpPr>
        <p:spPr>
          <a:xfrm rot="10800000">
            <a:off x="4160611" y="2957070"/>
            <a:ext cx="2399020" cy="1315463"/>
          </a:xfrm>
          <a:prstGeom prst="rightArrow">
            <a:avLst>
              <a:gd name="adj1" fmla="val 52432"/>
              <a:gd name="adj2" fmla="val 50000"/>
            </a:avLst>
          </a:prstGeom>
          <a:pattFill prst="wdUpDiag">
            <a:fgClr>
              <a:srgbClr val="21212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箭头: 右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23CD4B9-AB0C-4296-B779-605B88D7FA90}"/>
              </a:ext>
            </a:extLst>
          </p:cNvPr>
          <p:cNvSpPr/>
          <p:nvPr/>
        </p:nvSpPr>
        <p:spPr>
          <a:xfrm rot="10800000">
            <a:off x="4160611" y="4644140"/>
            <a:ext cx="2399020" cy="1315463"/>
          </a:xfrm>
          <a:prstGeom prst="rightArrow">
            <a:avLst>
              <a:gd name="adj1" fmla="val 52432"/>
              <a:gd name="adj2" fmla="val 50000"/>
            </a:avLst>
          </a:prstGeom>
          <a:pattFill prst="wdUpDiag">
            <a:fgClr>
              <a:srgbClr val="21212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F993CF9-2DE5-4C6F-A5EF-00B4908EAFE3}"/>
              </a:ext>
            </a:extLst>
          </p:cNvPr>
          <p:cNvGrpSpPr/>
          <p:nvPr/>
        </p:nvGrpSpPr>
        <p:grpSpPr>
          <a:xfrm>
            <a:off x="8300436" y="2378181"/>
            <a:ext cx="3731699" cy="868052"/>
            <a:chOff x="8249636" y="2609664"/>
            <a:chExt cx="3731699" cy="868052"/>
          </a:xfrm>
        </p:grpSpPr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5C3621E-E5D1-4A50-9ABE-5D269A8AC383}"/>
                </a:ext>
              </a:extLst>
            </p:cNvPr>
            <p:cNvSpPr txBox="1"/>
            <p:nvPr/>
          </p:nvSpPr>
          <p:spPr>
            <a:xfrm>
              <a:off x="8249637" y="2609664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F32C5C5-1E64-41C4-8BAC-0AE2F65AC5C3}"/>
                </a:ext>
              </a:extLst>
            </p:cNvPr>
            <p:cNvSpPr txBox="1"/>
            <p:nvPr/>
          </p:nvSpPr>
          <p:spPr>
            <a:xfrm>
              <a:off x="8249636" y="2954496"/>
              <a:ext cx="37316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5839926-9A65-45AB-83F8-432B092DDA81}"/>
              </a:ext>
            </a:extLst>
          </p:cNvPr>
          <p:cNvGrpSpPr/>
          <p:nvPr/>
        </p:nvGrpSpPr>
        <p:grpSpPr>
          <a:xfrm>
            <a:off x="8300436" y="4113476"/>
            <a:ext cx="3731699" cy="868052"/>
            <a:chOff x="8249635" y="4344959"/>
            <a:chExt cx="3731699" cy="868052"/>
          </a:xfrm>
        </p:grpSpPr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873454C-613A-4BDB-AA7A-3B6A91D9F9FA}"/>
                </a:ext>
              </a:extLst>
            </p:cNvPr>
            <p:cNvSpPr txBox="1"/>
            <p:nvPr/>
          </p:nvSpPr>
          <p:spPr>
            <a:xfrm>
              <a:off x="8249636" y="4344959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2678F74-34E9-4412-9640-FB41825FD0BA}"/>
                </a:ext>
              </a:extLst>
            </p:cNvPr>
            <p:cNvSpPr txBox="1"/>
            <p:nvPr/>
          </p:nvSpPr>
          <p:spPr>
            <a:xfrm>
              <a:off x="8249635" y="4689791"/>
              <a:ext cx="37316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2232DC1-7CCD-4151-80CC-CAB016BDED4B}"/>
              </a:ext>
            </a:extLst>
          </p:cNvPr>
          <p:cNvGrpSpPr/>
          <p:nvPr/>
        </p:nvGrpSpPr>
        <p:grpSpPr>
          <a:xfrm>
            <a:off x="261465" y="3046178"/>
            <a:ext cx="3731699" cy="868052"/>
            <a:chOff x="210664" y="3277661"/>
            <a:chExt cx="3731699" cy="868052"/>
          </a:xfrm>
        </p:grpSpPr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5FB68C1-DD8D-4438-A5EB-06F9C2B4804A}"/>
                </a:ext>
              </a:extLst>
            </p:cNvPr>
            <p:cNvSpPr txBox="1"/>
            <p:nvPr/>
          </p:nvSpPr>
          <p:spPr>
            <a:xfrm>
              <a:off x="2687034" y="327766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2CFBD82-32B9-4378-BE6A-81EDE81B4F13}"/>
                </a:ext>
              </a:extLst>
            </p:cNvPr>
            <p:cNvSpPr txBox="1"/>
            <p:nvPr/>
          </p:nvSpPr>
          <p:spPr>
            <a:xfrm>
              <a:off x="210664" y="3622493"/>
              <a:ext cx="37316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16AE5EF-D4E9-45DE-A31E-16F8DDBDA346}"/>
              </a:ext>
            </a:extLst>
          </p:cNvPr>
          <p:cNvGrpSpPr/>
          <p:nvPr/>
        </p:nvGrpSpPr>
        <p:grpSpPr>
          <a:xfrm>
            <a:off x="261465" y="4867844"/>
            <a:ext cx="3731699" cy="868052"/>
            <a:chOff x="210664" y="3277661"/>
            <a:chExt cx="3731699" cy="868052"/>
          </a:xfrm>
        </p:grpSpPr>
        <p:sp>
          <p:nvSpPr>
            <p:cNvPr id="24" name="文本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FBA2EAA-BBE9-45EB-8ECB-F076BE49749A}"/>
                </a:ext>
              </a:extLst>
            </p:cNvPr>
            <p:cNvSpPr txBox="1"/>
            <p:nvPr/>
          </p:nvSpPr>
          <p:spPr>
            <a:xfrm>
              <a:off x="2687034" y="327766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5023568-39C1-490F-9040-7DD67422981B}"/>
                </a:ext>
              </a:extLst>
            </p:cNvPr>
            <p:cNvSpPr txBox="1"/>
            <p:nvPr/>
          </p:nvSpPr>
          <p:spPr>
            <a:xfrm>
              <a:off x="210664" y="3622493"/>
              <a:ext cx="37316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09329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74">
        <p:random/>
      </p:transition>
    </mc:Choice>
    <mc:Fallback xmlns="" xmlns:a16="http://schemas.microsoft.com/office/drawing/2014/main">
      <p:transition spd="slow" advTm="237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50638A-C2C7-4347-A053-59748083A16C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F7E48D-F617-457D-A7A3-4639BCD429B4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592EF5B-D43D-48D6-9EA9-7A633CE7DFE7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6C2052-C145-4017-ADDB-E2445DC52044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589366-2578-4EF5-A0BF-430DC130982C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59EA93-21C5-444B-B0EF-3BF92FDD2DAC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866E53-112E-455F-9163-D200F2A4C475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2C056A-ACA6-46CE-B5D4-931B8159BCF9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21D6D0-FBF7-436B-ADA4-66C8BE4FCF08}"/>
              </a:ext>
            </a:extLst>
          </p:cNvPr>
          <p:cNvGrpSpPr/>
          <p:nvPr/>
        </p:nvGrpSpPr>
        <p:grpSpPr>
          <a:xfrm>
            <a:off x="7026310" y="-64583"/>
            <a:ext cx="4819703" cy="6991348"/>
            <a:chOff x="7026309" y="-64583"/>
            <a:chExt cx="4819702" cy="6991348"/>
          </a:xfrm>
        </p:grpSpPr>
        <p:pic>
          <p:nvPicPr>
            <p:cNvPr id="10" name="图片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5C6948B-F0E5-48D8-BCAC-2E0177DA03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5900"/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54860" y="2091"/>
              <a:ext cx="3991151" cy="6855909"/>
            </a:xfrm>
            <a:prstGeom prst="rect">
              <a:avLst/>
            </a:prstGeom>
            <a:effectLst>
              <a:outerShdw blurRad="63500" sx="101000" sy="101000" algn="ctr" rotWithShape="0">
                <a:schemeClr val="bg1">
                  <a:alpha val="40000"/>
                </a:schemeClr>
              </a:outerShdw>
            </a:effectLst>
          </p:spPr>
        </p:pic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D55EC7-63A9-4A4B-817C-EC7D24F9FCDF}"/>
                </a:ext>
              </a:extLst>
            </p:cNvPr>
            <p:cNvSpPr/>
            <p:nvPr/>
          </p:nvSpPr>
          <p:spPr>
            <a:xfrm>
              <a:off x="7026309" y="-64583"/>
              <a:ext cx="704816" cy="6991348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22BD92-F8B5-4456-A78A-E122B9D65EFF}"/>
              </a:ext>
            </a:extLst>
          </p:cNvPr>
          <p:cNvGrpSpPr/>
          <p:nvPr/>
        </p:nvGrpSpPr>
        <p:grpSpPr>
          <a:xfrm>
            <a:off x="694054" y="1818696"/>
            <a:ext cx="5901895" cy="935457"/>
            <a:chOff x="694053" y="1910156"/>
            <a:chExt cx="5901894" cy="935457"/>
          </a:xfrm>
        </p:grpSpPr>
        <p:sp>
          <p:nvSpPr>
            <p:cNvPr id="13" name="文本框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BA6DCA-ADCC-4CF0-9583-F812EBD4CDF5}"/>
                </a:ext>
              </a:extLst>
            </p:cNvPr>
            <p:cNvSpPr txBox="1"/>
            <p:nvPr/>
          </p:nvSpPr>
          <p:spPr>
            <a:xfrm>
              <a:off x="694053" y="2322393"/>
              <a:ext cx="5901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单击此处添加标题内容，标题要与内容相符，注意字体大小。单击此处添加标题内容，标题要与内容相符。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6CD09FA-90D4-4E3D-B6B6-B6276E47A9F8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869EF7-1F53-4CEC-B91E-DD827847C625}"/>
              </a:ext>
            </a:extLst>
          </p:cNvPr>
          <p:cNvGrpSpPr/>
          <p:nvPr/>
        </p:nvGrpSpPr>
        <p:grpSpPr>
          <a:xfrm>
            <a:off x="694054" y="2940248"/>
            <a:ext cx="5901895" cy="935457"/>
            <a:chOff x="694053" y="1910156"/>
            <a:chExt cx="5901894" cy="935457"/>
          </a:xfrm>
        </p:grpSpPr>
        <p:sp>
          <p:nvSpPr>
            <p:cNvPr id="22" name="文本框 2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A8467F-F507-4B51-B226-BA1DF0C83778}"/>
                </a:ext>
              </a:extLst>
            </p:cNvPr>
            <p:cNvSpPr txBox="1"/>
            <p:nvPr/>
          </p:nvSpPr>
          <p:spPr>
            <a:xfrm>
              <a:off x="694053" y="2322393"/>
              <a:ext cx="5901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单击此处添加标题内容，标题要与内容相符，注意字体大小。单击此处添加标题内容，标题要与内容相符。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7EC2429-4992-4DC9-BD67-40E37161271D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27ACFF4-95D1-42BC-8372-29D2DBCBFF2E}"/>
              </a:ext>
            </a:extLst>
          </p:cNvPr>
          <p:cNvGrpSpPr/>
          <p:nvPr/>
        </p:nvGrpSpPr>
        <p:grpSpPr>
          <a:xfrm>
            <a:off x="694054" y="4061800"/>
            <a:ext cx="5901895" cy="935457"/>
            <a:chOff x="694053" y="1910156"/>
            <a:chExt cx="5901894" cy="935457"/>
          </a:xfrm>
        </p:grpSpPr>
        <p:sp>
          <p:nvSpPr>
            <p:cNvPr id="25" name="文本框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70F0A3-D01C-434C-994B-AAC5DE3A265F}"/>
                </a:ext>
              </a:extLst>
            </p:cNvPr>
            <p:cNvSpPr txBox="1"/>
            <p:nvPr/>
          </p:nvSpPr>
          <p:spPr>
            <a:xfrm>
              <a:off x="694053" y="2322393"/>
              <a:ext cx="5901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单击此处添加标题内容，标题要与内容相符，注意字体大小。单击此处添加标题内容，标题要与内容相符。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0D9BB0-2610-4ED7-B6BB-3E074796889B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5954C9-F620-43F8-BDA9-A2946A79124D}"/>
              </a:ext>
            </a:extLst>
          </p:cNvPr>
          <p:cNvGrpSpPr/>
          <p:nvPr/>
        </p:nvGrpSpPr>
        <p:grpSpPr>
          <a:xfrm>
            <a:off x="694054" y="5183352"/>
            <a:ext cx="5901895" cy="935457"/>
            <a:chOff x="694053" y="1910156"/>
            <a:chExt cx="5901894" cy="935457"/>
          </a:xfrm>
        </p:grpSpPr>
        <p:sp>
          <p:nvSpPr>
            <p:cNvPr id="28" name="文本框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86BD4E4-1180-4FD9-B258-2946DD5E1953}"/>
                </a:ext>
              </a:extLst>
            </p:cNvPr>
            <p:cNvSpPr txBox="1"/>
            <p:nvPr/>
          </p:nvSpPr>
          <p:spPr>
            <a:xfrm>
              <a:off x="694053" y="2322393"/>
              <a:ext cx="59018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单击此处添加标题内容，标题要与内容相符，注意字体大小。单击此处添加标题内容，标题要与内容相符。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FF4EDF1-8CEE-4370-B6CD-300C2C6D08D6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880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195">
        <p:random/>
      </p:transition>
    </mc:Choice>
    <mc:Fallback xmlns="" xmlns:a16="http://schemas.microsoft.com/office/drawing/2014/main" xmlns:a14="http://schemas.microsoft.com/office/drawing/2010/main">
      <p:transition spd="slow" advTm="319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CE840F5-38D3-458A-A254-6D2EFCA12C7E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1887BDD-DF1A-46A0-A4DC-5E596E41CD12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F7AF1812-40A1-420B-878F-9351C078A9C0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40CC55D1-C07E-442F-AE74-1F58683B5E50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E39082F-8749-4F5C-B79C-837FE603C833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36E1C33-65A3-44B2-90D7-6241C6BAE23C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0877105-3050-41B8-81F9-4B7CF5BF3B06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BC430D1-E460-4B69-875A-C4AF0AA2CD66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7168653-294B-49DB-8FB8-A5785256B9E3}"/>
              </a:ext>
            </a:extLst>
          </p:cNvPr>
          <p:cNvGrpSpPr/>
          <p:nvPr/>
        </p:nvGrpSpPr>
        <p:grpSpPr>
          <a:xfrm>
            <a:off x="4956855" y="2137455"/>
            <a:ext cx="2278291" cy="2278290"/>
            <a:chOff x="4956855" y="2289855"/>
            <a:chExt cx="2278290" cy="2278290"/>
          </a:xfrm>
        </p:grpSpPr>
        <p:grpSp>
          <p:nvGrpSpPr>
            <p:cNvPr id="11" name="组合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4EB6471-DAE5-4A3B-9EC7-E69D5B05EC0E}"/>
                </a:ext>
              </a:extLst>
            </p:cNvPr>
            <p:cNvGrpSpPr/>
            <p:nvPr/>
          </p:nvGrpSpPr>
          <p:grpSpPr>
            <a:xfrm>
              <a:off x="4956855" y="2289855"/>
              <a:ext cx="2278290" cy="2278290"/>
              <a:chOff x="1495425" y="2590799"/>
              <a:chExt cx="1895475" cy="1895475"/>
            </a:xfrm>
          </p:grpSpPr>
          <p:sp>
            <p:nvSpPr>
              <p:cNvPr id="13" name="椭圆 12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FD7F0E92-B37B-4EFD-A4D7-B5DE8D76199D}"/>
                  </a:ext>
                </a:extLst>
              </p:cNvPr>
              <p:cNvSpPr/>
              <p:nvPr/>
            </p:nvSpPr>
            <p:spPr>
              <a:xfrm>
                <a:off x="1604962" y="2700336"/>
                <a:ext cx="1676400" cy="1676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413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4ACAE5E7-9724-4729-9BFF-F07609213B81}"/>
                  </a:ext>
                </a:extLst>
              </p:cNvPr>
              <p:cNvSpPr/>
              <p:nvPr/>
            </p:nvSpPr>
            <p:spPr>
              <a:xfrm>
                <a:off x="1495425" y="2590799"/>
                <a:ext cx="1895475" cy="1895475"/>
              </a:xfrm>
              <a:prstGeom prst="ellipse">
                <a:avLst/>
              </a:prstGeom>
              <a:noFill/>
              <a:ln w="22225">
                <a:solidFill>
                  <a:schemeClr val="tx1">
                    <a:lumMod val="95000"/>
                    <a:lumOff val="5000"/>
                  </a:schemeClr>
                </a:solidFill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43291F4-EE44-41B0-B178-488CF3183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tx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761869" y="2933700"/>
              <a:ext cx="668262" cy="990600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ED4C3CE-3376-4008-A3AB-5A4FF7C95CDF}"/>
              </a:ext>
            </a:extLst>
          </p:cNvPr>
          <p:cNvGrpSpPr/>
          <p:nvPr/>
        </p:nvGrpSpPr>
        <p:grpSpPr>
          <a:xfrm>
            <a:off x="8824685" y="2137455"/>
            <a:ext cx="2278291" cy="2278290"/>
            <a:chOff x="8824686" y="2289855"/>
            <a:chExt cx="2278290" cy="2278290"/>
          </a:xfrm>
        </p:grpSpPr>
        <p:grpSp>
          <p:nvGrpSpPr>
            <p:cNvPr id="16" name="组合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29E9123-92FA-44D4-AA23-614695294039}"/>
                </a:ext>
              </a:extLst>
            </p:cNvPr>
            <p:cNvGrpSpPr/>
            <p:nvPr/>
          </p:nvGrpSpPr>
          <p:grpSpPr>
            <a:xfrm>
              <a:off x="8824686" y="2289855"/>
              <a:ext cx="2278290" cy="2278290"/>
              <a:chOff x="1495425" y="2590799"/>
              <a:chExt cx="1895475" cy="1895475"/>
            </a:xfrm>
          </p:grpSpPr>
          <p:sp>
            <p:nvSpPr>
              <p:cNvPr id="19" name="椭圆 1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93B9C3CF-9437-4618-AF1E-B247587297B6}"/>
                  </a:ext>
                </a:extLst>
              </p:cNvPr>
              <p:cNvSpPr/>
              <p:nvPr/>
            </p:nvSpPr>
            <p:spPr>
              <a:xfrm>
                <a:off x="1495425" y="2590799"/>
                <a:ext cx="1895475" cy="1895475"/>
              </a:xfrm>
              <a:prstGeom prst="ellipse">
                <a:avLst/>
              </a:prstGeom>
              <a:pattFill prst="wdUpDiag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/>
                </a:bgClr>
              </a:pattFill>
              <a:ln w="22225">
                <a:noFill/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7FA070E5-AF05-4102-8FB4-7AB4FEB29262}"/>
                  </a:ext>
                </a:extLst>
              </p:cNvPr>
              <p:cNvSpPr/>
              <p:nvPr/>
            </p:nvSpPr>
            <p:spPr>
              <a:xfrm>
                <a:off x="1604962" y="2700336"/>
                <a:ext cx="1676400" cy="1676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D9C85B2-7460-42CE-9281-C4B44138F2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439705" y="2921001"/>
              <a:ext cx="1048253" cy="1015999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C2E9E4B-3657-4DBE-AD23-173F8D51404D}"/>
              </a:ext>
            </a:extLst>
          </p:cNvPr>
          <p:cNvGrpSpPr/>
          <p:nvPr/>
        </p:nvGrpSpPr>
        <p:grpSpPr>
          <a:xfrm>
            <a:off x="1089024" y="2137455"/>
            <a:ext cx="2278291" cy="2278290"/>
            <a:chOff x="1089024" y="2289855"/>
            <a:chExt cx="2278290" cy="2278290"/>
          </a:xfrm>
        </p:grpSpPr>
        <p:grpSp>
          <p:nvGrpSpPr>
            <p:cNvPr id="21" name="组合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D69BC91-8394-4850-8DE9-8FB9456CA167}"/>
                </a:ext>
              </a:extLst>
            </p:cNvPr>
            <p:cNvGrpSpPr/>
            <p:nvPr/>
          </p:nvGrpSpPr>
          <p:grpSpPr>
            <a:xfrm>
              <a:off x="1089024" y="2289855"/>
              <a:ext cx="2278290" cy="2278290"/>
              <a:chOff x="1495425" y="2590799"/>
              <a:chExt cx="1895475" cy="1895475"/>
            </a:xfrm>
          </p:grpSpPr>
          <p:sp>
            <p:nvSpPr>
              <p:cNvPr id="24" name="椭圆 23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9FFDAB93-FC73-4B44-9581-E0767C7AFA91}"/>
                  </a:ext>
                </a:extLst>
              </p:cNvPr>
              <p:cNvSpPr/>
              <p:nvPr/>
            </p:nvSpPr>
            <p:spPr>
              <a:xfrm>
                <a:off x="1495425" y="2590799"/>
                <a:ext cx="1895475" cy="1895475"/>
              </a:xfrm>
              <a:prstGeom prst="ellipse">
                <a:avLst/>
              </a:prstGeom>
              <a:pattFill prst="wdUpDiag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/>
                </a:bgClr>
              </a:pattFill>
              <a:ln w="22225">
                <a:noFill/>
                <a:prstDash val="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AC2FFF6F-92E5-4AAF-8761-6755C9418539}"/>
                  </a:ext>
                </a:extLst>
              </p:cNvPr>
              <p:cNvSpPr/>
              <p:nvPr/>
            </p:nvSpPr>
            <p:spPr>
              <a:xfrm>
                <a:off x="1604963" y="2700336"/>
                <a:ext cx="1676400" cy="167640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B30B1CC-B6EE-46DD-8ADE-93A3393C8C4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90990" y="2916238"/>
              <a:ext cx="1074358" cy="1025524"/>
            </a:xfrm>
            <a:prstGeom prst="rect">
              <a:avLst/>
            </a:prstGeom>
          </p:spPr>
        </p:pic>
      </p:grpSp>
      <p:grpSp>
        <p:nvGrpSpPr>
          <p:cNvPr id="25" name="组合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B8B149A-B281-4C95-9147-8AD8009440A5}"/>
              </a:ext>
            </a:extLst>
          </p:cNvPr>
          <p:cNvGrpSpPr/>
          <p:nvPr/>
        </p:nvGrpSpPr>
        <p:grpSpPr>
          <a:xfrm>
            <a:off x="969116" y="4722833"/>
            <a:ext cx="2518104" cy="1009396"/>
            <a:chOff x="969116" y="4746542"/>
            <a:chExt cx="2518104" cy="1009396"/>
          </a:xfrm>
        </p:grpSpPr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A6DF55A-C4D1-41BF-A8E4-6982DD7A77C3}"/>
                </a:ext>
              </a:extLst>
            </p:cNvPr>
            <p:cNvSpPr txBox="1"/>
            <p:nvPr/>
          </p:nvSpPr>
          <p:spPr>
            <a:xfrm>
              <a:off x="1379684" y="4746542"/>
              <a:ext cx="1696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单击添加标题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86A904A-7A60-4836-B338-20E792FD18A5}"/>
                </a:ext>
              </a:extLst>
            </p:cNvPr>
            <p:cNvSpPr txBox="1"/>
            <p:nvPr/>
          </p:nvSpPr>
          <p:spPr>
            <a:xfrm>
              <a:off x="969116" y="5109607"/>
              <a:ext cx="2518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spc="400" dirty="0">
                  <a:cs typeface="+mn-ea"/>
                  <a:sym typeface="+mn-lt"/>
                </a:rPr>
                <a:t>单击此处添加标题内容，内容要与标题相符，需要注意字体大小。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994942F-ECDD-4D9B-8AD7-A733528330B1}"/>
              </a:ext>
            </a:extLst>
          </p:cNvPr>
          <p:cNvGrpSpPr/>
          <p:nvPr/>
        </p:nvGrpSpPr>
        <p:grpSpPr>
          <a:xfrm>
            <a:off x="4836948" y="4722833"/>
            <a:ext cx="2518104" cy="1009396"/>
            <a:chOff x="969116" y="4746542"/>
            <a:chExt cx="2518104" cy="1009396"/>
          </a:xfrm>
        </p:grpSpPr>
        <p:sp>
          <p:nvSpPr>
            <p:cNvPr id="29" name="文本框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173DE26-DA33-431C-AF1B-7ADDB43DB2FE}"/>
                </a:ext>
              </a:extLst>
            </p:cNvPr>
            <p:cNvSpPr txBox="1"/>
            <p:nvPr/>
          </p:nvSpPr>
          <p:spPr>
            <a:xfrm>
              <a:off x="1379684" y="4746542"/>
              <a:ext cx="1696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单击添加标题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94958DE-0D66-43FD-BA70-E039E935F31D}"/>
                </a:ext>
              </a:extLst>
            </p:cNvPr>
            <p:cNvSpPr txBox="1"/>
            <p:nvPr/>
          </p:nvSpPr>
          <p:spPr>
            <a:xfrm>
              <a:off x="969116" y="5109607"/>
              <a:ext cx="2518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spc="400" dirty="0">
                  <a:cs typeface="+mn-ea"/>
                  <a:sym typeface="+mn-lt"/>
                </a:rPr>
                <a:t>单击此处添加标题内容，内容要与标题相符，需要注意字体大小。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B2A6829-54B4-44BD-9A44-F24BBD02D29A}"/>
              </a:ext>
            </a:extLst>
          </p:cNvPr>
          <p:cNvGrpSpPr/>
          <p:nvPr/>
        </p:nvGrpSpPr>
        <p:grpSpPr>
          <a:xfrm>
            <a:off x="8704783" y="4722833"/>
            <a:ext cx="2518104" cy="1009396"/>
            <a:chOff x="969116" y="4746542"/>
            <a:chExt cx="2518104" cy="1009396"/>
          </a:xfrm>
        </p:grpSpPr>
        <p:sp>
          <p:nvSpPr>
            <p:cNvPr id="32" name="文本框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5BCD570-4F26-461E-90DC-6F21ED9429EF}"/>
                </a:ext>
              </a:extLst>
            </p:cNvPr>
            <p:cNvSpPr txBox="1"/>
            <p:nvPr/>
          </p:nvSpPr>
          <p:spPr>
            <a:xfrm>
              <a:off x="1379684" y="4746542"/>
              <a:ext cx="16969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单击添加标题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9CDB02D-514B-45A6-958E-5B0FA9FB18D4}"/>
                </a:ext>
              </a:extLst>
            </p:cNvPr>
            <p:cNvSpPr txBox="1"/>
            <p:nvPr/>
          </p:nvSpPr>
          <p:spPr>
            <a:xfrm>
              <a:off x="969116" y="5109607"/>
              <a:ext cx="25181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spc="400" dirty="0">
                  <a:cs typeface="+mn-ea"/>
                  <a:sym typeface="+mn-lt"/>
                </a:rPr>
                <a:t>单击此处添加标题内容，内容要与标题相符，需要注意字体大小。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3498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940">
        <p:random/>
      </p:transition>
    </mc:Choice>
    <mc:Fallback xmlns="" xmlns:a16="http://schemas.microsoft.com/office/drawing/2014/main">
      <p:transition spd="slow" advTm="394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3DA2CE-B694-462E-96DF-0DED87058975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B6DEF0-A312-46C3-AF69-CFE6F9E0AE91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95DB4E-45C7-4346-9A61-3EBA1F985CCB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666074-2A3E-4BB3-A38B-9061630F9631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4A1502-8EE7-4FE1-84CF-07EA12B9DFCE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E228AC-47EF-4B00-BD31-F16F9EA6DB07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5543C9-B52B-46C4-9E83-FB712AABFA91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3D913B-B210-4EF5-8C42-0E690B185B0D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606847-152D-42F3-B42D-8AD8E11A894B}"/>
              </a:ext>
            </a:extLst>
          </p:cNvPr>
          <p:cNvGrpSpPr/>
          <p:nvPr/>
        </p:nvGrpSpPr>
        <p:grpSpPr>
          <a:xfrm>
            <a:off x="6407153" y="0"/>
            <a:ext cx="5559777" cy="6858000"/>
            <a:chOff x="574323" y="0"/>
            <a:chExt cx="5559777" cy="6858000"/>
          </a:xfrm>
        </p:grpSpPr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152477-7AE4-4154-B491-5F6AA36734E6}"/>
                </a:ext>
              </a:extLst>
            </p:cNvPr>
            <p:cNvSpPr/>
            <p:nvPr/>
          </p:nvSpPr>
          <p:spPr>
            <a:xfrm>
              <a:off x="1708007" y="0"/>
              <a:ext cx="3431963" cy="6858000"/>
            </a:xfrm>
            <a:prstGeom prst="rect">
              <a:avLst/>
            </a:prstGeom>
            <a:pattFill prst="wdUpDiag">
              <a:fgClr>
                <a:srgbClr val="2D303F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AB01D4-2D26-47A9-A30B-5173B2C820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4323" y="1638300"/>
              <a:ext cx="5559777" cy="4114800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101A17-E9CD-4503-A23F-C1A5A36D9333}"/>
              </a:ext>
            </a:extLst>
          </p:cNvPr>
          <p:cNvGrpSpPr/>
          <p:nvPr/>
        </p:nvGrpSpPr>
        <p:grpSpPr>
          <a:xfrm>
            <a:off x="606811" y="1882196"/>
            <a:ext cx="5401947" cy="935457"/>
            <a:chOff x="694053" y="1910156"/>
            <a:chExt cx="5401947" cy="935457"/>
          </a:xfrm>
        </p:grpSpPr>
        <p:sp>
          <p:nvSpPr>
            <p:cNvPr id="14" name="文本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225439-5F11-4A38-ACC1-E89C56C53AF2}"/>
                </a:ext>
              </a:extLst>
            </p:cNvPr>
            <p:cNvSpPr txBox="1"/>
            <p:nvPr/>
          </p:nvSpPr>
          <p:spPr>
            <a:xfrm>
              <a:off x="694053" y="2322393"/>
              <a:ext cx="54019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8E3E12-17BD-4E94-BEE4-EE6C65594CFD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226AFA-7A22-4D8B-854F-4496F99AD34A}"/>
              </a:ext>
            </a:extLst>
          </p:cNvPr>
          <p:cNvGrpSpPr/>
          <p:nvPr/>
        </p:nvGrpSpPr>
        <p:grpSpPr>
          <a:xfrm>
            <a:off x="606811" y="3311821"/>
            <a:ext cx="5401947" cy="935457"/>
            <a:chOff x="694053" y="1910156"/>
            <a:chExt cx="5401947" cy="935457"/>
          </a:xfrm>
        </p:grpSpPr>
        <p:sp>
          <p:nvSpPr>
            <p:cNvPr id="17" name="文本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7A6E0B-3DE7-45C6-B0D1-590CA447A019}"/>
                </a:ext>
              </a:extLst>
            </p:cNvPr>
            <p:cNvSpPr txBox="1"/>
            <p:nvPr/>
          </p:nvSpPr>
          <p:spPr>
            <a:xfrm>
              <a:off x="694053" y="2322393"/>
              <a:ext cx="54019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DF3B27-89C2-4431-B8C1-B60A26D42BD0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2CBD1F-56D4-47E2-9D2B-BF4F7F18AB5B}"/>
              </a:ext>
            </a:extLst>
          </p:cNvPr>
          <p:cNvGrpSpPr/>
          <p:nvPr/>
        </p:nvGrpSpPr>
        <p:grpSpPr>
          <a:xfrm>
            <a:off x="606811" y="4741445"/>
            <a:ext cx="5401947" cy="935457"/>
            <a:chOff x="694053" y="1910156"/>
            <a:chExt cx="5401947" cy="935457"/>
          </a:xfrm>
        </p:grpSpPr>
        <p:sp>
          <p:nvSpPr>
            <p:cNvPr id="20" name="文本框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8AA2012-82D2-43F8-88D6-10E2F4D61A97}"/>
                </a:ext>
              </a:extLst>
            </p:cNvPr>
            <p:cNvSpPr txBox="1"/>
            <p:nvPr/>
          </p:nvSpPr>
          <p:spPr>
            <a:xfrm>
              <a:off x="694053" y="2322393"/>
              <a:ext cx="54019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单击此处添加标题内容，标题要与内容相符，注意字体大小。单击此处添加标题内容。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B30F2D-25C7-4CB0-B21D-FCE175FBAD8B}"/>
                </a:ext>
              </a:extLst>
            </p:cNvPr>
            <p:cNvSpPr txBox="1"/>
            <p:nvPr/>
          </p:nvSpPr>
          <p:spPr>
            <a:xfrm>
              <a:off x="694053" y="1910156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5539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845">
        <p:random/>
      </p:transition>
    </mc:Choice>
    <mc:Fallback xmlns="" xmlns:a16="http://schemas.microsoft.com/office/drawing/2014/main" xmlns:a14="http://schemas.microsoft.com/office/drawing/2010/main">
      <p:transition spd="slow" advTm="384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8A5144B-F285-44E5-A621-3C8DC176E9EC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0D8DF69-01D9-40C1-96CC-0E3D19F463E8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CFD3D6B9-FAF1-4414-B1E2-6B361952F73B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DFFD39B-D6B9-450B-88D8-791141EB5B20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F0FED00-3716-4CDB-A11F-B64A39D0EB80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D003AAD-9FC8-44D9-BDA0-FFC526B83A06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BBD5700-9612-4C8B-BD3B-F32E62394705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0EDBE0A-95B1-4516-9F4E-38C6D7989D8D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6939095-D5B5-4810-A893-8BFFE61B2720}"/>
              </a:ext>
            </a:extLst>
          </p:cNvPr>
          <p:cNvGrpSpPr/>
          <p:nvPr/>
        </p:nvGrpSpPr>
        <p:grpSpPr>
          <a:xfrm>
            <a:off x="1252610" y="2242816"/>
            <a:ext cx="1322615" cy="1633329"/>
            <a:chOff x="2070100" y="2647308"/>
            <a:chExt cx="1322615" cy="1633329"/>
          </a:xfrm>
        </p:grpSpPr>
        <p:sp>
          <p:nvSpPr>
            <p:cNvPr id="42" name="椭圆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F2A089E-0F1B-4607-B0E6-70DF69BDCE8E}"/>
                </a:ext>
              </a:extLst>
            </p:cNvPr>
            <p:cNvSpPr/>
            <p:nvPr/>
          </p:nvSpPr>
          <p:spPr>
            <a:xfrm>
              <a:off x="2070100" y="2707129"/>
              <a:ext cx="1143000" cy="1143000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BC8FD04-492B-4B9C-BD79-7FFF79CC9C01}"/>
                </a:ext>
              </a:extLst>
            </p:cNvPr>
            <p:cNvSpPr/>
            <p:nvPr/>
          </p:nvSpPr>
          <p:spPr>
            <a:xfrm>
              <a:off x="2249715" y="2647308"/>
              <a:ext cx="1143000" cy="1143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325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25C0D5D-826A-42E8-A793-594802522EA3}"/>
                </a:ext>
              </a:extLst>
            </p:cNvPr>
            <p:cNvSpPr txBox="1"/>
            <p:nvPr/>
          </p:nvSpPr>
          <p:spPr>
            <a:xfrm>
              <a:off x="2429329" y="2834087"/>
              <a:ext cx="783771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232531"/>
                  </a:solidFill>
                  <a:cs typeface="+mn-ea"/>
                  <a:sym typeface="+mn-lt"/>
                </a:rPr>
                <a:t>01</a:t>
              </a:r>
              <a:endParaRPr lang="zh-CN" altLang="en-US" sz="4400" dirty="0">
                <a:solidFill>
                  <a:srgbClr val="23253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8257E7D-F64A-4E26-8F31-184E34FFC367}"/>
              </a:ext>
            </a:extLst>
          </p:cNvPr>
          <p:cNvGrpSpPr/>
          <p:nvPr/>
        </p:nvGrpSpPr>
        <p:grpSpPr>
          <a:xfrm>
            <a:off x="2665031" y="2259448"/>
            <a:ext cx="3116399" cy="1169552"/>
            <a:chOff x="3482522" y="2620756"/>
            <a:chExt cx="3116398" cy="1169552"/>
          </a:xfrm>
        </p:grpSpPr>
        <p:grpSp>
          <p:nvGrpSpPr>
            <p:cNvPr id="23" name="组合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C84CFAE-3BA4-48E4-ABF6-1AD7F97CF6AF}"/>
                </a:ext>
              </a:extLst>
            </p:cNvPr>
            <p:cNvGrpSpPr/>
            <p:nvPr/>
          </p:nvGrpSpPr>
          <p:grpSpPr>
            <a:xfrm>
              <a:off x="3482522" y="2620756"/>
              <a:ext cx="3116398" cy="1169552"/>
              <a:chOff x="3482522" y="2521058"/>
              <a:chExt cx="3116398" cy="1169552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FDABFD5-11A0-4B30-84D8-D50A978D2DD6}"/>
                  </a:ext>
                </a:extLst>
              </p:cNvPr>
              <p:cNvSpPr txBox="1"/>
              <p:nvPr/>
            </p:nvSpPr>
            <p:spPr>
              <a:xfrm>
                <a:off x="3482522" y="252105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23253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25814398-D244-4D5F-AACA-C91FF28F9A86}"/>
                  </a:ext>
                </a:extLst>
              </p:cNvPr>
              <p:cNvSpPr txBox="1"/>
              <p:nvPr/>
            </p:nvSpPr>
            <p:spPr>
              <a:xfrm>
                <a:off x="3482522" y="2951946"/>
                <a:ext cx="311639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  <p:sp>
          <p:nvSpPr>
            <p:cNvPr id="24" name="矩形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AA7014B-095F-45E7-A299-C953C8CCD55F}"/>
                </a:ext>
              </a:extLst>
            </p:cNvPr>
            <p:cNvSpPr/>
            <p:nvPr/>
          </p:nvSpPr>
          <p:spPr>
            <a:xfrm>
              <a:off x="4958897" y="2707129"/>
              <a:ext cx="54428" cy="318646"/>
            </a:xfrm>
            <a:prstGeom prst="rect">
              <a:avLst/>
            </a:prstGeom>
            <a:solidFill>
              <a:srgbClr val="232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E9D4932-ECF3-40E2-8A28-EDF26BB5F06A}"/>
              </a:ext>
            </a:extLst>
          </p:cNvPr>
          <p:cNvGrpSpPr/>
          <p:nvPr/>
        </p:nvGrpSpPr>
        <p:grpSpPr>
          <a:xfrm>
            <a:off x="6294510" y="2226181"/>
            <a:ext cx="1322615" cy="1202821"/>
            <a:chOff x="2070100" y="2647308"/>
            <a:chExt cx="1322615" cy="1202821"/>
          </a:xfrm>
        </p:grpSpPr>
        <p:sp>
          <p:nvSpPr>
            <p:cNvPr id="44" name="椭圆 4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8E1FD38-096B-4C91-BA69-99AEA32F508D}"/>
                </a:ext>
              </a:extLst>
            </p:cNvPr>
            <p:cNvSpPr/>
            <p:nvPr/>
          </p:nvSpPr>
          <p:spPr>
            <a:xfrm>
              <a:off x="2070100" y="2707129"/>
              <a:ext cx="1143000" cy="1143000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E5DF19A-13C2-4F98-8B62-059A6C41DD19}"/>
                </a:ext>
              </a:extLst>
            </p:cNvPr>
            <p:cNvSpPr/>
            <p:nvPr/>
          </p:nvSpPr>
          <p:spPr>
            <a:xfrm>
              <a:off x="2249715" y="2647308"/>
              <a:ext cx="1143000" cy="1143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325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E6E6688-D8FA-49C8-8846-ECB4D2F512C5}"/>
                </a:ext>
              </a:extLst>
            </p:cNvPr>
            <p:cNvSpPr txBox="1"/>
            <p:nvPr/>
          </p:nvSpPr>
          <p:spPr>
            <a:xfrm>
              <a:off x="2384425" y="2834087"/>
              <a:ext cx="87357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232531"/>
                  </a:solidFill>
                  <a:cs typeface="+mn-ea"/>
                  <a:sym typeface="+mn-lt"/>
                </a:rPr>
                <a:t>02</a:t>
              </a:r>
              <a:endParaRPr lang="zh-CN" altLang="en-US" sz="4400" dirty="0">
                <a:solidFill>
                  <a:srgbClr val="23253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C02D894-B384-4332-B23C-D145216B1116}"/>
              </a:ext>
            </a:extLst>
          </p:cNvPr>
          <p:cNvGrpSpPr/>
          <p:nvPr/>
        </p:nvGrpSpPr>
        <p:grpSpPr>
          <a:xfrm>
            <a:off x="7706931" y="2242813"/>
            <a:ext cx="3116399" cy="1169552"/>
            <a:chOff x="3482522" y="2620756"/>
            <a:chExt cx="3116398" cy="1169552"/>
          </a:xfrm>
        </p:grpSpPr>
        <p:grpSp>
          <p:nvGrpSpPr>
            <p:cNvPr id="48" name="组合 4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3E55D64-71F0-4032-86B7-55FB8192BC2B}"/>
                </a:ext>
              </a:extLst>
            </p:cNvPr>
            <p:cNvGrpSpPr/>
            <p:nvPr/>
          </p:nvGrpSpPr>
          <p:grpSpPr>
            <a:xfrm>
              <a:off x="3482522" y="2620756"/>
              <a:ext cx="3116398" cy="1169552"/>
              <a:chOff x="3482522" y="2521058"/>
              <a:chExt cx="3116398" cy="1169552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670BA2B-A3E6-439B-9B4A-46D238C4EDFF}"/>
                  </a:ext>
                </a:extLst>
              </p:cNvPr>
              <p:cNvSpPr txBox="1"/>
              <p:nvPr/>
            </p:nvSpPr>
            <p:spPr>
              <a:xfrm>
                <a:off x="3482522" y="252105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23253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5C871563-BB97-4733-9123-935D2115E00C}"/>
                  </a:ext>
                </a:extLst>
              </p:cNvPr>
              <p:cNvSpPr txBox="1"/>
              <p:nvPr/>
            </p:nvSpPr>
            <p:spPr>
              <a:xfrm>
                <a:off x="3482522" y="2951946"/>
                <a:ext cx="311639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  <p:sp>
          <p:nvSpPr>
            <p:cNvPr id="49" name="矩形 4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A254CAC-27DC-4BA6-B0C5-2E498009CD8E}"/>
                </a:ext>
              </a:extLst>
            </p:cNvPr>
            <p:cNvSpPr/>
            <p:nvPr/>
          </p:nvSpPr>
          <p:spPr>
            <a:xfrm>
              <a:off x="4958897" y="2707129"/>
              <a:ext cx="54428" cy="318646"/>
            </a:xfrm>
            <a:prstGeom prst="rect">
              <a:avLst/>
            </a:prstGeom>
            <a:solidFill>
              <a:srgbClr val="232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D0E39C7-AE3A-40A4-A517-932E0A5DBB46}"/>
              </a:ext>
            </a:extLst>
          </p:cNvPr>
          <p:cNvGrpSpPr/>
          <p:nvPr/>
        </p:nvGrpSpPr>
        <p:grpSpPr>
          <a:xfrm>
            <a:off x="1252610" y="4414505"/>
            <a:ext cx="1322615" cy="1202821"/>
            <a:chOff x="2070100" y="2647308"/>
            <a:chExt cx="1322615" cy="1202821"/>
          </a:xfrm>
        </p:grpSpPr>
        <p:sp>
          <p:nvSpPr>
            <p:cNvPr id="53" name="椭圆 5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D5A4550-DC27-4A8A-B8B2-C96BCCCD7C94}"/>
                </a:ext>
              </a:extLst>
            </p:cNvPr>
            <p:cNvSpPr/>
            <p:nvPr/>
          </p:nvSpPr>
          <p:spPr>
            <a:xfrm>
              <a:off x="2070100" y="2707129"/>
              <a:ext cx="1143000" cy="1143000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EBF1E84-5481-4268-B611-FB6D14641BBE}"/>
                </a:ext>
              </a:extLst>
            </p:cNvPr>
            <p:cNvSpPr/>
            <p:nvPr/>
          </p:nvSpPr>
          <p:spPr>
            <a:xfrm>
              <a:off x="2249715" y="2647308"/>
              <a:ext cx="1143000" cy="1143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325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0F24959-B5D5-4C48-BE18-1810D150C351}"/>
                </a:ext>
              </a:extLst>
            </p:cNvPr>
            <p:cNvSpPr txBox="1"/>
            <p:nvPr/>
          </p:nvSpPr>
          <p:spPr>
            <a:xfrm>
              <a:off x="2394933" y="2834087"/>
              <a:ext cx="85255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232531"/>
                  </a:solidFill>
                  <a:cs typeface="+mn-ea"/>
                  <a:sym typeface="+mn-lt"/>
                </a:rPr>
                <a:t>03</a:t>
              </a:r>
              <a:endParaRPr lang="zh-CN" altLang="en-US" sz="4400" dirty="0">
                <a:solidFill>
                  <a:srgbClr val="23253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98EB9E0-C8F9-413B-8A7E-48C9FA447FE0}"/>
              </a:ext>
            </a:extLst>
          </p:cNvPr>
          <p:cNvGrpSpPr/>
          <p:nvPr/>
        </p:nvGrpSpPr>
        <p:grpSpPr>
          <a:xfrm>
            <a:off x="2665031" y="4431137"/>
            <a:ext cx="3116399" cy="1169552"/>
            <a:chOff x="3482522" y="2620756"/>
            <a:chExt cx="3116398" cy="1169552"/>
          </a:xfrm>
        </p:grpSpPr>
        <p:grpSp>
          <p:nvGrpSpPr>
            <p:cNvPr id="57" name="组合 5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7663B8F-E00B-43DF-9323-5969DF77D9A7}"/>
                </a:ext>
              </a:extLst>
            </p:cNvPr>
            <p:cNvGrpSpPr/>
            <p:nvPr/>
          </p:nvGrpSpPr>
          <p:grpSpPr>
            <a:xfrm>
              <a:off x="3482522" y="2620756"/>
              <a:ext cx="3116398" cy="1169552"/>
              <a:chOff x="3482522" y="2521058"/>
              <a:chExt cx="3116398" cy="1169552"/>
            </a:xfrm>
          </p:grpSpPr>
          <p:sp>
            <p:nvSpPr>
              <p:cNvPr id="59" name="文本框 5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737A0F2D-E68C-4191-8FCA-AB41808ACF62}"/>
                  </a:ext>
                </a:extLst>
              </p:cNvPr>
              <p:cNvSpPr txBox="1"/>
              <p:nvPr/>
            </p:nvSpPr>
            <p:spPr>
              <a:xfrm>
                <a:off x="3482522" y="252105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23253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6DD10736-B124-40B9-B810-0D7FCB9BFFF7}"/>
                  </a:ext>
                </a:extLst>
              </p:cNvPr>
              <p:cNvSpPr txBox="1"/>
              <p:nvPr/>
            </p:nvSpPr>
            <p:spPr>
              <a:xfrm>
                <a:off x="3482522" y="2951946"/>
                <a:ext cx="311639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  <p:sp>
          <p:nvSpPr>
            <p:cNvPr id="58" name="矩形 5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E941205-17D6-494A-BA1B-EFC778C8BB84}"/>
                </a:ext>
              </a:extLst>
            </p:cNvPr>
            <p:cNvSpPr/>
            <p:nvPr/>
          </p:nvSpPr>
          <p:spPr>
            <a:xfrm>
              <a:off x="4958897" y="2707129"/>
              <a:ext cx="54428" cy="318646"/>
            </a:xfrm>
            <a:prstGeom prst="rect">
              <a:avLst/>
            </a:prstGeom>
            <a:solidFill>
              <a:srgbClr val="232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0C25A32-716A-4217-B37B-5791C811BB1D}"/>
              </a:ext>
            </a:extLst>
          </p:cNvPr>
          <p:cNvGrpSpPr/>
          <p:nvPr/>
        </p:nvGrpSpPr>
        <p:grpSpPr>
          <a:xfrm>
            <a:off x="6294510" y="4401805"/>
            <a:ext cx="1322615" cy="1633329"/>
            <a:chOff x="2070100" y="2647308"/>
            <a:chExt cx="1322615" cy="1633329"/>
          </a:xfrm>
        </p:grpSpPr>
        <p:sp>
          <p:nvSpPr>
            <p:cNvPr id="62" name="椭圆 6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14A41AE-CD86-4F84-A418-A631778E34D8}"/>
                </a:ext>
              </a:extLst>
            </p:cNvPr>
            <p:cNvSpPr/>
            <p:nvPr/>
          </p:nvSpPr>
          <p:spPr>
            <a:xfrm>
              <a:off x="2070100" y="2707129"/>
              <a:ext cx="1143000" cy="1143000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6554385-E6C2-434B-B51D-07340450925D}"/>
                </a:ext>
              </a:extLst>
            </p:cNvPr>
            <p:cNvSpPr/>
            <p:nvPr/>
          </p:nvSpPr>
          <p:spPr>
            <a:xfrm>
              <a:off x="2249715" y="2647308"/>
              <a:ext cx="1143000" cy="11430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3253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232B616-BCE0-4676-9AD4-BDA69CE8DF76}"/>
                </a:ext>
              </a:extLst>
            </p:cNvPr>
            <p:cNvSpPr txBox="1"/>
            <p:nvPr/>
          </p:nvSpPr>
          <p:spPr>
            <a:xfrm>
              <a:off x="2384425" y="2834087"/>
              <a:ext cx="828675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rgbClr val="232531"/>
                  </a:solidFill>
                  <a:cs typeface="+mn-ea"/>
                  <a:sym typeface="+mn-lt"/>
                </a:rPr>
                <a:t>04</a:t>
              </a:r>
              <a:endParaRPr lang="zh-CN" altLang="en-US" sz="4400" dirty="0">
                <a:solidFill>
                  <a:srgbClr val="23253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BA3E2F3-2E31-4C59-B5F3-EC888E821FF4}"/>
              </a:ext>
            </a:extLst>
          </p:cNvPr>
          <p:cNvGrpSpPr/>
          <p:nvPr/>
        </p:nvGrpSpPr>
        <p:grpSpPr>
          <a:xfrm>
            <a:off x="7706931" y="4418437"/>
            <a:ext cx="3116399" cy="1169552"/>
            <a:chOff x="3482522" y="2620756"/>
            <a:chExt cx="3116398" cy="1169552"/>
          </a:xfrm>
        </p:grpSpPr>
        <p:grpSp>
          <p:nvGrpSpPr>
            <p:cNvPr id="66" name="组合 6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3AAC4A2-432E-45CD-B920-0FFAEAEDF05D}"/>
                </a:ext>
              </a:extLst>
            </p:cNvPr>
            <p:cNvGrpSpPr/>
            <p:nvPr/>
          </p:nvGrpSpPr>
          <p:grpSpPr>
            <a:xfrm>
              <a:off x="3482522" y="2620756"/>
              <a:ext cx="3116398" cy="1169552"/>
              <a:chOff x="3482522" y="2521058"/>
              <a:chExt cx="3116398" cy="1169552"/>
            </a:xfrm>
          </p:grpSpPr>
          <p:sp>
            <p:nvSpPr>
              <p:cNvPr id="68" name="文本框 67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51CED8AF-BCA9-4A30-8230-C91CE3785AE9}"/>
                  </a:ext>
                </a:extLst>
              </p:cNvPr>
              <p:cNvSpPr txBox="1"/>
              <p:nvPr/>
            </p:nvSpPr>
            <p:spPr>
              <a:xfrm>
                <a:off x="3482522" y="252105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23253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A13EF275-CCDE-47C7-810F-819AAD7F55EA}"/>
                  </a:ext>
                </a:extLst>
              </p:cNvPr>
              <p:cNvSpPr txBox="1"/>
              <p:nvPr/>
            </p:nvSpPr>
            <p:spPr>
              <a:xfrm>
                <a:off x="3482522" y="2951946"/>
                <a:ext cx="3116398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  <p:sp>
          <p:nvSpPr>
            <p:cNvPr id="67" name="矩形 6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54A59A8-3553-4869-9DCB-090686F27911}"/>
                </a:ext>
              </a:extLst>
            </p:cNvPr>
            <p:cNvSpPr/>
            <p:nvPr/>
          </p:nvSpPr>
          <p:spPr>
            <a:xfrm>
              <a:off x="4958897" y="2707129"/>
              <a:ext cx="54428" cy="318646"/>
            </a:xfrm>
            <a:prstGeom prst="rect">
              <a:avLst/>
            </a:prstGeom>
            <a:solidFill>
              <a:srgbClr val="2325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153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666">
        <p:random/>
      </p:transition>
    </mc:Choice>
    <mc:Fallback xmlns="" xmlns:a16="http://schemas.microsoft.com/office/drawing/2014/main">
      <p:transition spd="slow" advTm="466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E5D68E-6EC3-4308-86F8-3B5F49536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F96FB-BD3D-4B8D-9E38-5FFD6ED8B4FF}"/>
              </a:ext>
            </a:extLst>
          </p:cNvPr>
          <p:cNvGrpSpPr/>
          <p:nvPr/>
        </p:nvGrpSpPr>
        <p:grpSpPr>
          <a:xfrm>
            <a:off x="4092679" y="1504114"/>
            <a:ext cx="4006645" cy="3920123"/>
            <a:chOff x="4092678" y="1504112"/>
            <a:chExt cx="4006645" cy="3920123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9AAF8F-9F04-4BAC-8575-B28AAAE88452}"/>
                </a:ext>
              </a:extLst>
            </p:cNvPr>
            <p:cNvSpPr/>
            <p:nvPr/>
          </p:nvSpPr>
          <p:spPr>
            <a:xfrm rot="2634538">
              <a:off x="4135938" y="1504112"/>
              <a:ext cx="3920123" cy="3920123"/>
            </a:xfrm>
            <a:prstGeom prst="roundRect">
              <a:avLst>
                <a:gd name="adj" fmla="val 11804"/>
              </a:avLst>
            </a:prstGeom>
            <a:solidFill>
              <a:schemeClr val="bg1"/>
            </a:solidFill>
            <a:ln>
              <a:noFill/>
            </a:ln>
            <a:effectLst>
              <a:outerShdw blurRad="419100" sx="101000" sy="101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3B714B-8407-487D-885B-E8E578E31E8B}"/>
                </a:ext>
              </a:extLst>
            </p:cNvPr>
            <p:cNvSpPr txBox="1"/>
            <p:nvPr/>
          </p:nvSpPr>
          <p:spPr>
            <a:xfrm>
              <a:off x="4635500" y="1778000"/>
              <a:ext cx="2540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8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EF39E-9024-4E45-A9D5-5B7034E8660D}"/>
                </a:ext>
              </a:extLst>
            </p:cNvPr>
            <p:cNvSpPr txBox="1"/>
            <p:nvPr/>
          </p:nvSpPr>
          <p:spPr>
            <a:xfrm>
              <a:off x="4161489" y="3171787"/>
              <a:ext cx="38690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4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年度问题解决提案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50ABE9-5D91-4953-8E0B-473B0CFC9716}"/>
                </a:ext>
              </a:extLst>
            </p:cNvPr>
            <p:cNvSpPr txBox="1"/>
            <p:nvPr/>
          </p:nvSpPr>
          <p:spPr>
            <a:xfrm>
              <a:off x="4092678" y="3895730"/>
              <a:ext cx="4006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2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ENTERPRISE SIMPLE WORK REPORT BUSINESS SUMMARY BUSINESS PLAN BUSINESS STYLE</a:t>
              </a:r>
              <a:endParaRPr kumimoji="0" lang="zh-CN" altLang="en-US" sz="10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DC6E07-2372-4787-AE01-107ADB31C2EE}"/>
                </a:ext>
              </a:extLst>
            </p:cNvPr>
            <p:cNvSpPr/>
            <p:nvPr/>
          </p:nvSpPr>
          <p:spPr>
            <a:xfrm>
              <a:off x="5612130" y="3751374"/>
              <a:ext cx="967740" cy="45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2221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42">
        <p:random/>
      </p:transition>
    </mc:Choice>
    <mc:Fallback xmlns="" xmlns:a16="http://schemas.microsoft.com/office/drawing/2014/main" xmlns:a14="http://schemas.microsoft.com/office/drawing/2010/main">
      <p:transition spd="slow" advTm="134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20E1251-EE21-4465-AAA1-3476AFBF1DB8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1C97D47-E721-4814-9554-B552D8732A46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AE518986-7BE1-499E-8936-CBA98B5C9E85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2B5F0EB9-B6CF-45C1-816D-8761C10E48AD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53295FD-E1CD-4142-9C2F-C6BA36051E36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32CF3E9-59FD-4705-BE28-CF830B536E82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D2BCC04-1C82-4383-8F8A-B011480B5C96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年度问题解决提案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21F27FE-A93A-4DF2-8242-C947D557FDA0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sp>
        <p:nvSpPr>
          <p:cNvPr id="10" name="立方体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5C1FB63-A31C-47AC-BCF3-9BBEBBFE4169}"/>
              </a:ext>
            </a:extLst>
          </p:cNvPr>
          <p:cNvSpPr/>
          <p:nvPr/>
        </p:nvSpPr>
        <p:spPr>
          <a:xfrm>
            <a:off x="1170610" y="3353352"/>
            <a:ext cx="9799983" cy="506896"/>
          </a:xfrm>
          <a:prstGeom prst="cube">
            <a:avLst/>
          </a:prstGeom>
          <a:pattFill prst="wdUpDiag">
            <a:fgClr>
              <a:schemeClr val="tx1">
                <a:lumMod val="85000"/>
                <a:lumOff val="1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1" name="直接箭头连接符 1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A16B300-F7C6-47EB-BA94-BEDEC0DED7C1}"/>
              </a:ext>
            </a:extLst>
          </p:cNvPr>
          <p:cNvCxnSpPr/>
          <p:nvPr/>
        </p:nvCxnSpPr>
        <p:spPr>
          <a:xfrm flipV="1">
            <a:off x="2638287" y="1867452"/>
            <a:ext cx="0" cy="148590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3D80D95-D87D-4C15-963C-E02F6540A7B9}"/>
              </a:ext>
            </a:extLst>
          </p:cNvPr>
          <p:cNvGrpSpPr/>
          <p:nvPr/>
        </p:nvGrpSpPr>
        <p:grpSpPr>
          <a:xfrm>
            <a:off x="2810988" y="2117962"/>
            <a:ext cx="2261872" cy="984885"/>
            <a:chOff x="2836388" y="1940160"/>
            <a:chExt cx="2261872" cy="984885"/>
          </a:xfrm>
        </p:grpSpPr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A94FEDC-288E-4A34-BDA1-AC8E2C5088FC}"/>
                </a:ext>
              </a:extLst>
            </p:cNvPr>
            <p:cNvSpPr txBox="1"/>
            <p:nvPr/>
          </p:nvSpPr>
          <p:spPr>
            <a:xfrm>
              <a:off x="2836388" y="2401825"/>
              <a:ext cx="22618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18CF3B6-2049-4942-BE0D-6EB7B09E45B9}"/>
                </a:ext>
              </a:extLst>
            </p:cNvPr>
            <p:cNvSpPr txBox="1"/>
            <p:nvPr/>
          </p:nvSpPr>
          <p:spPr>
            <a:xfrm>
              <a:off x="2836388" y="1940160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cxnSp>
        <p:nvCxnSpPr>
          <p:cNvPr id="15" name="直接箭头连接符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469BC2F-E252-4AA7-8198-2B8AB8257E39}"/>
              </a:ext>
            </a:extLst>
          </p:cNvPr>
          <p:cNvCxnSpPr/>
          <p:nvPr/>
        </p:nvCxnSpPr>
        <p:spPr>
          <a:xfrm flipV="1">
            <a:off x="5499913" y="1867452"/>
            <a:ext cx="0" cy="148590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3D08808-8733-46CF-9086-A3A3D69AE3F2}"/>
              </a:ext>
            </a:extLst>
          </p:cNvPr>
          <p:cNvGrpSpPr/>
          <p:nvPr/>
        </p:nvGrpSpPr>
        <p:grpSpPr>
          <a:xfrm>
            <a:off x="5672615" y="2117962"/>
            <a:ext cx="2261872" cy="984885"/>
            <a:chOff x="5698014" y="1940160"/>
            <a:chExt cx="2261872" cy="984885"/>
          </a:xfrm>
        </p:grpSpPr>
        <p:sp>
          <p:nvSpPr>
            <p:cNvPr id="17" name="文本框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C2A552A-D8F6-4A6C-8EDA-519F7716F225}"/>
                </a:ext>
              </a:extLst>
            </p:cNvPr>
            <p:cNvSpPr txBox="1"/>
            <p:nvPr/>
          </p:nvSpPr>
          <p:spPr>
            <a:xfrm>
              <a:off x="5698014" y="2401825"/>
              <a:ext cx="22618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单击此处添加标题内容，标题要与内容。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92892E4-2810-4669-BA7C-8FFEDA80C025}"/>
                </a:ext>
              </a:extLst>
            </p:cNvPr>
            <p:cNvSpPr txBox="1"/>
            <p:nvPr/>
          </p:nvSpPr>
          <p:spPr>
            <a:xfrm>
              <a:off x="5698014" y="1940160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A94BECC-26EF-45C5-8750-9EC064285B33}"/>
              </a:ext>
            </a:extLst>
          </p:cNvPr>
          <p:cNvGrpSpPr/>
          <p:nvPr/>
        </p:nvGrpSpPr>
        <p:grpSpPr>
          <a:xfrm>
            <a:off x="8415812" y="2012383"/>
            <a:ext cx="2261872" cy="984885"/>
            <a:chOff x="8441212" y="1834581"/>
            <a:chExt cx="2261872" cy="984885"/>
          </a:xfrm>
        </p:grpSpPr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7011841-6CC6-4A62-9C66-CD4A45040CA1}"/>
                </a:ext>
              </a:extLst>
            </p:cNvPr>
            <p:cNvSpPr txBox="1"/>
            <p:nvPr/>
          </p:nvSpPr>
          <p:spPr>
            <a:xfrm>
              <a:off x="8441212" y="2296246"/>
              <a:ext cx="22618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96538A5-0EF5-4DDE-BB50-1B2C389FBEA4}"/>
                </a:ext>
              </a:extLst>
            </p:cNvPr>
            <p:cNvSpPr txBox="1"/>
            <p:nvPr/>
          </p:nvSpPr>
          <p:spPr>
            <a:xfrm>
              <a:off x="8441212" y="1834581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cxnSp>
        <p:nvCxnSpPr>
          <p:cNvPr id="22" name="直接箭头连接符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316384-B24D-4D40-BDA8-EDA5B69CC7F4}"/>
              </a:ext>
            </a:extLst>
          </p:cNvPr>
          <p:cNvCxnSpPr/>
          <p:nvPr/>
        </p:nvCxnSpPr>
        <p:spPr>
          <a:xfrm flipV="1">
            <a:off x="8243111" y="1867452"/>
            <a:ext cx="0" cy="148590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A3BCCBF-640C-4D66-96AD-482B8501ECDD}"/>
              </a:ext>
            </a:extLst>
          </p:cNvPr>
          <p:cNvCxnSpPr>
            <a:cxnSpLocks/>
          </p:cNvCxnSpPr>
          <p:nvPr/>
        </p:nvCxnSpPr>
        <p:spPr>
          <a:xfrm>
            <a:off x="3612323" y="3860250"/>
            <a:ext cx="0" cy="158529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90EA7EB-9386-4E1F-A0FB-7003D43A7C2F}"/>
              </a:ext>
            </a:extLst>
          </p:cNvPr>
          <p:cNvGrpSpPr/>
          <p:nvPr/>
        </p:nvGrpSpPr>
        <p:grpSpPr>
          <a:xfrm>
            <a:off x="3808728" y="4100511"/>
            <a:ext cx="2261872" cy="984885"/>
            <a:chOff x="3834128" y="3922709"/>
            <a:chExt cx="2261872" cy="984885"/>
          </a:xfrm>
        </p:grpSpPr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AB1BF06-6DC2-40F6-82BD-FBA7D9C71610}"/>
                </a:ext>
              </a:extLst>
            </p:cNvPr>
            <p:cNvSpPr txBox="1"/>
            <p:nvPr/>
          </p:nvSpPr>
          <p:spPr>
            <a:xfrm>
              <a:off x="3834128" y="4384374"/>
              <a:ext cx="22618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68DD3D2-D304-4DDD-B2CA-EC45FD7A68FD}"/>
                </a:ext>
              </a:extLst>
            </p:cNvPr>
            <p:cNvSpPr txBox="1"/>
            <p:nvPr/>
          </p:nvSpPr>
          <p:spPr>
            <a:xfrm>
              <a:off x="3834128" y="3922709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cxnSp>
        <p:nvCxnSpPr>
          <p:cNvPr id="27" name="直接箭头连接符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E3B7C5E-2817-448E-A5A2-6C14656D882A}"/>
              </a:ext>
            </a:extLst>
          </p:cNvPr>
          <p:cNvCxnSpPr>
            <a:cxnSpLocks/>
          </p:cNvCxnSpPr>
          <p:nvPr/>
        </p:nvCxnSpPr>
        <p:spPr>
          <a:xfrm>
            <a:off x="7305005" y="3897978"/>
            <a:ext cx="0" cy="158529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7AC5E57-FB2B-468E-9B35-DA1264EFFAFD}"/>
              </a:ext>
            </a:extLst>
          </p:cNvPr>
          <p:cNvGrpSpPr/>
          <p:nvPr/>
        </p:nvGrpSpPr>
        <p:grpSpPr>
          <a:xfrm>
            <a:off x="7501411" y="4138239"/>
            <a:ext cx="2261872" cy="984885"/>
            <a:chOff x="7526811" y="3960437"/>
            <a:chExt cx="2261872" cy="984885"/>
          </a:xfrm>
        </p:grpSpPr>
        <p:sp>
          <p:nvSpPr>
            <p:cNvPr id="29" name="文本框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5C0819D-DF17-4535-899D-18374ABC022D}"/>
                </a:ext>
              </a:extLst>
            </p:cNvPr>
            <p:cNvSpPr txBox="1"/>
            <p:nvPr/>
          </p:nvSpPr>
          <p:spPr>
            <a:xfrm>
              <a:off x="7526811" y="4422102"/>
              <a:ext cx="22618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单击此处添加标题内容，标题要与内容。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FFB2C4A-2845-47CB-A4AA-103636C58220}"/>
                </a:ext>
              </a:extLst>
            </p:cNvPr>
            <p:cNvSpPr txBox="1"/>
            <p:nvPr/>
          </p:nvSpPr>
          <p:spPr>
            <a:xfrm>
              <a:off x="7526811" y="3960437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spc="3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31" name="文本框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5D69382-97EB-4BAD-8F52-505FA3F0088D}"/>
              </a:ext>
            </a:extLst>
          </p:cNvPr>
          <p:cNvSpPr txBox="1"/>
          <p:nvPr/>
        </p:nvSpPr>
        <p:spPr>
          <a:xfrm>
            <a:off x="2180797" y="5894922"/>
            <a:ext cx="7830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1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CLICK HERE TO ADD THE TITLE CONTENT, THE TITLE SHOULD MATCH THE CONTENT, PAY ATTENTION TO THE FONT</a:t>
            </a:r>
            <a:endParaRPr lang="zh-CN" altLang="en-US" sz="11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3158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80">
        <p:random/>
      </p:transition>
    </mc:Choice>
    <mc:Fallback xmlns="" xmlns:a16="http://schemas.microsoft.com/office/drawing/2014/main">
      <p:transition spd="slow" advTm="228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AA4F27E-A74E-4821-B8B8-C4D02AB61685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707D3D1-6F34-48BC-AF65-2745EE015567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B8D7C9DE-95D8-457B-B5CA-52EF81333C00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85CA04C-BB0A-49C8-8550-F844BF14278C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DA4597E-991B-475F-AE12-63E2E3871220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5D098737-52F6-4F09-B533-81737B296EB8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66EBF29-7BDE-480A-98D3-7915DB622C55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年度问题解决提案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1C5B792-DB2B-439B-8991-8CD21EC0A2C7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D689FC2-EB79-4936-9FDD-335985DDD2D3}"/>
              </a:ext>
            </a:extLst>
          </p:cNvPr>
          <p:cNvGrpSpPr/>
          <p:nvPr/>
        </p:nvGrpSpPr>
        <p:grpSpPr>
          <a:xfrm>
            <a:off x="4335952" y="2340824"/>
            <a:ext cx="3161560" cy="3161560"/>
            <a:chOff x="4601029" y="2619088"/>
            <a:chExt cx="3161560" cy="3161560"/>
          </a:xfrm>
        </p:grpSpPr>
        <p:sp>
          <p:nvSpPr>
            <p:cNvPr id="11" name="圆: 空心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850D993-8A17-4478-A82D-AF24F23CFEF2}"/>
                </a:ext>
              </a:extLst>
            </p:cNvPr>
            <p:cNvSpPr/>
            <p:nvPr/>
          </p:nvSpPr>
          <p:spPr>
            <a:xfrm>
              <a:off x="4601029" y="2619088"/>
              <a:ext cx="3161560" cy="3161560"/>
            </a:xfrm>
            <a:prstGeom prst="donut">
              <a:avLst>
                <a:gd name="adj" fmla="val 10307"/>
              </a:avLst>
            </a:prstGeom>
            <a:pattFill prst="wdUpDiag">
              <a:fgClr>
                <a:srgbClr val="21212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0A97B15-02F7-4F12-8532-9042055318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23997" y="3633131"/>
              <a:ext cx="1115625" cy="1133475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09DE37E-0C2D-4345-8CF9-9B4115499821}"/>
              </a:ext>
            </a:extLst>
          </p:cNvPr>
          <p:cNvGrpSpPr/>
          <p:nvPr/>
        </p:nvGrpSpPr>
        <p:grpSpPr>
          <a:xfrm>
            <a:off x="3657949" y="1890862"/>
            <a:ext cx="2258785" cy="866642"/>
            <a:chOff x="3837215" y="2307752"/>
            <a:chExt cx="2258785" cy="866642"/>
          </a:xfrm>
        </p:grpSpPr>
        <p:sp>
          <p:nvSpPr>
            <p:cNvPr id="14" name="箭头: 右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CF9B9F2-C1C9-4E44-B578-7EA78200D6EC}"/>
                </a:ext>
              </a:extLst>
            </p:cNvPr>
            <p:cNvSpPr/>
            <p:nvPr/>
          </p:nvSpPr>
          <p:spPr>
            <a:xfrm>
              <a:off x="3837215" y="2307752"/>
              <a:ext cx="2258785" cy="866642"/>
            </a:xfrm>
            <a:prstGeom prst="rightArrow">
              <a:avLst>
                <a:gd name="adj1" fmla="val 51425"/>
                <a:gd name="adj2" fmla="val 7218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CDD139A-4450-48C0-9EC5-61589E686AF1}"/>
                </a:ext>
              </a:extLst>
            </p:cNvPr>
            <p:cNvSpPr txBox="1"/>
            <p:nvPr/>
          </p:nvSpPr>
          <p:spPr>
            <a:xfrm>
              <a:off x="4099198" y="2510241"/>
              <a:ext cx="17348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SPORT 01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1C65DB4-F533-4420-9704-E5A8E14889EA}"/>
              </a:ext>
            </a:extLst>
          </p:cNvPr>
          <p:cNvGrpSpPr/>
          <p:nvPr/>
        </p:nvGrpSpPr>
        <p:grpSpPr>
          <a:xfrm>
            <a:off x="5901949" y="5025246"/>
            <a:ext cx="2258785" cy="866642"/>
            <a:chOff x="6081216" y="5442136"/>
            <a:chExt cx="2258785" cy="866642"/>
          </a:xfrm>
        </p:grpSpPr>
        <p:sp>
          <p:nvSpPr>
            <p:cNvPr id="17" name="箭头: 右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31902F4-4922-494E-BFF9-D55E88728EAA}"/>
                </a:ext>
              </a:extLst>
            </p:cNvPr>
            <p:cNvSpPr/>
            <p:nvPr/>
          </p:nvSpPr>
          <p:spPr>
            <a:xfrm rot="10800000">
              <a:off x="6081216" y="5442136"/>
              <a:ext cx="2258785" cy="866642"/>
            </a:xfrm>
            <a:prstGeom prst="rightArrow">
              <a:avLst>
                <a:gd name="adj1" fmla="val 51425"/>
                <a:gd name="adj2" fmla="val 72185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F603974-F7A2-4B5A-96B8-D4D8A4D7BEE4}"/>
                </a:ext>
              </a:extLst>
            </p:cNvPr>
            <p:cNvSpPr txBox="1"/>
            <p:nvPr/>
          </p:nvSpPr>
          <p:spPr>
            <a:xfrm>
              <a:off x="6343199" y="5644625"/>
              <a:ext cx="17348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SPORT 02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5C3A15F-7CCC-4556-9C32-42DF38F77880}"/>
              </a:ext>
            </a:extLst>
          </p:cNvPr>
          <p:cNvGrpSpPr/>
          <p:nvPr/>
        </p:nvGrpSpPr>
        <p:grpSpPr>
          <a:xfrm>
            <a:off x="694053" y="2628764"/>
            <a:ext cx="2624891" cy="1150855"/>
            <a:chOff x="764066" y="3230448"/>
            <a:chExt cx="2624891" cy="1150855"/>
          </a:xfrm>
        </p:grpSpPr>
        <p:sp>
          <p:nvSpPr>
            <p:cNvPr id="20" name="文本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1B51E5D-3B96-4914-93D9-09C459D9F005}"/>
                </a:ext>
              </a:extLst>
            </p:cNvPr>
            <p:cNvSpPr txBox="1"/>
            <p:nvPr/>
          </p:nvSpPr>
          <p:spPr>
            <a:xfrm>
              <a:off x="1448847" y="3230448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67AB1A4-BA53-40C8-B61F-EDD89A5A6E83}"/>
                </a:ext>
              </a:extLst>
            </p:cNvPr>
            <p:cNvSpPr txBox="1"/>
            <p:nvPr/>
          </p:nvSpPr>
          <p:spPr>
            <a:xfrm>
              <a:off x="764066" y="3642639"/>
              <a:ext cx="262489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C40E840-9AD7-4795-91F3-00104B882170}"/>
              </a:ext>
            </a:extLst>
          </p:cNvPr>
          <p:cNvGrpSpPr/>
          <p:nvPr/>
        </p:nvGrpSpPr>
        <p:grpSpPr>
          <a:xfrm>
            <a:off x="694053" y="4159350"/>
            <a:ext cx="2624891" cy="1150855"/>
            <a:chOff x="764066" y="3230448"/>
            <a:chExt cx="2624891" cy="1150855"/>
          </a:xfrm>
        </p:grpSpPr>
        <p:sp>
          <p:nvSpPr>
            <p:cNvPr id="23" name="文本框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6358371-BE57-4748-9957-5D87EEB21C54}"/>
                </a:ext>
              </a:extLst>
            </p:cNvPr>
            <p:cNvSpPr txBox="1"/>
            <p:nvPr/>
          </p:nvSpPr>
          <p:spPr>
            <a:xfrm>
              <a:off x="1448847" y="3230448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F531178-0D89-4690-BA56-36211343304A}"/>
                </a:ext>
              </a:extLst>
            </p:cNvPr>
            <p:cNvSpPr txBox="1"/>
            <p:nvPr/>
          </p:nvSpPr>
          <p:spPr>
            <a:xfrm>
              <a:off x="764066" y="3642639"/>
              <a:ext cx="262489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BCE30E6-34F4-464C-B53B-18544BD625ED}"/>
              </a:ext>
            </a:extLst>
          </p:cNvPr>
          <p:cNvGrpSpPr/>
          <p:nvPr/>
        </p:nvGrpSpPr>
        <p:grpSpPr>
          <a:xfrm>
            <a:off x="8520235" y="2628764"/>
            <a:ext cx="2624891" cy="1150855"/>
            <a:chOff x="764066" y="3230448"/>
            <a:chExt cx="2624891" cy="1150855"/>
          </a:xfrm>
        </p:grpSpPr>
        <p:sp>
          <p:nvSpPr>
            <p:cNvPr id="26" name="文本框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DE69DC2-DF77-4BE5-85DE-5A456C46EE57}"/>
                </a:ext>
              </a:extLst>
            </p:cNvPr>
            <p:cNvSpPr txBox="1"/>
            <p:nvPr/>
          </p:nvSpPr>
          <p:spPr>
            <a:xfrm>
              <a:off x="1448847" y="3230448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E62A2FB-B5A3-4084-9118-C7A36AECBD11}"/>
                </a:ext>
              </a:extLst>
            </p:cNvPr>
            <p:cNvSpPr txBox="1"/>
            <p:nvPr/>
          </p:nvSpPr>
          <p:spPr>
            <a:xfrm>
              <a:off x="764066" y="3642639"/>
              <a:ext cx="262489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0565C94-FD48-4CFA-9E47-6B7246FF1C1E}"/>
              </a:ext>
            </a:extLst>
          </p:cNvPr>
          <p:cNvGrpSpPr/>
          <p:nvPr/>
        </p:nvGrpSpPr>
        <p:grpSpPr>
          <a:xfrm>
            <a:off x="8520235" y="4159350"/>
            <a:ext cx="2624891" cy="1150855"/>
            <a:chOff x="764066" y="3230448"/>
            <a:chExt cx="2624891" cy="1150855"/>
          </a:xfrm>
        </p:grpSpPr>
        <p:sp>
          <p:nvSpPr>
            <p:cNvPr id="29" name="文本框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338851E-FE5A-4199-98F8-8B08796053F4}"/>
                </a:ext>
              </a:extLst>
            </p:cNvPr>
            <p:cNvSpPr txBox="1"/>
            <p:nvPr/>
          </p:nvSpPr>
          <p:spPr>
            <a:xfrm>
              <a:off x="1448847" y="3230448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214B509-1057-4242-A4C1-D21F62A1B1AF}"/>
                </a:ext>
              </a:extLst>
            </p:cNvPr>
            <p:cNvSpPr txBox="1"/>
            <p:nvPr/>
          </p:nvSpPr>
          <p:spPr>
            <a:xfrm>
              <a:off x="764066" y="3642639"/>
              <a:ext cx="262489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单击此处添加标题内容，标题要与内容相符，需要注意字体大小及文本匹配程度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40565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606">
        <p:random/>
      </p:transition>
    </mc:Choice>
    <mc:Fallback xmlns="" xmlns:a16="http://schemas.microsoft.com/office/drawing/2014/main">
      <p:transition spd="slow" advTm="3606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47B74F5-9957-499E-A521-6D2DA719A8F1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3EB8A0F-6DC9-4014-B17E-595E9042B19D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C69417D2-F507-4534-BFB8-DB5233C42A71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0DB25A5E-500E-48ED-A1E3-D81AF10F2D8C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0E56C20-5293-4392-A9E3-3E1D01DD74E1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1B3FBD9-35A9-4DB4-A955-53AA5C2D681C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C056229-60FA-4807-9CF5-EEC0D5EEE4E9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年度问题解决提案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DA62D79-FFBD-4818-832B-8201127DD433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B6FCC1D-EDAE-4AA3-A9C5-F30B5116D507}"/>
              </a:ext>
            </a:extLst>
          </p:cNvPr>
          <p:cNvGrpSpPr/>
          <p:nvPr/>
        </p:nvGrpSpPr>
        <p:grpSpPr>
          <a:xfrm>
            <a:off x="1335173" y="2197100"/>
            <a:ext cx="2719471" cy="3011881"/>
            <a:chOff x="1335171" y="2514600"/>
            <a:chExt cx="2719471" cy="3011881"/>
          </a:xfrm>
        </p:grpSpPr>
        <p:sp>
          <p:nvSpPr>
            <p:cNvPr id="25" name="矩形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D7C11A8-EBAF-4EE9-9651-89B7050858D3}"/>
                </a:ext>
              </a:extLst>
            </p:cNvPr>
            <p:cNvSpPr/>
            <p:nvPr/>
          </p:nvSpPr>
          <p:spPr>
            <a:xfrm>
              <a:off x="1335171" y="2598963"/>
              <a:ext cx="2598821" cy="2927518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D4DD7A3-7690-42CC-8B38-242DA674C50F}"/>
                </a:ext>
              </a:extLst>
            </p:cNvPr>
            <p:cNvSpPr/>
            <p:nvPr/>
          </p:nvSpPr>
          <p:spPr>
            <a:xfrm>
              <a:off x="1455821" y="2514600"/>
              <a:ext cx="2598821" cy="29275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12121"/>
              </a:solidFill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EE2AC36-8237-416C-A88A-0753B4A698A2}"/>
                </a:ext>
              </a:extLst>
            </p:cNvPr>
            <p:cNvSpPr/>
            <p:nvPr/>
          </p:nvSpPr>
          <p:spPr>
            <a:xfrm>
              <a:off x="1783940" y="2806979"/>
              <a:ext cx="1948377" cy="1948377"/>
            </a:xfrm>
            <a:prstGeom prst="rect">
              <a:avLst/>
            </a:prstGeom>
            <a:blipFill dpi="0" rotWithShape="1">
              <a:blip r:embed="rId3"/>
              <a:srcRect/>
              <a:tile tx="0" ty="0" sx="100000" sy="100000" flip="none" algn="tl"/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6ABF43D-9CF0-4988-AEBC-12614B3FF6B9}"/>
                </a:ext>
              </a:extLst>
            </p:cNvPr>
            <p:cNvSpPr txBox="1"/>
            <p:nvPr/>
          </p:nvSpPr>
          <p:spPr>
            <a:xfrm>
              <a:off x="1999286" y="4898682"/>
              <a:ext cx="1604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06A5759-7B3E-4412-AF29-4236E6353800}"/>
              </a:ext>
            </a:extLst>
          </p:cNvPr>
          <p:cNvSpPr txBox="1"/>
          <p:nvPr/>
        </p:nvSpPr>
        <p:spPr>
          <a:xfrm>
            <a:off x="1737508" y="5364201"/>
            <a:ext cx="2035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单击此处添加标题内容，标题要与内容相符，注意字体大小及匹配程度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D8D7D66-F0D0-4E23-B542-A87E77483F48}"/>
              </a:ext>
            </a:extLst>
          </p:cNvPr>
          <p:cNvGrpSpPr/>
          <p:nvPr/>
        </p:nvGrpSpPr>
        <p:grpSpPr>
          <a:xfrm>
            <a:off x="4796590" y="2197100"/>
            <a:ext cx="2598821" cy="2927518"/>
            <a:chOff x="4796589" y="2514600"/>
            <a:chExt cx="2598821" cy="2927518"/>
          </a:xfrm>
        </p:grpSpPr>
        <p:sp>
          <p:nvSpPr>
            <p:cNvPr id="16" name="矩形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9F59E2B-B528-413A-919D-D5E48D23E0EA}"/>
                </a:ext>
              </a:extLst>
            </p:cNvPr>
            <p:cNvSpPr/>
            <p:nvPr/>
          </p:nvSpPr>
          <p:spPr>
            <a:xfrm>
              <a:off x="4796589" y="2514600"/>
              <a:ext cx="2598821" cy="2927518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6A73769-BA7F-4808-8C87-662E4B986D92}"/>
                </a:ext>
              </a:extLst>
            </p:cNvPr>
            <p:cNvSpPr/>
            <p:nvPr/>
          </p:nvSpPr>
          <p:spPr>
            <a:xfrm>
              <a:off x="5121811" y="2806978"/>
              <a:ext cx="1948377" cy="1948377"/>
            </a:xfrm>
            <a:prstGeom prst="rect">
              <a:avLst/>
            </a:prstGeom>
            <a:blipFill dpi="0"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>
              <a:outerShdw blurRad="241300" sx="101000" sy="101000" algn="ctr" rotWithShape="0">
                <a:schemeClr val="bg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9A65AFF-C7EF-44A7-94E1-DA17895D5D3B}"/>
                </a:ext>
              </a:extLst>
            </p:cNvPr>
            <p:cNvSpPr txBox="1"/>
            <p:nvPr/>
          </p:nvSpPr>
          <p:spPr>
            <a:xfrm>
              <a:off x="5293624" y="4898682"/>
              <a:ext cx="1604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C7C78C8-8FBF-4657-83E9-7576906D16BE}"/>
              </a:ext>
            </a:extLst>
          </p:cNvPr>
          <p:cNvGrpSpPr/>
          <p:nvPr/>
        </p:nvGrpSpPr>
        <p:grpSpPr>
          <a:xfrm>
            <a:off x="8137358" y="2197102"/>
            <a:ext cx="2723485" cy="3043931"/>
            <a:chOff x="8137357" y="2514600"/>
            <a:chExt cx="2723485" cy="3043931"/>
          </a:xfrm>
        </p:grpSpPr>
        <p:sp>
          <p:nvSpPr>
            <p:cNvPr id="26" name="矩形 2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B9C7B10-110B-4A4B-A44F-3B43333985C1}"/>
                </a:ext>
              </a:extLst>
            </p:cNvPr>
            <p:cNvSpPr/>
            <p:nvPr/>
          </p:nvSpPr>
          <p:spPr>
            <a:xfrm>
              <a:off x="8262021" y="2631013"/>
              <a:ext cx="2598821" cy="2927518"/>
            </a:xfrm>
            <a:prstGeom prst="rect">
              <a:avLst/>
            </a:prstGeom>
            <a:pattFill prst="wdDn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FA931F2-2A5B-49C3-8A95-DF11D596B11E}"/>
                </a:ext>
              </a:extLst>
            </p:cNvPr>
            <p:cNvSpPr/>
            <p:nvPr/>
          </p:nvSpPr>
          <p:spPr>
            <a:xfrm>
              <a:off x="8137357" y="2514600"/>
              <a:ext cx="2598821" cy="29275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12121"/>
              </a:solidFill>
            </a:ln>
            <a:effectLst>
              <a:outerShdw blurRad="635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198906F-5054-4389-B013-F37B2969D1DC}"/>
                </a:ext>
              </a:extLst>
            </p:cNvPr>
            <p:cNvSpPr/>
            <p:nvPr/>
          </p:nvSpPr>
          <p:spPr>
            <a:xfrm>
              <a:off x="8462578" y="2806979"/>
              <a:ext cx="1948377" cy="1948377"/>
            </a:xfrm>
            <a:prstGeom prst="rect">
              <a:avLst/>
            </a:prstGeom>
            <a:blipFill dpi="0" rotWithShape="1">
              <a:blip r:embed="rId5"/>
              <a:srcRect/>
              <a:tile tx="0" ty="0" sx="100000" sy="100000" flip="none" algn="tl"/>
            </a:blipFill>
            <a:ln>
              <a:noFill/>
            </a:ln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5B56925-EF58-45C5-9285-B7D4C1075400}"/>
                </a:ext>
              </a:extLst>
            </p:cNvPr>
            <p:cNvSpPr txBox="1"/>
            <p:nvPr/>
          </p:nvSpPr>
          <p:spPr>
            <a:xfrm>
              <a:off x="8634390" y="4898682"/>
              <a:ext cx="160475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992C153-A044-4CE4-ACAE-C6C58194BE04}"/>
              </a:ext>
            </a:extLst>
          </p:cNvPr>
          <p:cNvSpPr txBox="1"/>
          <p:nvPr/>
        </p:nvSpPr>
        <p:spPr>
          <a:xfrm>
            <a:off x="5078276" y="5364201"/>
            <a:ext cx="2035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单击此处添加标题内容，标题要与内容相符，注意字体大小及匹配程度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50E7F99-8324-4501-98EC-85DCD36F1BF5}"/>
              </a:ext>
            </a:extLst>
          </p:cNvPr>
          <p:cNvSpPr txBox="1"/>
          <p:nvPr/>
        </p:nvSpPr>
        <p:spPr>
          <a:xfrm>
            <a:off x="8419048" y="5364201"/>
            <a:ext cx="2035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cs typeface="+mn-ea"/>
                <a:sym typeface="+mn-lt"/>
              </a:rPr>
              <a:t>单击此处添加标题内容，标题要与内容相符，注意字体大小及匹配程度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361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02">
        <p:random/>
      </p:transition>
    </mc:Choice>
    <mc:Fallback xmlns="" xmlns:a16="http://schemas.microsoft.com/office/drawing/2014/main">
      <p:transition spd="slow" advTm="450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3" grpId="0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ACAC8F0-B8F8-4ED8-ABA3-74DCAFDC0CA3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A18AD6A-80C9-448D-82C4-F2958CC187A2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995B3AE4-C206-4D63-BFE8-3782AA806040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AC0C16A1-BA67-4635-B4A8-2AA082058328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94077D8-3D9A-4A73-ABC7-8953E9E289B3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2E3AB7F-B0A9-41D2-B69A-7EF4FBA0FB98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BB90462-2200-46F1-BA1B-07F017D46F4F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年度问题解决提案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6F5388D1-D5E0-4E48-831C-B64B0CC74CB3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50069F7-2168-416F-988D-5948E0F45FFC}"/>
              </a:ext>
            </a:extLst>
          </p:cNvPr>
          <p:cNvGrpSpPr/>
          <p:nvPr/>
        </p:nvGrpSpPr>
        <p:grpSpPr>
          <a:xfrm>
            <a:off x="1590397" y="2311974"/>
            <a:ext cx="1049867" cy="1049867"/>
            <a:chOff x="1794933" y="2861733"/>
            <a:chExt cx="1049867" cy="104986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1" name="椭圆 1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BAE60DD-F383-41D2-8B37-A3A15F15FE56}"/>
                </a:ext>
              </a:extLst>
            </p:cNvPr>
            <p:cNvSpPr/>
            <p:nvPr/>
          </p:nvSpPr>
          <p:spPr>
            <a:xfrm>
              <a:off x="1794933" y="2861733"/>
              <a:ext cx="1049867" cy="10498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4FD1EC5-D325-46F6-A81D-3C96EC0AFF70}"/>
                </a:ext>
              </a:extLst>
            </p:cNvPr>
            <p:cNvSpPr txBox="1"/>
            <p:nvPr/>
          </p:nvSpPr>
          <p:spPr>
            <a:xfrm>
              <a:off x="1879600" y="3001946"/>
              <a:ext cx="880534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6DC447C-9DC8-4AE2-8405-C54CE8D89838}"/>
              </a:ext>
            </a:extLst>
          </p:cNvPr>
          <p:cNvGrpSpPr/>
          <p:nvPr/>
        </p:nvGrpSpPr>
        <p:grpSpPr>
          <a:xfrm>
            <a:off x="4107820" y="2311974"/>
            <a:ext cx="1049867" cy="1049867"/>
            <a:chOff x="4312355" y="2861733"/>
            <a:chExt cx="1049867" cy="104986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4" name="椭圆 1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454AE53-DEFC-4670-BBC6-97A365BECB38}"/>
                </a:ext>
              </a:extLst>
            </p:cNvPr>
            <p:cNvSpPr/>
            <p:nvPr/>
          </p:nvSpPr>
          <p:spPr>
            <a:xfrm>
              <a:off x="4312355" y="2861733"/>
              <a:ext cx="1049867" cy="10498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499F190-1E99-47D1-AD02-09452024FDB9}"/>
                </a:ext>
              </a:extLst>
            </p:cNvPr>
            <p:cNvSpPr txBox="1"/>
            <p:nvPr/>
          </p:nvSpPr>
          <p:spPr>
            <a:xfrm>
              <a:off x="4397022" y="3001946"/>
              <a:ext cx="880534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6E7CFB4-1A92-445E-A460-CD3555758F39}"/>
              </a:ext>
            </a:extLst>
          </p:cNvPr>
          <p:cNvGrpSpPr/>
          <p:nvPr/>
        </p:nvGrpSpPr>
        <p:grpSpPr>
          <a:xfrm>
            <a:off x="6625241" y="2311974"/>
            <a:ext cx="1049867" cy="1049867"/>
            <a:chOff x="6829777" y="2861733"/>
            <a:chExt cx="1049867" cy="104986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7" name="椭圆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E492D20-2E32-4139-9928-9F069ED7DE56}"/>
                </a:ext>
              </a:extLst>
            </p:cNvPr>
            <p:cNvSpPr/>
            <p:nvPr/>
          </p:nvSpPr>
          <p:spPr>
            <a:xfrm>
              <a:off x="6829777" y="2861733"/>
              <a:ext cx="1049867" cy="10498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1355809-0BEB-4197-B78B-F0C4471FCB14}"/>
                </a:ext>
              </a:extLst>
            </p:cNvPr>
            <p:cNvSpPr txBox="1"/>
            <p:nvPr/>
          </p:nvSpPr>
          <p:spPr>
            <a:xfrm>
              <a:off x="6914444" y="3001946"/>
              <a:ext cx="880534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EDD2915-B929-4D83-A04F-E14324AE8A8D}"/>
              </a:ext>
            </a:extLst>
          </p:cNvPr>
          <p:cNvGrpSpPr/>
          <p:nvPr/>
        </p:nvGrpSpPr>
        <p:grpSpPr>
          <a:xfrm>
            <a:off x="9142665" y="2311974"/>
            <a:ext cx="1049867" cy="1049867"/>
            <a:chOff x="9347200" y="2861733"/>
            <a:chExt cx="1049867" cy="1049867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0" name="椭圆 1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01BF9EE-B0FF-4CE1-AE13-99AB3691F220}"/>
                </a:ext>
              </a:extLst>
            </p:cNvPr>
            <p:cNvSpPr/>
            <p:nvPr/>
          </p:nvSpPr>
          <p:spPr>
            <a:xfrm>
              <a:off x="9347200" y="2861733"/>
              <a:ext cx="1049867" cy="104986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0E17DA7-B59B-4461-A541-53FFB6D54244}"/>
                </a:ext>
              </a:extLst>
            </p:cNvPr>
            <p:cNvSpPr txBox="1"/>
            <p:nvPr/>
          </p:nvSpPr>
          <p:spPr>
            <a:xfrm>
              <a:off x="9431867" y="3001946"/>
              <a:ext cx="880534" cy="76944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62C01FF-B6FB-4485-853C-C81F5FF4D82A}"/>
              </a:ext>
            </a:extLst>
          </p:cNvPr>
          <p:cNvGrpSpPr/>
          <p:nvPr/>
        </p:nvGrpSpPr>
        <p:grpSpPr>
          <a:xfrm>
            <a:off x="1031309" y="3729944"/>
            <a:ext cx="2089137" cy="2019027"/>
            <a:chOff x="1235844" y="4126987"/>
            <a:chExt cx="2089137" cy="2019027"/>
          </a:xfrm>
        </p:grpSpPr>
        <p:sp>
          <p:nvSpPr>
            <p:cNvPr id="42" name="矩形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245797D-CA9F-4E0A-A0DD-5D39A5B313A7}"/>
                </a:ext>
              </a:extLst>
            </p:cNvPr>
            <p:cNvSpPr/>
            <p:nvPr/>
          </p:nvSpPr>
          <p:spPr>
            <a:xfrm>
              <a:off x="1235844" y="4247303"/>
              <a:ext cx="1981200" cy="1898711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524A347-AE58-413C-A919-3F55E9F68992}"/>
                </a:ext>
              </a:extLst>
            </p:cNvPr>
            <p:cNvSpPr/>
            <p:nvPr/>
          </p:nvSpPr>
          <p:spPr>
            <a:xfrm>
              <a:off x="1343781" y="4126987"/>
              <a:ext cx="1981200" cy="1898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DB4E2B9-669B-432C-BB68-9564B363806F}"/>
                </a:ext>
              </a:extLst>
            </p:cNvPr>
            <p:cNvGrpSpPr/>
            <p:nvPr/>
          </p:nvGrpSpPr>
          <p:grpSpPr>
            <a:xfrm>
              <a:off x="1419981" y="4368456"/>
              <a:ext cx="1828800" cy="1415772"/>
              <a:chOff x="1436914" y="4314096"/>
              <a:chExt cx="1828800" cy="1415772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EC03718-2274-439C-A83C-DD2B1097F7A4}"/>
                  </a:ext>
                </a:extLst>
              </p:cNvPr>
              <p:cNvSpPr txBox="1"/>
              <p:nvPr/>
            </p:nvSpPr>
            <p:spPr>
              <a:xfrm>
                <a:off x="1436914" y="4775761"/>
                <a:ext cx="1828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单击此处添加标题内容，标题要与内容相符，注意字体大小。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32281A0-DEEF-4681-8158-6A3B463161DD}"/>
                  </a:ext>
                </a:extLst>
              </p:cNvPr>
              <p:cNvSpPr txBox="1"/>
              <p:nvPr/>
            </p:nvSpPr>
            <p:spPr>
              <a:xfrm>
                <a:off x="1436914" y="4314096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27" name="组合 2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171BE54-D762-4368-A7CC-B2492B65B4A9}"/>
              </a:ext>
            </a:extLst>
          </p:cNvPr>
          <p:cNvGrpSpPr/>
          <p:nvPr/>
        </p:nvGrpSpPr>
        <p:grpSpPr>
          <a:xfrm>
            <a:off x="3531938" y="3729942"/>
            <a:ext cx="2095447" cy="2019026"/>
            <a:chOff x="3736474" y="4126987"/>
            <a:chExt cx="2095446" cy="2019026"/>
          </a:xfrm>
        </p:grpSpPr>
        <p:sp>
          <p:nvSpPr>
            <p:cNvPr id="43" name="矩形 4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10F5E36-5D25-4DFB-8DEA-8E3CBB826ADC}"/>
                </a:ext>
              </a:extLst>
            </p:cNvPr>
            <p:cNvSpPr/>
            <p:nvPr/>
          </p:nvSpPr>
          <p:spPr>
            <a:xfrm>
              <a:off x="3736474" y="4247302"/>
              <a:ext cx="1981200" cy="1898711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E35F0EE-7045-4900-B9A7-A39975D46CBF}"/>
                </a:ext>
              </a:extLst>
            </p:cNvPr>
            <p:cNvSpPr/>
            <p:nvPr/>
          </p:nvSpPr>
          <p:spPr>
            <a:xfrm>
              <a:off x="3850720" y="4126987"/>
              <a:ext cx="1981200" cy="1898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39B257A-329A-4F12-BF79-697599751AFB}"/>
                </a:ext>
              </a:extLst>
            </p:cNvPr>
            <p:cNvGrpSpPr/>
            <p:nvPr/>
          </p:nvGrpSpPr>
          <p:grpSpPr>
            <a:xfrm>
              <a:off x="3922888" y="4368456"/>
              <a:ext cx="1828800" cy="1415772"/>
              <a:chOff x="1436914" y="4314096"/>
              <a:chExt cx="1828800" cy="1415772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E745BA6C-B369-4739-991B-4A7A62C3C38E}"/>
                  </a:ext>
                </a:extLst>
              </p:cNvPr>
              <p:cNvSpPr txBox="1"/>
              <p:nvPr/>
            </p:nvSpPr>
            <p:spPr>
              <a:xfrm>
                <a:off x="1436914" y="4775761"/>
                <a:ext cx="1828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单击此处添加标题内容，标题要与内容相符，注意字体大小。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F9F743CE-FDF4-4CD0-9A65-48EEAD36E2DE}"/>
                  </a:ext>
                </a:extLst>
              </p:cNvPr>
              <p:cNvSpPr txBox="1"/>
              <p:nvPr/>
            </p:nvSpPr>
            <p:spPr>
              <a:xfrm>
                <a:off x="1436914" y="4314096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8CD249A-6D51-46F7-AE15-7227991D2037}"/>
              </a:ext>
            </a:extLst>
          </p:cNvPr>
          <p:cNvGrpSpPr/>
          <p:nvPr/>
        </p:nvGrpSpPr>
        <p:grpSpPr>
          <a:xfrm>
            <a:off x="6032569" y="3729944"/>
            <a:ext cx="2101755" cy="2019025"/>
            <a:chOff x="6237104" y="4126987"/>
            <a:chExt cx="2101755" cy="2019025"/>
          </a:xfrm>
        </p:grpSpPr>
        <p:sp>
          <p:nvSpPr>
            <p:cNvPr id="44" name="矩形 4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AA2AEB9-8E5B-4C4E-95F7-FA75073604DB}"/>
                </a:ext>
              </a:extLst>
            </p:cNvPr>
            <p:cNvSpPr/>
            <p:nvPr/>
          </p:nvSpPr>
          <p:spPr>
            <a:xfrm>
              <a:off x="6237104" y="4247301"/>
              <a:ext cx="1981200" cy="1898711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4308963-A4BD-4D92-B956-CD6474776ACA}"/>
                </a:ext>
              </a:extLst>
            </p:cNvPr>
            <p:cNvSpPr/>
            <p:nvPr/>
          </p:nvSpPr>
          <p:spPr>
            <a:xfrm>
              <a:off x="6357659" y="4126987"/>
              <a:ext cx="1981200" cy="1898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2647129-D84F-46D0-8A6C-9494CE3FCC01}"/>
                </a:ext>
              </a:extLst>
            </p:cNvPr>
            <p:cNvGrpSpPr/>
            <p:nvPr/>
          </p:nvGrpSpPr>
          <p:grpSpPr>
            <a:xfrm>
              <a:off x="6433859" y="4368456"/>
              <a:ext cx="1828800" cy="1415772"/>
              <a:chOff x="1436914" y="4314096"/>
              <a:chExt cx="1828800" cy="1415772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B95A4918-DC70-4943-9CF8-2889D679E6EC}"/>
                  </a:ext>
                </a:extLst>
              </p:cNvPr>
              <p:cNvSpPr txBox="1"/>
              <p:nvPr/>
            </p:nvSpPr>
            <p:spPr>
              <a:xfrm>
                <a:off x="1436914" y="4775761"/>
                <a:ext cx="1828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单击此处添加标题内容，标题要与内容相符，注意字体大小。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4B9EB8D5-1928-43F4-BCC5-69938DA95F01}"/>
                  </a:ext>
                </a:extLst>
              </p:cNvPr>
              <p:cNvSpPr txBox="1"/>
              <p:nvPr/>
            </p:nvSpPr>
            <p:spPr>
              <a:xfrm>
                <a:off x="1436914" y="4314096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C769810-89C2-4D7D-9040-51E1518037C9}"/>
              </a:ext>
            </a:extLst>
          </p:cNvPr>
          <p:cNvGrpSpPr/>
          <p:nvPr/>
        </p:nvGrpSpPr>
        <p:grpSpPr>
          <a:xfrm>
            <a:off x="8533200" y="3729942"/>
            <a:ext cx="2108065" cy="2007146"/>
            <a:chOff x="8737734" y="4126987"/>
            <a:chExt cx="2108065" cy="2007146"/>
          </a:xfrm>
        </p:grpSpPr>
        <p:sp>
          <p:nvSpPr>
            <p:cNvPr id="45" name="矩形 4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600004B-3104-4322-A7E7-1DE01F552B49}"/>
                </a:ext>
              </a:extLst>
            </p:cNvPr>
            <p:cNvSpPr/>
            <p:nvPr/>
          </p:nvSpPr>
          <p:spPr>
            <a:xfrm>
              <a:off x="8737734" y="4235422"/>
              <a:ext cx="1981200" cy="1898711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CB52A6FB-7D87-42FD-BE52-2F0987822467}"/>
                </a:ext>
              </a:extLst>
            </p:cNvPr>
            <p:cNvSpPr/>
            <p:nvPr/>
          </p:nvSpPr>
          <p:spPr>
            <a:xfrm>
              <a:off x="8864599" y="4126987"/>
              <a:ext cx="1981200" cy="18987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917CC98-6596-4133-BEB6-44DDAD7078F6}"/>
                </a:ext>
              </a:extLst>
            </p:cNvPr>
            <p:cNvGrpSpPr/>
            <p:nvPr/>
          </p:nvGrpSpPr>
          <p:grpSpPr>
            <a:xfrm>
              <a:off x="8940799" y="4368456"/>
              <a:ext cx="1828800" cy="1415772"/>
              <a:chOff x="1436914" y="4314096"/>
              <a:chExt cx="1828800" cy="1415772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2BF3100C-7317-44E5-86C3-13F6200FC8D9}"/>
                  </a:ext>
                </a:extLst>
              </p:cNvPr>
              <p:cNvSpPr txBox="1"/>
              <p:nvPr/>
            </p:nvSpPr>
            <p:spPr>
              <a:xfrm>
                <a:off x="1436914" y="4775761"/>
                <a:ext cx="18288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单击此处添加标题内容，标题要与内容相符，注意字体大小。</a:t>
                </a:r>
              </a:p>
            </p:txBody>
          </p:sp>
          <p:sp>
            <p:nvSpPr>
              <p:cNvPr id="41" name="文本框 40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3973DEBA-8899-4991-B013-5275AFC76AF9}"/>
                  </a:ext>
                </a:extLst>
              </p:cNvPr>
              <p:cNvSpPr txBox="1"/>
              <p:nvPr/>
            </p:nvSpPr>
            <p:spPr>
              <a:xfrm>
                <a:off x="1436914" y="4314096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65573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94">
        <p:random/>
      </p:transition>
    </mc:Choice>
    <mc:Fallback xmlns="" xmlns:a16="http://schemas.microsoft.com/office/drawing/2014/main">
      <p:transition spd="slow" advTm="459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790DCC-C080-4183-811A-FBE11877A3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9FA00B3-0186-447A-8C84-1411887AA093}"/>
              </a:ext>
            </a:extLst>
          </p:cNvPr>
          <p:cNvGrpSpPr/>
          <p:nvPr/>
        </p:nvGrpSpPr>
        <p:grpSpPr>
          <a:xfrm>
            <a:off x="1133861" y="1636920"/>
            <a:ext cx="3679441" cy="3584163"/>
            <a:chOff x="956059" y="1636918"/>
            <a:chExt cx="3679441" cy="3584163"/>
          </a:xfrm>
        </p:grpSpPr>
        <p:grpSp>
          <p:nvGrpSpPr>
            <p:cNvPr id="2" name="组合 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867036-5D8F-4CF8-A059-8D9B1810A92F}"/>
                </a:ext>
              </a:extLst>
            </p:cNvPr>
            <p:cNvGrpSpPr/>
            <p:nvPr/>
          </p:nvGrpSpPr>
          <p:grpSpPr>
            <a:xfrm>
              <a:off x="956059" y="1636918"/>
              <a:ext cx="3679441" cy="3584163"/>
              <a:chOff x="3497766" y="445168"/>
              <a:chExt cx="5730455" cy="5582066"/>
            </a:xfrm>
          </p:grpSpPr>
          <p:sp>
            <p:nvSpPr>
              <p:cNvPr id="3" name="椭圆 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BDEEEAF-948A-4DF0-A464-B781076E8DEF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" name="椭圆 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8BCD078-616A-45B2-A563-57077B0B8FDA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03890C-A67C-4A54-84D8-4AAB050E7B75}"/>
                </a:ext>
              </a:extLst>
            </p:cNvPr>
            <p:cNvSpPr txBox="1"/>
            <p:nvPr/>
          </p:nvSpPr>
          <p:spPr>
            <a:xfrm>
              <a:off x="1155700" y="2769860"/>
              <a:ext cx="3479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cs typeface="+mn-ea"/>
                  <a:sym typeface="+mn-lt"/>
                </a:rPr>
                <a:t>CONTENTES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6" name="矩形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DA6AA9-75FD-470E-9A03-EFE63478FD18}"/>
                </a:ext>
              </a:extLst>
            </p:cNvPr>
            <p:cNvSpPr/>
            <p:nvPr/>
          </p:nvSpPr>
          <p:spPr>
            <a:xfrm>
              <a:off x="2411730" y="3315970"/>
              <a:ext cx="967740" cy="45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11EA55F-0D5C-4C98-826A-405BEF99CD8F}"/>
                </a:ext>
              </a:extLst>
            </p:cNvPr>
            <p:cNvSpPr txBox="1"/>
            <p:nvPr/>
          </p:nvSpPr>
          <p:spPr>
            <a:xfrm>
              <a:off x="1542300" y="3540667"/>
              <a:ext cx="27066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ENTERPRISE SIMPLE WORK REPORT BUSINESS SUMMARY BUSINESS PLAN BUSINESS STYLE</a:t>
              </a:r>
              <a:endParaRPr lang="zh-CN" altLang="en-US" sz="8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EB2B621-999D-49F0-B7FE-CDAD29BC8595}"/>
              </a:ext>
            </a:extLst>
          </p:cNvPr>
          <p:cNvGrpSpPr/>
          <p:nvPr/>
        </p:nvGrpSpPr>
        <p:grpSpPr>
          <a:xfrm>
            <a:off x="5921537" y="1430306"/>
            <a:ext cx="5219623" cy="715580"/>
            <a:chOff x="6288505" y="1538442"/>
            <a:chExt cx="5219623" cy="715580"/>
          </a:xfrm>
        </p:grpSpPr>
        <p:sp>
          <p:nvSpPr>
            <p:cNvPr id="10" name="文本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B20ADF-B3E0-4279-8C35-A65047FAE412}"/>
                </a:ext>
              </a:extLst>
            </p:cNvPr>
            <p:cNvSpPr txBox="1"/>
            <p:nvPr/>
          </p:nvSpPr>
          <p:spPr>
            <a:xfrm>
              <a:off x="6288505" y="1542289"/>
              <a:ext cx="8234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i="1" dirty="0">
                  <a:cs typeface="+mn-ea"/>
                  <a:sym typeface="+mn-lt"/>
                </a:rPr>
                <a:t>01.</a:t>
              </a:r>
              <a:endParaRPr lang="zh-CN" altLang="en-US" sz="4000" i="1" dirty="0"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8D3748-ED75-4D27-96D3-508DE7371313}"/>
                </a:ext>
              </a:extLst>
            </p:cNvPr>
            <p:cNvGrpSpPr/>
            <p:nvPr/>
          </p:nvGrpSpPr>
          <p:grpSpPr>
            <a:xfrm>
              <a:off x="7030801" y="1538442"/>
              <a:ext cx="4477327" cy="715580"/>
              <a:chOff x="7030801" y="1538442"/>
              <a:chExt cx="4477327" cy="715580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1F4F13-023E-469B-A4F4-85B574083CBF}"/>
                  </a:ext>
                </a:extLst>
              </p:cNvPr>
              <p:cNvGrpSpPr/>
              <p:nvPr/>
            </p:nvGrpSpPr>
            <p:grpSpPr>
              <a:xfrm>
                <a:off x="7030801" y="1538442"/>
                <a:ext cx="4477327" cy="715580"/>
                <a:chOff x="7030801" y="1538442"/>
                <a:chExt cx="4477327" cy="715580"/>
              </a:xfrm>
            </p:grpSpPr>
            <p:sp>
              <p:nvSpPr>
                <p:cNvPr id="14" name="文本框 13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70DCEDB-FA3B-45F7-B8C2-EAB8E959B1A0}"/>
                    </a:ext>
                  </a:extLst>
                </p:cNvPr>
                <p:cNvSpPr txBox="1"/>
                <p:nvPr/>
              </p:nvSpPr>
              <p:spPr>
                <a:xfrm>
                  <a:off x="7030801" y="1538442"/>
                  <a:ext cx="33676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企业年度发展总结</a:t>
                  </a:r>
                </a:p>
              </p:txBody>
            </p:sp>
            <p:sp>
              <p:nvSpPr>
                <p:cNvPr id="15" name="文本框 14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71F073-39AF-498F-8016-A152253BC4D5}"/>
                    </a:ext>
                  </a:extLst>
                </p:cNvPr>
                <p:cNvSpPr txBox="1"/>
                <p:nvPr/>
              </p:nvSpPr>
              <p:spPr>
                <a:xfrm>
                  <a:off x="7066756" y="2023190"/>
                  <a:ext cx="444137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spc="300" dirty="0">
                      <a:cs typeface="+mn-ea"/>
                      <a:sym typeface="+mn-lt"/>
                    </a:rPr>
                    <a:t>ENTERPRISE ANNUAL DEVELOPMENT SUMMARY</a:t>
                  </a:r>
                  <a:endParaRPr lang="zh-CN" altLang="en-US" sz="900" spc="3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" name="矩形: 圆角 1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1D5001-340E-4C90-8560-F414F7E88EAA}"/>
                  </a:ext>
                </a:extLst>
              </p:cNvPr>
              <p:cNvSpPr/>
              <p:nvPr/>
            </p:nvSpPr>
            <p:spPr>
              <a:xfrm flipV="1">
                <a:off x="7151860" y="1965928"/>
                <a:ext cx="877715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D7D90B-2D40-4C87-8F7B-48CD88D0DF99}"/>
              </a:ext>
            </a:extLst>
          </p:cNvPr>
          <p:cNvGrpSpPr/>
          <p:nvPr/>
        </p:nvGrpSpPr>
        <p:grpSpPr>
          <a:xfrm>
            <a:off x="5921537" y="2570132"/>
            <a:ext cx="5219623" cy="715580"/>
            <a:chOff x="6288505" y="1538442"/>
            <a:chExt cx="5219623" cy="715580"/>
          </a:xfrm>
        </p:grpSpPr>
        <p:sp>
          <p:nvSpPr>
            <p:cNvPr id="17" name="文本框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75FC0B-79EB-433F-8D29-F682B50DF308}"/>
                </a:ext>
              </a:extLst>
            </p:cNvPr>
            <p:cNvSpPr txBox="1"/>
            <p:nvPr/>
          </p:nvSpPr>
          <p:spPr>
            <a:xfrm>
              <a:off x="6288505" y="1542289"/>
              <a:ext cx="8234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i="1" dirty="0">
                  <a:cs typeface="+mn-ea"/>
                  <a:sym typeface="+mn-lt"/>
                </a:rPr>
                <a:t>02.</a:t>
              </a:r>
              <a:endParaRPr lang="zh-CN" altLang="en-US" sz="4000" i="1" dirty="0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51C6FA3-AFC9-4FE4-B16A-3B367537D45A}"/>
                </a:ext>
              </a:extLst>
            </p:cNvPr>
            <p:cNvGrpSpPr/>
            <p:nvPr/>
          </p:nvGrpSpPr>
          <p:grpSpPr>
            <a:xfrm>
              <a:off x="7030801" y="1538442"/>
              <a:ext cx="4477327" cy="715580"/>
              <a:chOff x="7030801" y="1538442"/>
              <a:chExt cx="4477327" cy="715580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2B1379-EA08-4D5A-920A-836BA6EF601D}"/>
                  </a:ext>
                </a:extLst>
              </p:cNvPr>
              <p:cNvGrpSpPr/>
              <p:nvPr/>
            </p:nvGrpSpPr>
            <p:grpSpPr>
              <a:xfrm>
                <a:off x="7030801" y="1538442"/>
                <a:ext cx="4477327" cy="715580"/>
                <a:chOff x="7030801" y="1538442"/>
                <a:chExt cx="4477327" cy="715580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2A558C-49F1-48A2-A624-0035677B6737}"/>
                    </a:ext>
                  </a:extLst>
                </p:cNvPr>
                <p:cNvSpPr txBox="1"/>
                <p:nvPr/>
              </p:nvSpPr>
              <p:spPr>
                <a:xfrm>
                  <a:off x="7030801" y="1538442"/>
                  <a:ext cx="33676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项目发展汇总分析</a:t>
                  </a:r>
                </a:p>
              </p:txBody>
            </p:sp>
            <p:sp>
              <p:nvSpPr>
                <p:cNvPr id="22" name="文本框 21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2A53065-A388-4E31-9419-7A37D598672D}"/>
                    </a:ext>
                  </a:extLst>
                </p:cNvPr>
                <p:cNvSpPr txBox="1"/>
                <p:nvPr/>
              </p:nvSpPr>
              <p:spPr>
                <a:xfrm>
                  <a:off x="7066756" y="2023190"/>
                  <a:ext cx="444137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spc="300" dirty="0">
                      <a:cs typeface="+mn-ea"/>
                      <a:sym typeface="+mn-lt"/>
                    </a:rPr>
                    <a:t>ENTERPRISE ANNUAL DEVELOPMENT SUMMARY</a:t>
                  </a:r>
                  <a:endParaRPr lang="zh-CN" altLang="en-US" sz="900" spc="3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" name="矩形: 圆角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610056-C120-4B8B-B905-B09A84A4F159}"/>
                  </a:ext>
                </a:extLst>
              </p:cNvPr>
              <p:cNvSpPr/>
              <p:nvPr/>
            </p:nvSpPr>
            <p:spPr>
              <a:xfrm flipV="1">
                <a:off x="7151860" y="1965928"/>
                <a:ext cx="877715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C394BF-FF97-46C1-90A3-70FE737766B2}"/>
              </a:ext>
            </a:extLst>
          </p:cNvPr>
          <p:cNvGrpSpPr/>
          <p:nvPr/>
        </p:nvGrpSpPr>
        <p:grpSpPr>
          <a:xfrm>
            <a:off x="5921537" y="3709958"/>
            <a:ext cx="5219623" cy="715580"/>
            <a:chOff x="6288505" y="1538442"/>
            <a:chExt cx="5219623" cy="715580"/>
          </a:xfrm>
        </p:grpSpPr>
        <p:sp>
          <p:nvSpPr>
            <p:cNvPr id="24" name="文本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99796A-8DD5-4B6E-B5F3-545B0A14F96D}"/>
                </a:ext>
              </a:extLst>
            </p:cNvPr>
            <p:cNvSpPr txBox="1"/>
            <p:nvPr/>
          </p:nvSpPr>
          <p:spPr>
            <a:xfrm>
              <a:off x="6288505" y="1542289"/>
              <a:ext cx="8234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i="1" dirty="0">
                  <a:cs typeface="+mn-ea"/>
                  <a:sym typeface="+mn-lt"/>
                </a:rPr>
                <a:t>03.</a:t>
              </a:r>
              <a:endParaRPr lang="zh-CN" altLang="en-US" sz="4000" i="1" dirty="0">
                <a:cs typeface="+mn-ea"/>
                <a:sym typeface="+mn-lt"/>
              </a:endParaRPr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DB53E3-1570-4BAA-9A51-8538D584A1B4}"/>
                </a:ext>
              </a:extLst>
            </p:cNvPr>
            <p:cNvGrpSpPr/>
            <p:nvPr/>
          </p:nvGrpSpPr>
          <p:grpSpPr>
            <a:xfrm>
              <a:off x="7030801" y="1538442"/>
              <a:ext cx="4477327" cy="715580"/>
              <a:chOff x="7030801" y="1538442"/>
              <a:chExt cx="4477327" cy="715580"/>
            </a:xfrm>
          </p:grpSpPr>
          <p:grpSp>
            <p:nvGrpSpPr>
              <p:cNvPr id="26" name="组合 2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A6E2EA-7784-4724-BC76-5EF2F0535DC6}"/>
                  </a:ext>
                </a:extLst>
              </p:cNvPr>
              <p:cNvGrpSpPr/>
              <p:nvPr/>
            </p:nvGrpSpPr>
            <p:grpSpPr>
              <a:xfrm>
                <a:off x="7030801" y="1538442"/>
                <a:ext cx="4477327" cy="715580"/>
                <a:chOff x="7030801" y="1538442"/>
                <a:chExt cx="4477327" cy="715580"/>
              </a:xfrm>
            </p:grpSpPr>
            <p:sp>
              <p:nvSpPr>
                <p:cNvPr id="28" name="文本框 27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931240-53F7-4A7F-BE5F-8D4C4854575F}"/>
                    </a:ext>
                  </a:extLst>
                </p:cNvPr>
                <p:cNvSpPr txBox="1"/>
                <p:nvPr/>
              </p:nvSpPr>
              <p:spPr>
                <a:xfrm>
                  <a:off x="7030801" y="1538442"/>
                  <a:ext cx="33676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年度问题解决提案</a:t>
                  </a: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BD6DD5-70F5-4700-858B-C5F40C15538B}"/>
                    </a:ext>
                  </a:extLst>
                </p:cNvPr>
                <p:cNvSpPr txBox="1"/>
                <p:nvPr/>
              </p:nvSpPr>
              <p:spPr>
                <a:xfrm>
                  <a:off x="7066756" y="2023190"/>
                  <a:ext cx="444137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spc="300" dirty="0">
                      <a:cs typeface="+mn-ea"/>
                      <a:sym typeface="+mn-lt"/>
                    </a:rPr>
                    <a:t>ENTERPRISE ANNUAL DEVELOPMENT SUMMARY</a:t>
                  </a:r>
                  <a:endParaRPr lang="zh-CN" altLang="en-US" sz="900" spc="3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7" name="矩形: 圆角 2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7374F4-E5E6-45AE-9BDD-ABD6966BFA34}"/>
                  </a:ext>
                </a:extLst>
              </p:cNvPr>
              <p:cNvSpPr/>
              <p:nvPr/>
            </p:nvSpPr>
            <p:spPr>
              <a:xfrm flipV="1">
                <a:off x="7151860" y="1965928"/>
                <a:ext cx="877715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7D1E52-4482-4D28-A5BD-2E852C13C490}"/>
              </a:ext>
            </a:extLst>
          </p:cNvPr>
          <p:cNvGrpSpPr/>
          <p:nvPr/>
        </p:nvGrpSpPr>
        <p:grpSpPr>
          <a:xfrm>
            <a:off x="5921537" y="4849785"/>
            <a:ext cx="5219623" cy="715580"/>
            <a:chOff x="6288505" y="1538442"/>
            <a:chExt cx="5219623" cy="715580"/>
          </a:xfrm>
        </p:grpSpPr>
        <p:sp>
          <p:nvSpPr>
            <p:cNvPr id="31" name="文本框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5DD998-A634-447D-83FC-461D58945FDA}"/>
                </a:ext>
              </a:extLst>
            </p:cNvPr>
            <p:cNvSpPr txBox="1"/>
            <p:nvPr/>
          </p:nvSpPr>
          <p:spPr>
            <a:xfrm>
              <a:off x="6288505" y="1542289"/>
              <a:ext cx="82349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i="1" dirty="0">
                  <a:cs typeface="+mn-ea"/>
                  <a:sym typeface="+mn-lt"/>
                </a:rPr>
                <a:t>04.</a:t>
              </a:r>
              <a:endParaRPr lang="zh-CN" altLang="en-US" sz="4000" i="1" dirty="0">
                <a:cs typeface="+mn-ea"/>
                <a:sym typeface="+mn-lt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DC22B9-4DCB-406E-B499-E5550BB8FA63}"/>
                </a:ext>
              </a:extLst>
            </p:cNvPr>
            <p:cNvGrpSpPr/>
            <p:nvPr/>
          </p:nvGrpSpPr>
          <p:grpSpPr>
            <a:xfrm>
              <a:off x="7030801" y="1538442"/>
              <a:ext cx="4477327" cy="715580"/>
              <a:chOff x="7030801" y="1538442"/>
              <a:chExt cx="4477327" cy="715580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482492-8F31-415F-A452-FBFCCC3B5AE2}"/>
                  </a:ext>
                </a:extLst>
              </p:cNvPr>
              <p:cNvGrpSpPr/>
              <p:nvPr/>
            </p:nvGrpSpPr>
            <p:grpSpPr>
              <a:xfrm>
                <a:off x="7030801" y="1538442"/>
                <a:ext cx="4477327" cy="715580"/>
                <a:chOff x="7030801" y="1538442"/>
                <a:chExt cx="4477327" cy="715580"/>
              </a:xfrm>
            </p:grpSpPr>
            <p:sp>
              <p:nvSpPr>
                <p:cNvPr id="35" name="文本框 34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837032-9682-4A17-9704-7ECBFF5BD0F8}"/>
                    </a:ext>
                  </a:extLst>
                </p:cNvPr>
                <p:cNvSpPr txBox="1"/>
                <p:nvPr/>
              </p:nvSpPr>
              <p:spPr>
                <a:xfrm>
                  <a:off x="7030801" y="1538442"/>
                  <a:ext cx="336767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spc="400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+mn-ea"/>
                      <a:sym typeface="+mn-lt"/>
                    </a:rPr>
                    <a:t>未来项目进展情况</a:t>
                  </a:r>
                </a:p>
              </p:txBody>
            </p:sp>
            <p:sp>
              <p:nvSpPr>
                <p:cNvPr id="36" name="文本框 35">
                  <a:extLst>
                    <a:ext uri="{FF2B5EF4-FFF2-40B4-BE49-F238E27FC236}">
  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98A7F5-9B6C-4672-854E-9F3AD2F6B2EA}"/>
                    </a:ext>
                  </a:extLst>
                </p:cNvPr>
                <p:cNvSpPr txBox="1"/>
                <p:nvPr/>
              </p:nvSpPr>
              <p:spPr>
                <a:xfrm>
                  <a:off x="7066756" y="2023190"/>
                  <a:ext cx="4441372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900" spc="300" dirty="0">
                      <a:cs typeface="+mn-ea"/>
                      <a:sym typeface="+mn-lt"/>
                    </a:rPr>
                    <a:t>ENTERPRISE ANNUAL DEVELOPMENT SUMMARY</a:t>
                  </a:r>
                  <a:endParaRPr lang="zh-CN" altLang="en-US" sz="900" spc="300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" name="矩形: 圆角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39D622-8526-4210-A573-6ECBE4A2B0EE}"/>
                  </a:ext>
                </a:extLst>
              </p:cNvPr>
              <p:cNvSpPr/>
              <p:nvPr/>
            </p:nvSpPr>
            <p:spPr>
              <a:xfrm flipV="1">
                <a:off x="7151860" y="1965928"/>
                <a:ext cx="877715" cy="45719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84446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969">
        <p:random/>
      </p:transition>
    </mc:Choice>
    <mc:Fallback xmlns="" xmlns:a16="http://schemas.microsoft.com/office/drawing/2014/main" xmlns:a14="http://schemas.microsoft.com/office/drawing/2010/main">
      <p:transition spd="slow" advTm="296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E5D68E-6EC3-4308-86F8-3B5F49536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F96FB-BD3D-4B8D-9E38-5FFD6ED8B4FF}"/>
              </a:ext>
            </a:extLst>
          </p:cNvPr>
          <p:cNvGrpSpPr/>
          <p:nvPr/>
        </p:nvGrpSpPr>
        <p:grpSpPr>
          <a:xfrm>
            <a:off x="4092679" y="1504114"/>
            <a:ext cx="4006645" cy="3920123"/>
            <a:chOff x="4092678" y="1504112"/>
            <a:chExt cx="4006645" cy="3920123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9AAF8F-9F04-4BAC-8575-B28AAAE88452}"/>
                </a:ext>
              </a:extLst>
            </p:cNvPr>
            <p:cNvSpPr/>
            <p:nvPr/>
          </p:nvSpPr>
          <p:spPr>
            <a:xfrm rot="2634538">
              <a:off x="4135938" y="1504112"/>
              <a:ext cx="3920123" cy="3920123"/>
            </a:xfrm>
            <a:prstGeom prst="roundRect">
              <a:avLst>
                <a:gd name="adj" fmla="val 11804"/>
              </a:avLst>
            </a:prstGeom>
            <a:solidFill>
              <a:schemeClr val="bg1"/>
            </a:solidFill>
            <a:ln>
              <a:noFill/>
            </a:ln>
            <a:effectLst>
              <a:outerShdw blurRad="419100" sx="101000" sy="101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3B714B-8407-487D-885B-E8E578E31E8B}"/>
                </a:ext>
              </a:extLst>
            </p:cNvPr>
            <p:cNvSpPr txBox="1"/>
            <p:nvPr/>
          </p:nvSpPr>
          <p:spPr>
            <a:xfrm>
              <a:off x="4635500" y="1778000"/>
              <a:ext cx="2540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8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EF39E-9024-4E45-A9D5-5B7034E8660D}"/>
                </a:ext>
              </a:extLst>
            </p:cNvPr>
            <p:cNvSpPr txBox="1"/>
            <p:nvPr/>
          </p:nvSpPr>
          <p:spPr>
            <a:xfrm>
              <a:off x="4161489" y="3171787"/>
              <a:ext cx="38690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4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未来项目进展情况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50ABE9-5D91-4953-8E0B-473B0CFC9716}"/>
                </a:ext>
              </a:extLst>
            </p:cNvPr>
            <p:cNvSpPr txBox="1"/>
            <p:nvPr/>
          </p:nvSpPr>
          <p:spPr>
            <a:xfrm>
              <a:off x="4092678" y="3895730"/>
              <a:ext cx="4006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2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ENTERPRISE SIMPLE WORK REPORT BUSINESS SUMMARY BUSINESS PLAN BUSINESS STYLE</a:t>
              </a:r>
              <a:endParaRPr kumimoji="0" lang="zh-CN" altLang="en-US" sz="10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DC6E07-2372-4787-AE01-107ADB31C2EE}"/>
                </a:ext>
              </a:extLst>
            </p:cNvPr>
            <p:cNvSpPr/>
            <p:nvPr/>
          </p:nvSpPr>
          <p:spPr>
            <a:xfrm>
              <a:off x="5612130" y="3751374"/>
              <a:ext cx="967740" cy="45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8352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42">
        <p:random/>
      </p:transition>
    </mc:Choice>
    <mc:Fallback xmlns="" xmlns:a16="http://schemas.microsoft.com/office/drawing/2014/main" xmlns:a14="http://schemas.microsoft.com/office/drawing/2010/main">
      <p:transition spd="slow" advTm="134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8FF289-C629-4E7C-A19F-F4C44727F081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D175E3-FB6B-4324-B5CD-55E3A09B4FF8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7BA1E5-3844-4FE8-B26D-8B961E8320FF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DD47E97-3346-4698-913C-2BBE9CC2CE9E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ED62978-2DC3-4FFD-8171-45DF347B7E0A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0185A2-C05D-4942-8F58-DE0B34C7718D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234A91-2DEB-4A27-811F-B90899512C4E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未来项目进展情况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858A35D-2897-4CA4-A1E7-2C72E763C591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1E004E-D686-4E32-9409-49C03EAB863C}"/>
              </a:ext>
            </a:extLst>
          </p:cNvPr>
          <p:cNvGrpSpPr/>
          <p:nvPr/>
        </p:nvGrpSpPr>
        <p:grpSpPr>
          <a:xfrm>
            <a:off x="1356305" y="2254131"/>
            <a:ext cx="3401351" cy="3401351"/>
            <a:chOff x="1356303" y="2254129"/>
            <a:chExt cx="3401351" cy="3401351"/>
          </a:xfrm>
        </p:grpSpPr>
        <p:sp>
          <p:nvSpPr>
            <p:cNvPr id="10" name="椭圆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1453D4-7D43-4304-BBD8-A76435771B3F}"/>
                </a:ext>
              </a:extLst>
            </p:cNvPr>
            <p:cNvSpPr/>
            <p:nvPr/>
          </p:nvSpPr>
          <p:spPr>
            <a:xfrm>
              <a:off x="1356303" y="2254129"/>
              <a:ext cx="3401351" cy="3401351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C465AC-AFD3-4F9B-8C74-4B53C328C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65873" y="2968993"/>
              <a:ext cx="825987" cy="728430"/>
            </a:xfrm>
            <a:prstGeom prst="rect">
              <a:avLst/>
            </a:prstGeom>
          </p:spPr>
        </p:pic>
        <p:grpSp>
          <p:nvGrpSpPr>
            <p:cNvPr id="19" name="组合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A570D0A-8FAD-4AF0-AEA6-AE4EA6059234}"/>
                </a:ext>
              </a:extLst>
            </p:cNvPr>
            <p:cNvGrpSpPr/>
            <p:nvPr/>
          </p:nvGrpSpPr>
          <p:grpSpPr>
            <a:xfrm>
              <a:off x="1949033" y="3702493"/>
              <a:ext cx="1936995" cy="1200329"/>
              <a:chOff x="1986258" y="3646607"/>
              <a:chExt cx="1936995" cy="1200329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67CDC3-5761-4FCF-9479-6DFD3D501D4F}"/>
                  </a:ext>
                </a:extLst>
              </p:cNvPr>
              <p:cNvSpPr txBox="1"/>
              <p:nvPr/>
            </p:nvSpPr>
            <p:spPr>
              <a:xfrm>
                <a:off x="1986258" y="4108272"/>
                <a:ext cx="193699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单击此处添加标题内容标题要与内容相符注意字体大小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C740068-2955-4F38-8683-F72971F6CD05}"/>
                  </a:ext>
                </a:extLst>
              </p:cNvPr>
              <p:cNvSpPr txBox="1"/>
              <p:nvPr/>
            </p:nvSpPr>
            <p:spPr>
              <a:xfrm>
                <a:off x="2040355" y="3646607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D679E0-6A59-4D94-B1D7-860CFC6AE74B}"/>
              </a:ext>
            </a:extLst>
          </p:cNvPr>
          <p:cNvGrpSpPr/>
          <p:nvPr/>
        </p:nvGrpSpPr>
        <p:grpSpPr>
          <a:xfrm>
            <a:off x="7434350" y="2254131"/>
            <a:ext cx="3401351" cy="3401351"/>
            <a:chOff x="7434348" y="2254129"/>
            <a:chExt cx="3401351" cy="3401351"/>
          </a:xfrm>
        </p:grpSpPr>
        <p:sp>
          <p:nvSpPr>
            <p:cNvPr id="14" name="椭圆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8963AC-BDC1-493E-ABE0-D744646BFA5E}"/>
                </a:ext>
              </a:extLst>
            </p:cNvPr>
            <p:cNvSpPr/>
            <p:nvPr/>
          </p:nvSpPr>
          <p:spPr>
            <a:xfrm>
              <a:off x="7434348" y="2254129"/>
              <a:ext cx="3401351" cy="3401351"/>
            </a:xfrm>
            <a:prstGeom prst="ellips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3D3A2D4-1133-495D-91EB-C03C5A519C88}"/>
                </a:ext>
              </a:extLst>
            </p:cNvPr>
            <p:cNvGrpSpPr/>
            <p:nvPr/>
          </p:nvGrpSpPr>
          <p:grpSpPr>
            <a:xfrm>
              <a:off x="8305972" y="3702493"/>
              <a:ext cx="1936995" cy="1200329"/>
              <a:chOff x="1986258" y="3646607"/>
              <a:chExt cx="1936995" cy="1200329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6475C6B-726D-4736-83A2-760C658A360D}"/>
                  </a:ext>
                </a:extLst>
              </p:cNvPr>
              <p:cNvSpPr txBox="1"/>
              <p:nvPr/>
            </p:nvSpPr>
            <p:spPr>
              <a:xfrm>
                <a:off x="1986258" y="4108272"/>
                <a:ext cx="193699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单击此处添加标题内容标题要与内容相符注意字体大小</a:t>
                </a: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EF59E3-413E-452D-9B1F-B31E2F352D2D}"/>
                  </a:ext>
                </a:extLst>
              </p:cNvPr>
              <p:cNvSpPr txBox="1"/>
              <p:nvPr/>
            </p:nvSpPr>
            <p:spPr>
              <a:xfrm>
                <a:off x="2040355" y="3646607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88B668-E93C-4B07-8949-5763DA53DC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82245" y="2972944"/>
              <a:ext cx="705556" cy="592667"/>
            </a:xfrm>
            <a:prstGeom prst="rect">
              <a:avLst/>
            </a:prstGeom>
          </p:spPr>
        </p:pic>
      </p:grp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5C4ED9A-2EA6-4502-A93B-8EEF18DD8C2F}"/>
              </a:ext>
            </a:extLst>
          </p:cNvPr>
          <p:cNvGrpSpPr/>
          <p:nvPr/>
        </p:nvGrpSpPr>
        <p:grpSpPr>
          <a:xfrm>
            <a:off x="4038691" y="1908632"/>
            <a:ext cx="4114623" cy="4092344"/>
            <a:chOff x="4038690" y="1872536"/>
            <a:chExt cx="4114623" cy="4092344"/>
          </a:xfrm>
        </p:grpSpPr>
        <p:grpSp>
          <p:nvGrpSpPr>
            <p:cNvPr id="13" name="组合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6DBBD3-74CA-4268-8778-322F571E6A61}"/>
                </a:ext>
              </a:extLst>
            </p:cNvPr>
            <p:cNvGrpSpPr/>
            <p:nvPr/>
          </p:nvGrpSpPr>
          <p:grpSpPr>
            <a:xfrm>
              <a:off x="4038690" y="1872536"/>
              <a:ext cx="4114623" cy="4092344"/>
              <a:chOff x="4235293" y="1775658"/>
              <a:chExt cx="4114623" cy="4092344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C3BF3A-65F5-44C2-AB83-ED1BCD14EF7C}"/>
                  </a:ext>
                </a:extLst>
              </p:cNvPr>
              <p:cNvSpPr/>
              <p:nvPr/>
            </p:nvSpPr>
            <p:spPr>
              <a:xfrm>
                <a:off x="4235293" y="1969770"/>
                <a:ext cx="3898232" cy="3898232"/>
              </a:xfrm>
              <a:prstGeom prst="ellipse">
                <a:avLst/>
              </a:prstGeom>
              <a:pattFill prst="wdUpDiag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CE9BF7-C524-4A9D-95B4-D0536976CC3F}"/>
                  </a:ext>
                </a:extLst>
              </p:cNvPr>
              <p:cNvSpPr/>
              <p:nvPr/>
            </p:nvSpPr>
            <p:spPr>
              <a:xfrm>
                <a:off x="4451684" y="1775658"/>
                <a:ext cx="3898232" cy="3898232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27" name="图片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CA9CA5-927F-4C78-8A80-CAD83A8A8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56250" y="2878171"/>
              <a:ext cx="660400" cy="716845"/>
            </a:xfrm>
            <a:prstGeom prst="rect">
              <a:avLst/>
            </a:prstGeom>
          </p:spPr>
        </p:pic>
        <p:grpSp>
          <p:nvGrpSpPr>
            <p:cNvPr id="28" name="组合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13F329-B4DF-4A58-964E-3152A62D2096}"/>
                </a:ext>
              </a:extLst>
            </p:cNvPr>
            <p:cNvGrpSpPr/>
            <p:nvPr/>
          </p:nvGrpSpPr>
          <p:grpSpPr>
            <a:xfrm>
              <a:off x="5173938" y="3666397"/>
              <a:ext cx="1936995" cy="1200329"/>
              <a:chOff x="1986258" y="3646607"/>
              <a:chExt cx="1936995" cy="1200329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4E49E2C-C605-4099-B549-483AB9CF5EA1}"/>
                  </a:ext>
                </a:extLst>
              </p:cNvPr>
              <p:cNvSpPr txBox="1"/>
              <p:nvPr/>
            </p:nvSpPr>
            <p:spPr>
              <a:xfrm>
                <a:off x="1986258" y="4108272"/>
                <a:ext cx="1936995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spc="3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单击此处添加标题内容标题要与内容相符注意字体大小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02AFD1-3DCD-4F0D-BE54-700D606CF8D1}"/>
                  </a:ext>
                </a:extLst>
              </p:cNvPr>
              <p:cNvSpPr txBox="1"/>
              <p:nvPr/>
            </p:nvSpPr>
            <p:spPr>
              <a:xfrm>
                <a:off x="2040355" y="3646607"/>
                <a:ext cx="182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400" spc="3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1848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704">
        <p:random/>
      </p:transition>
    </mc:Choice>
    <mc:Fallback xmlns="" xmlns:a16="http://schemas.microsoft.com/office/drawing/2014/main" xmlns:a14="http://schemas.microsoft.com/office/drawing/2010/main">
      <p:transition spd="slow" advTm="1704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DF11A2-F9D5-4CAB-8A82-AC843F83E20A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7F4327D-1DE2-47C2-96D6-FC5247063429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35068B-94EF-4374-9A3C-C2F76B910C5E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AECE3DE-F9CB-4055-9176-F59DF09667D5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BCDDAD-EC59-4A90-98A3-1CF31A566C47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7E92D7-2611-487D-823B-3C2BC9880615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1C2E6AC-EE86-475A-A039-F88819E0F1DD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未来项目进展情况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A2BC45-E8B2-487C-B8F4-CE4255DB4523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sp>
        <p:nvSpPr>
          <p:cNvPr id="10" name="图文框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DFE48E-0347-43EA-97EF-6EFB42ABA59A}"/>
              </a:ext>
            </a:extLst>
          </p:cNvPr>
          <p:cNvSpPr/>
          <p:nvPr/>
        </p:nvSpPr>
        <p:spPr>
          <a:xfrm>
            <a:off x="1266169" y="2245522"/>
            <a:ext cx="4670960" cy="3290362"/>
          </a:xfrm>
          <a:prstGeom prst="frame">
            <a:avLst>
              <a:gd name="adj1" fmla="val 5552"/>
            </a:avLst>
          </a:prstGeom>
          <a:pattFill prst="wdUpDiag">
            <a:fgClr>
              <a:srgbClr val="2D303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EAC958-8A5A-41EC-A042-D1ACE37927F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416" y="1996426"/>
            <a:ext cx="4670960" cy="3113973"/>
          </a:xfrm>
          <a:prstGeom prst="rect">
            <a:avLst/>
          </a:prstGeom>
          <a:effectLst>
            <a:outerShdw blurRad="635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FF75B9-EFF2-4860-9B8A-4C76D8E8D976}"/>
              </a:ext>
            </a:extLst>
          </p:cNvPr>
          <p:cNvSpPr txBox="1"/>
          <p:nvPr/>
        </p:nvSpPr>
        <p:spPr>
          <a:xfrm>
            <a:off x="6487687" y="2099952"/>
            <a:ext cx="519763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900"/>
              </a:lnSpc>
              <a:buFont typeface="Wingdings" panose="05000000000000000000" pitchFamily="2" charset="2"/>
              <a:buChar char="u"/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单击此处添加标题内容，标题要复合内容要求，必须注意字体大小以及标题内容。单击此处添加标题内容。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A2D74F-35D8-42FC-BDE2-DE440925C829}"/>
              </a:ext>
            </a:extLst>
          </p:cNvPr>
          <p:cNvSpPr txBox="1"/>
          <p:nvPr/>
        </p:nvSpPr>
        <p:spPr>
          <a:xfrm>
            <a:off x="6487687" y="3373722"/>
            <a:ext cx="519763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900"/>
              </a:lnSpc>
              <a:buFont typeface="Wingdings" panose="05000000000000000000" pitchFamily="2" charset="2"/>
              <a:buChar char="u"/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单击此处添加标题内容，标题要复合内容要求，必须注意字体大小以及标题内容。单击此处添加标题内容。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2FD935B-3732-4887-9A9F-553C311E5EFE}"/>
              </a:ext>
            </a:extLst>
          </p:cNvPr>
          <p:cNvSpPr txBox="1"/>
          <p:nvPr/>
        </p:nvSpPr>
        <p:spPr>
          <a:xfrm>
            <a:off x="6487687" y="4647494"/>
            <a:ext cx="5197632" cy="823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1900"/>
              </a:lnSpc>
              <a:buFont typeface="Wingdings" panose="05000000000000000000" pitchFamily="2" charset="2"/>
              <a:buChar char="u"/>
            </a:pPr>
            <a:r>
              <a:rPr lang="zh-CN" altLang="en-US" sz="1400" spc="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单击此处添加标题内容，标题要复合内容要求，必须注意字体大小以及标题内容。单击此处添加标题内容。</a:t>
            </a:r>
          </a:p>
        </p:txBody>
      </p:sp>
      <p:sp>
        <p:nvSpPr>
          <p:cNvPr id="15" name="直角三角形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F7B2D8-D37C-40AA-BA30-B59CEEE89D27}"/>
              </a:ext>
            </a:extLst>
          </p:cNvPr>
          <p:cNvSpPr/>
          <p:nvPr/>
        </p:nvSpPr>
        <p:spPr>
          <a:xfrm rot="16200000">
            <a:off x="8632876" y="3254995"/>
            <a:ext cx="1587502" cy="5618509"/>
          </a:xfrm>
          <a:prstGeom prst="rtTriangle">
            <a:avLst/>
          </a:prstGeom>
          <a:pattFill prst="ltUpDiag">
            <a:fgClr>
              <a:srgbClr val="2D303F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091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767">
        <p:random/>
      </p:transition>
    </mc:Choice>
    <mc:Fallback xmlns="" xmlns:a16="http://schemas.microsoft.com/office/drawing/2014/main" xmlns:a14="http://schemas.microsoft.com/office/drawing/2010/main">
      <p:transition spd="slow" advTm="276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4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A72C3B-6AF1-4ABE-BA3F-5ECA99BC0D40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9E6B6A-7E08-4817-AC0F-55FD15E66C2B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756F2B-E37B-4303-B176-57DD160407F3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ECAE30C-D938-454D-81A1-401520520BC9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A6F5E8-D145-4AD5-BB1F-CDF522CC0B1B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C12834-4863-499F-A18B-2406E90D69A2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CB83179-C0C9-41D8-8DD8-F632471CE2D1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未来项目进展情况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F5212D-D468-4AC5-8A9A-F0C6DDB8C2F8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596D988-029A-4A49-BE8F-98E6B8FD8970}"/>
              </a:ext>
            </a:extLst>
          </p:cNvPr>
          <p:cNvGrpSpPr/>
          <p:nvPr/>
        </p:nvGrpSpPr>
        <p:grpSpPr>
          <a:xfrm>
            <a:off x="1323363" y="1953125"/>
            <a:ext cx="1565108" cy="2951750"/>
            <a:chOff x="1379120" y="2286000"/>
            <a:chExt cx="1565108" cy="2951750"/>
          </a:xfrm>
        </p:grpSpPr>
        <p:sp>
          <p:nvSpPr>
            <p:cNvPr id="11" name="六边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7A363D3-1B20-4195-98F2-119B5EA76671}"/>
                </a:ext>
              </a:extLst>
            </p:cNvPr>
            <p:cNvSpPr/>
            <p:nvPr/>
          </p:nvSpPr>
          <p:spPr>
            <a:xfrm rot="5400000">
              <a:off x="685799" y="2979321"/>
              <a:ext cx="2951750" cy="1565108"/>
            </a:xfrm>
            <a:prstGeom prst="hexagon">
              <a:avLst/>
            </a:prstGeom>
            <a:noFill/>
            <a:ln w="25400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43DB1A-C36E-48A2-9F9D-D9BEEEBC5541}"/>
                </a:ext>
              </a:extLst>
            </p:cNvPr>
            <p:cNvGrpSpPr/>
            <p:nvPr/>
          </p:nvGrpSpPr>
          <p:grpSpPr>
            <a:xfrm>
              <a:off x="1596523" y="2710316"/>
              <a:ext cx="1130300" cy="1116182"/>
              <a:chOff x="1596523" y="2837316"/>
              <a:chExt cx="1130300" cy="1116182"/>
            </a:xfrm>
          </p:grpSpPr>
          <p:sp>
            <p:nvSpPr>
              <p:cNvPr id="55" name="六边形 5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393E2CB-A830-4DA7-8E06-41C695481197}"/>
                  </a:ext>
                </a:extLst>
              </p:cNvPr>
              <p:cNvSpPr/>
              <p:nvPr/>
            </p:nvSpPr>
            <p:spPr>
              <a:xfrm rot="5400000">
                <a:off x="1595644" y="2974459"/>
                <a:ext cx="1051560" cy="906517"/>
              </a:xfrm>
              <a:prstGeom prst="hexagon">
                <a:avLst/>
              </a:prstGeom>
              <a:pattFill prst="wdUpDiag">
                <a:fgClr>
                  <a:srgbClr val="21212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六边形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3D53E1-D61A-45E4-A087-811AA0586DCD}"/>
                  </a:ext>
                </a:extLst>
              </p:cNvPr>
              <p:cNvSpPr/>
              <p:nvPr/>
            </p:nvSpPr>
            <p:spPr>
              <a:xfrm rot="5400000">
                <a:off x="1635893" y="2909837"/>
                <a:ext cx="1051560" cy="906517"/>
              </a:xfrm>
              <a:prstGeom prst="hexagon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FC0B110-88BE-4D1F-9215-DAF2D87495DF}"/>
                  </a:ext>
                </a:extLst>
              </p:cNvPr>
              <p:cNvSpPr txBox="1"/>
              <p:nvPr/>
            </p:nvSpPr>
            <p:spPr>
              <a:xfrm>
                <a:off x="1596523" y="2978374"/>
                <a:ext cx="11303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sz="4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603C35-F53E-47CF-98AB-14682372C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06687" y="4223033"/>
              <a:ext cx="509972" cy="553559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476A05-16C8-44FE-BEE2-94056750EFDD}"/>
              </a:ext>
            </a:extLst>
          </p:cNvPr>
          <p:cNvGrpSpPr/>
          <p:nvPr/>
        </p:nvGrpSpPr>
        <p:grpSpPr>
          <a:xfrm>
            <a:off x="3946247" y="1953125"/>
            <a:ext cx="1565108" cy="2951750"/>
            <a:chOff x="4002004" y="2286000"/>
            <a:chExt cx="1565108" cy="2951750"/>
          </a:xfrm>
        </p:grpSpPr>
        <p:sp>
          <p:nvSpPr>
            <p:cNvPr id="17" name="六边形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E0CA59-DB83-43AC-B23A-7B6624CFDA86}"/>
                </a:ext>
              </a:extLst>
            </p:cNvPr>
            <p:cNvSpPr/>
            <p:nvPr/>
          </p:nvSpPr>
          <p:spPr>
            <a:xfrm rot="5400000">
              <a:off x="3308683" y="2979321"/>
              <a:ext cx="2951750" cy="1565108"/>
            </a:xfrm>
            <a:prstGeom prst="hexagon">
              <a:avLst/>
            </a:prstGeom>
            <a:noFill/>
            <a:ln w="25400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C47B81-B46F-4AD5-A96E-C15E91D89E13}"/>
                </a:ext>
              </a:extLst>
            </p:cNvPr>
            <p:cNvGrpSpPr/>
            <p:nvPr/>
          </p:nvGrpSpPr>
          <p:grpSpPr>
            <a:xfrm>
              <a:off x="4219407" y="2710316"/>
              <a:ext cx="1130300" cy="1116183"/>
              <a:chOff x="4219407" y="2837316"/>
              <a:chExt cx="1130300" cy="1116183"/>
            </a:xfrm>
          </p:grpSpPr>
          <p:sp>
            <p:nvSpPr>
              <p:cNvPr id="56" name="六边形 5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7044FA-6069-4F2C-9425-F950B3A4AE62}"/>
                  </a:ext>
                </a:extLst>
              </p:cNvPr>
              <p:cNvSpPr/>
              <p:nvPr/>
            </p:nvSpPr>
            <p:spPr>
              <a:xfrm rot="5400000">
                <a:off x="4223596" y="2974460"/>
                <a:ext cx="1051560" cy="906517"/>
              </a:xfrm>
              <a:prstGeom prst="hexagon">
                <a:avLst/>
              </a:prstGeom>
              <a:pattFill prst="wdUpDiag">
                <a:fgClr>
                  <a:srgbClr val="21212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六边形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CC60CEC-4AC1-43CA-A816-EBB508B3358D}"/>
                  </a:ext>
                </a:extLst>
              </p:cNvPr>
              <p:cNvSpPr/>
              <p:nvPr/>
            </p:nvSpPr>
            <p:spPr>
              <a:xfrm rot="5400000">
                <a:off x="4258777" y="2909837"/>
                <a:ext cx="1051560" cy="906517"/>
              </a:xfrm>
              <a:prstGeom prst="hexagon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AAE136-10F0-4CC6-A55C-9963F2CE6735}"/>
                  </a:ext>
                </a:extLst>
              </p:cNvPr>
              <p:cNvSpPr txBox="1"/>
              <p:nvPr/>
            </p:nvSpPr>
            <p:spPr>
              <a:xfrm>
                <a:off x="4219407" y="2978373"/>
                <a:ext cx="11303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sz="4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9" name="图片 1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2D3117-E00A-403B-A895-3E6655BCA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1694" y="4270607"/>
              <a:ext cx="545726" cy="458410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A318A4B-D1CE-4F4D-A1E8-64BCEB4566E7}"/>
              </a:ext>
            </a:extLst>
          </p:cNvPr>
          <p:cNvGrpSpPr/>
          <p:nvPr/>
        </p:nvGrpSpPr>
        <p:grpSpPr>
          <a:xfrm>
            <a:off x="6569131" y="1953125"/>
            <a:ext cx="1565108" cy="2951750"/>
            <a:chOff x="6624888" y="2286000"/>
            <a:chExt cx="1565108" cy="2951750"/>
          </a:xfrm>
        </p:grpSpPr>
        <p:sp>
          <p:nvSpPr>
            <p:cNvPr id="23" name="六边形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9ADB92-8223-4150-8CEF-BA2B42733946}"/>
                </a:ext>
              </a:extLst>
            </p:cNvPr>
            <p:cNvSpPr/>
            <p:nvPr/>
          </p:nvSpPr>
          <p:spPr>
            <a:xfrm rot="5400000">
              <a:off x="5931567" y="2979321"/>
              <a:ext cx="2951750" cy="1565108"/>
            </a:xfrm>
            <a:prstGeom prst="hexagon">
              <a:avLst/>
            </a:prstGeom>
            <a:noFill/>
            <a:ln w="25400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D5D0EA-2D47-45DB-979A-E56DFBA64E2E}"/>
                </a:ext>
              </a:extLst>
            </p:cNvPr>
            <p:cNvGrpSpPr/>
            <p:nvPr/>
          </p:nvGrpSpPr>
          <p:grpSpPr>
            <a:xfrm>
              <a:off x="6842291" y="2710316"/>
              <a:ext cx="1130300" cy="1118975"/>
              <a:chOff x="6842291" y="2837316"/>
              <a:chExt cx="1130300" cy="1118975"/>
            </a:xfrm>
          </p:grpSpPr>
          <p:sp>
            <p:nvSpPr>
              <p:cNvPr id="57" name="六边形 5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CCA22F3-12D2-4927-93B7-F0709121A62E}"/>
                  </a:ext>
                </a:extLst>
              </p:cNvPr>
              <p:cNvSpPr/>
              <p:nvPr/>
            </p:nvSpPr>
            <p:spPr>
              <a:xfrm rot="5400000">
                <a:off x="6808974" y="2977252"/>
                <a:ext cx="1051560" cy="906517"/>
              </a:xfrm>
              <a:prstGeom prst="hexagon">
                <a:avLst/>
              </a:prstGeom>
              <a:pattFill prst="wdUpDiag">
                <a:fgClr>
                  <a:srgbClr val="21212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6" name="六边形 2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9F3EC47-171D-4101-8AEC-9BDAA9DA82F8}"/>
                  </a:ext>
                </a:extLst>
              </p:cNvPr>
              <p:cNvSpPr/>
              <p:nvPr/>
            </p:nvSpPr>
            <p:spPr>
              <a:xfrm rot="5400000">
                <a:off x="6881661" y="2909837"/>
                <a:ext cx="1051560" cy="906517"/>
              </a:xfrm>
              <a:prstGeom prst="hexagon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DE2AE4E-E423-42EC-851C-2BE7C151D9E5}"/>
                  </a:ext>
                </a:extLst>
              </p:cNvPr>
              <p:cNvSpPr txBox="1"/>
              <p:nvPr/>
            </p:nvSpPr>
            <p:spPr>
              <a:xfrm>
                <a:off x="6842291" y="2978373"/>
                <a:ext cx="11303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sz="4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3DF624-41C1-4D52-BB39-CDD5677D22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8815" y="4253405"/>
              <a:ext cx="517251" cy="492814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9ADAA6B-47EA-4125-AE68-CDDA274C765C}"/>
              </a:ext>
            </a:extLst>
          </p:cNvPr>
          <p:cNvGrpSpPr/>
          <p:nvPr/>
        </p:nvGrpSpPr>
        <p:grpSpPr>
          <a:xfrm>
            <a:off x="9192015" y="1953125"/>
            <a:ext cx="1565108" cy="2951750"/>
            <a:chOff x="9247772" y="2286000"/>
            <a:chExt cx="1565108" cy="2951750"/>
          </a:xfrm>
        </p:grpSpPr>
        <p:sp>
          <p:nvSpPr>
            <p:cNvPr id="29" name="六边形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6BA9FC-8199-40D8-9AC9-66FF864F554B}"/>
                </a:ext>
              </a:extLst>
            </p:cNvPr>
            <p:cNvSpPr/>
            <p:nvPr/>
          </p:nvSpPr>
          <p:spPr>
            <a:xfrm rot="5400000">
              <a:off x="8554451" y="2979321"/>
              <a:ext cx="2951750" cy="1565108"/>
            </a:xfrm>
            <a:prstGeom prst="hexagon">
              <a:avLst/>
            </a:prstGeom>
            <a:noFill/>
            <a:ln w="25400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5B4D056-1A87-44F1-BBD1-1B5D448D0FB4}"/>
                </a:ext>
              </a:extLst>
            </p:cNvPr>
            <p:cNvGrpSpPr/>
            <p:nvPr/>
          </p:nvGrpSpPr>
          <p:grpSpPr>
            <a:xfrm>
              <a:off x="9465176" y="2710316"/>
              <a:ext cx="1130300" cy="1077880"/>
              <a:chOff x="9465176" y="2837316"/>
              <a:chExt cx="1130300" cy="1077880"/>
            </a:xfrm>
          </p:grpSpPr>
          <p:sp>
            <p:nvSpPr>
              <p:cNvPr id="58" name="六边形 5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2D86EC4-8D7C-494B-B862-853437D6D8C8}"/>
                  </a:ext>
                </a:extLst>
              </p:cNvPr>
              <p:cNvSpPr/>
              <p:nvPr/>
            </p:nvSpPr>
            <p:spPr>
              <a:xfrm rot="5400000">
                <a:off x="9470235" y="2936157"/>
                <a:ext cx="1051560" cy="906517"/>
              </a:xfrm>
              <a:prstGeom prst="hexagon">
                <a:avLst/>
              </a:prstGeom>
              <a:pattFill prst="wdUpDiag">
                <a:fgClr>
                  <a:srgbClr val="212121"/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六边形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A9DBA3-C615-4DA9-8BFA-28BC0537B4A6}"/>
                  </a:ext>
                </a:extLst>
              </p:cNvPr>
              <p:cNvSpPr/>
              <p:nvPr/>
            </p:nvSpPr>
            <p:spPr>
              <a:xfrm rot="5400000">
                <a:off x="9504547" y="2909837"/>
                <a:ext cx="1051560" cy="906517"/>
              </a:xfrm>
              <a:prstGeom prst="hexagon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609559E-CC8A-47B7-81CB-7A94178DEEDE}"/>
                  </a:ext>
                </a:extLst>
              </p:cNvPr>
              <p:cNvSpPr txBox="1"/>
              <p:nvPr/>
            </p:nvSpPr>
            <p:spPr>
              <a:xfrm>
                <a:off x="9465176" y="2978373"/>
                <a:ext cx="113030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sz="4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31" name="图片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E7AADCC-1948-4882-AEBC-158A2C2BA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19469" y="4285582"/>
              <a:ext cx="421714" cy="428461"/>
            </a:xfrm>
            <a:prstGeom prst="rect">
              <a:avLst/>
            </a:prstGeom>
          </p:spPr>
        </p:pic>
      </p:grpSp>
      <p:grpSp>
        <p:nvGrpSpPr>
          <p:cNvPr id="34" name="组合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E069E0-A1D3-481D-A3A4-B7550EAF610B}"/>
              </a:ext>
            </a:extLst>
          </p:cNvPr>
          <p:cNvGrpSpPr/>
          <p:nvPr/>
        </p:nvGrpSpPr>
        <p:grpSpPr>
          <a:xfrm>
            <a:off x="3295963" y="3287939"/>
            <a:ext cx="249141" cy="191878"/>
            <a:chOff x="3351719" y="3747814"/>
            <a:chExt cx="249141" cy="191878"/>
          </a:xfrm>
        </p:grpSpPr>
        <p:sp>
          <p:nvSpPr>
            <p:cNvPr id="35" name="箭头: V 形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AF9DFA-660C-4BFA-BEB0-B935179B1AB8}"/>
                </a:ext>
              </a:extLst>
            </p:cNvPr>
            <p:cNvSpPr/>
            <p:nvPr/>
          </p:nvSpPr>
          <p:spPr>
            <a:xfrm>
              <a:off x="3351719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6" name="箭头: V 形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7668F0-D9BE-46F0-A999-9AFF0C94D77D}"/>
                </a:ext>
              </a:extLst>
            </p:cNvPr>
            <p:cNvSpPr/>
            <p:nvPr/>
          </p:nvSpPr>
          <p:spPr>
            <a:xfrm>
              <a:off x="3481797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AF40DB-7CE7-404A-88B1-81370896269F}"/>
              </a:ext>
            </a:extLst>
          </p:cNvPr>
          <p:cNvGrpSpPr/>
          <p:nvPr/>
        </p:nvGrpSpPr>
        <p:grpSpPr>
          <a:xfrm>
            <a:off x="5915672" y="3287939"/>
            <a:ext cx="249141" cy="191878"/>
            <a:chOff x="3351719" y="3747814"/>
            <a:chExt cx="249141" cy="191878"/>
          </a:xfrm>
        </p:grpSpPr>
        <p:sp>
          <p:nvSpPr>
            <p:cNvPr id="38" name="箭头: V 形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BAAD13-6F61-4550-8DFE-8476E9916DDA}"/>
                </a:ext>
              </a:extLst>
            </p:cNvPr>
            <p:cNvSpPr/>
            <p:nvPr/>
          </p:nvSpPr>
          <p:spPr>
            <a:xfrm>
              <a:off x="3351719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9" name="箭头: V 形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02F7D7-2C2F-49CD-A582-7FDB0747CB59}"/>
                </a:ext>
              </a:extLst>
            </p:cNvPr>
            <p:cNvSpPr/>
            <p:nvPr/>
          </p:nvSpPr>
          <p:spPr>
            <a:xfrm>
              <a:off x="3481797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260642-5902-4436-8770-BC0265C23B34}"/>
              </a:ext>
            </a:extLst>
          </p:cNvPr>
          <p:cNvGrpSpPr/>
          <p:nvPr/>
        </p:nvGrpSpPr>
        <p:grpSpPr>
          <a:xfrm>
            <a:off x="8538556" y="3287939"/>
            <a:ext cx="249141" cy="191878"/>
            <a:chOff x="3351719" y="3747814"/>
            <a:chExt cx="249141" cy="191878"/>
          </a:xfrm>
        </p:grpSpPr>
        <p:sp>
          <p:nvSpPr>
            <p:cNvPr id="41" name="箭头: V 形 4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75C1E3-D18A-4FCF-B045-F9BB4E0BAB96}"/>
                </a:ext>
              </a:extLst>
            </p:cNvPr>
            <p:cNvSpPr/>
            <p:nvPr/>
          </p:nvSpPr>
          <p:spPr>
            <a:xfrm>
              <a:off x="3351719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2" name="箭头: V 形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7A316D-B37F-4CCD-8CA3-D97C0597A97E}"/>
                </a:ext>
              </a:extLst>
            </p:cNvPr>
            <p:cNvSpPr/>
            <p:nvPr/>
          </p:nvSpPr>
          <p:spPr>
            <a:xfrm>
              <a:off x="3481797" y="3747814"/>
              <a:ext cx="119063" cy="191878"/>
            </a:xfrm>
            <a:prstGeom prst="chevron">
              <a:avLst>
                <a:gd name="adj" fmla="val 68000"/>
              </a:avLst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133E59-9062-443A-994F-BF57A0071DFC}"/>
              </a:ext>
            </a:extLst>
          </p:cNvPr>
          <p:cNvGrpSpPr/>
          <p:nvPr/>
        </p:nvGrpSpPr>
        <p:grpSpPr>
          <a:xfrm>
            <a:off x="1088194" y="5053572"/>
            <a:ext cx="2035445" cy="1087355"/>
            <a:chOff x="1018116" y="3352911"/>
            <a:chExt cx="2035445" cy="1087355"/>
          </a:xfrm>
        </p:grpSpPr>
        <p:sp>
          <p:nvSpPr>
            <p:cNvPr id="44" name="文本框 4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BCECC0-E660-4657-9C8B-A081DB927E6F}"/>
                </a:ext>
              </a:extLst>
            </p:cNvPr>
            <p:cNvSpPr txBox="1"/>
            <p:nvPr/>
          </p:nvSpPr>
          <p:spPr>
            <a:xfrm>
              <a:off x="1408175" y="335291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906464A-911F-4894-BE8D-034E8BDA0A1A}"/>
                </a:ext>
              </a:extLst>
            </p:cNvPr>
            <p:cNvSpPr txBox="1"/>
            <p:nvPr/>
          </p:nvSpPr>
          <p:spPr>
            <a:xfrm>
              <a:off x="1018116" y="3701602"/>
              <a:ext cx="20354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单击此处添加标题内容，标题要与内容相符，注意字体大小及匹配程度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A6835D-F14C-47BE-A3A6-A83A71D834DF}"/>
              </a:ext>
            </a:extLst>
          </p:cNvPr>
          <p:cNvGrpSpPr/>
          <p:nvPr/>
        </p:nvGrpSpPr>
        <p:grpSpPr>
          <a:xfrm>
            <a:off x="3711080" y="5053572"/>
            <a:ext cx="2035445" cy="1087355"/>
            <a:chOff x="1018116" y="3352911"/>
            <a:chExt cx="2035445" cy="1087355"/>
          </a:xfrm>
        </p:grpSpPr>
        <p:sp>
          <p:nvSpPr>
            <p:cNvPr id="47" name="文本框 4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5B23A41-38F0-4E4C-821D-4C9773A70679}"/>
                </a:ext>
              </a:extLst>
            </p:cNvPr>
            <p:cNvSpPr txBox="1"/>
            <p:nvPr/>
          </p:nvSpPr>
          <p:spPr>
            <a:xfrm>
              <a:off x="1408175" y="335291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200DB51-D113-4B46-BB55-0B5E2B8D5C09}"/>
                </a:ext>
              </a:extLst>
            </p:cNvPr>
            <p:cNvSpPr txBox="1"/>
            <p:nvPr/>
          </p:nvSpPr>
          <p:spPr>
            <a:xfrm>
              <a:off x="1018116" y="3701602"/>
              <a:ext cx="20354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单击此处添加标题内容，标题要与内容相符，注意字体大小及匹配程度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F897FFA-A140-49B9-B110-137B5E87EEDA}"/>
              </a:ext>
            </a:extLst>
          </p:cNvPr>
          <p:cNvGrpSpPr/>
          <p:nvPr/>
        </p:nvGrpSpPr>
        <p:grpSpPr>
          <a:xfrm>
            <a:off x="8956851" y="5053572"/>
            <a:ext cx="2035445" cy="1087355"/>
            <a:chOff x="1018116" y="3352911"/>
            <a:chExt cx="2035445" cy="1087355"/>
          </a:xfrm>
        </p:grpSpPr>
        <p:sp>
          <p:nvSpPr>
            <p:cNvPr id="50" name="文本框 4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348D38-3FE5-49FA-AD6B-E8522C6C4B5A}"/>
                </a:ext>
              </a:extLst>
            </p:cNvPr>
            <p:cNvSpPr txBox="1"/>
            <p:nvPr/>
          </p:nvSpPr>
          <p:spPr>
            <a:xfrm>
              <a:off x="1408175" y="335291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3B83498-B6D4-4108-A4E9-0786D9AA7259}"/>
                </a:ext>
              </a:extLst>
            </p:cNvPr>
            <p:cNvSpPr txBox="1"/>
            <p:nvPr/>
          </p:nvSpPr>
          <p:spPr>
            <a:xfrm>
              <a:off x="1018116" y="3701602"/>
              <a:ext cx="20354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单击此处添加标题内容，标题要与内容相符，注意字体大小及匹配程度</a:t>
              </a: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5F3A41A-7E35-4971-A486-21AB9DCAD331}"/>
              </a:ext>
            </a:extLst>
          </p:cNvPr>
          <p:cNvGrpSpPr/>
          <p:nvPr/>
        </p:nvGrpSpPr>
        <p:grpSpPr>
          <a:xfrm>
            <a:off x="6333966" y="5053572"/>
            <a:ext cx="2035445" cy="1087355"/>
            <a:chOff x="1018116" y="3352911"/>
            <a:chExt cx="2035445" cy="1087355"/>
          </a:xfrm>
        </p:grpSpPr>
        <p:sp>
          <p:nvSpPr>
            <p:cNvPr id="53" name="文本框 5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4B574D5-3EBA-4072-A460-F0D79AED62D0}"/>
                </a:ext>
              </a:extLst>
            </p:cNvPr>
            <p:cNvSpPr txBox="1"/>
            <p:nvPr/>
          </p:nvSpPr>
          <p:spPr>
            <a:xfrm>
              <a:off x="1408175" y="3352911"/>
              <a:ext cx="12553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54" name="文本框 5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1BD75A-A6AA-4CD1-99F0-F50A82B61F23}"/>
                </a:ext>
              </a:extLst>
            </p:cNvPr>
            <p:cNvSpPr txBox="1"/>
            <p:nvPr/>
          </p:nvSpPr>
          <p:spPr>
            <a:xfrm>
              <a:off x="1018116" y="3701602"/>
              <a:ext cx="20354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cs typeface="+mn-ea"/>
                  <a:sym typeface="+mn-lt"/>
                </a:rPr>
                <a:t>单击此处添加标题内容，标题要与内容相符，注意字体大小及匹配程度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6338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485">
        <p:random/>
      </p:transition>
    </mc:Choice>
    <mc:Fallback xmlns="" xmlns:a16="http://schemas.microsoft.com/office/drawing/2014/main" xmlns:a14="http://schemas.microsoft.com/office/drawing/2010/main">
      <p:transition spd="slow" advTm="2485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8909D3D-39C5-4DC2-91D0-77B3927EAC23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0F9B112-D8AB-4403-AC25-B2658A29D019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7EEB95-77B4-4BD1-91BB-BF8C73544D08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0E9BBD-3E27-4392-AA41-CED40E5C46A9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BBA2FD-E81D-4407-AAE6-3AC2D474728E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6834E25-4FCA-4188-B905-1EDE3401D291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6601B6-B63B-4217-840C-59BD4F0064CF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未来项目进展情况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228EC4-5D3A-4599-B314-2BBB75474FD6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D05C1D1-372F-4C7D-B58C-D25F9303467D}"/>
              </a:ext>
            </a:extLst>
          </p:cNvPr>
          <p:cNvSpPr/>
          <p:nvPr/>
        </p:nvSpPr>
        <p:spPr>
          <a:xfrm>
            <a:off x="-1" y="3116197"/>
            <a:ext cx="12192000" cy="1770926"/>
          </a:xfrm>
          <a:prstGeom prst="rect">
            <a:avLst/>
          </a:prstGeom>
          <a:pattFill prst="wd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9904823-B097-42E8-8931-0B436194876A}"/>
              </a:ext>
            </a:extLst>
          </p:cNvPr>
          <p:cNvGrpSpPr/>
          <p:nvPr/>
        </p:nvGrpSpPr>
        <p:grpSpPr>
          <a:xfrm>
            <a:off x="1226069" y="1736488"/>
            <a:ext cx="4410803" cy="922077"/>
            <a:chOff x="1226069" y="1736486"/>
            <a:chExt cx="4410803" cy="922077"/>
          </a:xfrm>
        </p:grpSpPr>
        <p:grpSp>
          <p:nvGrpSpPr>
            <p:cNvPr id="12" name="组合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E5CADD-40AC-4B56-B4DB-F3B25133D8EC}"/>
                </a:ext>
              </a:extLst>
            </p:cNvPr>
            <p:cNvGrpSpPr/>
            <p:nvPr/>
          </p:nvGrpSpPr>
          <p:grpSpPr>
            <a:xfrm>
              <a:off x="1875217" y="1736486"/>
              <a:ext cx="3761655" cy="922077"/>
              <a:chOff x="1828918" y="1850862"/>
              <a:chExt cx="3761655" cy="922077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A30E86C-5100-4EC9-94EB-CF67AA84952F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EB5BE36-0BC8-4D9D-9863-D0BA91BAFDC1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4A22CF-BB25-43A1-AA0D-E4D61292B1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26069" y="2009138"/>
              <a:ext cx="432765" cy="466055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6F2CBB-BF04-481F-89EB-827E6A8321D0}"/>
              </a:ext>
            </a:extLst>
          </p:cNvPr>
          <p:cNvGrpSpPr/>
          <p:nvPr/>
        </p:nvGrpSpPr>
        <p:grpSpPr>
          <a:xfrm>
            <a:off x="6845299" y="1736488"/>
            <a:ext cx="4440019" cy="922077"/>
            <a:chOff x="6845299" y="1736486"/>
            <a:chExt cx="4440018" cy="922077"/>
          </a:xfrm>
        </p:grpSpPr>
        <p:pic>
          <p:nvPicPr>
            <p:cNvPr id="17" name="图片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77A9F6-2DF3-4EC5-8729-53EF506AC1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5299" y="2009138"/>
              <a:ext cx="432764" cy="482115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21C7E99-F334-46E2-87D2-868F1B28DC0B}"/>
                </a:ext>
              </a:extLst>
            </p:cNvPr>
            <p:cNvGrpSpPr/>
            <p:nvPr/>
          </p:nvGrpSpPr>
          <p:grpSpPr>
            <a:xfrm>
              <a:off x="7523662" y="1736486"/>
              <a:ext cx="3761655" cy="922077"/>
              <a:chOff x="1828918" y="1850862"/>
              <a:chExt cx="3761655" cy="922077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C1319B9-A318-4EDA-BE7B-35781276E715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45DAA38-9DDB-4004-800B-74FC96F1C63E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B8EF20-61DB-40E4-9BD2-EBDAC8699442}"/>
              </a:ext>
            </a:extLst>
          </p:cNvPr>
          <p:cNvGrpSpPr/>
          <p:nvPr/>
        </p:nvGrpSpPr>
        <p:grpSpPr>
          <a:xfrm>
            <a:off x="1190498" y="3544225"/>
            <a:ext cx="4446375" cy="922077"/>
            <a:chOff x="1190497" y="3544224"/>
            <a:chExt cx="4446375" cy="922077"/>
          </a:xfrm>
        </p:grpSpPr>
        <p:pic>
          <p:nvPicPr>
            <p:cNvPr id="22" name="图片 2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E8E5FA-292D-4B58-B09E-464FDB71A62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0497" y="3827198"/>
              <a:ext cx="425451" cy="357379"/>
            </a:xfrm>
            <a:prstGeom prst="rect">
              <a:avLst/>
            </a:prstGeom>
          </p:spPr>
        </p:pic>
        <p:grpSp>
          <p:nvGrpSpPr>
            <p:cNvPr id="23" name="组合 2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18D84B-9FD6-4F74-80A4-D8C592518FF8}"/>
                </a:ext>
              </a:extLst>
            </p:cNvPr>
            <p:cNvGrpSpPr/>
            <p:nvPr/>
          </p:nvGrpSpPr>
          <p:grpSpPr>
            <a:xfrm>
              <a:off x="1875217" y="3544224"/>
              <a:ext cx="3761655" cy="922077"/>
              <a:chOff x="1828918" y="1850862"/>
              <a:chExt cx="3761655" cy="922077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785487-0B2C-41E6-BE43-7EDEF9FA970B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41AFAB-C598-4471-A6D2-D2CEBA78C00F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0D245A-03F4-4C6E-8123-6E604F922413}"/>
              </a:ext>
            </a:extLst>
          </p:cNvPr>
          <p:cNvGrpSpPr/>
          <p:nvPr/>
        </p:nvGrpSpPr>
        <p:grpSpPr>
          <a:xfrm>
            <a:off x="6857693" y="3544225"/>
            <a:ext cx="4427624" cy="922077"/>
            <a:chOff x="6857693" y="3544224"/>
            <a:chExt cx="4427624" cy="922077"/>
          </a:xfrm>
        </p:grpSpPr>
        <p:pic>
          <p:nvPicPr>
            <p:cNvPr id="27" name="图片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691831A-676E-40A5-A7F4-E85436EAC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57693" y="3755936"/>
              <a:ext cx="460542" cy="499905"/>
            </a:xfrm>
            <a:prstGeom prst="rect">
              <a:avLst/>
            </a:prstGeom>
          </p:spPr>
        </p:pic>
        <p:grpSp>
          <p:nvGrpSpPr>
            <p:cNvPr id="28" name="组合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0968FC-3D57-4611-A554-00DCED78E28F}"/>
                </a:ext>
              </a:extLst>
            </p:cNvPr>
            <p:cNvGrpSpPr/>
            <p:nvPr/>
          </p:nvGrpSpPr>
          <p:grpSpPr>
            <a:xfrm>
              <a:off x="7523662" y="3544224"/>
              <a:ext cx="3761655" cy="922077"/>
              <a:chOff x="1828918" y="1850862"/>
              <a:chExt cx="3761655" cy="922077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7339F5-63FD-4AA5-A561-A70347F1733C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6938513-7786-4668-87D9-DB67BC9A8924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B45624-E60B-469B-AF5D-C5C4FEF84260}"/>
              </a:ext>
            </a:extLst>
          </p:cNvPr>
          <p:cNvGrpSpPr/>
          <p:nvPr/>
        </p:nvGrpSpPr>
        <p:grpSpPr>
          <a:xfrm>
            <a:off x="1190498" y="5351964"/>
            <a:ext cx="4446375" cy="922077"/>
            <a:chOff x="1190497" y="5351962"/>
            <a:chExt cx="4446375" cy="922077"/>
          </a:xfrm>
        </p:grpSpPr>
        <p:pic>
          <p:nvPicPr>
            <p:cNvPr id="32" name="图片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762E1EA-BBBF-40FD-B17B-13BC0A15E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90497" y="5588668"/>
              <a:ext cx="471343" cy="449918"/>
            </a:xfrm>
            <a:prstGeom prst="rect">
              <a:avLst/>
            </a:prstGeom>
          </p:spPr>
        </p:pic>
        <p:grpSp>
          <p:nvGrpSpPr>
            <p:cNvPr id="33" name="组合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3E5E470-B4A0-4760-9689-F1B02323AB57}"/>
                </a:ext>
              </a:extLst>
            </p:cNvPr>
            <p:cNvGrpSpPr/>
            <p:nvPr/>
          </p:nvGrpSpPr>
          <p:grpSpPr>
            <a:xfrm>
              <a:off x="1875217" y="5351962"/>
              <a:ext cx="3761655" cy="922077"/>
              <a:chOff x="1828918" y="1850862"/>
              <a:chExt cx="3761655" cy="922077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D2F8443-B06E-4509-BC7A-E13EFD93878F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A0D7B74-CCFC-460E-9FA5-5C6A68DC56FA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481CAA-BD7B-4DAB-8639-26AC2546A3BA}"/>
              </a:ext>
            </a:extLst>
          </p:cNvPr>
          <p:cNvGrpSpPr/>
          <p:nvPr/>
        </p:nvGrpSpPr>
        <p:grpSpPr>
          <a:xfrm>
            <a:off x="6845299" y="5351964"/>
            <a:ext cx="4440019" cy="922077"/>
            <a:chOff x="6845299" y="5351962"/>
            <a:chExt cx="4440018" cy="922077"/>
          </a:xfrm>
        </p:grpSpPr>
        <p:pic>
          <p:nvPicPr>
            <p:cNvPr id="37" name="图片 3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EB9806-1B04-4CD4-BFA2-7C51A885D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biLevel thresh="7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5299" y="5607978"/>
              <a:ext cx="348814" cy="369332"/>
            </a:xfrm>
            <a:prstGeom prst="rect">
              <a:avLst/>
            </a:prstGeom>
          </p:spPr>
        </p:pic>
        <p:grpSp>
          <p:nvGrpSpPr>
            <p:cNvPr id="38" name="组合 3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6C33445-57E5-4D1D-AE0B-4199111112CF}"/>
                </a:ext>
              </a:extLst>
            </p:cNvPr>
            <p:cNvGrpSpPr/>
            <p:nvPr/>
          </p:nvGrpSpPr>
          <p:grpSpPr>
            <a:xfrm>
              <a:off x="7523662" y="5351962"/>
              <a:ext cx="3761655" cy="922077"/>
              <a:chOff x="1828918" y="1850862"/>
              <a:chExt cx="3761655" cy="922077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3FC2747-885D-47E0-B116-D71F9E13C217}"/>
                  </a:ext>
                </a:extLst>
              </p:cNvPr>
              <p:cNvSpPr txBox="1"/>
              <p:nvPr/>
            </p:nvSpPr>
            <p:spPr>
              <a:xfrm>
                <a:off x="1828918" y="1850862"/>
                <a:ext cx="231477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spc="700" dirty="0">
                    <a:solidFill>
                      <a:srgbClr val="2D303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21DA62-E916-48CA-8644-31CE2AB34F81}"/>
                  </a:ext>
                </a:extLst>
              </p:cNvPr>
              <p:cNvSpPr txBox="1"/>
              <p:nvPr/>
            </p:nvSpPr>
            <p:spPr>
              <a:xfrm>
                <a:off x="1828919" y="2193293"/>
                <a:ext cx="3761654" cy="5796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9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单击此处添加标题内容，标题要复合内容要求，必须注意字体大小以及标题内容。</a:t>
                </a: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81012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783">
        <p:random/>
      </p:transition>
    </mc:Choice>
    <mc:Fallback xmlns="" xmlns:a16="http://schemas.microsoft.com/office/drawing/2014/main" xmlns:a14="http://schemas.microsoft.com/office/drawing/2010/main">
      <p:transition spd="slow" advTm="2783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A0B0023-3E26-46EA-B6F8-CA1B65B09F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0" name="矩形: 圆角 3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D2E6FED-078B-44D0-9A2F-69A3A16FA363}"/>
              </a:ext>
            </a:extLst>
          </p:cNvPr>
          <p:cNvSpPr/>
          <p:nvPr/>
        </p:nvSpPr>
        <p:spPr>
          <a:xfrm rot="2634538">
            <a:off x="3438526" y="771525"/>
            <a:ext cx="5314951" cy="5314950"/>
          </a:xfrm>
          <a:prstGeom prst="roundRect">
            <a:avLst>
              <a:gd name="adj" fmla="val 11804"/>
            </a:avLst>
          </a:prstGeom>
          <a:solidFill>
            <a:schemeClr val="bg1"/>
          </a:solidFill>
          <a:ln>
            <a:noFill/>
          </a:ln>
          <a:effectLst>
            <a:outerShdw blurRad="419100" sx="101000" sy="101000" algn="ctr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C73A89-7155-4156-A28F-EE586884AEDF}"/>
              </a:ext>
            </a:extLst>
          </p:cNvPr>
          <p:cNvSpPr txBox="1"/>
          <p:nvPr/>
        </p:nvSpPr>
        <p:spPr>
          <a:xfrm>
            <a:off x="4529461" y="1473390"/>
            <a:ext cx="30459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200" b="0" i="1" u="none" strike="noStrike" kern="1200" cap="none" spc="40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rPr>
              <a:t>20XX</a:t>
            </a:r>
            <a:endParaRPr kumimoji="0" lang="zh-CN" altLang="en-US" sz="7200" b="0" i="1" u="none" strike="noStrike" kern="1200" cap="none" spc="40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3B8B44-74BE-4FEF-9432-8944A26687F4}"/>
              </a:ext>
            </a:extLst>
          </p:cNvPr>
          <p:cNvSpPr txBox="1"/>
          <p:nvPr/>
        </p:nvSpPr>
        <p:spPr>
          <a:xfrm>
            <a:off x="3149109" y="2769756"/>
            <a:ext cx="5910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5400" spc="200" dirty="0">
                <a:solidFill>
                  <a:prstClr val="black">
                    <a:lumMod val="85000"/>
                    <a:lumOff val="15000"/>
                  </a:prst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谢谢观看</a:t>
            </a:r>
            <a:endParaRPr kumimoji="0" lang="zh-CN" altLang="en-US" sz="5400" b="0" i="0" u="none" strike="noStrike" kern="1200" cap="none" spc="20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7F0CBD-0366-467A-99E5-F1A67FB773E0}"/>
              </a:ext>
            </a:extLst>
          </p:cNvPr>
          <p:cNvCxnSpPr>
            <a:cxnSpLocks/>
          </p:cNvCxnSpPr>
          <p:nvPr/>
        </p:nvCxnSpPr>
        <p:spPr>
          <a:xfrm>
            <a:off x="5563457" y="3777866"/>
            <a:ext cx="1065088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39C29D-C064-4A1E-A87B-CDD34856AAD1}"/>
              </a:ext>
            </a:extLst>
          </p:cNvPr>
          <p:cNvSpPr txBox="1"/>
          <p:nvPr/>
        </p:nvSpPr>
        <p:spPr>
          <a:xfrm>
            <a:off x="3688375" y="3992921"/>
            <a:ext cx="48152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4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ENTERPRISE SIMPLE WORK REPORT BUSINESS SUMMARY BUSINESS PLAN BUSINESS STYLE</a:t>
            </a:r>
            <a:endParaRPr kumimoji="0" lang="zh-CN" altLang="en-US" sz="800" b="0" i="0" u="none" strike="noStrike" kern="1200" cap="none" spc="40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B3FE4F-DCFB-4281-B0AC-48C3CE84AC46}"/>
              </a:ext>
            </a:extLst>
          </p:cNvPr>
          <p:cNvSpPr txBox="1"/>
          <p:nvPr/>
        </p:nvSpPr>
        <p:spPr>
          <a:xfrm>
            <a:off x="4231945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框架完整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0842E3-E548-407C-8412-A5FAAD260600}"/>
              </a:ext>
            </a:extLst>
          </p:cNvPr>
          <p:cNvSpPr txBox="1"/>
          <p:nvPr/>
        </p:nvSpPr>
        <p:spPr>
          <a:xfrm>
            <a:off x="5476354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计划总结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BDB0016-27C7-4CC4-B988-EE1FCC71D777}"/>
              </a:ext>
            </a:extLst>
          </p:cNvPr>
          <p:cNvSpPr txBox="1"/>
          <p:nvPr/>
        </p:nvSpPr>
        <p:spPr>
          <a:xfrm>
            <a:off x="6720766" y="4689887"/>
            <a:ext cx="1239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cs typeface="+mn-ea"/>
                <a:sym typeface="+mn-lt"/>
              </a:rPr>
              <a:t>部门汇报</a:t>
            </a:r>
          </a:p>
        </p:txBody>
      </p:sp>
      <p:cxnSp>
        <p:nvCxnSpPr>
          <p:cNvPr id="38" name="直接连接符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D15521-4B71-49F6-B257-6AB4C3F6BA6F}"/>
              </a:ext>
            </a:extLst>
          </p:cNvPr>
          <p:cNvCxnSpPr>
            <a:cxnSpLocks/>
          </p:cNvCxnSpPr>
          <p:nvPr/>
        </p:nvCxnSpPr>
        <p:spPr>
          <a:xfrm flipV="1">
            <a:off x="5461306" y="4800265"/>
            <a:ext cx="30100" cy="13324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060C33-6A2C-4013-ACA4-58D789FD5587}"/>
              </a:ext>
            </a:extLst>
          </p:cNvPr>
          <p:cNvCxnSpPr>
            <a:cxnSpLocks/>
          </p:cNvCxnSpPr>
          <p:nvPr/>
        </p:nvCxnSpPr>
        <p:spPr>
          <a:xfrm flipV="1">
            <a:off x="6670687" y="4800265"/>
            <a:ext cx="30100" cy="133243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199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 xmlns:a16="http://schemas.microsoft.com/office/drawing/2014/main" xmlns:a14="http://schemas.microsoft.com/office/drawing/2010/main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401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E5D68E-6EC3-4308-86F8-3B5F49536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F96FB-BD3D-4B8D-9E38-5FFD6ED8B4FF}"/>
              </a:ext>
            </a:extLst>
          </p:cNvPr>
          <p:cNvGrpSpPr/>
          <p:nvPr/>
        </p:nvGrpSpPr>
        <p:grpSpPr>
          <a:xfrm>
            <a:off x="4092679" y="1504114"/>
            <a:ext cx="4006645" cy="3920123"/>
            <a:chOff x="4092678" y="1504112"/>
            <a:chExt cx="4006645" cy="3920123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9AAF8F-9F04-4BAC-8575-B28AAAE88452}"/>
                </a:ext>
              </a:extLst>
            </p:cNvPr>
            <p:cNvSpPr/>
            <p:nvPr/>
          </p:nvSpPr>
          <p:spPr>
            <a:xfrm rot="2634538">
              <a:off x="4135938" y="1504112"/>
              <a:ext cx="3920123" cy="3920123"/>
            </a:xfrm>
            <a:prstGeom prst="roundRect">
              <a:avLst>
                <a:gd name="adj" fmla="val 11804"/>
              </a:avLst>
            </a:prstGeom>
            <a:solidFill>
              <a:schemeClr val="bg1"/>
            </a:solidFill>
            <a:ln>
              <a:noFill/>
            </a:ln>
            <a:effectLst>
              <a:outerShdw blurRad="419100" sx="101000" sy="101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3B714B-8407-487D-885B-E8E578E31E8B}"/>
                </a:ext>
              </a:extLst>
            </p:cNvPr>
            <p:cNvSpPr txBox="1"/>
            <p:nvPr/>
          </p:nvSpPr>
          <p:spPr>
            <a:xfrm>
              <a:off x="4635500" y="1778000"/>
              <a:ext cx="2540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i="1" dirty="0">
                  <a:cs typeface="+mn-ea"/>
                  <a:sym typeface="+mn-lt"/>
                </a:rPr>
                <a:t>01</a:t>
              </a:r>
              <a:endParaRPr lang="zh-CN" altLang="en-US" sz="8000" i="1" dirty="0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EF39E-9024-4E45-A9D5-5B7034E8660D}"/>
                </a:ext>
              </a:extLst>
            </p:cNvPr>
            <p:cNvSpPr txBox="1"/>
            <p:nvPr/>
          </p:nvSpPr>
          <p:spPr>
            <a:xfrm>
              <a:off x="4161489" y="3171787"/>
              <a:ext cx="38690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50ABE9-5D91-4953-8E0B-473B0CFC9716}"/>
                </a:ext>
              </a:extLst>
            </p:cNvPr>
            <p:cNvSpPr txBox="1"/>
            <p:nvPr/>
          </p:nvSpPr>
          <p:spPr>
            <a:xfrm>
              <a:off x="4092678" y="3895730"/>
              <a:ext cx="4006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ENTERPRISE SIMPLE WORK REPORT BUSINESS SUMMARY BUSINESS PLAN BUSINESS STYLE</a:t>
              </a:r>
              <a:endParaRPr lang="zh-CN" altLang="en-US" sz="10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DC6E07-2372-4787-AE01-107ADB31C2EE}"/>
                </a:ext>
              </a:extLst>
            </p:cNvPr>
            <p:cNvSpPr/>
            <p:nvPr/>
          </p:nvSpPr>
          <p:spPr>
            <a:xfrm>
              <a:off x="5612130" y="3751374"/>
              <a:ext cx="967740" cy="45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7998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42">
        <p:random/>
      </p:transition>
    </mc:Choice>
    <mc:Fallback xmlns="" xmlns:a16="http://schemas.microsoft.com/office/drawing/2014/main" xmlns:a14="http://schemas.microsoft.com/office/drawing/2010/main">
      <p:transition spd="slow" advTm="134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C54DB2F-45C6-4BFC-8149-B873883026E5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10" name="组合 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A3BA035-3296-49A4-BB67-B50F48AE10D9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ED72BF3D-94B4-44B3-8D23-37F191D6E1FD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椭圆 11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9FB47545-CA20-49CE-B308-752A18A1A02F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3" name="文本框 1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B4057764-D398-4E43-A769-A0780150FF69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395A109-C8AA-4E87-B4F2-D3EE5717FA51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16" name="文本框 1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C566487-4178-401B-B12E-F038E9C0F2F1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9EC3F726-5C64-41AA-BD09-F2EAF8620502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cxnSp>
        <p:nvCxnSpPr>
          <p:cNvPr id="20" name="直接箭头连接符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A0F9F99-826D-4B8D-BA28-191E106698A5}"/>
              </a:ext>
            </a:extLst>
          </p:cNvPr>
          <p:cNvCxnSpPr>
            <a:cxnSpLocks/>
          </p:cNvCxnSpPr>
          <p:nvPr/>
        </p:nvCxnSpPr>
        <p:spPr>
          <a:xfrm flipV="1">
            <a:off x="6096000" y="1859283"/>
            <a:ext cx="0" cy="4185915"/>
          </a:xfrm>
          <a:prstGeom prst="straightConnector1">
            <a:avLst/>
          </a:prstGeom>
          <a:ln w="15875">
            <a:solidFill>
              <a:srgbClr val="2325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DE5C95B-672E-4146-9AA0-5D7D731C21A8}"/>
              </a:ext>
            </a:extLst>
          </p:cNvPr>
          <p:cNvCxnSpPr>
            <a:cxnSpLocks/>
          </p:cNvCxnSpPr>
          <p:nvPr/>
        </p:nvCxnSpPr>
        <p:spPr>
          <a:xfrm>
            <a:off x="3111500" y="3987799"/>
            <a:ext cx="6108701" cy="0"/>
          </a:xfrm>
          <a:prstGeom prst="straightConnector1">
            <a:avLst/>
          </a:prstGeom>
          <a:ln w="15875">
            <a:solidFill>
              <a:srgbClr val="23253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24A7223-9B50-45B5-9387-4C2B88872634}"/>
              </a:ext>
            </a:extLst>
          </p:cNvPr>
          <p:cNvSpPr txBox="1"/>
          <p:nvPr/>
        </p:nvSpPr>
        <p:spPr>
          <a:xfrm>
            <a:off x="5498620" y="1506113"/>
            <a:ext cx="119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232531"/>
                </a:solidFill>
                <a:cs typeface="+mn-ea"/>
                <a:sym typeface="+mn-lt"/>
              </a:rPr>
              <a:t>BAND</a:t>
            </a:r>
            <a:endParaRPr lang="zh-CN" altLang="en-US" dirty="0">
              <a:solidFill>
                <a:srgbClr val="23253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B16039A-14E7-4C41-B4B2-3B53F39B0ED3}"/>
              </a:ext>
            </a:extLst>
          </p:cNvPr>
          <p:cNvSpPr txBox="1"/>
          <p:nvPr/>
        </p:nvSpPr>
        <p:spPr>
          <a:xfrm>
            <a:off x="5498620" y="6096570"/>
            <a:ext cx="119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232531"/>
                </a:solidFill>
                <a:cs typeface="+mn-ea"/>
                <a:sym typeface="+mn-lt"/>
              </a:rPr>
              <a:t>BAND</a:t>
            </a:r>
            <a:endParaRPr lang="zh-CN" altLang="en-US" dirty="0">
              <a:solidFill>
                <a:srgbClr val="232531"/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3D1609B3-C078-46A0-AAFF-F6037512E48E}"/>
              </a:ext>
            </a:extLst>
          </p:cNvPr>
          <p:cNvSpPr txBox="1"/>
          <p:nvPr/>
        </p:nvSpPr>
        <p:spPr>
          <a:xfrm>
            <a:off x="1916739" y="3800064"/>
            <a:ext cx="119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232531"/>
                </a:solidFill>
                <a:cs typeface="+mn-ea"/>
                <a:sym typeface="+mn-lt"/>
              </a:rPr>
              <a:t>BAND</a:t>
            </a:r>
            <a:endParaRPr lang="zh-CN" altLang="en-US" dirty="0">
              <a:solidFill>
                <a:srgbClr val="232531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861E706-A44E-487B-A679-B6361D0B3F90}"/>
              </a:ext>
            </a:extLst>
          </p:cNvPr>
          <p:cNvSpPr txBox="1"/>
          <p:nvPr/>
        </p:nvSpPr>
        <p:spPr>
          <a:xfrm>
            <a:off x="9220200" y="3802258"/>
            <a:ext cx="1194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232531"/>
                </a:solidFill>
                <a:cs typeface="+mn-ea"/>
                <a:sym typeface="+mn-lt"/>
              </a:rPr>
              <a:t>BAND</a:t>
            </a:r>
            <a:endParaRPr lang="zh-CN" altLang="en-US" dirty="0">
              <a:solidFill>
                <a:srgbClr val="232531"/>
              </a:solidFill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A5A238A-2AE4-4A81-82E8-5BD797A9F606}"/>
              </a:ext>
            </a:extLst>
          </p:cNvPr>
          <p:cNvGrpSpPr/>
          <p:nvPr/>
        </p:nvGrpSpPr>
        <p:grpSpPr>
          <a:xfrm>
            <a:off x="3111499" y="1926821"/>
            <a:ext cx="2832100" cy="1898075"/>
            <a:chOff x="3111499" y="1926819"/>
            <a:chExt cx="2832100" cy="1898075"/>
          </a:xfrm>
        </p:grpSpPr>
        <p:sp>
          <p:nvSpPr>
            <p:cNvPr id="27" name="矩形 2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1C63B49-3B05-412F-8E23-B4B22DB30255}"/>
                </a:ext>
              </a:extLst>
            </p:cNvPr>
            <p:cNvSpPr/>
            <p:nvPr/>
          </p:nvSpPr>
          <p:spPr>
            <a:xfrm>
              <a:off x="3111499" y="1926819"/>
              <a:ext cx="2832100" cy="1898075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F4328E20-4069-4BC2-A3E1-53C1DF5D9966}"/>
                </a:ext>
              </a:extLst>
            </p:cNvPr>
            <p:cNvGrpSpPr/>
            <p:nvPr/>
          </p:nvGrpSpPr>
          <p:grpSpPr>
            <a:xfrm>
              <a:off x="3281750" y="2291080"/>
              <a:ext cx="2491599" cy="1169552"/>
              <a:chOff x="3305711" y="2259448"/>
              <a:chExt cx="2491599" cy="1169552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98CA665B-2EBE-4209-AEBE-78F7242D087B}"/>
                  </a:ext>
                </a:extLst>
              </p:cNvPr>
              <p:cNvSpPr txBox="1"/>
              <p:nvPr/>
            </p:nvSpPr>
            <p:spPr>
              <a:xfrm>
                <a:off x="3305711" y="225944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0" name="文本框 2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68ED398-57E7-4170-94DE-84AEF1B60A1D}"/>
                  </a:ext>
                </a:extLst>
              </p:cNvPr>
              <p:cNvSpPr txBox="1"/>
              <p:nvPr/>
            </p:nvSpPr>
            <p:spPr>
              <a:xfrm>
                <a:off x="3305711" y="2690336"/>
                <a:ext cx="24915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4EFFD94-F11A-4219-A3F6-38D1FC702642}"/>
              </a:ext>
            </a:extLst>
          </p:cNvPr>
          <p:cNvGrpSpPr/>
          <p:nvPr/>
        </p:nvGrpSpPr>
        <p:grpSpPr>
          <a:xfrm>
            <a:off x="6248402" y="1926821"/>
            <a:ext cx="2832100" cy="1898075"/>
            <a:chOff x="6248401" y="1926819"/>
            <a:chExt cx="2832100" cy="1898075"/>
          </a:xfrm>
        </p:grpSpPr>
        <p:sp>
          <p:nvSpPr>
            <p:cNvPr id="32" name="矩形 3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523C877-C214-4005-9470-6B20497B71FE}"/>
                </a:ext>
              </a:extLst>
            </p:cNvPr>
            <p:cNvSpPr/>
            <p:nvPr/>
          </p:nvSpPr>
          <p:spPr>
            <a:xfrm>
              <a:off x="6248401" y="1926819"/>
              <a:ext cx="2832100" cy="189807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798F1F2-CC92-4AD0-96B7-BD6EAE197E26}"/>
                </a:ext>
              </a:extLst>
            </p:cNvPr>
            <p:cNvGrpSpPr/>
            <p:nvPr/>
          </p:nvGrpSpPr>
          <p:grpSpPr>
            <a:xfrm>
              <a:off x="6418651" y="2291080"/>
              <a:ext cx="2491599" cy="1169552"/>
              <a:chOff x="3305711" y="2259448"/>
              <a:chExt cx="2491599" cy="1169552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2B61AF9F-26E3-4DA3-951A-B25C4FA0D37F}"/>
                  </a:ext>
                </a:extLst>
              </p:cNvPr>
              <p:cNvSpPr txBox="1"/>
              <p:nvPr/>
            </p:nvSpPr>
            <p:spPr>
              <a:xfrm>
                <a:off x="3305711" y="225944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5" name="文本框 3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6A65F1CE-1308-491A-BE3A-C60C7B87C0D6}"/>
                  </a:ext>
                </a:extLst>
              </p:cNvPr>
              <p:cNvSpPr txBox="1"/>
              <p:nvPr/>
            </p:nvSpPr>
            <p:spPr>
              <a:xfrm>
                <a:off x="3305711" y="2690336"/>
                <a:ext cx="24915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8F2B1A54-89D3-4376-9654-5A1C29C640F4}"/>
              </a:ext>
            </a:extLst>
          </p:cNvPr>
          <p:cNvGrpSpPr/>
          <p:nvPr/>
        </p:nvGrpSpPr>
        <p:grpSpPr>
          <a:xfrm>
            <a:off x="3111499" y="4147123"/>
            <a:ext cx="2832100" cy="1898075"/>
            <a:chOff x="3111499" y="4147121"/>
            <a:chExt cx="2832100" cy="1898075"/>
          </a:xfrm>
        </p:grpSpPr>
        <p:sp>
          <p:nvSpPr>
            <p:cNvPr id="37" name="矩形 3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50D8A7E-A159-4565-A9E5-43F705422A68}"/>
                </a:ext>
              </a:extLst>
            </p:cNvPr>
            <p:cNvSpPr/>
            <p:nvPr/>
          </p:nvSpPr>
          <p:spPr>
            <a:xfrm>
              <a:off x="3111499" y="4147121"/>
              <a:ext cx="2832100" cy="189807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853561E-34B2-4FE2-ACBE-51707A312825}"/>
                </a:ext>
              </a:extLst>
            </p:cNvPr>
            <p:cNvGrpSpPr/>
            <p:nvPr/>
          </p:nvGrpSpPr>
          <p:grpSpPr>
            <a:xfrm>
              <a:off x="3281750" y="4511382"/>
              <a:ext cx="2491599" cy="1169552"/>
              <a:chOff x="3305711" y="2259448"/>
              <a:chExt cx="2491599" cy="1169552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D56BF56D-80F6-4123-A61D-1BE7CE12D43C}"/>
                  </a:ext>
                </a:extLst>
              </p:cNvPr>
              <p:cNvSpPr txBox="1"/>
              <p:nvPr/>
            </p:nvSpPr>
            <p:spPr>
              <a:xfrm>
                <a:off x="3305711" y="225944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87533BB7-6FA6-4A91-9348-1C57BD8EE7CD}"/>
                  </a:ext>
                </a:extLst>
              </p:cNvPr>
              <p:cNvSpPr txBox="1"/>
              <p:nvPr/>
            </p:nvSpPr>
            <p:spPr>
              <a:xfrm>
                <a:off x="3305711" y="2690336"/>
                <a:ext cx="24915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</p:grpSp>
      <p:grpSp>
        <p:nvGrpSpPr>
          <p:cNvPr id="41" name="组合 40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837FA21-7BA0-4E40-9B56-E3567F2A523F}"/>
              </a:ext>
            </a:extLst>
          </p:cNvPr>
          <p:cNvGrpSpPr/>
          <p:nvPr/>
        </p:nvGrpSpPr>
        <p:grpSpPr>
          <a:xfrm>
            <a:off x="6248402" y="4147123"/>
            <a:ext cx="2832100" cy="1898075"/>
            <a:chOff x="6248401" y="4147121"/>
            <a:chExt cx="2832100" cy="1898075"/>
          </a:xfrm>
        </p:grpSpPr>
        <p:sp>
          <p:nvSpPr>
            <p:cNvPr id="42" name="矩形 4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7E3BCC0-23C8-4756-B079-3513EBFEEE43}"/>
                </a:ext>
              </a:extLst>
            </p:cNvPr>
            <p:cNvSpPr/>
            <p:nvPr/>
          </p:nvSpPr>
          <p:spPr>
            <a:xfrm>
              <a:off x="6248401" y="4147121"/>
              <a:ext cx="2832100" cy="1898075"/>
            </a:xfrm>
            <a:prstGeom prst="rect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2722B443-4D01-4C94-B031-47AD54C3D59A}"/>
                </a:ext>
              </a:extLst>
            </p:cNvPr>
            <p:cNvGrpSpPr/>
            <p:nvPr/>
          </p:nvGrpSpPr>
          <p:grpSpPr>
            <a:xfrm>
              <a:off x="6418652" y="4511382"/>
              <a:ext cx="2491599" cy="1169552"/>
              <a:chOff x="3305711" y="2259448"/>
              <a:chExt cx="2491599" cy="1169552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5B878E6F-07C8-435C-8990-D2B49888737A}"/>
                  </a:ext>
                </a:extLst>
              </p:cNvPr>
              <p:cNvSpPr txBox="1"/>
              <p:nvPr/>
            </p:nvSpPr>
            <p:spPr>
              <a:xfrm>
                <a:off x="3305711" y="2259448"/>
                <a:ext cx="16378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DCA353FD-AFE4-40C6-93ED-C68A2D1C6ADB}"/>
                  </a:ext>
                </a:extLst>
              </p:cNvPr>
              <p:cNvSpPr txBox="1"/>
              <p:nvPr/>
            </p:nvSpPr>
            <p:spPr>
              <a:xfrm>
                <a:off x="3305711" y="2690336"/>
                <a:ext cx="2491599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spc="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单击此处添加标题内容，内容要与标题一致，并主要字体大小。</a:t>
                </a:r>
              </a:p>
            </p:txBody>
          </p:sp>
        </p:grpSp>
      </p:grpSp>
      <p:sp>
        <p:nvSpPr>
          <p:cNvPr id="48" name="矩形 47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4C5F232-BC4F-41C0-9D8E-3370388B3A66}"/>
              </a:ext>
            </a:extLst>
          </p:cNvPr>
          <p:cNvSpPr/>
          <p:nvPr/>
        </p:nvSpPr>
        <p:spPr>
          <a:xfrm>
            <a:off x="-13899" y="1925544"/>
            <a:ext cx="342899" cy="4118372"/>
          </a:xfrm>
          <a:prstGeom prst="rect">
            <a:avLst/>
          </a:prstGeom>
          <a:pattFill prst="wdUpDiag">
            <a:fgClr>
              <a:schemeClr val="tx1">
                <a:lumMod val="85000"/>
                <a:lumOff val="1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905C51B-CCFE-4E0A-B80F-B8D3061D0CCA}"/>
              </a:ext>
            </a:extLst>
          </p:cNvPr>
          <p:cNvSpPr/>
          <p:nvPr/>
        </p:nvSpPr>
        <p:spPr>
          <a:xfrm>
            <a:off x="11849101" y="1925544"/>
            <a:ext cx="342899" cy="4118372"/>
          </a:xfrm>
          <a:prstGeom prst="rect">
            <a:avLst/>
          </a:prstGeom>
          <a:pattFill prst="wdUpDiag">
            <a:fgClr>
              <a:schemeClr val="tx1">
                <a:lumMod val="85000"/>
                <a:lumOff val="1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395099" y="424949"/>
            <a:ext cx="3453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161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227">
        <p:random/>
      </p:transition>
    </mc:Choice>
    <mc:Fallback xmlns="" xmlns:a16="http://schemas.microsoft.com/office/drawing/2014/main">
      <p:transition spd="slow" advTm="422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1E4A3E-55EE-40B0-82C7-3F5B0744DE97}"/>
              </a:ext>
            </a:extLst>
          </p:cNvPr>
          <p:cNvGrpSpPr/>
          <p:nvPr/>
        </p:nvGrpSpPr>
        <p:grpSpPr>
          <a:xfrm>
            <a:off x="606811" y="6032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69487C0-690B-4C97-A40B-E3A2BA5B96A3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A38B43-BCAB-4C81-8ED5-F0542968C6AD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46B1C84-77FD-4D35-9EED-7F41822A6DD1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9175CB1-C25F-4967-9047-576047EB4C5C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E602F4-BE89-4B3D-8B59-1F38C35B31EF}"/>
              </a:ext>
            </a:extLst>
          </p:cNvPr>
          <p:cNvGrpSpPr/>
          <p:nvPr/>
        </p:nvGrpSpPr>
        <p:grpSpPr>
          <a:xfrm>
            <a:off x="1612410" y="6662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597742-AA42-4AB2-92A1-16665BD74C42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C3D83A-1A8C-42F8-BD34-1B64A02BDC1D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AFE489-E17F-4466-8DA9-1CEB2962CAA0}"/>
              </a:ext>
            </a:extLst>
          </p:cNvPr>
          <p:cNvGrpSpPr/>
          <p:nvPr/>
        </p:nvGrpSpPr>
        <p:grpSpPr>
          <a:xfrm>
            <a:off x="721544" y="2561809"/>
            <a:ext cx="1873741" cy="1668244"/>
            <a:chOff x="1612409" y="1926347"/>
            <a:chExt cx="1873741" cy="1668244"/>
          </a:xfrm>
        </p:grpSpPr>
        <p:sp>
          <p:nvSpPr>
            <p:cNvPr id="10" name="矩形 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86F6B5-952E-4CF5-BEBF-DBE4A7309AE4}"/>
                </a:ext>
              </a:extLst>
            </p:cNvPr>
            <p:cNvSpPr/>
            <p:nvPr/>
          </p:nvSpPr>
          <p:spPr>
            <a:xfrm>
              <a:off x="1612409" y="2044700"/>
              <a:ext cx="1549891" cy="1549891"/>
            </a:xfrm>
            <a:prstGeom prst="rect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2" name="图片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62381B6-6F77-43AF-A08E-8B7E83BC88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714500" y="1926347"/>
              <a:ext cx="1771650" cy="1572994"/>
            </a:xfrm>
            <a:prstGeom prst="rect">
              <a:avLst/>
            </a:prstGeom>
            <a:effectLst>
              <a:outerShdw blurRad="635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文本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87FE663-744E-4E3C-B5C4-27C062F93F63}"/>
              </a:ext>
            </a:extLst>
          </p:cNvPr>
          <p:cNvSpPr txBox="1"/>
          <p:nvPr/>
        </p:nvSpPr>
        <p:spPr>
          <a:xfrm>
            <a:off x="2869316" y="2500244"/>
            <a:ext cx="1637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A59AA5-1E14-446A-84B6-9AE1500BE05A}"/>
              </a:ext>
            </a:extLst>
          </p:cNvPr>
          <p:cNvSpPr txBox="1"/>
          <p:nvPr/>
        </p:nvSpPr>
        <p:spPr>
          <a:xfrm>
            <a:off x="2869317" y="2992697"/>
            <a:ext cx="364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单击此处添加标题内容，内容要与标题一致，并主要字体大小。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6083A02-1E4F-43BE-B760-41982BC6A25F}"/>
              </a:ext>
            </a:extLst>
          </p:cNvPr>
          <p:cNvSpPr txBox="1"/>
          <p:nvPr/>
        </p:nvSpPr>
        <p:spPr>
          <a:xfrm>
            <a:off x="2869317" y="3686315"/>
            <a:ext cx="364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单击此处添加标题内容，内容要与标题一致，并主要字体大小。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933456-3B0B-466A-8946-844D1EC7B915}"/>
              </a:ext>
            </a:extLst>
          </p:cNvPr>
          <p:cNvSpPr txBox="1"/>
          <p:nvPr/>
        </p:nvSpPr>
        <p:spPr>
          <a:xfrm>
            <a:off x="2869317" y="4379933"/>
            <a:ext cx="364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单击此处添加标题内容，内容要与标题一致，并主要字体大小。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E268574-1EC4-412B-83B8-541849095ECF}"/>
              </a:ext>
            </a:extLst>
          </p:cNvPr>
          <p:cNvSpPr txBox="1"/>
          <p:nvPr/>
        </p:nvSpPr>
        <p:spPr>
          <a:xfrm>
            <a:off x="2869317" y="5073551"/>
            <a:ext cx="3648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单击此处添加标题内容，内容要与标题一致，并主要字体大小。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FE81ACA-2EC0-4B14-8CC0-29C7767E9A6C}"/>
              </a:ext>
            </a:extLst>
          </p:cNvPr>
          <p:cNvGrpSpPr/>
          <p:nvPr/>
        </p:nvGrpSpPr>
        <p:grpSpPr>
          <a:xfrm>
            <a:off x="7074917" y="2680164"/>
            <a:ext cx="4395539" cy="1144271"/>
            <a:chOff x="6064248" y="2646524"/>
            <a:chExt cx="4395539" cy="1144271"/>
          </a:xfrm>
        </p:grpSpPr>
        <p:sp>
          <p:nvSpPr>
            <p:cNvPr id="20" name="矩形 1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F58129-C6FA-4C38-BAF9-8A1D0EF6D636}"/>
                </a:ext>
              </a:extLst>
            </p:cNvPr>
            <p:cNvSpPr/>
            <p:nvPr/>
          </p:nvSpPr>
          <p:spPr>
            <a:xfrm>
              <a:off x="6064248" y="2646524"/>
              <a:ext cx="4395539" cy="1144271"/>
            </a:xfrm>
            <a:prstGeom prst="rect">
              <a:avLst/>
            </a:prstGeom>
            <a:noFill/>
            <a:ln w="34925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781E22-4698-41F5-8817-870250060DBE}"/>
                </a:ext>
              </a:extLst>
            </p:cNvPr>
            <p:cNvGrpSpPr/>
            <p:nvPr/>
          </p:nvGrpSpPr>
          <p:grpSpPr>
            <a:xfrm>
              <a:off x="7355770" y="2784243"/>
              <a:ext cx="2823345" cy="868052"/>
              <a:chOff x="7308145" y="2790795"/>
              <a:chExt cx="2823345" cy="868052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EFCA5B9-EABB-4573-B5D9-3713E946A7BC}"/>
                  </a:ext>
                </a:extLst>
              </p:cNvPr>
              <p:cNvSpPr txBox="1"/>
              <p:nvPr/>
            </p:nvSpPr>
            <p:spPr>
              <a:xfrm>
                <a:off x="7308146" y="2790795"/>
                <a:ext cx="12553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A8EEFE-357F-4912-8794-A93CA7ECA401}"/>
                  </a:ext>
                </a:extLst>
              </p:cNvPr>
              <p:cNvSpPr txBox="1"/>
              <p:nvPr/>
            </p:nvSpPr>
            <p:spPr>
              <a:xfrm>
                <a:off x="7308145" y="3135627"/>
                <a:ext cx="28233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cs typeface="+mn-ea"/>
                    <a:sym typeface="+mn-lt"/>
                  </a:rPr>
                  <a:t>单击此处添加标题内容，标题要与内容相符。</a:t>
                </a:r>
              </a:p>
            </p:txBody>
          </p:sp>
        </p:grpSp>
        <p:grpSp>
          <p:nvGrpSpPr>
            <p:cNvPr id="22" name="组合 2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418442-22A2-44A8-B024-272F4C47B912}"/>
                </a:ext>
              </a:extLst>
            </p:cNvPr>
            <p:cNvGrpSpPr/>
            <p:nvPr/>
          </p:nvGrpSpPr>
          <p:grpSpPr>
            <a:xfrm>
              <a:off x="6342100" y="2854000"/>
              <a:ext cx="729466" cy="729466"/>
              <a:chOff x="6342100" y="2854000"/>
              <a:chExt cx="729466" cy="729466"/>
            </a:xfrm>
          </p:grpSpPr>
          <p:sp>
            <p:nvSpPr>
              <p:cNvPr id="23" name="椭圆 2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AE00111-5CEA-4A3D-A4EB-D40A6A553D1F}"/>
                  </a:ext>
                </a:extLst>
              </p:cNvPr>
              <p:cNvSpPr/>
              <p:nvPr/>
            </p:nvSpPr>
            <p:spPr>
              <a:xfrm>
                <a:off x="6342100" y="2854000"/>
                <a:ext cx="729466" cy="729466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4" name="图片 2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0FAE81-02DF-44F3-BD8E-B71D37A8C6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62576" y="2985578"/>
                <a:ext cx="488515" cy="466310"/>
              </a:xfrm>
              <a:prstGeom prst="rect">
                <a:avLst/>
              </a:prstGeom>
            </p:spPr>
          </p:pic>
        </p:grpSp>
      </p:grpSp>
      <p:grpSp>
        <p:nvGrpSpPr>
          <p:cNvPr id="27" name="组合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287C9E-8ADA-4CBA-9257-6DF0F4F2E3C1}"/>
              </a:ext>
            </a:extLst>
          </p:cNvPr>
          <p:cNvGrpSpPr/>
          <p:nvPr/>
        </p:nvGrpSpPr>
        <p:grpSpPr>
          <a:xfrm>
            <a:off x="7074917" y="4306986"/>
            <a:ext cx="4395539" cy="1144271"/>
            <a:chOff x="6070600" y="4405478"/>
            <a:chExt cx="4395539" cy="1144271"/>
          </a:xfrm>
        </p:grpSpPr>
        <p:sp>
          <p:nvSpPr>
            <p:cNvPr id="28" name="矩形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F92A92D-D396-4B0E-8BDA-865314A81D62}"/>
                </a:ext>
              </a:extLst>
            </p:cNvPr>
            <p:cNvSpPr/>
            <p:nvPr/>
          </p:nvSpPr>
          <p:spPr>
            <a:xfrm>
              <a:off x="6070600" y="4405478"/>
              <a:ext cx="4395539" cy="1144271"/>
            </a:xfrm>
            <a:prstGeom prst="rect">
              <a:avLst/>
            </a:prstGeom>
            <a:noFill/>
            <a:ln w="34925">
              <a:solidFill>
                <a:srgbClr val="2121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0EF589E-CAAA-4B95-8F32-DA53C373BB55}"/>
                </a:ext>
              </a:extLst>
            </p:cNvPr>
            <p:cNvGrpSpPr/>
            <p:nvPr/>
          </p:nvGrpSpPr>
          <p:grpSpPr>
            <a:xfrm>
              <a:off x="7333958" y="4572704"/>
              <a:ext cx="2823345" cy="868052"/>
              <a:chOff x="7333958" y="2820302"/>
              <a:chExt cx="2823345" cy="868052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D755A5-E31B-4C70-B2AB-2F463E604F87}"/>
                  </a:ext>
                </a:extLst>
              </p:cNvPr>
              <p:cNvSpPr txBox="1"/>
              <p:nvPr/>
            </p:nvSpPr>
            <p:spPr>
              <a:xfrm>
                <a:off x="7333959" y="2820302"/>
                <a:ext cx="125532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34" name="文本框 33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ECE208-CCA7-4F3A-BF59-321CD2964A43}"/>
                  </a:ext>
                </a:extLst>
              </p:cNvPr>
              <p:cNvSpPr txBox="1"/>
              <p:nvPr/>
            </p:nvSpPr>
            <p:spPr>
              <a:xfrm>
                <a:off x="7333958" y="3165134"/>
                <a:ext cx="282334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dirty="0">
                    <a:cs typeface="+mn-ea"/>
                    <a:sym typeface="+mn-lt"/>
                  </a:rPr>
                  <a:t>单击此处添加标题内容，标题要与内容相符。</a:t>
                </a:r>
              </a:p>
            </p:txBody>
          </p:sp>
        </p:grpSp>
        <p:grpSp>
          <p:nvGrpSpPr>
            <p:cNvPr id="30" name="组合 2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CB5E028-56E4-4A23-AC90-2A31D2E7D880}"/>
                </a:ext>
              </a:extLst>
            </p:cNvPr>
            <p:cNvGrpSpPr/>
            <p:nvPr/>
          </p:nvGrpSpPr>
          <p:grpSpPr>
            <a:xfrm>
              <a:off x="6348452" y="4650993"/>
              <a:ext cx="729466" cy="729466"/>
              <a:chOff x="6348452" y="4650993"/>
              <a:chExt cx="729466" cy="729466"/>
            </a:xfrm>
          </p:grpSpPr>
          <p:sp>
            <p:nvSpPr>
              <p:cNvPr id="31" name="椭圆 30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532131-EB2F-4576-9958-8E5CB3263778}"/>
                  </a:ext>
                </a:extLst>
              </p:cNvPr>
              <p:cNvSpPr/>
              <p:nvPr/>
            </p:nvSpPr>
            <p:spPr>
              <a:xfrm>
                <a:off x="6348452" y="4650993"/>
                <a:ext cx="729466" cy="729466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pic>
            <p:nvPicPr>
              <p:cNvPr id="32" name="图片 3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713998-B9A0-4064-8EFE-107575FCC2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29138" y="4817521"/>
                <a:ext cx="368095" cy="396410"/>
              </a:xfrm>
              <a:prstGeom prst="rect">
                <a:avLst/>
              </a:prstGeom>
            </p:spPr>
          </p:pic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9124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481">
        <p:random/>
      </p:transition>
    </mc:Choice>
    <mc:Fallback xmlns="" xmlns:a16="http://schemas.microsoft.com/office/drawing/2014/main" xmlns:a14="http://schemas.microsoft.com/office/drawing/2010/main">
      <p:transition spd="slow" advTm="4481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1E91CE-6257-4A6F-9938-11F179040F18}"/>
              </a:ext>
            </a:extLst>
          </p:cNvPr>
          <p:cNvGrpSpPr/>
          <p:nvPr/>
        </p:nvGrpSpPr>
        <p:grpSpPr>
          <a:xfrm>
            <a:off x="8566400" y="2588069"/>
            <a:ext cx="1788337" cy="1742029"/>
            <a:chOff x="8566398" y="2588069"/>
            <a:chExt cx="1788337" cy="1742029"/>
          </a:xfrm>
        </p:grpSpPr>
        <p:grpSp>
          <p:nvGrpSpPr>
            <p:cNvPr id="17" name="组合 1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A4CC36-78F5-403D-AB35-67D2B0F7BDE8}"/>
                </a:ext>
              </a:extLst>
            </p:cNvPr>
            <p:cNvGrpSpPr/>
            <p:nvPr/>
          </p:nvGrpSpPr>
          <p:grpSpPr>
            <a:xfrm>
              <a:off x="8566398" y="2588069"/>
              <a:ext cx="1788337" cy="1742029"/>
              <a:chOff x="3497766" y="445168"/>
              <a:chExt cx="5730455" cy="5582066"/>
            </a:xfrm>
          </p:grpSpPr>
          <p:sp>
            <p:nvSpPr>
              <p:cNvPr id="18" name="椭圆 17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EC058B-A1FA-4DB1-A6D6-A986BE4E3FA0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1E461A4-08DC-4E7B-B2ED-BE8C42484A6E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9" name="图片 4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00BF2F1-FAF0-4341-A227-78276C5A2C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99168" y="3164331"/>
              <a:ext cx="549601" cy="461665"/>
            </a:xfrm>
            <a:prstGeom prst="rect">
              <a:avLst/>
            </a:prstGeom>
          </p:spPr>
        </p:pic>
      </p:grpSp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1018245-31FE-4384-AF19-A784EADA7F5C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68BA05-FDC2-4C4F-A1C1-70B8272954F0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CFBDE9-3287-4DAB-9876-89084DF360A2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5F90959-B82B-46FD-9B24-16BD6D1C202F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4438F5-BE24-4EAD-8A86-DB82D89CCEA3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F6DD554-5A18-4E1F-9C97-D6BC84836AD9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7566A80-319D-403A-B302-CB3003376918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E48C38D-FE03-4EB7-953E-0A5D331B41E6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cxnSp>
        <p:nvCxnSpPr>
          <p:cNvPr id="21" name="直接连接符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6EB7DF-BAEC-40BF-9A8F-46AF93D6593D}"/>
              </a:ext>
            </a:extLst>
          </p:cNvPr>
          <p:cNvCxnSpPr>
            <a:stCxn id="13" idx="6"/>
            <a:endCxn id="16" idx="2"/>
          </p:cNvCxnSpPr>
          <p:nvPr/>
        </p:nvCxnSpPr>
        <p:spPr>
          <a:xfrm>
            <a:off x="3625604" y="3415996"/>
            <a:ext cx="17087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直接连接符 2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EA8A037-7B5E-48E2-8311-8E4EF9CC64A3}"/>
              </a:ext>
            </a:extLst>
          </p:cNvPr>
          <p:cNvCxnSpPr>
            <a:stCxn id="16" idx="6"/>
            <a:endCxn id="19" idx="2"/>
          </p:cNvCxnSpPr>
          <p:nvPr/>
        </p:nvCxnSpPr>
        <p:spPr>
          <a:xfrm>
            <a:off x="6990169" y="3415996"/>
            <a:ext cx="170871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2" name="组合 3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87D4EB5-3440-4EFF-BA44-B92158DD4120}"/>
              </a:ext>
            </a:extLst>
          </p:cNvPr>
          <p:cNvGrpSpPr/>
          <p:nvPr/>
        </p:nvGrpSpPr>
        <p:grpSpPr>
          <a:xfrm>
            <a:off x="9058840" y="2376865"/>
            <a:ext cx="830259" cy="485612"/>
            <a:chOff x="9058840" y="2376865"/>
            <a:chExt cx="830258" cy="485612"/>
          </a:xfrm>
        </p:grpSpPr>
        <p:sp>
          <p:nvSpPr>
            <p:cNvPr id="26" name="椭圆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7414FB6-A864-449C-9964-877B632F18DC}"/>
                </a:ext>
              </a:extLst>
            </p:cNvPr>
            <p:cNvSpPr/>
            <p:nvPr/>
          </p:nvSpPr>
          <p:spPr>
            <a:xfrm>
              <a:off x="9216864" y="2376865"/>
              <a:ext cx="485612" cy="48561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4976B02-3130-48BD-93EA-DFF9D9F28B22}"/>
                </a:ext>
              </a:extLst>
            </p:cNvPr>
            <p:cNvSpPr txBox="1"/>
            <p:nvPr/>
          </p:nvSpPr>
          <p:spPr>
            <a:xfrm>
              <a:off x="9058840" y="2388839"/>
              <a:ext cx="8302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84E3B9C-94D2-4118-AE25-C9C9EC54AEF5}"/>
              </a:ext>
            </a:extLst>
          </p:cNvPr>
          <p:cNvGrpSpPr/>
          <p:nvPr/>
        </p:nvGrpSpPr>
        <p:grpSpPr>
          <a:xfrm>
            <a:off x="1837269" y="2588069"/>
            <a:ext cx="1788337" cy="1742029"/>
            <a:chOff x="1837267" y="2588069"/>
            <a:chExt cx="1788337" cy="1742029"/>
          </a:xfrm>
        </p:grpSpPr>
        <p:grpSp>
          <p:nvGrpSpPr>
            <p:cNvPr id="11" name="组合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08E2BD5-DD10-44F4-8EE1-D3F6B018216B}"/>
                </a:ext>
              </a:extLst>
            </p:cNvPr>
            <p:cNvGrpSpPr/>
            <p:nvPr/>
          </p:nvGrpSpPr>
          <p:grpSpPr>
            <a:xfrm>
              <a:off x="1837267" y="2588069"/>
              <a:ext cx="1788337" cy="1742029"/>
              <a:chOff x="3497766" y="445168"/>
              <a:chExt cx="5730455" cy="5582066"/>
            </a:xfrm>
          </p:grpSpPr>
          <p:sp>
            <p:nvSpPr>
              <p:cNvPr id="12" name="椭圆 11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BE7B748-0D68-464F-B7A8-B20CB30231A6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D59837-C8EA-4B6A-AFD1-D26DF2C09C56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34" name="图片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534079-6BC1-4EDE-BAF4-99D260767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3681" y="3082041"/>
              <a:ext cx="740725" cy="740725"/>
            </a:xfrm>
            <a:prstGeom prst="rect">
              <a:avLst/>
            </a:prstGeom>
          </p:spPr>
        </p:pic>
      </p:grpSp>
      <p:grpSp>
        <p:nvGrpSpPr>
          <p:cNvPr id="37" name="组合 3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AB1856-521B-497F-BED0-098F4325A58F}"/>
              </a:ext>
            </a:extLst>
          </p:cNvPr>
          <p:cNvGrpSpPr/>
          <p:nvPr/>
        </p:nvGrpSpPr>
        <p:grpSpPr>
          <a:xfrm>
            <a:off x="1583304" y="4569945"/>
            <a:ext cx="2421477" cy="1176161"/>
            <a:chOff x="1583304" y="4589086"/>
            <a:chExt cx="2421477" cy="1176161"/>
          </a:xfrm>
        </p:grpSpPr>
        <p:sp>
          <p:nvSpPr>
            <p:cNvPr id="35" name="文本框 3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B814DC4-D92C-4647-9371-B4034BC24C3C}"/>
                </a:ext>
              </a:extLst>
            </p:cNvPr>
            <p:cNvSpPr txBox="1"/>
            <p:nvPr/>
          </p:nvSpPr>
          <p:spPr>
            <a:xfrm>
              <a:off x="1975119" y="4589086"/>
              <a:ext cx="1637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FF8087B-7681-4024-B673-B1CDE990E703}"/>
                </a:ext>
              </a:extLst>
            </p:cNvPr>
            <p:cNvSpPr txBox="1"/>
            <p:nvPr/>
          </p:nvSpPr>
          <p:spPr>
            <a:xfrm>
              <a:off x="1583304" y="5026583"/>
              <a:ext cx="24214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单击此处添加标题内容内容要与标题一致并主要字体大小。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8E1912-60CA-4E7D-8627-C8B5082F980A}"/>
              </a:ext>
            </a:extLst>
          </p:cNvPr>
          <p:cNvGrpSpPr/>
          <p:nvPr/>
        </p:nvGrpSpPr>
        <p:grpSpPr>
          <a:xfrm>
            <a:off x="4885264" y="4569945"/>
            <a:ext cx="2421477" cy="1176161"/>
            <a:chOff x="1583304" y="4589086"/>
            <a:chExt cx="2421477" cy="1176161"/>
          </a:xfrm>
        </p:grpSpPr>
        <p:sp>
          <p:nvSpPr>
            <p:cNvPr id="39" name="文本框 3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F4CFD3E-074A-4ECF-9617-1351717520B9}"/>
                </a:ext>
              </a:extLst>
            </p:cNvPr>
            <p:cNvSpPr txBox="1"/>
            <p:nvPr/>
          </p:nvSpPr>
          <p:spPr>
            <a:xfrm>
              <a:off x="1975119" y="4589086"/>
              <a:ext cx="1637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13E7F5B-3229-43B4-AB00-09F4158EF19E}"/>
                </a:ext>
              </a:extLst>
            </p:cNvPr>
            <p:cNvSpPr txBox="1"/>
            <p:nvPr/>
          </p:nvSpPr>
          <p:spPr>
            <a:xfrm>
              <a:off x="1583304" y="5026583"/>
              <a:ext cx="24214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单击此处添加标题内容内容要与标题一致并主要字体大小。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8573E4F-8ABA-4A59-B3E3-F2BA47C3D166}"/>
              </a:ext>
            </a:extLst>
          </p:cNvPr>
          <p:cNvGrpSpPr/>
          <p:nvPr/>
        </p:nvGrpSpPr>
        <p:grpSpPr>
          <a:xfrm>
            <a:off x="8187222" y="4569945"/>
            <a:ext cx="2421477" cy="1176161"/>
            <a:chOff x="1583304" y="4589086"/>
            <a:chExt cx="2421477" cy="1176161"/>
          </a:xfrm>
        </p:grpSpPr>
        <p:sp>
          <p:nvSpPr>
            <p:cNvPr id="42" name="文本框 4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44BBFAD-F8F9-42E7-AD05-D420F6D30EEE}"/>
                </a:ext>
              </a:extLst>
            </p:cNvPr>
            <p:cNvSpPr txBox="1"/>
            <p:nvPr/>
          </p:nvSpPr>
          <p:spPr>
            <a:xfrm>
              <a:off x="1975119" y="4589086"/>
              <a:ext cx="16378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377863-6D68-4869-95F2-8D2A9F76E8C9}"/>
                </a:ext>
              </a:extLst>
            </p:cNvPr>
            <p:cNvSpPr txBox="1"/>
            <p:nvPr/>
          </p:nvSpPr>
          <p:spPr>
            <a:xfrm>
              <a:off x="1583304" y="5026583"/>
              <a:ext cx="242147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单击此处添加标题内容内容要与标题一致并主要字体大小。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D13FBE7-F174-4488-AD14-90FAEF47A510}"/>
              </a:ext>
            </a:extLst>
          </p:cNvPr>
          <p:cNvGrpSpPr/>
          <p:nvPr/>
        </p:nvGrpSpPr>
        <p:grpSpPr>
          <a:xfrm>
            <a:off x="5201833" y="2588069"/>
            <a:ext cx="1788337" cy="1742029"/>
            <a:chOff x="5201831" y="2588069"/>
            <a:chExt cx="1788337" cy="1742029"/>
          </a:xfrm>
        </p:grpSpPr>
        <p:grpSp>
          <p:nvGrpSpPr>
            <p:cNvPr id="14" name="组合 1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B3B4F49-22DF-4FEC-B20A-87E263A17503}"/>
                </a:ext>
              </a:extLst>
            </p:cNvPr>
            <p:cNvGrpSpPr/>
            <p:nvPr/>
          </p:nvGrpSpPr>
          <p:grpSpPr>
            <a:xfrm>
              <a:off x="5201831" y="2588069"/>
              <a:ext cx="1788337" cy="1742029"/>
              <a:chOff x="3497766" y="445168"/>
              <a:chExt cx="5730455" cy="5582066"/>
            </a:xfrm>
          </p:grpSpPr>
          <p:sp>
            <p:nvSpPr>
              <p:cNvPr id="15" name="椭圆 1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EAD636E-D5AB-44ED-9C7E-821BE09EE4AC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椭圆 1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9C525E-DDD6-4B31-8699-EB485B6DECEA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45" name="图片 4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529214-996C-41F5-AA80-F3CD73605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7113" y="3049734"/>
              <a:ext cx="789337" cy="752045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92DCFBC-24FE-491A-8318-4A61EFB0DE07}"/>
              </a:ext>
            </a:extLst>
          </p:cNvPr>
          <p:cNvGrpSpPr/>
          <p:nvPr/>
        </p:nvGrpSpPr>
        <p:grpSpPr>
          <a:xfrm>
            <a:off x="2386536" y="2376865"/>
            <a:ext cx="830259" cy="485612"/>
            <a:chOff x="2386536" y="2376865"/>
            <a:chExt cx="830258" cy="485612"/>
          </a:xfrm>
        </p:grpSpPr>
        <p:sp>
          <p:nvSpPr>
            <p:cNvPr id="24" name="椭圆 2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714A587-06A7-4EC8-A28C-6E4D7E635039}"/>
                </a:ext>
              </a:extLst>
            </p:cNvPr>
            <p:cNvSpPr/>
            <p:nvPr/>
          </p:nvSpPr>
          <p:spPr>
            <a:xfrm>
              <a:off x="2554872" y="2376865"/>
              <a:ext cx="485612" cy="485612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8EE36A4-80D3-4FDA-A610-17322C6D20FE}"/>
                </a:ext>
              </a:extLst>
            </p:cNvPr>
            <p:cNvSpPr txBox="1"/>
            <p:nvPr/>
          </p:nvSpPr>
          <p:spPr>
            <a:xfrm>
              <a:off x="2386536" y="2388838"/>
              <a:ext cx="8302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082921-4619-43C7-A505-00D0F106BFE4}"/>
              </a:ext>
            </a:extLst>
          </p:cNvPr>
          <p:cNvGrpSpPr/>
          <p:nvPr/>
        </p:nvGrpSpPr>
        <p:grpSpPr>
          <a:xfrm>
            <a:off x="5747113" y="2345263"/>
            <a:ext cx="830259" cy="485612"/>
            <a:chOff x="5747113" y="2345263"/>
            <a:chExt cx="830258" cy="485612"/>
          </a:xfrm>
        </p:grpSpPr>
        <p:sp>
          <p:nvSpPr>
            <p:cNvPr id="25" name="椭圆 2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064A85A-8BD7-4540-B02D-AB8A10A3890B}"/>
                </a:ext>
              </a:extLst>
            </p:cNvPr>
            <p:cNvSpPr/>
            <p:nvPr/>
          </p:nvSpPr>
          <p:spPr>
            <a:xfrm>
              <a:off x="5919436" y="2345263"/>
              <a:ext cx="485612" cy="485612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BE0EFE8-4542-4A82-B454-D53743A4AE0D}"/>
                </a:ext>
              </a:extLst>
            </p:cNvPr>
            <p:cNvSpPr txBox="1"/>
            <p:nvPr/>
          </p:nvSpPr>
          <p:spPr>
            <a:xfrm>
              <a:off x="5747113" y="2357236"/>
              <a:ext cx="8302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13872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08">
        <p:random/>
      </p:transition>
    </mc:Choice>
    <mc:Fallback xmlns="" xmlns:a16="http://schemas.microsoft.com/office/drawing/2014/main" xmlns:a14="http://schemas.microsoft.com/office/drawing/2010/main">
      <p:transition spd="slow" advTm="450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966A7E8-0B77-47C7-AAE2-64294A94CBAA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C49CAF2-8BDF-4816-9488-007090F06E27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D7DBB3-E018-47F1-97B0-2E07BF56FE64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3A5B465-CD03-4A49-A216-1FB88C36C7AA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7867BED-E10E-402A-842C-5E99AA58867B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5ECBF8-92EB-4380-8B45-DC770408AADC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B20A30-6515-4DE6-8CB5-A7A6A00C7CED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7596761-C8F5-4DDE-82A2-1F3B8FB747AF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AECC4D-3A67-4107-807E-AD8B0D9BDAE2}"/>
              </a:ext>
            </a:extLst>
          </p:cNvPr>
          <p:cNvSpPr/>
          <p:nvPr/>
        </p:nvSpPr>
        <p:spPr>
          <a:xfrm>
            <a:off x="0" y="3496354"/>
            <a:ext cx="12192000" cy="866775"/>
          </a:xfrm>
          <a:prstGeom prst="rect">
            <a:avLst/>
          </a:prstGeom>
          <a:pattFill prst="wdUpDiag">
            <a:fgClr>
              <a:schemeClr val="tx1">
                <a:lumMod val="85000"/>
                <a:lumOff val="1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1314C8B-DF0D-43E9-891C-CAA655E0E577}"/>
              </a:ext>
            </a:extLst>
          </p:cNvPr>
          <p:cNvSpPr/>
          <p:nvPr/>
        </p:nvSpPr>
        <p:spPr>
          <a:xfrm>
            <a:off x="1367365" y="2985610"/>
            <a:ext cx="1947633" cy="1947633"/>
          </a:xfrm>
          <a:prstGeom prst="ellipse">
            <a:avLst/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273025A-9B74-4725-92C8-562C5CDB50CA}"/>
              </a:ext>
            </a:extLst>
          </p:cNvPr>
          <p:cNvSpPr/>
          <p:nvPr/>
        </p:nvSpPr>
        <p:spPr>
          <a:xfrm>
            <a:off x="2714775" y="2659741"/>
            <a:ext cx="2540000" cy="2540000"/>
          </a:xfrm>
          <a:prstGeom prst="ellipse">
            <a:avLst/>
          </a:prstGeom>
          <a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51DD3C-55AF-4E7B-AD64-80331C8C88AA}"/>
              </a:ext>
            </a:extLst>
          </p:cNvPr>
          <p:cNvSpPr/>
          <p:nvPr/>
        </p:nvSpPr>
        <p:spPr>
          <a:xfrm>
            <a:off x="8877005" y="2955925"/>
            <a:ext cx="1947633" cy="1947633"/>
          </a:xfrm>
          <a:prstGeom prst="ellipse">
            <a:avLst/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16F302D-82D6-4027-9BDA-D61D4A4F18C1}"/>
              </a:ext>
            </a:extLst>
          </p:cNvPr>
          <p:cNvSpPr/>
          <p:nvPr/>
        </p:nvSpPr>
        <p:spPr>
          <a:xfrm>
            <a:off x="6937227" y="2659741"/>
            <a:ext cx="2540000" cy="2540000"/>
          </a:xfrm>
          <a:prstGeom prst="ellipse">
            <a:avLst/>
          </a:prstGeom>
          <a:blipFill>
            <a:blip r:embed="rId6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6D39A1-C455-48F5-882E-F5AE3F065D2D}"/>
              </a:ext>
            </a:extLst>
          </p:cNvPr>
          <p:cNvSpPr/>
          <p:nvPr/>
        </p:nvSpPr>
        <p:spPr>
          <a:xfrm>
            <a:off x="4654552" y="2488292"/>
            <a:ext cx="2882899" cy="2882899"/>
          </a:xfrm>
          <a:prstGeom prst="ellipse">
            <a:avLst/>
          </a:prstGeom>
          <a:blipFill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66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9109944-F751-417F-BF69-72644F569940}"/>
              </a:ext>
            </a:extLst>
          </p:cNvPr>
          <p:cNvSpPr txBox="1"/>
          <p:nvPr/>
        </p:nvSpPr>
        <p:spPr>
          <a:xfrm>
            <a:off x="4826000" y="1839153"/>
            <a:ext cx="254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cs typeface="+mn-ea"/>
                <a:sym typeface="+mn-lt"/>
              </a:rPr>
              <a:t>主要领导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1DCCBD-1FC1-4258-9CA9-35E905849080}"/>
              </a:ext>
            </a:extLst>
          </p:cNvPr>
          <p:cNvSpPr txBox="1"/>
          <p:nvPr/>
        </p:nvSpPr>
        <p:spPr>
          <a:xfrm>
            <a:off x="1762808" y="5111263"/>
            <a:ext cx="9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领导一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2B45E48-C3DF-4519-820C-7DC7AACDA04B}"/>
              </a:ext>
            </a:extLst>
          </p:cNvPr>
          <p:cNvSpPr txBox="1"/>
          <p:nvPr/>
        </p:nvSpPr>
        <p:spPr>
          <a:xfrm>
            <a:off x="3508792" y="5371191"/>
            <a:ext cx="9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领导二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B6E58D-12BF-4C30-B56D-2885257381D2}"/>
              </a:ext>
            </a:extLst>
          </p:cNvPr>
          <p:cNvSpPr txBox="1"/>
          <p:nvPr/>
        </p:nvSpPr>
        <p:spPr>
          <a:xfrm>
            <a:off x="5638800" y="5604832"/>
            <a:ext cx="9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领导三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4E4BE2-A3B4-4A27-B8E5-AC515A11D523}"/>
              </a:ext>
            </a:extLst>
          </p:cNvPr>
          <p:cNvSpPr txBox="1"/>
          <p:nvPr/>
        </p:nvSpPr>
        <p:spPr>
          <a:xfrm>
            <a:off x="7768810" y="5370840"/>
            <a:ext cx="9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领导四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E1A4F30-3B44-4D5F-9BC7-2DA5F83E5A50}"/>
              </a:ext>
            </a:extLst>
          </p:cNvPr>
          <p:cNvSpPr txBox="1"/>
          <p:nvPr/>
        </p:nvSpPr>
        <p:spPr>
          <a:xfrm>
            <a:off x="9477228" y="5111263"/>
            <a:ext cx="95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cs typeface="+mn-ea"/>
                <a:sym typeface="+mn-lt"/>
              </a:rPr>
              <a:t>领导五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9980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458">
        <p:random/>
      </p:transition>
    </mc:Choice>
    <mc:Fallback xmlns="" xmlns:a16="http://schemas.microsoft.com/office/drawing/2014/main" xmlns:a14="http://schemas.microsoft.com/office/drawing/2010/main">
      <p:transition spd="slow" advTm="3458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62EE668D-3606-4B7D-89F5-D28895DEF8F3}"/>
              </a:ext>
            </a:extLst>
          </p:cNvPr>
          <p:cNvGrpSpPr/>
          <p:nvPr/>
        </p:nvGrpSpPr>
        <p:grpSpPr>
          <a:xfrm>
            <a:off x="606811" y="361950"/>
            <a:ext cx="936240" cy="911996"/>
            <a:chOff x="606810" y="361950"/>
            <a:chExt cx="936240" cy="911996"/>
          </a:xfrm>
        </p:grpSpPr>
        <p:grpSp>
          <p:nvGrpSpPr>
            <p:cNvPr id="3" name="组合 2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5DEF8954-B604-431F-AAE1-160C7A344699}"/>
                </a:ext>
              </a:extLst>
            </p:cNvPr>
            <p:cNvGrpSpPr/>
            <p:nvPr/>
          </p:nvGrpSpPr>
          <p:grpSpPr>
            <a:xfrm>
              <a:off x="606810" y="361950"/>
              <a:ext cx="936240" cy="911996"/>
              <a:chOff x="3497766" y="445168"/>
              <a:chExt cx="5730455" cy="5582066"/>
            </a:xfrm>
          </p:grpSpPr>
          <p:sp>
            <p:nvSpPr>
              <p:cNvPr id="5" name="椭圆 4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00F76068-DE0B-4CAD-BF41-3C0F30EE3FB5}"/>
                  </a:ext>
                </a:extLst>
              </p:cNvPr>
              <p:cNvSpPr/>
              <p:nvPr/>
            </p:nvSpPr>
            <p:spPr>
              <a:xfrm>
                <a:off x="3497766" y="830766"/>
                <a:ext cx="5196468" cy="5196468"/>
              </a:xfrm>
              <a:prstGeom prst="ellipse">
                <a:avLst/>
              </a:prstGeom>
              <a:pattFill prst="wd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椭圆 5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2F42FD1D-7C75-479D-8C9E-3165FB30D1DD}"/>
                  </a:ext>
                </a:extLst>
              </p:cNvPr>
              <p:cNvSpPr/>
              <p:nvPr/>
            </p:nvSpPr>
            <p:spPr>
              <a:xfrm>
                <a:off x="3922294" y="445168"/>
                <a:ext cx="5305927" cy="530592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" name="文本框 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3174838A-53A7-4718-937D-3C1B83ADCF90}"/>
                </a:ext>
              </a:extLst>
            </p:cNvPr>
            <p:cNvSpPr txBox="1"/>
            <p:nvPr/>
          </p:nvSpPr>
          <p:spPr>
            <a:xfrm>
              <a:off x="694053" y="611240"/>
              <a:ext cx="8489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>
                  <a:cs typeface="+mn-ea"/>
                  <a:sym typeface="+mn-lt"/>
                </a:rPr>
                <a:t>20XX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661B1A1-C4FE-4313-8FEB-5EBC640CC32F}"/>
              </a:ext>
            </a:extLst>
          </p:cNvPr>
          <p:cNvGrpSpPr/>
          <p:nvPr/>
        </p:nvGrpSpPr>
        <p:grpSpPr>
          <a:xfrm>
            <a:off x="1612410" y="424949"/>
            <a:ext cx="4210541" cy="972050"/>
            <a:chOff x="1612409" y="503002"/>
            <a:chExt cx="4210541" cy="972050"/>
          </a:xfrm>
        </p:grpSpPr>
        <p:sp>
          <p:nvSpPr>
            <p:cNvPr id="8" name="文本框 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939AE4B-2BA3-4E63-8426-56F06D8A2E65}"/>
                </a:ext>
              </a:extLst>
            </p:cNvPr>
            <p:cNvSpPr txBox="1"/>
            <p:nvPr/>
          </p:nvSpPr>
          <p:spPr>
            <a:xfrm>
              <a:off x="1612409" y="503002"/>
              <a:ext cx="402639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3200" spc="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企业年度发展总结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B231D49-AC3C-486F-B610-1D0982BFF51D}"/>
                </a:ext>
              </a:extLst>
            </p:cNvPr>
            <p:cNvSpPr txBox="1"/>
            <p:nvPr/>
          </p:nvSpPr>
          <p:spPr>
            <a:xfrm>
              <a:off x="1612409" y="1044165"/>
              <a:ext cx="4210541" cy="4308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100" spc="300" dirty="0">
                  <a:cs typeface="+mn-ea"/>
                  <a:sym typeface="+mn-lt"/>
                </a:rPr>
                <a:t>ENTERPRISE ANNUAL DEVELOPMENT SUMMARY</a:t>
              </a:r>
              <a:endParaRPr lang="zh-CN" altLang="en-US" sz="1100" spc="300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B2371116-581A-4020-8BC0-16FAF5B51F08}"/>
              </a:ext>
            </a:extLst>
          </p:cNvPr>
          <p:cNvGrpSpPr/>
          <p:nvPr/>
        </p:nvGrpSpPr>
        <p:grpSpPr>
          <a:xfrm>
            <a:off x="9084249" y="1077867"/>
            <a:ext cx="5894768" cy="5410200"/>
            <a:chOff x="9046149" y="849447"/>
            <a:chExt cx="5894768" cy="5410200"/>
          </a:xfrm>
        </p:grpSpPr>
        <p:grpSp>
          <p:nvGrpSpPr>
            <p:cNvPr id="18" name="组合 1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15B7717A-1500-495C-968C-8448EB8EDBBC}"/>
                </a:ext>
              </a:extLst>
            </p:cNvPr>
            <p:cNvGrpSpPr/>
            <p:nvPr/>
          </p:nvGrpSpPr>
          <p:grpSpPr>
            <a:xfrm>
              <a:off x="9046149" y="849447"/>
              <a:ext cx="5894768" cy="5410200"/>
              <a:chOff x="9617649" y="835418"/>
              <a:chExt cx="5894768" cy="5410200"/>
            </a:xfrm>
          </p:grpSpPr>
          <p:sp>
            <p:nvSpPr>
              <p:cNvPr id="11" name="椭圆 10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1E3FDDE3-8ED3-450F-BC57-BA3DA26CC4B4}"/>
                  </a:ext>
                </a:extLst>
              </p:cNvPr>
              <p:cNvSpPr/>
              <p:nvPr/>
            </p:nvSpPr>
            <p:spPr>
              <a:xfrm>
                <a:off x="9617649" y="1096917"/>
                <a:ext cx="5148701" cy="5148701"/>
              </a:xfrm>
              <a:prstGeom prst="ellipse">
                <a:avLst/>
              </a:prstGeom>
              <a:pattFill prst="wdUpDiag">
                <a:fgClr>
                  <a:schemeClr val="tx1">
                    <a:lumMod val="85000"/>
                    <a:lumOff val="15000"/>
                  </a:schemeClr>
                </a:fgClr>
                <a:bgClr>
                  <a:schemeClr val="bg1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="" xmlns:p14="http://schemas.microsoft.com/office/powerpoint/2010/main" xmlns:mc="http://schemas.openxmlformats.org/markup-compatibility/2006" xmlns:a16="http://schemas.microsoft.com/office/drawing/2014/main" id="{B8B8CD88-10FC-4701-9C70-57FC5A845BD9}"/>
                  </a:ext>
                </a:extLst>
              </p:cNvPr>
              <p:cNvSpPr/>
              <p:nvPr/>
            </p:nvSpPr>
            <p:spPr>
              <a:xfrm>
                <a:off x="10102217" y="835418"/>
                <a:ext cx="5410200" cy="5410200"/>
              </a:xfrm>
              <a:prstGeom prst="ellipse">
                <a:avLst/>
              </a:prstGeom>
              <a:solidFill>
                <a:schemeClr val="bg1"/>
              </a:solidFill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47EBDC18-E049-40B2-B500-B1AFD0AE83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45461" y="1838757"/>
              <a:ext cx="3693077" cy="3693077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A10D0403-F45A-46A7-B9F6-3D1ABE57A0A8}"/>
              </a:ext>
            </a:extLst>
          </p:cNvPr>
          <p:cNvGrpSpPr/>
          <p:nvPr/>
        </p:nvGrpSpPr>
        <p:grpSpPr>
          <a:xfrm>
            <a:off x="1046327" y="2322852"/>
            <a:ext cx="868397" cy="781736"/>
            <a:chOff x="4618002" y="1339132"/>
            <a:chExt cx="868397" cy="781736"/>
          </a:xfrm>
        </p:grpSpPr>
        <p:sp>
          <p:nvSpPr>
            <p:cNvPr id="46" name="椭圆 45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13F0C88-6A13-4E0F-AA13-2B182B6A4BB9}"/>
                </a:ext>
              </a:extLst>
            </p:cNvPr>
            <p:cNvSpPr/>
            <p:nvPr/>
          </p:nvSpPr>
          <p:spPr>
            <a:xfrm>
              <a:off x="4618002" y="1375802"/>
              <a:ext cx="745066" cy="745066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02F4B950-D977-423E-A843-D4C22E5DB1EB}"/>
                </a:ext>
              </a:extLst>
            </p:cNvPr>
            <p:cNvSpPr/>
            <p:nvPr/>
          </p:nvSpPr>
          <p:spPr>
            <a:xfrm>
              <a:off x="4741333" y="1339132"/>
              <a:ext cx="745066" cy="745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D6D7FC88-0C5D-404C-B8C6-C0972CC0FDE2}"/>
                </a:ext>
              </a:extLst>
            </p:cNvPr>
            <p:cNvSpPr txBox="1"/>
            <p:nvPr/>
          </p:nvSpPr>
          <p:spPr>
            <a:xfrm>
              <a:off x="4741333" y="1419278"/>
              <a:ext cx="745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EE1025C0-2474-46BD-A635-0D43F8510AEE}"/>
              </a:ext>
            </a:extLst>
          </p:cNvPr>
          <p:cNvGrpSpPr/>
          <p:nvPr/>
        </p:nvGrpSpPr>
        <p:grpSpPr>
          <a:xfrm>
            <a:off x="1046327" y="3631766"/>
            <a:ext cx="868397" cy="803474"/>
            <a:chOff x="4618002" y="2648046"/>
            <a:chExt cx="868397" cy="803474"/>
          </a:xfrm>
        </p:grpSpPr>
        <p:sp>
          <p:nvSpPr>
            <p:cNvPr id="47" name="椭圆 4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9D5E0A9-5856-4BC7-A3B5-35D48E40B45F}"/>
                </a:ext>
              </a:extLst>
            </p:cNvPr>
            <p:cNvSpPr/>
            <p:nvPr/>
          </p:nvSpPr>
          <p:spPr>
            <a:xfrm>
              <a:off x="4618002" y="2706454"/>
              <a:ext cx="745066" cy="745066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76189748-9B68-43A2-B8D4-E5E03910C22D}"/>
                </a:ext>
              </a:extLst>
            </p:cNvPr>
            <p:cNvSpPr/>
            <p:nvPr/>
          </p:nvSpPr>
          <p:spPr>
            <a:xfrm>
              <a:off x="4741333" y="2648046"/>
              <a:ext cx="745066" cy="745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AA0A4B06-9C9C-428B-BE9B-A010B27FB35B}"/>
                </a:ext>
              </a:extLst>
            </p:cNvPr>
            <p:cNvSpPr txBox="1"/>
            <p:nvPr/>
          </p:nvSpPr>
          <p:spPr>
            <a:xfrm>
              <a:off x="4741333" y="2728192"/>
              <a:ext cx="745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985AD33D-AE9A-4B8E-99A4-E4F58071EC3C}"/>
              </a:ext>
            </a:extLst>
          </p:cNvPr>
          <p:cNvGrpSpPr/>
          <p:nvPr/>
        </p:nvGrpSpPr>
        <p:grpSpPr>
          <a:xfrm>
            <a:off x="1046327" y="4940680"/>
            <a:ext cx="868397" cy="766804"/>
            <a:chOff x="4618002" y="3956960"/>
            <a:chExt cx="868397" cy="766804"/>
          </a:xfrm>
        </p:grpSpPr>
        <p:sp>
          <p:nvSpPr>
            <p:cNvPr id="50" name="椭圆 49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81D2FFD-31CC-4ABB-9BA8-9EFDA49AA905}"/>
                </a:ext>
              </a:extLst>
            </p:cNvPr>
            <p:cNvSpPr/>
            <p:nvPr/>
          </p:nvSpPr>
          <p:spPr>
            <a:xfrm>
              <a:off x="4618002" y="3978698"/>
              <a:ext cx="745066" cy="745066"/>
            </a:xfrm>
            <a:prstGeom prst="ellipse">
              <a:avLst/>
            </a:prstGeom>
            <a:pattFill prst="wdUpDiag">
              <a:fgClr>
                <a:schemeClr val="tx1">
                  <a:lumMod val="85000"/>
                  <a:lumOff val="15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8A5EDF31-099C-42F0-800A-7BAB8F95A28A}"/>
                </a:ext>
              </a:extLst>
            </p:cNvPr>
            <p:cNvSpPr/>
            <p:nvPr/>
          </p:nvSpPr>
          <p:spPr>
            <a:xfrm>
              <a:off x="4741333" y="3956960"/>
              <a:ext cx="745066" cy="745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p14="http://schemas.microsoft.com/office/powerpoint/2010/main" xmlns:mc="http://schemas.openxmlformats.org/markup-compatibility/2006" xmlns:a16="http://schemas.microsoft.com/office/drawing/2014/main" id="{EAB570D2-E520-4090-9C03-2D5EB991C7D4}"/>
                </a:ext>
              </a:extLst>
            </p:cNvPr>
            <p:cNvSpPr txBox="1"/>
            <p:nvPr/>
          </p:nvSpPr>
          <p:spPr>
            <a:xfrm>
              <a:off x="4741333" y="4037106"/>
              <a:ext cx="74506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文本框 3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E682434-4654-40F0-87AE-AFE3599C6924}"/>
              </a:ext>
            </a:extLst>
          </p:cNvPr>
          <p:cNvSpPr txBox="1"/>
          <p:nvPr/>
        </p:nvSpPr>
        <p:spPr>
          <a:xfrm>
            <a:off x="2198765" y="2639893"/>
            <a:ext cx="590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单击此处添加标题内容，标题要与内容相符，注意字体大小。单击此处添加标题内容，标题要与内容相符。</a:t>
            </a:r>
          </a:p>
        </p:txBody>
      </p:sp>
      <p:sp>
        <p:nvSpPr>
          <p:cNvPr id="34" name="文本框 33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74B4F123-7F82-4FDF-A69B-78A00847910F}"/>
              </a:ext>
            </a:extLst>
          </p:cNvPr>
          <p:cNvSpPr txBox="1"/>
          <p:nvPr/>
        </p:nvSpPr>
        <p:spPr>
          <a:xfrm>
            <a:off x="2198764" y="2227658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F01C3FA-F10F-4D32-9710-FDAE43C17683}"/>
              </a:ext>
            </a:extLst>
          </p:cNvPr>
          <p:cNvSpPr txBox="1"/>
          <p:nvPr/>
        </p:nvSpPr>
        <p:spPr>
          <a:xfrm>
            <a:off x="2198765" y="3948807"/>
            <a:ext cx="590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单击此处添加标题内容，标题要与内容相符，注意字体大小。单击此处添加标题内容，标题要与内容相符。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53D4929-86F7-4AAB-8960-A5436C385066}"/>
              </a:ext>
            </a:extLst>
          </p:cNvPr>
          <p:cNvSpPr txBox="1"/>
          <p:nvPr/>
        </p:nvSpPr>
        <p:spPr>
          <a:xfrm>
            <a:off x="2198764" y="3536572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0791CFAA-84E1-45D4-BD07-E8B240584860}"/>
              </a:ext>
            </a:extLst>
          </p:cNvPr>
          <p:cNvSpPr txBox="1"/>
          <p:nvPr/>
        </p:nvSpPr>
        <p:spPr>
          <a:xfrm>
            <a:off x="2198765" y="5257721"/>
            <a:ext cx="5901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单击此处添加标题内容，标题要与内容相符，注意字体大小。单击此处添加标题内容，标题要与内容相符。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D932A621-8ACA-43CD-AABE-7F36F315B4B6}"/>
              </a:ext>
            </a:extLst>
          </p:cNvPr>
          <p:cNvSpPr txBox="1"/>
          <p:nvPr/>
        </p:nvSpPr>
        <p:spPr>
          <a:xfrm>
            <a:off x="2198764" y="4845486"/>
            <a:ext cx="182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3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048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219">
        <p:random/>
      </p:transition>
    </mc:Choice>
    <mc:Fallback xmlns="" xmlns:a16="http://schemas.microsoft.com/office/drawing/2014/main">
      <p:transition spd="slow" advTm="521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6" grpId="0"/>
      <p:bldP spid="37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BE5D68E-6EC3-4308-86F8-3B5F495368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9F96FB-BD3D-4B8D-9E38-5FFD6ED8B4FF}"/>
              </a:ext>
            </a:extLst>
          </p:cNvPr>
          <p:cNvGrpSpPr/>
          <p:nvPr/>
        </p:nvGrpSpPr>
        <p:grpSpPr>
          <a:xfrm>
            <a:off x="4092679" y="1504114"/>
            <a:ext cx="4006645" cy="3920123"/>
            <a:chOff x="4092678" y="1504112"/>
            <a:chExt cx="4006645" cy="3920123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99AAF8F-9F04-4BAC-8575-B28AAAE88452}"/>
                </a:ext>
              </a:extLst>
            </p:cNvPr>
            <p:cNvSpPr/>
            <p:nvPr/>
          </p:nvSpPr>
          <p:spPr>
            <a:xfrm rot="2634538">
              <a:off x="4135938" y="1504112"/>
              <a:ext cx="3920123" cy="3920123"/>
            </a:xfrm>
            <a:prstGeom prst="roundRect">
              <a:avLst>
                <a:gd name="adj" fmla="val 11804"/>
              </a:avLst>
            </a:prstGeom>
            <a:solidFill>
              <a:schemeClr val="bg1"/>
            </a:solidFill>
            <a:ln>
              <a:noFill/>
            </a:ln>
            <a:effectLst>
              <a:outerShdw blurRad="419100" sx="101000" sy="101000" algn="ctr" rotWithShape="0">
                <a:prstClr val="black">
                  <a:alpha val="2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93B714B-8407-487D-885B-E8E578E31E8B}"/>
                </a:ext>
              </a:extLst>
            </p:cNvPr>
            <p:cNvSpPr txBox="1"/>
            <p:nvPr/>
          </p:nvSpPr>
          <p:spPr>
            <a:xfrm>
              <a:off x="4635500" y="1778000"/>
              <a:ext cx="254000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8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B3EF39E-9024-4E45-A9D5-5B7034E8660D}"/>
                </a:ext>
              </a:extLst>
            </p:cNvPr>
            <p:cNvSpPr txBox="1"/>
            <p:nvPr/>
          </p:nvSpPr>
          <p:spPr>
            <a:xfrm>
              <a:off x="4161489" y="3171787"/>
              <a:ext cx="3869022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40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项目发展汇总分析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50ABE9-5D91-4953-8E0B-473B0CFC9716}"/>
                </a:ext>
              </a:extLst>
            </p:cNvPr>
            <p:cNvSpPr txBox="1"/>
            <p:nvPr/>
          </p:nvSpPr>
          <p:spPr>
            <a:xfrm>
              <a:off x="4092678" y="3895730"/>
              <a:ext cx="40066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000" b="0" i="0" u="none" strike="noStrike" kern="1200" cap="none" spc="20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ENTERPRISE SIMPLE WORK REPORT BUSINESS SUMMARY BUSINESS PLAN BUSINESS STYLE</a:t>
              </a:r>
              <a:endParaRPr kumimoji="0" lang="zh-CN" altLang="en-US" sz="1000" b="0" i="0" u="none" strike="noStrike" kern="1200" cap="none" spc="20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3DC6E07-2372-4787-AE01-107ADB31C2EE}"/>
                </a:ext>
              </a:extLst>
            </p:cNvPr>
            <p:cNvSpPr/>
            <p:nvPr/>
          </p:nvSpPr>
          <p:spPr>
            <a:xfrm>
              <a:off x="5612130" y="3751374"/>
              <a:ext cx="967740" cy="4572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5982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342">
        <p:random/>
      </p:transition>
    </mc:Choice>
    <mc:Fallback xmlns="" xmlns:a16="http://schemas.microsoft.com/office/drawing/2014/main" xmlns:a14="http://schemas.microsoft.com/office/drawing/2010/main">
      <p:transition spd="slow" advTm="1342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3|0.3|0.4|0.3|0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4|0.2|0.2|0.5|0.4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5|0.3|0.4|0.4|0.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4|0.4|0.2|0.4|0.4|0.4|0.4|0.4|0.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2|0.3|0.2|0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|0.3|0.3|0.5|0.3|0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4|0.6|0.6|0.3|0.2|0.4|0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|0.3|0.4|0.3|0.3|0.3|0.3|0.3|0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4|0.3|0.3|0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|0.3|0.3|0.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3|0.2|0.3|0.3|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|0.7|0.5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|0.5|0.5|0.5|0.6|0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4|0.4|0.3|0.6|0.4|0.5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3|0.3|0.4|0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6|0.4|0.5|0.5|0.4|0.4|0.4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4|0.4|0.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0imfaub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1507</TotalTime>
  <Words>1804</Words>
  <Application>Microsoft Office PowerPoint</Application>
  <PresentationFormat>宽屏</PresentationFormat>
  <Paragraphs>261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方正正黑简体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124</cp:revision>
  <dcterms:created xsi:type="dcterms:W3CDTF">2021-01-27T07:47:40Z</dcterms:created>
  <dcterms:modified xsi:type="dcterms:W3CDTF">2022-05-25T08:23:49Z</dcterms:modified>
</cp:coreProperties>
</file>