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Override1.xml" ContentType="application/vnd.openxmlformats-officedocument.themeOverr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713" r:id="rId2"/>
  </p:sldMasterIdLst>
  <p:notesMasterIdLst>
    <p:notesMasterId r:id="rId5"/>
  </p:notesMasterIdLst>
  <p:handoutMasterIdLst>
    <p:handoutMasterId r:id="rId6"/>
  </p:handoutMasterIdLst>
  <p:sldIdLst>
    <p:sldId id="456" r:id="rId3"/>
    <p:sldId id="457" r:id="rId4"/>
  </p:sldIdLst>
  <p:sldSz cx="15360650" cy="864076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1pPr>
    <a:lvl2pPr marL="576072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2pPr>
    <a:lvl3pPr marL="1152144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3pPr>
    <a:lvl4pPr marL="1728216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4pPr>
    <a:lvl5pPr marL="2304288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5pPr>
    <a:lvl6pPr marL="2880360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6pPr>
    <a:lvl7pPr marL="3456432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7pPr>
    <a:lvl8pPr marL="4032504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8pPr>
    <a:lvl9pPr marL="4608576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722" userDrawn="1">
          <p15:clr>
            <a:srgbClr val="A4A3A4"/>
          </p15:clr>
        </p15:guide>
        <p15:guide id="2" pos="483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2060"/>
    <a:srgbClr val="FF6600"/>
    <a:srgbClr val="990099"/>
    <a:srgbClr val="FF3399"/>
    <a:srgbClr val="66FF33"/>
    <a:srgbClr val="99FF66"/>
    <a:srgbClr val="FFCC66"/>
    <a:srgbClr val="FF9900"/>
    <a:srgbClr val="FFFFFF"/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99" autoAdjust="0"/>
    <p:restoredTop sz="96314" autoAdjust="0"/>
  </p:normalViewPr>
  <p:slideViewPr>
    <p:cSldViewPr>
      <p:cViewPr varScale="1">
        <p:scale>
          <a:sx n="87" d="100"/>
          <a:sy n="87" d="100"/>
        </p:scale>
        <p:origin x="642" y="78"/>
      </p:cViewPr>
      <p:guideLst>
        <p:guide orient="horz" pos="2722"/>
        <p:guide pos="4838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5304"/>
    </p:cViewPr>
  </p:sorterViewPr>
  <p:notesViewPr>
    <p:cSldViewPr>
      <p:cViewPr varScale="1">
        <p:scale>
          <a:sx n="81" d="100"/>
          <a:sy n="81" d="100"/>
        </p:scale>
        <p:origin x="-3288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AE1A7895-9E8F-4C50-B5E8-7345F3E6B0B6}" type="datetimeFigureOut">
              <a:rPr lang="zh-CN" altLang="en-US"/>
              <a:pPr>
                <a:defRPr/>
              </a:pPr>
              <a:t>2021/4/27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41C19984-4B2A-48B4-B869-87DEC631B6E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72935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ED0698-BD05-4639-9D81-B9F65B9CB3B9}" type="datetimeFigureOut">
              <a:rPr lang="zh-CN" altLang="en-US" smtClean="0"/>
              <a:pPr/>
              <a:t>2021/4/27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0DEE79-D6A9-404B-B2E7-14B1D3548937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6444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57607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15214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72821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304288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288036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45643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03250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60857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dirty="0" smtClean="0"/>
              <a:t>https://www.ypppt.com/</a:t>
            </a:r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0DEE79-D6A9-404B-B2E7-14B1D3548937}" type="slidenum">
              <a:rPr lang="zh-CN" altLang="en-US" smtClean="0"/>
              <a:pPr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202001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7927425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874003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30277" y="1244111"/>
            <a:ext cx="7776329" cy="6140542"/>
          </a:xfrm>
        </p:spPr>
        <p:txBody>
          <a:bodyPr anchor="t"/>
          <a:lstStyle>
            <a:lvl1pPr marL="0" indent="0">
              <a:buNone/>
              <a:defRPr sz="4032"/>
            </a:lvl1pPr>
            <a:lvl2pPr marL="576026" indent="0">
              <a:buNone/>
              <a:defRPr sz="3528"/>
            </a:lvl2pPr>
            <a:lvl3pPr marL="1152053" indent="0">
              <a:buNone/>
              <a:defRPr sz="3024"/>
            </a:lvl3pPr>
            <a:lvl4pPr marL="1728079" indent="0">
              <a:buNone/>
              <a:defRPr sz="2520"/>
            </a:lvl4pPr>
            <a:lvl5pPr marL="2304105" indent="0">
              <a:buNone/>
              <a:defRPr sz="2520"/>
            </a:lvl5pPr>
            <a:lvl6pPr marL="2880131" indent="0">
              <a:buNone/>
              <a:defRPr sz="2520"/>
            </a:lvl6pPr>
            <a:lvl7pPr marL="3456158" indent="0">
              <a:buNone/>
              <a:defRPr sz="2520"/>
            </a:lvl7pPr>
            <a:lvl8pPr marL="4032184" indent="0">
              <a:buNone/>
              <a:defRPr sz="2520"/>
            </a:lvl8pPr>
            <a:lvl9pPr marL="4608210" indent="0">
              <a:buNone/>
              <a:defRPr sz="252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960370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79770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992465" y="460041"/>
            <a:ext cx="3312140" cy="7322647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6045" y="460041"/>
            <a:ext cx="9744412" cy="7322647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8699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20081" y="1414125"/>
            <a:ext cx="11520488" cy="3008266"/>
          </a:xfrm>
        </p:spPr>
        <p:txBody>
          <a:bodyPr anchor="b"/>
          <a:lstStyle>
            <a:lvl1pPr algn="ctr"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20081" y="4538401"/>
            <a:ext cx="11520488" cy="2086184"/>
          </a:xfrm>
        </p:spPr>
        <p:txBody>
          <a:bodyPr/>
          <a:lstStyle>
            <a:lvl1pPr marL="0" indent="0" algn="ctr">
              <a:buNone/>
              <a:defRPr sz="3024"/>
            </a:lvl1pPr>
            <a:lvl2pPr marL="576026" indent="0" algn="ctr">
              <a:buNone/>
              <a:defRPr sz="2520"/>
            </a:lvl2pPr>
            <a:lvl3pPr marL="1152053" indent="0" algn="ctr">
              <a:buNone/>
              <a:defRPr sz="2268"/>
            </a:lvl3pPr>
            <a:lvl4pPr marL="1728079" indent="0" algn="ctr">
              <a:buNone/>
              <a:defRPr sz="2016"/>
            </a:lvl4pPr>
            <a:lvl5pPr marL="2304105" indent="0" algn="ctr">
              <a:buNone/>
              <a:defRPr sz="2016"/>
            </a:lvl5pPr>
            <a:lvl6pPr marL="2880131" indent="0" algn="ctr">
              <a:buNone/>
              <a:defRPr sz="2016"/>
            </a:lvl6pPr>
            <a:lvl7pPr marL="3456158" indent="0" algn="ctr">
              <a:buNone/>
              <a:defRPr sz="2016"/>
            </a:lvl7pPr>
            <a:lvl8pPr marL="4032184" indent="0" algn="ctr">
              <a:buNone/>
              <a:defRPr sz="2016"/>
            </a:lvl8pPr>
            <a:lvl9pPr marL="4608210" indent="0" algn="ctr">
              <a:buNone/>
              <a:defRPr sz="2016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287373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79480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8044" y="2154191"/>
            <a:ext cx="13248561" cy="3594317"/>
          </a:xfrm>
        </p:spPr>
        <p:txBody>
          <a:bodyPr anchor="b"/>
          <a:lstStyle>
            <a:lvl1pPr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8044" y="5782512"/>
            <a:ext cx="13248561" cy="1890166"/>
          </a:xfrm>
        </p:spPr>
        <p:txBody>
          <a:bodyPr/>
          <a:lstStyle>
            <a:lvl1pPr marL="0" indent="0">
              <a:buNone/>
              <a:defRPr sz="3024">
                <a:solidFill>
                  <a:schemeClr val="tx1">
                    <a:tint val="75000"/>
                  </a:schemeClr>
                </a:solidFill>
              </a:defRPr>
            </a:lvl1pPr>
            <a:lvl2pPr marL="576026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2pPr>
            <a:lvl3pPr marL="1152053" indent="0">
              <a:buNone/>
              <a:defRPr sz="2268">
                <a:solidFill>
                  <a:schemeClr val="tx1">
                    <a:tint val="75000"/>
                  </a:schemeClr>
                </a:solidFill>
              </a:defRPr>
            </a:lvl3pPr>
            <a:lvl4pPr marL="1728079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4pPr>
            <a:lvl5pPr marL="2304105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5pPr>
            <a:lvl6pPr marL="2880131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6pPr>
            <a:lvl7pPr marL="3456158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7pPr>
            <a:lvl8pPr marL="4032184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8pPr>
            <a:lvl9pPr marL="4608210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479080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56045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76329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72806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5" y="460041"/>
            <a:ext cx="13248561" cy="1670148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8046" y="2118188"/>
            <a:ext cx="6498274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58046" y="3156278"/>
            <a:ext cx="6498274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776329" y="2118188"/>
            <a:ext cx="6530277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776329" y="3156278"/>
            <a:ext cx="6530277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969567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63424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09062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30277" y="1244111"/>
            <a:ext cx="7776329" cy="6140542"/>
          </a:xfrm>
        </p:spPr>
        <p:txBody>
          <a:bodyPr/>
          <a:lstStyle>
            <a:lvl1pPr>
              <a:defRPr sz="4032"/>
            </a:lvl1pPr>
            <a:lvl2pPr>
              <a:defRPr sz="3528"/>
            </a:lvl2pPr>
            <a:lvl3pPr>
              <a:defRPr sz="3024"/>
            </a:lvl3pPr>
            <a:lvl4pPr>
              <a:defRPr sz="2520"/>
            </a:lvl4pPr>
            <a:lvl5pPr>
              <a:defRPr sz="2520"/>
            </a:lvl5pPr>
            <a:lvl6pPr>
              <a:defRPr sz="2520"/>
            </a:lvl6pPr>
            <a:lvl7pPr>
              <a:defRPr sz="2520"/>
            </a:lvl7pPr>
            <a:lvl8pPr>
              <a:defRPr sz="2520"/>
            </a:lvl8pPr>
            <a:lvl9pPr>
              <a:defRPr sz="252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107668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标题占位符 1"/>
          <p:cNvSpPr>
            <a:spLocks noGrp="1"/>
          </p:cNvSpPr>
          <p:nvPr>
            <p:ph type="title"/>
          </p:nvPr>
        </p:nvSpPr>
        <p:spPr bwMode="auto">
          <a:xfrm>
            <a:off x="768033" y="346034"/>
            <a:ext cx="13824586" cy="14401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2051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768033" y="2016179"/>
            <a:ext cx="13824586" cy="57025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768033" y="8008711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E97B707-22D4-4B06-9A8A-89EF284804D8}" type="datetimeFigureOut">
              <a:rPr lang="zh-CN" altLang="en-US"/>
              <a:pPr>
                <a:defRPr/>
              </a:pPr>
              <a:t>2021/4/27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248224" y="8008711"/>
            <a:ext cx="4864206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1008466" y="8008711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3F49717-76DA-4DAA-9161-16E5D566D94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2" r:id="rId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55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5pPr>
      <a:lvl6pPr marL="576048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6pPr>
      <a:lvl7pPr marL="1152096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7pPr>
      <a:lvl8pPr marL="1728144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8pPr>
      <a:lvl9pPr marL="2304192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432036" indent="-43203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1pPr>
      <a:lvl2pPr marL="936078" indent="-36003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3500" kern="1200">
          <a:solidFill>
            <a:schemeClr val="tx1"/>
          </a:solidFill>
          <a:latin typeface="+mn-lt"/>
          <a:ea typeface="+mn-ea"/>
          <a:cs typeface="+mn-cs"/>
        </a:defRPr>
      </a:lvl2pPr>
      <a:lvl3pPr marL="1440120" indent="-288024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016168" indent="-288024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92216" indent="-288024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68264" indent="-288024" algn="l" defTabSz="1152096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744312" indent="-288024" algn="l" defTabSz="1152096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320360" indent="-288024" algn="l" defTabSz="1152096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4896408" indent="-288024" algn="l" defTabSz="1152096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76048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1152096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728144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04192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80240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56288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4032336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608384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6045" y="460041"/>
            <a:ext cx="13248561" cy="167014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6045" y="2300203"/>
            <a:ext cx="13248561" cy="54824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6045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2021/4/27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88216" y="8008708"/>
            <a:ext cx="5184219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48459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</p:spTree>
    <p:extLst>
      <p:ext uri="{BB962C8B-B14F-4D97-AF65-F5344CB8AC3E}">
        <p14:creationId xmlns:p14="http://schemas.microsoft.com/office/powerpoint/2010/main" val="28059316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xStyles>
    <p:titleStyle>
      <a:lvl1pPr algn="l" defTabSz="1152053" rtl="0" eaLnBrk="1" latinLnBrk="0" hangingPunct="1">
        <a:lnSpc>
          <a:spcPct val="90000"/>
        </a:lnSpc>
        <a:spcBef>
          <a:spcPct val="0"/>
        </a:spcBef>
        <a:buNone/>
        <a:defRPr sz="554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88013" indent="-288013" algn="l" defTabSz="1152053" rtl="0" eaLnBrk="1" latinLnBrk="0" hangingPunct="1">
        <a:lnSpc>
          <a:spcPct val="90000"/>
        </a:lnSpc>
        <a:spcBef>
          <a:spcPts val="1260"/>
        </a:spcBef>
        <a:buFont typeface="Arial" panose="020B0604020202020204" pitchFamily="34" charset="0"/>
        <a:buChar char="•"/>
        <a:defRPr sz="3528" kern="1200">
          <a:solidFill>
            <a:schemeClr val="tx1"/>
          </a:solidFill>
          <a:latin typeface="+mn-lt"/>
          <a:ea typeface="+mn-ea"/>
          <a:cs typeface="+mn-cs"/>
        </a:defRPr>
      </a:lvl1pPr>
      <a:lvl2pPr marL="864039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2pPr>
      <a:lvl3pPr marL="1440066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2016092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592118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3168145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744171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320197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896223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1pPr>
      <a:lvl2pPr marL="576026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2pPr>
      <a:lvl3pPr marL="1152053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728079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304105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2880131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456158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032184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60821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7"/>
          <p:cNvSpPr>
            <a:spLocks/>
          </p:cNvSpPr>
          <p:nvPr/>
        </p:nvSpPr>
        <p:spPr bwMode="auto">
          <a:xfrm>
            <a:off x="6340305" y="2326376"/>
            <a:ext cx="2695188" cy="2693556"/>
          </a:xfrm>
          <a:custGeom>
            <a:avLst/>
            <a:gdLst>
              <a:gd name="T0" fmla="*/ 414 w 828"/>
              <a:gd name="T1" fmla="*/ 0 h 827"/>
              <a:gd name="T2" fmla="*/ 0 w 828"/>
              <a:gd name="T3" fmla="*/ 413 h 827"/>
              <a:gd name="T4" fmla="*/ 412 w 828"/>
              <a:gd name="T5" fmla="*/ 827 h 827"/>
              <a:gd name="T6" fmla="*/ 414 w 828"/>
              <a:gd name="T7" fmla="*/ 827 h 827"/>
              <a:gd name="T8" fmla="*/ 416 w 828"/>
              <a:gd name="T9" fmla="*/ 827 h 827"/>
              <a:gd name="T10" fmla="*/ 464 w 828"/>
              <a:gd name="T11" fmla="*/ 824 h 827"/>
              <a:gd name="T12" fmla="*/ 825 w 828"/>
              <a:gd name="T13" fmla="*/ 462 h 827"/>
              <a:gd name="T14" fmla="*/ 828 w 828"/>
              <a:gd name="T15" fmla="*/ 413 h 827"/>
              <a:gd name="T16" fmla="*/ 828 w 828"/>
              <a:gd name="T17" fmla="*/ 413 h 827"/>
              <a:gd name="T18" fmla="*/ 414 w 828"/>
              <a:gd name="T19" fmla="*/ 0 h 8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28" h="827">
                <a:moveTo>
                  <a:pt x="414" y="0"/>
                </a:moveTo>
                <a:cubicBezTo>
                  <a:pt x="186" y="0"/>
                  <a:pt x="0" y="185"/>
                  <a:pt x="0" y="413"/>
                </a:cubicBezTo>
                <a:cubicBezTo>
                  <a:pt x="218" y="436"/>
                  <a:pt x="391" y="609"/>
                  <a:pt x="412" y="827"/>
                </a:cubicBezTo>
                <a:cubicBezTo>
                  <a:pt x="412" y="827"/>
                  <a:pt x="413" y="827"/>
                  <a:pt x="414" y="827"/>
                </a:cubicBezTo>
                <a:cubicBezTo>
                  <a:pt x="415" y="827"/>
                  <a:pt x="415" y="827"/>
                  <a:pt x="416" y="827"/>
                </a:cubicBezTo>
                <a:cubicBezTo>
                  <a:pt x="432" y="827"/>
                  <a:pt x="449" y="826"/>
                  <a:pt x="464" y="824"/>
                </a:cubicBezTo>
                <a:cubicBezTo>
                  <a:pt x="653" y="801"/>
                  <a:pt x="803" y="651"/>
                  <a:pt x="825" y="462"/>
                </a:cubicBezTo>
                <a:cubicBezTo>
                  <a:pt x="827" y="446"/>
                  <a:pt x="828" y="430"/>
                  <a:pt x="828" y="413"/>
                </a:cubicBezTo>
                <a:cubicBezTo>
                  <a:pt x="828" y="413"/>
                  <a:pt x="828" y="413"/>
                  <a:pt x="828" y="413"/>
                </a:cubicBezTo>
                <a:cubicBezTo>
                  <a:pt x="828" y="185"/>
                  <a:pt x="642" y="0"/>
                  <a:pt x="414" y="0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3" name="Freeform 8"/>
          <p:cNvSpPr>
            <a:spLocks/>
          </p:cNvSpPr>
          <p:nvPr/>
        </p:nvSpPr>
        <p:spPr bwMode="auto">
          <a:xfrm>
            <a:off x="4991894" y="3661739"/>
            <a:ext cx="2695188" cy="2696817"/>
          </a:xfrm>
          <a:custGeom>
            <a:avLst/>
            <a:gdLst>
              <a:gd name="T0" fmla="*/ 825 w 828"/>
              <a:gd name="T1" fmla="*/ 366 h 828"/>
              <a:gd name="T2" fmla="*/ 465 w 828"/>
              <a:gd name="T3" fmla="*/ 3 h 828"/>
              <a:gd name="T4" fmla="*/ 416 w 828"/>
              <a:gd name="T5" fmla="*/ 0 h 828"/>
              <a:gd name="T6" fmla="*/ 414 w 828"/>
              <a:gd name="T7" fmla="*/ 0 h 828"/>
              <a:gd name="T8" fmla="*/ 0 w 828"/>
              <a:gd name="T9" fmla="*/ 414 h 828"/>
              <a:gd name="T10" fmla="*/ 414 w 828"/>
              <a:gd name="T11" fmla="*/ 828 h 828"/>
              <a:gd name="T12" fmla="*/ 417 w 828"/>
              <a:gd name="T13" fmla="*/ 828 h 828"/>
              <a:gd name="T14" fmla="*/ 828 w 828"/>
              <a:gd name="T15" fmla="*/ 416 h 828"/>
              <a:gd name="T16" fmla="*/ 828 w 828"/>
              <a:gd name="T17" fmla="*/ 414 h 828"/>
              <a:gd name="T18" fmla="*/ 828 w 828"/>
              <a:gd name="T19" fmla="*/ 414 h 828"/>
              <a:gd name="T20" fmla="*/ 825 w 828"/>
              <a:gd name="T21" fmla="*/ 366 h 8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28" h="828">
                <a:moveTo>
                  <a:pt x="825" y="366"/>
                </a:moveTo>
                <a:cubicBezTo>
                  <a:pt x="803" y="177"/>
                  <a:pt x="653" y="26"/>
                  <a:pt x="465" y="3"/>
                </a:cubicBezTo>
                <a:cubicBezTo>
                  <a:pt x="449" y="1"/>
                  <a:pt x="433" y="0"/>
                  <a:pt x="416" y="0"/>
                </a:cubicBezTo>
                <a:cubicBezTo>
                  <a:pt x="416" y="0"/>
                  <a:pt x="415" y="0"/>
                  <a:pt x="414" y="0"/>
                </a:cubicBezTo>
                <a:cubicBezTo>
                  <a:pt x="186" y="0"/>
                  <a:pt x="0" y="186"/>
                  <a:pt x="0" y="414"/>
                </a:cubicBezTo>
                <a:cubicBezTo>
                  <a:pt x="0" y="642"/>
                  <a:pt x="186" y="828"/>
                  <a:pt x="414" y="828"/>
                </a:cubicBezTo>
                <a:cubicBezTo>
                  <a:pt x="415" y="828"/>
                  <a:pt x="416" y="828"/>
                  <a:pt x="417" y="828"/>
                </a:cubicBezTo>
                <a:cubicBezTo>
                  <a:pt x="439" y="611"/>
                  <a:pt x="611" y="438"/>
                  <a:pt x="828" y="416"/>
                </a:cubicBezTo>
                <a:cubicBezTo>
                  <a:pt x="828" y="415"/>
                  <a:pt x="828" y="415"/>
                  <a:pt x="828" y="414"/>
                </a:cubicBezTo>
                <a:cubicBezTo>
                  <a:pt x="828" y="414"/>
                  <a:pt x="828" y="414"/>
                  <a:pt x="828" y="414"/>
                </a:cubicBezTo>
                <a:cubicBezTo>
                  <a:pt x="828" y="398"/>
                  <a:pt x="827" y="381"/>
                  <a:pt x="825" y="36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4" name="Freeform 9"/>
          <p:cNvSpPr>
            <a:spLocks/>
          </p:cNvSpPr>
          <p:nvPr/>
        </p:nvSpPr>
        <p:spPr bwMode="auto">
          <a:xfrm>
            <a:off x="7687083" y="3671524"/>
            <a:ext cx="2691927" cy="2693556"/>
          </a:xfrm>
          <a:custGeom>
            <a:avLst/>
            <a:gdLst>
              <a:gd name="T0" fmla="*/ 414 w 827"/>
              <a:gd name="T1" fmla="*/ 0 h 827"/>
              <a:gd name="T2" fmla="*/ 412 w 827"/>
              <a:gd name="T3" fmla="*/ 0 h 827"/>
              <a:gd name="T4" fmla="*/ 0 w 827"/>
              <a:gd name="T5" fmla="*/ 413 h 827"/>
              <a:gd name="T6" fmla="*/ 0 w 827"/>
              <a:gd name="T7" fmla="*/ 416 h 827"/>
              <a:gd name="T8" fmla="*/ 3 w 827"/>
              <a:gd name="T9" fmla="*/ 464 h 827"/>
              <a:gd name="T10" fmla="*/ 363 w 827"/>
              <a:gd name="T11" fmla="*/ 824 h 827"/>
              <a:gd name="T12" fmla="*/ 411 w 827"/>
              <a:gd name="T13" fmla="*/ 827 h 827"/>
              <a:gd name="T14" fmla="*/ 414 w 827"/>
              <a:gd name="T15" fmla="*/ 827 h 827"/>
              <a:gd name="T16" fmla="*/ 827 w 827"/>
              <a:gd name="T17" fmla="*/ 413 h 827"/>
              <a:gd name="T18" fmla="*/ 414 w 827"/>
              <a:gd name="T19" fmla="*/ 0 h 8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27" h="827">
                <a:moveTo>
                  <a:pt x="414" y="0"/>
                </a:moveTo>
                <a:cubicBezTo>
                  <a:pt x="413" y="0"/>
                  <a:pt x="412" y="0"/>
                  <a:pt x="412" y="0"/>
                </a:cubicBezTo>
                <a:cubicBezTo>
                  <a:pt x="390" y="218"/>
                  <a:pt x="218" y="391"/>
                  <a:pt x="0" y="413"/>
                </a:cubicBezTo>
                <a:cubicBezTo>
                  <a:pt x="0" y="414"/>
                  <a:pt x="0" y="415"/>
                  <a:pt x="0" y="416"/>
                </a:cubicBezTo>
                <a:cubicBezTo>
                  <a:pt x="0" y="432"/>
                  <a:pt x="1" y="448"/>
                  <a:pt x="3" y="464"/>
                </a:cubicBezTo>
                <a:cubicBezTo>
                  <a:pt x="26" y="652"/>
                  <a:pt x="175" y="801"/>
                  <a:pt x="363" y="824"/>
                </a:cubicBezTo>
                <a:cubicBezTo>
                  <a:pt x="379" y="826"/>
                  <a:pt x="395" y="827"/>
                  <a:pt x="411" y="827"/>
                </a:cubicBezTo>
                <a:cubicBezTo>
                  <a:pt x="412" y="827"/>
                  <a:pt x="413" y="827"/>
                  <a:pt x="414" y="827"/>
                </a:cubicBezTo>
                <a:cubicBezTo>
                  <a:pt x="642" y="827"/>
                  <a:pt x="827" y="641"/>
                  <a:pt x="827" y="413"/>
                </a:cubicBezTo>
                <a:cubicBezTo>
                  <a:pt x="827" y="185"/>
                  <a:pt x="642" y="0"/>
                  <a:pt x="414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5" name="Freeform 10"/>
          <p:cNvSpPr>
            <a:spLocks/>
          </p:cNvSpPr>
          <p:nvPr/>
        </p:nvSpPr>
        <p:spPr bwMode="auto">
          <a:xfrm>
            <a:off x="6333782" y="5016669"/>
            <a:ext cx="2691927" cy="2696817"/>
          </a:xfrm>
          <a:custGeom>
            <a:avLst/>
            <a:gdLst>
              <a:gd name="T0" fmla="*/ 827 w 827"/>
              <a:gd name="T1" fmla="*/ 412 h 828"/>
              <a:gd name="T2" fmla="*/ 416 w 827"/>
              <a:gd name="T3" fmla="*/ 0 h 828"/>
              <a:gd name="T4" fmla="*/ 413 w 827"/>
              <a:gd name="T5" fmla="*/ 0 h 828"/>
              <a:gd name="T6" fmla="*/ 411 w 827"/>
              <a:gd name="T7" fmla="*/ 0 h 828"/>
              <a:gd name="T8" fmla="*/ 363 w 827"/>
              <a:gd name="T9" fmla="*/ 3 h 828"/>
              <a:gd name="T10" fmla="*/ 3 w 827"/>
              <a:gd name="T11" fmla="*/ 363 h 828"/>
              <a:gd name="T12" fmla="*/ 0 w 827"/>
              <a:gd name="T13" fmla="*/ 412 h 828"/>
              <a:gd name="T14" fmla="*/ 0 w 827"/>
              <a:gd name="T15" fmla="*/ 414 h 828"/>
              <a:gd name="T16" fmla="*/ 413 w 827"/>
              <a:gd name="T17" fmla="*/ 828 h 828"/>
              <a:gd name="T18" fmla="*/ 827 w 827"/>
              <a:gd name="T19" fmla="*/ 414 h 828"/>
              <a:gd name="T20" fmla="*/ 827 w 827"/>
              <a:gd name="T21" fmla="*/ 412 h 8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827" h="828">
                <a:moveTo>
                  <a:pt x="827" y="412"/>
                </a:moveTo>
                <a:cubicBezTo>
                  <a:pt x="610" y="389"/>
                  <a:pt x="438" y="217"/>
                  <a:pt x="416" y="0"/>
                </a:cubicBezTo>
                <a:cubicBezTo>
                  <a:pt x="415" y="0"/>
                  <a:pt x="414" y="0"/>
                  <a:pt x="413" y="0"/>
                </a:cubicBezTo>
                <a:cubicBezTo>
                  <a:pt x="413" y="0"/>
                  <a:pt x="412" y="0"/>
                  <a:pt x="411" y="0"/>
                </a:cubicBezTo>
                <a:cubicBezTo>
                  <a:pt x="395" y="0"/>
                  <a:pt x="379" y="1"/>
                  <a:pt x="363" y="3"/>
                </a:cubicBezTo>
                <a:cubicBezTo>
                  <a:pt x="175" y="26"/>
                  <a:pt x="26" y="176"/>
                  <a:pt x="3" y="363"/>
                </a:cubicBezTo>
                <a:cubicBezTo>
                  <a:pt x="1" y="379"/>
                  <a:pt x="0" y="395"/>
                  <a:pt x="0" y="412"/>
                </a:cubicBezTo>
                <a:cubicBezTo>
                  <a:pt x="0" y="412"/>
                  <a:pt x="0" y="413"/>
                  <a:pt x="0" y="414"/>
                </a:cubicBezTo>
                <a:cubicBezTo>
                  <a:pt x="0" y="642"/>
                  <a:pt x="185" y="828"/>
                  <a:pt x="413" y="828"/>
                </a:cubicBezTo>
                <a:cubicBezTo>
                  <a:pt x="642" y="828"/>
                  <a:pt x="827" y="642"/>
                  <a:pt x="827" y="414"/>
                </a:cubicBezTo>
                <a:cubicBezTo>
                  <a:pt x="827" y="413"/>
                  <a:pt x="827" y="412"/>
                  <a:pt x="827" y="412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8" name="Group 34"/>
          <p:cNvGrpSpPr/>
          <p:nvPr/>
        </p:nvGrpSpPr>
        <p:grpSpPr>
          <a:xfrm>
            <a:off x="7296422" y="2915008"/>
            <a:ext cx="799672" cy="895114"/>
            <a:chOff x="3471863" y="1916113"/>
            <a:chExt cx="492125" cy="550863"/>
          </a:xfrm>
          <a:solidFill>
            <a:schemeClr val="bg1"/>
          </a:solidFill>
        </p:grpSpPr>
        <p:sp>
          <p:nvSpPr>
            <p:cNvPr id="9" name="Freeform 70"/>
            <p:cNvSpPr>
              <a:spLocks noEditPoints="1"/>
            </p:cNvSpPr>
            <p:nvPr/>
          </p:nvSpPr>
          <p:spPr bwMode="auto">
            <a:xfrm>
              <a:off x="3633788" y="1916113"/>
              <a:ext cx="330200" cy="330200"/>
            </a:xfrm>
            <a:custGeom>
              <a:avLst/>
              <a:gdLst>
                <a:gd name="T0" fmla="*/ 958 w 2077"/>
                <a:gd name="T1" fmla="*/ 277 h 2076"/>
                <a:gd name="T2" fmla="*/ 796 w 2077"/>
                <a:gd name="T3" fmla="*/ 377 h 2076"/>
                <a:gd name="T4" fmla="*/ 576 w 2077"/>
                <a:gd name="T5" fmla="*/ 455 h 2076"/>
                <a:gd name="T6" fmla="*/ 456 w 2077"/>
                <a:gd name="T7" fmla="*/ 350 h 2076"/>
                <a:gd name="T8" fmla="*/ 457 w 2077"/>
                <a:gd name="T9" fmla="*/ 573 h 2076"/>
                <a:gd name="T10" fmla="*/ 379 w 2077"/>
                <a:gd name="T11" fmla="*/ 793 h 2076"/>
                <a:gd name="T12" fmla="*/ 281 w 2077"/>
                <a:gd name="T13" fmla="*/ 955 h 2076"/>
                <a:gd name="T14" fmla="*/ 142 w 2077"/>
                <a:gd name="T15" fmla="*/ 1105 h 2076"/>
                <a:gd name="T16" fmla="*/ 300 w 2077"/>
                <a:gd name="T17" fmla="*/ 1120 h 2076"/>
                <a:gd name="T18" fmla="*/ 400 w 2077"/>
                <a:gd name="T19" fmla="*/ 1331 h 2076"/>
                <a:gd name="T20" fmla="*/ 446 w 2077"/>
                <a:gd name="T21" fmla="*/ 1515 h 2076"/>
                <a:gd name="T22" fmla="*/ 459 w 2077"/>
                <a:gd name="T23" fmla="*/ 1723 h 2076"/>
                <a:gd name="T24" fmla="*/ 591 w 2077"/>
                <a:gd name="T25" fmla="*/ 1612 h 2076"/>
                <a:gd name="T26" fmla="*/ 846 w 2077"/>
                <a:gd name="T27" fmla="*/ 1714 h 2076"/>
                <a:gd name="T28" fmla="*/ 957 w 2077"/>
                <a:gd name="T29" fmla="*/ 1922 h 2076"/>
                <a:gd name="T30" fmla="*/ 1111 w 2077"/>
                <a:gd name="T31" fmla="*/ 1934 h 2076"/>
                <a:gd name="T32" fmla="*/ 1130 w 2077"/>
                <a:gd name="T33" fmla="*/ 1759 h 2076"/>
                <a:gd name="T34" fmla="*/ 1382 w 2077"/>
                <a:gd name="T35" fmla="*/ 1650 h 2076"/>
                <a:gd name="T36" fmla="*/ 1608 w 2077"/>
                <a:gd name="T37" fmla="*/ 1720 h 2076"/>
                <a:gd name="T38" fmla="*/ 1723 w 2077"/>
                <a:gd name="T39" fmla="*/ 1623 h 2076"/>
                <a:gd name="T40" fmla="*/ 1613 w 2077"/>
                <a:gd name="T41" fmla="*/ 1464 h 2076"/>
                <a:gd name="T42" fmla="*/ 1730 w 2077"/>
                <a:gd name="T43" fmla="*/ 1175 h 2076"/>
                <a:gd name="T44" fmla="*/ 1929 w 2077"/>
                <a:gd name="T45" fmla="*/ 1118 h 2076"/>
                <a:gd name="T46" fmla="*/ 1934 w 2077"/>
                <a:gd name="T47" fmla="*/ 962 h 2076"/>
                <a:gd name="T48" fmla="*/ 1747 w 2077"/>
                <a:gd name="T49" fmla="*/ 934 h 2076"/>
                <a:gd name="T50" fmla="*/ 1624 w 2077"/>
                <a:gd name="T51" fmla="*/ 648 h 2076"/>
                <a:gd name="T52" fmla="*/ 1728 w 2077"/>
                <a:gd name="T53" fmla="*/ 463 h 2076"/>
                <a:gd name="T54" fmla="*/ 1616 w 2077"/>
                <a:gd name="T55" fmla="*/ 350 h 2076"/>
                <a:gd name="T56" fmla="*/ 1449 w 2077"/>
                <a:gd name="T57" fmla="*/ 461 h 2076"/>
                <a:gd name="T58" fmla="*/ 1159 w 2077"/>
                <a:gd name="T59" fmla="*/ 341 h 2076"/>
                <a:gd name="T60" fmla="*/ 1119 w 2077"/>
                <a:gd name="T61" fmla="*/ 145 h 2076"/>
                <a:gd name="T62" fmla="*/ 1139 w 2077"/>
                <a:gd name="T63" fmla="*/ 3 h 2076"/>
                <a:gd name="T64" fmla="*/ 1260 w 2077"/>
                <a:gd name="T65" fmla="*/ 152 h 2076"/>
                <a:gd name="T66" fmla="*/ 1547 w 2077"/>
                <a:gd name="T67" fmla="*/ 227 h 2076"/>
                <a:gd name="T68" fmla="*/ 1705 w 2077"/>
                <a:gd name="T69" fmla="*/ 239 h 2076"/>
                <a:gd name="T70" fmla="*/ 1866 w 2077"/>
                <a:gd name="T71" fmla="*/ 474 h 2076"/>
                <a:gd name="T72" fmla="*/ 1819 w 2077"/>
                <a:gd name="T73" fmla="*/ 714 h 2076"/>
                <a:gd name="T74" fmla="*/ 2032 w 2077"/>
                <a:gd name="T75" fmla="*/ 861 h 2076"/>
                <a:gd name="T76" fmla="*/ 2065 w 2077"/>
                <a:gd name="T77" fmla="*/ 1165 h 2076"/>
                <a:gd name="T78" fmla="*/ 1925 w 2077"/>
                <a:gd name="T79" fmla="*/ 1259 h 2076"/>
                <a:gd name="T80" fmla="*/ 1852 w 2077"/>
                <a:gd name="T81" fmla="*/ 1551 h 2076"/>
                <a:gd name="T82" fmla="*/ 1821 w 2077"/>
                <a:gd name="T83" fmla="*/ 1722 h 2076"/>
                <a:gd name="T84" fmla="*/ 1592 w 2077"/>
                <a:gd name="T85" fmla="*/ 1863 h 2076"/>
                <a:gd name="T86" fmla="*/ 1361 w 2077"/>
                <a:gd name="T87" fmla="*/ 1818 h 2076"/>
                <a:gd name="T88" fmla="*/ 1216 w 2077"/>
                <a:gd name="T89" fmla="*/ 2031 h 2076"/>
                <a:gd name="T90" fmla="*/ 910 w 2077"/>
                <a:gd name="T91" fmla="*/ 2064 h 2076"/>
                <a:gd name="T92" fmla="*/ 817 w 2077"/>
                <a:gd name="T93" fmla="*/ 1852 h 2076"/>
                <a:gd name="T94" fmla="*/ 508 w 2077"/>
                <a:gd name="T95" fmla="*/ 1857 h 2076"/>
                <a:gd name="T96" fmla="*/ 354 w 2077"/>
                <a:gd name="T97" fmla="*/ 1820 h 2076"/>
                <a:gd name="T98" fmla="*/ 216 w 2077"/>
                <a:gd name="T99" fmla="*/ 1577 h 2076"/>
                <a:gd name="T100" fmla="*/ 240 w 2077"/>
                <a:gd name="T101" fmla="*/ 1311 h 2076"/>
                <a:gd name="T102" fmla="*/ 26 w 2077"/>
                <a:gd name="T103" fmla="*/ 1192 h 2076"/>
                <a:gd name="T104" fmla="*/ 26 w 2077"/>
                <a:gd name="T105" fmla="*/ 884 h 2076"/>
                <a:gd name="T106" fmla="*/ 246 w 2077"/>
                <a:gd name="T107" fmla="*/ 748 h 2076"/>
                <a:gd name="T108" fmla="*/ 211 w 2077"/>
                <a:gd name="T109" fmla="*/ 474 h 2076"/>
                <a:gd name="T110" fmla="*/ 372 w 2077"/>
                <a:gd name="T111" fmla="*/ 239 h 2076"/>
                <a:gd name="T112" fmla="*/ 530 w 2077"/>
                <a:gd name="T113" fmla="*/ 227 h 2076"/>
                <a:gd name="T114" fmla="*/ 817 w 2077"/>
                <a:gd name="T115" fmla="*/ 224 h 2076"/>
                <a:gd name="T116" fmla="*/ 910 w 2077"/>
                <a:gd name="T117" fmla="*/ 12 h 20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2077" h="2076">
                  <a:moveTo>
                    <a:pt x="971" y="140"/>
                  </a:moveTo>
                  <a:lnTo>
                    <a:pt x="967" y="140"/>
                  </a:lnTo>
                  <a:lnTo>
                    <a:pt x="964" y="142"/>
                  </a:lnTo>
                  <a:lnTo>
                    <a:pt x="961" y="145"/>
                  </a:lnTo>
                  <a:lnTo>
                    <a:pt x="959" y="149"/>
                  </a:lnTo>
                  <a:lnTo>
                    <a:pt x="958" y="152"/>
                  </a:lnTo>
                  <a:lnTo>
                    <a:pt x="958" y="277"/>
                  </a:lnTo>
                  <a:lnTo>
                    <a:pt x="956" y="296"/>
                  </a:lnTo>
                  <a:lnTo>
                    <a:pt x="948" y="314"/>
                  </a:lnTo>
                  <a:lnTo>
                    <a:pt x="936" y="329"/>
                  </a:lnTo>
                  <a:lnTo>
                    <a:pt x="920" y="340"/>
                  </a:lnTo>
                  <a:lnTo>
                    <a:pt x="902" y="346"/>
                  </a:lnTo>
                  <a:lnTo>
                    <a:pt x="849" y="360"/>
                  </a:lnTo>
                  <a:lnTo>
                    <a:pt x="796" y="377"/>
                  </a:lnTo>
                  <a:lnTo>
                    <a:pt x="745" y="397"/>
                  </a:lnTo>
                  <a:lnTo>
                    <a:pt x="697" y="422"/>
                  </a:lnTo>
                  <a:lnTo>
                    <a:pt x="649" y="451"/>
                  </a:lnTo>
                  <a:lnTo>
                    <a:pt x="631" y="460"/>
                  </a:lnTo>
                  <a:lnTo>
                    <a:pt x="612" y="463"/>
                  </a:lnTo>
                  <a:lnTo>
                    <a:pt x="594" y="461"/>
                  </a:lnTo>
                  <a:lnTo>
                    <a:pt x="576" y="455"/>
                  </a:lnTo>
                  <a:lnTo>
                    <a:pt x="561" y="443"/>
                  </a:lnTo>
                  <a:lnTo>
                    <a:pt x="471" y="352"/>
                  </a:lnTo>
                  <a:lnTo>
                    <a:pt x="468" y="350"/>
                  </a:lnTo>
                  <a:lnTo>
                    <a:pt x="465" y="349"/>
                  </a:lnTo>
                  <a:lnTo>
                    <a:pt x="462" y="349"/>
                  </a:lnTo>
                  <a:lnTo>
                    <a:pt x="459" y="349"/>
                  </a:lnTo>
                  <a:lnTo>
                    <a:pt x="456" y="350"/>
                  </a:lnTo>
                  <a:lnTo>
                    <a:pt x="453" y="352"/>
                  </a:lnTo>
                  <a:lnTo>
                    <a:pt x="356" y="450"/>
                  </a:lnTo>
                  <a:lnTo>
                    <a:pt x="353" y="456"/>
                  </a:lnTo>
                  <a:lnTo>
                    <a:pt x="353" y="462"/>
                  </a:lnTo>
                  <a:lnTo>
                    <a:pt x="356" y="467"/>
                  </a:lnTo>
                  <a:lnTo>
                    <a:pt x="446" y="557"/>
                  </a:lnTo>
                  <a:lnTo>
                    <a:pt x="457" y="573"/>
                  </a:lnTo>
                  <a:lnTo>
                    <a:pt x="465" y="591"/>
                  </a:lnTo>
                  <a:lnTo>
                    <a:pt x="466" y="610"/>
                  </a:lnTo>
                  <a:lnTo>
                    <a:pt x="462" y="629"/>
                  </a:lnTo>
                  <a:lnTo>
                    <a:pt x="454" y="645"/>
                  </a:lnTo>
                  <a:lnTo>
                    <a:pt x="425" y="693"/>
                  </a:lnTo>
                  <a:lnTo>
                    <a:pt x="400" y="742"/>
                  </a:lnTo>
                  <a:lnTo>
                    <a:pt x="379" y="793"/>
                  </a:lnTo>
                  <a:lnTo>
                    <a:pt x="362" y="845"/>
                  </a:lnTo>
                  <a:lnTo>
                    <a:pt x="350" y="899"/>
                  </a:lnTo>
                  <a:lnTo>
                    <a:pt x="343" y="918"/>
                  </a:lnTo>
                  <a:lnTo>
                    <a:pt x="332" y="933"/>
                  </a:lnTo>
                  <a:lnTo>
                    <a:pt x="317" y="945"/>
                  </a:lnTo>
                  <a:lnTo>
                    <a:pt x="300" y="952"/>
                  </a:lnTo>
                  <a:lnTo>
                    <a:pt x="281" y="955"/>
                  </a:lnTo>
                  <a:lnTo>
                    <a:pt x="153" y="955"/>
                  </a:lnTo>
                  <a:lnTo>
                    <a:pt x="150" y="955"/>
                  </a:lnTo>
                  <a:lnTo>
                    <a:pt x="147" y="958"/>
                  </a:lnTo>
                  <a:lnTo>
                    <a:pt x="144" y="961"/>
                  </a:lnTo>
                  <a:lnTo>
                    <a:pt x="143" y="964"/>
                  </a:lnTo>
                  <a:lnTo>
                    <a:pt x="142" y="967"/>
                  </a:lnTo>
                  <a:lnTo>
                    <a:pt x="142" y="1105"/>
                  </a:lnTo>
                  <a:lnTo>
                    <a:pt x="143" y="1109"/>
                  </a:lnTo>
                  <a:lnTo>
                    <a:pt x="144" y="1113"/>
                  </a:lnTo>
                  <a:lnTo>
                    <a:pt x="147" y="1115"/>
                  </a:lnTo>
                  <a:lnTo>
                    <a:pt x="150" y="1117"/>
                  </a:lnTo>
                  <a:lnTo>
                    <a:pt x="153" y="1118"/>
                  </a:lnTo>
                  <a:lnTo>
                    <a:pt x="281" y="1118"/>
                  </a:lnTo>
                  <a:lnTo>
                    <a:pt x="300" y="1120"/>
                  </a:lnTo>
                  <a:lnTo>
                    <a:pt x="317" y="1128"/>
                  </a:lnTo>
                  <a:lnTo>
                    <a:pt x="332" y="1140"/>
                  </a:lnTo>
                  <a:lnTo>
                    <a:pt x="343" y="1156"/>
                  </a:lnTo>
                  <a:lnTo>
                    <a:pt x="350" y="1174"/>
                  </a:lnTo>
                  <a:lnTo>
                    <a:pt x="362" y="1228"/>
                  </a:lnTo>
                  <a:lnTo>
                    <a:pt x="379" y="1280"/>
                  </a:lnTo>
                  <a:lnTo>
                    <a:pt x="400" y="1331"/>
                  </a:lnTo>
                  <a:lnTo>
                    <a:pt x="425" y="1379"/>
                  </a:lnTo>
                  <a:lnTo>
                    <a:pt x="454" y="1427"/>
                  </a:lnTo>
                  <a:lnTo>
                    <a:pt x="462" y="1445"/>
                  </a:lnTo>
                  <a:lnTo>
                    <a:pt x="467" y="1464"/>
                  </a:lnTo>
                  <a:lnTo>
                    <a:pt x="465" y="1483"/>
                  </a:lnTo>
                  <a:lnTo>
                    <a:pt x="457" y="1500"/>
                  </a:lnTo>
                  <a:lnTo>
                    <a:pt x="446" y="1515"/>
                  </a:lnTo>
                  <a:lnTo>
                    <a:pt x="356" y="1606"/>
                  </a:lnTo>
                  <a:lnTo>
                    <a:pt x="353" y="1611"/>
                  </a:lnTo>
                  <a:lnTo>
                    <a:pt x="353" y="1617"/>
                  </a:lnTo>
                  <a:lnTo>
                    <a:pt x="356" y="1623"/>
                  </a:lnTo>
                  <a:lnTo>
                    <a:pt x="453" y="1720"/>
                  </a:lnTo>
                  <a:lnTo>
                    <a:pt x="456" y="1722"/>
                  </a:lnTo>
                  <a:lnTo>
                    <a:pt x="459" y="1723"/>
                  </a:lnTo>
                  <a:lnTo>
                    <a:pt x="462" y="1724"/>
                  </a:lnTo>
                  <a:lnTo>
                    <a:pt x="465" y="1723"/>
                  </a:lnTo>
                  <a:lnTo>
                    <a:pt x="468" y="1722"/>
                  </a:lnTo>
                  <a:lnTo>
                    <a:pt x="471" y="1720"/>
                  </a:lnTo>
                  <a:lnTo>
                    <a:pt x="559" y="1630"/>
                  </a:lnTo>
                  <a:lnTo>
                    <a:pt x="574" y="1619"/>
                  </a:lnTo>
                  <a:lnTo>
                    <a:pt x="591" y="1612"/>
                  </a:lnTo>
                  <a:lnTo>
                    <a:pt x="609" y="1610"/>
                  </a:lnTo>
                  <a:lnTo>
                    <a:pt x="629" y="1614"/>
                  </a:lnTo>
                  <a:lnTo>
                    <a:pt x="648" y="1622"/>
                  </a:lnTo>
                  <a:lnTo>
                    <a:pt x="695" y="1651"/>
                  </a:lnTo>
                  <a:lnTo>
                    <a:pt x="744" y="1676"/>
                  </a:lnTo>
                  <a:lnTo>
                    <a:pt x="795" y="1697"/>
                  </a:lnTo>
                  <a:lnTo>
                    <a:pt x="846" y="1714"/>
                  </a:lnTo>
                  <a:lnTo>
                    <a:pt x="900" y="1726"/>
                  </a:lnTo>
                  <a:lnTo>
                    <a:pt x="919" y="1733"/>
                  </a:lnTo>
                  <a:lnTo>
                    <a:pt x="935" y="1744"/>
                  </a:lnTo>
                  <a:lnTo>
                    <a:pt x="947" y="1759"/>
                  </a:lnTo>
                  <a:lnTo>
                    <a:pt x="955" y="1776"/>
                  </a:lnTo>
                  <a:lnTo>
                    <a:pt x="957" y="1796"/>
                  </a:lnTo>
                  <a:lnTo>
                    <a:pt x="957" y="1922"/>
                  </a:lnTo>
                  <a:lnTo>
                    <a:pt x="958" y="1926"/>
                  </a:lnTo>
                  <a:lnTo>
                    <a:pt x="959" y="1929"/>
                  </a:lnTo>
                  <a:lnTo>
                    <a:pt x="963" y="1932"/>
                  </a:lnTo>
                  <a:lnTo>
                    <a:pt x="966" y="1934"/>
                  </a:lnTo>
                  <a:lnTo>
                    <a:pt x="970" y="1934"/>
                  </a:lnTo>
                  <a:lnTo>
                    <a:pt x="1108" y="1934"/>
                  </a:lnTo>
                  <a:lnTo>
                    <a:pt x="1111" y="1934"/>
                  </a:lnTo>
                  <a:lnTo>
                    <a:pt x="1114" y="1932"/>
                  </a:lnTo>
                  <a:lnTo>
                    <a:pt x="1118" y="1929"/>
                  </a:lnTo>
                  <a:lnTo>
                    <a:pt x="1119" y="1926"/>
                  </a:lnTo>
                  <a:lnTo>
                    <a:pt x="1120" y="1922"/>
                  </a:lnTo>
                  <a:lnTo>
                    <a:pt x="1120" y="1796"/>
                  </a:lnTo>
                  <a:lnTo>
                    <a:pt x="1123" y="1776"/>
                  </a:lnTo>
                  <a:lnTo>
                    <a:pt x="1130" y="1759"/>
                  </a:lnTo>
                  <a:lnTo>
                    <a:pt x="1142" y="1744"/>
                  </a:lnTo>
                  <a:lnTo>
                    <a:pt x="1158" y="1733"/>
                  </a:lnTo>
                  <a:lnTo>
                    <a:pt x="1177" y="1726"/>
                  </a:lnTo>
                  <a:lnTo>
                    <a:pt x="1231" y="1714"/>
                  </a:lnTo>
                  <a:lnTo>
                    <a:pt x="1282" y="1697"/>
                  </a:lnTo>
                  <a:lnTo>
                    <a:pt x="1333" y="1676"/>
                  </a:lnTo>
                  <a:lnTo>
                    <a:pt x="1382" y="1650"/>
                  </a:lnTo>
                  <a:lnTo>
                    <a:pt x="1430" y="1622"/>
                  </a:lnTo>
                  <a:lnTo>
                    <a:pt x="1447" y="1614"/>
                  </a:lnTo>
                  <a:lnTo>
                    <a:pt x="1466" y="1610"/>
                  </a:lnTo>
                  <a:lnTo>
                    <a:pt x="1485" y="1611"/>
                  </a:lnTo>
                  <a:lnTo>
                    <a:pt x="1503" y="1619"/>
                  </a:lnTo>
                  <a:lnTo>
                    <a:pt x="1518" y="1630"/>
                  </a:lnTo>
                  <a:lnTo>
                    <a:pt x="1608" y="1720"/>
                  </a:lnTo>
                  <a:lnTo>
                    <a:pt x="1611" y="1722"/>
                  </a:lnTo>
                  <a:lnTo>
                    <a:pt x="1614" y="1723"/>
                  </a:lnTo>
                  <a:lnTo>
                    <a:pt x="1617" y="1724"/>
                  </a:lnTo>
                  <a:lnTo>
                    <a:pt x="1619" y="1723"/>
                  </a:lnTo>
                  <a:lnTo>
                    <a:pt x="1622" y="1722"/>
                  </a:lnTo>
                  <a:lnTo>
                    <a:pt x="1625" y="1720"/>
                  </a:lnTo>
                  <a:lnTo>
                    <a:pt x="1723" y="1623"/>
                  </a:lnTo>
                  <a:lnTo>
                    <a:pt x="1726" y="1618"/>
                  </a:lnTo>
                  <a:lnTo>
                    <a:pt x="1726" y="1611"/>
                  </a:lnTo>
                  <a:lnTo>
                    <a:pt x="1723" y="1606"/>
                  </a:lnTo>
                  <a:lnTo>
                    <a:pt x="1633" y="1516"/>
                  </a:lnTo>
                  <a:lnTo>
                    <a:pt x="1621" y="1501"/>
                  </a:lnTo>
                  <a:lnTo>
                    <a:pt x="1615" y="1483"/>
                  </a:lnTo>
                  <a:lnTo>
                    <a:pt x="1613" y="1464"/>
                  </a:lnTo>
                  <a:lnTo>
                    <a:pt x="1616" y="1446"/>
                  </a:lnTo>
                  <a:lnTo>
                    <a:pt x="1624" y="1428"/>
                  </a:lnTo>
                  <a:lnTo>
                    <a:pt x="1654" y="1380"/>
                  </a:lnTo>
                  <a:lnTo>
                    <a:pt x="1679" y="1332"/>
                  </a:lnTo>
                  <a:lnTo>
                    <a:pt x="1700" y="1281"/>
                  </a:lnTo>
                  <a:lnTo>
                    <a:pt x="1717" y="1229"/>
                  </a:lnTo>
                  <a:lnTo>
                    <a:pt x="1730" y="1175"/>
                  </a:lnTo>
                  <a:lnTo>
                    <a:pt x="1736" y="1156"/>
                  </a:lnTo>
                  <a:lnTo>
                    <a:pt x="1747" y="1141"/>
                  </a:lnTo>
                  <a:lnTo>
                    <a:pt x="1761" y="1128"/>
                  </a:lnTo>
                  <a:lnTo>
                    <a:pt x="1779" y="1121"/>
                  </a:lnTo>
                  <a:lnTo>
                    <a:pt x="1798" y="1119"/>
                  </a:lnTo>
                  <a:lnTo>
                    <a:pt x="1925" y="1119"/>
                  </a:lnTo>
                  <a:lnTo>
                    <a:pt x="1929" y="1118"/>
                  </a:lnTo>
                  <a:lnTo>
                    <a:pt x="1932" y="1117"/>
                  </a:lnTo>
                  <a:lnTo>
                    <a:pt x="1934" y="1114"/>
                  </a:lnTo>
                  <a:lnTo>
                    <a:pt x="1936" y="1110"/>
                  </a:lnTo>
                  <a:lnTo>
                    <a:pt x="1936" y="1107"/>
                  </a:lnTo>
                  <a:lnTo>
                    <a:pt x="1936" y="969"/>
                  </a:lnTo>
                  <a:lnTo>
                    <a:pt x="1936" y="965"/>
                  </a:lnTo>
                  <a:lnTo>
                    <a:pt x="1934" y="962"/>
                  </a:lnTo>
                  <a:lnTo>
                    <a:pt x="1932" y="959"/>
                  </a:lnTo>
                  <a:lnTo>
                    <a:pt x="1929" y="958"/>
                  </a:lnTo>
                  <a:lnTo>
                    <a:pt x="1925" y="957"/>
                  </a:lnTo>
                  <a:lnTo>
                    <a:pt x="1798" y="957"/>
                  </a:lnTo>
                  <a:lnTo>
                    <a:pt x="1779" y="954"/>
                  </a:lnTo>
                  <a:lnTo>
                    <a:pt x="1761" y="946"/>
                  </a:lnTo>
                  <a:lnTo>
                    <a:pt x="1747" y="934"/>
                  </a:lnTo>
                  <a:lnTo>
                    <a:pt x="1736" y="919"/>
                  </a:lnTo>
                  <a:lnTo>
                    <a:pt x="1730" y="900"/>
                  </a:lnTo>
                  <a:lnTo>
                    <a:pt x="1716" y="847"/>
                  </a:lnTo>
                  <a:lnTo>
                    <a:pt x="1699" y="794"/>
                  </a:lnTo>
                  <a:lnTo>
                    <a:pt x="1678" y="744"/>
                  </a:lnTo>
                  <a:lnTo>
                    <a:pt x="1654" y="694"/>
                  </a:lnTo>
                  <a:lnTo>
                    <a:pt x="1624" y="648"/>
                  </a:lnTo>
                  <a:lnTo>
                    <a:pt x="1616" y="630"/>
                  </a:lnTo>
                  <a:lnTo>
                    <a:pt x="1613" y="611"/>
                  </a:lnTo>
                  <a:lnTo>
                    <a:pt x="1615" y="592"/>
                  </a:lnTo>
                  <a:lnTo>
                    <a:pt x="1621" y="574"/>
                  </a:lnTo>
                  <a:lnTo>
                    <a:pt x="1633" y="559"/>
                  </a:lnTo>
                  <a:lnTo>
                    <a:pt x="1724" y="468"/>
                  </a:lnTo>
                  <a:lnTo>
                    <a:pt x="1728" y="463"/>
                  </a:lnTo>
                  <a:lnTo>
                    <a:pt x="1728" y="457"/>
                  </a:lnTo>
                  <a:lnTo>
                    <a:pt x="1724" y="451"/>
                  </a:lnTo>
                  <a:lnTo>
                    <a:pt x="1626" y="354"/>
                  </a:lnTo>
                  <a:lnTo>
                    <a:pt x="1623" y="351"/>
                  </a:lnTo>
                  <a:lnTo>
                    <a:pt x="1621" y="350"/>
                  </a:lnTo>
                  <a:lnTo>
                    <a:pt x="1618" y="350"/>
                  </a:lnTo>
                  <a:lnTo>
                    <a:pt x="1616" y="350"/>
                  </a:lnTo>
                  <a:lnTo>
                    <a:pt x="1613" y="351"/>
                  </a:lnTo>
                  <a:lnTo>
                    <a:pt x="1609" y="354"/>
                  </a:lnTo>
                  <a:lnTo>
                    <a:pt x="1520" y="444"/>
                  </a:lnTo>
                  <a:lnTo>
                    <a:pt x="1504" y="456"/>
                  </a:lnTo>
                  <a:lnTo>
                    <a:pt x="1486" y="462"/>
                  </a:lnTo>
                  <a:lnTo>
                    <a:pt x="1467" y="464"/>
                  </a:lnTo>
                  <a:lnTo>
                    <a:pt x="1449" y="461"/>
                  </a:lnTo>
                  <a:lnTo>
                    <a:pt x="1431" y="452"/>
                  </a:lnTo>
                  <a:lnTo>
                    <a:pt x="1384" y="423"/>
                  </a:lnTo>
                  <a:lnTo>
                    <a:pt x="1335" y="399"/>
                  </a:lnTo>
                  <a:lnTo>
                    <a:pt x="1284" y="378"/>
                  </a:lnTo>
                  <a:lnTo>
                    <a:pt x="1232" y="361"/>
                  </a:lnTo>
                  <a:lnTo>
                    <a:pt x="1178" y="348"/>
                  </a:lnTo>
                  <a:lnTo>
                    <a:pt x="1159" y="341"/>
                  </a:lnTo>
                  <a:lnTo>
                    <a:pt x="1143" y="330"/>
                  </a:lnTo>
                  <a:lnTo>
                    <a:pt x="1131" y="315"/>
                  </a:lnTo>
                  <a:lnTo>
                    <a:pt x="1124" y="298"/>
                  </a:lnTo>
                  <a:lnTo>
                    <a:pt x="1121" y="278"/>
                  </a:lnTo>
                  <a:lnTo>
                    <a:pt x="1121" y="152"/>
                  </a:lnTo>
                  <a:lnTo>
                    <a:pt x="1121" y="149"/>
                  </a:lnTo>
                  <a:lnTo>
                    <a:pt x="1119" y="145"/>
                  </a:lnTo>
                  <a:lnTo>
                    <a:pt x="1117" y="142"/>
                  </a:lnTo>
                  <a:lnTo>
                    <a:pt x="1112" y="140"/>
                  </a:lnTo>
                  <a:lnTo>
                    <a:pt x="1109" y="140"/>
                  </a:lnTo>
                  <a:lnTo>
                    <a:pt x="971" y="140"/>
                  </a:lnTo>
                  <a:close/>
                  <a:moveTo>
                    <a:pt x="970" y="0"/>
                  </a:moveTo>
                  <a:lnTo>
                    <a:pt x="1108" y="0"/>
                  </a:lnTo>
                  <a:lnTo>
                    <a:pt x="1139" y="3"/>
                  </a:lnTo>
                  <a:lnTo>
                    <a:pt x="1167" y="12"/>
                  </a:lnTo>
                  <a:lnTo>
                    <a:pt x="1193" y="25"/>
                  </a:lnTo>
                  <a:lnTo>
                    <a:pt x="1216" y="44"/>
                  </a:lnTo>
                  <a:lnTo>
                    <a:pt x="1234" y="66"/>
                  </a:lnTo>
                  <a:lnTo>
                    <a:pt x="1248" y="93"/>
                  </a:lnTo>
                  <a:lnTo>
                    <a:pt x="1257" y="121"/>
                  </a:lnTo>
                  <a:lnTo>
                    <a:pt x="1260" y="152"/>
                  </a:lnTo>
                  <a:lnTo>
                    <a:pt x="1260" y="223"/>
                  </a:lnTo>
                  <a:lnTo>
                    <a:pt x="1329" y="245"/>
                  </a:lnTo>
                  <a:lnTo>
                    <a:pt x="1394" y="272"/>
                  </a:lnTo>
                  <a:lnTo>
                    <a:pt x="1457" y="305"/>
                  </a:lnTo>
                  <a:lnTo>
                    <a:pt x="1508" y="255"/>
                  </a:lnTo>
                  <a:lnTo>
                    <a:pt x="1527" y="239"/>
                  </a:lnTo>
                  <a:lnTo>
                    <a:pt x="1547" y="227"/>
                  </a:lnTo>
                  <a:lnTo>
                    <a:pt x="1569" y="217"/>
                  </a:lnTo>
                  <a:lnTo>
                    <a:pt x="1592" y="212"/>
                  </a:lnTo>
                  <a:lnTo>
                    <a:pt x="1616" y="210"/>
                  </a:lnTo>
                  <a:lnTo>
                    <a:pt x="1640" y="212"/>
                  </a:lnTo>
                  <a:lnTo>
                    <a:pt x="1663" y="217"/>
                  </a:lnTo>
                  <a:lnTo>
                    <a:pt x="1684" y="227"/>
                  </a:lnTo>
                  <a:lnTo>
                    <a:pt x="1705" y="239"/>
                  </a:lnTo>
                  <a:lnTo>
                    <a:pt x="1723" y="255"/>
                  </a:lnTo>
                  <a:lnTo>
                    <a:pt x="1821" y="352"/>
                  </a:lnTo>
                  <a:lnTo>
                    <a:pt x="1839" y="373"/>
                  </a:lnTo>
                  <a:lnTo>
                    <a:pt x="1852" y="397"/>
                  </a:lnTo>
                  <a:lnTo>
                    <a:pt x="1862" y="422"/>
                  </a:lnTo>
                  <a:lnTo>
                    <a:pt x="1866" y="447"/>
                  </a:lnTo>
                  <a:lnTo>
                    <a:pt x="1866" y="474"/>
                  </a:lnTo>
                  <a:lnTo>
                    <a:pt x="1862" y="499"/>
                  </a:lnTo>
                  <a:lnTo>
                    <a:pt x="1852" y="523"/>
                  </a:lnTo>
                  <a:lnTo>
                    <a:pt x="1839" y="546"/>
                  </a:lnTo>
                  <a:lnTo>
                    <a:pt x="1821" y="567"/>
                  </a:lnTo>
                  <a:lnTo>
                    <a:pt x="1771" y="618"/>
                  </a:lnTo>
                  <a:lnTo>
                    <a:pt x="1796" y="665"/>
                  </a:lnTo>
                  <a:lnTo>
                    <a:pt x="1819" y="714"/>
                  </a:lnTo>
                  <a:lnTo>
                    <a:pt x="1837" y="765"/>
                  </a:lnTo>
                  <a:lnTo>
                    <a:pt x="1853" y="816"/>
                  </a:lnTo>
                  <a:lnTo>
                    <a:pt x="1925" y="816"/>
                  </a:lnTo>
                  <a:lnTo>
                    <a:pt x="1955" y="818"/>
                  </a:lnTo>
                  <a:lnTo>
                    <a:pt x="1984" y="828"/>
                  </a:lnTo>
                  <a:lnTo>
                    <a:pt x="2010" y="842"/>
                  </a:lnTo>
                  <a:lnTo>
                    <a:pt x="2032" y="861"/>
                  </a:lnTo>
                  <a:lnTo>
                    <a:pt x="2051" y="883"/>
                  </a:lnTo>
                  <a:lnTo>
                    <a:pt x="2065" y="909"/>
                  </a:lnTo>
                  <a:lnTo>
                    <a:pt x="2075" y="938"/>
                  </a:lnTo>
                  <a:lnTo>
                    <a:pt x="2077" y="968"/>
                  </a:lnTo>
                  <a:lnTo>
                    <a:pt x="2077" y="1106"/>
                  </a:lnTo>
                  <a:lnTo>
                    <a:pt x="2075" y="1137"/>
                  </a:lnTo>
                  <a:lnTo>
                    <a:pt x="2065" y="1165"/>
                  </a:lnTo>
                  <a:lnTo>
                    <a:pt x="2051" y="1192"/>
                  </a:lnTo>
                  <a:lnTo>
                    <a:pt x="2032" y="1214"/>
                  </a:lnTo>
                  <a:lnTo>
                    <a:pt x="2010" y="1233"/>
                  </a:lnTo>
                  <a:lnTo>
                    <a:pt x="1984" y="1247"/>
                  </a:lnTo>
                  <a:lnTo>
                    <a:pt x="1955" y="1255"/>
                  </a:lnTo>
                  <a:lnTo>
                    <a:pt x="1925" y="1258"/>
                  </a:lnTo>
                  <a:lnTo>
                    <a:pt x="1925" y="1259"/>
                  </a:lnTo>
                  <a:lnTo>
                    <a:pt x="1853" y="1259"/>
                  </a:lnTo>
                  <a:lnTo>
                    <a:pt x="1831" y="1328"/>
                  </a:lnTo>
                  <a:lnTo>
                    <a:pt x="1803" y="1393"/>
                  </a:lnTo>
                  <a:lnTo>
                    <a:pt x="1771" y="1456"/>
                  </a:lnTo>
                  <a:lnTo>
                    <a:pt x="1821" y="1507"/>
                  </a:lnTo>
                  <a:lnTo>
                    <a:pt x="1839" y="1528"/>
                  </a:lnTo>
                  <a:lnTo>
                    <a:pt x="1852" y="1551"/>
                  </a:lnTo>
                  <a:lnTo>
                    <a:pt x="1862" y="1577"/>
                  </a:lnTo>
                  <a:lnTo>
                    <a:pt x="1866" y="1602"/>
                  </a:lnTo>
                  <a:lnTo>
                    <a:pt x="1866" y="1628"/>
                  </a:lnTo>
                  <a:lnTo>
                    <a:pt x="1862" y="1654"/>
                  </a:lnTo>
                  <a:lnTo>
                    <a:pt x="1852" y="1678"/>
                  </a:lnTo>
                  <a:lnTo>
                    <a:pt x="1839" y="1701"/>
                  </a:lnTo>
                  <a:lnTo>
                    <a:pt x="1821" y="1722"/>
                  </a:lnTo>
                  <a:lnTo>
                    <a:pt x="1723" y="1820"/>
                  </a:lnTo>
                  <a:lnTo>
                    <a:pt x="1705" y="1836"/>
                  </a:lnTo>
                  <a:lnTo>
                    <a:pt x="1684" y="1849"/>
                  </a:lnTo>
                  <a:lnTo>
                    <a:pt x="1663" y="1857"/>
                  </a:lnTo>
                  <a:lnTo>
                    <a:pt x="1640" y="1863"/>
                  </a:lnTo>
                  <a:lnTo>
                    <a:pt x="1616" y="1864"/>
                  </a:lnTo>
                  <a:lnTo>
                    <a:pt x="1592" y="1863"/>
                  </a:lnTo>
                  <a:lnTo>
                    <a:pt x="1569" y="1857"/>
                  </a:lnTo>
                  <a:lnTo>
                    <a:pt x="1547" y="1849"/>
                  </a:lnTo>
                  <a:lnTo>
                    <a:pt x="1527" y="1836"/>
                  </a:lnTo>
                  <a:lnTo>
                    <a:pt x="1508" y="1820"/>
                  </a:lnTo>
                  <a:lnTo>
                    <a:pt x="1457" y="1770"/>
                  </a:lnTo>
                  <a:lnTo>
                    <a:pt x="1410" y="1796"/>
                  </a:lnTo>
                  <a:lnTo>
                    <a:pt x="1361" y="1818"/>
                  </a:lnTo>
                  <a:lnTo>
                    <a:pt x="1312" y="1837"/>
                  </a:lnTo>
                  <a:lnTo>
                    <a:pt x="1260" y="1852"/>
                  </a:lnTo>
                  <a:lnTo>
                    <a:pt x="1260" y="1924"/>
                  </a:lnTo>
                  <a:lnTo>
                    <a:pt x="1257" y="1954"/>
                  </a:lnTo>
                  <a:lnTo>
                    <a:pt x="1248" y="1983"/>
                  </a:lnTo>
                  <a:lnTo>
                    <a:pt x="1234" y="2009"/>
                  </a:lnTo>
                  <a:lnTo>
                    <a:pt x="1216" y="2031"/>
                  </a:lnTo>
                  <a:lnTo>
                    <a:pt x="1193" y="2050"/>
                  </a:lnTo>
                  <a:lnTo>
                    <a:pt x="1167" y="2064"/>
                  </a:lnTo>
                  <a:lnTo>
                    <a:pt x="1139" y="2073"/>
                  </a:lnTo>
                  <a:lnTo>
                    <a:pt x="1108" y="2076"/>
                  </a:lnTo>
                  <a:lnTo>
                    <a:pt x="970" y="2076"/>
                  </a:lnTo>
                  <a:lnTo>
                    <a:pt x="938" y="2073"/>
                  </a:lnTo>
                  <a:lnTo>
                    <a:pt x="910" y="2064"/>
                  </a:lnTo>
                  <a:lnTo>
                    <a:pt x="884" y="2050"/>
                  </a:lnTo>
                  <a:lnTo>
                    <a:pt x="861" y="2031"/>
                  </a:lnTo>
                  <a:lnTo>
                    <a:pt x="843" y="2009"/>
                  </a:lnTo>
                  <a:lnTo>
                    <a:pt x="829" y="1983"/>
                  </a:lnTo>
                  <a:lnTo>
                    <a:pt x="820" y="1954"/>
                  </a:lnTo>
                  <a:lnTo>
                    <a:pt x="817" y="1924"/>
                  </a:lnTo>
                  <a:lnTo>
                    <a:pt x="817" y="1852"/>
                  </a:lnTo>
                  <a:lnTo>
                    <a:pt x="748" y="1831"/>
                  </a:lnTo>
                  <a:lnTo>
                    <a:pt x="683" y="1802"/>
                  </a:lnTo>
                  <a:lnTo>
                    <a:pt x="620" y="1770"/>
                  </a:lnTo>
                  <a:lnTo>
                    <a:pt x="569" y="1820"/>
                  </a:lnTo>
                  <a:lnTo>
                    <a:pt x="550" y="1836"/>
                  </a:lnTo>
                  <a:lnTo>
                    <a:pt x="530" y="1849"/>
                  </a:lnTo>
                  <a:lnTo>
                    <a:pt x="508" y="1857"/>
                  </a:lnTo>
                  <a:lnTo>
                    <a:pt x="486" y="1863"/>
                  </a:lnTo>
                  <a:lnTo>
                    <a:pt x="461" y="1864"/>
                  </a:lnTo>
                  <a:lnTo>
                    <a:pt x="437" y="1863"/>
                  </a:lnTo>
                  <a:lnTo>
                    <a:pt x="414" y="1857"/>
                  </a:lnTo>
                  <a:lnTo>
                    <a:pt x="393" y="1849"/>
                  </a:lnTo>
                  <a:lnTo>
                    <a:pt x="372" y="1836"/>
                  </a:lnTo>
                  <a:lnTo>
                    <a:pt x="354" y="1820"/>
                  </a:lnTo>
                  <a:lnTo>
                    <a:pt x="256" y="1722"/>
                  </a:lnTo>
                  <a:lnTo>
                    <a:pt x="238" y="1701"/>
                  </a:lnTo>
                  <a:lnTo>
                    <a:pt x="225" y="1678"/>
                  </a:lnTo>
                  <a:lnTo>
                    <a:pt x="216" y="1654"/>
                  </a:lnTo>
                  <a:lnTo>
                    <a:pt x="211" y="1628"/>
                  </a:lnTo>
                  <a:lnTo>
                    <a:pt x="211" y="1602"/>
                  </a:lnTo>
                  <a:lnTo>
                    <a:pt x="216" y="1577"/>
                  </a:lnTo>
                  <a:lnTo>
                    <a:pt x="225" y="1551"/>
                  </a:lnTo>
                  <a:lnTo>
                    <a:pt x="238" y="1528"/>
                  </a:lnTo>
                  <a:lnTo>
                    <a:pt x="256" y="1507"/>
                  </a:lnTo>
                  <a:lnTo>
                    <a:pt x="306" y="1456"/>
                  </a:lnTo>
                  <a:lnTo>
                    <a:pt x="281" y="1410"/>
                  </a:lnTo>
                  <a:lnTo>
                    <a:pt x="259" y="1360"/>
                  </a:lnTo>
                  <a:lnTo>
                    <a:pt x="240" y="1311"/>
                  </a:lnTo>
                  <a:lnTo>
                    <a:pt x="224" y="1259"/>
                  </a:lnTo>
                  <a:lnTo>
                    <a:pt x="152" y="1259"/>
                  </a:lnTo>
                  <a:lnTo>
                    <a:pt x="122" y="1256"/>
                  </a:lnTo>
                  <a:lnTo>
                    <a:pt x="93" y="1248"/>
                  </a:lnTo>
                  <a:lnTo>
                    <a:pt x="67" y="1233"/>
                  </a:lnTo>
                  <a:lnTo>
                    <a:pt x="45" y="1215"/>
                  </a:lnTo>
                  <a:lnTo>
                    <a:pt x="26" y="1192"/>
                  </a:lnTo>
                  <a:lnTo>
                    <a:pt x="12" y="1166"/>
                  </a:lnTo>
                  <a:lnTo>
                    <a:pt x="3" y="1138"/>
                  </a:lnTo>
                  <a:lnTo>
                    <a:pt x="0" y="1107"/>
                  </a:lnTo>
                  <a:lnTo>
                    <a:pt x="0" y="969"/>
                  </a:lnTo>
                  <a:lnTo>
                    <a:pt x="3" y="938"/>
                  </a:lnTo>
                  <a:lnTo>
                    <a:pt x="12" y="909"/>
                  </a:lnTo>
                  <a:lnTo>
                    <a:pt x="26" y="884"/>
                  </a:lnTo>
                  <a:lnTo>
                    <a:pt x="45" y="861"/>
                  </a:lnTo>
                  <a:lnTo>
                    <a:pt x="67" y="843"/>
                  </a:lnTo>
                  <a:lnTo>
                    <a:pt x="93" y="829"/>
                  </a:lnTo>
                  <a:lnTo>
                    <a:pt x="122" y="819"/>
                  </a:lnTo>
                  <a:lnTo>
                    <a:pt x="152" y="816"/>
                  </a:lnTo>
                  <a:lnTo>
                    <a:pt x="224" y="816"/>
                  </a:lnTo>
                  <a:lnTo>
                    <a:pt x="246" y="748"/>
                  </a:lnTo>
                  <a:lnTo>
                    <a:pt x="274" y="682"/>
                  </a:lnTo>
                  <a:lnTo>
                    <a:pt x="306" y="619"/>
                  </a:lnTo>
                  <a:lnTo>
                    <a:pt x="256" y="568"/>
                  </a:lnTo>
                  <a:lnTo>
                    <a:pt x="238" y="547"/>
                  </a:lnTo>
                  <a:lnTo>
                    <a:pt x="225" y="524"/>
                  </a:lnTo>
                  <a:lnTo>
                    <a:pt x="216" y="500"/>
                  </a:lnTo>
                  <a:lnTo>
                    <a:pt x="211" y="474"/>
                  </a:lnTo>
                  <a:lnTo>
                    <a:pt x="211" y="448"/>
                  </a:lnTo>
                  <a:lnTo>
                    <a:pt x="216" y="422"/>
                  </a:lnTo>
                  <a:lnTo>
                    <a:pt x="225" y="398"/>
                  </a:lnTo>
                  <a:lnTo>
                    <a:pt x="238" y="374"/>
                  </a:lnTo>
                  <a:lnTo>
                    <a:pt x="256" y="353"/>
                  </a:lnTo>
                  <a:lnTo>
                    <a:pt x="354" y="255"/>
                  </a:lnTo>
                  <a:lnTo>
                    <a:pt x="372" y="239"/>
                  </a:lnTo>
                  <a:lnTo>
                    <a:pt x="393" y="227"/>
                  </a:lnTo>
                  <a:lnTo>
                    <a:pt x="414" y="218"/>
                  </a:lnTo>
                  <a:lnTo>
                    <a:pt x="437" y="213"/>
                  </a:lnTo>
                  <a:lnTo>
                    <a:pt x="461" y="211"/>
                  </a:lnTo>
                  <a:lnTo>
                    <a:pt x="486" y="213"/>
                  </a:lnTo>
                  <a:lnTo>
                    <a:pt x="508" y="218"/>
                  </a:lnTo>
                  <a:lnTo>
                    <a:pt x="530" y="227"/>
                  </a:lnTo>
                  <a:lnTo>
                    <a:pt x="550" y="239"/>
                  </a:lnTo>
                  <a:lnTo>
                    <a:pt x="569" y="255"/>
                  </a:lnTo>
                  <a:lnTo>
                    <a:pt x="620" y="306"/>
                  </a:lnTo>
                  <a:lnTo>
                    <a:pt x="667" y="281"/>
                  </a:lnTo>
                  <a:lnTo>
                    <a:pt x="716" y="258"/>
                  </a:lnTo>
                  <a:lnTo>
                    <a:pt x="765" y="239"/>
                  </a:lnTo>
                  <a:lnTo>
                    <a:pt x="817" y="224"/>
                  </a:lnTo>
                  <a:lnTo>
                    <a:pt x="817" y="152"/>
                  </a:lnTo>
                  <a:lnTo>
                    <a:pt x="820" y="121"/>
                  </a:lnTo>
                  <a:lnTo>
                    <a:pt x="829" y="93"/>
                  </a:lnTo>
                  <a:lnTo>
                    <a:pt x="843" y="66"/>
                  </a:lnTo>
                  <a:lnTo>
                    <a:pt x="861" y="44"/>
                  </a:lnTo>
                  <a:lnTo>
                    <a:pt x="884" y="25"/>
                  </a:lnTo>
                  <a:lnTo>
                    <a:pt x="910" y="12"/>
                  </a:lnTo>
                  <a:lnTo>
                    <a:pt x="938" y="3"/>
                  </a:lnTo>
                  <a:lnTo>
                    <a:pt x="97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0" name="Freeform 71"/>
            <p:cNvSpPr>
              <a:spLocks noEditPoints="1"/>
            </p:cNvSpPr>
            <p:nvPr/>
          </p:nvSpPr>
          <p:spPr bwMode="auto">
            <a:xfrm>
              <a:off x="3729038" y="2011363"/>
              <a:ext cx="139700" cy="139700"/>
            </a:xfrm>
            <a:custGeom>
              <a:avLst/>
              <a:gdLst>
                <a:gd name="T0" fmla="*/ 398 w 886"/>
                <a:gd name="T1" fmla="*/ 143 h 884"/>
                <a:gd name="T2" fmla="*/ 316 w 886"/>
                <a:gd name="T3" fmla="*/ 169 h 884"/>
                <a:gd name="T4" fmla="*/ 245 w 886"/>
                <a:gd name="T5" fmla="*/ 214 h 884"/>
                <a:gd name="T6" fmla="*/ 189 w 886"/>
                <a:gd name="T7" fmla="*/ 277 h 884"/>
                <a:gd name="T8" fmla="*/ 153 w 886"/>
                <a:gd name="T9" fmla="*/ 355 h 884"/>
                <a:gd name="T10" fmla="*/ 141 w 886"/>
                <a:gd name="T11" fmla="*/ 442 h 884"/>
                <a:gd name="T12" fmla="*/ 153 w 886"/>
                <a:gd name="T13" fmla="*/ 529 h 884"/>
                <a:gd name="T14" fmla="*/ 189 w 886"/>
                <a:gd name="T15" fmla="*/ 606 h 884"/>
                <a:gd name="T16" fmla="*/ 245 w 886"/>
                <a:gd name="T17" fmla="*/ 669 h 884"/>
                <a:gd name="T18" fmla="*/ 316 w 886"/>
                <a:gd name="T19" fmla="*/ 716 h 884"/>
                <a:gd name="T20" fmla="*/ 398 w 886"/>
                <a:gd name="T21" fmla="*/ 740 h 884"/>
                <a:gd name="T22" fmla="*/ 488 w 886"/>
                <a:gd name="T23" fmla="*/ 740 h 884"/>
                <a:gd name="T24" fmla="*/ 570 w 886"/>
                <a:gd name="T25" fmla="*/ 716 h 884"/>
                <a:gd name="T26" fmla="*/ 641 w 886"/>
                <a:gd name="T27" fmla="*/ 669 h 884"/>
                <a:gd name="T28" fmla="*/ 696 w 886"/>
                <a:gd name="T29" fmla="*/ 606 h 884"/>
                <a:gd name="T30" fmla="*/ 732 w 886"/>
                <a:gd name="T31" fmla="*/ 529 h 884"/>
                <a:gd name="T32" fmla="*/ 745 w 886"/>
                <a:gd name="T33" fmla="*/ 442 h 884"/>
                <a:gd name="T34" fmla="*/ 732 w 886"/>
                <a:gd name="T35" fmla="*/ 355 h 884"/>
                <a:gd name="T36" fmla="*/ 696 w 886"/>
                <a:gd name="T37" fmla="*/ 277 h 884"/>
                <a:gd name="T38" fmla="*/ 641 w 886"/>
                <a:gd name="T39" fmla="*/ 214 h 884"/>
                <a:gd name="T40" fmla="*/ 570 w 886"/>
                <a:gd name="T41" fmla="*/ 169 h 884"/>
                <a:gd name="T42" fmla="*/ 488 w 886"/>
                <a:gd name="T43" fmla="*/ 143 h 884"/>
                <a:gd name="T44" fmla="*/ 443 w 886"/>
                <a:gd name="T45" fmla="*/ 0 h 884"/>
                <a:gd name="T46" fmla="*/ 544 w 886"/>
                <a:gd name="T47" fmla="*/ 11 h 884"/>
                <a:gd name="T48" fmla="*/ 638 w 886"/>
                <a:gd name="T49" fmla="*/ 45 h 884"/>
                <a:gd name="T50" fmla="*/ 719 w 886"/>
                <a:gd name="T51" fmla="*/ 97 h 884"/>
                <a:gd name="T52" fmla="*/ 788 w 886"/>
                <a:gd name="T53" fmla="*/ 165 h 884"/>
                <a:gd name="T54" fmla="*/ 840 w 886"/>
                <a:gd name="T55" fmla="*/ 248 h 884"/>
                <a:gd name="T56" fmla="*/ 873 w 886"/>
                <a:gd name="T57" fmla="*/ 340 h 884"/>
                <a:gd name="T58" fmla="*/ 886 w 886"/>
                <a:gd name="T59" fmla="*/ 442 h 884"/>
                <a:gd name="T60" fmla="*/ 873 w 886"/>
                <a:gd name="T61" fmla="*/ 543 h 884"/>
                <a:gd name="T62" fmla="*/ 840 w 886"/>
                <a:gd name="T63" fmla="*/ 636 h 884"/>
                <a:gd name="T64" fmla="*/ 788 w 886"/>
                <a:gd name="T65" fmla="*/ 718 h 884"/>
                <a:gd name="T66" fmla="*/ 719 w 886"/>
                <a:gd name="T67" fmla="*/ 787 h 884"/>
                <a:gd name="T68" fmla="*/ 638 w 886"/>
                <a:gd name="T69" fmla="*/ 839 h 884"/>
                <a:gd name="T70" fmla="*/ 544 w 886"/>
                <a:gd name="T71" fmla="*/ 872 h 884"/>
                <a:gd name="T72" fmla="*/ 443 w 886"/>
                <a:gd name="T73" fmla="*/ 884 h 884"/>
                <a:gd name="T74" fmla="*/ 341 w 886"/>
                <a:gd name="T75" fmla="*/ 872 h 884"/>
                <a:gd name="T76" fmla="*/ 248 w 886"/>
                <a:gd name="T77" fmla="*/ 839 h 884"/>
                <a:gd name="T78" fmla="*/ 166 w 886"/>
                <a:gd name="T79" fmla="*/ 787 h 884"/>
                <a:gd name="T80" fmla="*/ 97 w 886"/>
                <a:gd name="T81" fmla="*/ 718 h 884"/>
                <a:gd name="T82" fmla="*/ 46 w 886"/>
                <a:gd name="T83" fmla="*/ 636 h 884"/>
                <a:gd name="T84" fmla="*/ 12 w 886"/>
                <a:gd name="T85" fmla="*/ 543 h 884"/>
                <a:gd name="T86" fmla="*/ 0 w 886"/>
                <a:gd name="T87" fmla="*/ 442 h 884"/>
                <a:gd name="T88" fmla="*/ 12 w 886"/>
                <a:gd name="T89" fmla="*/ 340 h 884"/>
                <a:gd name="T90" fmla="*/ 46 w 886"/>
                <a:gd name="T91" fmla="*/ 248 h 884"/>
                <a:gd name="T92" fmla="*/ 97 w 886"/>
                <a:gd name="T93" fmla="*/ 165 h 884"/>
                <a:gd name="T94" fmla="*/ 166 w 886"/>
                <a:gd name="T95" fmla="*/ 97 h 884"/>
                <a:gd name="T96" fmla="*/ 248 w 886"/>
                <a:gd name="T97" fmla="*/ 45 h 884"/>
                <a:gd name="T98" fmla="*/ 341 w 886"/>
                <a:gd name="T99" fmla="*/ 11 h 884"/>
                <a:gd name="T100" fmla="*/ 443 w 886"/>
                <a:gd name="T101" fmla="*/ 0 h 8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886" h="884">
                  <a:moveTo>
                    <a:pt x="443" y="140"/>
                  </a:moveTo>
                  <a:lnTo>
                    <a:pt x="398" y="143"/>
                  </a:lnTo>
                  <a:lnTo>
                    <a:pt x="356" y="153"/>
                  </a:lnTo>
                  <a:lnTo>
                    <a:pt x="316" y="169"/>
                  </a:lnTo>
                  <a:lnTo>
                    <a:pt x="279" y="189"/>
                  </a:lnTo>
                  <a:lnTo>
                    <a:pt x="245" y="214"/>
                  </a:lnTo>
                  <a:lnTo>
                    <a:pt x="215" y="243"/>
                  </a:lnTo>
                  <a:lnTo>
                    <a:pt x="189" y="277"/>
                  </a:lnTo>
                  <a:lnTo>
                    <a:pt x="169" y="315"/>
                  </a:lnTo>
                  <a:lnTo>
                    <a:pt x="153" y="355"/>
                  </a:lnTo>
                  <a:lnTo>
                    <a:pt x="144" y="397"/>
                  </a:lnTo>
                  <a:lnTo>
                    <a:pt x="141" y="442"/>
                  </a:lnTo>
                  <a:lnTo>
                    <a:pt x="144" y="486"/>
                  </a:lnTo>
                  <a:lnTo>
                    <a:pt x="153" y="529"/>
                  </a:lnTo>
                  <a:lnTo>
                    <a:pt x="169" y="569"/>
                  </a:lnTo>
                  <a:lnTo>
                    <a:pt x="189" y="606"/>
                  </a:lnTo>
                  <a:lnTo>
                    <a:pt x="215" y="640"/>
                  </a:lnTo>
                  <a:lnTo>
                    <a:pt x="245" y="669"/>
                  </a:lnTo>
                  <a:lnTo>
                    <a:pt x="279" y="695"/>
                  </a:lnTo>
                  <a:lnTo>
                    <a:pt x="316" y="716"/>
                  </a:lnTo>
                  <a:lnTo>
                    <a:pt x="356" y="731"/>
                  </a:lnTo>
                  <a:lnTo>
                    <a:pt x="398" y="740"/>
                  </a:lnTo>
                  <a:lnTo>
                    <a:pt x="443" y="743"/>
                  </a:lnTo>
                  <a:lnTo>
                    <a:pt x="488" y="740"/>
                  </a:lnTo>
                  <a:lnTo>
                    <a:pt x="530" y="731"/>
                  </a:lnTo>
                  <a:lnTo>
                    <a:pt x="570" y="716"/>
                  </a:lnTo>
                  <a:lnTo>
                    <a:pt x="607" y="695"/>
                  </a:lnTo>
                  <a:lnTo>
                    <a:pt x="641" y="669"/>
                  </a:lnTo>
                  <a:lnTo>
                    <a:pt x="670" y="640"/>
                  </a:lnTo>
                  <a:lnTo>
                    <a:pt x="696" y="606"/>
                  </a:lnTo>
                  <a:lnTo>
                    <a:pt x="717" y="569"/>
                  </a:lnTo>
                  <a:lnTo>
                    <a:pt x="732" y="529"/>
                  </a:lnTo>
                  <a:lnTo>
                    <a:pt x="741" y="486"/>
                  </a:lnTo>
                  <a:lnTo>
                    <a:pt x="745" y="442"/>
                  </a:lnTo>
                  <a:lnTo>
                    <a:pt x="741" y="397"/>
                  </a:lnTo>
                  <a:lnTo>
                    <a:pt x="732" y="355"/>
                  </a:lnTo>
                  <a:lnTo>
                    <a:pt x="717" y="315"/>
                  </a:lnTo>
                  <a:lnTo>
                    <a:pt x="696" y="277"/>
                  </a:lnTo>
                  <a:lnTo>
                    <a:pt x="670" y="243"/>
                  </a:lnTo>
                  <a:lnTo>
                    <a:pt x="641" y="214"/>
                  </a:lnTo>
                  <a:lnTo>
                    <a:pt x="607" y="189"/>
                  </a:lnTo>
                  <a:lnTo>
                    <a:pt x="570" y="169"/>
                  </a:lnTo>
                  <a:lnTo>
                    <a:pt x="530" y="153"/>
                  </a:lnTo>
                  <a:lnTo>
                    <a:pt x="488" y="143"/>
                  </a:lnTo>
                  <a:lnTo>
                    <a:pt x="443" y="140"/>
                  </a:lnTo>
                  <a:close/>
                  <a:moveTo>
                    <a:pt x="443" y="0"/>
                  </a:moveTo>
                  <a:lnTo>
                    <a:pt x="494" y="3"/>
                  </a:lnTo>
                  <a:lnTo>
                    <a:pt x="544" y="11"/>
                  </a:lnTo>
                  <a:lnTo>
                    <a:pt x="592" y="25"/>
                  </a:lnTo>
                  <a:lnTo>
                    <a:pt x="638" y="45"/>
                  </a:lnTo>
                  <a:lnTo>
                    <a:pt x="680" y="68"/>
                  </a:lnTo>
                  <a:lnTo>
                    <a:pt x="719" y="97"/>
                  </a:lnTo>
                  <a:lnTo>
                    <a:pt x="756" y="130"/>
                  </a:lnTo>
                  <a:lnTo>
                    <a:pt x="788" y="165"/>
                  </a:lnTo>
                  <a:lnTo>
                    <a:pt x="816" y="205"/>
                  </a:lnTo>
                  <a:lnTo>
                    <a:pt x="840" y="248"/>
                  </a:lnTo>
                  <a:lnTo>
                    <a:pt x="859" y="293"/>
                  </a:lnTo>
                  <a:lnTo>
                    <a:pt x="873" y="340"/>
                  </a:lnTo>
                  <a:lnTo>
                    <a:pt x="883" y="390"/>
                  </a:lnTo>
                  <a:lnTo>
                    <a:pt x="886" y="442"/>
                  </a:lnTo>
                  <a:lnTo>
                    <a:pt x="883" y="493"/>
                  </a:lnTo>
                  <a:lnTo>
                    <a:pt x="873" y="543"/>
                  </a:lnTo>
                  <a:lnTo>
                    <a:pt x="859" y="590"/>
                  </a:lnTo>
                  <a:lnTo>
                    <a:pt x="840" y="636"/>
                  </a:lnTo>
                  <a:lnTo>
                    <a:pt x="816" y="679"/>
                  </a:lnTo>
                  <a:lnTo>
                    <a:pt x="788" y="718"/>
                  </a:lnTo>
                  <a:lnTo>
                    <a:pt x="756" y="754"/>
                  </a:lnTo>
                  <a:lnTo>
                    <a:pt x="719" y="787"/>
                  </a:lnTo>
                  <a:lnTo>
                    <a:pt x="680" y="815"/>
                  </a:lnTo>
                  <a:lnTo>
                    <a:pt x="638" y="839"/>
                  </a:lnTo>
                  <a:lnTo>
                    <a:pt x="592" y="858"/>
                  </a:lnTo>
                  <a:lnTo>
                    <a:pt x="544" y="872"/>
                  </a:lnTo>
                  <a:lnTo>
                    <a:pt x="494" y="880"/>
                  </a:lnTo>
                  <a:lnTo>
                    <a:pt x="443" y="884"/>
                  </a:lnTo>
                  <a:lnTo>
                    <a:pt x="392" y="880"/>
                  </a:lnTo>
                  <a:lnTo>
                    <a:pt x="341" y="872"/>
                  </a:lnTo>
                  <a:lnTo>
                    <a:pt x="294" y="858"/>
                  </a:lnTo>
                  <a:lnTo>
                    <a:pt x="248" y="839"/>
                  </a:lnTo>
                  <a:lnTo>
                    <a:pt x="206" y="815"/>
                  </a:lnTo>
                  <a:lnTo>
                    <a:pt x="166" y="787"/>
                  </a:lnTo>
                  <a:lnTo>
                    <a:pt x="130" y="754"/>
                  </a:lnTo>
                  <a:lnTo>
                    <a:pt x="97" y="718"/>
                  </a:lnTo>
                  <a:lnTo>
                    <a:pt x="70" y="679"/>
                  </a:lnTo>
                  <a:lnTo>
                    <a:pt x="46" y="636"/>
                  </a:lnTo>
                  <a:lnTo>
                    <a:pt x="27" y="590"/>
                  </a:lnTo>
                  <a:lnTo>
                    <a:pt x="12" y="543"/>
                  </a:lnTo>
                  <a:lnTo>
                    <a:pt x="4" y="493"/>
                  </a:lnTo>
                  <a:lnTo>
                    <a:pt x="0" y="442"/>
                  </a:lnTo>
                  <a:lnTo>
                    <a:pt x="4" y="390"/>
                  </a:lnTo>
                  <a:lnTo>
                    <a:pt x="12" y="340"/>
                  </a:lnTo>
                  <a:lnTo>
                    <a:pt x="27" y="293"/>
                  </a:lnTo>
                  <a:lnTo>
                    <a:pt x="46" y="248"/>
                  </a:lnTo>
                  <a:lnTo>
                    <a:pt x="70" y="205"/>
                  </a:lnTo>
                  <a:lnTo>
                    <a:pt x="97" y="165"/>
                  </a:lnTo>
                  <a:lnTo>
                    <a:pt x="130" y="130"/>
                  </a:lnTo>
                  <a:lnTo>
                    <a:pt x="166" y="97"/>
                  </a:lnTo>
                  <a:lnTo>
                    <a:pt x="206" y="68"/>
                  </a:lnTo>
                  <a:lnTo>
                    <a:pt x="248" y="45"/>
                  </a:lnTo>
                  <a:lnTo>
                    <a:pt x="294" y="25"/>
                  </a:lnTo>
                  <a:lnTo>
                    <a:pt x="341" y="11"/>
                  </a:lnTo>
                  <a:lnTo>
                    <a:pt x="392" y="3"/>
                  </a:lnTo>
                  <a:lnTo>
                    <a:pt x="44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1" name="Freeform 72"/>
            <p:cNvSpPr>
              <a:spLocks/>
            </p:cNvSpPr>
            <p:nvPr/>
          </p:nvSpPr>
          <p:spPr bwMode="auto">
            <a:xfrm>
              <a:off x="3471863" y="2006601"/>
              <a:ext cx="403225" cy="460375"/>
            </a:xfrm>
            <a:custGeom>
              <a:avLst/>
              <a:gdLst>
                <a:gd name="T0" fmla="*/ 1098 w 2541"/>
                <a:gd name="T1" fmla="*/ 8 h 2906"/>
                <a:gd name="T2" fmla="*/ 1133 w 2541"/>
                <a:gd name="T3" fmla="*/ 48 h 2906"/>
                <a:gd name="T4" fmla="*/ 1130 w 2541"/>
                <a:gd name="T5" fmla="*/ 102 h 2906"/>
                <a:gd name="T6" fmla="*/ 1090 w 2541"/>
                <a:gd name="T7" fmla="*/ 136 h 2906"/>
                <a:gd name="T8" fmla="*/ 917 w 2541"/>
                <a:gd name="T9" fmla="*/ 214 h 2906"/>
                <a:gd name="T10" fmla="*/ 736 w 2541"/>
                <a:gd name="T11" fmla="*/ 341 h 2906"/>
                <a:gd name="T12" fmla="*/ 590 w 2541"/>
                <a:gd name="T13" fmla="*/ 501 h 2906"/>
                <a:gd name="T14" fmla="*/ 479 w 2541"/>
                <a:gd name="T15" fmla="*/ 688 h 2906"/>
                <a:gd name="T16" fmla="*/ 409 w 2541"/>
                <a:gd name="T17" fmla="*/ 895 h 2906"/>
                <a:gd name="T18" fmla="*/ 386 w 2541"/>
                <a:gd name="T19" fmla="*/ 1114 h 2906"/>
                <a:gd name="T20" fmla="*/ 378 w 2541"/>
                <a:gd name="T21" fmla="*/ 1330 h 2906"/>
                <a:gd name="T22" fmla="*/ 141 w 2541"/>
                <a:gd name="T23" fmla="*/ 1791 h 2906"/>
                <a:gd name="T24" fmla="*/ 145 w 2541"/>
                <a:gd name="T25" fmla="*/ 1829 h 2906"/>
                <a:gd name="T26" fmla="*/ 188 w 2541"/>
                <a:gd name="T27" fmla="*/ 1851 h 2906"/>
                <a:gd name="T28" fmla="*/ 336 w 2541"/>
                <a:gd name="T29" fmla="*/ 1855 h 2906"/>
                <a:gd name="T30" fmla="*/ 377 w 2541"/>
                <a:gd name="T31" fmla="*/ 1887 h 2906"/>
                <a:gd name="T32" fmla="*/ 386 w 2541"/>
                <a:gd name="T33" fmla="*/ 2330 h 2906"/>
                <a:gd name="T34" fmla="*/ 414 w 2541"/>
                <a:gd name="T35" fmla="*/ 2418 h 2906"/>
                <a:gd name="T36" fmla="*/ 482 w 2541"/>
                <a:gd name="T37" fmla="*/ 2477 h 2906"/>
                <a:gd name="T38" fmla="*/ 856 w 2541"/>
                <a:gd name="T39" fmla="*/ 2445 h 2906"/>
                <a:gd name="T40" fmla="*/ 899 w 2541"/>
                <a:gd name="T41" fmla="*/ 2452 h 2906"/>
                <a:gd name="T42" fmla="*/ 933 w 2541"/>
                <a:gd name="T43" fmla="*/ 2494 h 2906"/>
                <a:gd name="T44" fmla="*/ 2099 w 2541"/>
                <a:gd name="T45" fmla="*/ 2764 h 2906"/>
                <a:gd name="T46" fmla="*/ 2109 w 2541"/>
                <a:gd name="T47" fmla="*/ 1888 h 2906"/>
                <a:gd name="T48" fmla="*/ 2224 w 2541"/>
                <a:gd name="T49" fmla="*/ 1763 h 2906"/>
                <a:gd name="T50" fmla="*/ 2347 w 2541"/>
                <a:gd name="T51" fmla="*/ 1575 h 2906"/>
                <a:gd name="T52" fmla="*/ 2412 w 2541"/>
                <a:gd name="T53" fmla="*/ 1419 h 2906"/>
                <a:gd name="T54" fmla="*/ 2455 w 2541"/>
                <a:gd name="T55" fmla="*/ 1389 h 2906"/>
                <a:gd name="T56" fmla="*/ 2509 w 2541"/>
                <a:gd name="T57" fmla="*/ 1400 h 2906"/>
                <a:gd name="T58" fmla="*/ 2539 w 2541"/>
                <a:gd name="T59" fmla="*/ 1443 h 2906"/>
                <a:gd name="T60" fmla="*/ 2509 w 2541"/>
                <a:gd name="T61" fmla="*/ 1556 h 2906"/>
                <a:gd name="T62" fmla="*/ 2395 w 2541"/>
                <a:gd name="T63" fmla="*/ 1770 h 2906"/>
                <a:gd name="T64" fmla="*/ 2239 w 2541"/>
                <a:gd name="T65" fmla="*/ 1955 h 2906"/>
                <a:gd name="T66" fmla="*/ 2230 w 2541"/>
                <a:gd name="T67" fmla="*/ 2871 h 2906"/>
                <a:gd name="T68" fmla="*/ 2187 w 2541"/>
                <a:gd name="T69" fmla="*/ 2902 h 2906"/>
                <a:gd name="T70" fmla="*/ 847 w 2541"/>
                <a:gd name="T71" fmla="*/ 2902 h 2906"/>
                <a:gd name="T72" fmla="*/ 805 w 2541"/>
                <a:gd name="T73" fmla="*/ 2871 h 2906"/>
                <a:gd name="T74" fmla="*/ 796 w 2541"/>
                <a:gd name="T75" fmla="*/ 2596 h 2906"/>
                <a:gd name="T76" fmla="*/ 551 w 2541"/>
                <a:gd name="T77" fmla="*/ 2631 h 2906"/>
                <a:gd name="T78" fmla="*/ 461 w 2541"/>
                <a:gd name="T79" fmla="*/ 2618 h 2906"/>
                <a:gd name="T80" fmla="*/ 350 w 2541"/>
                <a:gd name="T81" fmla="*/ 2557 h 2906"/>
                <a:gd name="T82" fmla="*/ 274 w 2541"/>
                <a:gd name="T83" fmla="*/ 2455 h 2906"/>
                <a:gd name="T84" fmla="*/ 246 w 2541"/>
                <a:gd name="T85" fmla="*/ 2329 h 2906"/>
                <a:gd name="T86" fmla="*/ 176 w 2541"/>
                <a:gd name="T87" fmla="*/ 1989 h 2906"/>
                <a:gd name="T88" fmla="*/ 87 w 2541"/>
                <a:gd name="T89" fmla="*/ 1961 h 2906"/>
                <a:gd name="T90" fmla="*/ 24 w 2541"/>
                <a:gd name="T91" fmla="*/ 1900 h 2906"/>
                <a:gd name="T92" fmla="*/ 0 w 2541"/>
                <a:gd name="T93" fmla="*/ 1817 h 2906"/>
                <a:gd name="T94" fmla="*/ 16 w 2541"/>
                <a:gd name="T95" fmla="*/ 1724 h 2906"/>
                <a:gd name="T96" fmla="*/ 247 w 2541"/>
                <a:gd name="T97" fmla="*/ 1114 h 2906"/>
                <a:gd name="T98" fmla="*/ 271 w 2541"/>
                <a:gd name="T99" fmla="*/ 878 h 2906"/>
                <a:gd name="T100" fmla="*/ 341 w 2541"/>
                <a:gd name="T101" fmla="*/ 655 h 2906"/>
                <a:gd name="T102" fmla="*/ 453 w 2541"/>
                <a:gd name="T103" fmla="*/ 453 h 2906"/>
                <a:gd name="T104" fmla="*/ 602 w 2541"/>
                <a:gd name="T105" fmla="*/ 274 h 2906"/>
                <a:gd name="T106" fmla="*/ 785 w 2541"/>
                <a:gd name="T107" fmla="*/ 129 h 2906"/>
                <a:gd name="T108" fmla="*/ 983 w 2541"/>
                <a:gd name="T109" fmla="*/ 27 h 2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2541" h="2906">
                  <a:moveTo>
                    <a:pt x="1063" y="0"/>
                  </a:moveTo>
                  <a:lnTo>
                    <a:pt x="1082" y="1"/>
                  </a:lnTo>
                  <a:lnTo>
                    <a:pt x="1098" y="8"/>
                  </a:lnTo>
                  <a:lnTo>
                    <a:pt x="1113" y="17"/>
                  </a:lnTo>
                  <a:lnTo>
                    <a:pt x="1125" y="31"/>
                  </a:lnTo>
                  <a:lnTo>
                    <a:pt x="1133" y="48"/>
                  </a:lnTo>
                  <a:lnTo>
                    <a:pt x="1137" y="66"/>
                  </a:lnTo>
                  <a:lnTo>
                    <a:pt x="1135" y="85"/>
                  </a:lnTo>
                  <a:lnTo>
                    <a:pt x="1130" y="102"/>
                  </a:lnTo>
                  <a:lnTo>
                    <a:pt x="1121" y="116"/>
                  </a:lnTo>
                  <a:lnTo>
                    <a:pt x="1107" y="128"/>
                  </a:lnTo>
                  <a:lnTo>
                    <a:pt x="1090" y="136"/>
                  </a:lnTo>
                  <a:lnTo>
                    <a:pt x="1036" y="156"/>
                  </a:lnTo>
                  <a:lnTo>
                    <a:pt x="983" y="180"/>
                  </a:lnTo>
                  <a:lnTo>
                    <a:pt x="917" y="214"/>
                  </a:lnTo>
                  <a:lnTo>
                    <a:pt x="854" y="252"/>
                  </a:lnTo>
                  <a:lnTo>
                    <a:pt x="793" y="295"/>
                  </a:lnTo>
                  <a:lnTo>
                    <a:pt x="736" y="341"/>
                  </a:lnTo>
                  <a:lnTo>
                    <a:pt x="684" y="392"/>
                  </a:lnTo>
                  <a:lnTo>
                    <a:pt x="634" y="444"/>
                  </a:lnTo>
                  <a:lnTo>
                    <a:pt x="590" y="501"/>
                  </a:lnTo>
                  <a:lnTo>
                    <a:pt x="549" y="561"/>
                  </a:lnTo>
                  <a:lnTo>
                    <a:pt x="512" y="624"/>
                  </a:lnTo>
                  <a:lnTo>
                    <a:pt x="479" y="688"/>
                  </a:lnTo>
                  <a:lnTo>
                    <a:pt x="452" y="755"/>
                  </a:lnTo>
                  <a:lnTo>
                    <a:pt x="428" y="824"/>
                  </a:lnTo>
                  <a:lnTo>
                    <a:pt x="409" y="895"/>
                  </a:lnTo>
                  <a:lnTo>
                    <a:pt x="397" y="966"/>
                  </a:lnTo>
                  <a:lnTo>
                    <a:pt x="388" y="1040"/>
                  </a:lnTo>
                  <a:lnTo>
                    <a:pt x="386" y="1114"/>
                  </a:lnTo>
                  <a:lnTo>
                    <a:pt x="386" y="1297"/>
                  </a:lnTo>
                  <a:lnTo>
                    <a:pt x="384" y="1314"/>
                  </a:lnTo>
                  <a:lnTo>
                    <a:pt x="378" y="1330"/>
                  </a:lnTo>
                  <a:lnTo>
                    <a:pt x="154" y="1758"/>
                  </a:lnTo>
                  <a:lnTo>
                    <a:pt x="147" y="1775"/>
                  </a:lnTo>
                  <a:lnTo>
                    <a:pt x="141" y="1791"/>
                  </a:lnTo>
                  <a:lnTo>
                    <a:pt x="139" y="1806"/>
                  </a:lnTo>
                  <a:lnTo>
                    <a:pt x="140" y="1818"/>
                  </a:lnTo>
                  <a:lnTo>
                    <a:pt x="145" y="1829"/>
                  </a:lnTo>
                  <a:lnTo>
                    <a:pt x="154" y="1838"/>
                  </a:lnTo>
                  <a:lnTo>
                    <a:pt x="169" y="1846"/>
                  </a:lnTo>
                  <a:lnTo>
                    <a:pt x="188" y="1851"/>
                  </a:lnTo>
                  <a:lnTo>
                    <a:pt x="211" y="1852"/>
                  </a:lnTo>
                  <a:lnTo>
                    <a:pt x="317" y="1852"/>
                  </a:lnTo>
                  <a:lnTo>
                    <a:pt x="336" y="1855"/>
                  </a:lnTo>
                  <a:lnTo>
                    <a:pt x="352" y="1862"/>
                  </a:lnTo>
                  <a:lnTo>
                    <a:pt x="366" y="1873"/>
                  </a:lnTo>
                  <a:lnTo>
                    <a:pt x="377" y="1887"/>
                  </a:lnTo>
                  <a:lnTo>
                    <a:pt x="384" y="1904"/>
                  </a:lnTo>
                  <a:lnTo>
                    <a:pt x="386" y="1923"/>
                  </a:lnTo>
                  <a:lnTo>
                    <a:pt x="386" y="2330"/>
                  </a:lnTo>
                  <a:lnTo>
                    <a:pt x="389" y="2362"/>
                  </a:lnTo>
                  <a:lnTo>
                    <a:pt x="399" y="2392"/>
                  </a:lnTo>
                  <a:lnTo>
                    <a:pt x="414" y="2418"/>
                  </a:lnTo>
                  <a:lnTo>
                    <a:pt x="433" y="2443"/>
                  </a:lnTo>
                  <a:lnTo>
                    <a:pt x="456" y="2463"/>
                  </a:lnTo>
                  <a:lnTo>
                    <a:pt x="482" y="2477"/>
                  </a:lnTo>
                  <a:lnTo>
                    <a:pt x="512" y="2487"/>
                  </a:lnTo>
                  <a:lnTo>
                    <a:pt x="543" y="2491"/>
                  </a:lnTo>
                  <a:lnTo>
                    <a:pt x="856" y="2445"/>
                  </a:lnTo>
                  <a:lnTo>
                    <a:pt x="870" y="2444"/>
                  </a:lnTo>
                  <a:lnTo>
                    <a:pt x="885" y="2447"/>
                  </a:lnTo>
                  <a:lnTo>
                    <a:pt x="899" y="2452"/>
                  </a:lnTo>
                  <a:lnTo>
                    <a:pt x="912" y="2461"/>
                  </a:lnTo>
                  <a:lnTo>
                    <a:pt x="924" y="2476"/>
                  </a:lnTo>
                  <a:lnTo>
                    <a:pt x="933" y="2494"/>
                  </a:lnTo>
                  <a:lnTo>
                    <a:pt x="936" y="2514"/>
                  </a:lnTo>
                  <a:lnTo>
                    <a:pt x="936" y="2764"/>
                  </a:lnTo>
                  <a:lnTo>
                    <a:pt x="2099" y="2764"/>
                  </a:lnTo>
                  <a:lnTo>
                    <a:pt x="2099" y="1925"/>
                  </a:lnTo>
                  <a:lnTo>
                    <a:pt x="2101" y="1906"/>
                  </a:lnTo>
                  <a:lnTo>
                    <a:pt x="2109" y="1888"/>
                  </a:lnTo>
                  <a:lnTo>
                    <a:pt x="2121" y="1873"/>
                  </a:lnTo>
                  <a:lnTo>
                    <a:pt x="2175" y="1820"/>
                  </a:lnTo>
                  <a:lnTo>
                    <a:pt x="2224" y="1763"/>
                  </a:lnTo>
                  <a:lnTo>
                    <a:pt x="2270" y="1703"/>
                  </a:lnTo>
                  <a:lnTo>
                    <a:pt x="2310" y="1640"/>
                  </a:lnTo>
                  <a:lnTo>
                    <a:pt x="2347" y="1575"/>
                  </a:lnTo>
                  <a:lnTo>
                    <a:pt x="2377" y="1506"/>
                  </a:lnTo>
                  <a:lnTo>
                    <a:pt x="2404" y="1436"/>
                  </a:lnTo>
                  <a:lnTo>
                    <a:pt x="2412" y="1419"/>
                  </a:lnTo>
                  <a:lnTo>
                    <a:pt x="2424" y="1405"/>
                  </a:lnTo>
                  <a:lnTo>
                    <a:pt x="2438" y="1395"/>
                  </a:lnTo>
                  <a:lnTo>
                    <a:pt x="2455" y="1389"/>
                  </a:lnTo>
                  <a:lnTo>
                    <a:pt x="2474" y="1388"/>
                  </a:lnTo>
                  <a:lnTo>
                    <a:pt x="2492" y="1391"/>
                  </a:lnTo>
                  <a:lnTo>
                    <a:pt x="2509" y="1400"/>
                  </a:lnTo>
                  <a:lnTo>
                    <a:pt x="2523" y="1411"/>
                  </a:lnTo>
                  <a:lnTo>
                    <a:pt x="2533" y="1426"/>
                  </a:lnTo>
                  <a:lnTo>
                    <a:pt x="2539" y="1443"/>
                  </a:lnTo>
                  <a:lnTo>
                    <a:pt x="2541" y="1461"/>
                  </a:lnTo>
                  <a:lnTo>
                    <a:pt x="2537" y="1480"/>
                  </a:lnTo>
                  <a:lnTo>
                    <a:pt x="2509" y="1556"/>
                  </a:lnTo>
                  <a:lnTo>
                    <a:pt x="2476" y="1630"/>
                  </a:lnTo>
                  <a:lnTo>
                    <a:pt x="2438" y="1701"/>
                  </a:lnTo>
                  <a:lnTo>
                    <a:pt x="2395" y="1770"/>
                  </a:lnTo>
                  <a:lnTo>
                    <a:pt x="2348" y="1835"/>
                  </a:lnTo>
                  <a:lnTo>
                    <a:pt x="2295" y="1896"/>
                  </a:lnTo>
                  <a:lnTo>
                    <a:pt x="2239" y="1955"/>
                  </a:lnTo>
                  <a:lnTo>
                    <a:pt x="2239" y="2835"/>
                  </a:lnTo>
                  <a:lnTo>
                    <a:pt x="2236" y="2854"/>
                  </a:lnTo>
                  <a:lnTo>
                    <a:pt x="2230" y="2871"/>
                  </a:lnTo>
                  <a:lnTo>
                    <a:pt x="2218" y="2884"/>
                  </a:lnTo>
                  <a:lnTo>
                    <a:pt x="2204" y="2896"/>
                  </a:lnTo>
                  <a:lnTo>
                    <a:pt x="2187" y="2902"/>
                  </a:lnTo>
                  <a:lnTo>
                    <a:pt x="2168" y="2906"/>
                  </a:lnTo>
                  <a:lnTo>
                    <a:pt x="865" y="2906"/>
                  </a:lnTo>
                  <a:lnTo>
                    <a:pt x="847" y="2902"/>
                  </a:lnTo>
                  <a:lnTo>
                    <a:pt x="830" y="2896"/>
                  </a:lnTo>
                  <a:lnTo>
                    <a:pt x="816" y="2884"/>
                  </a:lnTo>
                  <a:lnTo>
                    <a:pt x="805" y="2871"/>
                  </a:lnTo>
                  <a:lnTo>
                    <a:pt x="798" y="2854"/>
                  </a:lnTo>
                  <a:lnTo>
                    <a:pt x="796" y="2835"/>
                  </a:lnTo>
                  <a:lnTo>
                    <a:pt x="796" y="2596"/>
                  </a:lnTo>
                  <a:lnTo>
                    <a:pt x="558" y="2631"/>
                  </a:lnTo>
                  <a:lnTo>
                    <a:pt x="555" y="2631"/>
                  </a:lnTo>
                  <a:lnTo>
                    <a:pt x="551" y="2631"/>
                  </a:lnTo>
                  <a:lnTo>
                    <a:pt x="549" y="2630"/>
                  </a:lnTo>
                  <a:lnTo>
                    <a:pt x="503" y="2627"/>
                  </a:lnTo>
                  <a:lnTo>
                    <a:pt x="461" y="2618"/>
                  </a:lnTo>
                  <a:lnTo>
                    <a:pt x="421" y="2602"/>
                  </a:lnTo>
                  <a:lnTo>
                    <a:pt x="384" y="2582"/>
                  </a:lnTo>
                  <a:lnTo>
                    <a:pt x="350" y="2557"/>
                  </a:lnTo>
                  <a:lnTo>
                    <a:pt x="321" y="2526"/>
                  </a:lnTo>
                  <a:lnTo>
                    <a:pt x="295" y="2493"/>
                  </a:lnTo>
                  <a:lnTo>
                    <a:pt x="274" y="2455"/>
                  </a:lnTo>
                  <a:lnTo>
                    <a:pt x="260" y="2415"/>
                  </a:lnTo>
                  <a:lnTo>
                    <a:pt x="249" y="2373"/>
                  </a:lnTo>
                  <a:lnTo>
                    <a:pt x="246" y="2329"/>
                  </a:lnTo>
                  <a:lnTo>
                    <a:pt x="246" y="1991"/>
                  </a:lnTo>
                  <a:lnTo>
                    <a:pt x="211" y="1991"/>
                  </a:lnTo>
                  <a:lnTo>
                    <a:pt x="176" y="1989"/>
                  </a:lnTo>
                  <a:lnTo>
                    <a:pt x="143" y="1983"/>
                  </a:lnTo>
                  <a:lnTo>
                    <a:pt x="114" y="1973"/>
                  </a:lnTo>
                  <a:lnTo>
                    <a:pt x="87" y="1961"/>
                  </a:lnTo>
                  <a:lnTo>
                    <a:pt x="62" y="1944"/>
                  </a:lnTo>
                  <a:lnTo>
                    <a:pt x="41" y="1924"/>
                  </a:lnTo>
                  <a:lnTo>
                    <a:pt x="24" y="1900"/>
                  </a:lnTo>
                  <a:lnTo>
                    <a:pt x="12" y="1874"/>
                  </a:lnTo>
                  <a:lnTo>
                    <a:pt x="3" y="1846"/>
                  </a:lnTo>
                  <a:lnTo>
                    <a:pt x="0" y="1817"/>
                  </a:lnTo>
                  <a:lnTo>
                    <a:pt x="0" y="1787"/>
                  </a:lnTo>
                  <a:lnTo>
                    <a:pt x="5" y="1756"/>
                  </a:lnTo>
                  <a:lnTo>
                    <a:pt x="16" y="1724"/>
                  </a:lnTo>
                  <a:lnTo>
                    <a:pt x="30" y="1693"/>
                  </a:lnTo>
                  <a:lnTo>
                    <a:pt x="247" y="1279"/>
                  </a:lnTo>
                  <a:lnTo>
                    <a:pt x="247" y="1114"/>
                  </a:lnTo>
                  <a:lnTo>
                    <a:pt x="250" y="1034"/>
                  </a:lnTo>
                  <a:lnTo>
                    <a:pt x="257" y="956"/>
                  </a:lnTo>
                  <a:lnTo>
                    <a:pt x="271" y="878"/>
                  </a:lnTo>
                  <a:lnTo>
                    <a:pt x="289" y="802"/>
                  </a:lnTo>
                  <a:lnTo>
                    <a:pt x="313" y="728"/>
                  </a:lnTo>
                  <a:lnTo>
                    <a:pt x="341" y="655"/>
                  </a:lnTo>
                  <a:lnTo>
                    <a:pt x="374" y="586"/>
                  </a:lnTo>
                  <a:lnTo>
                    <a:pt x="412" y="518"/>
                  </a:lnTo>
                  <a:lnTo>
                    <a:pt x="453" y="453"/>
                  </a:lnTo>
                  <a:lnTo>
                    <a:pt x="498" y="390"/>
                  </a:lnTo>
                  <a:lnTo>
                    <a:pt x="549" y="330"/>
                  </a:lnTo>
                  <a:lnTo>
                    <a:pt x="602" y="274"/>
                  </a:lnTo>
                  <a:lnTo>
                    <a:pt x="659" y="223"/>
                  </a:lnTo>
                  <a:lnTo>
                    <a:pt x="721" y="173"/>
                  </a:lnTo>
                  <a:lnTo>
                    <a:pt x="785" y="129"/>
                  </a:lnTo>
                  <a:lnTo>
                    <a:pt x="854" y="89"/>
                  </a:lnTo>
                  <a:lnTo>
                    <a:pt x="924" y="52"/>
                  </a:lnTo>
                  <a:lnTo>
                    <a:pt x="983" y="27"/>
                  </a:lnTo>
                  <a:lnTo>
                    <a:pt x="1045" y="3"/>
                  </a:lnTo>
                  <a:lnTo>
                    <a:pt x="106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12" name="Group 38"/>
          <p:cNvGrpSpPr/>
          <p:nvPr/>
        </p:nvGrpSpPr>
        <p:grpSpPr>
          <a:xfrm>
            <a:off x="5728579" y="4477501"/>
            <a:ext cx="864162" cy="900271"/>
            <a:chOff x="708025" y="1916113"/>
            <a:chExt cx="531813" cy="554037"/>
          </a:xfrm>
          <a:solidFill>
            <a:schemeClr val="bg1"/>
          </a:solidFill>
        </p:grpSpPr>
        <p:sp>
          <p:nvSpPr>
            <p:cNvPr id="13" name="Freeform 93"/>
            <p:cNvSpPr>
              <a:spLocks/>
            </p:cNvSpPr>
            <p:nvPr/>
          </p:nvSpPr>
          <p:spPr bwMode="auto">
            <a:xfrm>
              <a:off x="708025" y="1916113"/>
              <a:ext cx="307975" cy="457200"/>
            </a:xfrm>
            <a:custGeom>
              <a:avLst/>
              <a:gdLst>
                <a:gd name="T0" fmla="*/ 1457 w 1939"/>
                <a:gd name="T1" fmla="*/ 4 h 2887"/>
                <a:gd name="T2" fmla="*/ 1621 w 1939"/>
                <a:gd name="T3" fmla="*/ 49 h 2887"/>
                <a:gd name="T4" fmla="*/ 1761 w 1939"/>
                <a:gd name="T5" fmla="*/ 140 h 2887"/>
                <a:gd name="T6" fmla="*/ 1865 w 1939"/>
                <a:gd name="T7" fmla="*/ 268 h 2887"/>
                <a:gd name="T8" fmla="*/ 1927 w 1939"/>
                <a:gd name="T9" fmla="*/ 426 h 2887"/>
                <a:gd name="T10" fmla="*/ 1939 w 1939"/>
                <a:gd name="T11" fmla="*/ 1064 h 2887"/>
                <a:gd name="T12" fmla="*/ 1918 w 1939"/>
                <a:gd name="T13" fmla="*/ 1175 h 2887"/>
                <a:gd name="T14" fmla="*/ 1861 w 1939"/>
                <a:gd name="T15" fmla="*/ 1269 h 2887"/>
                <a:gd name="T16" fmla="*/ 1831 w 1939"/>
                <a:gd name="T17" fmla="*/ 1784 h 2887"/>
                <a:gd name="T18" fmla="*/ 1799 w 1939"/>
                <a:gd name="T19" fmla="*/ 1825 h 2887"/>
                <a:gd name="T20" fmla="*/ 1745 w 1939"/>
                <a:gd name="T21" fmla="*/ 1832 h 2887"/>
                <a:gd name="T22" fmla="*/ 1703 w 1939"/>
                <a:gd name="T23" fmla="*/ 1801 h 2887"/>
                <a:gd name="T24" fmla="*/ 1694 w 1939"/>
                <a:gd name="T25" fmla="*/ 1260 h 2887"/>
                <a:gd name="T26" fmla="*/ 1712 w 1939"/>
                <a:gd name="T27" fmla="*/ 1213 h 2887"/>
                <a:gd name="T28" fmla="*/ 1764 w 1939"/>
                <a:gd name="T29" fmla="*/ 1165 h 2887"/>
                <a:gd name="T30" fmla="*/ 1796 w 1939"/>
                <a:gd name="T31" fmla="*/ 1092 h 2887"/>
                <a:gd name="T32" fmla="*/ 1796 w 1939"/>
                <a:gd name="T33" fmla="*/ 492 h 2887"/>
                <a:gd name="T34" fmla="*/ 1751 w 1939"/>
                <a:gd name="T35" fmla="*/ 354 h 2887"/>
                <a:gd name="T36" fmla="*/ 1664 w 1939"/>
                <a:gd name="T37" fmla="*/ 242 h 2887"/>
                <a:gd name="T38" fmla="*/ 1543 w 1939"/>
                <a:gd name="T39" fmla="*/ 168 h 2887"/>
                <a:gd name="T40" fmla="*/ 1398 w 1939"/>
                <a:gd name="T41" fmla="*/ 141 h 2887"/>
                <a:gd name="T42" fmla="*/ 1186 w 1939"/>
                <a:gd name="T43" fmla="*/ 154 h 2887"/>
                <a:gd name="T44" fmla="*/ 1057 w 1939"/>
                <a:gd name="T45" fmla="*/ 213 h 2887"/>
                <a:gd name="T46" fmla="*/ 957 w 1939"/>
                <a:gd name="T47" fmla="*/ 313 h 2887"/>
                <a:gd name="T48" fmla="*/ 897 w 1939"/>
                <a:gd name="T49" fmla="*/ 443 h 2887"/>
                <a:gd name="T50" fmla="*/ 884 w 1939"/>
                <a:gd name="T51" fmla="*/ 1064 h 2887"/>
                <a:gd name="T52" fmla="*/ 904 w 1939"/>
                <a:gd name="T53" fmla="*/ 1143 h 2887"/>
                <a:gd name="T54" fmla="*/ 958 w 1939"/>
                <a:gd name="T55" fmla="*/ 1203 h 2887"/>
                <a:gd name="T56" fmla="*/ 987 w 1939"/>
                <a:gd name="T57" fmla="*/ 1243 h 2887"/>
                <a:gd name="T58" fmla="*/ 987 w 1939"/>
                <a:gd name="T59" fmla="*/ 1786 h 2887"/>
                <a:gd name="T60" fmla="*/ 954 w 1939"/>
                <a:gd name="T61" fmla="*/ 1838 h 2887"/>
                <a:gd name="T62" fmla="*/ 904 w 1939"/>
                <a:gd name="T63" fmla="*/ 1865 h 2887"/>
                <a:gd name="T64" fmla="*/ 824 w 1939"/>
                <a:gd name="T65" fmla="*/ 1908 h 2887"/>
                <a:gd name="T66" fmla="*/ 710 w 1939"/>
                <a:gd name="T67" fmla="*/ 1972 h 2887"/>
                <a:gd name="T68" fmla="*/ 572 w 1939"/>
                <a:gd name="T69" fmla="*/ 2055 h 2887"/>
                <a:gd name="T70" fmla="*/ 420 w 1939"/>
                <a:gd name="T71" fmla="*/ 2156 h 2887"/>
                <a:gd name="T72" fmla="*/ 261 w 1939"/>
                <a:gd name="T73" fmla="*/ 2274 h 2887"/>
                <a:gd name="T74" fmla="*/ 165 w 1939"/>
                <a:gd name="T75" fmla="*/ 2367 h 2887"/>
                <a:gd name="T76" fmla="*/ 140 w 1939"/>
                <a:gd name="T77" fmla="*/ 2458 h 2887"/>
                <a:gd name="T78" fmla="*/ 131 w 1939"/>
                <a:gd name="T79" fmla="*/ 2852 h 2887"/>
                <a:gd name="T80" fmla="*/ 88 w 1939"/>
                <a:gd name="T81" fmla="*/ 2885 h 2887"/>
                <a:gd name="T82" fmla="*/ 34 w 1939"/>
                <a:gd name="T83" fmla="*/ 2877 h 2887"/>
                <a:gd name="T84" fmla="*/ 2 w 1939"/>
                <a:gd name="T85" fmla="*/ 2836 h 2887"/>
                <a:gd name="T86" fmla="*/ 2 w 1939"/>
                <a:gd name="T87" fmla="*/ 2418 h 2887"/>
                <a:gd name="T88" fmla="*/ 39 w 1939"/>
                <a:gd name="T89" fmla="*/ 2303 h 2887"/>
                <a:gd name="T90" fmla="*/ 118 w 1939"/>
                <a:gd name="T91" fmla="*/ 2209 h 2887"/>
                <a:gd name="T92" fmla="*/ 287 w 1939"/>
                <a:gd name="T93" fmla="*/ 2078 h 2887"/>
                <a:gd name="T94" fmla="*/ 452 w 1939"/>
                <a:gd name="T95" fmla="*/ 1965 h 2887"/>
                <a:gd name="T96" fmla="*/ 603 w 1939"/>
                <a:gd name="T97" fmla="*/ 1871 h 2887"/>
                <a:gd name="T98" fmla="*/ 731 w 1939"/>
                <a:gd name="T99" fmla="*/ 1798 h 2887"/>
                <a:gd name="T100" fmla="*/ 826 w 1939"/>
                <a:gd name="T101" fmla="*/ 1747 h 2887"/>
                <a:gd name="T102" fmla="*/ 822 w 1939"/>
                <a:gd name="T103" fmla="*/ 1269 h 2887"/>
                <a:gd name="T104" fmla="*/ 764 w 1939"/>
                <a:gd name="T105" fmla="*/ 1175 h 2887"/>
                <a:gd name="T106" fmla="*/ 744 w 1939"/>
                <a:gd name="T107" fmla="*/ 1064 h 2887"/>
                <a:gd name="T108" fmla="*/ 756 w 1939"/>
                <a:gd name="T109" fmla="*/ 426 h 2887"/>
                <a:gd name="T110" fmla="*/ 818 w 1939"/>
                <a:gd name="T111" fmla="*/ 268 h 2887"/>
                <a:gd name="T112" fmla="*/ 922 w 1939"/>
                <a:gd name="T113" fmla="*/ 140 h 2887"/>
                <a:gd name="T114" fmla="*/ 1062 w 1939"/>
                <a:gd name="T115" fmla="*/ 49 h 2887"/>
                <a:gd name="T116" fmla="*/ 1226 w 1939"/>
                <a:gd name="T117" fmla="*/ 4 h 28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939" h="2887">
                  <a:moveTo>
                    <a:pt x="1285" y="0"/>
                  </a:moveTo>
                  <a:lnTo>
                    <a:pt x="1398" y="0"/>
                  </a:lnTo>
                  <a:lnTo>
                    <a:pt x="1457" y="4"/>
                  </a:lnTo>
                  <a:lnTo>
                    <a:pt x="1514" y="13"/>
                  </a:lnTo>
                  <a:lnTo>
                    <a:pt x="1569" y="28"/>
                  </a:lnTo>
                  <a:lnTo>
                    <a:pt x="1621" y="49"/>
                  </a:lnTo>
                  <a:lnTo>
                    <a:pt x="1670" y="75"/>
                  </a:lnTo>
                  <a:lnTo>
                    <a:pt x="1717" y="106"/>
                  </a:lnTo>
                  <a:lnTo>
                    <a:pt x="1761" y="140"/>
                  </a:lnTo>
                  <a:lnTo>
                    <a:pt x="1799" y="179"/>
                  </a:lnTo>
                  <a:lnTo>
                    <a:pt x="1834" y="223"/>
                  </a:lnTo>
                  <a:lnTo>
                    <a:pt x="1865" y="268"/>
                  </a:lnTo>
                  <a:lnTo>
                    <a:pt x="1891" y="318"/>
                  </a:lnTo>
                  <a:lnTo>
                    <a:pt x="1912" y="371"/>
                  </a:lnTo>
                  <a:lnTo>
                    <a:pt x="1927" y="426"/>
                  </a:lnTo>
                  <a:lnTo>
                    <a:pt x="1936" y="483"/>
                  </a:lnTo>
                  <a:lnTo>
                    <a:pt x="1939" y="542"/>
                  </a:lnTo>
                  <a:lnTo>
                    <a:pt x="1939" y="1064"/>
                  </a:lnTo>
                  <a:lnTo>
                    <a:pt x="1936" y="1103"/>
                  </a:lnTo>
                  <a:lnTo>
                    <a:pt x="1930" y="1140"/>
                  </a:lnTo>
                  <a:lnTo>
                    <a:pt x="1918" y="1175"/>
                  </a:lnTo>
                  <a:lnTo>
                    <a:pt x="1903" y="1208"/>
                  </a:lnTo>
                  <a:lnTo>
                    <a:pt x="1884" y="1240"/>
                  </a:lnTo>
                  <a:lnTo>
                    <a:pt x="1861" y="1269"/>
                  </a:lnTo>
                  <a:lnTo>
                    <a:pt x="1834" y="1295"/>
                  </a:lnTo>
                  <a:lnTo>
                    <a:pt x="1834" y="1764"/>
                  </a:lnTo>
                  <a:lnTo>
                    <a:pt x="1831" y="1784"/>
                  </a:lnTo>
                  <a:lnTo>
                    <a:pt x="1825" y="1801"/>
                  </a:lnTo>
                  <a:lnTo>
                    <a:pt x="1814" y="1814"/>
                  </a:lnTo>
                  <a:lnTo>
                    <a:pt x="1799" y="1825"/>
                  </a:lnTo>
                  <a:lnTo>
                    <a:pt x="1782" y="1832"/>
                  </a:lnTo>
                  <a:lnTo>
                    <a:pt x="1764" y="1835"/>
                  </a:lnTo>
                  <a:lnTo>
                    <a:pt x="1745" y="1832"/>
                  </a:lnTo>
                  <a:lnTo>
                    <a:pt x="1728" y="1825"/>
                  </a:lnTo>
                  <a:lnTo>
                    <a:pt x="1714" y="1814"/>
                  </a:lnTo>
                  <a:lnTo>
                    <a:pt x="1703" y="1801"/>
                  </a:lnTo>
                  <a:lnTo>
                    <a:pt x="1696" y="1784"/>
                  </a:lnTo>
                  <a:lnTo>
                    <a:pt x="1694" y="1764"/>
                  </a:lnTo>
                  <a:lnTo>
                    <a:pt x="1694" y="1260"/>
                  </a:lnTo>
                  <a:lnTo>
                    <a:pt x="1696" y="1243"/>
                  </a:lnTo>
                  <a:lnTo>
                    <a:pt x="1701" y="1227"/>
                  </a:lnTo>
                  <a:lnTo>
                    <a:pt x="1712" y="1213"/>
                  </a:lnTo>
                  <a:lnTo>
                    <a:pt x="1725" y="1203"/>
                  </a:lnTo>
                  <a:lnTo>
                    <a:pt x="1746" y="1186"/>
                  </a:lnTo>
                  <a:lnTo>
                    <a:pt x="1764" y="1165"/>
                  </a:lnTo>
                  <a:lnTo>
                    <a:pt x="1779" y="1143"/>
                  </a:lnTo>
                  <a:lnTo>
                    <a:pt x="1790" y="1119"/>
                  </a:lnTo>
                  <a:lnTo>
                    <a:pt x="1796" y="1092"/>
                  </a:lnTo>
                  <a:lnTo>
                    <a:pt x="1798" y="1064"/>
                  </a:lnTo>
                  <a:lnTo>
                    <a:pt x="1798" y="542"/>
                  </a:lnTo>
                  <a:lnTo>
                    <a:pt x="1796" y="492"/>
                  </a:lnTo>
                  <a:lnTo>
                    <a:pt x="1786" y="443"/>
                  </a:lnTo>
                  <a:lnTo>
                    <a:pt x="1772" y="397"/>
                  </a:lnTo>
                  <a:lnTo>
                    <a:pt x="1751" y="354"/>
                  </a:lnTo>
                  <a:lnTo>
                    <a:pt x="1727" y="313"/>
                  </a:lnTo>
                  <a:lnTo>
                    <a:pt x="1697" y="276"/>
                  </a:lnTo>
                  <a:lnTo>
                    <a:pt x="1664" y="242"/>
                  </a:lnTo>
                  <a:lnTo>
                    <a:pt x="1627" y="213"/>
                  </a:lnTo>
                  <a:lnTo>
                    <a:pt x="1586" y="188"/>
                  </a:lnTo>
                  <a:lnTo>
                    <a:pt x="1543" y="168"/>
                  </a:lnTo>
                  <a:lnTo>
                    <a:pt x="1496" y="154"/>
                  </a:lnTo>
                  <a:lnTo>
                    <a:pt x="1448" y="144"/>
                  </a:lnTo>
                  <a:lnTo>
                    <a:pt x="1398" y="141"/>
                  </a:lnTo>
                  <a:lnTo>
                    <a:pt x="1285" y="141"/>
                  </a:lnTo>
                  <a:lnTo>
                    <a:pt x="1235" y="144"/>
                  </a:lnTo>
                  <a:lnTo>
                    <a:pt x="1186" y="154"/>
                  </a:lnTo>
                  <a:lnTo>
                    <a:pt x="1141" y="168"/>
                  </a:lnTo>
                  <a:lnTo>
                    <a:pt x="1097" y="189"/>
                  </a:lnTo>
                  <a:lnTo>
                    <a:pt x="1057" y="213"/>
                  </a:lnTo>
                  <a:lnTo>
                    <a:pt x="1019" y="243"/>
                  </a:lnTo>
                  <a:lnTo>
                    <a:pt x="985" y="276"/>
                  </a:lnTo>
                  <a:lnTo>
                    <a:pt x="957" y="313"/>
                  </a:lnTo>
                  <a:lnTo>
                    <a:pt x="931" y="354"/>
                  </a:lnTo>
                  <a:lnTo>
                    <a:pt x="912" y="397"/>
                  </a:lnTo>
                  <a:lnTo>
                    <a:pt x="897" y="443"/>
                  </a:lnTo>
                  <a:lnTo>
                    <a:pt x="887" y="492"/>
                  </a:lnTo>
                  <a:lnTo>
                    <a:pt x="884" y="542"/>
                  </a:lnTo>
                  <a:lnTo>
                    <a:pt x="884" y="1064"/>
                  </a:lnTo>
                  <a:lnTo>
                    <a:pt x="886" y="1092"/>
                  </a:lnTo>
                  <a:lnTo>
                    <a:pt x="894" y="1119"/>
                  </a:lnTo>
                  <a:lnTo>
                    <a:pt x="904" y="1143"/>
                  </a:lnTo>
                  <a:lnTo>
                    <a:pt x="918" y="1165"/>
                  </a:lnTo>
                  <a:lnTo>
                    <a:pt x="936" y="1186"/>
                  </a:lnTo>
                  <a:lnTo>
                    <a:pt x="958" y="1203"/>
                  </a:lnTo>
                  <a:lnTo>
                    <a:pt x="971" y="1213"/>
                  </a:lnTo>
                  <a:lnTo>
                    <a:pt x="981" y="1227"/>
                  </a:lnTo>
                  <a:lnTo>
                    <a:pt x="987" y="1243"/>
                  </a:lnTo>
                  <a:lnTo>
                    <a:pt x="989" y="1260"/>
                  </a:lnTo>
                  <a:lnTo>
                    <a:pt x="989" y="1764"/>
                  </a:lnTo>
                  <a:lnTo>
                    <a:pt x="987" y="1786"/>
                  </a:lnTo>
                  <a:lnTo>
                    <a:pt x="980" y="1805"/>
                  </a:lnTo>
                  <a:lnTo>
                    <a:pt x="969" y="1823"/>
                  </a:lnTo>
                  <a:lnTo>
                    <a:pt x="954" y="1838"/>
                  </a:lnTo>
                  <a:lnTo>
                    <a:pt x="937" y="1849"/>
                  </a:lnTo>
                  <a:lnTo>
                    <a:pt x="924" y="1856"/>
                  </a:lnTo>
                  <a:lnTo>
                    <a:pt x="904" y="1865"/>
                  </a:lnTo>
                  <a:lnTo>
                    <a:pt x="882" y="1877"/>
                  </a:lnTo>
                  <a:lnTo>
                    <a:pt x="854" y="1891"/>
                  </a:lnTo>
                  <a:lnTo>
                    <a:pt x="824" y="1908"/>
                  </a:lnTo>
                  <a:lnTo>
                    <a:pt x="789" y="1926"/>
                  </a:lnTo>
                  <a:lnTo>
                    <a:pt x="751" y="1947"/>
                  </a:lnTo>
                  <a:lnTo>
                    <a:pt x="710" y="1972"/>
                  </a:lnTo>
                  <a:lnTo>
                    <a:pt x="666" y="1997"/>
                  </a:lnTo>
                  <a:lnTo>
                    <a:pt x="620" y="2025"/>
                  </a:lnTo>
                  <a:lnTo>
                    <a:pt x="572" y="2055"/>
                  </a:lnTo>
                  <a:lnTo>
                    <a:pt x="523" y="2087"/>
                  </a:lnTo>
                  <a:lnTo>
                    <a:pt x="472" y="2121"/>
                  </a:lnTo>
                  <a:lnTo>
                    <a:pt x="420" y="2156"/>
                  </a:lnTo>
                  <a:lnTo>
                    <a:pt x="367" y="2194"/>
                  </a:lnTo>
                  <a:lnTo>
                    <a:pt x="314" y="2234"/>
                  </a:lnTo>
                  <a:lnTo>
                    <a:pt x="261" y="2274"/>
                  </a:lnTo>
                  <a:lnTo>
                    <a:pt x="206" y="2318"/>
                  </a:lnTo>
                  <a:lnTo>
                    <a:pt x="184" y="2340"/>
                  </a:lnTo>
                  <a:lnTo>
                    <a:pt x="165" y="2367"/>
                  </a:lnTo>
                  <a:lnTo>
                    <a:pt x="151" y="2395"/>
                  </a:lnTo>
                  <a:lnTo>
                    <a:pt x="144" y="2426"/>
                  </a:lnTo>
                  <a:lnTo>
                    <a:pt x="140" y="2458"/>
                  </a:lnTo>
                  <a:lnTo>
                    <a:pt x="140" y="2817"/>
                  </a:lnTo>
                  <a:lnTo>
                    <a:pt x="137" y="2836"/>
                  </a:lnTo>
                  <a:lnTo>
                    <a:pt x="131" y="2852"/>
                  </a:lnTo>
                  <a:lnTo>
                    <a:pt x="120" y="2867"/>
                  </a:lnTo>
                  <a:lnTo>
                    <a:pt x="105" y="2877"/>
                  </a:lnTo>
                  <a:lnTo>
                    <a:pt x="88" y="2885"/>
                  </a:lnTo>
                  <a:lnTo>
                    <a:pt x="70" y="2887"/>
                  </a:lnTo>
                  <a:lnTo>
                    <a:pt x="51" y="2885"/>
                  </a:lnTo>
                  <a:lnTo>
                    <a:pt x="34" y="2877"/>
                  </a:lnTo>
                  <a:lnTo>
                    <a:pt x="20" y="2867"/>
                  </a:lnTo>
                  <a:lnTo>
                    <a:pt x="10" y="2852"/>
                  </a:lnTo>
                  <a:lnTo>
                    <a:pt x="2" y="2836"/>
                  </a:lnTo>
                  <a:lnTo>
                    <a:pt x="0" y="2817"/>
                  </a:lnTo>
                  <a:lnTo>
                    <a:pt x="0" y="2458"/>
                  </a:lnTo>
                  <a:lnTo>
                    <a:pt x="2" y="2418"/>
                  </a:lnTo>
                  <a:lnTo>
                    <a:pt x="10" y="2377"/>
                  </a:lnTo>
                  <a:lnTo>
                    <a:pt x="22" y="2339"/>
                  </a:lnTo>
                  <a:lnTo>
                    <a:pt x="39" y="2303"/>
                  </a:lnTo>
                  <a:lnTo>
                    <a:pt x="62" y="2269"/>
                  </a:lnTo>
                  <a:lnTo>
                    <a:pt x="87" y="2237"/>
                  </a:lnTo>
                  <a:lnTo>
                    <a:pt x="118" y="2209"/>
                  </a:lnTo>
                  <a:lnTo>
                    <a:pt x="174" y="2163"/>
                  </a:lnTo>
                  <a:lnTo>
                    <a:pt x="231" y="2120"/>
                  </a:lnTo>
                  <a:lnTo>
                    <a:pt x="287" y="2078"/>
                  </a:lnTo>
                  <a:lnTo>
                    <a:pt x="344" y="2039"/>
                  </a:lnTo>
                  <a:lnTo>
                    <a:pt x="398" y="2001"/>
                  </a:lnTo>
                  <a:lnTo>
                    <a:pt x="452" y="1965"/>
                  </a:lnTo>
                  <a:lnTo>
                    <a:pt x="504" y="1931"/>
                  </a:lnTo>
                  <a:lnTo>
                    <a:pt x="555" y="1901"/>
                  </a:lnTo>
                  <a:lnTo>
                    <a:pt x="603" y="1871"/>
                  </a:lnTo>
                  <a:lnTo>
                    <a:pt x="649" y="1844"/>
                  </a:lnTo>
                  <a:lnTo>
                    <a:pt x="692" y="1820"/>
                  </a:lnTo>
                  <a:lnTo>
                    <a:pt x="731" y="1798"/>
                  </a:lnTo>
                  <a:lnTo>
                    <a:pt x="767" y="1778"/>
                  </a:lnTo>
                  <a:lnTo>
                    <a:pt x="799" y="1761"/>
                  </a:lnTo>
                  <a:lnTo>
                    <a:pt x="826" y="1747"/>
                  </a:lnTo>
                  <a:lnTo>
                    <a:pt x="849" y="1736"/>
                  </a:lnTo>
                  <a:lnTo>
                    <a:pt x="849" y="1295"/>
                  </a:lnTo>
                  <a:lnTo>
                    <a:pt x="822" y="1269"/>
                  </a:lnTo>
                  <a:lnTo>
                    <a:pt x="799" y="1240"/>
                  </a:lnTo>
                  <a:lnTo>
                    <a:pt x="780" y="1208"/>
                  </a:lnTo>
                  <a:lnTo>
                    <a:pt x="764" y="1175"/>
                  </a:lnTo>
                  <a:lnTo>
                    <a:pt x="753" y="1140"/>
                  </a:lnTo>
                  <a:lnTo>
                    <a:pt x="746" y="1103"/>
                  </a:lnTo>
                  <a:lnTo>
                    <a:pt x="744" y="1064"/>
                  </a:lnTo>
                  <a:lnTo>
                    <a:pt x="744" y="542"/>
                  </a:lnTo>
                  <a:lnTo>
                    <a:pt x="747" y="483"/>
                  </a:lnTo>
                  <a:lnTo>
                    <a:pt x="756" y="426"/>
                  </a:lnTo>
                  <a:lnTo>
                    <a:pt x="771" y="371"/>
                  </a:lnTo>
                  <a:lnTo>
                    <a:pt x="792" y="318"/>
                  </a:lnTo>
                  <a:lnTo>
                    <a:pt x="818" y="268"/>
                  </a:lnTo>
                  <a:lnTo>
                    <a:pt x="848" y="223"/>
                  </a:lnTo>
                  <a:lnTo>
                    <a:pt x="883" y="179"/>
                  </a:lnTo>
                  <a:lnTo>
                    <a:pt x="922" y="140"/>
                  </a:lnTo>
                  <a:lnTo>
                    <a:pt x="966" y="106"/>
                  </a:lnTo>
                  <a:lnTo>
                    <a:pt x="1012" y="75"/>
                  </a:lnTo>
                  <a:lnTo>
                    <a:pt x="1062" y="49"/>
                  </a:lnTo>
                  <a:lnTo>
                    <a:pt x="1114" y="28"/>
                  </a:lnTo>
                  <a:lnTo>
                    <a:pt x="1169" y="13"/>
                  </a:lnTo>
                  <a:lnTo>
                    <a:pt x="1226" y="4"/>
                  </a:lnTo>
                  <a:lnTo>
                    <a:pt x="128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4" name="Freeform 94"/>
            <p:cNvSpPr>
              <a:spLocks noEditPoints="1"/>
            </p:cNvSpPr>
            <p:nvPr/>
          </p:nvSpPr>
          <p:spPr bwMode="auto">
            <a:xfrm>
              <a:off x="882650" y="2206625"/>
              <a:ext cx="77788" cy="263525"/>
            </a:xfrm>
            <a:custGeom>
              <a:avLst/>
              <a:gdLst>
                <a:gd name="T0" fmla="*/ 144 w 487"/>
                <a:gd name="T1" fmla="*/ 1406 h 1657"/>
                <a:gd name="T2" fmla="*/ 335 w 487"/>
                <a:gd name="T3" fmla="*/ 1404 h 1657"/>
                <a:gd name="T4" fmla="*/ 264 w 487"/>
                <a:gd name="T5" fmla="*/ 313 h 1657"/>
                <a:gd name="T6" fmla="*/ 217 w 487"/>
                <a:gd name="T7" fmla="*/ 313 h 1657"/>
                <a:gd name="T8" fmla="*/ 416 w 487"/>
                <a:gd name="T9" fmla="*/ 0 h 1657"/>
                <a:gd name="T10" fmla="*/ 452 w 487"/>
                <a:gd name="T11" fmla="*/ 9 h 1657"/>
                <a:gd name="T12" fmla="*/ 477 w 487"/>
                <a:gd name="T13" fmla="*/ 35 h 1657"/>
                <a:gd name="T14" fmla="*/ 487 w 487"/>
                <a:gd name="T15" fmla="*/ 70 h 1657"/>
                <a:gd name="T16" fmla="*/ 476 w 487"/>
                <a:gd name="T17" fmla="*/ 142 h 1657"/>
                <a:gd name="T18" fmla="*/ 445 w 487"/>
                <a:gd name="T19" fmla="*/ 206 h 1657"/>
                <a:gd name="T20" fmla="*/ 477 w 487"/>
                <a:gd name="T21" fmla="*/ 1431 h 1657"/>
                <a:gd name="T22" fmla="*/ 466 w 487"/>
                <a:gd name="T23" fmla="*/ 1470 h 1657"/>
                <a:gd name="T24" fmla="*/ 284 w 487"/>
                <a:gd name="T25" fmla="*/ 1638 h 1657"/>
                <a:gd name="T26" fmla="*/ 254 w 487"/>
                <a:gd name="T27" fmla="*/ 1655 h 1657"/>
                <a:gd name="T28" fmla="*/ 221 w 487"/>
                <a:gd name="T29" fmla="*/ 1655 h 1657"/>
                <a:gd name="T30" fmla="*/ 190 w 487"/>
                <a:gd name="T31" fmla="*/ 1639 h 1657"/>
                <a:gd name="T32" fmla="*/ 14 w 487"/>
                <a:gd name="T33" fmla="*/ 1478 h 1657"/>
                <a:gd name="T34" fmla="*/ 2 w 487"/>
                <a:gd name="T35" fmla="*/ 1450 h 1657"/>
                <a:gd name="T36" fmla="*/ 54 w 487"/>
                <a:gd name="T37" fmla="*/ 223 h 1657"/>
                <a:gd name="T38" fmla="*/ 20 w 487"/>
                <a:gd name="T39" fmla="*/ 168 h 1657"/>
                <a:gd name="T40" fmla="*/ 2 w 487"/>
                <a:gd name="T41" fmla="*/ 105 h 1657"/>
                <a:gd name="T42" fmla="*/ 2 w 487"/>
                <a:gd name="T43" fmla="*/ 52 h 1657"/>
                <a:gd name="T44" fmla="*/ 20 w 487"/>
                <a:gd name="T45" fmla="*/ 21 h 1657"/>
                <a:gd name="T46" fmla="*/ 51 w 487"/>
                <a:gd name="T47" fmla="*/ 3 h 1657"/>
                <a:gd name="T48" fmla="*/ 88 w 487"/>
                <a:gd name="T49" fmla="*/ 3 h 1657"/>
                <a:gd name="T50" fmla="*/ 120 w 487"/>
                <a:gd name="T51" fmla="*/ 21 h 1657"/>
                <a:gd name="T52" fmla="*/ 137 w 487"/>
                <a:gd name="T53" fmla="*/ 52 h 1657"/>
                <a:gd name="T54" fmla="*/ 143 w 487"/>
                <a:gd name="T55" fmla="*/ 95 h 1657"/>
                <a:gd name="T56" fmla="*/ 163 w 487"/>
                <a:gd name="T57" fmla="*/ 135 h 1657"/>
                <a:gd name="T58" fmla="*/ 198 w 487"/>
                <a:gd name="T59" fmla="*/ 164 h 1657"/>
                <a:gd name="T60" fmla="*/ 244 w 487"/>
                <a:gd name="T61" fmla="*/ 174 h 1657"/>
                <a:gd name="T62" fmla="*/ 283 w 487"/>
                <a:gd name="T63" fmla="*/ 166 h 1657"/>
                <a:gd name="T64" fmla="*/ 306 w 487"/>
                <a:gd name="T65" fmla="*/ 151 h 1657"/>
                <a:gd name="T66" fmla="*/ 327 w 487"/>
                <a:gd name="T67" fmla="*/ 131 h 1657"/>
                <a:gd name="T68" fmla="*/ 344 w 487"/>
                <a:gd name="T69" fmla="*/ 92 h 1657"/>
                <a:gd name="T70" fmla="*/ 349 w 487"/>
                <a:gd name="T71" fmla="*/ 52 h 1657"/>
                <a:gd name="T72" fmla="*/ 366 w 487"/>
                <a:gd name="T73" fmla="*/ 21 h 1657"/>
                <a:gd name="T74" fmla="*/ 398 w 487"/>
                <a:gd name="T75" fmla="*/ 3 h 16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487" h="1657">
                  <a:moveTo>
                    <a:pt x="190" y="308"/>
                  </a:moveTo>
                  <a:lnTo>
                    <a:pt x="144" y="1406"/>
                  </a:lnTo>
                  <a:lnTo>
                    <a:pt x="237" y="1492"/>
                  </a:lnTo>
                  <a:lnTo>
                    <a:pt x="335" y="1404"/>
                  </a:lnTo>
                  <a:lnTo>
                    <a:pt x="285" y="311"/>
                  </a:lnTo>
                  <a:lnTo>
                    <a:pt x="264" y="313"/>
                  </a:lnTo>
                  <a:lnTo>
                    <a:pt x="244" y="314"/>
                  </a:lnTo>
                  <a:lnTo>
                    <a:pt x="217" y="313"/>
                  </a:lnTo>
                  <a:lnTo>
                    <a:pt x="190" y="308"/>
                  </a:lnTo>
                  <a:close/>
                  <a:moveTo>
                    <a:pt x="416" y="0"/>
                  </a:moveTo>
                  <a:lnTo>
                    <a:pt x="435" y="3"/>
                  </a:lnTo>
                  <a:lnTo>
                    <a:pt x="452" y="9"/>
                  </a:lnTo>
                  <a:lnTo>
                    <a:pt x="466" y="21"/>
                  </a:lnTo>
                  <a:lnTo>
                    <a:pt x="477" y="35"/>
                  </a:lnTo>
                  <a:lnTo>
                    <a:pt x="484" y="52"/>
                  </a:lnTo>
                  <a:lnTo>
                    <a:pt x="487" y="70"/>
                  </a:lnTo>
                  <a:lnTo>
                    <a:pt x="484" y="107"/>
                  </a:lnTo>
                  <a:lnTo>
                    <a:pt x="476" y="142"/>
                  </a:lnTo>
                  <a:lnTo>
                    <a:pt x="463" y="176"/>
                  </a:lnTo>
                  <a:lnTo>
                    <a:pt x="445" y="206"/>
                  </a:lnTo>
                  <a:lnTo>
                    <a:pt x="422" y="234"/>
                  </a:lnTo>
                  <a:lnTo>
                    <a:pt x="477" y="1431"/>
                  </a:lnTo>
                  <a:lnTo>
                    <a:pt x="475" y="1451"/>
                  </a:lnTo>
                  <a:lnTo>
                    <a:pt x="466" y="1470"/>
                  </a:lnTo>
                  <a:lnTo>
                    <a:pt x="453" y="1486"/>
                  </a:lnTo>
                  <a:lnTo>
                    <a:pt x="284" y="1638"/>
                  </a:lnTo>
                  <a:lnTo>
                    <a:pt x="270" y="1649"/>
                  </a:lnTo>
                  <a:lnTo>
                    <a:pt x="254" y="1655"/>
                  </a:lnTo>
                  <a:lnTo>
                    <a:pt x="237" y="1657"/>
                  </a:lnTo>
                  <a:lnTo>
                    <a:pt x="221" y="1655"/>
                  </a:lnTo>
                  <a:lnTo>
                    <a:pt x="205" y="1649"/>
                  </a:lnTo>
                  <a:lnTo>
                    <a:pt x="190" y="1639"/>
                  </a:lnTo>
                  <a:lnTo>
                    <a:pt x="24" y="1489"/>
                  </a:lnTo>
                  <a:lnTo>
                    <a:pt x="14" y="1478"/>
                  </a:lnTo>
                  <a:lnTo>
                    <a:pt x="6" y="1465"/>
                  </a:lnTo>
                  <a:lnTo>
                    <a:pt x="2" y="1450"/>
                  </a:lnTo>
                  <a:lnTo>
                    <a:pt x="1" y="1434"/>
                  </a:lnTo>
                  <a:lnTo>
                    <a:pt x="54" y="223"/>
                  </a:lnTo>
                  <a:lnTo>
                    <a:pt x="35" y="198"/>
                  </a:lnTo>
                  <a:lnTo>
                    <a:pt x="20" y="168"/>
                  </a:lnTo>
                  <a:lnTo>
                    <a:pt x="10" y="137"/>
                  </a:lnTo>
                  <a:lnTo>
                    <a:pt x="2" y="105"/>
                  </a:lnTo>
                  <a:lnTo>
                    <a:pt x="0" y="71"/>
                  </a:lnTo>
                  <a:lnTo>
                    <a:pt x="2" y="52"/>
                  </a:lnTo>
                  <a:lnTo>
                    <a:pt x="10" y="36"/>
                  </a:lnTo>
                  <a:lnTo>
                    <a:pt x="20" y="21"/>
                  </a:lnTo>
                  <a:lnTo>
                    <a:pt x="34" y="10"/>
                  </a:lnTo>
                  <a:lnTo>
                    <a:pt x="51" y="3"/>
                  </a:lnTo>
                  <a:lnTo>
                    <a:pt x="70" y="1"/>
                  </a:lnTo>
                  <a:lnTo>
                    <a:pt x="88" y="3"/>
                  </a:lnTo>
                  <a:lnTo>
                    <a:pt x="105" y="10"/>
                  </a:lnTo>
                  <a:lnTo>
                    <a:pt x="120" y="21"/>
                  </a:lnTo>
                  <a:lnTo>
                    <a:pt x="131" y="36"/>
                  </a:lnTo>
                  <a:lnTo>
                    <a:pt x="137" y="52"/>
                  </a:lnTo>
                  <a:lnTo>
                    <a:pt x="140" y="71"/>
                  </a:lnTo>
                  <a:lnTo>
                    <a:pt x="143" y="95"/>
                  </a:lnTo>
                  <a:lnTo>
                    <a:pt x="151" y="116"/>
                  </a:lnTo>
                  <a:lnTo>
                    <a:pt x="163" y="135"/>
                  </a:lnTo>
                  <a:lnTo>
                    <a:pt x="179" y="151"/>
                  </a:lnTo>
                  <a:lnTo>
                    <a:pt x="198" y="164"/>
                  </a:lnTo>
                  <a:lnTo>
                    <a:pt x="219" y="171"/>
                  </a:lnTo>
                  <a:lnTo>
                    <a:pt x="244" y="174"/>
                  </a:lnTo>
                  <a:lnTo>
                    <a:pt x="264" y="172"/>
                  </a:lnTo>
                  <a:lnTo>
                    <a:pt x="283" y="166"/>
                  </a:lnTo>
                  <a:lnTo>
                    <a:pt x="301" y="156"/>
                  </a:lnTo>
                  <a:lnTo>
                    <a:pt x="306" y="151"/>
                  </a:lnTo>
                  <a:lnTo>
                    <a:pt x="313" y="147"/>
                  </a:lnTo>
                  <a:lnTo>
                    <a:pt x="327" y="131"/>
                  </a:lnTo>
                  <a:lnTo>
                    <a:pt x="337" y="113"/>
                  </a:lnTo>
                  <a:lnTo>
                    <a:pt x="344" y="92"/>
                  </a:lnTo>
                  <a:lnTo>
                    <a:pt x="346" y="70"/>
                  </a:lnTo>
                  <a:lnTo>
                    <a:pt x="349" y="52"/>
                  </a:lnTo>
                  <a:lnTo>
                    <a:pt x="355" y="35"/>
                  </a:lnTo>
                  <a:lnTo>
                    <a:pt x="366" y="21"/>
                  </a:lnTo>
                  <a:lnTo>
                    <a:pt x="381" y="9"/>
                  </a:lnTo>
                  <a:lnTo>
                    <a:pt x="398" y="3"/>
                  </a:lnTo>
                  <a:lnTo>
                    <a:pt x="41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5" name="Freeform 95"/>
            <p:cNvSpPr>
              <a:spLocks noEditPoints="1"/>
            </p:cNvSpPr>
            <p:nvPr/>
          </p:nvSpPr>
          <p:spPr bwMode="auto">
            <a:xfrm>
              <a:off x="1139825" y="2171700"/>
              <a:ext cx="100013" cy="100013"/>
            </a:xfrm>
            <a:custGeom>
              <a:avLst/>
              <a:gdLst>
                <a:gd name="T0" fmla="*/ 140 w 632"/>
                <a:gd name="T1" fmla="*/ 147 h 632"/>
                <a:gd name="T2" fmla="*/ 140 w 632"/>
                <a:gd name="T3" fmla="*/ 492 h 632"/>
                <a:gd name="T4" fmla="*/ 487 w 632"/>
                <a:gd name="T5" fmla="*/ 492 h 632"/>
                <a:gd name="T6" fmla="*/ 476 w 632"/>
                <a:gd name="T7" fmla="*/ 447 h 632"/>
                <a:gd name="T8" fmla="*/ 460 w 632"/>
                <a:gd name="T9" fmla="*/ 402 h 632"/>
                <a:gd name="T10" fmla="*/ 440 w 632"/>
                <a:gd name="T11" fmla="*/ 361 h 632"/>
                <a:gd name="T12" fmla="*/ 416 w 632"/>
                <a:gd name="T13" fmla="*/ 320 h 632"/>
                <a:gd name="T14" fmla="*/ 387 w 632"/>
                <a:gd name="T15" fmla="*/ 283 h 632"/>
                <a:gd name="T16" fmla="*/ 352 w 632"/>
                <a:gd name="T17" fmla="*/ 249 h 632"/>
                <a:gd name="T18" fmla="*/ 314 w 632"/>
                <a:gd name="T19" fmla="*/ 219 h 632"/>
                <a:gd name="T20" fmla="*/ 274 w 632"/>
                <a:gd name="T21" fmla="*/ 194 h 632"/>
                <a:gd name="T22" fmla="*/ 232 w 632"/>
                <a:gd name="T23" fmla="*/ 174 h 632"/>
                <a:gd name="T24" fmla="*/ 187 w 632"/>
                <a:gd name="T25" fmla="*/ 158 h 632"/>
                <a:gd name="T26" fmla="*/ 140 w 632"/>
                <a:gd name="T27" fmla="*/ 147 h 632"/>
                <a:gd name="T28" fmla="*/ 70 w 632"/>
                <a:gd name="T29" fmla="*/ 0 h 632"/>
                <a:gd name="T30" fmla="*/ 123 w 632"/>
                <a:gd name="T31" fmla="*/ 2 h 632"/>
                <a:gd name="T32" fmla="*/ 176 w 632"/>
                <a:gd name="T33" fmla="*/ 10 h 632"/>
                <a:gd name="T34" fmla="*/ 227 w 632"/>
                <a:gd name="T35" fmla="*/ 22 h 632"/>
                <a:gd name="T36" fmla="*/ 277 w 632"/>
                <a:gd name="T37" fmla="*/ 40 h 632"/>
                <a:gd name="T38" fmla="*/ 325 w 632"/>
                <a:gd name="T39" fmla="*/ 61 h 632"/>
                <a:gd name="T40" fmla="*/ 371 w 632"/>
                <a:gd name="T41" fmla="*/ 87 h 632"/>
                <a:gd name="T42" fmla="*/ 413 w 632"/>
                <a:gd name="T43" fmla="*/ 117 h 632"/>
                <a:gd name="T44" fmla="*/ 454 w 632"/>
                <a:gd name="T45" fmla="*/ 151 h 632"/>
                <a:gd name="T46" fmla="*/ 491 w 632"/>
                <a:gd name="T47" fmla="*/ 190 h 632"/>
                <a:gd name="T48" fmla="*/ 523 w 632"/>
                <a:gd name="T49" fmla="*/ 230 h 632"/>
                <a:gd name="T50" fmla="*/ 552 w 632"/>
                <a:gd name="T51" fmla="*/ 273 h 632"/>
                <a:gd name="T52" fmla="*/ 575 w 632"/>
                <a:gd name="T53" fmla="*/ 317 h 632"/>
                <a:gd name="T54" fmla="*/ 595 w 632"/>
                <a:gd name="T55" fmla="*/ 363 h 632"/>
                <a:gd name="T56" fmla="*/ 611 w 632"/>
                <a:gd name="T57" fmla="*/ 412 h 632"/>
                <a:gd name="T58" fmla="*/ 623 w 632"/>
                <a:gd name="T59" fmla="*/ 461 h 632"/>
                <a:gd name="T60" fmla="*/ 629 w 632"/>
                <a:gd name="T61" fmla="*/ 511 h 632"/>
                <a:gd name="T62" fmla="*/ 632 w 632"/>
                <a:gd name="T63" fmla="*/ 562 h 632"/>
                <a:gd name="T64" fmla="*/ 629 w 632"/>
                <a:gd name="T65" fmla="*/ 581 h 632"/>
                <a:gd name="T66" fmla="*/ 622 w 632"/>
                <a:gd name="T67" fmla="*/ 598 h 632"/>
                <a:gd name="T68" fmla="*/ 611 w 632"/>
                <a:gd name="T69" fmla="*/ 612 h 632"/>
                <a:gd name="T70" fmla="*/ 598 w 632"/>
                <a:gd name="T71" fmla="*/ 623 h 632"/>
                <a:gd name="T72" fmla="*/ 580 w 632"/>
                <a:gd name="T73" fmla="*/ 630 h 632"/>
                <a:gd name="T74" fmla="*/ 561 w 632"/>
                <a:gd name="T75" fmla="*/ 632 h 632"/>
                <a:gd name="T76" fmla="*/ 70 w 632"/>
                <a:gd name="T77" fmla="*/ 632 h 632"/>
                <a:gd name="T78" fmla="*/ 52 w 632"/>
                <a:gd name="T79" fmla="*/ 630 h 632"/>
                <a:gd name="T80" fmla="*/ 35 w 632"/>
                <a:gd name="T81" fmla="*/ 623 h 632"/>
                <a:gd name="T82" fmla="*/ 21 w 632"/>
                <a:gd name="T83" fmla="*/ 612 h 632"/>
                <a:gd name="T84" fmla="*/ 9 w 632"/>
                <a:gd name="T85" fmla="*/ 598 h 632"/>
                <a:gd name="T86" fmla="*/ 3 w 632"/>
                <a:gd name="T87" fmla="*/ 581 h 632"/>
                <a:gd name="T88" fmla="*/ 0 w 632"/>
                <a:gd name="T89" fmla="*/ 562 h 632"/>
                <a:gd name="T90" fmla="*/ 0 w 632"/>
                <a:gd name="T91" fmla="*/ 70 h 632"/>
                <a:gd name="T92" fmla="*/ 3 w 632"/>
                <a:gd name="T93" fmla="*/ 51 h 632"/>
                <a:gd name="T94" fmla="*/ 9 w 632"/>
                <a:gd name="T95" fmla="*/ 34 h 632"/>
                <a:gd name="T96" fmla="*/ 20 w 632"/>
                <a:gd name="T97" fmla="*/ 20 h 632"/>
                <a:gd name="T98" fmla="*/ 35 w 632"/>
                <a:gd name="T99" fmla="*/ 10 h 632"/>
                <a:gd name="T100" fmla="*/ 52 w 632"/>
                <a:gd name="T101" fmla="*/ 2 h 632"/>
                <a:gd name="T102" fmla="*/ 70 w 632"/>
                <a:gd name="T103" fmla="*/ 0 h 6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632" h="632">
                  <a:moveTo>
                    <a:pt x="140" y="147"/>
                  </a:moveTo>
                  <a:lnTo>
                    <a:pt x="140" y="492"/>
                  </a:lnTo>
                  <a:lnTo>
                    <a:pt x="487" y="492"/>
                  </a:lnTo>
                  <a:lnTo>
                    <a:pt x="476" y="447"/>
                  </a:lnTo>
                  <a:lnTo>
                    <a:pt x="460" y="402"/>
                  </a:lnTo>
                  <a:lnTo>
                    <a:pt x="440" y="361"/>
                  </a:lnTo>
                  <a:lnTo>
                    <a:pt x="416" y="320"/>
                  </a:lnTo>
                  <a:lnTo>
                    <a:pt x="387" y="283"/>
                  </a:lnTo>
                  <a:lnTo>
                    <a:pt x="352" y="249"/>
                  </a:lnTo>
                  <a:lnTo>
                    <a:pt x="314" y="219"/>
                  </a:lnTo>
                  <a:lnTo>
                    <a:pt x="274" y="194"/>
                  </a:lnTo>
                  <a:lnTo>
                    <a:pt x="232" y="174"/>
                  </a:lnTo>
                  <a:lnTo>
                    <a:pt x="187" y="158"/>
                  </a:lnTo>
                  <a:lnTo>
                    <a:pt x="140" y="147"/>
                  </a:lnTo>
                  <a:close/>
                  <a:moveTo>
                    <a:pt x="70" y="0"/>
                  </a:moveTo>
                  <a:lnTo>
                    <a:pt x="123" y="2"/>
                  </a:lnTo>
                  <a:lnTo>
                    <a:pt x="176" y="10"/>
                  </a:lnTo>
                  <a:lnTo>
                    <a:pt x="227" y="22"/>
                  </a:lnTo>
                  <a:lnTo>
                    <a:pt x="277" y="40"/>
                  </a:lnTo>
                  <a:lnTo>
                    <a:pt x="325" y="61"/>
                  </a:lnTo>
                  <a:lnTo>
                    <a:pt x="371" y="87"/>
                  </a:lnTo>
                  <a:lnTo>
                    <a:pt x="413" y="117"/>
                  </a:lnTo>
                  <a:lnTo>
                    <a:pt x="454" y="151"/>
                  </a:lnTo>
                  <a:lnTo>
                    <a:pt x="491" y="190"/>
                  </a:lnTo>
                  <a:lnTo>
                    <a:pt x="523" y="230"/>
                  </a:lnTo>
                  <a:lnTo>
                    <a:pt x="552" y="273"/>
                  </a:lnTo>
                  <a:lnTo>
                    <a:pt x="575" y="317"/>
                  </a:lnTo>
                  <a:lnTo>
                    <a:pt x="595" y="363"/>
                  </a:lnTo>
                  <a:lnTo>
                    <a:pt x="611" y="412"/>
                  </a:lnTo>
                  <a:lnTo>
                    <a:pt x="623" y="461"/>
                  </a:lnTo>
                  <a:lnTo>
                    <a:pt x="629" y="511"/>
                  </a:lnTo>
                  <a:lnTo>
                    <a:pt x="632" y="562"/>
                  </a:lnTo>
                  <a:lnTo>
                    <a:pt x="629" y="581"/>
                  </a:lnTo>
                  <a:lnTo>
                    <a:pt x="622" y="598"/>
                  </a:lnTo>
                  <a:lnTo>
                    <a:pt x="611" y="612"/>
                  </a:lnTo>
                  <a:lnTo>
                    <a:pt x="598" y="623"/>
                  </a:lnTo>
                  <a:lnTo>
                    <a:pt x="580" y="630"/>
                  </a:lnTo>
                  <a:lnTo>
                    <a:pt x="561" y="632"/>
                  </a:lnTo>
                  <a:lnTo>
                    <a:pt x="70" y="632"/>
                  </a:lnTo>
                  <a:lnTo>
                    <a:pt x="52" y="630"/>
                  </a:lnTo>
                  <a:lnTo>
                    <a:pt x="35" y="623"/>
                  </a:lnTo>
                  <a:lnTo>
                    <a:pt x="21" y="612"/>
                  </a:lnTo>
                  <a:lnTo>
                    <a:pt x="9" y="598"/>
                  </a:lnTo>
                  <a:lnTo>
                    <a:pt x="3" y="581"/>
                  </a:lnTo>
                  <a:lnTo>
                    <a:pt x="0" y="562"/>
                  </a:lnTo>
                  <a:lnTo>
                    <a:pt x="0" y="70"/>
                  </a:lnTo>
                  <a:lnTo>
                    <a:pt x="3" y="51"/>
                  </a:lnTo>
                  <a:lnTo>
                    <a:pt x="9" y="34"/>
                  </a:lnTo>
                  <a:lnTo>
                    <a:pt x="20" y="20"/>
                  </a:lnTo>
                  <a:lnTo>
                    <a:pt x="35" y="10"/>
                  </a:lnTo>
                  <a:lnTo>
                    <a:pt x="52" y="2"/>
                  </a:lnTo>
                  <a:lnTo>
                    <a:pt x="7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6" name="Freeform 96"/>
            <p:cNvSpPr>
              <a:spLocks noEditPoints="1"/>
            </p:cNvSpPr>
            <p:nvPr/>
          </p:nvSpPr>
          <p:spPr bwMode="auto">
            <a:xfrm>
              <a:off x="996950" y="2192338"/>
              <a:ext cx="220663" cy="220663"/>
            </a:xfrm>
            <a:custGeom>
              <a:avLst/>
              <a:gdLst>
                <a:gd name="T0" fmla="*/ 569 w 1395"/>
                <a:gd name="T1" fmla="*/ 156 h 1394"/>
                <a:gd name="T2" fmla="*/ 461 w 1395"/>
                <a:gd name="T3" fmla="*/ 194 h 1394"/>
                <a:gd name="T4" fmla="*/ 364 w 1395"/>
                <a:gd name="T5" fmla="*/ 252 h 1394"/>
                <a:gd name="T6" fmla="*/ 281 w 1395"/>
                <a:gd name="T7" fmla="*/ 328 h 1394"/>
                <a:gd name="T8" fmla="*/ 215 w 1395"/>
                <a:gd name="T9" fmla="*/ 419 h 1394"/>
                <a:gd name="T10" fmla="*/ 168 w 1395"/>
                <a:gd name="T11" fmla="*/ 524 h 1394"/>
                <a:gd name="T12" fmla="*/ 144 w 1395"/>
                <a:gd name="T13" fmla="*/ 638 h 1394"/>
                <a:gd name="T14" fmla="*/ 144 w 1395"/>
                <a:gd name="T15" fmla="*/ 758 h 1394"/>
                <a:gd name="T16" fmla="*/ 169 w 1395"/>
                <a:gd name="T17" fmla="*/ 873 h 1394"/>
                <a:gd name="T18" fmla="*/ 217 w 1395"/>
                <a:gd name="T19" fmla="*/ 978 h 1394"/>
                <a:gd name="T20" fmla="*/ 284 w 1395"/>
                <a:gd name="T21" fmla="*/ 1069 h 1394"/>
                <a:gd name="T22" fmla="*/ 369 w 1395"/>
                <a:gd name="T23" fmla="*/ 1146 h 1394"/>
                <a:gd name="T24" fmla="*/ 468 w 1395"/>
                <a:gd name="T25" fmla="*/ 1205 h 1394"/>
                <a:gd name="T26" fmla="*/ 578 w 1395"/>
                <a:gd name="T27" fmla="*/ 1241 h 1394"/>
                <a:gd name="T28" fmla="*/ 697 w 1395"/>
                <a:gd name="T29" fmla="*/ 1254 h 1394"/>
                <a:gd name="T30" fmla="*/ 815 w 1395"/>
                <a:gd name="T31" fmla="*/ 1242 h 1394"/>
                <a:gd name="T32" fmla="*/ 925 w 1395"/>
                <a:gd name="T33" fmla="*/ 1206 h 1394"/>
                <a:gd name="T34" fmla="*/ 1023 w 1395"/>
                <a:gd name="T35" fmla="*/ 1148 h 1394"/>
                <a:gd name="T36" fmla="*/ 1107 w 1395"/>
                <a:gd name="T37" fmla="*/ 1074 h 1394"/>
                <a:gd name="T38" fmla="*/ 1175 w 1395"/>
                <a:gd name="T39" fmla="*/ 983 h 1394"/>
                <a:gd name="T40" fmla="*/ 1223 w 1395"/>
                <a:gd name="T41" fmla="*/ 880 h 1394"/>
                <a:gd name="T42" fmla="*/ 1249 w 1395"/>
                <a:gd name="T43" fmla="*/ 767 h 1394"/>
                <a:gd name="T44" fmla="*/ 679 w 1395"/>
                <a:gd name="T45" fmla="*/ 765 h 1394"/>
                <a:gd name="T46" fmla="*/ 648 w 1395"/>
                <a:gd name="T47" fmla="*/ 747 h 1394"/>
                <a:gd name="T48" fmla="*/ 630 w 1395"/>
                <a:gd name="T49" fmla="*/ 716 h 1394"/>
                <a:gd name="T50" fmla="*/ 628 w 1395"/>
                <a:gd name="T51" fmla="*/ 145 h 1394"/>
                <a:gd name="T52" fmla="*/ 716 w 1395"/>
                <a:gd name="T53" fmla="*/ 2 h 1394"/>
                <a:gd name="T54" fmla="*/ 747 w 1395"/>
                <a:gd name="T55" fmla="*/ 20 h 1394"/>
                <a:gd name="T56" fmla="*/ 765 w 1395"/>
                <a:gd name="T57" fmla="*/ 51 h 1394"/>
                <a:gd name="T58" fmla="*/ 768 w 1395"/>
                <a:gd name="T59" fmla="*/ 627 h 1394"/>
                <a:gd name="T60" fmla="*/ 1343 w 1395"/>
                <a:gd name="T61" fmla="*/ 629 h 1394"/>
                <a:gd name="T62" fmla="*/ 1375 w 1395"/>
                <a:gd name="T63" fmla="*/ 647 h 1394"/>
                <a:gd name="T64" fmla="*/ 1392 w 1395"/>
                <a:gd name="T65" fmla="*/ 678 h 1394"/>
                <a:gd name="T66" fmla="*/ 1392 w 1395"/>
                <a:gd name="T67" fmla="*/ 764 h 1394"/>
                <a:gd name="T68" fmla="*/ 1367 w 1395"/>
                <a:gd name="T69" fmla="*/ 893 h 1394"/>
                <a:gd name="T70" fmla="*/ 1320 w 1395"/>
                <a:gd name="T71" fmla="*/ 1012 h 1394"/>
                <a:gd name="T72" fmla="*/ 1252 w 1395"/>
                <a:gd name="T73" fmla="*/ 1118 h 1394"/>
                <a:gd name="T74" fmla="*/ 1167 w 1395"/>
                <a:gd name="T75" fmla="*/ 1212 h 1394"/>
                <a:gd name="T76" fmla="*/ 1067 w 1395"/>
                <a:gd name="T77" fmla="*/ 1288 h 1394"/>
                <a:gd name="T78" fmla="*/ 953 w 1395"/>
                <a:gd name="T79" fmla="*/ 1345 h 1394"/>
                <a:gd name="T80" fmla="*/ 830 w 1395"/>
                <a:gd name="T81" fmla="*/ 1381 h 1394"/>
                <a:gd name="T82" fmla="*/ 697 w 1395"/>
                <a:gd name="T83" fmla="*/ 1394 h 1394"/>
                <a:gd name="T84" fmla="*/ 565 w 1395"/>
                <a:gd name="T85" fmla="*/ 1381 h 1394"/>
                <a:gd name="T86" fmla="*/ 442 w 1395"/>
                <a:gd name="T87" fmla="*/ 1345 h 1394"/>
                <a:gd name="T88" fmla="*/ 328 w 1395"/>
                <a:gd name="T89" fmla="*/ 1288 h 1394"/>
                <a:gd name="T90" fmla="*/ 228 w 1395"/>
                <a:gd name="T91" fmla="*/ 1212 h 1394"/>
                <a:gd name="T92" fmla="*/ 143 w 1395"/>
                <a:gd name="T93" fmla="*/ 1118 h 1394"/>
                <a:gd name="T94" fmla="*/ 76 w 1395"/>
                <a:gd name="T95" fmla="*/ 1012 h 1394"/>
                <a:gd name="T96" fmla="*/ 28 w 1395"/>
                <a:gd name="T97" fmla="*/ 893 h 1394"/>
                <a:gd name="T98" fmla="*/ 3 w 1395"/>
                <a:gd name="T99" fmla="*/ 764 h 1394"/>
                <a:gd name="T100" fmla="*/ 3 w 1395"/>
                <a:gd name="T101" fmla="*/ 630 h 1394"/>
                <a:gd name="T102" fmla="*/ 28 w 1395"/>
                <a:gd name="T103" fmla="*/ 501 h 1394"/>
                <a:gd name="T104" fmla="*/ 76 w 1395"/>
                <a:gd name="T105" fmla="*/ 382 h 1394"/>
                <a:gd name="T106" fmla="*/ 143 w 1395"/>
                <a:gd name="T107" fmla="*/ 276 h 1394"/>
                <a:gd name="T108" fmla="*/ 228 w 1395"/>
                <a:gd name="T109" fmla="*/ 182 h 1394"/>
                <a:gd name="T110" fmla="*/ 328 w 1395"/>
                <a:gd name="T111" fmla="*/ 107 h 1394"/>
                <a:gd name="T112" fmla="*/ 442 w 1395"/>
                <a:gd name="T113" fmla="*/ 49 h 1394"/>
                <a:gd name="T114" fmla="*/ 565 w 1395"/>
                <a:gd name="T115" fmla="*/ 12 h 1394"/>
                <a:gd name="T116" fmla="*/ 697 w 1395"/>
                <a:gd name="T117" fmla="*/ 0 h 13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395" h="1394">
                  <a:moveTo>
                    <a:pt x="628" y="145"/>
                  </a:moveTo>
                  <a:lnTo>
                    <a:pt x="569" y="156"/>
                  </a:lnTo>
                  <a:lnTo>
                    <a:pt x="514" y="172"/>
                  </a:lnTo>
                  <a:lnTo>
                    <a:pt x="461" y="194"/>
                  </a:lnTo>
                  <a:lnTo>
                    <a:pt x="411" y="220"/>
                  </a:lnTo>
                  <a:lnTo>
                    <a:pt x="364" y="252"/>
                  </a:lnTo>
                  <a:lnTo>
                    <a:pt x="320" y="287"/>
                  </a:lnTo>
                  <a:lnTo>
                    <a:pt x="281" y="328"/>
                  </a:lnTo>
                  <a:lnTo>
                    <a:pt x="246" y="372"/>
                  </a:lnTo>
                  <a:lnTo>
                    <a:pt x="215" y="419"/>
                  </a:lnTo>
                  <a:lnTo>
                    <a:pt x="190" y="470"/>
                  </a:lnTo>
                  <a:lnTo>
                    <a:pt x="168" y="524"/>
                  </a:lnTo>
                  <a:lnTo>
                    <a:pt x="153" y="579"/>
                  </a:lnTo>
                  <a:lnTo>
                    <a:pt x="144" y="638"/>
                  </a:lnTo>
                  <a:lnTo>
                    <a:pt x="141" y="697"/>
                  </a:lnTo>
                  <a:lnTo>
                    <a:pt x="144" y="758"/>
                  </a:lnTo>
                  <a:lnTo>
                    <a:pt x="153" y="816"/>
                  </a:lnTo>
                  <a:lnTo>
                    <a:pt x="169" y="873"/>
                  </a:lnTo>
                  <a:lnTo>
                    <a:pt x="191" y="927"/>
                  </a:lnTo>
                  <a:lnTo>
                    <a:pt x="217" y="978"/>
                  </a:lnTo>
                  <a:lnTo>
                    <a:pt x="248" y="1026"/>
                  </a:lnTo>
                  <a:lnTo>
                    <a:pt x="284" y="1069"/>
                  </a:lnTo>
                  <a:lnTo>
                    <a:pt x="325" y="1110"/>
                  </a:lnTo>
                  <a:lnTo>
                    <a:pt x="369" y="1146"/>
                  </a:lnTo>
                  <a:lnTo>
                    <a:pt x="417" y="1178"/>
                  </a:lnTo>
                  <a:lnTo>
                    <a:pt x="468" y="1205"/>
                  </a:lnTo>
                  <a:lnTo>
                    <a:pt x="522" y="1226"/>
                  </a:lnTo>
                  <a:lnTo>
                    <a:pt x="578" y="1241"/>
                  </a:lnTo>
                  <a:lnTo>
                    <a:pt x="638" y="1250"/>
                  </a:lnTo>
                  <a:lnTo>
                    <a:pt x="697" y="1254"/>
                  </a:lnTo>
                  <a:lnTo>
                    <a:pt x="758" y="1250"/>
                  </a:lnTo>
                  <a:lnTo>
                    <a:pt x="815" y="1242"/>
                  </a:lnTo>
                  <a:lnTo>
                    <a:pt x="872" y="1226"/>
                  </a:lnTo>
                  <a:lnTo>
                    <a:pt x="925" y="1206"/>
                  </a:lnTo>
                  <a:lnTo>
                    <a:pt x="975" y="1179"/>
                  </a:lnTo>
                  <a:lnTo>
                    <a:pt x="1023" y="1148"/>
                  </a:lnTo>
                  <a:lnTo>
                    <a:pt x="1066" y="1113"/>
                  </a:lnTo>
                  <a:lnTo>
                    <a:pt x="1107" y="1074"/>
                  </a:lnTo>
                  <a:lnTo>
                    <a:pt x="1143" y="1030"/>
                  </a:lnTo>
                  <a:lnTo>
                    <a:pt x="1175" y="983"/>
                  </a:lnTo>
                  <a:lnTo>
                    <a:pt x="1201" y="933"/>
                  </a:lnTo>
                  <a:lnTo>
                    <a:pt x="1223" y="880"/>
                  </a:lnTo>
                  <a:lnTo>
                    <a:pt x="1239" y="825"/>
                  </a:lnTo>
                  <a:lnTo>
                    <a:pt x="1249" y="767"/>
                  </a:lnTo>
                  <a:lnTo>
                    <a:pt x="697" y="767"/>
                  </a:lnTo>
                  <a:lnTo>
                    <a:pt x="679" y="765"/>
                  </a:lnTo>
                  <a:lnTo>
                    <a:pt x="662" y="758"/>
                  </a:lnTo>
                  <a:lnTo>
                    <a:pt x="648" y="747"/>
                  </a:lnTo>
                  <a:lnTo>
                    <a:pt x="636" y="732"/>
                  </a:lnTo>
                  <a:lnTo>
                    <a:pt x="630" y="716"/>
                  </a:lnTo>
                  <a:lnTo>
                    <a:pt x="628" y="697"/>
                  </a:lnTo>
                  <a:lnTo>
                    <a:pt x="628" y="145"/>
                  </a:lnTo>
                  <a:close/>
                  <a:moveTo>
                    <a:pt x="697" y="0"/>
                  </a:moveTo>
                  <a:lnTo>
                    <a:pt x="716" y="2"/>
                  </a:lnTo>
                  <a:lnTo>
                    <a:pt x="733" y="10"/>
                  </a:lnTo>
                  <a:lnTo>
                    <a:pt x="747" y="20"/>
                  </a:lnTo>
                  <a:lnTo>
                    <a:pt x="759" y="34"/>
                  </a:lnTo>
                  <a:lnTo>
                    <a:pt x="765" y="51"/>
                  </a:lnTo>
                  <a:lnTo>
                    <a:pt x="768" y="70"/>
                  </a:lnTo>
                  <a:lnTo>
                    <a:pt x="768" y="627"/>
                  </a:lnTo>
                  <a:lnTo>
                    <a:pt x="1325" y="627"/>
                  </a:lnTo>
                  <a:lnTo>
                    <a:pt x="1343" y="629"/>
                  </a:lnTo>
                  <a:lnTo>
                    <a:pt x="1360" y="636"/>
                  </a:lnTo>
                  <a:lnTo>
                    <a:pt x="1375" y="647"/>
                  </a:lnTo>
                  <a:lnTo>
                    <a:pt x="1385" y="662"/>
                  </a:lnTo>
                  <a:lnTo>
                    <a:pt x="1392" y="678"/>
                  </a:lnTo>
                  <a:lnTo>
                    <a:pt x="1395" y="697"/>
                  </a:lnTo>
                  <a:lnTo>
                    <a:pt x="1392" y="764"/>
                  </a:lnTo>
                  <a:lnTo>
                    <a:pt x="1382" y="829"/>
                  </a:lnTo>
                  <a:lnTo>
                    <a:pt x="1367" y="893"/>
                  </a:lnTo>
                  <a:lnTo>
                    <a:pt x="1346" y="954"/>
                  </a:lnTo>
                  <a:lnTo>
                    <a:pt x="1320" y="1012"/>
                  </a:lnTo>
                  <a:lnTo>
                    <a:pt x="1289" y="1066"/>
                  </a:lnTo>
                  <a:lnTo>
                    <a:pt x="1252" y="1118"/>
                  </a:lnTo>
                  <a:lnTo>
                    <a:pt x="1212" y="1167"/>
                  </a:lnTo>
                  <a:lnTo>
                    <a:pt x="1167" y="1212"/>
                  </a:lnTo>
                  <a:lnTo>
                    <a:pt x="1119" y="1252"/>
                  </a:lnTo>
                  <a:lnTo>
                    <a:pt x="1067" y="1288"/>
                  </a:lnTo>
                  <a:lnTo>
                    <a:pt x="1012" y="1320"/>
                  </a:lnTo>
                  <a:lnTo>
                    <a:pt x="953" y="1345"/>
                  </a:lnTo>
                  <a:lnTo>
                    <a:pt x="893" y="1366"/>
                  </a:lnTo>
                  <a:lnTo>
                    <a:pt x="830" y="1381"/>
                  </a:lnTo>
                  <a:lnTo>
                    <a:pt x="765" y="1391"/>
                  </a:lnTo>
                  <a:lnTo>
                    <a:pt x="697" y="1394"/>
                  </a:lnTo>
                  <a:lnTo>
                    <a:pt x="630" y="1391"/>
                  </a:lnTo>
                  <a:lnTo>
                    <a:pt x="565" y="1381"/>
                  </a:lnTo>
                  <a:lnTo>
                    <a:pt x="502" y="1366"/>
                  </a:lnTo>
                  <a:lnTo>
                    <a:pt x="442" y="1345"/>
                  </a:lnTo>
                  <a:lnTo>
                    <a:pt x="383" y="1320"/>
                  </a:lnTo>
                  <a:lnTo>
                    <a:pt x="328" y="1288"/>
                  </a:lnTo>
                  <a:lnTo>
                    <a:pt x="276" y="1252"/>
                  </a:lnTo>
                  <a:lnTo>
                    <a:pt x="228" y="1212"/>
                  </a:lnTo>
                  <a:lnTo>
                    <a:pt x="183" y="1167"/>
                  </a:lnTo>
                  <a:lnTo>
                    <a:pt x="143" y="1118"/>
                  </a:lnTo>
                  <a:lnTo>
                    <a:pt x="107" y="1066"/>
                  </a:lnTo>
                  <a:lnTo>
                    <a:pt x="76" y="1012"/>
                  </a:lnTo>
                  <a:lnTo>
                    <a:pt x="49" y="954"/>
                  </a:lnTo>
                  <a:lnTo>
                    <a:pt x="28" y="893"/>
                  </a:lnTo>
                  <a:lnTo>
                    <a:pt x="13" y="829"/>
                  </a:lnTo>
                  <a:lnTo>
                    <a:pt x="3" y="764"/>
                  </a:lnTo>
                  <a:lnTo>
                    <a:pt x="0" y="697"/>
                  </a:lnTo>
                  <a:lnTo>
                    <a:pt x="3" y="630"/>
                  </a:lnTo>
                  <a:lnTo>
                    <a:pt x="13" y="565"/>
                  </a:lnTo>
                  <a:lnTo>
                    <a:pt x="28" y="501"/>
                  </a:lnTo>
                  <a:lnTo>
                    <a:pt x="49" y="441"/>
                  </a:lnTo>
                  <a:lnTo>
                    <a:pt x="76" y="382"/>
                  </a:lnTo>
                  <a:lnTo>
                    <a:pt x="107" y="328"/>
                  </a:lnTo>
                  <a:lnTo>
                    <a:pt x="143" y="276"/>
                  </a:lnTo>
                  <a:lnTo>
                    <a:pt x="183" y="227"/>
                  </a:lnTo>
                  <a:lnTo>
                    <a:pt x="228" y="182"/>
                  </a:lnTo>
                  <a:lnTo>
                    <a:pt x="276" y="142"/>
                  </a:lnTo>
                  <a:lnTo>
                    <a:pt x="328" y="107"/>
                  </a:lnTo>
                  <a:lnTo>
                    <a:pt x="383" y="75"/>
                  </a:lnTo>
                  <a:lnTo>
                    <a:pt x="442" y="49"/>
                  </a:lnTo>
                  <a:lnTo>
                    <a:pt x="502" y="28"/>
                  </a:lnTo>
                  <a:lnTo>
                    <a:pt x="565" y="12"/>
                  </a:lnTo>
                  <a:lnTo>
                    <a:pt x="630" y="3"/>
                  </a:lnTo>
                  <a:lnTo>
                    <a:pt x="69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17" name="Group 43"/>
          <p:cNvGrpSpPr/>
          <p:nvPr/>
        </p:nvGrpSpPr>
        <p:grpSpPr>
          <a:xfrm>
            <a:off x="7305452" y="6016422"/>
            <a:ext cx="781615" cy="895112"/>
            <a:chOff x="9990138" y="2690813"/>
            <a:chExt cx="481013" cy="550863"/>
          </a:xfrm>
          <a:solidFill>
            <a:schemeClr val="bg1"/>
          </a:solidFill>
        </p:grpSpPr>
        <p:sp>
          <p:nvSpPr>
            <p:cNvPr id="18" name="Freeform 107"/>
            <p:cNvSpPr>
              <a:spLocks/>
            </p:cNvSpPr>
            <p:nvPr/>
          </p:nvSpPr>
          <p:spPr bwMode="auto">
            <a:xfrm>
              <a:off x="10121901" y="3182938"/>
              <a:ext cx="219075" cy="58738"/>
            </a:xfrm>
            <a:custGeom>
              <a:avLst/>
              <a:gdLst>
                <a:gd name="T0" fmla="*/ 689 w 1378"/>
                <a:gd name="T1" fmla="*/ 0 h 371"/>
                <a:gd name="T2" fmla="*/ 708 w 1378"/>
                <a:gd name="T3" fmla="*/ 2 h 371"/>
                <a:gd name="T4" fmla="*/ 724 w 1378"/>
                <a:gd name="T5" fmla="*/ 10 h 371"/>
                <a:gd name="T6" fmla="*/ 739 w 1378"/>
                <a:gd name="T7" fmla="*/ 20 h 371"/>
                <a:gd name="T8" fmla="*/ 749 w 1378"/>
                <a:gd name="T9" fmla="*/ 35 h 371"/>
                <a:gd name="T10" fmla="*/ 757 w 1378"/>
                <a:gd name="T11" fmla="*/ 51 h 371"/>
                <a:gd name="T12" fmla="*/ 759 w 1378"/>
                <a:gd name="T13" fmla="*/ 70 h 371"/>
                <a:gd name="T14" fmla="*/ 759 w 1378"/>
                <a:gd name="T15" fmla="*/ 230 h 371"/>
                <a:gd name="T16" fmla="*/ 1307 w 1378"/>
                <a:gd name="T17" fmla="*/ 230 h 371"/>
                <a:gd name="T18" fmla="*/ 1326 w 1378"/>
                <a:gd name="T19" fmla="*/ 232 h 371"/>
                <a:gd name="T20" fmla="*/ 1343 w 1378"/>
                <a:gd name="T21" fmla="*/ 239 h 371"/>
                <a:gd name="T22" fmla="*/ 1357 w 1378"/>
                <a:gd name="T23" fmla="*/ 250 h 371"/>
                <a:gd name="T24" fmla="*/ 1368 w 1378"/>
                <a:gd name="T25" fmla="*/ 265 h 371"/>
                <a:gd name="T26" fmla="*/ 1375 w 1378"/>
                <a:gd name="T27" fmla="*/ 282 h 371"/>
                <a:gd name="T28" fmla="*/ 1378 w 1378"/>
                <a:gd name="T29" fmla="*/ 300 h 371"/>
                <a:gd name="T30" fmla="*/ 1376 w 1378"/>
                <a:gd name="T31" fmla="*/ 319 h 371"/>
                <a:gd name="T32" fmla="*/ 1368 w 1378"/>
                <a:gd name="T33" fmla="*/ 336 h 371"/>
                <a:gd name="T34" fmla="*/ 1358 w 1378"/>
                <a:gd name="T35" fmla="*/ 349 h 371"/>
                <a:gd name="T36" fmla="*/ 1343 w 1378"/>
                <a:gd name="T37" fmla="*/ 361 h 371"/>
                <a:gd name="T38" fmla="*/ 1326 w 1378"/>
                <a:gd name="T39" fmla="*/ 367 h 371"/>
                <a:gd name="T40" fmla="*/ 1308 w 1378"/>
                <a:gd name="T41" fmla="*/ 371 h 371"/>
                <a:gd name="T42" fmla="*/ 71 w 1378"/>
                <a:gd name="T43" fmla="*/ 371 h 371"/>
                <a:gd name="T44" fmla="*/ 52 w 1378"/>
                <a:gd name="T45" fmla="*/ 367 h 371"/>
                <a:gd name="T46" fmla="*/ 35 w 1378"/>
                <a:gd name="T47" fmla="*/ 361 h 371"/>
                <a:gd name="T48" fmla="*/ 21 w 1378"/>
                <a:gd name="T49" fmla="*/ 349 h 371"/>
                <a:gd name="T50" fmla="*/ 9 w 1378"/>
                <a:gd name="T51" fmla="*/ 336 h 371"/>
                <a:gd name="T52" fmla="*/ 3 w 1378"/>
                <a:gd name="T53" fmla="*/ 319 h 371"/>
                <a:gd name="T54" fmla="*/ 0 w 1378"/>
                <a:gd name="T55" fmla="*/ 300 h 371"/>
                <a:gd name="T56" fmla="*/ 3 w 1378"/>
                <a:gd name="T57" fmla="*/ 282 h 371"/>
                <a:gd name="T58" fmla="*/ 9 w 1378"/>
                <a:gd name="T59" fmla="*/ 265 h 371"/>
                <a:gd name="T60" fmla="*/ 21 w 1378"/>
                <a:gd name="T61" fmla="*/ 250 h 371"/>
                <a:gd name="T62" fmla="*/ 35 w 1378"/>
                <a:gd name="T63" fmla="*/ 239 h 371"/>
                <a:gd name="T64" fmla="*/ 52 w 1378"/>
                <a:gd name="T65" fmla="*/ 232 h 371"/>
                <a:gd name="T66" fmla="*/ 71 w 1378"/>
                <a:gd name="T67" fmla="*/ 230 h 371"/>
                <a:gd name="T68" fmla="*/ 618 w 1378"/>
                <a:gd name="T69" fmla="*/ 230 h 371"/>
                <a:gd name="T70" fmla="*/ 618 w 1378"/>
                <a:gd name="T71" fmla="*/ 70 h 371"/>
                <a:gd name="T72" fmla="*/ 621 w 1378"/>
                <a:gd name="T73" fmla="*/ 51 h 371"/>
                <a:gd name="T74" fmla="*/ 627 w 1378"/>
                <a:gd name="T75" fmla="*/ 35 h 371"/>
                <a:gd name="T76" fmla="*/ 639 w 1378"/>
                <a:gd name="T77" fmla="*/ 20 h 371"/>
                <a:gd name="T78" fmla="*/ 653 w 1378"/>
                <a:gd name="T79" fmla="*/ 10 h 371"/>
                <a:gd name="T80" fmla="*/ 670 w 1378"/>
                <a:gd name="T81" fmla="*/ 2 h 371"/>
                <a:gd name="T82" fmla="*/ 689 w 1378"/>
                <a:gd name="T83" fmla="*/ 0 h 3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378" h="371">
                  <a:moveTo>
                    <a:pt x="689" y="0"/>
                  </a:moveTo>
                  <a:lnTo>
                    <a:pt x="708" y="2"/>
                  </a:lnTo>
                  <a:lnTo>
                    <a:pt x="724" y="10"/>
                  </a:lnTo>
                  <a:lnTo>
                    <a:pt x="739" y="20"/>
                  </a:lnTo>
                  <a:lnTo>
                    <a:pt x="749" y="35"/>
                  </a:lnTo>
                  <a:lnTo>
                    <a:pt x="757" y="51"/>
                  </a:lnTo>
                  <a:lnTo>
                    <a:pt x="759" y="70"/>
                  </a:lnTo>
                  <a:lnTo>
                    <a:pt x="759" y="230"/>
                  </a:lnTo>
                  <a:lnTo>
                    <a:pt x="1307" y="230"/>
                  </a:lnTo>
                  <a:lnTo>
                    <a:pt x="1326" y="232"/>
                  </a:lnTo>
                  <a:lnTo>
                    <a:pt x="1343" y="239"/>
                  </a:lnTo>
                  <a:lnTo>
                    <a:pt x="1357" y="250"/>
                  </a:lnTo>
                  <a:lnTo>
                    <a:pt x="1368" y="265"/>
                  </a:lnTo>
                  <a:lnTo>
                    <a:pt x="1375" y="282"/>
                  </a:lnTo>
                  <a:lnTo>
                    <a:pt x="1378" y="300"/>
                  </a:lnTo>
                  <a:lnTo>
                    <a:pt x="1376" y="319"/>
                  </a:lnTo>
                  <a:lnTo>
                    <a:pt x="1368" y="336"/>
                  </a:lnTo>
                  <a:lnTo>
                    <a:pt x="1358" y="349"/>
                  </a:lnTo>
                  <a:lnTo>
                    <a:pt x="1343" y="361"/>
                  </a:lnTo>
                  <a:lnTo>
                    <a:pt x="1326" y="367"/>
                  </a:lnTo>
                  <a:lnTo>
                    <a:pt x="1308" y="371"/>
                  </a:lnTo>
                  <a:lnTo>
                    <a:pt x="71" y="371"/>
                  </a:lnTo>
                  <a:lnTo>
                    <a:pt x="52" y="367"/>
                  </a:lnTo>
                  <a:lnTo>
                    <a:pt x="35" y="361"/>
                  </a:lnTo>
                  <a:lnTo>
                    <a:pt x="21" y="349"/>
                  </a:lnTo>
                  <a:lnTo>
                    <a:pt x="9" y="336"/>
                  </a:lnTo>
                  <a:lnTo>
                    <a:pt x="3" y="319"/>
                  </a:lnTo>
                  <a:lnTo>
                    <a:pt x="0" y="300"/>
                  </a:lnTo>
                  <a:lnTo>
                    <a:pt x="3" y="282"/>
                  </a:lnTo>
                  <a:lnTo>
                    <a:pt x="9" y="265"/>
                  </a:lnTo>
                  <a:lnTo>
                    <a:pt x="21" y="250"/>
                  </a:lnTo>
                  <a:lnTo>
                    <a:pt x="35" y="239"/>
                  </a:lnTo>
                  <a:lnTo>
                    <a:pt x="52" y="232"/>
                  </a:lnTo>
                  <a:lnTo>
                    <a:pt x="71" y="230"/>
                  </a:lnTo>
                  <a:lnTo>
                    <a:pt x="618" y="230"/>
                  </a:lnTo>
                  <a:lnTo>
                    <a:pt x="618" y="70"/>
                  </a:lnTo>
                  <a:lnTo>
                    <a:pt x="621" y="51"/>
                  </a:lnTo>
                  <a:lnTo>
                    <a:pt x="627" y="35"/>
                  </a:lnTo>
                  <a:lnTo>
                    <a:pt x="639" y="20"/>
                  </a:lnTo>
                  <a:lnTo>
                    <a:pt x="653" y="10"/>
                  </a:lnTo>
                  <a:lnTo>
                    <a:pt x="670" y="2"/>
                  </a:lnTo>
                  <a:lnTo>
                    <a:pt x="68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9" name="Freeform 108"/>
            <p:cNvSpPr>
              <a:spLocks noEditPoints="1"/>
            </p:cNvSpPr>
            <p:nvPr/>
          </p:nvSpPr>
          <p:spPr bwMode="auto">
            <a:xfrm>
              <a:off x="9990138" y="2809875"/>
              <a:ext cx="481013" cy="347663"/>
            </a:xfrm>
            <a:custGeom>
              <a:avLst/>
              <a:gdLst>
                <a:gd name="T0" fmla="*/ 1388 w 3034"/>
                <a:gd name="T1" fmla="*/ 1364 h 2187"/>
                <a:gd name="T2" fmla="*/ 1263 w 3034"/>
                <a:gd name="T3" fmla="*/ 1465 h 2187"/>
                <a:gd name="T4" fmla="*/ 1808 w 3034"/>
                <a:gd name="T5" fmla="*/ 1577 h 2187"/>
                <a:gd name="T6" fmla="*/ 1732 w 3034"/>
                <a:gd name="T7" fmla="*/ 1434 h 2187"/>
                <a:gd name="T8" fmla="*/ 1594 w 3034"/>
                <a:gd name="T9" fmla="*/ 1351 h 2187"/>
                <a:gd name="T10" fmla="*/ 2873 w 3034"/>
                <a:gd name="T11" fmla="*/ 0 h 2187"/>
                <a:gd name="T12" fmla="*/ 2986 w 3034"/>
                <a:gd name="T13" fmla="*/ 47 h 2187"/>
                <a:gd name="T14" fmla="*/ 3034 w 3034"/>
                <a:gd name="T15" fmla="*/ 160 h 2187"/>
                <a:gd name="T16" fmla="*/ 3006 w 3034"/>
                <a:gd name="T17" fmla="*/ 2117 h 2187"/>
                <a:gd name="T18" fmla="*/ 2906 w 3034"/>
                <a:gd name="T19" fmla="*/ 2184 h 2187"/>
                <a:gd name="T20" fmla="*/ 98 w 3034"/>
                <a:gd name="T21" fmla="*/ 2175 h 2187"/>
                <a:gd name="T22" fmla="*/ 13 w 3034"/>
                <a:gd name="T23" fmla="*/ 2089 h 2187"/>
                <a:gd name="T24" fmla="*/ 2 w 3034"/>
                <a:gd name="T25" fmla="*/ 1625 h 2187"/>
                <a:gd name="T26" fmla="*/ 51 w 3034"/>
                <a:gd name="T27" fmla="*/ 1576 h 2187"/>
                <a:gd name="T28" fmla="*/ 645 w 3034"/>
                <a:gd name="T29" fmla="*/ 1577 h 2187"/>
                <a:gd name="T30" fmla="*/ 716 w 3034"/>
                <a:gd name="T31" fmla="*/ 1411 h 2187"/>
                <a:gd name="T32" fmla="*/ 851 w 3034"/>
                <a:gd name="T33" fmla="*/ 1296 h 2187"/>
                <a:gd name="T34" fmla="*/ 1030 w 3034"/>
                <a:gd name="T35" fmla="*/ 1252 h 2187"/>
                <a:gd name="T36" fmla="*/ 1090 w 3034"/>
                <a:gd name="T37" fmla="*/ 1287 h 2187"/>
                <a:gd name="T38" fmla="*/ 1090 w 3034"/>
                <a:gd name="T39" fmla="*/ 1358 h 2187"/>
                <a:gd name="T40" fmla="*/ 1030 w 3034"/>
                <a:gd name="T41" fmla="*/ 1393 h 2187"/>
                <a:gd name="T42" fmla="*/ 892 w 3034"/>
                <a:gd name="T43" fmla="*/ 1434 h 2187"/>
                <a:gd name="T44" fmla="*/ 801 w 3034"/>
                <a:gd name="T45" fmla="*/ 1542 h 2187"/>
                <a:gd name="T46" fmla="*/ 1096 w 3034"/>
                <a:gd name="T47" fmla="*/ 1482 h 2187"/>
                <a:gd name="T48" fmla="*/ 1200 w 3034"/>
                <a:gd name="T49" fmla="*/ 1324 h 2187"/>
                <a:gd name="T50" fmla="*/ 1362 w 3034"/>
                <a:gd name="T51" fmla="*/ 1224 h 2187"/>
                <a:gd name="T52" fmla="*/ 1432 w 3034"/>
                <a:gd name="T53" fmla="*/ 1206 h 2187"/>
                <a:gd name="T54" fmla="*/ 1519 w 3034"/>
                <a:gd name="T55" fmla="*/ 1199 h 2187"/>
                <a:gd name="T56" fmla="*/ 1695 w 3034"/>
                <a:gd name="T57" fmla="*/ 1238 h 2187"/>
                <a:gd name="T58" fmla="*/ 1849 w 3034"/>
                <a:gd name="T59" fmla="*/ 1356 h 2187"/>
                <a:gd name="T60" fmla="*/ 1940 w 3034"/>
                <a:gd name="T61" fmla="*/ 1528 h 2187"/>
                <a:gd name="T62" fmla="*/ 2201 w 3034"/>
                <a:gd name="T63" fmla="*/ 1511 h 2187"/>
                <a:gd name="T64" fmla="*/ 2096 w 3034"/>
                <a:gd name="T65" fmla="*/ 1417 h 2187"/>
                <a:gd name="T66" fmla="*/ 1970 w 3034"/>
                <a:gd name="T67" fmla="*/ 1391 h 2187"/>
                <a:gd name="T68" fmla="*/ 1920 w 3034"/>
                <a:gd name="T69" fmla="*/ 1342 h 2187"/>
                <a:gd name="T70" fmla="*/ 1938 w 3034"/>
                <a:gd name="T71" fmla="*/ 1273 h 2187"/>
                <a:gd name="T72" fmla="*/ 2035 w 3034"/>
                <a:gd name="T73" fmla="*/ 1255 h 2187"/>
                <a:gd name="T74" fmla="*/ 2206 w 3034"/>
                <a:gd name="T75" fmla="*/ 1319 h 2187"/>
                <a:gd name="T76" fmla="*/ 2328 w 3034"/>
                <a:gd name="T77" fmla="*/ 1449 h 2187"/>
                <a:gd name="T78" fmla="*/ 2674 w 3034"/>
                <a:gd name="T79" fmla="*/ 1577 h 2187"/>
                <a:gd name="T80" fmla="*/ 2734 w 3034"/>
                <a:gd name="T81" fmla="*/ 1612 h 2187"/>
                <a:gd name="T82" fmla="*/ 2734 w 3034"/>
                <a:gd name="T83" fmla="*/ 1683 h 2187"/>
                <a:gd name="T84" fmla="*/ 2674 w 3034"/>
                <a:gd name="T85" fmla="*/ 1718 h 2187"/>
                <a:gd name="T86" fmla="*/ 150 w 3034"/>
                <a:gd name="T87" fmla="*/ 2045 h 2187"/>
                <a:gd name="T88" fmla="*/ 2891 w 3034"/>
                <a:gd name="T89" fmla="*/ 2037 h 2187"/>
                <a:gd name="T90" fmla="*/ 2883 w 3034"/>
                <a:gd name="T91" fmla="*/ 143 h 2187"/>
                <a:gd name="T92" fmla="*/ 2078 w 3034"/>
                <a:gd name="T93" fmla="*/ 131 h 2187"/>
                <a:gd name="T94" fmla="*/ 2044 w 3034"/>
                <a:gd name="T95" fmla="*/ 70 h 2187"/>
                <a:gd name="T96" fmla="*/ 2078 w 3034"/>
                <a:gd name="T97" fmla="*/ 9 h 2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3034" h="2187">
                  <a:moveTo>
                    <a:pt x="1510" y="1339"/>
                  </a:moveTo>
                  <a:lnTo>
                    <a:pt x="1467" y="1342"/>
                  </a:lnTo>
                  <a:lnTo>
                    <a:pt x="1427" y="1351"/>
                  </a:lnTo>
                  <a:lnTo>
                    <a:pt x="1388" y="1364"/>
                  </a:lnTo>
                  <a:lnTo>
                    <a:pt x="1352" y="1383"/>
                  </a:lnTo>
                  <a:lnTo>
                    <a:pt x="1318" y="1407"/>
                  </a:lnTo>
                  <a:lnTo>
                    <a:pt x="1288" y="1434"/>
                  </a:lnTo>
                  <a:lnTo>
                    <a:pt x="1263" y="1465"/>
                  </a:lnTo>
                  <a:lnTo>
                    <a:pt x="1242" y="1500"/>
                  </a:lnTo>
                  <a:lnTo>
                    <a:pt x="1225" y="1537"/>
                  </a:lnTo>
                  <a:lnTo>
                    <a:pt x="1213" y="1577"/>
                  </a:lnTo>
                  <a:lnTo>
                    <a:pt x="1808" y="1577"/>
                  </a:lnTo>
                  <a:lnTo>
                    <a:pt x="1795" y="1537"/>
                  </a:lnTo>
                  <a:lnTo>
                    <a:pt x="1778" y="1500"/>
                  </a:lnTo>
                  <a:lnTo>
                    <a:pt x="1757" y="1465"/>
                  </a:lnTo>
                  <a:lnTo>
                    <a:pt x="1732" y="1434"/>
                  </a:lnTo>
                  <a:lnTo>
                    <a:pt x="1702" y="1407"/>
                  </a:lnTo>
                  <a:lnTo>
                    <a:pt x="1669" y="1383"/>
                  </a:lnTo>
                  <a:lnTo>
                    <a:pt x="1633" y="1364"/>
                  </a:lnTo>
                  <a:lnTo>
                    <a:pt x="1594" y="1351"/>
                  </a:lnTo>
                  <a:lnTo>
                    <a:pt x="1553" y="1342"/>
                  </a:lnTo>
                  <a:lnTo>
                    <a:pt x="1510" y="1339"/>
                  </a:lnTo>
                  <a:close/>
                  <a:moveTo>
                    <a:pt x="2114" y="0"/>
                  </a:moveTo>
                  <a:lnTo>
                    <a:pt x="2873" y="0"/>
                  </a:lnTo>
                  <a:lnTo>
                    <a:pt x="2906" y="3"/>
                  </a:lnTo>
                  <a:lnTo>
                    <a:pt x="2935" y="12"/>
                  </a:lnTo>
                  <a:lnTo>
                    <a:pt x="2963" y="27"/>
                  </a:lnTo>
                  <a:lnTo>
                    <a:pt x="2986" y="47"/>
                  </a:lnTo>
                  <a:lnTo>
                    <a:pt x="3006" y="71"/>
                  </a:lnTo>
                  <a:lnTo>
                    <a:pt x="3021" y="98"/>
                  </a:lnTo>
                  <a:lnTo>
                    <a:pt x="3030" y="128"/>
                  </a:lnTo>
                  <a:lnTo>
                    <a:pt x="3034" y="160"/>
                  </a:lnTo>
                  <a:lnTo>
                    <a:pt x="3034" y="2027"/>
                  </a:lnTo>
                  <a:lnTo>
                    <a:pt x="3030" y="2058"/>
                  </a:lnTo>
                  <a:lnTo>
                    <a:pt x="3021" y="2089"/>
                  </a:lnTo>
                  <a:lnTo>
                    <a:pt x="3006" y="2117"/>
                  </a:lnTo>
                  <a:lnTo>
                    <a:pt x="2986" y="2140"/>
                  </a:lnTo>
                  <a:lnTo>
                    <a:pt x="2963" y="2160"/>
                  </a:lnTo>
                  <a:lnTo>
                    <a:pt x="2935" y="2175"/>
                  </a:lnTo>
                  <a:lnTo>
                    <a:pt x="2906" y="2184"/>
                  </a:lnTo>
                  <a:lnTo>
                    <a:pt x="2873" y="2187"/>
                  </a:lnTo>
                  <a:lnTo>
                    <a:pt x="161" y="2187"/>
                  </a:lnTo>
                  <a:lnTo>
                    <a:pt x="128" y="2184"/>
                  </a:lnTo>
                  <a:lnTo>
                    <a:pt x="98" y="2175"/>
                  </a:lnTo>
                  <a:lnTo>
                    <a:pt x="71" y="2160"/>
                  </a:lnTo>
                  <a:lnTo>
                    <a:pt x="47" y="2140"/>
                  </a:lnTo>
                  <a:lnTo>
                    <a:pt x="28" y="2117"/>
                  </a:lnTo>
                  <a:lnTo>
                    <a:pt x="13" y="2089"/>
                  </a:lnTo>
                  <a:lnTo>
                    <a:pt x="3" y="2058"/>
                  </a:lnTo>
                  <a:lnTo>
                    <a:pt x="0" y="2027"/>
                  </a:lnTo>
                  <a:lnTo>
                    <a:pt x="0" y="1644"/>
                  </a:lnTo>
                  <a:lnTo>
                    <a:pt x="2" y="1625"/>
                  </a:lnTo>
                  <a:lnTo>
                    <a:pt x="10" y="1608"/>
                  </a:lnTo>
                  <a:lnTo>
                    <a:pt x="20" y="1594"/>
                  </a:lnTo>
                  <a:lnTo>
                    <a:pt x="34" y="1582"/>
                  </a:lnTo>
                  <a:lnTo>
                    <a:pt x="51" y="1576"/>
                  </a:lnTo>
                  <a:lnTo>
                    <a:pt x="70" y="1573"/>
                  </a:lnTo>
                  <a:lnTo>
                    <a:pt x="80" y="1574"/>
                  </a:lnTo>
                  <a:lnTo>
                    <a:pt x="91" y="1577"/>
                  </a:lnTo>
                  <a:lnTo>
                    <a:pt x="645" y="1577"/>
                  </a:lnTo>
                  <a:lnTo>
                    <a:pt x="655" y="1532"/>
                  </a:lnTo>
                  <a:lnTo>
                    <a:pt x="671" y="1489"/>
                  </a:lnTo>
                  <a:lnTo>
                    <a:pt x="691" y="1448"/>
                  </a:lnTo>
                  <a:lnTo>
                    <a:pt x="716" y="1411"/>
                  </a:lnTo>
                  <a:lnTo>
                    <a:pt x="744" y="1376"/>
                  </a:lnTo>
                  <a:lnTo>
                    <a:pt x="777" y="1345"/>
                  </a:lnTo>
                  <a:lnTo>
                    <a:pt x="813" y="1318"/>
                  </a:lnTo>
                  <a:lnTo>
                    <a:pt x="851" y="1296"/>
                  </a:lnTo>
                  <a:lnTo>
                    <a:pt x="893" y="1277"/>
                  </a:lnTo>
                  <a:lnTo>
                    <a:pt x="937" y="1264"/>
                  </a:lnTo>
                  <a:lnTo>
                    <a:pt x="982" y="1255"/>
                  </a:lnTo>
                  <a:lnTo>
                    <a:pt x="1030" y="1252"/>
                  </a:lnTo>
                  <a:lnTo>
                    <a:pt x="1049" y="1254"/>
                  </a:lnTo>
                  <a:lnTo>
                    <a:pt x="1066" y="1262"/>
                  </a:lnTo>
                  <a:lnTo>
                    <a:pt x="1080" y="1272"/>
                  </a:lnTo>
                  <a:lnTo>
                    <a:pt x="1090" y="1287"/>
                  </a:lnTo>
                  <a:lnTo>
                    <a:pt x="1098" y="1304"/>
                  </a:lnTo>
                  <a:lnTo>
                    <a:pt x="1100" y="1322"/>
                  </a:lnTo>
                  <a:lnTo>
                    <a:pt x="1098" y="1341"/>
                  </a:lnTo>
                  <a:lnTo>
                    <a:pt x="1090" y="1358"/>
                  </a:lnTo>
                  <a:lnTo>
                    <a:pt x="1080" y="1372"/>
                  </a:lnTo>
                  <a:lnTo>
                    <a:pt x="1066" y="1383"/>
                  </a:lnTo>
                  <a:lnTo>
                    <a:pt x="1049" y="1390"/>
                  </a:lnTo>
                  <a:lnTo>
                    <a:pt x="1030" y="1393"/>
                  </a:lnTo>
                  <a:lnTo>
                    <a:pt x="993" y="1395"/>
                  </a:lnTo>
                  <a:lnTo>
                    <a:pt x="957" y="1404"/>
                  </a:lnTo>
                  <a:lnTo>
                    <a:pt x="923" y="1416"/>
                  </a:lnTo>
                  <a:lnTo>
                    <a:pt x="892" y="1434"/>
                  </a:lnTo>
                  <a:lnTo>
                    <a:pt x="864" y="1456"/>
                  </a:lnTo>
                  <a:lnTo>
                    <a:pt x="838" y="1482"/>
                  </a:lnTo>
                  <a:lnTo>
                    <a:pt x="818" y="1510"/>
                  </a:lnTo>
                  <a:lnTo>
                    <a:pt x="801" y="1542"/>
                  </a:lnTo>
                  <a:lnTo>
                    <a:pt x="789" y="1577"/>
                  </a:lnTo>
                  <a:lnTo>
                    <a:pt x="1070" y="1577"/>
                  </a:lnTo>
                  <a:lnTo>
                    <a:pt x="1080" y="1528"/>
                  </a:lnTo>
                  <a:lnTo>
                    <a:pt x="1096" y="1482"/>
                  </a:lnTo>
                  <a:lnTo>
                    <a:pt x="1116" y="1438"/>
                  </a:lnTo>
                  <a:lnTo>
                    <a:pt x="1140" y="1397"/>
                  </a:lnTo>
                  <a:lnTo>
                    <a:pt x="1169" y="1359"/>
                  </a:lnTo>
                  <a:lnTo>
                    <a:pt x="1200" y="1324"/>
                  </a:lnTo>
                  <a:lnTo>
                    <a:pt x="1236" y="1292"/>
                  </a:lnTo>
                  <a:lnTo>
                    <a:pt x="1275" y="1265"/>
                  </a:lnTo>
                  <a:lnTo>
                    <a:pt x="1318" y="1242"/>
                  </a:lnTo>
                  <a:lnTo>
                    <a:pt x="1362" y="1224"/>
                  </a:lnTo>
                  <a:lnTo>
                    <a:pt x="1410" y="1210"/>
                  </a:lnTo>
                  <a:lnTo>
                    <a:pt x="1412" y="1209"/>
                  </a:lnTo>
                  <a:lnTo>
                    <a:pt x="1419" y="1208"/>
                  </a:lnTo>
                  <a:lnTo>
                    <a:pt x="1432" y="1206"/>
                  </a:lnTo>
                  <a:lnTo>
                    <a:pt x="1448" y="1204"/>
                  </a:lnTo>
                  <a:lnTo>
                    <a:pt x="1468" y="1201"/>
                  </a:lnTo>
                  <a:lnTo>
                    <a:pt x="1492" y="1199"/>
                  </a:lnTo>
                  <a:lnTo>
                    <a:pt x="1519" y="1199"/>
                  </a:lnTo>
                  <a:lnTo>
                    <a:pt x="1550" y="1200"/>
                  </a:lnTo>
                  <a:lnTo>
                    <a:pt x="1600" y="1208"/>
                  </a:lnTo>
                  <a:lnTo>
                    <a:pt x="1648" y="1220"/>
                  </a:lnTo>
                  <a:lnTo>
                    <a:pt x="1695" y="1238"/>
                  </a:lnTo>
                  <a:lnTo>
                    <a:pt x="1738" y="1262"/>
                  </a:lnTo>
                  <a:lnTo>
                    <a:pt x="1778" y="1289"/>
                  </a:lnTo>
                  <a:lnTo>
                    <a:pt x="1815" y="1320"/>
                  </a:lnTo>
                  <a:lnTo>
                    <a:pt x="1849" y="1356"/>
                  </a:lnTo>
                  <a:lnTo>
                    <a:pt x="1879" y="1394"/>
                  </a:lnTo>
                  <a:lnTo>
                    <a:pt x="1903" y="1436"/>
                  </a:lnTo>
                  <a:lnTo>
                    <a:pt x="1924" y="1481"/>
                  </a:lnTo>
                  <a:lnTo>
                    <a:pt x="1940" y="1528"/>
                  </a:lnTo>
                  <a:lnTo>
                    <a:pt x="1950" y="1577"/>
                  </a:lnTo>
                  <a:lnTo>
                    <a:pt x="2229" y="1577"/>
                  </a:lnTo>
                  <a:lnTo>
                    <a:pt x="2218" y="1543"/>
                  </a:lnTo>
                  <a:lnTo>
                    <a:pt x="2201" y="1511"/>
                  </a:lnTo>
                  <a:lnTo>
                    <a:pt x="2179" y="1483"/>
                  </a:lnTo>
                  <a:lnTo>
                    <a:pt x="2155" y="1456"/>
                  </a:lnTo>
                  <a:lnTo>
                    <a:pt x="2127" y="1435"/>
                  </a:lnTo>
                  <a:lnTo>
                    <a:pt x="2096" y="1417"/>
                  </a:lnTo>
                  <a:lnTo>
                    <a:pt x="2062" y="1405"/>
                  </a:lnTo>
                  <a:lnTo>
                    <a:pt x="2026" y="1396"/>
                  </a:lnTo>
                  <a:lnTo>
                    <a:pt x="1988" y="1393"/>
                  </a:lnTo>
                  <a:lnTo>
                    <a:pt x="1970" y="1391"/>
                  </a:lnTo>
                  <a:lnTo>
                    <a:pt x="1953" y="1383"/>
                  </a:lnTo>
                  <a:lnTo>
                    <a:pt x="1938" y="1373"/>
                  </a:lnTo>
                  <a:lnTo>
                    <a:pt x="1928" y="1359"/>
                  </a:lnTo>
                  <a:lnTo>
                    <a:pt x="1920" y="1342"/>
                  </a:lnTo>
                  <a:lnTo>
                    <a:pt x="1918" y="1323"/>
                  </a:lnTo>
                  <a:lnTo>
                    <a:pt x="1920" y="1304"/>
                  </a:lnTo>
                  <a:lnTo>
                    <a:pt x="1928" y="1287"/>
                  </a:lnTo>
                  <a:lnTo>
                    <a:pt x="1938" y="1273"/>
                  </a:lnTo>
                  <a:lnTo>
                    <a:pt x="1953" y="1263"/>
                  </a:lnTo>
                  <a:lnTo>
                    <a:pt x="1970" y="1255"/>
                  </a:lnTo>
                  <a:lnTo>
                    <a:pt x="1988" y="1253"/>
                  </a:lnTo>
                  <a:lnTo>
                    <a:pt x="2035" y="1255"/>
                  </a:lnTo>
                  <a:lnTo>
                    <a:pt x="2082" y="1264"/>
                  </a:lnTo>
                  <a:lnTo>
                    <a:pt x="2125" y="1278"/>
                  </a:lnTo>
                  <a:lnTo>
                    <a:pt x="2167" y="1296"/>
                  </a:lnTo>
                  <a:lnTo>
                    <a:pt x="2206" y="1319"/>
                  </a:lnTo>
                  <a:lnTo>
                    <a:pt x="2242" y="1346"/>
                  </a:lnTo>
                  <a:lnTo>
                    <a:pt x="2274" y="1377"/>
                  </a:lnTo>
                  <a:lnTo>
                    <a:pt x="2302" y="1412"/>
                  </a:lnTo>
                  <a:lnTo>
                    <a:pt x="2328" y="1449"/>
                  </a:lnTo>
                  <a:lnTo>
                    <a:pt x="2348" y="1489"/>
                  </a:lnTo>
                  <a:lnTo>
                    <a:pt x="2363" y="1533"/>
                  </a:lnTo>
                  <a:lnTo>
                    <a:pt x="2373" y="1577"/>
                  </a:lnTo>
                  <a:lnTo>
                    <a:pt x="2674" y="1577"/>
                  </a:lnTo>
                  <a:lnTo>
                    <a:pt x="2692" y="1580"/>
                  </a:lnTo>
                  <a:lnTo>
                    <a:pt x="2709" y="1588"/>
                  </a:lnTo>
                  <a:lnTo>
                    <a:pt x="2724" y="1598"/>
                  </a:lnTo>
                  <a:lnTo>
                    <a:pt x="2734" y="1612"/>
                  </a:lnTo>
                  <a:lnTo>
                    <a:pt x="2742" y="1629"/>
                  </a:lnTo>
                  <a:lnTo>
                    <a:pt x="2744" y="1648"/>
                  </a:lnTo>
                  <a:lnTo>
                    <a:pt x="2742" y="1667"/>
                  </a:lnTo>
                  <a:lnTo>
                    <a:pt x="2734" y="1683"/>
                  </a:lnTo>
                  <a:lnTo>
                    <a:pt x="2724" y="1698"/>
                  </a:lnTo>
                  <a:lnTo>
                    <a:pt x="2709" y="1708"/>
                  </a:lnTo>
                  <a:lnTo>
                    <a:pt x="2692" y="1716"/>
                  </a:lnTo>
                  <a:lnTo>
                    <a:pt x="2674" y="1718"/>
                  </a:lnTo>
                  <a:lnTo>
                    <a:pt x="140" y="1718"/>
                  </a:lnTo>
                  <a:lnTo>
                    <a:pt x="140" y="2027"/>
                  </a:lnTo>
                  <a:lnTo>
                    <a:pt x="143" y="2037"/>
                  </a:lnTo>
                  <a:lnTo>
                    <a:pt x="150" y="2045"/>
                  </a:lnTo>
                  <a:lnTo>
                    <a:pt x="161" y="2048"/>
                  </a:lnTo>
                  <a:lnTo>
                    <a:pt x="2873" y="2048"/>
                  </a:lnTo>
                  <a:lnTo>
                    <a:pt x="2883" y="2045"/>
                  </a:lnTo>
                  <a:lnTo>
                    <a:pt x="2891" y="2037"/>
                  </a:lnTo>
                  <a:lnTo>
                    <a:pt x="2893" y="2027"/>
                  </a:lnTo>
                  <a:lnTo>
                    <a:pt x="2893" y="160"/>
                  </a:lnTo>
                  <a:lnTo>
                    <a:pt x="2891" y="150"/>
                  </a:lnTo>
                  <a:lnTo>
                    <a:pt x="2883" y="143"/>
                  </a:lnTo>
                  <a:lnTo>
                    <a:pt x="2873" y="140"/>
                  </a:lnTo>
                  <a:lnTo>
                    <a:pt x="2114" y="140"/>
                  </a:lnTo>
                  <a:lnTo>
                    <a:pt x="2095" y="137"/>
                  </a:lnTo>
                  <a:lnTo>
                    <a:pt x="2078" y="131"/>
                  </a:lnTo>
                  <a:lnTo>
                    <a:pt x="2064" y="119"/>
                  </a:lnTo>
                  <a:lnTo>
                    <a:pt x="2053" y="105"/>
                  </a:lnTo>
                  <a:lnTo>
                    <a:pt x="2046" y="89"/>
                  </a:lnTo>
                  <a:lnTo>
                    <a:pt x="2044" y="70"/>
                  </a:lnTo>
                  <a:lnTo>
                    <a:pt x="2046" y="52"/>
                  </a:lnTo>
                  <a:lnTo>
                    <a:pt x="2053" y="35"/>
                  </a:lnTo>
                  <a:lnTo>
                    <a:pt x="2064" y="20"/>
                  </a:lnTo>
                  <a:lnTo>
                    <a:pt x="2078" y="9"/>
                  </a:lnTo>
                  <a:lnTo>
                    <a:pt x="2095" y="2"/>
                  </a:lnTo>
                  <a:lnTo>
                    <a:pt x="2114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0" name="Freeform 109"/>
            <p:cNvSpPr>
              <a:spLocks/>
            </p:cNvSpPr>
            <p:nvPr/>
          </p:nvSpPr>
          <p:spPr bwMode="auto">
            <a:xfrm>
              <a:off x="9990138" y="2809875"/>
              <a:ext cx="157163" cy="231775"/>
            </a:xfrm>
            <a:custGeom>
              <a:avLst/>
              <a:gdLst>
                <a:gd name="T0" fmla="*/ 161 w 993"/>
                <a:gd name="T1" fmla="*/ 0 h 1455"/>
                <a:gd name="T2" fmla="*/ 922 w 993"/>
                <a:gd name="T3" fmla="*/ 0 h 1455"/>
                <a:gd name="T4" fmla="*/ 941 w 993"/>
                <a:gd name="T5" fmla="*/ 2 h 1455"/>
                <a:gd name="T6" fmla="*/ 958 w 993"/>
                <a:gd name="T7" fmla="*/ 9 h 1455"/>
                <a:gd name="T8" fmla="*/ 972 w 993"/>
                <a:gd name="T9" fmla="*/ 20 h 1455"/>
                <a:gd name="T10" fmla="*/ 983 w 993"/>
                <a:gd name="T11" fmla="*/ 35 h 1455"/>
                <a:gd name="T12" fmla="*/ 990 w 993"/>
                <a:gd name="T13" fmla="*/ 52 h 1455"/>
                <a:gd name="T14" fmla="*/ 993 w 993"/>
                <a:gd name="T15" fmla="*/ 70 h 1455"/>
                <a:gd name="T16" fmla="*/ 990 w 993"/>
                <a:gd name="T17" fmla="*/ 89 h 1455"/>
                <a:gd name="T18" fmla="*/ 983 w 993"/>
                <a:gd name="T19" fmla="*/ 105 h 1455"/>
                <a:gd name="T20" fmla="*/ 972 w 993"/>
                <a:gd name="T21" fmla="*/ 119 h 1455"/>
                <a:gd name="T22" fmla="*/ 958 w 993"/>
                <a:gd name="T23" fmla="*/ 131 h 1455"/>
                <a:gd name="T24" fmla="*/ 941 w 993"/>
                <a:gd name="T25" fmla="*/ 137 h 1455"/>
                <a:gd name="T26" fmla="*/ 922 w 993"/>
                <a:gd name="T27" fmla="*/ 140 h 1455"/>
                <a:gd name="T28" fmla="*/ 161 w 993"/>
                <a:gd name="T29" fmla="*/ 140 h 1455"/>
                <a:gd name="T30" fmla="*/ 150 w 993"/>
                <a:gd name="T31" fmla="*/ 143 h 1455"/>
                <a:gd name="T32" fmla="*/ 143 w 993"/>
                <a:gd name="T33" fmla="*/ 150 h 1455"/>
                <a:gd name="T34" fmla="*/ 140 w 993"/>
                <a:gd name="T35" fmla="*/ 160 h 1455"/>
                <a:gd name="T36" fmla="*/ 140 w 993"/>
                <a:gd name="T37" fmla="*/ 1384 h 1455"/>
                <a:gd name="T38" fmla="*/ 138 w 993"/>
                <a:gd name="T39" fmla="*/ 1404 h 1455"/>
                <a:gd name="T40" fmla="*/ 130 w 993"/>
                <a:gd name="T41" fmla="*/ 1420 h 1455"/>
                <a:gd name="T42" fmla="*/ 120 w 993"/>
                <a:gd name="T43" fmla="*/ 1434 h 1455"/>
                <a:gd name="T44" fmla="*/ 105 w 993"/>
                <a:gd name="T45" fmla="*/ 1446 h 1455"/>
                <a:gd name="T46" fmla="*/ 89 w 993"/>
                <a:gd name="T47" fmla="*/ 1452 h 1455"/>
                <a:gd name="T48" fmla="*/ 70 w 993"/>
                <a:gd name="T49" fmla="*/ 1455 h 1455"/>
                <a:gd name="T50" fmla="*/ 51 w 993"/>
                <a:gd name="T51" fmla="*/ 1452 h 1455"/>
                <a:gd name="T52" fmla="*/ 34 w 993"/>
                <a:gd name="T53" fmla="*/ 1446 h 1455"/>
                <a:gd name="T54" fmla="*/ 20 w 993"/>
                <a:gd name="T55" fmla="*/ 1434 h 1455"/>
                <a:gd name="T56" fmla="*/ 10 w 993"/>
                <a:gd name="T57" fmla="*/ 1420 h 1455"/>
                <a:gd name="T58" fmla="*/ 2 w 993"/>
                <a:gd name="T59" fmla="*/ 1404 h 1455"/>
                <a:gd name="T60" fmla="*/ 0 w 993"/>
                <a:gd name="T61" fmla="*/ 1384 h 1455"/>
                <a:gd name="T62" fmla="*/ 0 w 993"/>
                <a:gd name="T63" fmla="*/ 160 h 1455"/>
                <a:gd name="T64" fmla="*/ 3 w 993"/>
                <a:gd name="T65" fmla="*/ 128 h 1455"/>
                <a:gd name="T66" fmla="*/ 13 w 993"/>
                <a:gd name="T67" fmla="*/ 98 h 1455"/>
                <a:gd name="T68" fmla="*/ 28 w 993"/>
                <a:gd name="T69" fmla="*/ 71 h 1455"/>
                <a:gd name="T70" fmla="*/ 47 w 993"/>
                <a:gd name="T71" fmla="*/ 47 h 1455"/>
                <a:gd name="T72" fmla="*/ 71 w 993"/>
                <a:gd name="T73" fmla="*/ 27 h 1455"/>
                <a:gd name="T74" fmla="*/ 98 w 993"/>
                <a:gd name="T75" fmla="*/ 12 h 1455"/>
                <a:gd name="T76" fmla="*/ 128 w 993"/>
                <a:gd name="T77" fmla="*/ 3 h 1455"/>
                <a:gd name="T78" fmla="*/ 161 w 993"/>
                <a:gd name="T79" fmla="*/ 0 h 14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993" h="1455">
                  <a:moveTo>
                    <a:pt x="161" y="0"/>
                  </a:moveTo>
                  <a:lnTo>
                    <a:pt x="922" y="0"/>
                  </a:lnTo>
                  <a:lnTo>
                    <a:pt x="941" y="2"/>
                  </a:lnTo>
                  <a:lnTo>
                    <a:pt x="958" y="9"/>
                  </a:lnTo>
                  <a:lnTo>
                    <a:pt x="972" y="20"/>
                  </a:lnTo>
                  <a:lnTo>
                    <a:pt x="983" y="35"/>
                  </a:lnTo>
                  <a:lnTo>
                    <a:pt x="990" y="52"/>
                  </a:lnTo>
                  <a:lnTo>
                    <a:pt x="993" y="70"/>
                  </a:lnTo>
                  <a:lnTo>
                    <a:pt x="990" y="89"/>
                  </a:lnTo>
                  <a:lnTo>
                    <a:pt x="983" y="105"/>
                  </a:lnTo>
                  <a:lnTo>
                    <a:pt x="972" y="119"/>
                  </a:lnTo>
                  <a:lnTo>
                    <a:pt x="958" y="131"/>
                  </a:lnTo>
                  <a:lnTo>
                    <a:pt x="941" y="137"/>
                  </a:lnTo>
                  <a:lnTo>
                    <a:pt x="922" y="140"/>
                  </a:lnTo>
                  <a:lnTo>
                    <a:pt x="161" y="140"/>
                  </a:lnTo>
                  <a:lnTo>
                    <a:pt x="150" y="143"/>
                  </a:lnTo>
                  <a:lnTo>
                    <a:pt x="143" y="150"/>
                  </a:lnTo>
                  <a:lnTo>
                    <a:pt x="140" y="160"/>
                  </a:lnTo>
                  <a:lnTo>
                    <a:pt x="140" y="1384"/>
                  </a:lnTo>
                  <a:lnTo>
                    <a:pt x="138" y="1404"/>
                  </a:lnTo>
                  <a:lnTo>
                    <a:pt x="130" y="1420"/>
                  </a:lnTo>
                  <a:lnTo>
                    <a:pt x="120" y="1434"/>
                  </a:lnTo>
                  <a:lnTo>
                    <a:pt x="105" y="1446"/>
                  </a:lnTo>
                  <a:lnTo>
                    <a:pt x="89" y="1452"/>
                  </a:lnTo>
                  <a:lnTo>
                    <a:pt x="70" y="1455"/>
                  </a:lnTo>
                  <a:lnTo>
                    <a:pt x="51" y="1452"/>
                  </a:lnTo>
                  <a:lnTo>
                    <a:pt x="34" y="1446"/>
                  </a:lnTo>
                  <a:lnTo>
                    <a:pt x="20" y="1434"/>
                  </a:lnTo>
                  <a:lnTo>
                    <a:pt x="10" y="1420"/>
                  </a:lnTo>
                  <a:lnTo>
                    <a:pt x="2" y="1404"/>
                  </a:lnTo>
                  <a:lnTo>
                    <a:pt x="0" y="1384"/>
                  </a:lnTo>
                  <a:lnTo>
                    <a:pt x="0" y="160"/>
                  </a:lnTo>
                  <a:lnTo>
                    <a:pt x="3" y="128"/>
                  </a:lnTo>
                  <a:lnTo>
                    <a:pt x="13" y="98"/>
                  </a:lnTo>
                  <a:lnTo>
                    <a:pt x="28" y="71"/>
                  </a:lnTo>
                  <a:lnTo>
                    <a:pt x="47" y="47"/>
                  </a:lnTo>
                  <a:lnTo>
                    <a:pt x="71" y="27"/>
                  </a:lnTo>
                  <a:lnTo>
                    <a:pt x="98" y="12"/>
                  </a:lnTo>
                  <a:lnTo>
                    <a:pt x="128" y="3"/>
                  </a:lnTo>
                  <a:lnTo>
                    <a:pt x="16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1" name="Freeform 110"/>
            <p:cNvSpPr>
              <a:spLocks/>
            </p:cNvSpPr>
            <p:nvPr/>
          </p:nvSpPr>
          <p:spPr bwMode="auto">
            <a:xfrm>
              <a:off x="10139363" y="2690813"/>
              <a:ext cx="179388" cy="300038"/>
            </a:xfrm>
            <a:custGeom>
              <a:avLst/>
              <a:gdLst>
                <a:gd name="T0" fmla="*/ 603 w 1137"/>
                <a:gd name="T1" fmla="*/ 7 h 1894"/>
                <a:gd name="T2" fmla="*/ 887 w 1137"/>
                <a:gd name="T3" fmla="*/ 325 h 1894"/>
                <a:gd name="T4" fmla="*/ 951 w 1137"/>
                <a:gd name="T5" fmla="*/ 433 h 1894"/>
                <a:gd name="T6" fmla="*/ 974 w 1137"/>
                <a:gd name="T7" fmla="*/ 557 h 1894"/>
                <a:gd name="T8" fmla="*/ 980 w 1137"/>
                <a:gd name="T9" fmla="*/ 1155 h 1894"/>
                <a:gd name="T10" fmla="*/ 1114 w 1137"/>
                <a:gd name="T11" fmla="*/ 1375 h 1894"/>
                <a:gd name="T12" fmla="*/ 1137 w 1137"/>
                <a:gd name="T13" fmla="*/ 1477 h 1894"/>
                <a:gd name="T14" fmla="*/ 1127 w 1137"/>
                <a:gd name="T15" fmla="*/ 1653 h 1894"/>
                <a:gd name="T16" fmla="*/ 1086 w 1137"/>
                <a:gd name="T17" fmla="*/ 1685 h 1894"/>
                <a:gd name="T18" fmla="*/ 912 w 1137"/>
                <a:gd name="T19" fmla="*/ 1823 h 1894"/>
                <a:gd name="T20" fmla="*/ 891 w 1137"/>
                <a:gd name="T21" fmla="*/ 1873 h 1894"/>
                <a:gd name="T22" fmla="*/ 841 w 1137"/>
                <a:gd name="T23" fmla="*/ 1893 h 1894"/>
                <a:gd name="T24" fmla="*/ 793 w 1137"/>
                <a:gd name="T25" fmla="*/ 1873 h 1894"/>
                <a:gd name="T26" fmla="*/ 771 w 1137"/>
                <a:gd name="T27" fmla="*/ 1823 h 1894"/>
                <a:gd name="T28" fmla="*/ 747 w 1137"/>
                <a:gd name="T29" fmla="*/ 1652 h 1894"/>
                <a:gd name="T30" fmla="*/ 740 w 1137"/>
                <a:gd name="T31" fmla="*/ 1598 h 1894"/>
                <a:gd name="T32" fmla="*/ 772 w 1137"/>
                <a:gd name="T33" fmla="*/ 1556 h 1894"/>
                <a:gd name="T34" fmla="*/ 996 w 1137"/>
                <a:gd name="T35" fmla="*/ 1546 h 1894"/>
                <a:gd name="T36" fmla="*/ 988 w 1137"/>
                <a:gd name="T37" fmla="*/ 1436 h 1894"/>
                <a:gd name="T38" fmla="*/ 854 w 1137"/>
                <a:gd name="T39" fmla="*/ 1216 h 1894"/>
                <a:gd name="T40" fmla="*/ 833 w 1137"/>
                <a:gd name="T41" fmla="*/ 1116 h 1894"/>
                <a:gd name="T42" fmla="*/ 824 w 1137"/>
                <a:gd name="T43" fmla="*/ 497 h 1894"/>
                <a:gd name="T44" fmla="*/ 781 w 1137"/>
                <a:gd name="T45" fmla="*/ 416 h 1894"/>
                <a:gd name="T46" fmla="*/ 352 w 1137"/>
                <a:gd name="T47" fmla="*/ 442 h 1894"/>
                <a:gd name="T48" fmla="*/ 321 w 1137"/>
                <a:gd name="T49" fmla="*/ 526 h 1894"/>
                <a:gd name="T50" fmla="*/ 316 w 1137"/>
                <a:gd name="T51" fmla="*/ 1149 h 1894"/>
                <a:gd name="T52" fmla="*/ 276 w 1137"/>
                <a:gd name="T53" fmla="*/ 1252 h 1894"/>
                <a:gd name="T54" fmla="*/ 143 w 1137"/>
                <a:gd name="T55" fmla="*/ 1459 h 1894"/>
                <a:gd name="T56" fmla="*/ 338 w 1137"/>
                <a:gd name="T57" fmla="*/ 1547 h 1894"/>
                <a:gd name="T58" fmla="*/ 388 w 1137"/>
                <a:gd name="T59" fmla="*/ 1567 h 1894"/>
                <a:gd name="T60" fmla="*/ 409 w 1137"/>
                <a:gd name="T61" fmla="*/ 1617 h 1894"/>
                <a:gd name="T62" fmla="*/ 388 w 1137"/>
                <a:gd name="T63" fmla="*/ 1667 h 1894"/>
                <a:gd name="T64" fmla="*/ 338 w 1137"/>
                <a:gd name="T65" fmla="*/ 1688 h 1894"/>
                <a:gd name="T66" fmla="*/ 335 w 1137"/>
                <a:gd name="T67" fmla="*/ 1842 h 1894"/>
                <a:gd name="T68" fmla="*/ 303 w 1137"/>
                <a:gd name="T69" fmla="*/ 1885 h 1894"/>
                <a:gd name="T70" fmla="*/ 250 w 1137"/>
                <a:gd name="T71" fmla="*/ 1891 h 1894"/>
                <a:gd name="T72" fmla="*/ 207 w 1137"/>
                <a:gd name="T73" fmla="*/ 1859 h 1894"/>
                <a:gd name="T74" fmla="*/ 198 w 1137"/>
                <a:gd name="T75" fmla="*/ 1688 h 1894"/>
                <a:gd name="T76" fmla="*/ 35 w 1137"/>
                <a:gd name="T77" fmla="*/ 1678 h 1894"/>
                <a:gd name="T78" fmla="*/ 2 w 1137"/>
                <a:gd name="T79" fmla="*/ 1636 h 1894"/>
                <a:gd name="T80" fmla="*/ 3 w 1137"/>
                <a:gd name="T81" fmla="*/ 1443 h 1894"/>
                <a:gd name="T82" fmla="*/ 45 w 1137"/>
                <a:gd name="T83" fmla="*/ 1338 h 1894"/>
                <a:gd name="T84" fmla="*/ 178 w 1137"/>
                <a:gd name="T85" fmla="*/ 1134 h 1894"/>
                <a:gd name="T86" fmla="*/ 182 w 1137"/>
                <a:gd name="T87" fmla="*/ 515 h 1894"/>
                <a:gd name="T88" fmla="*/ 218 w 1137"/>
                <a:gd name="T89" fmla="*/ 395 h 1894"/>
                <a:gd name="T90" fmla="*/ 522 w 1137"/>
                <a:gd name="T91" fmla="*/ 25 h 1894"/>
                <a:gd name="T92" fmla="*/ 574 w 1137"/>
                <a:gd name="T93" fmla="*/ 0 h 18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137" h="1894">
                  <a:moveTo>
                    <a:pt x="574" y="0"/>
                  </a:moveTo>
                  <a:lnTo>
                    <a:pt x="589" y="3"/>
                  </a:lnTo>
                  <a:lnTo>
                    <a:pt x="603" y="7"/>
                  </a:lnTo>
                  <a:lnTo>
                    <a:pt x="617" y="14"/>
                  </a:lnTo>
                  <a:lnTo>
                    <a:pt x="627" y="25"/>
                  </a:lnTo>
                  <a:lnTo>
                    <a:pt x="887" y="325"/>
                  </a:lnTo>
                  <a:lnTo>
                    <a:pt x="913" y="359"/>
                  </a:lnTo>
                  <a:lnTo>
                    <a:pt x="934" y="395"/>
                  </a:lnTo>
                  <a:lnTo>
                    <a:pt x="951" y="433"/>
                  </a:lnTo>
                  <a:lnTo>
                    <a:pt x="964" y="473"/>
                  </a:lnTo>
                  <a:lnTo>
                    <a:pt x="971" y="515"/>
                  </a:lnTo>
                  <a:lnTo>
                    <a:pt x="974" y="557"/>
                  </a:lnTo>
                  <a:lnTo>
                    <a:pt x="974" y="1118"/>
                  </a:lnTo>
                  <a:lnTo>
                    <a:pt x="976" y="1137"/>
                  </a:lnTo>
                  <a:lnTo>
                    <a:pt x="980" y="1155"/>
                  </a:lnTo>
                  <a:lnTo>
                    <a:pt x="989" y="1173"/>
                  </a:lnTo>
                  <a:lnTo>
                    <a:pt x="1097" y="1343"/>
                  </a:lnTo>
                  <a:lnTo>
                    <a:pt x="1114" y="1375"/>
                  </a:lnTo>
                  <a:lnTo>
                    <a:pt x="1127" y="1407"/>
                  </a:lnTo>
                  <a:lnTo>
                    <a:pt x="1134" y="1442"/>
                  </a:lnTo>
                  <a:lnTo>
                    <a:pt x="1137" y="1477"/>
                  </a:lnTo>
                  <a:lnTo>
                    <a:pt x="1137" y="1617"/>
                  </a:lnTo>
                  <a:lnTo>
                    <a:pt x="1134" y="1636"/>
                  </a:lnTo>
                  <a:lnTo>
                    <a:pt x="1127" y="1653"/>
                  </a:lnTo>
                  <a:lnTo>
                    <a:pt x="1116" y="1667"/>
                  </a:lnTo>
                  <a:lnTo>
                    <a:pt x="1102" y="1678"/>
                  </a:lnTo>
                  <a:lnTo>
                    <a:pt x="1086" y="1685"/>
                  </a:lnTo>
                  <a:lnTo>
                    <a:pt x="1067" y="1688"/>
                  </a:lnTo>
                  <a:lnTo>
                    <a:pt x="912" y="1688"/>
                  </a:lnTo>
                  <a:lnTo>
                    <a:pt x="912" y="1823"/>
                  </a:lnTo>
                  <a:lnTo>
                    <a:pt x="909" y="1841"/>
                  </a:lnTo>
                  <a:lnTo>
                    <a:pt x="903" y="1858"/>
                  </a:lnTo>
                  <a:lnTo>
                    <a:pt x="891" y="1873"/>
                  </a:lnTo>
                  <a:lnTo>
                    <a:pt x="877" y="1883"/>
                  </a:lnTo>
                  <a:lnTo>
                    <a:pt x="860" y="1891"/>
                  </a:lnTo>
                  <a:lnTo>
                    <a:pt x="841" y="1893"/>
                  </a:lnTo>
                  <a:lnTo>
                    <a:pt x="823" y="1891"/>
                  </a:lnTo>
                  <a:lnTo>
                    <a:pt x="806" y="1883"/>
                  </a:lnTo>
                  <a:lnTo>
                    <a:pt x="793" y="1873"/>
                  </a:lnTo>
                  <a:lnTo>
                    <a:pt x="781" y="1858"/>
                  </a:lnTo>
                  <a:lnTo>
                    <a:pt x="773" y="1841"/>
                  </a:lnTo>
                  <a:lnTo>
                    <a:pt x="771" y="1823"/>
                  </a:lnTo>
                  <a:lnTo>
                    <a:pt x="771" y="1676"/>
                  </a:lnTo>
                  <a:lnTo>
                    <a:pt x="758" y="1666"/>
                  </a:lnTo>
                  <a:lnTo>
                    <a:pt x="747" y="1652"/>
                  </a:lnTo>
                  <a:lnTo>
                    <a:pt x="740" y="1635"/>
                  </a:lnTo>
                  <a:lnTo>
                    <a:pt x="737" y="1617"/>
                  </a:lnTo>
                  <a:lnTo>
                    <a:pt x="740" y="1598"/>
                  </a:lnTo>
                  <a:lnTo>
                    <a:pt x="747" y="1581"/>
                  </a:lnTo>
                  <a:lnTo>
                    <a:pt x="758" y="1567"/>
                  </a:lnTo>
                  <a:lnTo>
                    <a:pt x="772" y="1556"/>
                  </a:lnTo>
                  <a:lnTo>
                    <a:pt x="789" y="1549"/>
                  </a:lnTo>
                  <a:lnTo>
                    <a:pt x="807" y="1546"/>
                  </a:lnTo>
                  <a:lnTo>
                    <a:pt x="996" y="1546"/>
                  </a:lnTo>
                  <a:lnTo>
                    <a:pt x="996" y="1477"/>
                  </a:lnTo>
                  <a:lnTo>
                    <a:pt x="995" y="1456"/>
                  </a:lnTo>
                  <a:lnTo>
                    <a:pt x="988" y="1436"/>
                  </a:lnTo>
                  <a:lnTo>
                    <a:pt x="979" y="1417"/>
                  </a:lnTo>
                  <a:lnTo>
                    <a:pt x="871" y="1247"/>
                  </a:lnTo>
                  <a:lnTo>
                    <a:pt x="854" y="1216"/>
                  </a:lnTo>
                  <a:lnTo>
                    <a:pt x="842" y="1184"/>
                  </a:lnTo>
                  <a:lnTo>
                    <a:pt x="836" y="1151"/>
                  </a:lnTo>
                  <a:lnTo>
                    <a:pt x="833" y="1116"/>
                  </a:lnTo>
                  <a:lnTo>
                    <a:pt x="833" y="556"/>
                  </a:lnTo>
                  <a:lnTo>
                    <a:pt x="831" y="526"/>
                  </a:lnTo>
                  <a:lnTo>
                    <a:pt x="824" y="497"/>
                  </a:lnTo>
                  <a:lnTo>
                    <a:pt x="814" y="468"/>
                  </a:lnTo>
                  <a:lnTo>
                    <a:pt x="800" y="442"/>
                  </a:lnTo>
                  <a:lnTo>
                    <a:pt x="781" y="416"/>
                  </a:lnTo>
                  <a:lnTo>
                    <a:pt x="576" y="178"/>
                  </a:lnTo>
                  <a:lnTo>
                    <a:pt x="370" y="417"/>
                  </a:lnTo>
                  <a:lnTo>
                    <a:pt x="352" y="442"/>
                  </a:lnTo>
                  <a:lnTo>
                    <a:pt x="338" y="468"/>
                  </a:lnTo>
                  <a:lnTo>
                    <a:pt x="328" y="497"/>
                  </a:lnTo>
                  <a:lnTo>
                    <a:pt x="321" y="526"/>
                  </a:lnTo>
                  <a:lnTo>
                    <a:pt x="319" y="556"/>
                  </a:lnTo>
                  <a:lnTo>
                    <a:pt x="319" y="1112"/>
                  </a:lnTo>
                  <a:lnTo>
                    <a:pt x="316" y="1149"/>
                  </a:lnTo>
                  <a:lnTo>
                    <a:pt x="308" y="1185"/>
                  </a:lnTo>
                  <a:lnTo>
                    <a:pt x="294" y="1219"/>
                  </a:lnTo>
                  <a:lnTo>
                    <a:pt x="276" y="1252"/>
                  </a:lnTo>
                  <a:lnTo>
                    <a:pt x="160" y="1418"/>
                  </a:lnTo>
                  <a:lnTo>
                    <a:pt x="149" y="1438"/>
                  </a:lnTo>
                  <a:lnTo>
                    <a:pt x="143" y="1459"/>
                  </a:lnTo>
                  <a:lnTo>
                    <a:pt x="140" y="1481"/>
                  </a:lnTo>
                  <a:lnTo>
                    <a:pt x="140" y="1547"/>
                  </a:lnTo>
                  <a:lnTo>
                    <a:pt x="338" y="1547"/>
                  </a:lnTo>
                  <a:lnTo>
                    <a:pt x="357" y="1549"/>
                  </a:lnTo>
                  <a:lnTo>
                    <a:pt x="374" y="1557"/>
                  </a:lnTo>
                  <a:lnTo>
                    <a:pt x="388" y="1567"/>
                  </a:lnTo>
                  <a:lnTo>
                    <a:pt x="400" y="1582"/>
                  </a:lnTo>
                  <a:lnTo>
                    <a:pt x="406" y="1599"/>
                  </a:lnTo>
                  <a:lnTo>
                    <a:pt x="409" y="1617"/>
                  </a:lnTo>
                  <a:lnTo>
                    <a:pt x="406" y="1636"/>
                  </a:lnTo>
                  <a:lnTo>
                    <a:pt x="400" y="1653"/>
                  </a:lnTo>
                  <a:lnTo>
                    <a:pt x="388" y="1667"/>
                  </a:lnTo>
                  <a:lnTo>
                    <a:pt x="374" y="1678"/>
                  </a:lnTo>
                  <a:lnTo>
                    <a:pt x="357" y="1685"/>
                  </a:lnTo>
                  <a:lnTo>
                    <a:pt x="338" y="1688"/>
                  </a:lnTo>
                  <a:lnTo>
                    <a:pt x="338" y="1688"/>
                  </a:lnTo>
                  <a:lnTo>
                    <a:pt x="338" y="1823"/>
                  </a:lnTo>
                  <a:lnTo>
                    <a:pt x="335" y="1842"/>
                  </a:lnTo>
                  <a:lnTo>
                    <a:pt x="329" y="1859"/>
                  </a:lnTo>
                  <a:lnTo>
                    <a:pt x="317" y="1873"/>
                  </a:lnTo>
                  <a:lnTo>
                    <a:pt x="303" y="1885"/>
                  </a:lnTo>
                  <a:lnTo>
                    <a:pt x="287" y="1891"/>
                  </a:lnTo>
                  <a:lnTo>
                    <a:pt x="268" y="1894"/>
                  </a:lnTo>
                  <a:lnTo>
                    <a:pt x="250" y="1891"/>
                  </a:lnTo>
                  <a:lnTo>
                    <a:pt x="233" y="1885"/>
                  </a:lnTo>
                  <a:lnTo>
                    <a:pt x="218" y="1873"/>
                  </a:lnTo>
                  <a:lnTo>
                    <a:pt x="207" y="1859"/>
                  </a:lnTo>
                  <a:lnTo>
                    <a:pt x="200" y="1842"/>
                  </a:lnTo>
                  <a:lnTo>
                    <a:pt x="198" y="1823"/>
                  </a:lnTo>
                  <a:lnTo>
                    <a:pt x="198" y="1688"/>
                  </a:lnTo>
                  <a:lnTo>
                    <a:pt x="70" y="1688"/>
                  </a:lnTo>
                  <a:lnTo>
                    <a:pt x="52" y="1685"/>
                  </a:lnTo>
                  <a:lnTo>
                    <a:pt x="35" y="1678"/>
                  </a:lnTo>
                  <a:lnTo>
                    <a:pt x="20" y="1667"/>
                  </a:lnTo>
                  <a:lnTo>
                    <a:pt x="9" y="1653"/>
                  </a:lnTo>
                  <a:lnTo>
                    <a:pt x="2" y="1636"/>
                  </a:lnTo>
                  <a:lnTo>
                    <a:pt x="0" y="1617"/>
                  </a:lnTo>
                  <a:lnTo>
                    <a:pt x="0" y="1481"/>
                  </a:lnTo>
                  <a:lnTo>
                    <a:pt x="3" y="1443"/>
                  </a:lnTo>
                  <a:lnTo>
                    <a:pt x="11" y="1406"/>
                  </a:lnTo>
                  <a:lnTo>
                    <a:pt x="25" y="1371"/>
                  </a:lnTo>
                  <a:lnTo>
                    <a:pt x="45" y="1338"/>
                  </a:lnTo>
                  <a:lnTo>
                    <a:pt x="161" y="1171"/>
                  </a:lnTo>
                  <a:lnTo>
                    <a:pt x="171" y="1154"/>
                  </a:lnTo>
                  <a:lnTo>
                    <a:pt x="178" y="1134"/>
                  </a:lnTo>
                  <a:lnTo>
                    <a:pt x="180" y="1113"/>
                  </a:lnTo>
                  <a:lnTo>
                    <a:pt x="180" y="556"/>
                  </a:lnTo>
                  <a:lnTo>
                    <a:pt x="182" y="515"/>
                  </a:lnTo>
                  <a:lnTo>
                    <a:pt x="189" y="473"/>
                  </a:lnTo>
                  <a:lnTo>
                    <a:pt x="201" y="433"/>
                  </a:lnTo>
                  <a:lnTo>
                    <a:pt x="218" y="395"/>
                  </a:lnTo>
                  <a:lnTo>
                    <a:pt x="239" y="359"/>
                  </a:lnTo>
                  <a:lnTo>
                    <a:pt x="264" y="326"/>
                  </a:lnTo>
                  <a:lnTo>
                    <a:pt x="522" y="25"/>
                  </a:lnTo>
                  <a:lnTo>
                    <a:pt x="536" y="12"/>
                  </a:lnTo>
                  <a:lnTo>
                    <a:pt x="554" y="4"/>
                  </a:lnTo>
                  <a:lnTo>
                    <a:pt x="574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2" name="Freeform 111"/>
            <p:cNvSpPr>
              <a:spLocks/>
            </p:cNvSpPr>
            <p:nvPr/>
          </p:nvSpPr>
          <p:spPr bwMode="auto">
            <a:xfrm>
              <a:off x="10217151" y="2943225"/>
              <a:ext cx="22225" cy="71438"/>
            </a:xfrm>
            <a:custGeom>
              <a:avLst/>
              <a:gdLst>
                <a:gd name="T0" fmla="*/ 70 w 140"/>
                <a:gd name="T1" fmla="*/ 0 h 445"/>
                <a:gd name="T2" fmla="*/ 89 w 140"/>
                <a:gd name="T3" fmla="*/ 2 h 445"/>
                <a:gd name="T4" fmla="*/ 106 w 140"/>
                <a:gd name="T5" fmla="*/ 9 h 445"/>
                <a:gd name="T6" fmla="*/ 120 w 140"/>
                <a:gd name="T7" fmla="*/ 20 h 445"/>
                <a:gd name="T8" fmla="*/ 130 w 140"/>
                <a:gd name="T9" fmla="*/ 35 h 445"/>
                <a:gd name="T10" fmla="*/ 138 w 140"/>
                <a:gd name="T11" fmla="*/ 52 h 445"/>
                <a:gd name="T12" fmla="*/ 140 w 140"/>
                <a:gd name="T13" fmla="*/ 70 h 445"/>
                <a:gd name="T14" fmla="*/ 140 w 140"/>
                <a:gd name="T15" fmla="*/ 375 h 445"/>
                <a:gd name="T16" fmla="*/ 138 w 140"/>
                <a:gd name="T17" fmla="*/ 394 h 445"/>
                <a:gd name="T18" fmla="*/ 130 w 140"/>
                <a:gd name="T19" fmla="*/ 412 h 445"/>
                <a:gd name="T20" fmla="*/ 119 w 140"/>
                <a:gd name="T21" fmla="*/ 426 h 445"/>
                <a:gd name="T22" fmla="*/ 103 w 140"/>
                <a:gd name="T23" fmla="*/ 438 h 445"/>
                <a:gd name="T24" fmla="*/ 86 w 140"/>
                <a:gd name="T25" fmla="*/ 444 h 445"/>
                <a:gd name="T26" fmla="*/ 66 w 140"/>
                <a:gd name="T27" fmla="*/ 445 h 445"/>
                <a:gd name="T28" fmla="*/ 48 w 140"/>
                <a:gd name="T29" fmla="*/ 442 h 445"/>
                <a:gd name="T30" fmla="*/ 32 w 140"/>
                <a:gd name="T31" fmla="*/ 435 h 445"/>
                <a:gd name="T32" fmla="*/ 19 w 140"/>
                <a:gd name="T33" fmla="*/ 422 h 445"/>
                <a:gd name="T34" fmla="*/ 9 w 140"/>
                <a:gd name="T35" fmla="*/ 408 h 445"/>
                <a:gd name="T36" fmla="*/ 2 w 140"/>
                <a:gd name="T37" fmla="*/ 391 h 445"/>
                <a:gd name="T38" fmla="*/ 0 w 140"/>
                <a:gd name="T39" fmla="*/ 372 h 445"/>
                <a:gd name="T40" fmla="*/ 0 w 140"/>
                <a:gd name="T41" fmla="*/ 70 h 445"/>
                <a:gd name="T42" fmla="*/ 2 w 140"/>
                <a:gd name="T43" fmla="*/ 52 h 445"/>
                <a:gd name="T44" fmla="*/ 10 w 140"/>
                <a:gd name="T45" fmla="*/ 35 h 445"/>
                <a:gd name="T46" fmla="*/ 20 w 140"/>
                <a:gd name="T47" fmla="*/ 20 h 445"/>
                <a:gd name="T48" fmla="*/ 35 w 140"/>
                <a:gd name="T49" fmla="*/ 9 h 445"/>
                <a:gd name="T50" fmla="*/ 51 w 140"/>
                <a:gd name="T51" fmla="*/ 2 h 445"/>
                <a:gd name="T52" fmla="*/ 70 w 140"/>
                <a:gd name="T53" fmla="*/ 0 h 4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40" h="445">
                  <a:moveTo>
                    <a:pt x="70" y="0"/>
                  </a:moveTo>
                  <a:lnTo>
                    <a:pt x="89" y="2"/>
                  </a:lnTo>
                  <a:lnTo>
                    <a:pt x="106" y="9"/>
                  </a:lnTo>
                  <a:lnTo>
                    <a:pt x="120" y="20"/>
                  </a:lnTo>
                  <a:lnTo>
                    <a:pt x="130" y="35"/>
                  </a:lnTo>
                  <a:lnTo>
                    <a:pt x="138" y="52"/>
                  </a:lnTo>
                  <a:lnTo>
                    <a:pt x="140" y="70"/>
                  </a:lnTo>
                  <a:lnTo>
                    <a:pt x="140" y="375"/>
                  </a:lnTo>
                  <a:lnTo>
                    <a:pt x="138" y="394"/>
                  </a:lnTo>
                  <a:lnTo>
                    <a:pt x="130" y="412"/>
                  </a:lnTo>
                  <a:lnTo>
                    <a:pt x="119" y="426"/>
                  </a:lnTo>
                  <a:lnTo>
                    <a:pt x="103" y="438"/>
                  </a:lnTo>
                  <a:lnTo>
                    <a:pt x="86" y="444"/>
                  </a:lnTo>
                  <a:lnTo>
                    <a:pt x="66" y="445"/>
                  </a:lnTo>
                  <a:lnTo>
                    <a:pt x="48" y="442"/>
                  </a:lnTo>
                  <a:lnTo>
                    <a:pt x="32" y="435"/>
                  </a:lnTo>
                  <a:lnTo>
                    <a:pt x="19" y="422"/>
                  </a:lnTo>
                  <a:lnTo>
                    <a:pt x="9" y="408"/>
                  </a:lnTo>
                  <a:lnTo>
                    <a:pt x="2" y="391"/>
                  </a:lnTo>
                  <a:lnTo>
                    <a:pt x="0" y="372"/>
                  </a:lnTo>
                  <a:lnTo>
                    <a:pt x="0" y="70"/>
                  </a:lnTo>
                  <a:lnTo>
                    <a:pt x="2" y="52"/>
                  </a:lnTo>
                  <a:lnTo>
                    <a:pt x="10" y="35"/>
                  </a:lnTo>
                  <a:lnTo>
                    <a:pt x="20" y="20"/>
                  </a:lnTo>
                  <a:lnTo>
                    <a:pt x="35" y="9"/>
                  </a:lnTo>
                  <a:lnTo>
                    <a:pt x="51" y="2"/>
                  </a:lnTo>
                  <a:lnTo>
                    <a:pt x="7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23" name="Group 49"/>
          <p:cNvGrpSpPr/>
          <p:nvPr/>
        </p:nvGrpSpPr>
        <p:grpSpPr>
          <a:xfrm>
            <a:off x="8703391" y="4581444"/>
            <a:ext cx="897695" cy="887376"/>
            <a:chOff x="4356100" y="3465513"/>
            <a:chExt cx="552450" cy="546100"/>
          </a:xfrm>
          <a:solidFill>
            <a:schemeClr val="bg1"/>
          </a:solidFill>
        </p:grpSpPr>
        <p:sp>
          <p:nvSpPr>
            <p:cNvPr id="24" name="Freeform 242"/>
            <p:cNvSpPr>
              <a:spLocks/>
            </p:cNvSpPr>
            <p:nvPr/>
          </p:nvSpPr>
          <p:spPr bwMode="auto">
            <a:xfrm>
              <a:off x="4486275" y="3465513"/>
              <a:ext cx="422275" cy="422275"/>
            </a:xfrm>
            <a:custGeom>
              <a:avLst/>
              <a:gdLst>
                <a:gd name="T0" fmla="*/ 2000 w 2664"/>
                <a:gd name="T1" fmla="*/ 115 h 2664"/>
                <a:gd name="T2" fmla="*/ 2063 w 2664"/>
                <a:gd name="T3" fmla="*/ 268 h 2664"/>
                <a:gd name="T4" fmla="*/ 2150 w 2664"/>
                <a:gd name="T5" fmla="*/ 560 h 2664"/>
                <a:gd name="T6" fmla="*/ 2425 w 2664"/>
                <a:gd name="T7" fmla="*/ 602 h 2664"/>
                <a:gd name="T8" fmla="*/ 2566 w 2664"/>
                <a:gd name="T9" fmla="*/ 688 h 2664"/>
                <a:gd name="T10" fmla="*/ 2660 w 2664"/>
                <a:gd name="T11" fmla="*/ 999 h 2664"/>
                <a:gd name="T12" fmla="*/ 2552 w 2664"/>
                <a:gd name="T13" fmla="*/ 1126 h 2664"/>
                <a:gd name="T14" fmla="*/ 2552 w 2664"/>
                <a:gd name="T15" fmla="*/ 1538 h 2664"/>
                <a:gd name="T16" fmla="*/ 2660 w 2664"/>
                <a:gd name="T17" fmla="*/ 1662 h 2664"/>
                <a:gd name="T18" fmla="*/ 2565 w 2664"/>
                <a:gd name="T19" fmla="*/ 1976 h 2664"/>
                <a:gd name="T20" fmla="*/ 2426 w 2664"/>
                <a:gd name="T21" fmla="*/ 2062 h 2664"/>
                <a:gd name="T22" fmla="*/ 2149 w 2664"/>
                <a:gd name="T23" fmla="*/ 2103 h 2664"/>
                <a:gd name="T24" fmla="*/ 2062 w 2664"/>
                <a:gd name="T25" fmla="*/ 2395 h 2664"/>
                <a:gd name="T26" fmla="*/ 1999 w 2664"/>
                <a:gd name="T27" fmla="*/ 2548 h 2664"/>
                <a:gd name="T28" fmla="*/ 1706 w 2664"/>
                <a:gd name="T29" fmla="*/ 2664 h 2664"/>
                <a:gd name="T30" fmla="*/ 1551 w 2664"/>
                <a:gd name="T31" fmla="*/ 2576 h 2664"/>
                <a:gd name="T32" fmla="*/ 1481 w 2664"/>
                <a:gd name="T33" fmla="*/ 2322 h 2664"/>
                <a:gd name="T34" fmla="*/ 1579 w 2664"/>
                <a:gd name="T35" fmla="*/ 2308 h 2664"/>
                <a:gd name="T36" fmla="*/ 1691 w 2664"/>
                <a:gd name="T37" fmla="*/ 2520 h 2664"/>
                <a:gd name="T38" fmla="*/ 1914 w 2664"/>
                <a:gd name="T39" fmla="*/ 2435 h 2664"/>
                <a:gd name="T40" fmla="*/ 1849 w 2664"/>
                <a:gd name="T41" fmla="*/ 2216 h 2664"/>
                <a:gd name="T42" fmla="*/ 1982 w 2664"/>
                <a:gd name="T43" fmla="*/ 2071 h 2664"/>
                <a:gd name="T44" fmla="*/ 2179 w 2664"/>
                <a:gd name="T45" fmla="*/ 1854 h 2664"/>
                <a:gd name="T46" fmla="*/ 2421 w 2664"/>
                <a:gd name="T47" fmla="*/ 1921 h 2664"/>
                <a:gd name="T48" fmla="*/ 2524 w 2664"/>
                <a:gd name="T49" fmla="*/ 1696 h 2664"/>
                <a:gd name="T50" fmla="*/ 2310 w 2664"/>
                <a:gd name="T51" fmla="*/ 1578 h 2664"/>
                <a:gd name="T52" fmla="*/ 2316 w 2664"/>
                <a:gd name="T53" fmla="*/ 1293 h 2664"/>
                <a:gd name="T54" fmla="*/ 2322 w 2664"/>
                <a:gd name="T55" fmla="*/ 1072 h 2664"/>
                <a:gd name="T56" fmla="*/ 2525 w 2664"/>
                <a:gd name="T57" fmla="*/ 962 h 2664"/>
                <a:gd name="T58" fmla="*/ 2428 w 2664"/>
                <a:gd name="T59" fmla="*/ 745 h 2664"/>
                <a:gd name="T60" fmla="*/ 2180 w 2664"/>
                <a:gd name="T61" fmla="*/ 810 h 2664"/>
                <a:gd name="T62" fmla="*/ 1983 w 2664"/>
                <a:gd name="T63" fmla="*/ 593 h 2664"/>
                <a:gd name="T64" fmla="*/ 1850 w 2664"/>
                <a:gd name="T65" fmla="*/ 448 h 2664"/>
                <a:gd name="T66" fmla="*/ 1915 w 2664"/>
                <a:gd name="T67" fmla="*/ 228 h 2664"/>
                <a:gd name="T68" fmla="*/ 1686 w 2664"/>
                <a:gd name="T69" fmla="*/ 146 h 2664"/>
                <a:gd name="T70" fmla="*/ 1563 w 2664"/>
                <a:gd name="T71" fmla="*/ 364 h 2664"/>
                <a:gd name="T72" fmla="*/ 1218 w 2664"/>
                <a:gd name="T73" fmla="*/ 354 h 2664"/>
                <a:gd name="T74" fmla="*/ 1063 w 2664"/>
                <a:gd name="T75" fmla="*/ 325 h 2664"/>
                <a:gd name="T76" fmla="*/ 953 w 2664"/>
                <a:gd name="T77" fmla="*/ 139 h 2664"/>
                <a:gd name="T78" fmla="*/ 743 w 2664"/>
                <a:gd name="T79" fmla="*/ 255 h 2664"/>
                <a:gd name="T80" fmla="*/ 801 w 2664"/>
                <a:gd name="T81" fmla="*/ 501 h 2664"/>
                <a:gd name="T82" fmla="*/ 553 w 2664"/>
                <a:gd name="T83" fmla="*/ 732 h 2664"/>
                <a:gd name="T84" fmla="*/ 430 w 2664"/>
                <a:gd name="T85" fmla="*/ 810 h 2664"/>
                <a:gd name="T86" fmla="*/ 221 w 2664"/>
                <a:gd name="T87" fmla="*/ 757 h 2664"/>
                <a:gd name="T88" fmla="*/ 154 w 2664"/>
                <a:gd name="T89" fmla="*/ 988 h 2664"/>
                <a:gd name="T90" fmla="*/ 368 w 2664"/>
                <a:gd name="T91" fmla="*/ 1116 h 2664"/>
                <a:gd name="T92" fmla="*/ 309 w 2664"/>
                <a:gd name="T93" fmla="*/ 1195 h 2664"/>
                <a:gd name="T94" fmla="*/ 43 w 2664"/>
                <a:gd name="T95" fmla="*/ 1074 h 2664"/>
                <a:gd name="T96" fmla="*/ 4 w 2664"/>
                <a:gd name="T97" fmla="*/ 915 h 2664"/>
                <a:gd name="T98" fmla="*/ 159 w 2664"/>
                <a:gd name="T99" fmla="*/ 627 h 2664"/>
                <a:gd name="T100" fmla="*/ 324 w 2664"/>
                <a:gd name="T101" fmla="*/ 615 h 2664"/>
                <a:gd name="T102" fmla="*/ 660 w 2664"/>
                <a:gd name="T103" fmla="*/ 430 h 2664"/>
                <a:gd name="T104" fmla="*/ 616 w 2664"/>
                <a:gd name="T105" fmla="*/ 184 h 2664"/>
                <a:gd name="T106" fmla="*/ 889 w 2664"/>
                <a:gd name="T107" fmla="*/ 13 h 2664"/>
                <a:gd name="T108" fmla="*/ 1054 w 2664"/>
                <a:gd name="T109" fmla="*/ 27 h 2664"/>
                <a:gd name="T110" fmla="*/ 1252 w 2664"/>
                <a:gd name="T111" fmla="*/ 211 h 2664"/>
                <a:gd name="T112" fmla="*/ 1570 w 2664"/>
                <a:gd name="T113" fmla="*/ 62 h 2664"/>
                <a:gd name="T114" fmla="*/ 1720 w 2664"/>
                <a:gd name="T115" fmla="*/ 0 h 26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2664" h="2664">
                  <a:moveTo>
                    <a:pt x="1720" y="0"/>
                  </a:moveTo>
                  <a:lnTo>
                    <a:pt x="1749" y="4"/>
                  </a:lnTo>
                  <a:lnTo>
                    <a:pt x="1777" y="13"/>
                  </a:lnTo>
                  <a:lnTo>
                    <a:pt x="1951" y="86"/>
                  </a:lnTo>
                  <a:lnTo>
                    <a:pt x="1977" y="98"/>
                  </a:lnTo>
                  <a:lnTo>
                    <a:pt x="2000" y="115"/>
                  </a:lnTo>
                  <a:lnTo>
                    <a:pt x="2020" y="135"/>
                  </a:lnTo>
                  <a:lnTo>
                    <a:pt x="2036" y="158"/>
                  </a:lnTo>
                  <a:lnTo>
                    <a:pt x="2050" y="185"/>
                  </a:lnTo>
                  <a:lnTo>
                    <a:pt x="2059" y="212"/>
                  </a:lnTo>
                  <a:lnTo>
                    <a:pt x="2063" y="240"/>
                  </a:lnTo>
                  <a:lnTo>
                    <a:pt x="2063" y="268"/>
                  </a:lnTo>
                  <a:lnTo>
                    <a:pt x="2059" y="296"/>
                  </a:lnTo>
                  <a:lnTo>
                    <a:pt x="2050" y="324"/>
                  </a:lnTo>
                  <a:lnTo>
                    <a:pt x="2005" y="431"/>
                  </a:lnTo>
                  <a:lnTo>
                    <a:pt x="2055" y="471"/>
                  </a:lnTo>
                  <a:lnTo>
                    <a:pt x="2104" y="515"/>
                  </a:lnTo>
                  <a:lnTo>
                    <a:pt x="2150" y="560"/>
                  </a:lnTo>
                  <a:lnTo>
                    <a:pt x="2193" y="608"/>
                  </a:lnTo>
                  <a:lnTo>
                    <a:pt x="2234" y="660"/>
                  </a:lnTo>
                  <a:lnTo>
                    <a:pt x="2341" y="615"/>
                  </a:lnTo>
                  <a:lnTo>
                    <a:pt x="2369" y="606"/>
                  </a:lnTo>
                  <a:lnTo>
                    <a:pt x="2396" y="602"/>
                  </a:lnTo>
                  <a:lnTo>
                    <a:pt x="2425" y="602"/>
                  </a:lnTo>
                  <a:lnTo>
                    <a:pt x="2453" y="606"/>
                  </a:lnTo>
                  <a:lnTo>
                    <a:pt x="2480" y="615"/>
                  </a:lnTo>
                  <a:lnTo>
                    <a:pt x="2506" y="628"/>
                  </a:lnTo>
                  <a:lnTo>
                    <a:pt x="2529" y="645"/>
                  </a:lnTo>
                  <a:lnTo>
                    <a:pt x="2549" y="665"/>
                  </a:lnTo>
                  <a:lnTo>
                    <a:pt x="2566" y="688"/>
                  </a:lnTo>
                  <a:lnTo>
                    <a:pt x="2580" y="714"/>
                  </a:lnTo>
                  <a:lnTo>
                    <a:pt x="2651" y="888"/>
                  </a:lnTo>
                  <a:lnTo>
                    <a:pt x="2660" y="915"/>
                  </a:lnTo>
                  <a:lnTo>
                    <a:pt x="2664" y="944"/>
                  </a:lnTo>
                  <a:lnTo>
                    <a:pt x="2664" y="971"/>
                  </a:lnTo>
                  <a:lnTo>
                    <a:pt x="2660" y="999"/>
                  </a:lnTo>
                  <a:lnTo>
                    <a:pt x="2651" y="1027"/>
                  </a:lnTo>
                  <a:lnTo>
                    <a:pt x="2638" y="1052"/>
                  </a:lnTo>
                  <a:lnTo>
                    <a:pt x="2621" y="1075"/>
                  </a:lnTo>
                  <a:lnTo>
                    <a:pt x="2601" y="1095"/>
                  </a:lnTo>
                  <a:lnTo>
                    <a:pt x="2577" y="1112"/>
                  </a:lnTo>
                  <a:lnTo>
                    <a:pt x="2552" y="1126"/>
                  </a:lnTo>
                  <a:lnTo>
                    <a:pt x="2445" y="1170"/>
                  </a:lnTo>
                  <a:lnTo>
                    <a:pt x="2453" y="1251"/>
                  </a:lnTo>
                  <a:lnTo>
                    <a:pt x="2456" y="1331"/>
                  </a:lnTo>
                  <a:lnTo>
                    <a:pt x="2453" y="1413"/>
                  </a:lnTo>
                  <a:lnTo>
                    <a:pt x="2445" y="1493"/>
                  </a:lnTo>
                  <a:lnTo>
                    <a:pt x="2552" y="1538"/>
                  </a:lnTo>
                  <a:lnTo>
                    <a:pt x="2579" y="1552"/>
                  </a:lnTo>
                  <a:lnTo>
                    <a:pt x="2602" y="1568"/>
                  </a:lnTo>
                  <a:lnTo>
                    <a:pt x="2622" y="1589"/>
                  </a:lnTo>
                  <a:lnTo>
                    <a:pt x="2638" y="1612"/>
                  </a:lnTo>
                  <a:lnTo>
                    <a:pt x="2650" y="1636"/>
                  </a:lnTo>
                  <a:lnTo>
                    <a:pt x="2660" y="1662"/>
                  </a:lnTo>
                  <a:lnTo>
                    <a:pt x="2664" y="1691"/>
                  </a:lnTo>
                  <a:lnTo>
                    <a:pt x="2664" y="1719"/>
                  </a:lnTo>
                  <a:lnTo>
                    <a:pt x="2660" y="1748"/>
                  </a:lnTo>
                  <a:lnTo>
                    <a:pt x="2651" y="1775"/>
                  </a:lnTo>
                  <a:lnTo>
                    <a:pt x="2579" y="1949"/>
                  </a:lnTo>
                  <a:lnTo>
                    <a:pt x="2565" y="1976"/>
                  </a:lnTo>
                  <a:lnTo>
                    <a:pt x="2548" y="2000"/>
                  </a:lnTo>
                  <a:lnTo>
                    <a:pt x="2528" y="2019"/>
                  </a:lnTo>
                  <a:lnTo>
                    <a:pt x="2505" y="2035"/>
                  </a:lnTo>
                  <a:lnTo>
                    <a:pt x="2479" y="2048"/>
                  </a:lnTo>
                  <a:lnTo>
                    <a:pt x="2453" y="2056"/>
                  </a:lnTo>
                  <a:lnTo>
                    <a:pt x="2426" y="2062"/>
                  </a:lnTo>
                  <a:lnTo>
                    <a:pt x="2397" y="2062"/>
                  </a:lnTo>
                  <a:lnTo>
                    <a:pt x="2369" y="2058"/>
                  </a:lnTo>
                  <a:lnTo>
                    <a:pt x="2340" y="2048"/>
                  </a:lnTo>
                  <a:lnTo>
                    <a:pt x="2233" y="2004"/>
                  </a:lnTo>
                  <a:lnTo>
                    <a:pt x="2192" y="2054"/>
                  </a:lnTo>
                  <a:lnTo>
                    <a:pt x="2149" y="2103"/>
                  </a:lnTo>
                  <a:lnTo>
                    <a:pt x="2103" y="2149"/>
                  </a:lnTo>
                  <a:lnTo>
                    <a:pt x="2054" y="2191"/>
                  </a:lnTo>
                  <a:lnTo>
                    <a:pt x="2004" y="2232"/>
                  </a:lnTo>
                  <a:lnTo>
                    <a:pt x="2048" y="2340"/>
                  </a:lnTo>
                  <a:lnTo>
                    <a:pt x="2058" y="2367"/>
                  </a:lnTo>
                  <a:lnTo>
                    <a:pt x="2062" y="2395"/>
                  </a:lnTo>
                  <a:lnTo>
                    <a:pt x="2062" y="2423"/>
                  </a:lnTo>
                  <a:lnTo>
                    <a:pt x="2058" y="2452"/>
                  </a:lnTo>
                  <a:lnTo>
                    <a:pt x="2048" y="2479"/>
                  </a:lnTo>
                  <a:lnTo>
                    <a:pt x="2035" y="2504"/>
                  </a:lnTo>
                  <a:lnTo>
                    <a:pt x="2019" y="2528"/>
                  </a:lnTo>
                  <a:lnTo>
                    <a:pt x="1999" y="2548"/>
                  </a:lnTo>
                  <a:lnTo>
                    <a:pt x="1975" y="2564"/>
                  </a:lnTo>
                  <a:lnTo>
                    <a:pt x="1950" y="2578"/>
                  </a:lnTo>
                  <a:lnTo>
                    <a:pt x="1776" y="2650"/>
                  </a:lnTo>
                  <a:lnTo>
                    <a:pt x="1753" y="2657"/>
                  </a:lnTo>
                  <a:lnTo>
                    <a:pt x="1730" y="2661"/>
                  </a:lnTo>
                  <a:lnTo>
                    <a:pt x="1706" y="2664"/>
                  </a:lnTo>
                  <a:lnTo>
                    <a:pt x="1672" y="2660"/>
                  </a:lnTo>
                  <a:lnTo>
                    <a:pt x="1637" y="2650"/>
                  </a:lnTo>
                  <a:lnTo>
                    <a:pt x="1610" y="2636"/>
                  </a:lnTo>
                  <a:lnTo>
                    <a:pt x="1588" y="2619"/>
                  </a:lnTo>
                  <a:lnTo>
                    <a:pt x="1568" y="2599"/>
                  </a:lnTo>
                  <a:lnTo>
                    <a:pt x="1551" y="2576"/>
                  </a:lnTo>
                  <a:lnTo>
                    <a:pt x="1538" y="2551"/>
                  </a:lnTo>
                  <a:lnTo>
                    <a:pt x="1472" y="2391"/>
                  </a:lnTo>
                  <a:lnTo>
                    <a:pt x="1467" y="2373"/>
                  </a:lnTo>
                  <a:lnTo>
                    <a:pt x="1467" y="2355"/>
                  </a:lnTo>
                  <a:lnTo>
                    <a:pt x="1472" y="2338"/>
                  </a:lnTo>
                  <a:lnTo>
                    <a:pt x="1481" y="2322"/>
                  </a:lnTo>
                  <a:lnTo>
                    <a:pt x="1493" y="2309"/>
                  </a:lnTo>
                  <a:lnTo>
                    <a:pt x="1510" y="2299"/>
                  </a:lnTo>
                  <a:lnTo>
                    <a:pt x="1528" y="2295"/>
                  </a:lnTo>
                  <a:lnTo>
                    <a:pt x="1546" y="2295"/>
                  </a:lnTo>
                  <a:lnTo>
                    <a:pt x="1564" y="2300"/>
                  </a:lnTo>
                  <a:lnTo>
                    <a:pt x="1579" y="2308"/>
                  </a:lnTo>
                  <a:lnTo>
                    <a:pt x="1593" y="2321"/>
                  </a:lnTo>
                  <a:lnTo>
                    <a:pt x="1602" y="2338"/>
                  </a:lnTo>
                  <a:lnTo>
                    <a:pt x="1667" y="2497"/>
                  </a:lnTo>
                  <a:lnTo>
                    <a:pt x="1674" y="2508"/>
                  </a:lnTo>
                  <a:lnTo>
                    <a:pt x="1681" y="2515"/>
                  </a:lnTo>
                  <a:lnTo>
                    <a:pt x="1691" y="2520"/>
                  </a:lnTo>
                  <a:lnTo>
                    <a:pt x="1701" y="2523"/>
                  </a:lnTo>
                  <a:lnTo>
                    <a:pt x="1713" y="2523"/>
                  </a:lnTo>
                  <a:lnTo>
                    <a:pt x="1722" y="2520"/>
                  </a:lnTo>
                  <a:lnTo>
                    <a:pt x="1896" y="2449"/>
                  </a:lnTo>
                  <a:lnTo>
                    <a:pt x="1906" y="2443"/>
                  </a:lnTo>
                  <a:lnTo>
                    <a:pt x="1914" y="2435"/>
                  </a:lnTo>
                  <a:lnTo>
                    <a:pt x="1919" y="2425"/>
                  </a:lnTo>
                  <a:lnTo>
                    <a:pt x="1923" y="2415"/>
                  </a:lnTo>
                  <a:lnTo>
                    <a:pt x="1923" y="2404"/>
                  </a:lnTo>
                  <a:lnTo>
                    <a:pt x="1919" y="2394"/>
                  </a:lnTo>
                  <a:lnTo>
                    <a:pt x="1853" y="2235"/>
                  </a:lnTo>
                  <a:lnTo>
                    <a:pt x="1849" y="2216"/>
                  </a:lnTo>
                  <a:lnTo>
                    <a:pt x="1849" y="2197"/>
                  </a:lnTo>
                  <a:lnTo>
                    <a:pt x="1855" y="2178"/>
                  </a:lnTo>
                  <a:lnTo>
                    <a:pt x="1865" y="2162"/>
                  </a:lnTo>
                  <a:lnTo>
                    <a:pt x="1879" y="2149"/>
                  </a:lnTo>
                  <a:lnTo>
                    <a:pt x="1932" y="2111"/>
                  </a:lnTo>
                  <a:lnTo>
                    <a:pt x="1982" y="2071"/>
                  </a:lnTo>
                  <a:lnTo>
                    <a:pt x="2028" y="2027"/>
                  </a:lnTo>
                  <a:lnTo>
                    <a:pt x="2072" y="1981"/>
                  </a:lnTo>
                  <a:lnTo>
                    <a:pt x="2112" y="1931"/>
                  </a:lnTo>
                  <a:lnTo>
                    <a:pt x="2150" y="1878"/>
                  </a:lnTo>
                  <a:lnTo>
                    <a:pt x="2163" y="1864"/>
                  </a:lnTo>
                  <a:lnTo>
                    <a:pt x="2179" y="1854"/>
                  </a:lnTo>
                  <a:lnTo>
                    <a:pt x="2197" y="1849"/>
                  </a:lnTo>
                  <a:lnTo>
                    <a:pt x="2216" y="1848"/>
                  </a:lnTo>
                  <a:lnTo>
                    <a:pt x="2236" y="1853"/>
                  </a:lnTo>
                  <a:lnTo>
                    <a:pt x="2395" y="1919"/>
                  </a:lnTo>
                  <a:lnTo>
                    <a:pt x="2408" y="1922"/>
                  </a:lnTo>
                  <a:lnTo>
                    <a:pt x="2421" y="1921"/>
                  </a:lnTo>
                  <a:lnTo>
                    <a:pt x="2433" y="1916"/>
                  </a:lnTo>
                  <a:lnTo>
                    <a:pt x="2442" y="1908"/>
                  </a:lnTo>
                  <a:lnTo>
                    <a:pt x="2450" y="1896"/>
                  </a:lnTo>
                  <a:lnTo>
                    <a:pt x="2523" y="1722"/>
                  </a:lnTo>
                  <a:lnTo>
                    <a:pt x="2525" y="1710"/>
                  </a:lnTo>
                  <a:lnTo>
                    <a:pt x="2524" y="1696"/>
                  </a:lnTo>
                  <a:lnTo>
                    <a:pt x="2519" y="1684"/>
                  </a:lnTo>
                  <a:lnTo>
                    <a:pt x="2511" y="1675"/>
                  </a:lnTo>
                  <a:lnTo>
                    <a:pt x="2499" y="1668"/>
                  </a:lnTo>
                  <a:lnTo>
                    <a:pt x="2340" y="1602"/>
                  </a:lnTo>
                  <a:lnTo>
                    <a:pt x="2323" y="1592"/>
                  </a:lnTo>
                  <a:lnTo>
                    <a:pt x="2310" y="1578"/>
                  </a:lnTo>
                  <a:lnTo>
                    <a:pt x="2301" y="1561"/>
                  </a:lnTo>
                  <a:lnTo>
                    <a:pt x="2297" y="1542"/>
                  </a:lnTo>
                  <a:lnTo>
                    <a:pt x="2298" y="1523"/>
                  </a:lnTo>
                  <a:lnTo>
                    <a:pt x="2310" y="1447"/>
                  </a:lnTo>
                  <a:lnTo>
                    <a:pt x="2316" y="1370"/>
                  </a:lnTo>
                  <a:lnTo>
                    <a:pt x="2316" y="1293"/>
                  </a:lnTo>
                  <a:lnTo>
                    <a:pt x="2310" y="1218"/>
                  </a:lnTo>
                  <a:lnTo>
                    <a:pt x="2298" y="1141"/>
                  </a:lnTo>
                  <a:lnTo>
                    <a:pt x="2297" y="1122"/>
                  </a:lnTo>
                  <a:lnTo>
                    <a:pt x="2301" y="1103"/>
                  </a:lnTo>
                  <a:lnTo>
                    <a:pt x="2310" y="1086"/>
                  </a:lnTo>
                  <a:lnTo>
                    <a:pt x="2322" y="1072"/>
                  </a:lnTo>
                  <a:lnTo>
                    <a:pt x="2340" y="1063"/>
                  </a:lnTo>
                  <a:lnTo>
                    <a:pt x="2499" y="996"/>
                  </a:lnTo>
                  <a:lnTo>
                    <a:pt x="2509" y="991"/>
                  </a:lnTo>
                  <a:lnTo>
                    <a:pt x="2517" y="983"/>
                  </a:lnTo>
                  <a:lnTo>
                    <a:pt x="2523" y="973"/>
                  </a:lnTo>
                  <a:lnTo>
                    <a:pt x="2525" y="962"/>
                  </a:lnTo>
                  <a:lnTo>
                    <a:pt x="2525" y="952"/>
                  </a:lnTo>
                  <a:lnTo>
                    <a:pt x="2523" y="941"/>
                  </a:lnTo>
                  <a:lnTo>
                    <a:pt x="2451" y="768"/>
                  </a:lnTo>
                  <a:lnTo>
                    <a:pt x="2445" y="758"/>
                  </a:lnTo>
                  <a:lnTo>
                    <a:pt x="2437" y="751"/>
                  </a:lnTo>
                  <a:lnTo>
                    <a:pt x="2428" y="745"/>
                  </a:lnTo>
                  <a:lnTo>
                    <a:pt x="2412" y="742"/>
                  </a:lnTo>
                  <a:lnTo>
                    <a:pt x="2396" y="745"/>
                  </a:lnTo>
                  <a:lnTo>
                    <a:pt x="2236" y="811"/>
                  </a:lnTo>
                  <a:lnTo>
                    <a:pt x="2217" y="816"/>
                  </a:lnTo>
                  <a:lnTo>
                    <a:pt x="2198" y="815"/>
                  </a:lnTo>
                  <a:lnTo>
                    <a:pt x="2180" y="810"/>
                  </a:lnTo>
                  <a:lnTo>
                    <a:pt x="2164" y="799"/>
                  </a:lnTo>
                  <a:lnTo>
                    <a:pt x="2150" y="784"/>
                  </a:lnTo>
                  <a:lnTo>
                    <a:pt x="2113" y="732"/>
                  </a:lnTo>
                  <a:lnTo>
                    <a:pt x="2072" y="682"/>
                  </a:lnTo>
                  <a:lnTo>
                    <a:pt x="2029" y="636"/>
                  </a:lnTo>
                  <a:lnTo>
                    <a:pt x="1983" y="593"/>
                  </a:lnTo>
                  <a:lnTo>
                    <a:pt x="1933" y="551"/>
                  </a:lnTo>
                  <a:lnTo>
                    <a:pt x="1880" y="515"/>
                  </a:lnTo>
                  <a:lnTo>
                    <a:pt x="1866" y="501"/>
                  </a:lnTo>
                  <a:lnTo>
                    <a:pt x="1855" y="485"/>
                  </a:lnTo>
                  <a:lnTo>
                    <a:pt x="1850" y="467"/>
                  </a:lnTo>
                  <a:lnTo>
                    <a:pt x="1850" y="448"/>
                  </a:lnTo>
                  <a:lnTo>
                    <a:pt x="1855" y="429"/>
                  </a:lnTo>
                  <a:lnTo>
                    <a:pt x="1920" y="269"/>
                  </a:lnTo>
                  <a:lnTo>
                    <a:pt x="1924" y="258"/>
                  </a:lnTo>
                  <a:lnTo>
                    <a:pt x="1924" y="248"/>
                  </a:lnTo>
                  <a:lnTo>
                    <a:pt x="1920" y="237"/>
                  </a:lnTo>
                  <a:lnTo>
                    <a:pt x="1915" y="228"/>
                  </a:lnTo>
                  <a:lnTo>
                    <a:pt x="1908" y="221"/>
                  </a:lnTo>
                  <a:lnTo>
                    <a:pt x="1898" y="215"/>
                  </a:lnTo>
                  <a:lnTo>
                    <a:pt x="1724" y="143"/>
                  </a:lnTo>
                  <a:lnTo>
                    <a:pt x="1711" y="139"/>
                  </a:lnTo>
                  <a:lnTo>
                    <a:pt x="1698" y="140"/>
                  </a:lnTo>
                  <a:lnTo>
                    <a:pt x="1686" y="146"/>
                  </a:lnTo>
                  <a:lnTo>
                    <a:pt x="1676" y="154"/>
                  </a:lnTo>
                  <a:lnTo>
                    <a:pt x="1670" y="165"/>
                  </a:lnTo>
                  <a:lnTo>
                    <a:pt x="1603" y="325"/>
                  </a:lnTo>
                  <a:lnTo>
                    <a:pt x="1594" y="342"/>
                  </a:lnTo>
                  <a:lnTo>
                    <a:pt x="1580" y="354"/>
                  </a:lnTo>
                  <a:lnTo>
                    <a:pt x="1563" y="364"/>
                  </a:lnTo>
                  <a:lnTo>
                    <a:pt x="1544" y="368"/>
                  </a:lnTo>
                  <a:lnTo>
                    <a:pt x="1524" y="367"/>
                  </a:lnTo>
                  <a:lnTo>
                    <a:pt x="1448" y="354"/>
                  </a:lnTo>
                  <a:lnTo>
                    <a:pt x="1372" y="348"/>
                  </a:lnTo>
                  <a:lnTo>
                    <a:pt x="1295" y="348"/>
                  </a:lnTo>
                  <a:lnTo>
                    <a:pt x="1218" y="354"/>
                  </a:lnTo>
                  <a:lnTo>
                    <a:pt x="1142" y="367"/>
                  </a:lnTo>
                  <a:lnTo>
                    <a:pt x="1122" y="368"/>
                  </a:lnTo>
                  <a:lnTo>
                    <a:pt x="1104" y="364"/>
                  </a:lnTo>
                  <a:lnTo>
                    <a:pt x="1087" y="355"/>
                  </a:lnTo>
                  <a:lnTo>
                    <a:pt x="1074" y="342"/>
                  </a:lnTo>
                  <a:lnTo>
                    <a:pt x="1063" y="325"/>
                  </a:lnTo>
                  <a:lnTo>
                    <a:pt x="998" y="165"/>
                  </a:lnTo>
                  <a:lnTo>
                    <a:pt x="991" y="155"/>
                  </a:lnTo>
                  <a:lnTo>
                    <a:pt x="984" y="148"/>
                  </a:lnTo>
                  <a:lnTo>
                    <a:pt x="975" y="143"/>
                  </a:lnTo>
                  <a:lnTo>
                    <a:pt x="964" y="139"/>
                  </a:lnTo>
                  <a:lnTo>
                    <a:pt x="953" y="139"/>
                  </a:lnTo>
                  <a:lnTo>
                    <a:pt x="943" y="143"/>
                  </a:lnTo>
                  <a:lnTo>
                    <a:pt x="769" y="214"/>
                  </a:lnTo>
                  <a:lnTo>
                    <a:pt x="757" y="222"/>
                  </a:lnTo>
                  <a:lnTo>
                    <a:pt x="749" y="231"/>
                  </a:lnTo>
                  <a:lnTo>
                    <a:pt x="745" y="243"/>
                  </a:lnTo>
                  <a:lnTo>
                    <a:pt x="743" y="255"/>
                  </a:lnTo>
                  <a:lnTo>
                    <a:pt x="746" y="269"/>
                  </a:lnTo>
                  <a:lnTo>
                    <a:pt x="812" y="428"/>
                  </a:lnTo>
                  <a:lnTo>
                    <a:pt x="817" y="447"/>
                  </a:lnTo>
                  <a:lnTo>
                    <a:pt x="816" y="466"/>
                  </a:lnTo>
                  <a:lnTo>
                    <a:pt x="811" y="484"/>
                  </a:lnTo>
                  <a:lnTo>
                    <a:pt x="801" y="501"/>
                  </a:lnTo>
                  <a:lnTo>
                    <a:pt x="786" y="514"/>
                  </a:lnTo>
                  <a:lnTo>
                    <a:pt x="733" y="551"/>
                  </a:lnTo>
                  <a:lnTo>
                    <a:pt x="684" y="592"/>
                  </a:lnTo>
                  <a:lnTo>
                    <a:pt x="637" y="635"/>
                  </a:lnTo>
                  <a:lnTo>
                    <a:pt x="593" y="682"/>
                  </a:lnTo>
                  <a:lnTo>
                    <a:pt x="553" y="732"/>
                  </a:lnTo>
                  <a:lnTo>
                    <a:pt x="515" y="784"/>
                  </a:lnTo>
                  <a:lnTo>
                    <a:pt x="502" y="798"/>
                  </a:lnTo>
                  <a:lnTo>
                    <a:pt x="486" y="809"/>
                  </a:lnTo>
                  <a:lnTo>
                    <a:pt x="468" y="814"/>
                  </a:lnTo>
                  <a:lnTo>
                    <a:pt x="449" y="815"/>
                  </a:lnTo>
                  <a:lnTo>
                    <a:pt x="430" y="810"/>
                  </a:lnTo>
                  <a:lnTo>
                    <a:pt x="270" y="743"/>
                  </a:lnTo>
                  <a:lnTo>
                    <a:pt x="260" y="741"/>
                  </a:lnTo>
                  <a:lnTo>
                    <a:pt x="249" y="741"/>
                  </a:lnTo>
                  <a:lnTo>
                    <a:pt x="238" y="743"/>
                  </a:lnTo>
                  <a:lnTo>
                    <a:pt x="229" y="750"/>
                  </a:lnTo>
                  <a:lnTo>
                    <a:pt x="221" y="757"/>
                  </a:lnTo>
                  <a:lnTo>
                    <a:pt x="215" y="766"/>
                  </a:lnTo>
                  <a:lnTo>
                    <a:pt x="144" y="940"/>
                  </a:lnTo>
                  <a:lnTo>
                    <a:pt x="140" y="953"/>
                  </a:lnTo>
                  <a:lnTo>
                    <a:pt x="141" y="966"/>
                  </a:lnTo>
                  <a:lnTo>
                    <a:pt x="146" y="978"/>
                  </a:lnTo>
                  <a:lnTo>
                    <a:pt x="154" y="988"/>
                  </a:lnTo>
                  <a:lnTo>
                    <a:pt x="166" y="995"/>
                  </a:lnTo>
                  <a:lnTo>
                    <a:pt x="326" y="1061"/>
                  </a:lnTo>
                  <a:lnTo>
                    <a:pt x="342" y="1070"/>
                  </a:lnTo>
                  <a:lnTo>
                    <a:pt x="354" y="1083"/>
                  </a:lnTo>
                  <a:lnTo>
                    <a:pt x="364" y="1098"/>
                  </a:lnTo>
                  <a:lnTo>
                    <a:pt x="368" y="1116"/>
                  </a:lnTo>
                  <a:lnTo>
                    <a:pt x="369" y="1134"/>
                  </a:lnTo>
                  <a:lnTo>
                    <a:pt x="364" y="1152"/>
                  </a:lnTo>
                  <a:lnTo>
                    <a:pt x="354" y="1169"/>
                  </a:lnTo>
                  <a:lnTo>
                    <a:pt x="342" y="1182"/>
                  </a:lnTo>
                  <a:lnTo>
                    <a:pt x="326" y="1191"/>
                  </a:lnTo>
                  <a:lnTo>
                    <a:pt x="309" y="1195"/>
                  </a:lnTo>
                  <a:lnTo>
                    <a:pt x="290" y="1195"/>
                  </a:lnTo>
                  <a:lnTo>
                    <a:pt x="272" y="1191"/>
                  </a:lnTo>
                  <a:lnTo>
                    <a:pt x="113" y="1125"/>
                  </a:lnTo>
                  <a:lnTo>
                    <a:pt x="87" y="1111"/>
                  </a:lnTo>
                  <a:lnTo>
                    <a:pt x="62" y="1094"/>
                  </a:lnTo>
                  <a:lnTo>
                    <a:pt x="43" y="1074"/>
                  </a:lnTo>
                  <a:lnTo>
                    <a:pt x="27" y="1051"/>
                  </a:lnTo>
                  <a:lnTo>
                    <a:pt x="14" y="1027"/>
                  </a:lnTo>
                  <a:lnTo>
                    <a:pt x="5" y="999"/>
                  </a:lnTo>
                  <a:lnTo>
                    <a:pt x="0" y="972"/>
                  </a:lnTo>
                  <a:lnTo>
                    <a:pt x="0" y="944"/>
                  </a:lnTo>
                  <a:lnTo>
                    <a:pt x="4" y="915"/>
                  </a:lnTo>
                  <a:lnTo>
                    <a:pt x="14" y="887"/>
                  </a:lnTo>
                  <a:lnTo>
                    <a:pt x="87" y="713"/>
                  </a:lnTo>
                  <a:lnTo>
                    <a:pt x="99" y="687"/>
                  </a:lnTo>
                  <a:lnTo>
                    <a:pt x="116" y="664"/>
                  </a:lnTo>
                  <a:lnTo>
                    <a:pt x="136" y="644"/>
                  </a:lnTo>
                  <a:lnTo>
                    <a:pt x="159" y="627"/>
                  </a:lnTo>
                  <a:lnTo>
                    <a:pt x="185" y="615"/>
                  </a:lnTo>
                  <a:lnTo>
                    <a:pt x="212" y="605"/>
                  </a:lnTo>
                  <a:lnTo>
                    <a:pt x="241" y="601"/>
                  </a:lnTo>
                  <a:lnTo>
                    <a:pt x="269" y="601"/>
                  </a:lnTo>
                  <a:lnTo>
                    <a:pt x="296" y="605"/>
                  </a:lnTo>
                  <a:lnTo>
                    <a:pt x="324" y="615"/>
                  </a:lnTo>
                  <a:lnTo>
                    <a:pt x="433" y="659"/>
                  </a:lnTo>
                  <a:lnTo>
                    <a:pt x="473" y="608"/>
                  </a:lnTo>
                  <a:lnTo>
                    <a:pt x="516" y="560"/>
                  </a:lnTo>
                  <a:lnTo>
                    <a:pt x="561" y="514"/>
                  </a:lnTo>
                  <a:lnTo>
                    <a:pt x="610" y="470"/>
                  </a:lnTo>
                  <a:lnTo>
                    <a:pt x="660" y="430"/>
                  </a:lnTo>
                  <a:lnTo>
                    <a:pt x="616" y="323"/>
                  </a:lnTo>
                  <a:lnTo>
                    <a:pt x="607" y="294"/>
                  </a:lnTo>
                  <a:lnTo>
                    <a:pt x="602" y="266"/>
                  </a:lnTo>
                  <a:lnTo>
                    <a:pt x="603" y="237"/>
                  </a:lnTo>
                  <a:lnTo>
                    <a:pt x="608" y="210"/>
                  </a:lnTo>
                  <a:lnTo>
                    <a:pt x="616" y="184"/>
                  </a:lnTo>
                  <a:lnTo>
                    <a:pt x="629" y="158"/>
                  </a:lnTo>
                  <a:lnTo>
                    <a:pt x="646" y="136"/>
                  </a:lnTo>
                  <a:lnTo>
                    <a:pt x="666" y="115"/>
                  </a:lnTo>
                  <a:lnTo>
                    <a:pt x="689" y="98"/>
                  </a:lnTo>
                  <a:lnTo>
                    <a:pt x="715" y="85"/>
                  </a:lnTo>
                  <a:lnTo>
                    <a:pt x="889" y="13"/>
                  </a:lnTo>
                  <a:lnTo>
                    <a:pt x="917" y="4"/>
                  </a:lnTo>
                  <a:lnTo>
                    <a:pt x="944" y="0"/>
                  </a:lnTo>
                  <a:lnTo>
                    <a:pt x="972" y="0"/>
                  </a:lnTo>
                  <a:lnTo>
                    <a:pt x="1001" y="4"/>
                  </a:lnTo>
                  <a:lnTo>
                    <a:pt x="1028" y="13"/>
                  </a:lnTo>
                  <a:lnTo>
                    <a:pt x="1054" y="27"/>
                  </a:lnTo>
                  <a:lnTo>
                    <a:pt x="1077" y="43"/>
                  </a:lnTo>
                  <a:lnTo>
                    <a:pt x="1097" y="64"/>
                  </a:lnTo>
                  <a:lnTo>
                    <a:pt x="1114" y="87"/>
                  </a:lnTo>
                  <a:lnTo>
                    <a:pt x="1126" y="112"/>
                  </a:lnTo>
                  <a:lnTo>
                    <a:pt x="1172" y="219"/>
                  </a:lnTo>
                  <a:lnTo>
                    <a:pt x="1252" y="211"/>
                  </a:lnTo>
                  <a:lnTo>
                    <a:pt x="1333" y="208"/>
                  </a:lnTo>
                  <a:lnTo>
                    <a:pt x="1414" y="211"/>
                  </a:lnTo>
                  <a:lnTo>
                    <a:pt x="1494" y="219"/>
                  </a:lnTo>
                  <a:lnTo>
                    <a:pt x="1540" y="112"/>
                  </a:lnTo>
                  <a:lnTo>
                    <a:pt x="1552" y="86"/>
                  </a:lnTo>
                  <a:lnTo>
                    <a:pt x="1570" y="62"/>
                  </a:lnTo>
                  <a:lnTo>
                    <a:pt x="1590" y="42"/>
                  </a:lnTo>
                  <a:lnTo>
                    <a:pt x="1613" y="26"/>
                  </a:lnTo>
                  <a:lnTo>
                    <a:pt x="1638" y="13"/>
                  </a:lnTo>
                  <a:lnTo>
                    <a:pt x="1664" y="4"/>
                  </a:lnTo>
                  <a:lnTo>
                    <a:pt x="1692" y="0"/>
                  </a:lnTo>
                  <a:lnTo>
                    <a:pt x="172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5" name="Freeform 243"/>
            <p:cNvSpPr>
              <a:spLocks/>
            </p:cNvSpPr>
            <p:nvPr/>
          </p:nvSpPr>
          <p:spPr bwMode="auto">
            <a:xfrm>
              <a:off x="4606925" y="3586163"/>
              <a:ext cx="180975" cy="180975"/>
            </a:xfrm>
            <a:custGeom>
              <a:avLst/>
              <a:gdLst>
                <a:gd name="T0" fmla="*/ 573 w 1145"/>
                <a:gd name="T1" fmla="*/ 0 h 1143"/>
                <a:gd name="T2" fmla="*/ 694 w 1145"/>
                <a:gd name="T3" fmla="*/ 13 h 1143"/>
                <a:gd name="T4" fmla="*/ 807 w 1145"/>
                <a:gd name="T5" fmla="*/ 51 h 1143"/>
                <a:gd name="T6" fmla="*/ 908 w 1145"/>
                <a:gd name="T7" fmla="*/ 109 h 1143"/>
                <a:gd name="T8" fmla="*/ 995 w 1145"/>
                <a:gd name="T9" fmla="*/ 187 h 1143"/>
                <a:gd name="T10" fmla="*/ 1065 w 1145"/>
                <a:gd name="T11" fmla="*/ 280 h 1143"/>
                <a:gd name="T12" fmla="*/ 1114 w 1145"/>
                <a:gd name="T13" fmla="*/ 388 h 1143"/>
                <a:gd name="T14" fmla="*/ 1140 w 1145"/>
                <a:gd name="T15" fmla="*/ 505 h 1143"/>
                <a:gd name="T16" fmla="*/ 1142 w 1145"/>
                <a:gd name="T17" fmla="*/ 625 h 1143"/>
                <a:gd name="T18" fmla="*/ 1119 w 1145"/>
                <a:gd name="T19" fmla="*/ 737 h 1143"/>
                <a:gd name="T20" fmla="*/ 1077 w 1145"/>
                <a:gd name="T21" fmla="*/ 840 h 1143"/>
                <a:gd name="T22" fmla="*/ 1016 w 1145"/>
                <a:gd name="T23" fmla="*/ 932 h 1143"/>
                <a:gd name="T24" fmla="*/ 939 w 1145"/>
                <a:gd name="T25" fmla="*/ 1010 h 1143"/>
                <a:gd name="T26" fmla="*/ 848 w 1145"/>
                <a:gd name="T27" fmla="*/ 1072 h 1143"/>
                <a:gd name="T28" fmla="*/ 746 w 1145"/>
                <a:gd name="T29" fmla="*/ 1116 h 1143"/>
                <a:gd name="T30" fmla="*/ 634 w 1145"/>
                <a:gd name="T31" fmla="*/ 1139 h 1143"/>
                <a:gd name="T32" fmla="*/ 575 w 1145"/>
                <a:gd name="T33" fmla="*/ 1143 h 1143"/>
                <a:gd name="T34" fmla="*/ 540 w 1145"/>
                <a:gd name="T35" fmla="*/ 1133 h 1143"/>
                <a:gd name="T36" fmla="*/ 515 w 1145"/>
                <a:gd name="T37" fmla="*/ 1108 h 1143"/>
                <a:gd name="T38" fmla="*/ 506 w 1145"/>
                <a:gd name="T39" fmla="*/ 1073 h 1143"/>
                <a:gd name="T40" fmla="*/ 514 w 1145"/>
                <a:gd name="T41" fmla="*/ 1037 h 1143"/>
                <a:gd name="T42" fmla="*/ 539 w 1145"/>
                <a:gd name="T43" fmla="*/ 1012 h 1143"/>
                <a:gd name="T44" fmla="*/ 575 w 1145"/>
                <a:gd name="T45" fmla="*/ 1002 h 1143"/>
                <a:gd name="T46" fmla="*/ 673 w 1145"/>
                <a:gd name="T47" fmla="*/ 990 h 1143"/>
                <a:gd name="T48" fmla="*/ 764 w 1145"/>
                <a:gd name="T49" fmla="*/ 957 h 1143"/>
                <a:gd name="T50" fmla="*/ 844 w 1145"/>
                <a:gd name="T51" fmla="*/ 905 h 1143"/>
                <a:gd name="T52" fmla="*/ 910 w 1145"/>
                <a:gd name="T53" fmla="*/ 838 h 1143"/>
                <a:gd name="T54" fmla="*/ 960 w 1145"/>
                <a:gd name="T55" fmla="*/ 758 h 1143"/>
                <a:gd name="T56" fmla="*/ 992 w 1145"/>
                <a:gd name="T57" fmla="*/ 666 h 1143"/>
                <a:gd name="T58" fmla="*/ 1003 w 1145"/>
                <a:gd name="T59" fmla="*/ 568 h 1143"/>
                <a:gd name="T60" fmla="*/ 990 w 1145"/>
                <a:gd name="T61" fmla="*/ 463 h 1143"/>
                <a:gd name="T62" fmla="*/ 952 w 1145"/>
                <a:gd name="T63" fmla="*/ 367 h 1143"/>
                <a:gd name="T64" fmla="*/ 893 w 1145"/>
                <a:gd name="T65" fmla="*/ 284 h 1143"/>
                <a:gd name="T66" fmla="*/ 817 w 1145"/>
                <a:gd name="T67" fmla="*/ 216 h 1143"/>
                <a:gd name="T68" fmla="*/ 727 w 1145"/>
                <a:gd name="T69" fmla="*/ 169 h 1143"/>
                <a:gd name="T70" fmla="*/ 626 w 1145"/>
                <a:gd name="T71" fmla="*/ 143 h 1143"/>
                <a:gd name="T72" fmla="*/ 569 w 1145"/>
                <a:gd name="T73" fmla="*/ 139 h 1143"/>
                <a:gd name="T74" fmla="*/ 473 w 1145"/>
                <a:gd name="T75" fmla="*/ 151 h 1143"/>
                <a:gd name="T76" fmla="*/ 382 w 1145"/>
                <a:gd name="T77" fmla="*/ 184 h 1143"/>
                <a:gd name="T78" fmla="*/ 301 w 1145"/>
                <a:gd name="T79" fmla="*/ 235 h 1143"/>
                <a:gd name="T80" fmla="*/ 232 w 1145"/>
                <a:gd name="T81" fmla="*/ 305 h 1143"/>
                <a:gd name="T82" fmla="*/ 182 w 1145"/>
                <a:gd name="T83" fmla="*/ 387 h 1143"/>
                <a:gd name="T84" fmla="*/ 151 w 1145"/>
                <a:gd name="T85" fmla="*/ 478 h 1143"/>
                <a:gd name="T86" fmla="*/ 141 w 1145"/>
                <a:gd name="T87" fmla="*/ 575 h 1143"/>
                <a:gd name="T88" fmla="*/ 132 w 1145"/>
                <a:gd name="T89" fmla="*/ 610 h 1143"/>
                <a:gd name="T90" fmla="*/ 107 w 1145"/>
                <a:gd name="T91" fmla="*/ 636 h 1143"/>
                <a:gd name="T92" fmla="*/ 71 w 1145"/>
                <a:gd name="T93" fmla="*/ 645 h 1143"/>
                <a:gd name="T94" fmla="*/ 52 w 1145"/>
                <a:gd name="T95" fmla="*/ 643 h 1143"/>
                <a:gd name="T96" fmla="*/ 21 w 1145"/>
                <a:gd name="T97" fmla="*/ 625 h 1143"/>
                <a:gd name="T98" fmla="*/ 3 w 1145"/>
                <a:gd name="T99" fmla="*/ 593 h 1143"/>
                <a:gd name="T100" fmla="*/ 3 w 1145"/>
                <a:gd name="T101" fmla="*/ 519 h 1143"/>
                <a:gd name="T102" fmla="*/ 24 w 1145"/>
                <a:gd name="T103" fmla="*/ 409 h 1143"/>
                <a:gd name="T104" fmla="*/ 66 w 1145"/>
                <a:gd name="T105" fmla="*/ 306 h 1143"/>
                <a:gd name="T106" fmla="*/ 127 w 1145"/>
                <a:gd name="T107" fmla="*/ 213 h 1143"/>
                <a:gd name="T108" fmla="*/ 207 w 1145"/>
                <a:gd name="T109" fmla="*/ 132 h 1143"/>
                <a:gd name="T110" fmla="*/ 300 w 1145"/>
                <a:gd name="T111" fmla="*/ 69 h 1143"/>
                <a:gd name="T112" fmla="*/ 402 w 1145"/>
                <a:gd name="T113" fmla="*/ 25 h 1143"/>
                <a:gd name="T114" fmla="*/ 512 w 1145"/>
                <a:gd name="T115" fmla="*/ 3 h 1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145" h="1143">
                  <a:moveTo>
                    <a:pt x="569" y="0"/>
                  </a:moveTo>
                  <a:lnTo>
                    <a:pt x="573" y="0"/>
                  </a:lnTo>
                  <a:lnTo>
                    <a:pt x="634" y="3"/>
                  </a:lnTo>
                  <a:lnTo>
                    <a:pt x="694" y="13"/>
                  </a:lnTo>
                  <a:lnTo>
                    <a:pt x="752" y="29"/>
                  </a:lnTo>
                  <a:lnTo>
                    <a:pt x="807" y="51"/>
                  </a:lnTo>
                  <a:lnTo>
                    <a:pt x="860" y="77"/>
                  </a:lnTo>
                  <a:lnTo>
                    <a:pt x="908" y="109"/>
                  </a:lnTo>
                  <a:lnTo>
                    <a:pt x="954" y="146"/>
                  </a:lnTo>
                  <a:lnTo>
                    <a:pt x="995" y="187"/>
                  </a:lnTo>
                  <a:lnTo>
                    <a:pt x="1033" y="232"/>
                  </a:lnTo>
                  <a:lnTo>
                    <a:pt x="1065" y="280"/>
                  </a:lnTo>
                  <a:lnTo>
                    <a:pt x="1092" y="332"/>
                  </a:lnTo>
                  <a:lnTo>
                    <a:pt x="1114" y="388"/>
                  </a:lnTo>
                  <a:lnTo>
                    <a:pt x="1130" y="445"/>
                  </a:lnTo>
                  <a:lnTo>
                    <a:pt x="1140" y="505"/>
                  </a:lnTo>
                  <a:lnTo>
                    <a:pt x="1145" y="567"/>
                  </a:lnTo>
                  <a:lnTo>
                    <a:pt x="1142" y="625"/>
                  </a:lnTo>
                  <a:lnTo>
                    <a:pt x="1133" y="682"/>
                  </a:lnTo>
                  <a:lnTo>
                    <a:pt x="1119" y="737"/>
                  </a:lnTo>
                  <a:lnTo>
                    <a:pt x="1101" y="790"/>
                  </a:lnTo>
                  <a:lnTo>
                    <a:pt x="1077" y="840"/>
                  </a:lnTo>
                  <a:lnTo>
                    <a:pt x="1049" y="888"/>
                  </a:lnTo>
                  <a:lnTo>
                    <a:pt x="1016" y="932"/>
                  </a:lnTo>
                  <a:lnTo>
                    <a:pt x="979" y="972"/>
                  </a:lnTo>
                  <a:lnTo>
                    <a:pt x="939" y="1010"/>
                  </a:lnTo>
                  <a:lnTo>
                    <a:pt x="896" y="1042"/>
                  </a:lnTo>
                  <a:lnTo>
                    <a:pt x="848" y="1072"/>
                  </a:lnTo>
                  <a:lnTo>
                    <a:pt x="799" y="1096"/>
                  </a:lnTo>
                  <a:lnTo>
                    <a:pt x="746" y="1116"/>
                  </a:lnTo>
                  <a:lnTo>
                    <a:pt x="691" y="1130"/>
                  </a:lnTo>
                  <a:lnTo>
                    <a:pt x="634" y="1139"/>
                  </a:lnTo>
                  <a:lnTo>
                    <a:pt x="576" y="1143"/>
                  </a:lnTo>
                  <a:lnTo>
                    <a:pt x="575" y="1143"/>
                  </a:lnTo>
                  <a:lnTo>
                    <a:pt x="557" y="1140"/>
                  </a:lnTo>
                  <a:lnTo>
                    <a:pt x="540" y="1133"/>
                  </a:lnTo>
                  <a:lnTo>
                    <a:pt x="526" y="1123"/>
                  </a:lnTo>
                  <a:lnTo>
                    <a:pt x="515" y="1108"/>
                  </a:lnTo>
                  <a:lnTo>
                    <a:pt x="508" y="1092"/>
                  </a:lnTo>
                  <a:lnTo>
                    <a:pt x="506" y="1073"/>
                  </a:lnTo>
                  <a:lnTo>
                    <a:pt x="508" y="1054"/>
                  </a:lnTo>
                  <a:lnTo>
                    <a:pt x="514" y="1037"/>
                  </a:lnTo>
                  <a:lnTo>
                    <a:pt x="525" y="1022"/>
                  </a:lnTo>
                  <a:lnTo>
                    <a:pt x="539" y="1012"/>
                  </a:lnTo>
                  <a:lnTo>
                    <a:pt x="556" y="1005"/>
                  </a:lnTo>
                  <a:lnTo>
                    <a:pt x="575" y="1002"/>
                  </a:lnTo>
                  <a:lnTo>
                    <a:pt x="625" y="999"/>
                  </a:lnTo>
                  <a:lnTo>
                    <a:pt x="673" y="990"/>
                  </a:lnTo>
                  <a:lnTo>
                    <a:pt x="720" y="976"/>
                  </a:lnTo>
                  <a:lnTo>
                    <a:pt x="764" y="957"/>
                  </a:lnTo>
                  <a:lnTo>
                    <a:pt x="805" y="933"/>
                  </a:lnTo>
                  <a:lnTo>
                    <a:pt x="844" y="905"/>
                  </a:lnTo>
                  <a:lnTo>
                    <a:pt x="879" y="873"/>
                  </a:lnTo>
                  <a:lnTo>
                    <a:pt x="910" y="838"/>
                  </a:lnTo>
                  <a:lnTo>
                    <a:pt x="937" y="799"/>
                  </a:lnTo>
                  <a:lnTo>
                    <a:pt x="960" y="758"/>
                  </a:lnTo>
                  <a:lnTo>
                    <a:pt x="979" y="714"/>
                  </a:lnTo>
                  <a:lnTo>
                    <a:pt x="992" y="666"/>
                  </a:lnTo>
                  <a:lnTo>
                    <a:pt x="1000" y="618"/>
                  </a:lnTo>
                  <a:lnTo>
                    <a:pt x="1003" y="568"/>
                  </a:lnTo>
                  <a:lnTo>
                    <a:pt x="999" y="514"/>
                  </a:lnTo>
                  <a:lnTo>
                    <a:pt x="990" y="463"/>
                  </a:lnTo>
                  <a:lnTo>
                    <a:pt x="973" y="413"/>
                  </a:lnTo>
                  <a:lnTo>
                    <a:pt x="952" y="367"/>
                  </a:lnTo>
                  <a:lnTo>
                    <a:pt x="924" y="324"/>
                  </a:lnTo>
                  <a:lnTo>
                    <a:pt x="893" y="284"/>
                  </a:lnTo>
                  <a:lnTo>
                    <a:pt x="857" y="248"/>
                  </a:lnTo>
                  <a:lnTo>
                    <a:pt x="817" y="216"/>
                  </a:lnTo>
                  <a:lnTo>
                    <a:pt x="773" y="190"/>
                  </a:lnTo>
                  <a:lnTo>
                    <a:pt x="727" y="169"/>
                  </a:lnTo>
                  <a:lnTo>
                    <a:pt x="678" y="153"/>
                  </a:lnTo>
                  <a:lnTo>
                    <a:pt x="626" y="143"/>
                  </a:lnTo>
                  <a:lnTo>
                    <a:pt x="572" y="139"/>
                  </a:lnTo>
                  <a:lnTo>
                    <a:pt x="569" y="139"/>
                  </a:lnTo>
                  <a:lnTo>
                    <a:pt x="520" y="142"/>
                  </a:lnTo>
                  <a:lnTo>
                    <a:pt x="473" y="151"/>
                  </a:lnTo>
                  <a:lnTo>
                    <a:pt x="427" y="165"/>
                  </a:lnTo>
                  <a:lnTo>
                    <a:pt x="382" y="184"/>
                  </a:lnTo>
                  <a:lnTo>
                    <a:pt x="341" y="207"/>
                  </a:lnTo>
                  <a:lnTo>
                    <a:pt x="301" y="235"/>
                  </a:lnTo>
                  <a:lnTo>
                    <a:pt x="265" y="268"/>
                  </a:lnTo>
                  <a:lnTo>
                    <a:pt x="232" y="305"/>
                  </a:lnTo>
                  <a:lnTo>
                    <a:pt x="205" y="345"/>
                  </a:lnTo>
                  <a:lnTo>
                    <a:pt x="182" y="387"/>
                  </a:lnTo>
                  <a:lnTo>
                    <a:pt x="164" y="431"/>
                  </a:lnTo>
                  <a:lnTo>
                    <a:pt x="151" y="478"/>
                  </a:lnTo>
                  <a:lnTo>
                    <a:pt x="143" y="525"/>
                  </a:lnTo>
                  <a:lnTo>
                    <a:pt x="141" y="575"/>
                  </a:lnTo>
                  <a:lnTo>
                    <a:pt x="139" y="592"/>
                  </a:lnTo>
                  <a:lnTo>
                    <a:pt x="132" y="610"/>
                  </a:lnTo>
                  <a:lnTo>
                    <a:pt x="121" y="624"/>
                  </a:lnTo>
                  <a:lnTo>
                    <a:pt x="107" y="636"/>
                  </a:lnTo>
                  <a:lnTo>
                    <a:pt x="90" y="643"/>
                  </a:lnTo>
                  <a:lnTo>
                    <a:pt x="71" y="645"/>
                  </a:lnTo>
                  <a:lnTo>
                    <a:pt x="70" y="645"/>
                  </a:lnTo>
                  <a:lnTo>
                    <a:pt x="52" y="643"/>
                  </a:lnTo>
                  <a:lnTo>
                    <a:pt x="35" y="636"/>
                  </a:lnTo>
                  <a:lnTo>
                    <a:pt x="21" y="625"/>
                  </a:lnTo>
                  <a:lnTo>
                    <a:pt x="10" y="610"/>
                  </a:lnTo>
                  <a:lnTo>
                    <a:pt x="3" y="593"/>
                  </a:lnTo>
                  <a:lnTo>
                    <a:pt x="0" y="576"/>
                  </a:lnTo>
                  <a:lnTo>
                    <a:pt x="3" y="519"/>
                  </a:lnTo>
                  <a:lnTo>
                    <a:pt x="11" y="463"/>
                  </a:lnTo>
                  <a:lnTo>
                    <a:pt x="24" y="409"/>
                  </a:lnTo>
                  <a:lnTo>
                    <a:pt x="42" y="356"/>
                  </a:lnTo>
                  <a:lnTo>
                    <a:pt x="66" y="306"/>
                  </a:lnTo>
                  <a:lnTo>
                    <a:pt x="94" y="258"/>
                  </a:lnTo>
                  <a:lnTo>
                    <a:pt x="127" y="213"/>
                  </a:lnTo>
                  <a:lnTo>
                    <a:pt x="165" y="170"/>
                  </a:lnTo>
                  <a:lnTo>
                    <a:pt x="207" y="132"/>
                  </a:lnTo>
                  <a:lnTo>
                    <a:pt x="251" y="98"/>
                  </a:lnTo>
                  <a:lnTo>
                    <a:pt x="300" y="69"/>
                  </a:lnTo>
                  <a:lnTo>
                    <a:pt x="350" y="44"/>
                  </a:lnTo>
                  <a:lnTo>
                    <a:pt x="402" y="25"/>
                  </a:lnTo>
                  <a:lnTo>
                    <a:pt x="456" y="12"/>
                  </a:lnTo>
                  <a:lnTo>
                    <a:pt x="512" y="3"/>
                  </a:lnTo>
                  <a:lnTo>
                    <a:pt x="56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6" name="Freeform 244"/>
            <p:cNvSpPr>
              <a:spLocks noEditPoints="1"/>
            </p:cNvSpPr>
            <p:nvPr/>
          </p:nvSpPr>
          <p:spPr bwMode="auto">
            <a:xfrm>
              <a:off x="4356100" y="3684588"/>
              <a:ext cx="327025" cy="327025"/>
            </a:xfrm>
            <a:custGeom>
              <a:avLst/>
              <a:gdLst>
                <a:gd name="T0" fmla="*/ 950 w 2058"/>
                <a:gd name="T1" fmla="*/ 279 h 2058"/>
                <a:gd name="T2" fmla="*/ 789 w 2058"/>
                <a:gd name="T3" fmla="*/ 378 h 2058"/>
                <a:gd name="T4" fmla="*/ 571 w 2058"/>
                <a:gd name="T5" fmla="*/ 455 h 2058"/>
                <a:gd name="T6" fmla="*/ 453 w 2058"/>
                <a:gd name="T7" fmla="*/ 350 h 2058"/>
                <a:gd name="T8" fmla="*/ 353 w 2058"/>
                <a:gd name="T9" fmla="*/ 465 h 2058"/>
                <a:gd name="T10" fmla="*/ 422 w 2058"/>
                <a:gd name="T11" fmla="*/ 688 h 2058"/>
                <a:gd name="T12" fmla="*/ 315 w 2058"/>
                <a:gd name="T13" fmla="*/ 938 h 2058"/>
                <a:gd name="T14" fmla="*/ 142 w 2058"/>
                <a:gd name="T15" fmla="*/ 957 h 2058"/>
                <a:gd name="T16" fmla="*/ 153 w 2058"/>
                <a:gd name="T17" fmla="*/ 1109 h 2058"/>
                <a:gd name="T18" fmla="*/ 360 w 2058"/>
                <a:gd name="T19" fmla="*/ 1219 h 2058"/>
                <a:gd name="T20" fmla="*/ 461 w 2058"/>
                <a:gd name="T21" fmla="*/ 1470 h 2058"/>
                <a:gd name="T22" fmla="*/ 351 w 2058"/>
                <a:gd name="T23" fmla="*/ 1605 h 2058"/>
                <a:gd name="T24" fmla="*/ 463 w 2058"/>
                <a:gd name="T25" fmla="*/ 1708 h 2058"/>
                <a:gd name="T26" fmla="*/ 643 w 2058"/>
                <a:gd name="T27" fmla="*/ 1607 h 2058"/>
                <a:gd name="T28" fmla="*/ 928 w 2058"/>
                <a:gd name="T29" fmla="*/ 1730 h 2058"/>
                <a:gd name="T30" fmla="*/ 954 w 2058"/>
                <a:gd name="T31" fmla="*/ 1916 h 2058"/>
                <a:gd name="T32" fmla="*/ 1109 w 2058"/>
                <a:gd name="T33" fmla="*/ 1911 h 2058"/>
                <a:gd name="T34" fmla="*/ 1167 w 2058"/>
                <a:gd name="T35" fmla="*/ 1713 h 2058"/>
                <a:gd name="T36" fmla="*/ 1453 w 2058"/>
                <a:gd name="T37" fmla="*/ 1597 h 2058"/>
                <a:gd name="T38" fmla="*/ 1602 w 2058"/>
                <a:gd name="T39" fmla="*/ 1710 h 2058"/>
                <a:gd name="T40" fmla="*/ 1710 w 2058"/>
                <a:gd name="T41" fmla="*/ 1602 h 2058"/>
                <a:gd name="T42" fmla="*/ 1598 w 2058"/>
                <a:gd name="T43" fmla="*/ 1454 h 2058"/>
                <a:gd name="T44" fmla="*/ 1713 w 2058"/>
                <a:gd name="T45" fmla="*/ 1167 h 2058"/>
                <a:gd name="T46" fmla="*/ 1911 w 2058"/>
                <a:gd name="T47" fmla="*/ 1110 h 2058"/>
                <a:gd name="T48" fmla="*/ 1917 w 2058"/>
                <a:gd name="T49" fmla="*/ 955 h 2058"/>
                <a:gd name="T50" fmla="*/ 1731 w 2058"/>
                <a:gd name="T51" fmla="*/ 928 h 2058"/>
                <a:gd name="T52" fmla="*/ 1609 w 2058"/>
                <a:gd name="T53" fmla="*/ 644 h 2058"/>
                <a:gd name="T54" fmla="*/ 1708 w 2058"/>
                <a:gd name="T55" fmla="*/ 464 h 2058"/>
                <a:gd name="T56" fmla="*/ 1607 w 2058"/>
                <a:gd name="T57" fmla="*/ 352 h 2058"/>
                <a:gd name="T58" fmla="*/ 1490 w 2058"/>
                <a:gd name="T59" fmla="*/ 455 h 2058"/>
                <a:gd name="T60" fmla="*/ 1272 w 2058"/>
                <a:gd name="T61" fmla="*/ 378 h 2058"/>
                <a:gd name="T62" fmla="*/ 1110 w 2058"/>
                <a:gd name="T63" fmla="*/ 279 h 2058"/>
                <a:gd name="T64" fmla="*/ 962 w 2058"/>
                <a:gd name="T65" fmla="*/ 141 h 2058"/>
                <a:gd name="T66" fmla="*/ 1224 w 2058"/>
                <a:gd name="T67" fmla="*/ 67 h 2058"/>
                <a:gd name="T68" fmla="*/ 1398 w 2058"/>
                <a:gd name="T69" fmla="*/ 279 h 2058"/>
                <a:gd name="T70" fmla="*/ 1602 w 2058"/>
                <a:gd name="T71" fmla="*/ 209 h 2058"/>
                <a:gd name="T72" fmla="*/ 1834 w 2058"/>
                <a:gd name="T73" fmla="*/ 388 h 2058"/>
                <a:gd name="T74" fmla="*/ 1805 w 2058"/>
                <a:gd name="T75" fmla="*/ 564 h 2058"/>
                <a:gd name="T76" fmla="*/ 1937 w 2058"/>
                <a:gd name="T77" fmla="*/ 812 h 2058"/>
                <a:gd name="T78" fmla="*/ 2058 w 2058"/>
                <a:gd name="T79" fmla="*/ 960 h 2058"/>
                <a:gd name="T80" fmla="*/ 1966 w 2058"/>
                <a:gd name="T81" fmla="*/ 1238 h 2058"/>
                <a:gd name="T82" fmla="*/ 1756 w 2058"/>
                <a:gd name="T83" fmla="*/ 1444 h 2058"/>
                <a:gd name="T84" fmla="*/ 1848 w 2058"/>
                <a:gd name="T85" fmla="*/ 1631 h 2058"/>
                <a:gd name="T86" fmla="*/ 1648 w 2058"/>
                <a:gd name="T87" fmla="*/ 1841 h 2058"/>
                <a:gd name="T88" fmla="*/ 1445 w 2058"/>
                <a:gd name="T89" fmla="*/ 1755 h 2058"/>
                <a:gd name="T90" fmla="*/ 1238 w 2058"/>
                <a:gd name="T91" fmla="*/ 1965 h 2058"/>
                <a:gd name="T92" fmla="*/ 961 w 2058"/>
                <a:gd name="T93" fmla="*/ 2058 h 2058"/>
                <a:gd name="T94" fmla="*/ 812 w 2058"/>
                <a:gd name="T95" fmla="*/ 1936 h 2058"/>
                <a:gd name="T96" fmla="*/ 564 w 2058"/>
                <a:gd name="T97" fmla="*/ 1805 h 2058"/>
                <a:gd name="T98" fmla="*/ 400 w 2058"/>
                <a:gd name="T99" fmla="*/ 1837 h 2058"/>
                <a:gd name="T100" fmla="*/ 210 w 2058"/>
                <a:gd name="T101" fmla="*/ 1614 h 2058"/>
                <a:gd name="T102" fmla="*/ 278 w 2058"/>
                <a:gd name="T103" fmla="*/ 1397 h 2058"/>
                <a:gd name="T104" fmla="*/ 67 w 2058"/>
                <a:gd name="T105" fmla="*/ 1223 h 2058"/>
                <a:gd name="T106" fmla="*/ 3 w 2058"/>
                <a:gd name="T107" fmla="*/ 930 h 2058"/>
                <a:gd name="T108" fmla="*/ 152 w 2058"/>
                <a:gd name="T109" fmla="*/ 809 h 2058"/>
                <a:gd name="T110" fmla="*/ 236 w 2058"/>
                <a:gd name="T111" fmla="*/ 543 h 2058"/>
                <a:gd name="T112" fmla="*/ 236 w 2058"/>
                <a:gd name="T113" fmla="*/ 371 h 2058"/>
                <a:gd name="T114" fmla="*/ 458 w 2058"/>
                <a:gd name="T115" fmla="*/ 209 h 2058"/>
                <a:gd name="T116" fmla="*/ 709 w 2058"/>
                <a:gd name="T117" fmla="*/ 256 h 2058"/>
                <a:gd name="T118" fmla="*/ 853 w 2058"/>
                <a:gd name="T119" fmla="*/ 45 h 20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058" h="2058">
                  <a:moveTo>
                    <a:pt x="962" y="141"/>
                  </a:moveTo>
                  <a:lnTo>
                    <a:pt x="958" y="143"/>
                  </a:lnTo>
                  <a:lnTo>
                    <a:pt x="954" y="145"/>
                  </a:lnTo>
                  <a:lnTo>
                    <a:pt x="952" y="147"/>
                  </a:lnTo>
                  <a:lnTo>
                    <a:pt x="951" y="150"/>
                  </a:lnTo>
                  <a:lnTo>
                    <a:pt x="950" y="153"/>
                  </a:lnTo>
                  <a:lnTo>
                    <a:pt x="950" y="279"/>
                  </a:lnTo>
                  <a:lnTo>
                    <a:pt x="947" y="299"/>
                  </a:lnTo>
                  <a:lnTo>
                    <a:pt x="940" y="315"/>
                  </a:lnTo>
                  <a:lnTo>
                    <a:pt x="928" y="330"/>
                  </a:lnTo>
                  <a:lnTo>
                    <a:pt x="912" y="342"/>
                  </a:lnTo>
                  <a:lnTo>
                    <a:pt x="893" y="348"/>
                  </a:lnTo>
                  <a:lnTo>
                    <a:pt x="840" y="361"/>
                  </a:lnTo>
                  <a:lnTo>
                    <a:pt x="789" y="378"/>
                  </a:lnTo>
                  <a:lnTo>
                    <a:pt x="738" y="398"/>
                  </a:lnTo>
                  <a:lnTo>
                    <a:pt x="690" y="423"/>
                  </a:lnTo>
                  <a:lnTo>
                    <a:pt x="643" y="451"/>
                  </a:lnTo>
                  <a:lnTo>
                    <a:pt x="625" y="460"/>
                  </a:lnTo>
                  <a:lnTo>
                    <a:pt x="607" y="464"/>
                  </a:lnTo>
                  <a:lnTo>
                    <a:pt x="588" y="462"/>
                  </a:lnTo>
                  <a:lnTo>
                    <a:pt x="571" y="455"/>
                  </a:lnTo>
                  <a:lnTo>
                    <a:pt x="555" y="443"/>
                  </a:lnTo>
                  <a:lnTo>
                    <a:pt x="466" y="352"/>
                  </a:lnTo>
                  <a:lnTo>
                    <a:pt x="463" y="350"/>
                  </a:lnTo>
                  <a:lnTo>
                    <a:pt x="461" y="349"/>
                  </a:lnTo>
                  <a:lnTo>
                    <a:pt x="458" y="349"/>
                  </a:lnTo>
                  <a:lnTo>
                    <a:pt x="456" y="349"/>
                  </a:lnTo>
                  <a:lnTo>
                    <a:pt x="453" y="350"/>
                  </a:lnTo>
                  <a:lnTo>
                    <a:pt x="450" y="352"/>
                  </a:lnTo>
                  <a:lnTo>
                    <a:pt x="353" y="449"/>
                  </a:lnTo>
                  <a:lnTo>
                    <a:pt x="351" y="452"/>
                  </a:lnTo>
                  <a:lnTo>
                    <a:pt x="350" y="456"/>
                  </a:lnTo>
                  <a:lnTo>
                    <a:pt x="350" y="459"/>
                  </a:lnTo>
                  <a:lnTo>
                    <a:pt x="351" y="462"/>
                  </a:lnTo>
                  <a:lnTo>
                    <a:pt x="353" y="465"/>
                  </a:lnTo>
                  <a:lnTo>
                    <a:pt x="443" y="554"/>
                  </a:lnTo>
                  <a:lnTo>
                    <a:pt x="455" y="569"/>
                  </a:lnTo>
                  <a:lnTo>
                    <a:pt x="461" y="587"/>
                  </a:lnTo>
                  <a:lnTo>
                    <a:pt x="463" y="606"/>
                  </a:lnTo>
                  <a:lnTo>
                    <a:pt x="460" y="625"/>
                  </a:lnTo>
                  <a:lnTo>
                    <a:pt x="451" y="642"/>
                  </a:lnTo>
                  <a:lnTo>
                    <a:pt x="422" y="688"/>
                  </a:lnTo>
                  <a:lnTo>
                    <a:pt x="398" y="737"/>
                  </a:lnTo>
                  <a:lnTo>
                    <a:pt x="376" y="788"/>
                  </a:lnTo>
                  <a:lnTo>
                    <a:pt x="360" y="839"/>
                  </a:lnTo>
                  <a:lnTo>
                    <a:pt x="347" y="892"/>
                  </a:lnTo>
                  <a:lnTo>
                    <a:pt x="341" y="911"/>
                  </a:lnTo>
                  <a:lnTo>
                    <a:pt x="330" y="927"/>
                  </a:lnTo>
                  <a:lnTo>
                    <a:pt x="315" y="938"/>
                  </a:lnTo>
                  <a:lnTo>
                    <a:pt x="297" y="947"/>
                  </a:lnTo>
                  <a:lnTo>
                    <a:pt x="278" y="949"/>
                  </a:lnTo>
                  <a:lnTo>
                    <a:pt x="153" y="949"/>
                  </a:lnTo>
                  <a:lnTo>
                    <a:pt x="149" y="950"/>
                  </a:lnTo>
                  <a:lnTo>
                    <a:pt x="146" y="951"/>
                  </a:lnTo>
                  <a:lnTo>
                    <a:pt x="143" y="954"/>
                  </a:lnTo>
                  <a:lnTo>
                    <a:pt x="142" y="957"/>
                  </a:lnTo>
                  <a:lnTo>
                    <a:pt x="141" y="960"/>
                  </a:lnTo>
                  <a:lnTo>
                    <a:pt x="141" y="1097"/>
                  </a:lnTo>
                  <a:lnTo>
                    <a:pt x="142" y="1101"/>
                  </a:lnTo>
                  <a:lnTo>
                    <a:pt x="143" y="1104"/>
                  </a:lnTo>
                  <a:lnTo>
                    <a:pt x="146" y="1107"/>
                  </a:lnTo>
                  <a:lnTo>
                    <a:pt x="149" y="1108"/>
                  </a:lnTo>
                  <a:lnTo>
                    <a:pt x="153" y="1109"/>
                  </a:lnTo>
                  <a:lnTo>
                    <a:pt x="278" y="1109"/>
                  </a:lnTo>
                  <a:lnTo>
                    <a:pt x="297" y="1111"/>
                  </a:lnTo>
                  <a:lnTo>
                    <a:pt x="315" y="1120"/>
                  </a:lnTo>
                  <a:lnTo>
                    <a:pt x="330" y="1131"/>
                  </a:lnTo>
                  <a:lnTo>
                    <a:pt x="341" y="1147"/>
                  </a:lnTo>
                  <a:lnTo>
                    <a:pt x="347" y="1166"/>
                  </a:lnTo>
                  <a:lnTo>
                    <a:pt x="360" y="1219"/>
                  </a:lnTo>
                  <a:lnTo>
                    <a:pt x="376" y="1270"/>
                  </a:lnTo>
                  <a:lnTo>
                    <a:pt x="398" y="1321"/>
                  </a:lnTo>
                  <a:lnTo>
                    <a:pt x="422" y="1368"/>
                  </a:lnTo>
                  <a:lnTo>
                    <a:pt x="451" y="1416"/>
                  </a:lnTo>
                  <a:lnTo>
                    <a:pt x="460" y="1433"/>
                  </a:lnTo>
                  <a:lnTo>
                    <a:pt x="463" y="1452"/>
                  </a:lnTo>
                  <a:lnTo>
                    <a:pt x="461" y="1470"/>
                  </a:lnTo>
                  <a:lnTo>
                    <a:pt x="455" y="1488"/>
                  </a:lnTo>
                  <a:lnTo>
                    <a:pt x="443" y="1504"/>
                  </a:lnTo>
                  <a:lnTo>
                    <a:pt x="353" y="1593"/>
                  </a:lnTo>
                  <a:lnTo>
                    <a:pt x="351" y="1596"/>
                  </a:lnTo>
                  <a:lnTo>
                    <a:pt x="350" y="1599"/>
                  </a:lnTo>
                  <a:lnTo>
                    <a:pt x="350" y="1602"/>
                  </a:lnTo>
                  <a:lnTo>
                    <a:pt x="351" y="1605"/>
                  </a:lnTo>
                  <a:lnTo>
                    <a:pt x="353" y="1609"/>
                  </a:lnTo>
                  <a:lnTo>
                    <a:pt x="450" y="1704"/>
                  </a:lnTo>
                  <a:lnTo>
                    <a:pt x="453" y="1708"/>
                  </a:lnTo>
                  <a:lnTo>
                    <a:pt x="456" y="1709"/>
                  </a:lnTo>
                  <a:lnTo>
                    <a:pt x="458" y="1709"/>
                  </a:lnTo>
                  <a:lnTo>
                    <a:pt x="461" y="1709"/>
                  </a:lnTo>
                  <a:lnTo>
                    <a:pt x="463" y="1708"/>
                  </a:lnTo>
                  <a:lnTo>
                    <a:pt x="466" y="1704"/>
                  </a:lnTo>
                  <a:lnTo>
                    <a:pt x="555" y="1616"/>
                  </a:lnTo>
                  <a:lnTo>
                    <a:pt x="569" y="1605"/>
                  </a:lnTo>
                  <a:lnTo>
                    <a:pt x="586" y="1598"/>
                  </a:lnTo>
                  <a:lnTo>
                    <a:pt x="604" y="1596"/>
                  </a:lnTo>
                  <a:lnTo>
                    <a:pt x="624" y="1599"/>
                  </a:lnTo>
                  <a:lnTo>
                    <a:pt x="643" y="1607"/>
                  </a:lnTo>
                  <a:lnTo>
                    <a:pt x="690" y="1636"/>
                  </a:lnTo>
                  <a:lnTo>
                    <a:pt x="738" y="1661"/>
                  </a:lnTo>
                  <a:lnTo>
                    <a:pt x="789" y="1682"/>
                  </a:lnTo>
                  <a:lnTo>
                    <a:pt x="840" y="1699"/>
                  </a:lnTo>
                  <a:lnTo>
                    <a:pt x="893" y="1713"/>
                  </a:lnTo>
                  <a:lnTo>
                    <a:pt x="912" y="1719"/>
                  </a:lnTo>
                  <a:lnTo>
                    <a:pt x="928" y="1730"/>
                  </a:lnTo>
                  <a:lnTo>
                    <a:pt x="940" y="1745"/>
                  </a:lnTo>
                  <a:lnTo>
                    <a:pt x="948" y="1762"/>
                  </a:lnTo>
                  <a:lnTo>
                    <a:pt x="950" y="1781"/>
                  </a:lnTo>
                  <a:lnTo>
                    <a:pt x="950" y="1907"/>
                  </a:lnTo>
                  <a:lnTo>
                    <a:pt x="951" y="1911"/>
                  </a:lnTo>
                  <a:lnTo>
                    <a:pt x="952" y="1914"/>
                  </a:lnTo>
                  <a:lnTo>
                    <a:pt x="954" y="1916"/>
                  </a:lnTo>
                  <a:lnTo>
                    <a:pt x="958" y="1918"/>
                  </a:lnTo>
                  <a:lnTo>
                    <a:pt x="962" y="1918"/>
                  </a:lnTo>
                  <a:lnTo>
                    <a:pt x="1099" y="1918"/>
                  </a:lnTo>
                  <a:lnTo>
                    <a:pt x="1102" y="1918"/>
                  </a:lnTo>
                  <a:lnTo>
                    <a:pt x="1105" y="1916"/>
                  </a:lnTo>
                  <a:lnTo>
                    <a:pt x="1108" y="1914"/>
                  </a:lnTo>
                  <a:lnTo>
                    <a:pt x="1109" y="1911"/>
                  </a:lnTo>
                  <a:lnTo>
                    <a:pt x="1110" y="1907"/>
                  </a:lnTo>
                  <a:lnTo>
                    <a:pt x="1110" y="1781"/>
                  </a:lnTo>
                  <a:lnTo>
                    <a:pt x="1113" y="1762"/>
                  </a:lnTo>
                  <a:lnTo>
                    <a:pt x="1121" y="1745"/>
                  </a:lnTo>
                  <a:lnTo>
                    <a:pt x="1133" y="1730"/>
                  </a:lnTo>
                  <a:lnTo>
                    <a:pt x="1148" y="1719"/>
                  </a:lnTo>
                  <a:lnTo>
                    <a:pt x="1167" y="1713"/>
                  </a:lnTo>
                  <a:lnTo>
                    <a:pt x="1220" y="1700"/>
                  </a:lnTo>
                  <a:lnTo>
                    <a:pt x="1272" y="1683"/>
                  </a:lnTo>
                  <a:lnTo>
                    <a:pt x="1321" y="1662"/>
                  </a:lnTo>
                  <a:lnTo>
                    <a:pt x="1370" y="1638"/>
                  </a:lnTo>
                  <a:lnTo>
                    <a:pt x="1417" y="1610"/>
                  </a:lnTo>
                  <a:lnTo>
                    <a:pt x="1434" y="1600"/>
                  </a:lnTo>
                  <a:lnTo>
                    <a:pt x="1453" y="1597"/>
                  </a:lnTo>
                  <a:lnTo>
                    <a:pt x="1472" y="1599"/>
                  </a:lnTo>
                  <a:lnTo>
                    <a:pt x="1490" y="1605"/>
                  </a:lnTo>
                  <a:lnTo>
                    <a:pt x="1506" y="1618"/>
                  </a:lnTo>
                  <a:lnTo>
                    <a:pt x="1594" y="1707"/>
                  </a:lnTo>
                  <a:lnTo>
                    <a:pt x="1598" y="1709"/>
                  </a:lnTo>
                  <a:lnTo>
                    <a:pt x="1600" y="1710"/>
                  </a:lnTo>
                  <a:lnTo>
                    <a:pt x="1602" y="1710"/>
                  </a:lnTo>
                  <a:lnTo>
                    <a:pt x="1605" y="1710"/>
                  </a:lnTo>
                  <a:lnTo>
                    <a:pt x="1607" y="1709"/>
                  </a:lnTo>
                  <a:lnTo>
                    <a:pt x="1610" y="1707"/>
                  </a:lnTo>
                  <a:lnTo>
                    <a:pt x="1706" y="1610"/>
                  </a:lnTo>
                  <a:lnTo>
                    <a:pt x="1708" y="1607"/>
                  </a:lnTo>
                  <a:lnTo>
                    <a:pt x="1709" y="1604"/>
                  </a:lnTo>
                  <a:lnTo>
                    <a:pt x="1710" y="1602"/>
                  </a:lnTo>
                  <a:lnTo>
                    <a:pt x="1709" y="1600"/>
                  </a:lnTo>
                  <a:lnTo>
                    <a:pt x="1708" y="1597"/>
                  </a:lnTo>
                  <a:lnTo>
                    <a:pt x="1706" y="1594"/>
                  </a:lnTo>
                  <a:lnTo>
                    <a:pt x="1618" y="1505"/>
                  </a:lnTo>
                  <a:lnTo>
                    <a:pt x="1606" y="1489"/>
                  </a:lnTo>
                  <a:lnTo>
                    <a:pt x="1600" y="1473"/>
                  </a:lnTo>
                  <a:lnTo>
                    <a:pt x="1598" y="1454"/>
                  </a:lnTo>
                  <a:lnTo>
                    <a:pt x="1601" y="1435"/>
                  </a:lnTo>
                  <a:lnTo>
                    <a:pt x="1609" y="1417"/>
                  </a:lnTo>
                  <a:lnTo>
                    <a:pt x="1638" y="1370"/>
                  </a:lnTo>
                  <a:lnTo>
                    <a:pt x="1663" y="1322"/>
                  </a:lnTo>
                  <a:lnTo>
                    <a:pt x="1683" y="1271"/>
                  </a:lnTo>
                  <a:lnTo>
                    <a:pt x="1700" y="1220"/>
                  </a:lnTo>
                  <a:lnTo>
                    <a:pt x="1713" y="1167"/>
                  </a:lnTo>
                  <a:lnTo>
                    <a:pt x="1719" y="1148"/>
                  </a:lnTo>
                  <a:lnTo>
                    <a:pt x="1731" y="1132"/>
                  </a:lnTo>
                  <a:lnTo>
                    <a:pt x="1745" y="1121"/>
                  </a:lnTo>
                  <a:lnTo>
                    <a:pt x="1762" y="1113"/>
                  </a:lnTo>
                  <a:lnTo>
                    <a:pt x="1782" y="1110"/>
                  </a:lnTo>
                  <a:lnTo>
                    <a:pt x="1908" y="1110"/>
                  </a:lnTo>
                  <a:lnTo>
                    <a:pt x="1911" y="1110"/>
                  </a:lnTo>
                  <a:lnTo>
                    <a:pt x="1914" y="1108"/>
                  </a:lnTo>
                  <a:lnTo>
                    <a:pt x="1917" y="1106"/>
                  </a:lnTo>
                  <a:lnTo>
                    <a:pt x="1918" y="1103"/>
                  </a:lnTo>
                  <a:lnTo>
                    <a:pt x="1919" y="1098"/>
                  </a:lnTo>
                  <a:lnTo>
                    <a:pt x="1919" y="961"/>
                  </a:lnTo>
                  <a:lnTo>
                    <a:pt x="1918" y="958"/>
                  </a:lnTo>
                  <a:lnTo>
                    <a:pt x="1917" y="955"/>
                  </a:lnTo>
                  <a:lnTo>
                    <a:pt x="1914" y="953"/>
                  </a:lnTo>
                  <a:lnTo>
                    <a:pt x="1911" y="951"/>
                  </a:lnTo>
                  <a:lnTo>
                    <a:pt x="1908" y="951"/>
                  </a:lnTo>
                  <a:lnTo>
                    <a:pt x="1782" y="951"/>
                  </a:lnTo>
                  <a:lnTo>
                    <a:pt x="1762" y="948"/>
                  </a:lnTo>
                  <a:lnTo>
                    <a:pt x="1745" y="940"/>
                  </a:lnTo>
                  <a:lnTo>
                    <a:pt x="1731" y="928"/>
                  </a:lnTo>
                  <a:lnTo>
                    <a:pt x="1719" y="912"/>
                  </a:lnTo>
                  <a:lnTo>
                    <a:pt x="1713" y="894"/>
                  </a:lnTo>
                  <a:lnTo>
                    <a:pt x="1700" y="840"/>
                  </a:lnTo>
                  <a:lnTo>
                    <a:pt x="1683" y="789"/>
                  </a:lnTo>
                  <a:lnTo>
                    <a:pt x="1663" y="739"/>
                  </a:lnTo>
                  <a:lnTo>
                    <a:pt x="1638" y="691"/>
                  </a:lnTo>
                  <a:lnTo>
                    <a:pt x="1609" y="644"/>
                  </a:lnTo>
                  <a:lnTo>
                    <a:pt x="1601" y="626"/>
                  </a:lnTo>
                  <a:lnTo>
                    <a:pt x="1598" y="607"/>
                  </a:lnTo>
                  <a:lnTo>
                    <a:pt x="1599" y="588"/>
                  </a:lnTo>
                  <a:lnTo>
                    <a:pt x="1606" y="570"/>
                  </a:lnTo>
                  <a:lnTo>
                    <a:pt x="1618" y="555"/>
                  </a:lnTo>
                  <a:lnTo>
                    <a:pt x="1706" y="466"/>
                  </a:lnTo>
                  <a:lnTo>
                    <a:pt x="1708" y="464"/>
                  </a:lnTo>
                  <a:lnTo>
                    <a:pt x="1709" y="461"/>
                  </a:lnTo>
                  <a:lnTo>
                    <a:pt x="1710" y="459"/>
                  </a:lnTo>
                  <a:lnTo>
                    <a:pt x="1709" y="457"/>
                  </a:lnTo>
                  <a:lnTo>
                    <a:pt x="1708" y="453"/>
                  </a:lnTo>
                  <a:lnTo>
                    <a:pt x="1706" y="450"/>
                  </a:lnTo>
                  <a:lnTo>
                    <a:pt x="1610" y="354"/>
                  </a:lnTo>
                  <a:lnTo>
                    <a:pt x="1607" y="352"/>
                  </a:lnTo>
                  <a:lnTo>
                    <a:pt x="1605" y="351"/>
                  </a:lnTo>
                  <a:lnTo>
                    <a:pt x="1602" y="350"/>
                  </a:lnTo>
                  <a:lnTo>
                    <a:pt x="1600" y="351"/>
                  </a:lnTo>
                  <a:lnTo>
                    <a:pt x="1598" y="352"/>
                  </a:lnTo>
                  <a:lnTo>
                    <a:pt x="1594" y="354"/>
                  </a:lnTo>
                  <a:lnTo>
                    <a:pt x="1506" y="443"/>
                  </a:lnTo>
                  <a:lnTo>
                    <a:pt x="1490" y="455"/>
                  </a:lnTo>
                  <a:lnTo>
                    <a:pt x="1472" y="462"/>
                  </a:lnTo>
                  <a:lnTo>
                    <a:pt x="1453" y="463"/>
                  </a:lnTo>
                  <a:lnTo>
                    <a:pt x="1434" y="460"/>
                  </a:lnTo>
                  <a:lnTo>
                    <a:pt x="1417" y="451"/>
                  </a:lnTo>
                  <a:lnTo>
                    <a:pt x="1370" y="423"/>
                  </a:lnTo>
                  <a:lnTo>
                    <a:pt x="1321" y="398"/>
                  </a:lnTo>
                  <a:lnTo>
                    <a:pt x="1272" y="378"/>
                  </a:lnTo>
                  <a:lnTo>
                    <a:pt x="1220" y="361"/>
                  </a:lnTo>
                  <a:lnTo>
                    <a:pt x="1167" y="348"/>
                  </a:lnTo>
                  <a:lnTo>
                    <a:pt x="1148" y="342"/>
                  </a:lnTo>
                  <a:lnTo>
                    <a:pt x="1133" y="330"/>
                  </a:lnTo>
                  <a:lnTo>
                    <a:pt x="1120" y="315"/>
                  </a:lnTo>
                  <a:lnTo>
                    <a:pt x="1113" y="299"/>
                  </a:lnTo>
                  <a:lnTo>
                    <a:pt x="1110" y="279"/>
                  </a:lnTo>
                  <a:lnTo>
                    <a:pt x="1110" y="153"/>
                  </a:lnTo>
                  <a:lnTo>
                    <a:pt x="1109" y="150"/>
                  </a:lnTo>
                  <a:lnTo>
                    <a:pt x="1108" y="147"/>
                  </a:lnTo>
                  <a:lnTo>
                    <a:pt x="1105" y="145"/>
                  </a:lnTo>
                  <a:lnTo>
                    <a:pt x="1102" y="143"/>
                  </a:lnTo>
                  <a:lnTo>
                    <a:pt x="1099" y="141"/>
                  </a:lnTo>
                  <a:lnTo>
                    <a:pt x="962" y="141"/>
                  </a:lnTo>
                  <a:close/>
                  <a:moveTo>
                    <a:pt x="961" y="0"/>
                  </a:moveTo>
                  <a:lnTo>
                    <a:pt x="1098" y="0"/>
                  </a:lnTo>
                  <a:lnTo>
                    <a:pt x="1128" y="3"/>
                  </a:lnTo>
                  <a:lnTo>
                    <a:pt x="1157" y="12"/>
                  </a:lnTo>
                  <a:lnTo>
                    <a:pt x="1183" y="26"/>
                  </a:lnTo>
                  <a:lnTo>
                    <a:pt x="1205" y="45"/>
                  </a:lnTo>
                  <a:lnTo>
                    <a:pt x="1224" y="67"/>
                  </a:lnTo>
                  <a:lnTo>
                    <a:pt x="1238" y="93"/>
                  </a:lnTo>
                  <a:lnTo>
                    <a:pt x="1246" y="121"/>
                  </a:lnTo>
                  <a:lnTo>
                    <a:pt x="1250" y="152"/>
                  </a:lnTo>
                  <a:lnTo>
                    <a:pt x="1250" y="223"/>
                  </a:lnTo>
                  <a:lnTo>
                    <a:pt x="1300" y="237"/>
                  </a:lnTo>
                  <a:lnTo>
                    <a:pt x="1350" y="256"/>
                  </a:lnTo>
                  <a:lnTo>
                    <a:pt x="1398" y="279"/>
                  </a:lnTo>
                  <a:lnTo>
                    <a:pt x="1445" y="303"/>
                  </a:lnTo>
                  <a:lnTo>
                    <a:pt x="1494" y="253"/>
                  </a:lnTo>
                  <a:lnTo>
                    <a:pt x="1512" y="237"/>
                  </a:lnTo>
                  <a:lnTo>
                    <a:pt x="1532" y="225"/>
                  </a:lnTo>
                  <a:lnTo>
                    <a:pt x="1554" y="216"/>
                  </a:lnTo>
                  <a:lnTo>
                    <a:pt x="1578" y="211"/>
                  </a:lnTo>
                  <a:lnTo>
                    <a:pt x="1602" y="209"/>
                  </a:lnTo>
                  <a:lnTo>
                    <a:pt x="1631" y="212"/>
                  </a:lnTo>
                  <a:lnTo>
                    <a:pt x="1660" y="221"/>
                  </a:lnTo>
                  <a:lnTo>
                    <a:pt x="1686" y="234"/>
                  </a:lnTo>
                  <a:lnTo>
                    <a:pt x="1708" y="253"/>
                  </a:lnTo>
                  <a:lnTo>
                    <a:pt x="1805" y="350"/>
                  </a:lnTo>
                  <a:lnTo>
                    <a:pt x="1821" y="368"/>
                  </a:lnTo>
                  <a:lnTo>
                    <a:pt x="1834" y="388"/>
                  </a:lnTo>
                  <a:lnTo>
                    <a:pt x="1842" y="410"/>
                  </a:lnTo>
                  <a:lnTo>
                    <a:pt x="1849" y="433"/>
                  </a:lnTo>
                  <a:lnTo>
                    <a:pt x="1850" y="457"/>
                  </a:lnTo>
                  <a:lnTo>
                    <a:pt x="1848" y="487"/>
                  </a:lnTo>
                  <a:lnTo>
                    <a:pt x="1838" y="516"/>
                  </a:lnTo>
                  <a:lnTo>
                    <a:pt x="1824" y="541"/>
                  </a:lnTo>
                  <a:lnTo>
                    <a:pt x="1805" y="564"/>
                  </a:lnTo>
                  <a:lnTo>
                    <a:pt x="1756" y="614"/>
                  </a:lnTo>
                  <a:lnTo>
                    <a:pt x="1781" y="661"/>
                  </a:lnTo>
                  <a:lnTo>
                    <a:pt x="1802" y="709"/>
                  </a:lnTo>
                  <a:lnTo>
                    <a:pt x="1821" y="758"/>
                  </a:lnTo>
                  <a:lnTo>
                    <a:pt x="1837" y="809"/>
                  </a:lnTo>
                  <a:lnTo>
                    <a:pt x="1907" y="809"/>
                  </a:lnTo>
                  <a:lnTo>
                    <a:pt x="1937" y="812"/>
                  </a:lnTo>
                  <a:lnTo>
                    <a:pt x="1966" y="820"/>
                  </a:lnTo>
                  <a:lnTo>
                    <a:pt x="1992" y="835"/>
                  </a:lnTo>
                  <a:lnTo>
                    <a:pt x="2014" y="853"/>
                  </a:lnTo>
                  <a:lnTo>
                    <a:pt x="2033" y="875"/>
                  </a:lnTo>
                  <a:lnTo>
                    <a:pt x="2047" y="901"/>
                  </a:lnTo>
                  <a:lnTo>
                    <a:pt x="2055" y="930"/>
                  </a:lnTo>
                  <a:lnTo>
                    <a:pt x="2058" y="960"/>
                  </a:lnTo>
                  <a:lnTo>
                    <a:pt x="2058" y="1097"/>
                  </a:lnTo>
                  <a:lnTo>
                    <a:pt x="2055" y="1128"/>
                  </a:lnTo>
                  <a:lnTo>
                    <a:pt x="2047" y="1156"/>
                  </a:lnTo>
                  <a:lnTo>
                    <a:pt x="2033" y="1182"/>
                  </a:lnTo>
                  <a:lnTo>
                    <a:pt x="2014" y="1205"/>
                  </a:lnTo>
                  <a:lnTo>
                    <a:pt x="1992" y="1223"/>
                  </a:lnTo>
                  <a:lnTo>
                    <a:pt x="1966" y="1238"/>
                  </a:lnTo>
                  <a:lnTo>
                    <a:pt x="1937" y="1246"/>
                  </a:lnTo>
                  <a:lnTo>
                    <a:pt x="1907" y="1249"/>
                  </a:lnTo>
                  <a:lnTo>
                    <a:pt x="1837" y="1249"/>
                  </a:lnTo>
                  <a:lnTo>
                    <a:pt x="1821" y="1300"/>
                  </a:lnTo>
                  <a:lnTo>
                    <a:pt x="1802" y="1349"/>
                  </a:lnTo>
                  <a:lnTo>
                    <a:pt x="1781" y="1397"/>
                  </a:lnTo>
                  <a:lnTo>
                    <a:pt x="1756" y="1444"/>
                  </a:lnTo>
                  <a:lnTo>
                    <a:pt x="1805" y="1494"/>
                  </a:lnTo>
                  <a:lnTo>
                    <a:pt x="1821" y="1512"/>
                  </a:lnTo>
                  <a:lnTo>
                    <a:pt x="1834" y="1532"/>
                  </a:lnTo>
                  <a:lnTo>
                    <a:pt x="1842" y="1554"/>
                  </a:lnTo>
                  <a:lnTo>
                    <a:pt x="1849" y="1577"/>
                  </a:lnTo>
                  <a:lnTo>
                    <a:pt x="1850" y="1600"/>
                  </a:lnTo>
                  <a:lnTo>
                    <a:pt x="1848" y="1631"/>
                  </a:lnTo>
                  <a:lnTo>
                    <a:pt x="1838" y="1659"/>
                  </a:lnTo>
                  <a:lnTo>
                    <a:pt x="1824" y="1684"/>
                  </a:lnTo>
                  <a:lnTo>
                    <a:pt x="1805" y="1708"/>
                  </a:lnTo>
                  <a:lnTo>
                    <a:pt x="1708" y="1805"/>
                  </a:lnTo>
                  <a:lnTo>
                    <a:pt x="1690" y="1820"/>
                  </a:lnTo>
                  <a:lnTo>
                    <a:pt x="1670" y="1833"/>
                  </a:lnTo>
                  <a:lnTo>
                    <a:pt x="1648" y="1841"/>
                  </a:lnTo>
                  <a:lnTo>
                    <a:pt x="1625" y="1847"/>
                  </a:lnTo>
                  <a:lnTo>
                    <a:pt x="1602" y="1849"/>
                  </a:lnTo>
                  <a:lnTo>
                    <a:pt x="1571" y="1846"/>
                  </a:lnTo>
                  <a:lnTo>
                    <a:pt x="1544" y="1837"/>
                  </a:lnTo>
                  <a:lnTo>
                    <a:pt x="1517" y="1824"/>
                  </a:lnTo>
                  <a:lnTo>
                    <a:pt x="1494" y="1805"/>
                  </a:lnTo>
                  <a:lnTo>
                    <a:pt x="1445" y="1755"/>
                  </a:lnTo>
                  <a:lnTo>
                    <a:pt x="1398" y="1779"/>
                  </a:lnTo>
                  <a:lnTo>
                    <a:pt x="1350" y="1801"/>
                  </a:lnTo>
                  <a:lnTo>
                    <a:pt x="1300" y="1820"/>
                  </a:lnTo>
                  <a:lnTo>
                    <a:pt x="1250" y="1835"/>
                  </a:lnTo>
                  <a:lnTo>
                    <a:pt x="1250" y="1906"/>
                  </a:lnTo>
                  <a:lnTo>
                    <a:pt x="1246" y="1936"/>
                  </a:lnTo>
                  <a:lnTo>
                    <a:pt x="1238" y="1965"/>
                  </a:lnTo>
                  <a:lnTo>
                    <a:pt x="1224" y="1991"/>
                  </a:lnTo>
                  <a:lnTo>
                    <a:pt x="1205" y="2013"/>
                  </a:lnTo>
                  <a:lnTo>
                    <a:pt x="1183" y="2032"/>
                  </a:lnTo>
                  <a:lnTo>
                    <a:pt x="1157" y="2046"/>
                  </a:lnTo>
                  <a:lnTo>
                    <a:pt x="1128" y="2054"/>
                  </a:lnTo>
                  <a:lnTo>
                    <a:pt x="1098" y="2058"/>
                  </a:lnTo>
                  <a:lnTo>
                    <a:pt x="961" y="2058"/>
                  </a:lnTo>
                  <a:lnTo>
                    <a:pt x="930" y="2054"/>
                  </a:lnTo>
                  <a:lnTo>
                    <a:pt x="903" y="2046"/>
                  </a:lnTo>
                  <a:lnTo>
                    <a:pt x="876" y="2032"/>
                  </a:lnTo>
                  <a:lnTo>
                    <a:pt x="854" y="2013"/>
                  </a:lnTo>
                  <a:lnTo>
                    <a:pt x="835" y="1991"/>
                  </a:lnTo>
                  <a:lnTo>
                    <a:pt x="821" y="1965"/>
                  </a:lnTo>
                  <a:lnTo>
                    <a:pt x="812" y="1936"/>
                  </a:lnTo>
                  <a:lnTo>
                    <a:pt x="809" y="1906"/>
                  </a:lnTo>
                  <a:lnTo>
                    <a:pt x="809" y="1835"/>
                  </a:lnTo>
                  <a:lnTo>
                    <a:pt x="758" y="1820"/>
                  </a:lnTo>
                  <a:lnTo>
                    <a:pt x="709" y="1801"/>
                  </a:lnTo>
                  <a:lnTo>
                    <a:pt x="661" y="1779"/>
                  </a:lnTo>
                  <a:lnTo>
                    <a:pt x="615" y="1755"/>
                  </a:lnTo>
                  <a:lnTo>
                    <a:pt x="564" y="1805"/>
                  </a:lnTo>
                  <a:lnTo>
                    <a:pt x="546" y="1820"/>
                  </a:lnTo>
                  <a:lnTo>
                    <a:pt x="526" y="1833"/>
                  </a:lnTo>
                  <a:lnTo>
                    <a:pt x="504" y="1841"/>
                  </a:lnTo>
                  <a:lnTo>
                    <a:pt x="481" y="1847"/>
                  </a:lnTo>
                  <a:lnTo>
                    <a:pt x="458" y="1849"/>
                  </a:lnTo>
                  <a:lnTo>
                    <a:pt x="427" y="1846"/>
                  </a:lnTo>
                  <a:lnTo>
                    <a:pt x="400" y="1837"/>
                  </a:lnTo>
                  <a:lnTo>
                    <a:pt x="373" y="1824"/>
                  </a:lnTo>
                  <a:lnTo>
                    <a:pt x="350" y="1805"/>
                  </a:lnTo>
                  <a:lnTo>
                    <a:pt x="253" y="1708"/>
                  </a:lnTo>
                  <a:lnTo>
                    <a:pt x="236" y="1687"/>
                  </a:lnTo>
                  <a:lnTo>
                    <a:pt x="223" y="1663"/>
                  </a:lnTo>
                  <a:lnTo>
                    <a:pt x="214" y="1639"/>
                  </a:lnTo>
                  <a:lnTo>
                    <a:pt x="210" y="1614"/>
                  </a:lnTo>
                  <a:lnTo>
                    <a:pt x="210" y="1587"/>
                  </a:lnTo>
                  <a:lnTo>
                    <a:pt x="214" y="1562"/>
                  </a:lnTo>
                  <a:lnTo>
                    <a:pt x="223" y="1538"/>
                  </a:lnTo>
                  <a:lnTo>
                    <a:pt x="236" y="1515"/>
                  </a:lnTo>
                  <a:lnTo>
                    <a:pt x="253" y="1494"/>
                  </a:lnTo>
                  <a:lnTo>
                    <a:pt x="304" y="1444"/>
                  </a:lnTo>
                  <a:lnTo>
                    <a:pt x="278" y="1397"/>
                  </a:lnTo>
                  <a:lnTo>
                    <a:pt x="256" y="1349"/>
                  </a:lnTo>
                  <a:lnTo>
                    <a:pt x="237" y="1300"/>
                  </a:lnTo>
                  <a:lnTo>
                    <a:pt x="223" y="1249"/>
                  </a:lnTo>
                  <a:lnTo>
                    <a:pt x="152" y="1249"/>
                  </a:lnTo>
                  <a:lnTo>
                    <a:pt x="121" y="1246"/>
                  </a:lnTo>
                  <a:lnTo>
                    <a:pt x="93" y="1238"/>
                  </a:lnTo>
                  <a:lnTo>
                    <a:pt x="67" y="1223"/>
                  </a:lnTo>
                  <a:lnTo>
                    <a:pt x="44" y="1205"/>
                  </a:lnTo>
                  <a:lnTo>
                    <a:pt x="26" y="1182"/>
                  </a:lnTo>
                  <a:lnTo>
                    <a:pt x="12" y="1156"/>
                  </a:lnTo>
                  <a:lnTo>
                    <a:pt x="3" y="1128"/>
                  </a:lnTo>
                  <a:lnTo>
                    <a:pt x="0" y="1097"/>
                  </a:lnTo>
                  <a:lnTo>
                    <a:pt x="0" y="960"/>
                  </a:lnTo>
                  <a:lnTo>
                    <a:pt x="3" y="930"/>
                  </a:lnTo>
                  <a:lnTo>
                    <a:pt x="12" y="901"/>
                  </a:lnTo>
                  <a:lnTo>
                    <a:pt x="26" y="875"/>
                  </a:lnTo>
                  <a:lnTo>
                    <a:pt x="44" y="853"/>
                  </a:lnTo>
                  <a:lnTo>
                    <a:pt x="67" y="835"/>
                  </a:lnTo>
                  <a:lnTo>
                    <a:pt x="93" y="820"/>
                  </a:lnTo>
                  <a:lnTo>
                    <a:pt x="121" y="812"/>
                  </a:lnTo>
                  <a:lnTo>
                    <a:pt x="152" y="809"/>
                  </a:lnTo>
                  <a:lnTo>
                    <a:pt x="223" y="809"/>
                  </a:lnTo>
                  <a:lnTo>
                    <a:pt x="237" y="758"/>
                  </a:lnTo>
                  <a:lnTo>
                    <a:pt x="256" y="709"/>
                  </a:lnTo>
                  <a:lnTo>
                    <a:pt x="278" y="661"/>
                  </a:lnTo>
                  <a:lnTo>
                    <a:pt x="304" y="614"/>
                  </a:lnTo>
                  <a:lnTo>
                    <a:pt x="253" y="564"/>
                  </a:lnTo>
                  <a:lnTo>
                    <a:pt x="236" y="543"/>
                  </a:lnTo>
                  <a:lnTo>
                    <a:pt x="223" y="520"/>
                  </a:lnTo>
                  <a:lnTo>
                    <a:pt x="214" y="496"/>
                  </a:lnTo>
                  <a:lnTo>
                    <a:pt x="210" y="470"/>
                  </a:lnTo>
                  <a:lnTo>
                    <a:pt x="210" y="444"/>
                  </a:lnTo>
                  <a:lnTo>
                    <a:pt x="214" y="419"/>
                  </a:lnTo>
                  <a:lnTo>
                    <a:pt x="223" y="394"/>
                  </a:lnTo>
                  <a:lnTo>
                    <a:pt x="236" y="371"/>
                  </a:lnTo>
                  <a:lnTo>
                    <a:pt x="253" y="350"/>
                  </a:lnTo>
                  <a:lnTo>
                    <a:pt x="350" y="253"/>
                  </a:lnTo>
                  <a:lnTo>
                    <a:pt x="368" y="237"/>
                  </a:lnTo>
                  <a:lnTo>
                    <a:pt x="388" y="225"/>
                  </a:lnTo>
                  <a:lnTo>
                    <a:pt x="410" y="216"/>
                  </a:lnTo>
                  <a:lnTo>
                    <a:pt x="433" y="211"/>
                  </a:lnTo>
                  <a:lnTo>
                    <a:pt x="458" y="209"/>
                  </a:lnTo>
                  <a:lnTo>
                    <a:pt x="487" y="212"/>
                  </a:lnTo>
                  <a:lnTo>
                    <a:pt x="516" y="221"/>
                  </a:lnTo>
                  <a:lnTo>
                    <a:pt x="542" y="234"/>
                  </a:lnTo>
                  <a:lnTo>
                    <a:pt x="564" y="253"/>
                  </a:lnTo>
                  <a:lnTo>
                    <a:pt x="615" y="303"/>
                  </a:lnTo>
                  <a:lnTo>
                    <a:pt x="661" y="279"/>
                  </a:lnTo>
                  <a:lnTo>
                    <a:pt x="709" y="256"/>
                  </a:lnTo>
                  <a:lnTo>
                    <a:pt x="758" y="237"/>
                  </a:lnTo>
                  <a:lnTo>
                    <a:pt x="809" y="223"/>
                  </a:lnTo>
                  <a:lnTo>
                    <a:pt x="809" y="152"/>
                  </a:lnTo>
                  <a:lnTo>
                    <a:pt x="812" y="121"/>
                  </a:lnTo>
                  <a:lnTo>
                    <a:pt x="820" y="93"/>
                  </a:lnTo>
                  <a:lnTo>
                    <a:pt x="835" y="67"/>
                  </a:lnTo>
                  <a:lnTo>
                    <a:pt x="853" y="45"/>
                  </a:lnTo>
                  <a:lnTo>
                    <a:pt x="876" y="26"/>
                  </a:lnTo>
                  <a:lnTo>
                    <a:pt x="902" y="12"/>
                  </a:lnTo>
                  <a:lnTo>
                    <a:pt x="930" y="3"/>
                  </a:lnTo>
                  <a:lnTo>
                    <a:pt x="96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7" name="Freeform 245"/>
            <p:cNvSpPr>
              <a:spLocks noEditPoints="1"/>
            </p:cNvSpPr>
            <p:nvPr/>
          </p:nvSpPr>
          <p:spPr bwMode="auto">
            <a:xfrm>
              <a:off x="4452938" y="3783013"/>
              <a:ext cx="133350" cy="131763"/>
            </a:xfrm>
            <a:custGeom>
              <a:avLst/>
              <a:gdLst>
                <a:gd name="T0" fmla="*/ 376 w 834"/>
                <a:gd name="T1" fmla="*/ 143 h 834"/>
                <a:gd name="T2" fmla="*/ 300 w 834"/>
                <a:gd name="T3" fmla="*/ 166 h 834"/>
                <a:gd name="T4" fmla="*/ 235 w 834"/>
                <a:gd name="T5" fmla="*/ 208 h 834"/>
                <a:gd name="T6" fmla="*/ 184 w 834"/>
                <a:gd name="T7" fmla="*/ 266 h 834"/>
                <a:gd name="T8" fmla="*/ 152 w 834"/>
                <a:gd name="T9" fmla="*/ 337 h 834"/>
                <a:gd name="T10" fmla="*/ 140 w 834"/>
                <a:gd name="T11" fmla="*/ 417 h 834"/>
                <a:gd name="T12" fmla="*/ 152 w 834"/>
                <a:gd name="T13" fmla="*/ 497 h 834"/>
                <a:gd name="T14" fmla="*/ 184 w 834"/>
                <a:gd name="T15" fmla="*/ 568 h 834"/>
                <a:gd name="T16" fmla="*/ 235 w 834"/>
                <a:gd name="T17" fmla="*/ 626 h 834"/>
                <a:gd name="T18" fmla="*/ 300 w 834"/>
                <a:gd name="T19" fmla="*/ 668 h 834"/>
                <a:gd name="T20" fmla="*/ 376 w 834"/>
                <a:gd name="T21" fmla="*/ 691 h 834"/>
                <a:gd name="T22" fmla="*/ 457 w 834"/>
                <a:gd name="T23" fmla="*/ 691 h 834"/>
                <a:gd name="T24" fmla="*/ 533 w 834"/>
                <a:gd name="T25" fmla="*/ 668 h 834"/>
                <a:gd name="T26" fmla="*/ 599 w 834"/>
                <a:gd name="T27" fmla="*/ 626 h 834"/>
                <a:gd name="T28" fmla="*/ 649 w 834"/>
                <a:gd name="T29" fmla="*/ 568 h 834"/>
                <a:gd name="T30" fmla="*/ 682 w 834"/>
                <a:gd name="T31" fmla="*/ 497 h 834"/>
                <a:gd name="T32" fmla="*/ 694 w 834"/>
                <a:gd name="T33" fmla="*/ 417 h 834"/>
                <a:gd name="T34" fmla="*/ 682 w 834"/>
                <a:gd name="T35" fmla="*/ 337 h 834"/>
                <a:gd name="T36" fmla="*/ 649 w 834"/>
                <a:gd name="T37" fmla="*/ 266 h 834"/>
                <a:gd name="T38" fmla="*/ 599 w 834"/>
                <a:gd name="T39" fmla="*/ 208 h 834"/>
                <a:gd name="T40" fmla="*/ 533 w 834"/>
                <a:gd name="T41" fmla="*/ 166 h 834"/>
                <a:gd name="T42" fmla="*/ 457 w 834"/>
                <a:gd name="T43" fmla="*/ 143 h 834"/>
                <a:gd name="T44" fmla="*/ 416 w 834"/>
                <a:gd name="T45" fmla="*/ 0 h 834"/>
                <a:gd name="T46" fmla="*/ 519 w 834"/>
                <a:gd name="T47" fmla="*/ 12 h 834"/>
                <a:gd name="T48" fmla="*/ 612 w 834"/>
                <a:gd name="T49" fmla="*/ 48 h 834"/>
                <a:gd name="T50" fmla="*/ 694 w 834"/>
                <a:gd name="T51" fmla="*/ 105 h 834"/>
                <a:gd name="T52" fmla="*/ 759 w 834"/>
                <a:gd name="T53" fmla="*/ 179 h 834"/>
                <a:gd name="T54" fmla="*/ 805 w 834"/>
                <a:gd name="T55" fmla="*/ 266 h 834"/>
                <a:gd name="T56" fmla="*/ 831 w 834"/>
                <a:gd name="T57" fmla="*/ 364 h 834"/>
                <a:gd name="T58" fmla="*/ 831 w 834"/>
                <a:gd name="T59" fmla="*/ 470 h 834"/>
                <a:gd name="T60" fmla="*/ 805 w 834"/>
                <a:gd name="T61" fmla="*/ 568 h 834"/>
                <a:gd name="T62" fmla="*/ 759 w 834"/>
                <a:gd name="T63" fmla="*/ 655 h 834"/>
                <a:gd name="T64" fmla="*/ 694 w 834"/>
                <a:gd name="T65" fmla="*/ 729 h 834"/>
                <a:gd name="T66" fmla="*/ 612 w 834"/>
                <a:gd name="T67" fmla="*/ 785 h 834"/>
                <a:gd name="T68" fmla="*/ 520 w 834"/>
                <a:gd name="T69" fmla="*/ 822 h 834"/>
                <a:gd name="T70" fmla="*/ 417 w 834"/>
                <a:gd name="T71" fmla="*/ 834 h 834"/>
                <a:gd name="T72" fmla="*/ 314 w 834"/>
                <a:gd name="T73" fmla="*/ 822 h 834"/>
                <a:gd name="T74" fmla="*/ 221 w 834"/>
                <a:gd name="T75" fmla="*/ 785 h 834"/>
                <a:gd name="T76" fmla="*/ 140 w 834"/>
                <a:gd name="T77" fmla="*/ 729 h 834"/>
                <a:gd name="T78" fmla="*/ 75 w 834"/>
                <a:gd name="T79" fmla="*/ 655 h 834"/>
                <a:gd name="T80" fmla="*/ 27 w 834"/>
                <a:gd name="T81" fmla="*/ 568 h 834"/>
                <a:gd name="T82" fmla="*/ 3 w 834"/>
                <a:gd name="T83" fmla="*/ 470 h 834"/>
                <a:gd name="T84" fmla="*/ 3 w 834"/>
                <a:gd name="T85" fmla="*/ 364 h 834"/>
                <a:gd name="T86" fmla="*/ 27 w 834"/>
                <a:gd name="T87" fmla="*/ 266 h 834"/>
                <a:gd name="T88" fmla="*/ 74 w 834"/>
                <a:gd name="T89" fmla="*/ 179 h 834"/>
                <a:gd name="T90" fmla="*/ 139 w 834"/>
                <a:gd name="T91" fmla="*/ 105 h 834"/>
                <a:gd name="T92" fmla="*/ 220 w 834"/>
                <a:gd name="T93" fmla="*/ 48 h 834"/>
                <a:gd name="T94" fmla="*/ 314 w 834"/>
                <a:gd name="T95" fmla="*/ 12 h 834"/>
                <a:gd name="T96" fmla="*/ 416 w 834"/>
                <a:gd name="T97" fmla="*/ 0 h 8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834" h="834">
                  <a:moveTo>
                    <a:pt x="417" y="140"/>
                  </a:moveTo>
                  <a:lnTo>
                    <a:pt x="376" y="143"/>
                  </a:lnTo>
                  <a:lnTo>
                    <a:pt x="337" y="151"/>
                  </a:lnTo>
                  <a:lnTo>
                    <a:pt x="300" y="166"/>
                  </a:lnTo>
                  <a:lnTo>
                    <a:pt x="266" y="185"/>
                  </a:lnTo>
                  <a:lnTo>
                    <a:pt x="235" y="208"/>
                  </a:lnTo>
                  <a:lnTo>
                    <a:pt x="207" y="236"/>
                  </a:lnTo>
                  <a:lnTo>
                    <a:pt x="184" y="266"/>
                  </a:lnTo>
                  <a:lnTo>
                    <a:pt x="165" y="300"/>
                  </a:lnTo>
                  <a:lnTo>
                    <a:pt x="152" y="337"/>
                  </a:lnTo>
                  <a:lnTo>
                    <a:pt x="143" y="376"/>
                  </a:lnTo>
                  <a:lnTo>
                    <a:pt x="140" y="417"/>
                  </a:lnTo>
                  <a:lnTo>
                    <a:pt x="143" y="458"/>
                  </a:lnTo>
                  <a:lnTo>
                    <a:pt x="152" y="497"/>
                  </a:lnTo>
                  <a:lnTo>
                    <a:pt x="165" y="533"/>
                  </a:lnTo>
                  <a:lnTo>
                    <a:pt x="184" y="568"/>
                  </a:lnTo>
                  <a:lnTo>
                    <a:pt x="207" y="598"/>
                  </a:lnTo>
                  <a:lnTo>
                    <a:pt x="235" y="626"/>
                  </a:lnTo>
                  <a:lnTo>
                    <a:pt x="266" y="649"/>
                  </a:lnTo>
                  <a:lnTo>
                    <a:pt x="300" y="668"/>
                  </a:lnTo>
                  <a:lnTo>
                    <a:pt x="337" y="681"/>
                  </a:lnTo>
                  <a:lnTo>
                    <a:pt x="376" y="691"/>
                  </a:lnTo>
                  <a:lnTo>
                    <a:pt x="417" y="694"/>
                  </a:lnTo>
                  <a:lnTo>
                    <a:pt x="457" y="691"/>
                  </a:lnTo>
                  <a:lnTo>
                    <a:pt x="496" y="681"/>
                  </a:lnTo>
                  <a:lnTo>
                    <a:pt x="533" y="668"/>
                  </a:lnTo>
                  <a:lnTo>
                    <a:pt x="567" y="649"/>
                  </a:lnTo>
                  <a:lnTo>
                    <a:pt x="599" y="626"/>
                  </a:lnTo>
                  <a:lnTo>
                    <a:pt x="626" y="598"/>
                  </a:lnTo>
                  <a:lnTo>
                    <a:pt x="649" y="568"/>
                  </a:lnTo>
                  <a:lnTo>
                    <a:pt x="668" y="534"/>
                  </a:lnTo>
                  <a:lnTo>
                    <a:pt x="682" y="497"/>
                  </a:lnTo>
                  <a:lnTo>
                    <a:pt x="690" y="458"/>
                  </a:lnTo>
                  <a:lnTo>
                    <a:pt x="694" y="417"/>
                  </a:lnTo>
                  <a:lnTo>
                    <a:pt x="690" y="376"/>
                  </a:lnTo>
                  <a:lnTo>
                    <a:pt x="682" y="337"/>
                  </a:lnTo>
                  <a:lnTo>
                    <a:pt x="668" y="300"/>
                  </a:lnTo>
                  <a:lnTo>
                    <a:pt x="649" y="266"/>
                  </a:lnTo>
                  <a:lnTo>
                    <a:pt x="626" y="236"/>
                  </a:lnTo>
                  <a:lnTo>
                    <a:pt x="599" y="208"/>
                  </a:lnTo>
                  <a:lnTo>
                    <a:pt x="567" y="185"/>
                  </a:lnTo>
                  <a:lnTo>
                    <a:pt x="533" y="166"/>
                  </a:lnTo>
                  <a:lnTo>
                    <a:pt x="496" y="151"/>
                  </a:lnTo>
                  <a:lnTo>
                    <a:pt x="457" y="143"/>
                  </a:lnTo>
                  <a:lnTo>
                    <a:pt x="417" y="140"/>
                  </a:lnTo>
                  <a:close/>
                  <a:moveTo>
                    <a:pt x="416" y="0"/>
                  </a:moveTo>
                  <a:lnTo>
                    <a:pt x="468" y="3"/>
                  </a:lnTo>
                  <a:lnTo>
                    <a:pt x="519" y="12"/>
                  </a:lnTo>
                  <a:lnTo>
                    <a:pt x="567" y="28"/>
                  </a:lnTo>
                  <a:lnTo>
                    <a:pt x="612" y="48"/>
                  </a:lnTo>
                  <a:lnTo>
                    <a:pt x="655" y="74"/>
                  </a:lnTo>
                  <a:lnTo>
                    <a:pt x="694" y="105"/>
                  </a:lnTo>
                  <a:lnTo>
                    <a:pt x="728" y="140"/>
                  </a:lnTo>
                  <a:lnTo>
                    <a:pt x="759" y="179"/>
                  </a:lnTo>
                  <a:lnTo>
                    <a:pt x="784" y="221"/>
                  </a:lnTo>
                  <a:lnTo>
                    <a:pt x="805" y="266"/>
                  </a:lnTo>
                  <a:lnTo>
                    <a:pt x="821" y="315"/>
                  </a:lnTo>
                  <a:lnTo>
                    <a:pt x="831" y="364"/>
                  </a:lnTo>
                  <a:lnTo>
                    <a:pt x="834" y="417"/>
                  </a:lnTo>
                  <a:lnTo>
                    <a:pt x="831" y="470"/>
                  </a:lnTo>
                  <a:lnTo>
                    <a:pt x="821" y="519"/>
                  </a:lnTo>
                  <a:lnTo>
                    <a:pt x="805" y="568"/>
                  </a:lnTo>
                  <a:lnTo>
                    <a:pt x="785" y="613"/>
                  </a:lnTo>
                  <a:lnTo>
                    <a:pt x="759" y="655"/>
                  </a:lnTo>
                  <a:lnTo>
                    <a:pt x="728" y="694"/>
                  </a:lnTo>
                  <a:lnTo>
                    <a:pt x="694" y="729"/>
                  </a:lnTo>
                  <a:lnTo>
                    <a:pt x="655" y="759"/>
                  </a:lnTo>
                  <a:lnTo>
                    <a:pt x="612" y="785"/>
                  </a:lnTo>
                  <a:lnTo>
                    <a:pt x="567" y="806"/>
                  </a:lnTo>
                  <a:lnTo>
                    <a:pt x="520" y="822"/>
                  </a:lnTo>
                  <a:lnTo>
                    <a:pt x="469" y="831"/>
                  </a:lnTo>
                  <a:lnTo>
                    <a:pt x="417" y="834"/>
                  </a:lnTo>
                  <a:lnTo>
                    <a:pt x="365" y="831"/>
                  </a:lnTo>
                  <a:lnTo>
                    <a:pt x="314" y="822"/>
                  </a:lnTo>
                  <a:lnTo>
                    <a:pt x="266" y="806"/>
                  </a:lnTo>
                  <a:lnTo>
                    <a:pt x="221" y="785"/>
                  </a:lnTo>
                  <a:lnTo>
                    <a:pt x="179" y="759"/>
                  </a:lnTo>
                  <a:lnTo>
                    <a:pt x="140" y="729"/>
                  </a:lnTo>
                  <a:lnTo>
                    <a:pt x="105" y="694"/>
                  </a:lnTo>
                  <a:lnTo>
                    <a:pt x="75" y="655"/>
                  </a:lnTo>
                  <a:lnTo>
                    <a:pt x="48" y="613"/>
                  </a:lnTo>
                  <a:lnTo>
                    <a:pt x="27" y="568"/>
                  </a:lnTo>
                  <a:lnTo>
                    <a:pt x="12" y="519"/>
                  </a:lnTo>
                  <a:lnTo>
                    <a:pt x="3" y="470"/>
                  </a:lnTo>
                  <a:lnTo>
                    <a:pt x="0" y="417"/>
                  </a:lnTo>
                  <a:lnTo>
                    <a:pt x="3" y="364"/>
                  </a:lnTo>
                  <a:lnTo>
                    <a:pt x="12" y="315"/>
                  </a:lnTo>
                  <a:lnTo>
                    <a:pt x="27" y="266"/>
                  </a:lnTo>
                  <a:lnTo>
                    <a:pt x="48" y="221"/>
                  </a:lnTo>
                  <a:lnTo>
                    <a:pt x="74" y="179"/>
                  </a:lnTo>
                  <a:lnTo>
                    <a:pt x="104" y="140"/>
                  </a:lnTo>
                  <a:lnTo>
                    <a:pt x="139" y="105"/>
                  </a:lnTo>
                  <a:lnTo>
                    <a:pt x="178" y="74"/>
                  </a:lnTo>
                  <a:lnTo>
                    <a:pt x="220" y="48"/>
                  </a:lnTo>
                  <a:lnTo>
                    <a:pt x="265" y="28"/>
                  </a:lnTo>
                  <a:lnTo>
                    <a:pt x="314" y="12"/>
                  </a:lnTo>
                  <a:lnTo>
                    <a:pt x="364" y="3"/>
                  </a:lnTo>
                  <a:lnTo>
                    <a:pt x="41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28" name="Inhaltsplatzhalter 4"/>
          <p:cNvSpPr txBox="1">
            <a:spLocks/>
          </p:cNvSpPr>
          <p:nvPr/>
        </p:nvSpPr>
        <p:spPr>
          <a:xfrm>
            <a:off x="2011819" y="2364135"/>
            <a:ext cx="3850428" cy="11158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TITLE GOES HERE</a:t>
            </a:r>
            <a:br>
              <a:rPr lang="en-US" sz="1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</a:br>
            <a:r>
              <a:rPr lang="en-US" sz="1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65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9" name="Inhaltsplatzhalter 4"/>
          <p:cNvSpPr txBox="1">
            <a:spLocks/>
          </p:cNvSpPr>
          <p:nvPr/>
        </p:nvSpPr>
        <p:spPr>
          <a:xfrm>
            <a:off x="2056989" y="6616489"/>
            <a:ext cx="3850428" cy="11158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</a:br>
            <a:r>
              <a:rPr lang="en-US" sz="14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65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30" name="Inhaltsplatzhalter 4"/>
          <p:cNvSpPr txBox="1">
            <a:spLocks/>
          </p:cNvSpPr>
          <p:nvPr/>
        </p:nvSpPr>
        <p:spPr>
          <a:xfrm>
            <a:off x="9483471" y="2364135"/>
            <a:ext cx="3850428" cy="11158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</a:br>
            <a:r>
              <a:rPr lang="en-US" sz="1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65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31" name="Inhaltsplatzhalter 4"/>
          <p:cNvSpPr txBox="1">
            <a:spLocks/>
          </p:cNvSpPr>
          <p:nvPr/>
        </p:nvSpPr>
        <p:spPr>
          <a:xfrm>
            <a:off x="9483471" y="6616489"/>
            <a:ext cx="3850428" cy="111583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4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</a:br>
            <a:r>
              <a:rPr lang="en-US" sz="1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65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5536427" y="647973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36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彩色</a:t>
            </a:r>
            <a:r>
              <a:rPr lang="zh-CN" altLang="en-US" sz="3600" dirty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信息可视化图表</a:t>
            </a:r>
            <a:endParaRPr lang="en-US" sz="3600" dirty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33" name="Group 10"/>
          <p:cNvGrpSpPr/>
          <p:nvPr/>
        </p:nvGrpSpPr>
        <p:grpSpPr>
          <a:xfrm>
            <a:off x="7388313" y="1573236"/>
            <a:ext cx="635842" cy="96244"/>
            <a:chOff x="5925320" y="1387851"/>
            <a:chExt cx="585169" cy="88574"/>
          </a:xfrm>
        </p:grpSpPr>
        <p:sp>
          <p:nvSpPr>
            <p:cNvPr id="34" name="Diamond 11"/>
            <p:cNvSpPr/>
            <p:nvPr/>
          </p:nvSpPr>
          <p:spPr>
            <a:xfrm flipV="1">
              <a:off x="5925320" y="1387851"/>
              <a:ext cx="88574" cy="88574"/>
            </a:xfrm>
            <a:prstGeom prst="diamond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5" name="Diamond 12"/>
            <p:cNvSpPr/>
            <p:nvPr/>
          </p:nvSpPr>
          <p:spPr>
            <a:xfrm flipV="1">
              <a:off x="6049469" y="1387851"/>
              <a:ext cx="88574" cy="88574"/>
            </a:xfrm>
            <a:prstGeom prst="diamond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6" name="Diamond 13"/>
            <p:cNvSpPr/>
            <p:nvPr/>
          </p:nvSpPr>
          <p:spPr>
            <a:xfrm flipV="1">
              <a:off x="6173618" y="1387851"/>
              <a:ext cx="88574" cy="88574"/>
            </a:xfrm>
            <a:prstGeom prst="diamond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7" name="Diamond 14"/>
            <p:cNvSpPr/>
            <p:nvPr/>
          </p:nvSpPr>
          <p:spPr>
            <a:xfrm flipV="1">
              <a:off x="6297767" y="1387851"/>
              <a:ext cx="88574" cy="88574"/>
            </a:xfrm>
            <a:prstGeom prst="diamond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38" name="Diamond 15"/>
            <p:cNvSpPr/>
            <p:nvPr/>
          </p:nvSpPr>
          <p:spPr>
            <a:xfrm flipV="1">
              <a:off x="6421915" y="1387851"/>
              <a:ext cx="88574" cy="88574"/>
            </a:xfrm>
            <a:prstGeom prst="diamond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</p:grpSp>
      <p:sp>
        <p:nvSpPr>
          <p:cNvPr id="39" name="TextBox 38"/>
          <p:cNvSpPr txBox="1"/>
          <p:nvPr/>
        </p:nvSpPr>
        <p:spPr>
          <a:xfrm>
            <a:off x="6738602" y="1208612"/>
            <a:ext cx="193527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Give You The Best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39728689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16" presetClass="entr" presetSubtype="37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4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" grpId="0"/>
      <p:bldP spid="3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2" y="3716721"/>
            <a:ext cx="15360649" cy="82803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26781" tIns="0" rIns="226781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3528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3528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749408"/>
            <a:ext cx="15360649" cy="97676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3252837" y="4940278"/>
            <a:ext cx="8701356" cy="2132715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0108803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第一PPT模板网：www.1ppt.com">
  <a:themeElements>
    <a:clrScheme name="Office">
      <a:dk1>
        <a:srgbClr val="000000"/>
      </a:dk1>
      <a:lt1>
        <a:srgbClr val="FFFFFF"/>
      </a:lt1>
      <a:dk2>
        <a:srgbClr val="778495"/>
      </a:dk2>
      <a:lt2>
        <a:srgbClr val="F0F0F0"/>
      </a:lt2>
      <a:accent1>
        <a:srgbClr val="226BAB"/>
      </a:accent1>
      <a:accent2>
        <a:srgbClr val="2E9273"/>
      </a:accent2>
      <a:accent3>
        <a:srgbClr val="83AC3F"/>
      </a:accent3>
      <a:accent4>
        <a:srgbClr val="EE852A"/>
      </a:accent4>
      <a:accent5>
        <a:srgbClr val="B02521"/>
      </a:accent5>
      <a:accent6>
        <a:srgbClr val="9069A1"/>
      </a:accent6>
      <a:hlink>
        <a:srgbClr val="226BAB"/>
      </a:hlink>
      <a:folHlink>
        <a:srgbClr val="BFBFBF"/>
      </a:folHlink>
    </a:clrScheme>
    <a:fontScheme name="sktpt1ka">
      <a:majorFont>
        <a:latin typeface="微软雅黑"/>
        <a:ea typeface="微软雅黑"/>
        <a:cs typeface=""/>
      </a:majorFont>
      <a:minorFont>
        <a:latin typeface="微软雅黑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5400">
          <a:solidFill>
            <a:schemeClr val="bg1">
              <a:lumMod val="75000"/>
            </a:schemeClr>
          </a:solidFill>
        </a:ln>
        <a:effectLst/>
        <a:scene3d>
          <a:camera prst="orthographicFront"/>
          <a:lightRig rig="flat" dir="t"/>
        </a:scene3d>
        <a:sp3d>
          <a:extrusionClr>
            <a:schemeClr val="bg1"/>
          </a:extrusionClr>
          <a:contourClr>
            <a:schemeClr val="bg1"/>
          </a:contourClr>
        </a:sp3d>
      </a:spPr>
      <a:bodyPr rtlCol="0" anchor="ctr"/>
      <a:lstStyle>
        <a:defPPr marL="0" algn="ctr" eaLnBrk="0" fontAlgn="ctr" hangingPunct="0">
          <a:spcBef>
            <a:spcPts val="0"/>
          </a:spcBef>
          <a:spcAft>
            <a:spcPts val="0"/>
          </a:spcAft>
          <a:buClr>
            <a:srgbClr val="FF0000"/>
          </a:buClr>
          <a:buSzPct val="70000"/>
          <a:tabLst>
            <a:tab pos="136525" algn="l"/>
          </a:tabLst>
          <a:defRPr sz="1400">
            <a:latin typeface="微软雅黑" pitchFamily="34" charset="-122"/>
            <a:ea typeface="微软雅黑" pitchFamily="34" charset="-122"/>
          </a:defRPr>
        </a:defPPr>
      </a:lstStyle>
      <a:style>
        <a:lnRef idx="1">
          <a:schemeClr val="accent2"/>
        </a:lnRef>
        <a:fillRef idx="3">
          <a:schemeClr val="accent2"/>
        </a:fillRef>
        <a:effectRef idx="2">
          <a:schemeClr val="accent2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226BAB"/>
    </a:accent1>
    <a:accent2>
      <a:srgbClr val="2E9273"/>
    </a:accent2>
    <a:accent3>
      <a:srgbClr val="83AC3F"/>
    </a:accent3>
    <a:accent4>
      <a:srgbClr val="EE852A"/>
    </a:accent4>
    <a:accent5>
      <a:srgbClr val="B02521"/>
    </a:accent5>
    <a:accent6>
      <a:srgbClr val="9069A1"/>
    </a:accent6>
    <a:hlink>
      <a:srgbClr val="226BAB"/>
    </a:hlink>
    <a:folHlink>
      <a:srgbClr val="BFBFB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23089</TotalTime>
  <Words>103</Words>
  <Application>Microsoft Office PowerPoint</Application>
  <PresentationFormat>自定义</PresentationFormat>
  <Paragraphs>17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1" baseType="lpstr">
      <vt:lpstr>Meiryo</vt:lpstr>
      <vt:lpstr>宋体</vt:lpstr>
      <vt:lpstr>微软雅黑</vt:lpstr>
      <vt:lpstr>Arial</vt:lpstr>
      <vt:lpstr>Calibri</vt:lpstr>
      <vt:lpstr>Calibri Light</vt:lpstr>
      <vt:lpstr>Wingdings</vt:lpstr>
      <vt:lpstr>第一PPT模板网：www.1ppt.com</vt:lpstr>
      <vt:lpstr>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dc:description/>
  <cp:lastModifiedBy>kan</cp:lastModifiedBy>
  <cp:revision>1400</cp:revision>
  <dcterms:created xsi:type="dcterms:W3CDTF">2009-02-11T05:37:22Z</dcterms:created>
  <dcterms:modified xsi:type="dcterms:W3CDTF">2021-04-27T09:44:00Z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锐普图表</vt:lpwstr>
  </property>
  <property fmtid="{D5CDD505-2E9C-101B-9397-08002B2CF9AE}" pid="3" name="SlideDescription">
    <vt:lpwstr/>
  </property>
</Properties>
</file>

<file path=docProps/thumbnail.jpeg>
</file>