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64" r:id="rId2"/>
  </p:sldMasterIdLst>
  <p:notesMasterIdLst>
    <p:notesMasterId r:id="rId23"/>
  </p:notesMasterIdLst>
  <p:sldIdLst>
    <p:sldId id="390" r:id="rId3"/>
    <p:sldId id="389" r:id="rId4"/>
    <p:sldId id="391" r:id="rId5"/>
    <p:sldId id="392" r:id="rId6"/>
    <p:sldId id="393" r:id="rId7"/>
    <p:sldId id="394" r:id="rId8"/>
    <p:sldId id="395" r:id="rId9"/>
    <p:sldId id="396" r:id="rId10"/>
    <p:sldId id="397" r:id="rId11"/>
    <p:sldId id="398" r:id="rId12"/>
    <p:sldId id="399" r:id="rId13"/>
    <p:sldId id="400" r:id="rId14"/>
    <p:sldId id="401" r:id="rId15"/>
    <p:sldId id="402" r:id="rId16"/>
    <p:sldId id="403" r:id="rId17"/>
    <p:sldId id="404" r:id="rId18"/>
    <p:sldId id="405" r:id="rId19"/>
    <p:sldId id="406" r:id="rId20"/>
    <p:sldId id="407" r:id="rId21"/>
    <p:sldId id="408" r:id="rId22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00000"/>
    <a:srgbClr val="FFFCE2"/>
    <a:srgbClr val="D1E6C3"/>
    <a:srgbClr val="CEC0C8"/>
    <a:srgbClr val="D9B8EA"/>
    <a:srgbClr val="FCF5DC"/>
    <a:srgbClr val="AB733D"/>
    <a:srgbClr val="C997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3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26" y="120"/>
      </p:cViewPr>
      <p:guideLst>
        <p:guide orient="horz" pos="1649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39" d="100"/>
        <a:sy n="139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/>
            </a:lvl1pPr>
          </a:lstStyle>
          <a:p>
            <a:pPr>
              <a:defRPr/>
            </a:pPr>
            <a:fld id="{4D7B332B-0B21-4810-892E-B58999FC6B90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21508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1C40EE6-9D63-4607-8472-B09E1CA22C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14582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C40EE6-9D63-4607-8472-B09E1CA22CBB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6127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6499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0A338-F1FA-4242-8531-399E89FDE861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97ED7-E3CF-4ED2-AC0C-D6841AF153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3589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B6B22-1DCB-41F3-AF83-0E3D9FF7E83A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37D80-87C3-4198-9B5E-F3E1E99FC7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2227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5980"/>
            <a:ext cx="27432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5980"/>
            <a:ext cx="80772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93E80-ED56-4469-801D-2D419F9F6E9E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CCA0F-8430-4AA6-8A2A-D04F333A11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476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780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913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865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3725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3348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4065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3498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042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52B69-0B7D-404D-86B1-A05B0E2FFBD0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01601-9DA2-4950-B4E2-F9135B8E257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17774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2061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0946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850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A9C2C-8E53-4834-AA0D-F230C118C8B0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B6DA3-ED62-40C4-AE1F-A0E65FF092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053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200153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200153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3D810-AD95-4061-9351-B5B6BFA8652D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C1817-AFE2-41BB-A475-8BD1537C87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6508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6F7D4-108F-41EC-8110-965B706E41F7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4D1D2-D8AB-4FB1-8E8D-5D50F27D64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7588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2608F-6A36-4237-94FD-32FCB9FA342C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ABDB7-28FA-4F0D-BD9C-0588858511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840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F6E45-A784-434B-9687-2B7B94520CA1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5A4A2-8C09-4DA1-9024-2DC2B9ABC8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4002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6F7DC-8F96-4B38-A4AE-3DC77181865E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03CBD-D2B0-4F6E-89F1-AA8459F193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2023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2D657-AD7B-4603-824B-6B6D5AD0C2AC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F445E-6331-41D3-A265-D22496EB93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795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532BE01-791C-4779-AD7E-9BC75B708ACB}" type="datetimeFigureOut">
              <a:rPr lang="zh-CN" altLang="en-US"/>
              <a:pPr>
                <a:defRPr/>
              </a:pPr>
              <a:t>2021/4/13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5ABBF76-2414-4A38-974C-6A2CF1BC8E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257175" indent="-257175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2021/4/13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95988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ell\Desktop\4001117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2" y="119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组合 2"/>
          <p:cNvGrpSpPr>
            <a:grpSpLocks/>
          </p:cNvGrpSpPr>
          <p:nvPr/>
        </p:nvGrpSpPr>
        <p:grpSpPr bwMode="auto">
          <a:xfrm rot="5400000">
            <a:off x="3682603" y="-1910953"/>
            <a:ext cx="1788319" cy="9155907"/>
            <a:chOff x="2618705" y="1515667"/>
            <a:chExt cx="7786205" cy="3760554"/>
          </a:xfrm>
        </p:grpSpPr>
        <p:sp>
          <p:nvSpPr>
            <p:cNvPr id="4" name="矩形 3"/>
            <p:cNvSpPr/>
            <p:nvPr/>
          </p:nvSpPr>
          <p:spPr>
            <a:xfrm>
              <a:off x="3225217" y="1515667"/>
              <a:ext cx="7179691" cy="3760554"/>
            </a:xfrm>
            <a:prstGeom prst="rect">
              <a:avLst/>
            </a:prstGeom>
            <a:solidFill>
              <a:schemeClr val="bg1">
                <a:alpha val="76000"/>
              </a:schemeClr>
            </a:solidFill>
            <a:ln>
              <a:solidFill>
                <a:srgbClr val="FDFDFD">
                  <a:alpha val="0"/>
                </a:srgb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noProof="1">
                <a:solidFill>
                  <a:schemeClr val="bg2">
                    <a:lumMod val="10000"/>
                  </a:schemeClr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618703" y="1646724"/>
              <a:ext cx="6967150" cy="3544407"/>
            </a:xfrm>
            <a:prstGeom prst="rect">
              <a:avLst/>
            </a:prstGeom>
            <a:noFill/>
            <a:ln>
              <a:solidFill>
                <a:srgbClr val="FDFDFD">
                  <a:alpha val="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0" y="2284811"/>
            <a:ext cx="9144000" cy="898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 dirty="0">
                <a:latin typeface="微软雅黑"/>
                <a:ea typeface="微软雅黑"/>
                <a:sym typeface="微软雅黑"/>
              </a:rPr>
              <a:t>7 </a:t>
            </a:r>
            <a:r>
              <a:rPr lang="zh-CN" altLang="en-US" sz="5400" b="1" dirty="0">
                <a:latin typeface="微软雅黑"/>
                <a:ea typeface="微软雅黑"/>
                <a:sym typeface="微软雅黑"/>
              </a:rPr>
              <a:t>怎么都快乐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4223606"/>
            <a:ext cx="9154716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787004" y="197644"/>
            <a:ext cx="1853803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5000" b="1">
                <a:latin typeface="微软雅黑"/>
                <a:ea typeface="微软雅黑"/>
                <a:sym typeface="微软雅黑"/>
              </a:rPr>
              <a:t>yīn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215879" y="1092994"/>
            <a:ext cx="1739503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结构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726406" y="3549254"/>
            <a:ext cx="5449491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音乐  声音  音响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73844" y="3550444"/>
            <a:ext cx="1502569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组词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73844" y="4241006"/>
            <a:ext cx="1397794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造句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519238" y="4241006"/>
            <a:ext cx="7393781" cy="700192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en-US" altLang="zh-CN" sz="4100" b="1" noProof="1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 </a:t>
            </a:r>
            <a:r>
              <a:rPr lang="zh-CN" altLang="en-US" sz="4100" b="1" noProof="1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妈妈的</a:t>
            </a:r>
            <a:r>
              <a:rPr lang="zh-CN" altLang="en-US" sz="4100" b="1" noProof="1">
                <a:solidFill>
                  <a:srgbClr val="C00000"/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声音</a:t>
            </a:r>
            <a:r>
              <a:rPr lang="zh-CN" altLang="en-US" sz="4100" b="1" noProof="1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很温柔。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593432" y="1092994"/>
            <a:ext cx="2521744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上下结构</a:t>
            </a:r>
          </a:p>
        </p:txBody>
      </p:sp>
      <p:pic>
        <p:nvPicPr>
          <p:cNvPr id="11273" name="图片 3" descr="KT音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5385" y="2443163"/>
            <a:ext cx="5250656" cy="65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图片 4" descr="音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" y="921544"/>
            <a:ext cx="3571875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2" grpId="0" bldLvl="0" animBg="1"/>
      <p:bldP spid="3" grpId="0" bldLvl="0" animBg="1"/>
      <p:bldP spid="8" grpId="0" bldLvl="0" animBg="1"/>
      <p:bldP spid="9" grpId="0" bldLvl="0" animBg="1"/>
      <p:bldP spid="10" grpId="0" bldLvl="0" animBg="1"/>
      <p:bldP spid="12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787004" y="197644"/>
            <a:ext cx="1853803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5000" b="1">
                <a:latin typeface="微软雅黑"/>
                <a:ea typeface="微软雅黑"/>
                <a:sym typeface="微软雅黑"/>
              </a:rPr>
              <a:t>jiǎng 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215879" y="1092994"/>
            <a:ext cx="1739503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结构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726406" y="3549254"/>
            <a:ext cx="5449491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讲话  讲课  讲台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73844" y="3550444"/>
            <a:ext cx="1502569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组词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73844" y="4241006"/>
            <a:ext cx="1397794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造句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519238" y="4241006"/>
            <a:ext cx="7393781" cy="700192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en-US" altLang="zh-CN" sz="4100" b="1" noProof="1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 </a:t>
            </a:r>
            <a:r>
              <a:rPr lang="zh-CN" altLang="en-US" sz="4100" b="1" noProof="1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老师正在</a:t>
            </a:r>
            <a:r>
              <a:rPr lang="zh-CN" altLang="en-US" sz="4100" b="1" noProof="1">
                <a:solidFill>
                  <a:srgbClr val="C00000"/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讲课</a:t>
            </a:r>
            <a:r>
              <a:rPr lang="zh-CN" altLang="en-US" sz="4100" b="1" noProof="1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。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570810" y="1027510"/>
            <a:ext cx="2521744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左右结构</a:t>
            </a:r>
          </a:p>
        </p:txBody>
      </p:sp>
      <p:pic>
        <p:nvPicPr>
          <p:cNvPr id="12297" name="图片 3" descr="KT讲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0394" y="2135981"/>
            <a:ext cx="5285185" cy="85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图片 4" descr="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8341" y="907256"/>
            <a:ext cx="3570685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2" grpId="0" bldLvl="0" animBg="1"/>
      <p:bldP spid="3" grpId="0" bldLvl="0" animBg="1"/>
      <p:bldP spid="8" grpId="0" bldLvl="0" animBg="1"/>
      <p:bldP spid="9" grpId="0" bldLvl="0" animBg="1"/>
      <p:bldP spid="10" grpId="0" bldLvl="0" animBg="1"/>
      <p:bldP spid="1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787004" y="197644"/>
            <a:ext cx="1853803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5000" b="1">
                <a:latin typeface="微软雅黑"/>
                <a:ea typeface="微软雅黑"/>
                <a:sym typeface="微软雅黑"/>
              </a:rPr>
              <a:t>xíng 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215879" y="1092994"/>
            <a:ext cx="1739503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结构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726406" y="3549254"/>
            <a:ext cx="5449491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行动  行走  行人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73844" y="3550444"/>
            <a:ext cx="1502569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组词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73844" y="4241006"/>
            <a:ext cx="1397794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造句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519238" y="4241006"/>
            <a:ext cx="7879556" cy="700192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en-US" altLang="zh-CN" sz="4100" b="1" noProof="1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 </a:t>
            </a:r>
            <a:r>
              <a:rPr lang="zh-CN" altLang="en-US" sz="4100" b="1" noProof="1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爷爷年纪大了，</a:t>
            </a:r>
            <a:r>
              <a:rPr lang="zh-CN" altLang="en-US" sz="4100" b="1" noProof="1">
                <a:solidFill>
                  <a:srgbClr val="C00000"/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行动</a:t>
            </a:r>
            <a:r>
              <a:rPr lang="zh-CN" altLang="en-US" sz="4100" b="1" noProof="1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不太方便。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549379" y="1092994"/>
            <a:ext cx="2521744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左右结构</a:t>
            </a:r>
          </a:p>
        </p:txBody>
      </p:sp>
      <p:pic>
        <p:nvPicPr>
          <p:cNvPr id="13321" name="图片 3" descr="KT行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4904" y="2493169"/>
            <a:ext cx="4474369" cy="722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图片 4" descr="行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5725" y="835819"/>
            <a:ext cx="3744516" cy="2621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2" grpId="0" bldLvl="0" animBg="1"/>
      <p:bldP spid="3" grpId="0" bldLvl="0" animBg="1"/>
      <p:bldP spid="8" grpId="0" bldLvl="0" animBg="1"/>
      <p:bldP spid="9" grpId="0" bldLvl="0" animBg="1"/>
      <p:bldP spid="10" grpId="0" bldLvl="0" animBg="1"/>
      <p:bldP spid="12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787004" y="197644"/>
            <a:ext cx="1853803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5000" b="1">
                <a:latin typeface="微软雅黑"/>
                <a:ea typeface="微软雅黑"/>
                <a:sym typeface="微软雅黑"/>
              </a:rPr>
              <a:t> xǔ 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215879" y="1092994"/>
            <a:ext cx="1739503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结构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726406" y="3549254"/>
            <a:ext cx="5449491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许多  允许  也许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73844" y="3550444"/>
            <a:ext cx="1502569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组词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73844" y="4241006"/>
            <a:ext cx="1397794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造句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519238" y="4241006"/>
            <a:ext cx="7393781" cy="700192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en-US" altLang="zh-CN" sz="4100" b="1" noProof="1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 </a:t>
            </a:r>
            <a:r>
              <a:rPr lang="zh-CN" altLang="en-US" sz="4100" b="1" noProof="1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妈妈买了</a:t>
            </a:r>
            <a:r>
              <a:rPr lang="zh-CN" altLang="en-US" sz="4100" b="1" noProof="1">
                <a:solidFill>
                  <a:srgbClr val="C00000"/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许多</a:t>
            </a:r>
            <a:r>
              <a:rPr lang="zh-CN" altLang="en-US" sz="4100" b="1" noProof="1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苹果。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260182" y="1092994"/>
            <a:ext cx="2521744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左右结构</a:t>
            </a:r>
          </a:p>
        </p:txBody>
      </p:sp>
      <p:pic>
        <p:nvPicPr>
          <p:cNvPr id="14345" name="图片 3" descr="KT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7341" y="2506266"/>
            <a:ext cx="415647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图片 4" descr="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9" y="920354"/>
            <a:ext cx="3649266" cy="2555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2" grpId="0" bldLvl="0" animBg="1"/>
      <p:bldP spid="3" grpId="0" bldLvl="0" animBg="1"/>
      <p:bldP spid="8" grpId="0" bldLvl="0" animBg="1"/>
      <p:bldP spid="9" grpId="0" bldLvl="0" animBg="1"/>
      <p:bldP spid="10" grpId="0" bldLvl="0" animBg="1"/>
      <p:bldP spid="12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>
            <a:grpSpLocks/>
          </p:cNvGrpSpPr>
          <p:nvPr/>
        </p:nvGrpSpPr>
        <p:grpSpPr bwMode="auto">
          <a:xfrm>
            <a:off x="3684985" y="739378"/>
            <a:ext cx="1368028" cy="2705100"/>
            <a:chOff x="243129" y="1779662"/>
            <a:chExt cx="1367778" cy="2705241"/>
          </a:xfrm>
        </p:grpSpPr>
        <p:grpSp>
          <p:nvGrpSpPr>
            <p:cNvPr id="15413" name="Group 23"/>
            <p:cNvGrpSpPr>
              <a:grpSpLocks/>
            </p:cNvGrpSpPr>
            <p:nvPr/>
          </p:nvGrpSpPr>
          <p:grpSpPr bwMode="auto">
            <a:xfrm>
              <a:off x="498069" y="1779662"/>
              <a:ext cx="1112838" cy="1171575"/>
              <a:chOff x="1247" y="2783"/>
              <a:chExt cx="701" cy="738"/>
            </a:xfrm>
          </p:grpSpPr>
          <p:sp>
            <p:nvSpPr>
              <p:cNvPr id="15415" name="Oval 25"/>
              <p:cNvSpPr>
                <a:spLocks noChangeArrowheads="1"/>
              </p:cNvSpPr>
              <p:nvPr/>
            </p:nvSpPr>
            <p:spPr bwMode="auto">
              <a:xfrm>
                <a:off x="1247" y="2783"/>
                <a:ext cx="531" cy="738"/>
              </a:xfrm>
              <a:prstGeom prst="ellipse">
                <a:avLst/>
              </a:prstGeom>
              <a:solidFill>
                <a:srgbClr val="D9B8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0260" name="Text Box 27"/>
              <p:cNvSpPr txBox="1"/>
              <p:nvPr/>
            </p:nvSpPr>
            <p:spPr>
              <a:xfrm>
                <a:off x="1268" y="2906"/>
                <a:ext cx="680" cy="48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zh-CN" altLang="en-US" sz="4400" b="1" noProof="1">
                    <a:latin typeface="微软雅黑"/>
                    <a:ea typeface="微软雅黑"/>
                    <a:sym typeface="微软雅黑"/>
                  </a:rPr>
                  <a:t>羽</a:t>
                </a:r>
              </a:p>
            </p:txBody>
          </p:sp>
        </p:grpSp>
        <p:sp>
          <p:nvSpPr>
            <p:cNvPr id="49" name="任意多边形 48"/>
            <p:cNvSpPr/>
            <p:nvPr/>
          </p:nvSpPr>
          <p:spPr>
            <a:xfrm>
              <a:off x="243129" y="2951298"/>
              <a:ext cx="636868" cy="1533605"/>
            </a:xfrm>
            <a:custGeom>
              <a:avLst/>
              <a:gdLst>
                <a:gd name="connsiteX0" fmla="*/ 342900 w 342900"/>
                <a:gd name="connsiteY0" fmla="*/ 0 h 1878806"/>
                <a:gd name="connsiteX1" fmla="*/ 171450 w 342900"/>
                <a:gd name="connsiteY1" fmla="*/ 614362 h 1878806"/>
                <a:gd name="connsiteX2" fmla="*/ 307181 w 342900"/>
                <a:gd name="connsiteY2" fmla="*/ 942975 h 1878806"/>
                <a:gd name="connsiteX3" fmla="*/ 157163 w 342900"/>
                <a:gd name="connsiteY3" fmla="*/ 1321594 h 1878806"/>
                <a:gd name="connsiteX4" fmla="*/ 135731 w 342900"/>
                <a:gd name="connsiteY4" fmla="*/ 1585912 h 1878806"/>
                <a:gd name="connsiteX5" fmla="*/ 71438 w 342900"/>
                <a:gd name="connsiteY5" fmla="*/ 1757362 h 1878806"/>
                <a:gd name="connsiteX6" fmla="*/ 0 w 342900"/>
                <a:gd name="connsiteY6" fmla="*/ 1878806 h 1878806"/>
                <a:gd name="connsiteX7" fmla="*/ 0 w 342900"/>
                <a:gd name="connsiteY7" fmla="*/ 1878806 h 1878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1878806">
                  <a:moveTo>
                    <a:pt x="342900" y="0"/>
                  </a:moveTo>
                  <a:cubicBezTo>
                    <a:pt x="260151" y="228600"/>
                    <a:pt x="177403" y="457200"/>
                    <a:pt x="171450" y="614362"/>
                  </a:cubicBezTo>
                  <a:cubicBezTo>
                    <a:pt x="165497" y="771524"/>
                    <a:pt x="309562" y="825103"/>
                    <a:pt x="307181" y="942975"/>
                  </a:cubicBezTo>
                  <a:cubicBezTo>
                    <a:pt x="304800" y="1060847"/>
                    <a:pt x="185738" y="1214438"/>
                    <a:pt x="157163" y="1321594"/>
                  </a:cubicBezTo>
                  <a:cubicBezTo>
                    <a:pt x="128588" y="1428750"/>
                    <a:pt x="150018" y="1513284"/>
                    <a:pt x="135731" y="1585912"/>
                  </a:cubicBezTo>
                  <a:cubicBezTo>
                    <a:pt x="121443" y="1658540"/>
                    <a:pt x="94060" y="1708546"/>
                    <a:pt x="71438" y="1757362"/>
                  </a:cubicBezTo>
                  <a:cubicBezTo>
                    <a:pt x="48816" y="1806178"/>
                    <a:pt x="0" y="1878806"/>
                    <a:pt x="0" y="1878806"/>
                  </a:cubicBezTo>
                  <a:lnTo>
                    <a:pt x="0" y="1878806"/>
                  </a:lnTo>
                </a:path>
              </a:pathLst>
            </a:custGeom>
            <a:ln w="9525">
              <a:solidFill>
                <a:srgbClr val="66F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34" name="组合 133"/>
          <p:cNvGrpSpPr>
            <a:grpSpLocks/>
          </p:cNvGrpSpPr>
          <p:nvPr/>
        </p:nvGrpSpPr>
        <p:grpSpPr bwMode="auto">
          <a:xfrm>
            <a:off x="2301479" y="1072754"/>
            <a:ext cx="1369219" cy="2705100"/>
            <a:chOff x="243129" y="1779662"/>
            <a:chExt cx="1367778" cy="2705241"/>
          </a:xfrm>
        </p:grpSpPr>
        <p:grpSp>
          <p:nvGrpSpPr>
            <p:cNvPr id="15409" name="Group 23"/>
            <p:cNvGrpSpPr>
              <a:grpSpLocks/>
            </p:cNvGrpSpPr>
            <p:nvPr/>
          </p:nvGrpSpPr>
          <p:grpSpPr bwMode="auto">
            <a:xfrm>
              <a:off x="498069" y="1779662"/>
              <a:ext cx="1112838" cy="1171575"/>
              <a:chOff x="1247" y="2783"/>
              <a:chExt cx="701" cy="738"/>
            </a:xfrm>
          </p:grpSpPr>
          <p:sp>
            <p:nvSpPr>
              <p:cNvPr id="15411" name="Oval 25"/>
              <p:cNvSpPr>
                <a:spLocks noChangeArrowheads="1"/>
              </p:cNvSpPr>
              <p:nvPr/>
            </p:nvSpPr>
            <p:spPr bwMode="auto">
              <a:xfrm>
                <a:off x="1247" y="2783"/>
                <a:ext cx="531" cy="738"/>
              </a:xfrm>
              <a:prstGeom prst="ellipse">
                <a:avLst/>
              </a:prstGeom>
              <a:solidFill>
                <a:srgbClr val="BDD7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0272" name="Text Box 27"/>
              <p:cNvSpPr txBox="1"/>
              <p:nvPr/>
            </p:nvSpPr>
            <p:spPr>
              <a:xfrm>
                <a:off x="1268" y="2906"/>
                <a:ext cx="680" cy="48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zh-CN" altLang="en-US" sz="4400" b="1" noProof="1">
                    <a:latin typeface="微软雅黑"/>
                    <a:ea typeface="微软雅黑"/>
                    <a:sym typeface="微软雅黑"/>
                  </a:rPr>
                  <a:t>绳</a:t>
                </a:r>
              </a:p>
            </p:txBody>
          </p:sp>
        </p:grpSp>
        <p:sp>
          <p:nvSpPr>
            <p:cNvPr id="136" name="任意多边形 135"/>
            <p:cNvSpPr/>
            <p:nvPr/>
          </p:nvSpPr>
          <p:spPr>
            <a:xfrm>
              <a:off x="243129" y="2951298"/>
              <a:ext cx="636314" cy="1533605"/>
            </a:xfrm>
            <a:custGeom>
              <a:avLst/>
              <a:gdLst>
                <a:gd name="connsiteX0" fmla="*/ 342900 w 342900"/>
                <a:gd name="connsiteY0" fmla="*/ 0 h 1878806"/>
                <a:gd name="connsiteX1" fmla="*/ 171450 w 342900"/>
                <a:gd name="connsiteY1" fmla="*/ 614362 h 1878806"/>
                <a:gd name="connsiteX2" fmla="*/ 307181 w 342900"/>
                <a:gd name="connsiteY2" fmla="*/ 942975 h 1878806"/>
                <a:gd name="connsiteX3" fmla="*/ 157163 w 342900"/>
                <a:gd name="connsiteY3" fmla="*/ 1321594 h 1878806"/>
                <a:gd name="connsiteX4" fmla="*/ 135731 w 342900"/>
                <a:gd name="connsiteY4" fmla="*/ 1585912 h 1878806"/>
                <a:gd name="connsiteX5" fmla="*/ 71438 w 342900"/>
                <a:gd name="connsiteY5" fmla="*/ 1757362 h 1878806"/>
                <a:gd name="connsiteX6" fmla="*/ 0 w 342900"/>
                <a:gd name="connsiteY6" fmla="*/ 1878806 h 1878806"/>
                <a:gd name="connsiteX7" fmla="*/ 0 w 342900"/>
                <a:gd name="connsiteY7" fmla="*/ 1878806 h 1878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1878806">
                  <a:moveTo>
                    <a:pt x="342900" y="0"/>
                  </a:moveTo>
                  <a:cubicBezTo>
                    <a:pt x="260151" y="228600"/>
                    <a:pt x="177403" y="457200"/>
                    <a:pt x="171450" y="614362"/>
                  </a:cubicBezTo>
                  <a:cubicBezTo>
                    <a:pt x="165497" y="771524"/>
                    <a:pt x="309562" y="825103"/>
                    <a:pt x="307181" y="942975"/>
                  </a:cubicBezTo>
                  <a:cubicBezTo>
                    <a:pt x="304800" y="1060847"/>
                    <a:pt x="185738" y="1214438"/>
                    <a:pt x="157163" y="1321594"/>
                  </a:cubicBezTo>
                  <a:cubicBezTo>
                    <a:pt x="128588" y="1428750"/>
                    <a:pt x="150018" y="1513284"/>
                    <a:pt x="135731" y="1585912"/>
                  </a:cubicBezTo>
                  <a:cubicBezTo>
                    <a:pt x="121443" y="1658540"/>
                    <a:pt x="94060" y="1708546"/>
                    <a:pt x="71438" y="1757362"/>
                  </a:cubicBezTo>
                  <a:cubicBezTo>
                    <a:pt x="48816" y="1806178"/>
                    <a:pt x="0" y="1878806"/>
                    <a:pt x="0" y="1878806"/>
                  </a:cubicBezTo>
                  <a:lnTo>
                    <a:pt x="0" y="1878806"/>
                  </a:lnTo>
                </a:path>
              </a:pathLst>
            </a:custGeom>
            <a:ln w="9525">
              <a:solidFill>
                <a:srgbClr val="66F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52" name="组合 51"/>
          <p:cNvGrpSpPr>
            <a:grpSpLocks/>
          </p:cNvGrpSpPr>
          <p:nvPr/>
        </p:nvGrpSpPr>
        <p:grpSpPr bwMode="auto">
          <a:xfrm>
            <a:off x="5938838" y="420291"/>
            <a:ext cx="1268016" cy="2814638"/>
            <a:chOff x="341166" y="1779662"/>
            <a:chExt cx="1269741" cy="2814487"/>
          </a:xfrm>
        </p:grpSpPr>
        <p:grpSp>
          <p:nvGrpSpPr>
            <p:cNvPr id="15405" name="Group 23"/>
            <p:cNvGrpSpPr>
              <a:grpSpLocks/>
            </p:cNvGrpSpPr>
            <p:nvPr/>
          </p:nvGrpSpPr>
          <p:grpSpPr bwMode="auto">
            <a:xfrm>
              <a:off x="498069" y="1779662"/>
              <a:ext cx="1112838" cy="1171575"/>
              <a:chOff x="1247" y="2783"/>
              <a:chExt cx="701" cy="738"/>
            </a:xfrm>
          </p:grpSpPr>
          <p:sp>
            <p:nvSpPr>
              <p:cNvPr id="55" name="Oval 25"/>
              <p:cNvSpPr>
                <a:spLocks noChangeArrowheads="1"/>
              </p:cNvSpPr>
              <p:nvPr/>
            </p:nvSpPr>
            <p:spPr bwMode="auto">
              <a:xfrm>
                <a:off x="1247" y="2783"/>
                <a:ext cx="531" cy="738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9525">
                <a:noFill/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0" hangingPunct="0">
                  <a:buFontTx/>
                  <a:buNone/>
                  <a:defRPr/>
                </a:pPr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0256" name="Text Box 27"/>
              <p:cNvSpPr txBox="1"/>
              <p:nvPr/>
            </p:nvSpPr>
            <p:spPr>
              <a:xfrm>
                <a:off x="1268" y="2906"/>
                <a:ext cx="680" cy="48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zh-CN" altLang="en-US" sz="4400" b="1" noProof="1">
                    <a:latin typeface="微软雅黑"/>
                    <a:ea typeface="微软雅黑"/>
                    <a:sym typeface="微软雅黑"/>
                  </a:rPr>
                  <a:t>行</a:t>
                </a: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341166" y="2951174"/>
              <a:ext cx="538895" cy="1642975"/>
            </a:xfrm>
            <a:custGeom>
              <a:avLst/>
              <a:gdLst>
                <a:gd name="connsiteX0" fmla="*/ 342900 w 342900"/>
                <a:gd name="connsiteY0" fmla="*/ 0 h 1878806"/>
                <a:gd name="connsiteX1" fmla="*/ 171450 w 342900"/>
                <a:gd name="connsiteY1" fmla="*/ 614362 h 1878806"/>
                <a:gd name="connsiteX2" fmla="*/ 307181 w 342900"/>
                <a:gd name="connsiteY2" fmla="*/ 942975 h 1878806"/>
                <a:gd name="connsiteX3" fmla="*/ 157163 w 342900"/>
                <a:gd name="connsiteY3" fmla="*/ 1321594 h 1878806"/>
                <a:gd name="connsiteX4" fmla="*/ 135731 w 342900"/>
                <a:gd name="connsiteY4" fmla="*/ 1585912 h 1878806"/>
                <a:gd name="connsiteX5" fmla="*/ 71438 w 342900"/>
                <a:gd name="connsiteY5" fmla="*/ 1757362 h 1878806"/>
                <a:gd name="connsiteX6" fmla="*/ 0 w 342900"/>
                <a:gd name="connsiteY6" fmla="*/ 1878806 h 1878806"/>
                <a:gd name="connsiteX7" fmla="*/ 0 w 342900"/>
                <a:gd name="connsiteY7" fmla="*/ 1878806 h 1878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1878806">
                  <a:moveTo>
                    <a:pt x="342900" y="0"/>
                  </a:moveTo>
                  <a:cubicBezTo>
                    <a:pt x="260151" y="228600"/>
                    <a:pt x="177403" y="457200"/>
                    <a:pt x="171450" y="614362"/>
                  </a:cubicBezTo>
                  <a:cubicBezTo>
                    <a:pt x="165497" y="771524"/>
                    <a:pt x="309562" y="825103"/>
                    <a:pt x="307181" y="942975"/>
                  </a:cubicBezTo>
                  <a:cubicBezTo>
                    <a:pt x="304800" y="1060847"/>
                    <a:pt x="185738" y="1214438"/>
                    <a:pt x="157163" y="1321594"/>
                  </a:cubicBezTo>
                  <a:cubicBezTo>
                    <a:pt x="128588" y="1428750"/>
                    <a:pt x="150018" y="1513284"/>
                    <a:pt x="135731" y="1585912"/>
                  </a:cubicBezTo>
                  <a:cubicBezTo>
                    <a:pt x="121443" y="1658540"/>
                    <a:pt x="94060" y="1708546"/>
                    <a:pt x="71438" y="1757362"/>
                  </a:cubicBezTo>
                  <a:cubicBezTo>
                    <a:pt x="48816" y="1806178"/>
                    <a:pt x="0" y="1878806"/>
                    <a:pt x="0" y="1878806"/>
                  </a:cubicBezTo>
                  <a:lnTo>
                    <a:pt x="0" y="1878806"/>
                  </a:lnTo>
                </a:path>
              </a:pathLst>
            </a:custGeom>
            <a:ln w="9525">
              <a:solidFill>
                <a:srgbClr val="66F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14" name="组合 113"/>
          <p:cNvGrpSpPr>
            <a:grpSpLocks/>
          </p:cNvGrpSpPr>
          <p:nvPr/>
        </p:nvGrpSpPr>
        <p:grpSpPr bwMode="auto">
          <a:xfrm>
            <a:off x="7511654" y="2770585"/>
            <a:ext cx="1268015" cy="2814638"/>
            <a:chOff x="341166" y="1779662"/>
            <a:chExt cx="1269741" cy="2814487"/>
          </a:xfrm>
        </p:grpSpPr>
        <p:grpSp>
          <p:nvGrpSpPr>
            <p:cNvPr id="15401" name="Group 23"/>
            <p:cNvGrpSpPr>
              <a:grpSpLocks/>
            </p:cNvGrpSpPr>
            <p:nvPr/>
          </p:nvGrpSpPr>
          <p:grpSpPr bwMode="auto">
            <a:xfrm>
              <a:off x="498069" y="1779662"/>
              <a:ext cx="1112838" cy="1171575"/>
              <a:chOff x="1247" y="2783"/>
              <a:chExt cx="701" cy="738"/>
            </a:xfrm>
          </p:grpSpPr>
          <p:sp>
            <p:nvSpPr>
              <p:cNvPr id="117" name="Oval 25"/>
              <p:cNvSpPr>
                <a:spLocks noChangeArrowheads="1"/>
              </p:cNvSpPr>
              <p:nvPr/>
            </p:nvSpPr>
            <p:spPr bwMode="auto">
              <a:xfrm>
                <a:off x="1247" y="2783"/>
                <a:ext cx="531" cy="738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9525">
                <a:noFill/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0" hangingPunct="0">
                  <a:buFontTx/>
                  <a:buNone/>
                  <a:defRPr/>
                </a:pPr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0296" name="Text Box 27"/>
              <p:cNvSpPr txBox="1"/>
              <p:nvPr/>
            </p:nvSpPr>
            <p:spPr>
              <a:xfrm>
                <a:off x="1268" y="2906"/>
                <a:ext cx="680" cy="48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zh-CN" altLang="en-US" sz="4400" b="1" noProof="1">
                    <a:latin typeface="微软雅黑"/>
                    <a:ea typeface="微软雅黑"/>
                    <a:sym typeface="微软雅黑"/>
                  </a:rPr>
                  <a:t>运</a:t>
                </a:r>
              </a:p>
            </p:txBody>
          </p:sp>
        </p:grpSp>
        <p:sp>
          <p:nvSpPr>
            <p:cNvPr id="116" name="任意多边形 115"/>
            <p:cNvSpPr/>
            <p:nvPr/>
          </p:nvSpPr>
          <p:spPr>
            <a:xfrm>
              <a:off x="341166" y="2951174"/>
              <a:ext cx="538895" cy="1642975"/>
            </a:xfrm>
            <a:custGeom>
              <a:avLst/>
              <a:gdLst>
                <a:gd name="connsiteX0" fmla="*/ 342900 w 342900"/>
                <a:gd name="connsiteY0" fmla="*/ 0 h 1878806"/>
                <a:gd name="connsiteX1" fmla="*/ 171450 w 342900"/>
                <a:gd name="connsiteY1" fmla="*/ 614362 h 1878806"/>
                <a:gd name="connsiteX2" fmla="*/ 307181 w 342900"/>
                <a:gd name="connsiteY2" fmla="*/ 942975 h 1878806"/>
                <a:gd name="connsiteX3" fmla="*/ 157163 w 342900"/>
                <a:gd name="connsiteY3" fmla="*/ 1321594 h 1878806"/>
                <a:gd name="connsiteX4" fmla="*/ 135731 w 342900"/>
                <a:gd name="connsiteY4" fmla="*/ 1585912 h 1878806"/>
                <a:gd name="connsiteX5" fmla="*/ 71438 w 342900"/>
                <a:gd name="connsiteY5" fmla="*/ 1757362 h 1878806"/>
                <a:gd name="connsiteX6" fmla="*/ 0 w 342900"/>
                <a:gd name="connsiteY6" fmla="*/ 1878806 h 1878806"/>
                <a:gd name="connsiteX7" fmla="*/ 0 w 342900"/>
                <a:gd name="connsiteY7" fmla="*/ 1878806 h 1878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1878806">
                  <a:moveTo>
                    <a:pt x="342900" y="0"/>
                  </a:moveTo>
                  <a:cubicBezTo>
                    <a:pt x="260151" y="228600"/>
                    <a:pt x="177403" y="457200"/>
                    <a:pt x="171450" y="614362"/>
                  </a:cubicBezTo>
                  <a:cubicBezTo>
                    <a:pt x="165497" y="771524"/>
                    <a:pt x="309562" y="825103"/>
                    <a:pt x="307181" y="942975"/>
                  </a:cubicBezTo>
                  <a:cubicBezTo>
                    <a:pt x="304800" y="1060847"/>
                    <a:pt x="185738" y="1214438"/>
                    <a:pt x="157163" y="1321594"/>
                  </a:cubicBezTo>
                  <a:cubicBezTo>
                    <a:pt x="128588" y="1428750"/>
                    <a:pt x="150018" y="1513284"/>
                    <a:pt x="135731" y="1585912"/>
                  </a:cubicBezTo>
                  <a:cubicBezTo>
                    <a:pt x="121443" y="1658540"/>
                    <a:pt x="94060" y="1708546"/>
                    <a:pt x="71438" y="1757362"/>
                  </a:cubicBezTo>
                  <a:cubicBezTo>
                    <a:pt x="48816" y="1806178"/>
                    <a:pt x="0" y="1878806"/>
                    <a:pt x="0" y="1878806"/>
                  </a:cubicBezTo>
                  <a:lnTo>
                    <a:pt x="0" y="1878806"/>
                  </a:lnTo>
                </a:path>
              </a:pathLst>
            </a:custGeom>
            <a:ln w="9525">
              <a:solidFill>
                <a:srgbClr val="66F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5859066" y="2089547"/>
            <a:ext cx="1270397" cy="2814638"/>
            <a:chOff x="341166" y="1779662"/>
            <a:chExt cx="1269741" cy="2814487"/>
          </a:xfrm>
        </p:grpSpPr>
        <p:grpSp>
          <p:nvGrpSpPr>
            <p:cNvPr id="15397" name="Group 23"/>
            <p:cNvGrpSpPr>
              <a:grpSpLocks/>
            </p:cNvGrpSpPr>
            <p:nvPr/>
          </p:nvGrpSpPr>
          <p:grpSpPr bwMode="auto">
            <a:xfrm>
              <a:off x="498069" y="1779662"/>
              <a:ext cx="1112838" cy="1171575"/>
              <a:chOff x="1247" y="2783"/>
              <a:chExt cx="701" cy="738"/>
            </a:xfrm>
          </p:grpSpPr>
          <p:sp>
            <p:nvSpPr>
              <p:cNvPr id="15399" name="Oval 25"/>
              <p:cNvSpPr>
                <a:spLocks noChangeArrowheads="1"/>
              </p:cNvSpPr>
              <p:nvPr/>
            </p:nvSpPr>
            <p:spPr bwMode="auto">
              <a:xfrm>
                <a:off x="1247" y="2783"/>
                <a:ext cx="531" cy="73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0292" name="Text Box 27"/>
              <p:cNvSpPr txBox="1"/>
              <p:nvPr/>
            </p:nvSpPr>
            <p:spPr>
              <a:xfrm>
                <a:off x="1268" y="2906"/>
                <a:ext cx="680" cy="48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zh-CN" altLang="en-US" sz="4400" b="1" noProof="1">
                    <a:latin typeface="微软雅黑"/>
                    <a:ea typeface="微软雅黑"/>
                    <a:sym typeface="微软雅黑"/>
                  </a:rPr>
                  <a:t>连</a:t>
                </a:r>
              </a:p>
            </p:txBody>
          </p:sp>
        </p:grpSp>
        <p:sp>
          <p:nvSpPr>
            <p:cNvPr id="59" name="任意多边形 58"/>
            <p:cNvSpPr/>
            <p:nvPr/>
          </p:nvSpPr>
          <p:spPr>
            <a:xfrm>
              <a:off x="341166" y="2951174"/>
              <a:ext cx="537885" cy="1642975"/>
            </a:xfrm>
            <a:custGeom>
              <a:avLst/>
              <a:gdLst>
                <a:gd name="connsiteX0" fmla="*/ 342900 w 342900"/>
                <a:gd name="connsiteY0" fmla="*/ 0 h 1878806"/>
                <a:gd name="connsiteX1" fmla="*/ 171450 w 342900"/>
                <a:gd name="connsiteY1" fmla="*/ 614362 h 1878806"/>
                <a:gd name="connsiteX2" fmla="*/ 307181 w 342900"/>
                <a:gd name="connsiteY2" fmla="*/ 942975 h 1878806"/>
                <a:gd name="connsiteX3" fmla="*/ 157163 w 342900"/>
                <a:gd name="connsiteY3" fmla="*/ 1321594 h 1878806"/>
                <a:gd name="connsiteX4" fmla="*/ 135731 w 342900"/>
                <a:gd name="connsiteY4" fmla="*/ 1585912 h 1878806"/>
                <a:gd name="connsiteX5" fmla="*/ 71438 w 342900"/>
                <a:gd name="connsiteY5" fmla="*/ 1757362 h 1878806"/>
                <a:gd name="connsiteX6" fmla="*/ 0 w 342900"/>
                <a:gd name="connsiteY6" fmla="*/ 1878806 h 1878806"/>
                <a:gd name="connsiteX7" fmla="*/ 0 w 342900"/>
                <a:gd name="connsiteY7" fmla="*/ 1878806 h 1878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1878806">
                  <a:moveTo>
                    <a:pt x="342900" y="0"/>
                  </a:moveTo>
                  <a:cubicBezTo>
                    <a:pt x="260151" y="228600"/>
                    <a:pt x="177403" y="457200"/>
                    <a:pt x="171450" y="614362"/>
                  </a:cubicBezTo>
                  <a:cubicBezTo>
                    <a:pt x="165497" y="771524"/>
                    <a:pt x="309562" y="825103"/>
                    <a:pt x="307181" y="942975"/>
                  </a:cubicBezTo>
                  <a:cubicBezTo>
                    <a:pt x="304800" y="1060847"/>
                    <a:pt x="185738" y="1214438"/>
                    <a:pt x="157163" y="1321594"/>
                  </a:cubicBezTo>
                  <a:cubicBezTo>
                    <a:pt x="128588" y="1428750"/>
                    <a:pt x="150018" y="1513284"/>
                    <a:pt x="135731" y="1585912"/>
                  </a:cubicBezTo>
                  <a:cubicBezTo>
                    <a:pt x="121443" y="1658540"/>
                    <a:pt x="94060" y="1708546"/>
                    <a:pt x="71438" y="1757362"/>
                  </a:cubicBezTo>
                  <a:cubicBezTo>
                    <a:pt x="48816" y="1806178"/>
                    <a:pt x="0" y="1878806"/>
                    <a:pt x="0" y="1878806"/>
                  </a:cubicBezTo>
                  <a:lnTo>
                    <a:pt x="0" y="1878806"/>
                  </a:lnTo>
                </a:path>
              </a:pathLst>
            </a:custGeom>
            <a:ln w="9525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69" name="组合 68"/>
          <p:cNvGrpSpPr>
            <a:grpSpLocks/>
          </p:cNvGrpSpPr>
          <p:nvPr/>
        </p:nvGrpSpPr>
        <p:grpSpPr bwMode="auto">
          <a:xfrm>
            <a:off x="3939779" y="2432447"/>
            <a:ext cx="1269206" cy="2814638"/>
            <a:chOff x="341166" y="1779662"/>
            <a:chExt cx="1269741" cy="2814487"/>
          </a:xfrm>
        </p:grpSpPr>
        <p:grpSp>
          <p:nvGrpSpPr>
            <p:cNvPr id="15393" name="Group 23"/>
            <p:cNvGrpSpPr>
              <a:grpSpLocks/>
            </p:cNvGrpSpPr>
            <p:nvPr/>
          </p:nvGrpSpPr>
          <p:grpSpPr bwMode="auto">
            <a:xfrm>
              <a:off x="498069" y="1779662"/>
              <a:ext cx="1112838" cy="1171575"/>
              <a:chOff x="1247" y="2783"/>
              <a:chExt cx="701" cy="738"/>
            </a:xfrm>
          </p:grpSpPr>
          <p:sp>
            <p:nvSpPr>
              <p:cNvPr id="72" name="Oval 25"/>
              <p:cNvSpPr>
                <a:spLocks noChangeArrowheads="1"/>
              </p:cNvSpPr>
              <p:nvPr/>
            </p:nvSpPr>
            <p:spPr bwMode="auto">
              <a:xfrm>
                <a:off x="1247" y="2783"/>
                <a:ext cx="530" cy="738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9525">
                <a:noFill/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0" hangingPunct="0">
                  <a:buFontTx/>
                  <a:buNone/>
                  <a:defRPr/>
                </a:pPr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0288" name="Text Box 27"/>
              <p:cNvSpPr txBox="1"/>
              <p:nvPr/>
            </p:nvSpPr>
            <p:spPr>
              <a:xfrm>
                <a:off x="1268" y="2906"/>
                <a:ext cx="680" cy="48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zh-CN" altLang="en-US" sz="4400" b="1" noProof="1">
                    <a:latin typeface="微软雅黑"/>
                    <a:ea typeface="微软雅黑"/>
                    <a:sym typeface="微软雅黑"/>
                  </a:rPr>
                  <a:t>篮</a:t>
                </a:r>
              </a:p>
            </p:txBody>
          </p:sp>
        </p:grpSp>
        <p:sp>
          <p:nvSpPr>
            <p:cNvPr id="71" name="任意多边形 70"/>
            <p:cNvSpPr/>
            <p:nvPr/>
          </p:nvSpPr>
          <p:spPr>
            <a:xfrm>
              <a:off x="341166" y="2951174"/>
              <a:ext cx="538389" cy="1642975"/>
            </a:xfrm>
            <a:custGeom>
              <a:avLst/>
              <a:gdLst>
                <a:gd name="connsiteX0" fmla="*/ 342900 w 342900"/>
                <a:gd name="connsiteY0" fmla="*/ 0 h 1878806"/>
                <a:gd name="connsiteX1" fmla="*/ 171450 w 342900"/>
                <a:gd name="connsiteY1" fmla="*/ 614362 h 1878806"/>
                <a:gd name="connsiteX2" fmla="*/ 307181 w 342900"/>
                <a:gd name="connsiteY2" fmla="*/ 942975 h 1878806"/>
                <a:gd name="connsiteX3" fmla="*/ 157163 w 342900"/>
                <a:gd name="connsiteY3" fmla="*/ 1321594 h 1878806"/>
                <a:gd name="connsiteX4" fmla="*/ 135731 w 342900"/>
                <a:gd name="connsiteY4" fmla="*/ 1585912 h 1878806"/>
                <a:gd name="connsiteX5" fmla="*/ 71438 w 342900"/>
                <a:gd name="connsiteY5" fmla="*/ 1757362 h 1878806"/>
                <a:gd name="connsiteX6" fmla="*/ 0 w 342900"/>
                <a:gd name="connsiteY6" fmla="*/ 1878806 h 1878806"/>
                <a:gd name="connsiteX7" fmla="*/ 0 w 342900"/>
                <a:gd name="connsiteY7" fmla="*/ 1878806 h 1878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1878806">
                  <a:moveTo>
                    <a:pt x="342900" y="0"/>
                  </a:moveTo>
                  <a:cubicBezTo>
                    <a:pt x="260151" y="228600"/>
                    <a:pt x="177403" y="457200"/>
                    <a:pt x="171450" y="614362"/>
                  </a:cubicBezTo>
                  <a:cubicBezTo>
                    <a:pt x="165497" y="771524"/>
                    <a:pt x="309562" y="825103"/>
                    <a:pt x="307181" y="942975"/>
                  </a:cubicBezTo>
                  <a:cubicBezTo>
                    <a:pt x="304800" y="1060847"/>
                    <a:pt x="185738" y="1214438"/>
                    <a:pt x="157163" y="1321594"/>
                  </a:cubicBezTo>
                  <a:cubicBezTo>
                    <a:pt x="128588" y="1428750"/>
                    <a:pt x="150018" y="1513284"/>
                    <a:pt x="135731" y="1585912"/>
                  </a:cubicBezTo>
                  <a:cubicBezTo>
                    <a:pt x="121443" y="1658540"/>
                    <a:pt x="94060" y="1708546"/>
                    <a:pt x="71438" y="1757362"/>
                  </a:cubicBezTo>
                  <a:cubicBezTo>
                    <a:pt x="48816" y="1806178"/>
                    <a:pt x="0" y="1878806"/>
                    <a:pt x="0" y="1878806"/>
                  </a:cubicBezTo>
                  <a:lnTo>
                    <a:pt x="0" y="1878806"/>
                  </a:lnTo>
                </a:path>
              </a:pathLst>
            </a:custGeom>
            <a:ln w="9525">
              <a:solidFill>
                <a:srgbClr val="66F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19" name="组合 118"/>
          <p:cNvGrpSpPr>
            <a:grpSpLocks/>
          </p:cNvGrpSpPr>
          <p:nvPr/>
        </p:nvGrpSpPr>
        <p:grpSpPr bwMode="auto">
          <a:xfrm>
            <a:off x="323851" y="2284810"/>
            <a:ext cx="1270397" cy="2814638"/>
            <a:chOff x="341166" y="1779662"/>
            <a:chExt cx="1269741" cy="2814487"/>
          </a:xfrm>
        </p:grpSpPr>
        <p:grpSp>
          <p:nvGrpSpPr>
            <p:cNvPr id="15389" name="Group 23"/>
            <p:cNvGrpSpPr>
              <a:grpSpLocks/>
            </p:cNvGrpSpPr>
            <p:nvPr/>
          </p:nvGrpSpPr>
          <p:grpSpPr bwMode="auto">
            <a:xfrm>
              <a:off x="498069" y="1779662"/>
              <a:ext cx="1112838" cy="1171575"/>
              <a:chOff x="1247" y="2783"/>
              <a:chExt cx="701" cy="738"/>
            </a:xfrm>
          </p:grpSpPr>
          <p:sp>
            <p:nvSpPr>
              <p:cNvPr id="15391" name="Oval 25"/>
              <p:cNvSpPr>
                <a:spLocks noChangeArrowheads="1"/>
              </p:cNvSpPr>
              <p:nvPr/>
            </p:nvSpPr>
            <p:spPr bwMode="auto">
              <a:xfrm>
                <a:off x="1247" y="2783"/>
                <a:ext cx="531" cy="738"/>
              </a:xfrm>
              <a:prstGeom prst="ellipse">
                <a:avLst/>
              </a:prstGeom>
              <a:solidFill>
                <a:srgbClr val="D9B8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0284" name="Text Box 27"/>
              <p:cNvSpPr txBox="1"/>
              <p:nvPr/>
            </p:nvSpPr>
            <p:spPr>
              <a:xfrm>
                <a:off x="1268" y="2906"/>
                <a:ext cx="680" cy="48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zh-CN" altLang="en-US" sz="4400" b="1" noProof="1">
                    <a:latin typeface="微软雅黑"/>
                    <a:ea typeface="微软雅黑"/>
                    <a:sym typeface="微软雅黑"/>
                  </a:rPr>
                  <a:t>得</a:t>
                </a:r>
              </a:p>
            </p:txBody>
          </p:sp>
        </p:grpSp>
        <p:sp>
          <p:nvSpPr>
            <p:cNvPr id="121" name="任意多边形 120"/>
            <p:cNvSpPr/>
            <p:nvPr/>
          </p:nvSpPr>
          <p:spPr>
            <a:xfrm>
              <a:off x="341166" y="2951174"/>
              <a:ext cx="537885" cy="1642975"/>
            </a:xfrm>
            <a:custGeom>
              <a:avLst/>
              <a:gdLst>
                <a:gd name="connsiteX0" fmla="*/ 342900 w 342900"/>
                <a:gd name="connsiteY0" fmla="*/ 0 h 1878806"/>
                <a:gd name="connsiteX1" fmla="*/ 171450 w 342900"/>
                <a:gd name="connsiteY1" fmla="*/ 614362 h 1878806"/>
                <a:gd name="connsiteX2" fmla="*/ 307181 w 342900"/>
                <a:gd name="connsiteY2" fmla="*/ 942975 h 1878806"/>
                <a:gd name="connsiteX3" fmla="*/ 157163 w 342900"/>
                <a:gd name="connsiteY3" fmla="*/ 1321594 h 1878806"/>
                <a:gd name="connsiteX4" fmla="*/ 135731 w 342900"/>
                <a:gd name="connsiteY4" fmla="*/ 1585912 h 1878806"/>
                <a:gd name="connsiteX5" fmla="*/ 71438 w 342900"/>
                <a:gd name="connsiteY5" fmla="*/ 1757362 h 1878806"/>
                <a:gd name="connsiteX6" fmla="*/ 0 w 342900"/>
                <a:gd name="connsiteY6" fmla="*/ 1878806 h 1878806"/>
                <a:gd name="connsiteX7" fmla="*/ 0 w 342900"/>
                <a:gd name="connsiteY7" fmla="*/ 1878806 h 1878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1878806">
                  <a:moveTo>
                    <a:pt x="342900" y="0"/>
                  </a:moveTo>
                  <a:cubicBezTo>
                    <a:pt x="260151" y="228600"/>
                    <a:pt x="177403" y="457200"/>
                    <a:pt x="171450" y="614362"/>
                  </a:cubicBezTo>
                  <a:cubicBezTo>
                    <a:pt x="165497" y="771524"/>
                    <a:pt x="309562" y="825103"/>
                    <a:pt x="307181" y="942975"/>
                  </a:cubicBezTo>
                  <a:cubicBezTo>
                    <a:pt x="304800" y="1060847"/>
                    <a:pt x="185738" y="1214438"/>
                    <a:pt x="157163" y="1321594"/>
                  </a:cubicBezTo>
                  <a:cubicBezTo>
                    <a:pt x="128588" y="1428750"/>
                    <a:pt x="150018" y="1513284"/>
                    <a:pt x="135731" y="1585912"/>
                  </a:cubicBezTo>
                  <a:cubicBezTo>
                    <a:pt x="121443" y="1658540"/>
                    <a:pt x="94060" y="1708546"/>
                    <a:pt x="71438" y="1757362"/>
                  </a:cubicBezTo>
                  <a:cubicBezTo>
                    <a:pt x="48816" y="1806178"/>
                    <a:pt x="0" y="1878806"/>
                    <a:pt x="0" y="1878806"/>
                  </a:cubicBezTo>
                  <a:lnTo>
                    <a:pt x="0" y="1878806"/>
                  </a:lnTo>
                </a:path>
              </a:pathLst>
            </a:custGeom>
            <a:ln w="9525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24" name="组合 123"/>
          <p:cNvGrpSpPr>
            <a:grpSpLocks/>
          </p:cNvGrpSpPr>
          <p:nvPr/>
        </p:nvGrpSpPr>
        <p:grpSpPr bwMode="auto">
          <a:xfrm>
            <a:off x="2501504" y="2432447"/>
            <a:ext cx="1359694" cy="3476625"/>
            <a:chOff x="249657" y="1779662"/>
            <a:chExt cx="1361250" cy="3475844"/>
          </a:xfrm>
        </p:grpSpPr>
        <p:grpSp>
          <p:nvGrpSpPr>
            <p:cNvPr id="15385" name="Group 23"/>
            <p:cNvGrpSpPr>
              <a:grpSpLocks/>
            </p:cNvGrpSpPr>
            <p:nvPr/>
          </p:nvGrpSpPr>
          <p:grpSpPr bwMode="auto">
            <a:xfrm>
              <a:off x="498069" y="1779662"/>
              <a:ext cx="1112838" cy="1171575"/>
              <a:chOff x="1247" y="2783"/>
              <a:chExt cx="701" cy="738"/>
            </a:xfrm>
          </p:grpSpPr>
          <p:sp>
            <p:nvSpPr>
              <p:cNvPr id="15387" name="Oval 25"/>
              <p:cNvSpPr>
                <a:spLocks noChangeArrowheads="1"/>
              </p:cNvSpPr>
              <p:nvPr/>
            </p:nvSpPr>
            <p:spPr bwMode="auto">
              <a:xfrm>
                <a:off x="1247" y="2783"/>
                <a:ext cx="531" cy="738"/>
              </a:xfrm>
              <a:prstGeom prst="ellipse">
                <a:avLst/>
              </a:prstGeom>
              <a:solidFill>
                <a:srgbClr val="FAA065">
                  <a:alpha val="4901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0280" name="Text Box 27"/>
              <p:cNvSpPr txBox="1"/>
              <p:nvPr/>
            </p:nvSpPr>
            <p:spPr>
              <a:xfrm>
                <a:off x="1268" y="2906"/>
                <a:ext cx="680" cy="48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zh-CN" altLang="en-US" sz="4400" b="1" noProof="1">
                    <a:latin typeface="微软雅黑"/>
                    <a:ea typeface="微软雅黑"/>
                    <a:sym typeface="微软雅黑"/>
                  </a:rPr>
                  <a:t>排</a:t>
                </a:r>
              </a:p>
            </p:txBody>
          </p:sp>
        </p:grpSp>
        <p:sp>
          <p:nvSpPr>
            <p:cNvPr id="126" name="任意多边形 125"/>
            <p:cNvSpPr/>
            <p:nvPr/>
          </p:nvSpPr>
          <p:spPr>
            <a:xfrm>
              <a:off x="249657" y="2968829"/>
              <a:ext cx="636521" cy="2286677"/>
            </a:xfrm>
            <a:custGeom>
              <a:avLst/>
              <a:gdLst>
                <a:gd name="connsiteX0" fmla="*/ 342900 w 342900"/>
                <a:gd name="connsiteY0" fmla="*/ 0 h 1878806"/>
                <a:gd name="connsiteX1" fmla="*/ 171450 w 342900"/>
                <a:gd name="connsiteY1" fmla="*/ 614362 h 1878806"/>
                <a:gd name="connsiteX2" fmla="*/ 307181 w 342900"/>
                <a:gd name="connsiteY2" fmla="*/ 942975 h 1878806"/>
                <a:gd name="connsiteX3" fmla="*/ 157163 w 342900"/>
                <a:gd name="connsiteY3" fmla="*/ 1321594 h 1878806"/>
                <a:gd name="connsiteX4" fmla="*/ 135731 w 342900"/>
                <a:gd name="connsiteY4" fmla="*/ 1585912 h 1878806"/>
                <a:gd name="connsiteX5" fmla="*/ 71438 w 342900"/>
                <a:gd name="connsiteY5" fmla="*/ 1757362 h 1878806"/>
                <a:gd name="connsiteX6" fmla="*/ 0 w 342900"/>
                <a:gd name="connsiteY6" fmla="*/ 1878806 h 1878806"/>
                <a:gd name="connsiteX7" fmla="*/ 0 w 342900"/>
                <a:gd name="connsiteY7" fmla="*/ 1878806 h 1878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1878806">
                  <a:moveTo>
                    <a:pt x="342900" y="0"/>
                  </a:moveTo>
                  <a:cubicBezTo>
                    <a:pt x="260151" y="228600"/>
                    <a:pt x="177403" y="457200"/>
                    <a:pt x="171450" y="614362"/>
                  </a:cubicBezTo>
                  <a:cubicBezTo>
                    <a:pt x="165497" y="771524"/>
                    <a:pt x="309562" y="825103"/>
                    <a:pt x="307181" y="942975"/>
                  </a:cubicBezTo>
                  <a:cubicBezTo>
                    <a:pt x="304800" y="1060847"/>
                    <a:pt x="185738" y="1214438"/>
                    <a:pt x="157163" y="1321594"/>
                  </a:cubicBezTo>
                  <a:cubicBezTo>
                    <a:pt x="128588" y="1428750"/>
                    <a:pt x="150018" y="1513284"/>
                    <a:pt x="135731" y="1585912"/>
                  </a:cubicBezTo>
                  <a:cubicBezTo>
                    <a:pt x="121443" y="1658540"/>
                    <a:pt x="94060" y="1708546"/>
                    <a:pt x="71438" y="1757362"/>
                  </a:cubicBezTo>
                  <a:cubicBezTo>
                    <a:pt x="48816" y="1806178"/>
                    <a:pt x="0" y="1878806"/>
                    <a:pt x="0" y="1878806"/>
                  </a:cubicBezTo>
                  <a:lnTo>
                    <a:pt x="0" y="1878806"/>
                  </a:lnTo>
                </a:path>
              </a:pathLst>
            </a:custGeom>
            <a:ln w="952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1377554" y="875110"/>
            <a:ext cx="1113234" cy="3067050"/>
            <a:chOff x="498069" y="1779662"/>
            <a:chExt cx="1112838" cy="3067768"/>
          </a:xfrm>
        </p:grpSpPr>
        <p:grpSp>
          <p:nvGrpSpPr>
            <p:cNvPr id="15381" name="Group 23"/>
            <p:cNvGrpSpPr>
              <a:grpSpLocks/>
            </p:cNvGrpSpPr>
            <p:nvPr/>
          </p:nvGrpSpPr>
          <p:grpSpPr bwMode="auto">
            <a:xfrm>
              <a:off x="498069" y="1779662"/>
              <a:ext cx="1112838" cy="1171575"/>
              <a:chOff x="1247" y="2783"/>
              <a:chExt cx="701" cy="738"/>
            </a:xfrm>
          </p:grpSpPr>
          <p:sp>
            <p:nvSpPr>
              <p:cNvPr id="15383" name="Oval 25"/>
              <p:cNvSpPr>
                <a:spLocks noChangeArrowheads="1"/>
              </p:cNvSpPr>
              <p:nvPr/>
            </p:nvSpPr>
            <p:spPr bwMode="auto">
              <a:xfrm>
                <a:off x="1247" y="2783"/>
                <a:ext cx="531" cy="73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0276" name="Text Box 27"/>
              <p:cNvSpPr txBox="1"/>
              <p:nvPr/>
            </p:nvSpPr>
            <p:spPr>
              <a:xfrm>
                <a:off x="1268" y="2906"/>
                <a:ext cx="680" cy="48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zh-CN" altLang="en-US" sz="4400" b="1" noProof="1">
                    <a:latin typeface="微软雅黑"/>
                    <a:ea typeface="微软雅黑"/>
                    <a:sym typeface="微软雅黑"/>
                  </a:rPr>
                  <a:t>跳</a:t>
                </a:r>
              </a:p>
            </p:txBody>
          </p:sp>
        </p:grpSp>
        <p:sp>
          <p:nvSpPr>
            <p:cNvPr id="7" name="任意多边形 6"/>
            <p:cNvSpPr/>
            <p:nvPr/>
          </p:nvSpPr>
          <p:spPr>
            <a:xfrm>
              <a:off x="542106" y="2969374"/>
              <a:ext cx="342778" cy="1878056"/>
            </a:xfrm>
            <a:custGeom>
              <a:avLst/>
              <a:gdLst>
                <a:gd name="connsiteX0" fmla="*/ 342900 w 342900"/>
                <a:gd name="connsiteY0" fmla="*/ 0 h 1878806"/>
                <a:gd name="connsiteX1" fmla="*/ 171450 w 342900"/>
                <a:gd name="connsiteY1" fmla="*/ 614362 h 1878806"/>
                <a:gd name="connsiteX2" fmla="*/ 307181 w 342900"/>
                <a:gd name="connsiteY2" fmla="*/ 942975 h 1878806"/>
                <a:gd name="connsiteX3" fmla="*/ 157163 w 342900"/>
                <a:gd name="connsiteY3" fmla="*/ 1321594 h 1878806"/>
                <a:gd name="connsiteX4" fmla="*/ 135731 w 342900"/>
                <a:gd name="connsiteY4" fmla="*/ 1585912 h 1878806"/>
                <a:gd name="connsiteX5" fmla="*/ 71438 w 342900"/>
                <a:gd name="connsiteY5" fmla="*/ 1757362 h 1878806"/>
                <a:gd name="connsiteX6" fmla="*/ 0 w 342900"/>
                <a:gd name="connsiteY6" fmla="*/ 1878806 h 1878806"/>
                <a:gd name="connsiteX7" fmla="*/ 0 w 342900"/>
                <a:gd name="connsiteY7" fmla="*/ 1878806 h 1878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1878806">
                  <a:moveTo>
                    <a:pt x="342900" y="0"/>
                  </a:moveTo>
                  <a:cubicBezTo>
                    <a:pt x="260151" y="228600"/>
                    <a:pt x="177403" y="457200"/>
                    <a:pt x="171450" y="614362"/>
                  </a:cubicBezTo>
                  <a:cubicBezTo>
                    <a:pt x="165497" y="771524"/>
                    <a:pt x="309562" y="825103"/>
                    <a:pt x="307181" y="942975"/>
                  </a:cubicBezTo>
                  <a:cubicBezTo>
                    <a:pt x="304800" y="1060847"/>
                    <a:pt x="185738" y="1214438"/>
                    <a:pt x="157163" y="1321594"/>
                  </a:cubicBezTo>
                  <a:cubicBezTo>
                    <a:pt x="128588" y="1428750"/>
                    <a:pt x="150018" y="1513284"/>
                    <a:pt x="135731" y="1585912"/>
                  </a:cubicBezTo>
                  <a:cubicBezTo>
                    <a:pt x="121443" y="1658540"/>
                    <a:pt x="94060" y="1708546"/>
                    <a:pt x="71438" y="1757362"/>
                  </a:cubicBezTo>
                  <a:cubicBezTo>
                    <a:pt x="48816" y="1806178"/>
                    <a:pt x="0" y="1878806"/>
                    <a:pt x="0" y="1878806"/>
                  </a:cubicBezTo>
                  <a:lnTo>
                    <a:pt x="0" y="1878806"/>
                  </a:lnTo>
                </a:path>
              </a:pathLst>
            </a:custGeom>
            <a:ln w="952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54" name="组合 153"/>
          <p:cNvGrpSpPr>
            <a:grpSpLocks/>
          </p:cNvGrpSpPr>
          <p:nvPr/>
        </p:nvGrpSpPr>
        <p:grpSpPr bwMode="auto">
          <a:xfrm>
            <a:off x="4889898" y="757238"/>
            <a:ext cx="1206103" cy="3194447"/>
            <a:chOff x="403932" y="1779662"/>
            <a:chExt cx="1206975" cy="3194259"/>
          </a:xfrm>
        </p:grpSpPr>
        <p:grpSp>
          <p:nvGrpSpPr>
            <p:cNvPr id="15377" name="Group 23"/>
            <p:cNvGrpSpPr>
              <a:grpSpLocks/>
            </p:cNvGrpSpPr>
            <p:nvPr/>
          </p:nvGrpSpPr>
          <p:grpSpPr bwMode="auto">
            <a:xfrm>
              <a:off x="498069" y="1779662"/>
              <a:ext cx="1112838" cy="1171575"/>
              <a:chOff x="1247" y="2783"/>
              <a:chExt cx="701" cy="738"/>
            </a:xfrm>
          </p:grpSpPr>
          <p:sp>
            <p:nvSpPr>
              <p:cNvPr id="15379" name="Oval 25"/>
              <p:cNvSpPr>
                <a:spLocks noChangeArrowheads="1"/>
              </p:cNvSpPr>
              <p:nvPr/>
            </p:nvSpPr>
            <p:spPr bwMode="auto">
              <a:xfrm>
                <a:off x="1247" y="2783"/>
                <a:ext cx="531" cy="73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0268" name="Text Box 27"/>
              <p:cNvSpPr txBox="1"/>
              <p:nvPr/>
            </p:nvSpPr>
            <p:spPr>
              <a:xfrm>
                <a:off x="1268" y="2906"/>
                <a:ext cx="680" cy="48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zh-CN" altLang="en-US" sz="4400" b="1" noProof="1">
                    <a:latin typeface="微软雅黑"/>
                    <a:ea typeface="微软雅黑"/>
                    <a:sym typeface="微软雅黑"/>
                  </a:rPr>
                  <a:t>球</a:t>
                </a:r>
              </a:p>
            </p:txBody>
          </p:sp>
        </p:grpSp>
        <p:sp>
          <p:nvSpPr>
            <p:cNvPr id="156" name="任意多边形 155"/>
            <p:cNvSpPr/>
            <p:nvPr/>
          </p:nvSpPr>
          <p:spPr>
            <a:xfrm>
              <a:off x="403932" y="2969027"/>
              <a:ext cx="481360" cy="2004894"/>
            </a:xfrm>
            <a:custGeom>
              <a:avLst/>
              <a:gdLst>
                <a:gd name="connsiteX0" fmla="*/ 342900 w 342900"/>
                <a:gd name="connsiteY0" fmla="*/ 0 h 1878806"/>
                <a:gd name="connsiteX1" fmla="*/ 171450 w 342900"/>
                <a:gd name="connsiteY1" fmla="*/ 614362 h 1878806"/>
                <a:gd name="connsiteX2" fmla="*/ 307181 w 342900"/>
                <a:gd name="connsiteY2" fmla="*/ 942975 h 1878806"/>
                <a:gd name="connsiteX3" fmla="*/ 157163 w 342900"/>
                <a:gd name="connsiteY3" fmla="*/ 1321594 h 1878806"/>
                <a:gd name="connsiteX4" fmla="*/ 135731 w 342900"/>
                <a:gd name="connsiteY4" fmla="*/ 1585912 h 1878806"/>
                <a:gd name="connsiteX5" fmla="*/ 71438 w 342900"/>
                <a:gd name="connsiteY5" fmla="*/ 1757362 h 1878806"/>
                <a:gd name="connsiteX6" fmla="*/ 0 w 342900"/>
                <a:gd name="connsiteY6" fmla="*/ 1878806 h 1878806"/>
                <a:gd name="connsiteX7" fmla="*/ 0 w 342900"/>
                <a:gd name="connsiteY7" fmla="*/ 1878806 h 1878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1878806">
                  <a:moveTo>
                    <a:pt x="342900" y="0"/>
                  </a:moveTo>
                  <a:cubicBezTo>
                    <a:pt x="260151" y="228600"/>
                    <a:pt x="177403" y="457200"/>
                    <a:pt x="171450" y="614362"/>
                  </a:cubicBezTo>
                  <a:cubicBezTo>
                    <a:pt x="165497" y="771524"/>
                    <a:pt x="309562" y="825103"/>
                    <a:pt x="307181" y="942975"/>
                  </a:cubicBezTo>
                  <a:cubicBezTo>
                    <a:pt x="304800" y="1060847"/>
                    <a:pt x="185738" y="1214438"/>
                    <a:pt x="157163" y="1321594"/>
                  </a:cubicBezTo>
                  <a:cubicBezTo>
                    <a:pt x="128588" y="1428750"/>
                    <a:pt x="150018" y="1513284"/>
                    <a:pt x="135731" y="1585912"/>
                  </a:cubicBezTo>
                  <a:cubicBezTo>
                    <a:pt x="121443" y="1658540"/>
                    <a:pt x="94060" y="1708546"/>
                    <a:pt x="71438" y="1757362"/>
                  </a:cubicBezTo>
                  <a:cubicBezTo>
                    <a:pt x="48816" y="1806178"/>
                    <a:pt x="0" y="1878806"/>
                    <a:pt x="0" y="1878806"/>
                  </a:cubicBezTo>
                  <a:lnTo>
                    <a:pt x="0" y="1878806"/>
                  </a:lnTo>
                </a:path>
              </a:pathLst>
            </a:custGeom>
            <a:ln w="952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65" name="组合 64"/>
          <p:cNvGrpSpPr>
            <a:grpSpLocks/>
          </p:cNvGrpSpPr>
          <p:nvPr/>
        </p:nvGrpSpPr>
        <p:grpSpPr bwMode="auto">
          <a:xfrm>
            <a:off x="7516416" y="652462"/>
            <a:ext cx="1113234" cy="2472929"/>
            <a:chOff x="498069" y="1779662"/>
            <a:chExt cx="1112838" cy="2472744"/>
          </a:xfrm>
        </p:grpSpPr>
        <p:grpSp>
          <p:nvGrpSpPr>
            <p:cNvPr id="15373" name="Group 23"/>
            <p:cNvGrpSpPr>
              <a:grpSpLocks/>
            </p:cNvGrpSpPr>
            <p:nvPr/>
          </p:nvGrpSpPr>
          <p:grpSpPr bwMode="auto">
            <a:xfrm>
              <a:off x="498069" y="1779662"/>
              <a:ext cx="1112838" cy="1171575"/>
              <a:chOff x="1247" y="2783"/>
              <a:chExt cx="701" cy="738"/>
            </a:xfrm>
          </p:grpSpPr>
          <p:sp>
            <p:nvSpPr>
              <p:cNvPr id="26667" name="Oval 25"/>
              <p:cNvSpPr/>
              <p:nvPr/>
            </p:nvSpPr>
            <p:spPr>
              <a:xfrm>
                <a:off x="1247" y="2783"/>
                <a:ext cx="531" cy="738"/>
              </a:xfrm>
              <a:prstGeom prst="ellipse">
                <a:avLst/>
              </a:prstGeom>
              <a:solidFill>
                <a:schemeClr val="accent4">
                  <a:alpha val="49000"/>
                </a:schemeClr>
              </a:solidFill>
              <a:ln w="9525">
                <a:noFill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noProof="1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0264" name="Text Box 27"/>
              <p:cNvSpPr txBox="1"/>
              <p:nvPr/>
            </p:nvSpPr>
            <p:spPr>
              <a:xfrm>
                <a:off x="1268" y="2906"/>
                <a:ext cx="680" cy="48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zh-CN" altLang="en-US" sz="4400" b="1" noProof="1">
                    <a:latin typeface="微软雅黑"/>
                    <a:ea typeface="微软雅黑"/>
                    <a:sym typeface="微软雅黑"/>
                  </a:rPr>
                  <a:t>戏</a:t>
                </a:r>
              </a:p>
            </p:txBody>
          </p:sp>
        </p:grpSp>
        <p:sp>
          <p:nvSpPr>
            <p:cNvPr id="67" name="任意多边形 66"/>
            <p:cNvSpPr/>
            <p:nvPr/>
          </p:nvSpPr>
          <p:spPr>
            <a:xfrm>
              <a:off x="546867" y="2969008"/>
              <a:ext cx="338017" cy="1283398"/>
            </a:xfrm>
            <a:custGeom>
              <a:avLst/>
              <a:gdLst>
                <a:gd name="connsiteX0" fmla="*/ 342900 w 342900"/>
                <a:gd name="connsiteY0" fmla="*/ 0 h 1878806"/>
                <a:gd name="connsiteX1" fmla="*/ 171450 w 342900"/>
                <a:gd name="connsiteY1" fmla="*/ 614362 h 1878806"/>
                <a:gd name="connsiteX2" fmla="*/ 307181 w 342900"/>
                <a:gd name="connsiteY2" fmla="*/ 942975 h 1878806"/>
                <a:gd name="connsiteX3" fmla="*/ 157163 w 342900"/>
                <a:gd name="connsiteY3" fmla="*/ 1321594 h 1878806"/>
                <a:gd name="connsiteX4" fmla="*/ 135731 w 342900"/>
                <a:gd name="connsiteY4" fmla="*/ 1585912 h 1878806"/>
                <a:gd name="connsiteX5" fmla="*/ 71438 w 342900"/>
                <a:gd name="connsiteY5" fmla="*/ 1757362 h 1878806"/>
                <a:gd name="connsiteX6" fmla="*/ 0 w 342900"/>
                <a:gd name="connsiteY6" fmla="*/ 1878806 h 1878806"/>
                <a:gd name="connsiteX7" fmla="*/ 0 w 342900"/>
                <a:gd name="connsiteY7" fmla="*/ 1878806 h 1878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1878806">
                  <a:moveTo>
                    <a:pt x="342900" y="0"/>
                  </a:moveTo>
                  <a:cubicBezTo>
                    <a:pt x="260151" y="228600"/>
                    <a:pt x="177403" y="457200"/>
                    <a:pt x="171450" y="614362"/>
                  </a:cubicBezTo>
                  <a:cubicBezTo>
                    <a:pt x="165497" y="771524"/>
                    <a:pt x="309562" y="825103"/>
                    <a:pt x="307181" y="942975"/>
                  </a:cubicBezTo>
                  <a:cubicBezTo>
                    <a:pt x="304800" y="1060847"/>
                    <a:pt x="185738" y="1214438"/>
                    <a:pt x="157163" y="1321594"/>
                  </a:cubicBezTo>
                  <a:cubicBezTo>
                    <a:pt x="128588" y="1428750"/>
                    <a:pt x="150018" y="1513284"/>
                    <a:pt x="135731" y="1585912"/>
                  </a:cubicBezTo>
                  <a:cubicBezTo>
                    <a:pt x="121443" y="1658540"/>
                    <a:pt x="94060" y="1708546"/>
                    <a:pt x="71438" y="1757362"/>
                  </a:cubicBezTo>
                  <a:cubicBezTo>
                    <a:pt x="48816" y="1806178"/>
                    <a:pt x="0" y="1878806"/>
                    <a:pt x="0" y="1878806"/>
                  </a:cubicBezTo>
                  <a:lnTo>
                    <a:pt x="0" y="1878806"/>
                  </a:lnTo>
                </a:path>
              </a:pathLst>
            </a:custGeom>
            <a:ln w="952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5"/>
          <p:cNvGrpSpPr>
            <a:grpSpLocks/>
          </p:cNvGrpSpPr>
          <p:nvPr/>
        </p:nvGrpSpPr>
        <p:grpSpPr bwMode="auto">
          <a:xfrm>
            <a:off x="71437" y="-130969"/>
            <a:ext cx="2033588" cy="1234679"/>
            <a:chOff x="102" y="-177"/>
            <a:chExt cx="5275" cy="3177"/>
          </a:xfrm>
        </p:grpSpPr>
        <p:pic>
          <p:nvPicPr>
            <p:cNvPr id="16476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" y="-177"/>
              <a:ext cx="5275" cy="3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77" name="文本框 3"/>
            <p:cNvSpPr txBox="1">
              <a:spLocks noChangeArrowheads="1"/>
            </p:cNvSpPr>
            <p:nvPr/>
          </p:nvSpPr>
          <p:spPr bwMode="auto">
            <a:xfrm>
              <a:off x="949" y="1712"/>
              <a:ext cx="3585" cy="1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000" b="1" dirty="0">
                  <a:latin typeface="微软雅黑"/>
                  <a:ea typeface="微软雅黑"/>
                  <a:sym typeface="微软雅黑"/>
                </a:rPr>
                <a:t>课文解读</a:t>
              </a:r>
            </a:p>
          </p:txBody>
        </p:sp>
      </p:grpSp>
      <p:grpSp>
        <p:nvGrpSpPr>
          <p:cNvPr id="16387" name="组合 88"/>
          <p:cNvGrpSpPr>
            <a:grpSpLocks/>
          </p:cNvGrpSpPr>
          <p:nvPr/>
        </p:nvGrpSpPr>
        <p:grpSpPr bwMode="auto">
          <a:xfrm>
            <a:off x="5391151" y="3856435"/>
            <a:ext cx="1307306" cy="1220390"/>
            <a:chOff x="1290638" y="3724275"/>
            <a:chExt cx="3133725" cy="2925763"/>
          </a:xfrm>
        </p:grpSpPr>
        <p:sp>
          <p:nvSpPr>
            <p:cNvPr id="16441" name="Freeform 56"/>
            <p:cNvSpPr>
              <a:spLocks noChangeArrowheads="1"/>
            </p:cNvSpPr>
            <p:nvPr/>
          </p:nvSpPr>
          <p:spPr bwMode="auto">
            <a:xfrm>
              <a:off x="2324100" y="5703888"/>
              <a:ext cx="2055812" cy="830263"/>
            </a:xfrm>
            <a:custGeom>
              <a:avLst/>
              <a:gdLst>
                <a:gd name="T0" fmla="*/ 2147483647 w 733"/>
                <a:gd name="T1" fmla="*/ 2147483647 h 296"/>
                <a:gd name="T2" fmla="*/ 2147483647 w 733"/>
                <a:gd name="T3" fmla="*/ 2147483647 h 296"/>
                <a:gd name="T4" fmla="*/ 2147483647 w 733"/>
                <a:gd name="T5" fmla="*/ 2147483647 h 296"/>
                <a:gd name="T6" fmla="*/ 2147483647 w 733"/>
                <a:gd name="T7" fmla="*/ 2147483647 h 296"/>
                <a:gd name="T8" fmla="*/ 2147483647 w 733"/>
                <a:gd name="T9" fmla="*/ 2147483647 h 296"/>
                <a:gd name="T10" fmla="*/ 2147483647 w 733"/>
                <a:gd name="T11" fmla="*/ 2147483647 h 296"/>
                <a:gd name="T12" fmla="*/ 2147483647 w 733"/>
                <a:gd name="T13" fmla="*/ 2147483647 h 296"/>
                <a:gd name="T14" fmla="*/ 2147483647 w 733"/>
                <a:gd name="T15" fmla="*/ 2147483647 h 296"/>
                <a:gd name="T16" fmla="*/ 2147483647 w 733"/>
                <a:gd name="T17" fmla="*/ 2147483647 h 296"/>
                <a:gd name="T18" fmla="*/ 2147483647 w 733"/>
                <a:gd name="T19" fmla="*/ 2147483647 h 296"/>
                <a:gd name="T20" fmla="*/ 2147483647 w 733"/>
                <a:gd name="T21" fmla="*/ 2147483647 h 296"/>
                <a:gd name="T22" fmla="*/ 2147483647 w 733"/>
                <a:gd name="T23" fmla="*/ 2147483647 h 296"/>
                <a:gd name="T24" fmla="*/ 2147483647 w 733"/>
                <a:gd name="T25" fmla="*/ 2147483647 h 296"/>
                <a:gd name="T26" fmla="*/ 2147483647 w 733"/>
                <a:gd name="T27" fmla="*/ 2147483647 h 296"/>
                <a:gd name="T28" fmla="*/ 2147483647 w 733"/>
                <a:gd name="T29" fmla="*/ 2147483647 h 296"/>
                <a:gd name="T30" fmla="*/ 2147483647 w 733"/>
                <a:gd name="T31" fmla="*/ 2147483647 h 296"/>
                <a:gd name="T32" fmla="*/ 2147483647 w 733"/>
                <a:gd name="T33" fmla="*/ 2147483647 h 296"/>
                <a:gd name="T34" fmla="*/ 2147483647 w 733"/>
                <a:gd name="T35" fmla="*/ 2147483647 h 296"/>
                <a:gd name="T36" fmla="*/ 2147483647 w 733"/>
                <a:gd name="T37" fmla="*/ 2147483647 h 296"/>
                <a:gd name="T38" fmla="*/ 2147483647 w 733"/>
                <a:gd name="T39" fmla="*/ 2147483647 h 296"/>
                <a:gd name="T40" fmla="*/ 2147483647 w 733"/>
                <a:gd name="T41" fmla="*/ 2147483647 h 296"/>
                <a:gd name="T42" fmla="*/ 2147483647 w 733"/>
                <a:gd name="T43" fmla="*/ 2147483647 h 296"/>
                <a:gd name="T44" fmla="*/ 0 w 733"/>
                <a:gd name="T45" fmla="*/ 2147483647 h 296"/>
                <a:gd name="T46" fmla="*/ 2147483647 w 733"/>
                <a:gd name="T47" fmla="*/ 2147483647 h 296"/>
                <a:gd name="T48" fmla="*/ 2147483647 w 733"/>
                <a:gd name="T49" fmla="*/ 2147483647 h 296"/>
                <a:gd name="T50" fmla="*/ 2147483647 w 733"/>
                <a:gd name="T51" fmla="*/ 2147483647 h 296"/>
                <a:gd name="T52" fmla="*/ 2147483647 w 733"/>
                <a:gd name="T53" fmla="*/ 2147483647 h 296"/>
                <a:gd name="T54" fmla="*/ 2147483647 w 733"/>
                <a:gd name="T55" fmla="*/ 2147483647 h 296"/>
                <a:gd name="T56" fmla="*/ 2147483647 w 733"/>
                <a:gd name="T57" fmla="*/ 2147483647 h 296"/>
                <a:gd name="T58" fmla="*/ 2147483647 w 733"/>
                <a:gd name="T59" fmla="*/ 2147483647 h 296"/>
                <a:gd name="T60" fmla="*/ 2147483647 w 733"/>
                <a:gd name="T61" fmla="*/ 2147483647 h 296"/>
                <a:gd name="T62" fmla="*/ 2147483647 w 733"/>
                <a:gd name="T63" fmla="*/ 2147483647 h 296"/>
                <a:gd name="T64" fmla="*/ 2147483647 w 733"/>
                <a:gd name="T65" fmla="*/ 2147483647 h 296"/>
                <a:gd name="T66" fmla="*/ 2147483647 w 733"/>
                <a:gd name="T67" fmla="*/ 2147483647 h 296"/>
                <a:gd name="T68" fmla="*/ 2147483647 w 733"/>
                <a:gd name="T69" fmla="*/ 2147483647 h 296"/>
                <a:gd name="T70" fmla="*/ 2147483647 w 733"/>
                <a:gd name="T71" fmla="*/ 2147483647 h 296"/>
                <a:gd name="T72" fmla="*/ 2147483647 w 733"/>
                <a:gd name="T73" fmla="*/ 2147483647 h 296"/>
                <a:gd name="T74" fmla="*/ 2147483647 w 733"/>
                <a:gd name="T75" fmla="*/ 2147483647 h 296"/>
                <a:gd name="T76" fmla="*/ 2147483647 w 733"/>
                <a:gd name="T77" fmla="*/ 2147483647 h 296"/>
                <a:gd name="T78" fmla="*/ 2147483647 w 733"/>
                <a:gd name="T79" fmla="*/ 2147483647 h 296"/>
                <a:gd name="T80" fmla="*/ 2147483647 w 733"/>
                <a:gd name="T81" fmla="*/ 2147483647 h 296"/>
                <a:gd name="T82" fmla="*/ 2147483647 w 733"/>
                <a:gd name="T83" fmla="*/ 2147483647 h 296"/>
                <a:gd name="T84" fmla="*/ 2147483647 w 733"/>
                <a:gd name="T85" fmla="*/ 2147483647 h 296"/>
                <a:gd name="T86" fmla="*/ 2147483647 w 733"/>
                <a:gd name="T87" fmla="*/ 2147483647 h 296"/>
                <a:gd name="T88" fmla="*/ 2147483647 w 733"/>
                <a:gd name="T89" fmla="*/ 2147483647 h 296"/>
                <a:gd name="T90" fmla="*/ 2147483647 w 733"/>
                <a:gd name="T91" fmla="*/ 2147483647 h 29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733" h="296">
                  <a:moveTo>
                    <a:pt x="730" y="202"/>
                  </a:moveTo>
                  <a:cubicBezTo>
                    <a:pt x="726" y="196"/>
                    <a:pt x="722" y="190"/>
                    <a:pt x="718" y="184"/>
                  </a:cubicBezTo>
                  <a:cubicBezTo>
                    <a:pt x="716" y="182"/>
                    <a:pt x="713" y="179"/>
                    <a:pt x="711" y="178"/>
                  </a:cubicBezTo>
                  <a:cubicBezTo>
                    <a:pt x="701" y="173"/>
                    <a:pt x="694" y="166"/>
                    <a:pt x="687" y="158"/>
                  </a:cubicBezTo>
                  <a:cubicBezTo>
                    <a:pt x="683" y="154"/>
                    <a:pt x="679" y="151"/>
                    <a:pt x="674" y="147"/>
                  </a:cubicBezTo>
                  <a:cubicBezTo>
                    <a:pt x="670" y="143"/>
                    <a:pt x="665" y="140"/>
                    <a:pt x="661" y="135"/>
                  </a:cubicBezTo>
                  <a:cubicBezTo>
                    <a:pt x="643" y="114"/>
                    <a:pt x="622" y="96"/>
                    <a:pt x="605" y="74"/>
                  </a:cubicBezTo>
                  <a:cubicBezTo>
                    <a:pt x="604" y="72"/>
                    <a:pt x="601" y="70"/>
                    <a:pt x="599" y="68"/>
                  </a:cubicBezTo>
                  <a:cubicBezTo>
                    <a:pt x="591" y="60"/>
                    <a:pt x="582" y="51"/>
                    <a:pt x="574" y="42"/>
                  </a:cubicBezTo>
                  <a:cubicBezTo>
                    <a:pt x="571" y="40"/>
                    <a:pt x="569" y="37"/>
                    <a:pt x="566" y="35"/>
                  </a:cubicBezTo>
                  <a:cubicBezTo>
                    <a:pt x="556" y="26"/>
                    <a:pt x="546" y="17"/>
                    <a:pt x="537" y="8"/>
                  </a:cubicBezTo>
                  <a:cubicBezTo>
                    <a:pt x="534" y="3"/>
                    <a:pt x="530" y="2"/>
                    <a:pt x="524" y="2"/>
                  </a:cubicBezTo>
                  <a:cubicBezTo>
                    <a:pt x="510" y="2"/>
                    <a:pt x="495" y="2"/>
                    <a:pt x="481" y="3"/>
                  </a:cubicBezTo>
                  <a:cubicBezTo>
                    <a:pt x="473" y="4"/>
                    <a:pt x="466" y="4"/>
                    <a:pt x="458" y="3"/>
                  </a:cubicBezTo>
                  <a:cubicBezTo>
                    <a:pt x="430" y="0"/>
                    <a:pt x="402" y="2"/>
                    <a:pt x="373" y="2"/>
                  </a:cubicBezTo>
                  <a:cubicBezTo>
                    <a:pt x="372" y="2"/>
                    <a:pt x="371" y="3"/>
                    <a:pt x="370" y="3"/>
                  </a:cubicBezTo>
                  <a:cubicBezTo>
                    <a:pt x="349" y="5"/>
                    <a:pt x="328" y="8"/>
                    <a:pt x="306" y="10"/>
                  </a:cubicBezTo>
                  <a:cubicBezTo>
                    <a:pt x="281" y="12"/>
                    <a:pt x="255" y="14"/>
                    <a:pt x="230" y="17"/>
                  </a:cubicBezTo>
                  <a:cubicBezTo>
                    <a:pt x="223" y="17"/>
                    <a:pt x="216" y="18"/>
                    <a:pt x="209" y="18"/>
                  </a:cubicBezTo>
                  <a:cubicBezTo>
                    <a:pt x="175" y="17"/>
                    <a:pt x="142" y="21"/>
                    <a:pt x="108" y="26"/>
                  </a:cubicBezTo>
                  <a:cubicBezTo>
                    <a:pt x="89" y="28"/>
                    <a:pt x="70" y="33"/>
                    <a:pt x="50" y="35"/>
                  </a:cubicBezTo>
                  <a:cubicBezTo>
                    <a:pt x="35" y="37"/>
                    <a:pt x="20" y="41"/>
                    <a:pt x="6" y="48"/>
                  </a:cubicBezTo>
                  <a:cubicBezTo>
                    <a:pt x="4" y="49"/>
                    <a:pt x="2" y="50"/>
                    <a:pt x="0" y="52"/>
                  </a:cubicBezTo>
                  <a:cubicBezTo>
                    <a:pt x="7" y="68"/>
                    <a:pt x="14" y="84"/>
                    <a:pt x="21" y="100"/>
                  </a:cubicBezTo>
                  <a:cubicBezTo>
                    <a:pt x="22" y="103"/>
                    <a:pt x="23" y="106"/>
                    <a:pt x="24" y="109"/>
                  </a:cubicBezTo>
                  <a:cubicBezTo>
                    <a:pt x="36" y="144"/>
                    <a:pt x="46" y="178"/>
                    <a:pt x="60" y="212"/>
                  </a:cubicBezTo>
                  <a:cubicBezTo>
                    <a:pt x="62" y="215"/>
                    <a:pt x="63" y="219"/>
                    <a:pt x="64" y="223"/>
                  </a:cubicBezTo>
                  <a:cubicBezTo>
                    <a:pt x="67" y="231"/>
                    <a:pt x="69" y="240"/>
                    <a:pt x="72" y="249"/>
                  </a:cubicBezTo>
                  <a:cubicBezTo>
                    <a:pt x="77" y="263"/>
                    <a:pt x="83" y="277"/>
                    <a:pt x="88" y="292"/>
                  </a:cubicBezTo>
                  <a:cubicBezTo>
                    <a:pt x="99" y="294"/>
                    <a:pt x="109" y="296"/>
                    <a:pt x="119" y="294"/>
                  </a:cubicBezTo>
                  <a:cubicBezTo>
                    <a:pt x="122" y="293"/>
                    <a:pt x="126" y="293"/>
                    <a:pt x="129" y="293"/>
                  </a:cubicBezTo>
                  <a:cubicBezTo>
                    <a:pt x="144" y="293"/>
                    <a:pt x="159" y="293"/>
                    <a:pt x="173" y="293"/>
                  </a:cubicBezTo>
                  <a:cubicBezTo>
                    <a:pt x="176" y="293"/>
                    <a:pt x="179" y="293"/>
                    <a:pt x="182" y="292"/>
                  </a:cubicBezTo>
                  <a:cubicBezTo>
                    <a:pt x="197" y="291"/>
                    <a:pt x="212" y="289"/>
                    <a:pt x="228" y="288"/>
                  </a:cubicBezTo>
                  <a:cubicBezTo>
                    <a:pt x="279" y="284"/>
                    <a:pt x="331" y="280"/>
                    <a:pt x="383" y="276"/>
                  </a:cubicBezTo>
                  <a:cubicBezTo>
                    <a:pt x="423" y="273"/>
                    <a:pt x="463" y="269"/>
                    <a:pt x="502" y="260"/>
                  </a:cubicBezTo>
                  <a:cubicBezTo>
                    <a:pt x="508" y="259"/>
                    <a:pt x="514" y="257"/>
                    <a:pt x="520" y="257"/>
                  </a:cubicBezTo>
                  <a:cubicBezTo>
                    <a:pt x="537" y="259"/>
                    <a:pt x="553" y="255"/>
                    <a:pt x="569" y="250"/>
                  </a:cubicBezTo>
                  <a:cubicBezTo>
                    <a:pt x="583" y="245"/>
                    <a:pt x="597" y="243"/>
                    <a:pt x="611" y="242"/>
                  </a:cubicBezTo>
                  <a:cubicBezTo>
                    <a:pt x="615" y="242"/>
                    <a:pt x="619" y="241"/>
                    <a:pt x="622" y="240"/>
                  </a:cubicBezTo>
                  <a:cubicBezTo>
                    <a:pt x="627" y="238"/>
                    <a:pt x="632" y="236"/>
                    <a:pt x="637" y="237"/>
                  </a:cubicBezTo>
                  <a:cubicBezTo>
                    <a:pt x="640" y="237"/>
                    <a:pt x="643" y="235"/>
                    <a:pt x="646" y="234"/>
                  </a:cubicBezTo>
                  <a:cubicBezTo>
                    <a:pt x="650" y="233"/>
                    <a:pt x="653" y="232"/>
                    <a:pt x="657" y="231"/>
                  </a:cubicBezTo>
                  <a:cubicBezTo>
                    <a:pt x="668" y="228"/>
                    <a:pt x="680" y="226"/>
                    <a:pt x="691" y="222"/>
                  </a:cubicBezTo>
                  <a:cubicBezTo>
                    <a:pt x="702" y="219"/>
                    <a:pt x="713" y="214"/>
                    <a:pt x="725" y="212"/>
                  </a:cubicBezTo>
                  <a:cubicBezTo>
                    <a:pt x="731" y="211"/>
                    <a:pt x="733" y="206"/>
                    <a:pt x="730" y="2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42" name="Freeform 57"/>
            <p:cNvSpPr>
              <a:spLocks noChangeArrowheads="1"/>
            </p:cNvSpPr>
            <p:nvPr/>
          </p:nvSpPr>
          <p:spPr bwMode="auto">
            <a:xfrm>
              <a:off x="2865438" y="5926138"/>
              <a:ext cx="703262" cy="381000"/>
            </a:xfrm>
            <a:custGeom>
              <a:avLst/>
              <a:gdLst>
                <a:gd name="T0" fmla="*/ 2147483647 w 251"/>
                <a:gd name="T1" fmla="*/ 2147483647 h 136"/>
                <a:gd name="T2" fmla="*/ 2147483647 w 251"/>
                <a:gd name="T3" fmla="*/ 2147483647 h 136"/>
                <a:gd name="T4" fmla="*/ 2147483647 w 251"/>
                <a:gd name="T5" fmla="*/ 2147483647 h 136"/>
                <a:gd name="T6" fmla="*/ 2147483647 w 251"/>
                <a:gd name="T7" fmla="*/ 2147483647 h 136"/>
                <a:gd name="T8" fmla="*/ 2147483647 w 251"/>
                <a:gd name="T9" fmla="*/ 2147483647 h 136"/>
                <a:gd name="T10" fmla="*/ 2147483647 w 251"/>
                <a:gd name="T11" fmla="*/ 2147483647 h 136"/>
                <a:gd name="T12" fmla="*/ 2147483647 w 251"/>
                <a:gd name="T13" fmla="*/ 2147483647 h 136"/>
                <a:gd name="T14" fmla="*/ 2147483647 w 251"/>
                <a:gd name="T15" fmla="*/ 2147483647 h 136"/>
                <a:gd name="T16" fmla="*/ 2147483647 w 251"/>
                <a:gd name="T17" fmla="*/ 2147483647 h 136"/>
                <a:gd name="T18" fmla="*/ 2147483647 w 251"/>
                <a:gd name="T19" fmla="*/ 2147483647 h 136"/>
                <a:gd name="T20" fmla="*/ 2147483647 w 251"/>
                <a:gd name="T21" fmla="*/ 2147483647 h 136"/>
                <a:gd name="T22" fmla="*/ 2147483647 w 251"/>
                <a:gd name="T23" fmla="*/ 2147483647 h 136"/>
                <a:gd name="T24" fmla="*/ 2147483647 w 251"/>
                <a:gd name="T25" fmla="*/ 2147483647 h 136"/>
                <a:gd name="T26" fmla="*/ 2147483647 w 251"/>
                <a:gd name="T27" fmla="*/ 2147483647 h 136"/>
                <a:gd name="T28" fmla="*/ 2147483647 w 251"/>
                <a:gd name="T29" fmla="*/ 2147483647 h 136"/>
                <a:gd name="T30" fmla="*/ 2147483647 w 251"/>
                <a:gd name="T31" fmla="*/ 2147483647 h 136"/>
                <a:gd name="T32" fmla="*/ 2147483647 w 251"/>
                <a:gd name="T33" fmla="*/ 2147483647 h 136"/>
                <a:gd name="T34" fmla="*/ 2147483647 w 251"/>
                <a:gd name="T35" fmla="*/ 2147483647 h 136"/>
                <a:gd name="T36" fmla="*/ 2147483647 w 251"/>
                <a:gd name="T37" fmla="*/ 2147483647 h 136"/>
                <a:gd name="T38" fmla="*/ 2147483647 w 251"/>
                <a:gd name="T39" fmla="*/ 2147483647 h 136"/>
                <a:gd name="T40" fmla="*/ 2147483647 w 251"/>
                <a:gd name="T41" fmla="*/ 2147483647 h 136"/>
                <a:gd name="T42" fmla="*/ 2147483647 w 251"/>
                <a:gd name="T43" fmla="*/ 2147483647 h 136"/>
                <a:gd name="T44" fmla="*/ 2147483647 w 251"/>
                <a:gd name="T45" fmla="*/ 2147483647 h 136"/>
                <a:gd name="T46" fmla="*/ 2147483647 w 251"/>
                <a:gd name="T47" fmla="*/ 2147483647 h 136"/>
                <a:gd name="T48" fmla="*/ 2147483647 w 251"/>
                <a:gd name="T49" fmla="*/ 2147483647 h 136"/>
                <a:gd name="T50" fmla="*/ 2147483647 w 251"/>
                <a:gd name="T51" fmla="*/ 2147483647 h 136"/>
                <a:gd name="T52" fmla="*/ 2147483647 w 251"/>
                <a:gd name="T53" fmla="*/ 2147483647 h 136"/>
                <a:gd name="T54" fmla="*/ 2147483647 w 251"/>
                <a:gd name="T55" fmla="*/ 2147483647 h 136"/>
                <a:gd name="T56" fmla="*/ 2147483647 w 251"/>
                <a:gd name="T57" fmla="*/ 2147483647 h 136"/>
                <a:gd name="T58" fmla="*/ 2147483647 w 251"/>
                <a:gd name="T59" fmla="*/ 2147483647 h 136"/>
                <a:gd name="T60" fmla="*/ 2147483647 w 251"/>
                <a:gd name="T61" fmla="*/ 2147483647 h 136"/>
                <a:gd name="T62" fmla="*/ 2147483647 w 251"/>
                <a:gd name="T63" fmla="*/ 2147483647 h 136"/>
                <a:gd name="T64" fmla="*/ 2147483647 w 251"/>
                <a:gd name="T65" fmla="*/ 2147483647 h 1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1" h="136">
                  <a:moveTo>
                    <a:pt x="249" y="46"/>
                  </a:moveTo>
                  <a:cubicBezTo>
                    <a:pt x="246" y="34"/>
                    <a:pt x="236" y="25"/>
                    <a:pt x="223" y="29"/>
                  </a:cubicBezTo>
                  <a:cubicBezTo>
                    <a:pt x="214" y="32"/>
                    <a:pt x="205" y="37"/>
                    <a:pt x="196" y="42"/>
                  </a:cubicBezTo>
                  <a:cubicBezTo>
                    <a:pt x="196" y="39"/>
                    <a:pt x="194" y="36"/>
                    <a:pt x="191" y="33"/>
                  </a:cubicBezTo>
                  <a:cubicBezTo>
                    <a:pt x="179" y="22"/>
                    <a:pt x="162" y="33"/>
                    <a:pt x="149" y="41"/>
                  </a:cubicBezTo>
                  <a:cubicBezTo>
                    <a:pt x="152" y="35"/>
                    <a:pt x="153" y="28"/>
                    <a:pt x="152" y="22"/>
                  </a:cubicBezTo>
                  <a:cubicBezTo>
                    <a:pt x="148" y="0"/>
                    <a:pt x="128" y="5"/>
                    <a:pt x="106" y="17"/>
                  </a:cubicBezTo>
                  <a:cubicBezTo>
                    <a:pt x="107" y="10"/>
                    <a:pt x="101" y="3"/>
                    <a:pt x="94" y="3"/>
                  </a:cubicBezTo>
                  <a:cubicBezTo>
                    <a:pt x="83" y="3"/>
                    <a:pt x="73" y="8"/>
                    <a:pt x="64" y="14"/>
                  </a:cubicBezTo>
                  <a:cubicBezTo>
                    <a:pt x="64" y="14"/>
                    <a:pt x="63" y="14"/>
                    <a:pt x="63" y="14"/>
                  </a:cubicBezTo>
                  <a:cubicBezTo>
                    <a:pt x="52" y="17"/>
                    <a:pt x="41" y="24"/>
                    <a:pt x="32" y="30"/>
                  </a:cubicBezTo>
                  <a:cubicBezTo>
                    <a:pt x="23" y="36"/>
                    <a:pt x="9" y="43"/>
                    <a:pt x="4" y="53"/>
                  </a:cubicBezTo>
                  <a:cubicBezTo>
                    <a:pt x="0" y="63"/>
                    <a:pt x="9" y="74"/>
                    <a:pt x="20" y="69"/>
                  </a:cubicBezTo>
                  <a:cubicBezTo>
                    <a:pt x="27" y="65"/>
                    <a:pt x="34" y="60"/>
                    <a:pt x="41" y="55"/>
                  </a:cubicBezTo>
                  <a:cubicBezTo>
                    <a:pt x="36" y="60"/>
                    <a:pt x="32" y="65"/>
                    <a:pt x="30" y="70"/>
                  </a:cubicBezTo>
                  <a:cubicBezTo>
                    <a:pt x="26" y="80"/>
                    <a:pt x="33" y="95"/>
                    <a:pt x="46" y="90"/>
                  </a:cubicBezTo>
                  <a:cubicBezTo>
                    <a:pt x="63" y="84"/>
                    <a:pt x="78" y="70"/>
                    <a:pt x="93" y="59"/>
                  </a:cubicBezTo>
                  <a:cubicBezTo>
                    <a:pt x="101" y="53"/>
                    <a:pt x="109" y="48"/>
                    <a:pt x="116" y="43"/>
                  </a:cubicBezTo>
                  <a:cubicBezTo>
                    <a:pt x="113" y="47"/>
                    <a:pt x="110" y="51"/>
                    <a:pt x="107" y="55"/>
                  </a:cubicBezTo>
                  <a:cubicBezTo>
                    <a:pt x="96" y="71"/>
                    <a:pt x="86" y="88"/>
                    <a:pt x="74" y="103"/>
                  </a:cubicBezTo>
                  <a:cubicBezTo>
                    <a:pt x="64" y="114"/>
                    <a:pt x="77" y="136"/>
                    <a:pt x="91" y="126"/>
                  </a:cubicBezTo>
                  <a:cubicBezTo>
                    <a:pt x="92" y="125"/>
                    <a:pt x="93" y="124"/>
                    <a:pt x="94" y="123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113" y="108"/>
                    <a:pt x="130" y="92"/>
                    <a:pt x="149" y="77"/>
                  </a:cubicBezTo>
                  <a:cubicBezTo>
                    <a:pt x="142" y="85"/>
                    <a:pt x="134" y="93"/>
                    <a:pt x="130" y="103"/>
                  </a:cubicBezTo>
                  <a:cubicBezTo>
                    <a:pt x="125" y="117"/>
                    <a:pt x="145" y="127"/>
                    <a:pt x="154" y="117"/>
                  </a:cubicBezTo>
                  <a:cubicBezTo>
                    <a:pt x="173" y="98"/>
                    <a:pt x="194" y="75"/>
                    <a:pt x="218" y="61"/>
                  </a:cubicBezTo>
                  <a:cubicBezTo>
                    <a:pt x="217" y="63"/>
                    <a:pt x="217" y="64"/>
                    <a:pt x="216" y="66"/>
                  </a:cubicBezTo>
                  <a:cubicBezTo>
                    <a:pt x="215" y="68"/>
                    <a:pt x="214" y="70"/>
                    <a:pt x="213" y="73"/>
                  </a:cubicBezTo>
                  <a:cubicBezTo>
                    <a:pt x="213" y="74"/>
                    <a:pt x="213" y="74"/>
                    <a:pt x="213" y="75"/>
                  </a:cubicBezTo>
                  <a:cubicBezTo>
                    <a:pt x="212" y="86"/>
                    <a:pt x="228" y="93"/>
                    <a:pt x="235" y="84"/>
                  </a:cubicBezTo>
                  <a:cubicBezTo>
                    <a:pt x="243" y="74"/>
                    <a:pt x="251" y="60"/>
                    <a:pt x="249" y="46"/>
                  </a:cubicBezTo>
                  <a:close/>
                </a:path>
              </a:pathLst>
            </a:custGeom>
            <a:solidFill>
              <a:srgbClr val="7F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43" name="Freeform 58"/>
            <p:cNvSpPr>
              <a:spLocks noChangeArrowheads="1"/>
            </p:cNvSpPr>
            <p:nvPr/>
          </p:nvSpPr>
          <p:spPr bwMode="auto">
            <a:xfrm>
              <a:off x="3743325" y="6010275"/>
              <a:ext cx="238125" cy="219075"/>
            </a:xfrm>
            <a:custGeom>
              <a:avLst/>
              <a:gdLst>
                <a:gd name="T0" fmla="*/ 0 w 85"/>
                <a:gd name="T1" fmla="*/ 2147483647 h 78"/>
                <a:gd name="T2" fmla="*/ 2147483647 w 85"/>
                <a:gd name="T3" fmla="*/ 2147483647 h 78"/>
                <a:gd name="T4" fmla="*/ 2147483647 w 85"/>
                <a:gd name="T5" fmla="*/ 2147483647 h 78"/>
                <a:gd name="T6" fmla="*/ 2147483647 w 85"/>
                <a:gd name="T7" fmla="*/ 0 h 78"/>
                <a:gd name="T8" fmla="*/ 2147483647 w 85"/>
                <a:gd name="T9" fmla="*/ 2147483647 h 78"/>
                <a:gd name="T10" fmla="*/ 2147483647 w 85"/>
                <a:gd name="T11" fmla="*/ 2147483647 h 78"/>
                <a:gd name="T12" fmla="*/ 2147483647 w 85"/>
                <a:gd name="T13" fmla="*/ 2147483647 h 78"/>
                <a:gd name="T14" fmla="*/ 2147483647 w 85"/>
                <a:gd name="T15" fmla="*/ 2147483647 h 78"/>
                <a:gd name="T16" fmla="*/ 2147483647 w 85"/>
                <a:gd name="T17" fmla="*/ 2147483647 h 78"/>
                <a:gd name="T18" fmla="*/ 2147483647 w 85"/>
                <a:gd name="T19" fmla="*/ 2147483647 h 78"/>
                <a:gd name="T20" fmla="*/ 2147483647 w 85"/>
                <a:gd name="T21" fmla="*/ 2147483647 h 78"/>
                <a:gd name="T22" fmla="*/ 0 w 85"/>
                <a:gd name="T23" fmla="*/ 2147483647 h 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85" h="78">
                  <a:moveTo>
                    <a:pt x="0" y="33"/>
                  </a:moveTo>
                  <a:cubicBezTo>
                    <a:pt x="0" y="24"/>
                    <a:pt x="2" y="15"/>
                    <a:pt x="8" y="7"/>
                  </a:cubicBezTo>
                  <a:cubicBezTo>
                    <a:pt x="12" y="3"/>
                    <a:pt x="16" y="0"/>
                    <a:pt x="21" y="1"/>
                  </a:cubicBezTo>
                  <a:cubicBezTo>
                    <a:pt x="28" y="2"/>
                    <a:pt x="33" y="1"/>
                    <a:pt x="39" y="0"/>
                  </a:cubicBezTo>
                  <a:cubicBezTo>
                    <a:pt x="55" y="0"/>
                    <a:pt x="69" y="5"/>
                    <a:pt x="78" y="19"/>
                  </a:cubicBezTo>
                  <a:cubicBezTo>
                    <a:pt x="79" y="21"/>
                    <a:pt x="80" y="23"/>
                    <a:pt x="80" y="25"/>
                  </a:cubicBezTo>
                  <a:cubicBezTo>
                    <a:pt x="81" y="27"/>
                    <a:pt x="80" y="30"/>
                    <a:pt x="81" y="32"/>
                  </a:cubicBezTo>
                  <a:cubicBezTo>
                    <a:pt x="85" y="47"/>
                    <a:pt x="79" y="59"/>
                    <a:pt x="68" y="68"/>
                  </a:cubicBezTo>
                  <a:cubicBezTo>
                    <a:pt x="55" y="78"/>
                    <a:pt x="41" y="78"/>
                    <a:pt x="27" y="71"/>
                  </a:cubicBezTo>
                  <a:cubicBezTo>
                    <a:pt x="20" y="68"/>
                    <a:pt x="14" y="63"/>
                    <a:pt x="7" y="58"/>
                  </a:cubicBezTo>
                  <a:cubicBezTo>
                    <a:pt x="5" y="56"/>
                    <a:pt x="4" y="54"/>
                    <a:pt x="3" y="51"/>
                  </a:cubicBezTo>
                  <a:cubicBezTo>
                    <a:pt x="1" y="45"/>
                    <a:pt x="1" y="39"/>
                    <a:pt x="0" y="33"/>
                  </a:cubicBezTo>
                  <a:close/>
                </a:path>
              </a:pathLst>
            </a:custGeom>
            <a:solidFill>
              <a:srgbClr val="FFD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44" name="Freeform 59"/>
            <p:cNvSpPr>
              <a:spLocks noEditPoints="1" noChangeArrowheads="1"/>
            </p:cNvSpPr>
            <p:nvPr/>
          </p:nvSpPr>
          <p:spPr bwMode="auto">
            <a:xfrm>
              <a:off x="2287588" y="5664200"/>
              <a:ext cx="2136775" cy="912813"/>
            </a:xfrm>
            <a:custGeom>
              <a:avLst/>
              <a:gdLst>
                <a:gd name="T0" fmla="*/ 2147483647 w 762"/>
                <a:gd name="T1" fmla="*/ 2147483647 h 325"/>
                <a:gd name="T2" fmla="*/ 2147483647 w 762"/>
                <a:gd name="T3" fmla="*/ 2147483647 h 325"/>
                <a:gd name="T4" fmla="*/ 2147483647 w 762"/>
                <a:gd name="T5" fmla="*/ 2147483647 h 325"/>
                <a:gd name="T6" fmla="*/ 2147483647 w 762"/>
                <a:gd name="T7" fmla="*/ 2147483647 h 325"/>
                <a:gd name="T8" fmla="*/ 2147483647 w 762"/>
                <a:gd name="T9" fmla="*/ 2147483647 h 325"/>
                <a:gd name="T10" fmla="*/ 2147483647 w 762"/>
                <a:gd name="T11" fmla="*/ 2147483647 h 325"/>
                <a:gd name="T12" fmla="*/ 2147483647 w 762"/>
                <a:gd name="T13" fmla="*/ 2147483647 h 325"/>
                <a:gd name="T14" fmla="*/ 2147483647 w 762"/>
                <a:gd name="T15" fmla="*/ 2147483647 h 325"/>
                <a:gd name="T16" fmla="*/ 2147483647 w 762"/>
                <a:gd name="T17" fmla="*/ 2147483647 h 325"/>
                <a:gd name="T18" fmla="*/ 2147483647 w 762"/>
                <a:gd name="T19" fmla="*/ 2147483647 h 325"/>
                <a:gd name="T20" fmla="*/ 2147483647 w 762"/>
                <a:gd name="T21" fmla="*/ 2147483647 h 325"/>
                <a:gd name="T22" fmla="*/ 2147483647 w 762"/>
                <a:gd name="T23" fmla="*/ 2147483647 h 325"/>
                <a:gd name="T24" fmla="*/ 2147483647 w 762"/>
                <a:gd name="T25" fmla="*/ 2147483647 h 325"/>
                <a:gd name="T26" fmla="*/ 2147483647 w 762"/>
                <a:gd name="T27" fmla="*/ 2147483647 h 325"/>
                <a:gd name="T28" fmla="*/ 2147483647 w 762"/>
                <a:gd name="T29" fmla="*/ 2147483647 h 325"/>
                <a:gd name="T30" fmla="*/ 2147483647 w 762"/>
                <a:gd name="T31" fmla="*/ 2147483647 h 325"/>
                <a:gd name="T32" fmla="*/ 2147483647 w 762"/>
                <a:gd name="T33" fmla="*/ 2147483647 h 325"/>
                <a:gd name="T34" fmla="*/ 2147483647 w 762"/>
                <a:gd name="T35" fmla="*/ 2147483647 h 325"/>
                <a:gd name="T36" fmla="*/ 2147483647 w 762"/>
                <a:gd name="T37" fmla="*/ 2147483647 h 325"/>
                <a:gd name="T38" fmla="*/ 2147483647 w 762"/>
                <a:gd name="T39" fmla="*/ 2147483647 h 325"/>
                <a:gd name="T40" fmla="*/ 2147483647 w 762"/>
                <a:gd name="T41" fmla="*/ 2147483647 h 325"/>
                <a:gd name="T42" fmla="*/ 2147483647 w 762"/>
                <a:gd name="T43" fmla="*/ 2147483647 h 325"/>
                <a:gd name="T44" fmla="*/ 2147483647 w 762"/>
                <a:gd name="T45" fmla="*/ 2147483647 h 325"/>
                <a:gd name="T46" fmla="*/ 2147483647 w 762"/>
                <a:gd name="T47" fmla="*/ 2147483647 h 325"/>
                <a:gd name="T48" fmla="*/ 2147483647 w 762"/>
                <a:gd name="T49" fmla="*/ 2147483647 h 325"/>
                <a:gd name="T50" fmla="*/ 2147483647 w 762"/>
                <a:gd name="T51" fmla="*/ 2147483647 h 325"/>
                <a:gd name="T52" fmla="*/ 2147483647 w 762"/>
                <a:gd name="T53" fmla="*/ 2147483647 h 325"/>
                <a:gd name="T54" fmla="*/ 2147483647 w 762"/>
                <a:gd name="T55" fmla="*/ 2147483647 h 325"/>
                <a:gd name="T56" fmla="*/ 2147483647 w 762"/>
                <a:gd name="T57" fmla="*/ 2147483647 h 325"/>
                <a:gd name="T58" fmla="*/ 2147483647 w 762"/>
                <a:gd name="T59" fmla="*/ 2147483647 h 325"/>
                <a:gd name="T60" fmla="*/ 2147483647 w 762"/>
                <a:gd name="T61" fmla="*/ 2147483647 h 325"/>
                <a:gd name="T62" fmla="*/ 2147483647 w 762"/>
                <a:gd name="T63" fmla="*/ 2147483647 h 325"/>
                <a:gd name="T64" fmla="*/ 2147483647 w 762"/>
                <a:gd name="T65" fmla="*/ 2147483647 h 325"/>
                <a:gd name="T66" fmla="*/ 2147483647 w 762"/>
                <a:gd name="T67" fmla="*/ 2147483647 h 325"/>
                <a:gd name="T68" fmla="*/ 2147483647 w 762"/>
                <a:gd name="T69" fmla="*/ 2147483647 h 325"/>
                <a:gd name="T70" fmla="*/ 2147483647 w 762"/>
                <a:gd name="T71" fmla="*/ 2147483647 h 325"/>
                <a:gd name="T72" fmla="*/ 2147483647 w 762"/>
                <a:gd name="T73" fmla="*/ 2147483647 h 325"/>
                <a:gd name="T74" fmla="*/ 2147483647 w 762"/>
                <a:gd name="T75" fmla="*/ 2147483647 h 325"/>
                <a:gd name="T76" fmla="*/ 2147483647 w 762"/>
                <a:gd name="T77" fmla="*/ 2147483647 h 325"/>
                <a:gd name="T78" fmla="*/ 2147483647 w 762"/>
                <a:gd name="T79" fmla="*/ 2147483647 h 325"/>
                <a:gd name="T80" fmla="*/ 2147483647 w 762"/>
                <a:gd name="T81" fmla="*/ 2147483647 h 325"/>
                <a:gd name="T82" fmla="*/ 2147483647 w 762"/>
                <a:gd name="T83" fmla="*/ 2147483647 h 325"/>
                <a:gd name="T84" fmla="*/ 2147483647 w 762"/>
                <a:gd name="T85" fmla="*/ 2147483647 h 325"/>
                <a:gd name="T86" fmla="*/ 2147483647 w 762"/>
                <a:gd name="T87" fmla="*/ 2147483647 h 325"/>
                <a:gd name="T88" fmla="*/ 2147483647 w 762"/>
                <a:gd name="T89" fmla="*/ 2147483647 h 325"/>
                <a:gd name="T90" fmla="*/ 2147483647 w 762"/>
                <a:gd name="T91" fmla="*/ 2147483647 h 325"/>
                <a:gd name="T92" fmla="*/ 2147483647 w 762"/>
                <a:gd name="T93" fmla="*/ 2147483647 h 325"/>
                <a:gd name="T94" fmla="*/ 2147483647 w 762"/>
                <a:gd name="T95" fmla="*/ 2147483647 h 325"/>
                <a:gd name="T96" fmla="*/ 2147483647 w 762"/>
                <a:gd name="T97" fmla="*/ 2147483647 h 32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62" h="325">
                  <a:moveTo>
                    <a:pt x="0" y="65"/>
                  </a:moveTo>
                  <a:cubicBezTo>
                    <a:pt x="20" y="51"/>
                    <a:pt x="39" y="41"/>
                    <a:pt x="62" y="37"/>
                  </a:cubicBezTo>
                  <a:cubicBezTo>
                    <a:pt x="90" y="32"/>
                    <a:pt x="118" y="26"/>
                    <a:pt x="146" y="22"/>
                  </a:cubicBezTo>
                  <a:cubicBezTo>
                    <a:pt x="166" y="20"/>
                    <a:pt x="186" y="17"/>
                    <a:pt x="206" y="17"/>
                  </a:cubicBezTo>
                  <a:cubicBezTo>
                    <a:pt x="226" y="18"/>
                    <a:pt x="246" y="16"/>
                    <a:pt x="266" y="14"/>
                  </a:cubicBezTo>
                  <a:cubicBezTo>
                    <a:pt x="291" y="11"/>
                    <a:pt x="317" y="9"/>
                    <a:pt x="342" y="7"/>
                  </a:cubicBezTo>
                  <a:cubicBezTo>
                    <a:pt x="351" y="6"/>
                    <a:pt x="361" y="6"/>
                    <a:pt x="371" y="4"/>
                  </a:cubicBezTo>
                  <a:cubicBezTo>
                    <a:pt x="384" y="2"/>
                    <a:pt x="397" y="2"/>
                    <a:pt x="410" y="2"/>
                  </a:cubicBezTo>
                  <a:cubicBezTo>
                    <a:pt x="425" y="1"/>
                    <a:pt x="440" y="0"/>
                    <a:pt x="455" y="2"/>
                  </a:cubicBezTo>
                  <a:cubicBezTo>
                    <a:pt x="477" y="4"/>
                    <a:pt x="498" y="2"/>
                    <a:pt x="520" y="2"/>
                  </a:cubicBezTo>
                  <a:cubicBezTo>
                    <a:pt x="528" y="2"/>
                    <a:pt x="535" y="2"/>
                    <a:pt x="543" y="3"/>
                  </a:cubicBezTo>
                  <a:cubicBezTo>
                    <a:pt x="550" y="3"/>
                    <a:pt x="555" y="6"/>
                    <a:pt x="559" y="11"/>
                  </a:cubicBezTo>
                  <a:cubicBezTo>
                    <a:pt x="567" y="20"/>
                    <a:pt x="576" y="28"/>
                    <a:pt x="584" y="36"/>
                  </a:cubicBezTo>
                  <a:cubicBezTo>
                    <a:pt x="588" y="40"/>
                    <a:pt x="592" y="43"/>
                    <a:pt x="596" y="47"/>
                  </a:cubicBezTo>
                  <a:cubicBezTo>
                    <a:pt x="605" y="56"/>
                    <a:pt x="613" y="64"/>
                    <a:pt x="622" y="73"/>
                  </a:cubicBezTo>
                  <a:cubicBezTo>
                    <a:pt x="624" y="75"/>
                    <a:pt x="626" y="77"/>
                    <a:pt x="628" y="79"/>
                  </a:cubicBezTo>
                  <a:cubicBezTo>
                    <a:pt x="644" y="101"/>
                    <a:pt x="665" y="119"/>
                    <a:pt x="683" y="139"/>
                  </a:cubicBezTo>
                  <a:cubicBezTo>
                    <a:pt x="688" y="145"/>
                    <a:pt x="695" y="150"/>
                    <a:pt x="701" y="156"/>
                  </a:cubicBezTo>
                  <a:cubicBezTo>
                    <a:pt x="703" y="157"/>
                    <a:pt x="706" y="159"/>
                    <a:pt x="707" y="159"/>
                  </a:cubicBezTo>
                  <a:cubicBezTo>
                    <a:pt x="713" y="158"/>
                    <a:pt x="715" y="161"/>
                    <a:pt x="718" y="165"/>
                  </a:cubicBezTo>
                  <a:cubicBezTo>
                    <a:pt x="729" y="179"/>
                    <a:pt x="741" y="193"/>
                    <a:pt x="752" y="207"/>
                  </a:cubicBezTo>
                  <a:cubicBezTo>
                    <a:pt x="754" y="209"/>
                    <a:pt x="755" y="212"/>
                    <a:pt x="757" y="214"/>
                  </a:cubicBezTo>
                  <a:cubicBezTo>
                    <a:pt x="762" y="224"/>
                    <a:pt x="760" y="232"/>
                    <a:pt x="750" y="237"/>
                  </a:cubicBezTo>
                  <a:cubicBezTo>
                    <a:pt x="744" y="240"/>
                    <a:pt x="737" y="243"/>
                    <a:pt x="731" y="245"/>
                  </a:cubicBezTo>
                  <a:cubicBezTo>
                    <a:pt x="723" y="247"/>
                    <a:pt x="716" y="249"/>
                    <a:pt x="708" y="252"/>
                  </a:cubicBezTo>
                  <a:cubicBezTo>
                    <a:pt x="699" y="254"/>
                    <a:pt x="690" y="257"/>
                    <a:pt x="680" y="260"/>
                  </a:cubicBezTo>
                  <a:cubicBezTo>
                    <a:pt x="674" y="262"/>
                    <a:pt x="669" y="263"/>
                    <a:pt x="663" y="264"/>
                  </a:cubicBezTo>
                  <a:cubicBezTo>
                    <a:pt x="662" y="265"/>
                    <a:pt x="662" y="265"/>
                    <a:pt x="661" y="265"/>
                  </a:cubicBezTo>
                  <a:cubicBezTo>
                    <a:pt x="650" y="265"/>
                    <a:pt x="639" y="270"/>
                    <a:pt x="627" y="271"/>
                  </a:cubicBezTo>
                  <a:cubicBezTo>
                    <a:pt x="619" y="272"/>
                    <a:pt x="610" y="275"/>
                    <a:pt x="601" y="274"/>
                  </a:cubicBezTo>
                  <a:cubicBezTo>
                    <a:pt x="600" y="274"/>
                    <a:pt x="598" y="275"/>
                    <a:pt x="597" y="275"/>
                  </a:cubicBezTo>
                  <a:cubicBezTo>
                    <a:pt x="585" y="278"/>
                    <a:pt x="574" y="282"/>
                    <a:pt x="562" y="284"/>
                  </a:cubicBezTo>
                  <a:cubicBezTo>
                    <a:pt x="553" y="286"/>
                    <a:pt x="544" y="288"/>
                    <a:pt x="534" y="287"/>
                  </a:cubicBezTo>
                  <a:cubicBezTo>
                    <a:pt x="530" y="286"/>
                    <a:pt x="526" y="288"/>
                    <a:pt x="522" y="289"/>
                  </a:cubicBezTo>
                  <a:cubicBezTo>
                    <a:pt x="495" y="295"/>
                    <a:pt x="467" y="298"/>
                    <a:pt x="439" y="302"/>
                  </a:cubicBezTo>
                  <a:cubicBezTo>
                    <a:pt x="401" y="306"/>
                    <a:pt x="364" y="308"/>
                    <a:pt x="326" y="310"/>
                  </a:cubicBezTo>
                  <a:cubicBezTo>
                    <a:pt x="299" y="312"/>
                    <a:pt x="273" y="314"/>
                    <a:pt x="246" y="317"/>
                  </a:cubicBezTo>
                  <a:cubicBezTo>
                    <a:pt x="227" y="318"/>
                    <a:pt x="208" y="320"/>
                    <a:pt x="189" y="322"/>
                  </a:cubicBezTo>
                  <a:cubicBezTo>
                    <a:pt x="186" y="322"/>
                    <a:pt x="182" y="321"/>
                    <a:pt x="178" y="321"/>
                  </a:cubicBezTo>
                  <a:cubicBezTo>
                    <a:pt x="172" y="321"/>
                    <a:pt x="165" y="321"/>
                    <a:pt x="158" y="321"/>
                  </a:cubicBezTo>
                  <a:cubicBezTo>
                    <a:pt x="154" y="321"/>
                    <a:pt x="149" y="321"/>
                    <a:pt x="145" y="321"/>
                  </a:cubicBezTo>
                  <a:cubicBezTo>
                    <a:pt x="141" y="321"/>
                    <a:pt x="138" y="321"/>
                    <a:pt x="135" y="322"/>
                  </a:cubicBezTo>
                  <a:cubicBezTo>
                    <a:pt x="123" y="325"/>
                    <a:pt x="112" y="322"/>
                    <a:pt x="100" y="321"/>
                  </a:cubicBezTo>
                  <a:cubicBezTo>
                    <a:pt x="93" y="320"/>
                    <a:pt x="88" y="316"/>
                    <a:pt x="86" y="309"/>
                  </a:cubicBezTo>
                  <a:cubicBezTo>
                    <a:pt x="82" y="296"/>
                    <a:pt x="78" y="283"/>
                    <a:pt x="74" y="270"/>
                  </a:cubicBezTo>
                  <a:cubicBezTo>
                    <a:pt x="70" y="260"/>
                    <a:pt x="67" y="249"/>
                    <a:pt x="63" y="238"/>
                  </a:cubicBezTo>
                  <a:cubicBezTo>
                    <a:pt x="63" y="236"/>
                    <a:pt x="62" y="234"/>
                    <a:pt x="61" y="232"/>
                  </a:cubicBezTo>
                  <a:cubicBezTo>
                    <a:pt x="48" y="205"/>
                    <a:pt x="43" y="175"/>
                    <a:pt x="31" y="147"/>
                  </a:cubicBezTo>
                  <a:cubicBezTo>
                    <a:pt x="29" y="143"/>
                    <a:pt x="29" y="139"/>
                    <a:pt x="27" y="134"/>
                  </a:cubicBezTo>
                  <a:cubicBezTo>
                    <a:pt x="25" y="127"/>
                    <a:pt x="22" y="120"/>
                    <a:pt x="19" y="113"/>
                  </a:cubicBezTo>
                  <a:cubicBezTo>
                    <a:pt x="18" y="109"/>
                    <a:pt x="16" y="105"/>
                    <a:pt x="14" y="100"/>
                  </a:cubicBezTo>
                  <a:cubicBezTo>
                    <a:pt x="11" y="92"/>
                    <a:pt x="9" y="83"/>
                    <a:pt x="4" y="76"/>
                  </a:cubicBezTo>
                  <a:cubicBezTo>
                    <a:pt x="2" y="73"/>
                    <a:pt x="2" y="69"/>
                    <a:pt x="0" y="65"/>
                  </a:cubicBezTo>
                  <a:close/>
                  <a:moveTo>
                    <a:pt x="101" y="306"/>
                  </a:moveTo>
                  <a:cubicBezTo>
                    <a:pt x="112" y="308"/>
                    <a:pt x="122" y="310"/>
                    <a:pt x="132" y="308"/>
                  </a:cubicBezTo>
                  <a:cubicBezTo>
                    <a:pt x="135" y="307"/>
                    <a:pt x="139" y="307"/>
                    <a:pt x="142" y="307"/>
                  </a:cubicBezTo>
                  <a:cubicBezTo>
                    <a:pt x="157" y="307"/>
                    <a:pt x="172" y="307"/>
                    <a:pt x="186" y="307"/>
                  </a:cubicBezTo>
                  <a:cubicBezTo>
                    <a:pt x="189" y="307"/>
                    <a:pt x="192" y="307"/>
                    <a:pt x="195" y="306"/>
                  </a:cubicBezTo>
                  <a:cubicBezTo>
                    <a:pt x="210" y="305"/>
                    <a:pt x="225" y="303"/>
                    <a:pt x="241" y="302"/>
                  </a:cubicBezTo>
                  <a:cubicBezTo>
                    <a:pt x="292" y="298"/>
                    <a:pt x="344" y="294"/>
                    <a:pt x="396" y="290"/>
                  </a:cubicBezTo>
                  <a:cubicBezTo>
                    <a:pt x="436" y="287"/>
                    <a:pt x="476" y="283"/>
                    <a:pt x="515" y="274"/>
                  </a:cubicBezTo>
                  <a:cubicBezTo>
                    <a:pt x="521" y="273"/>
                    <a:pt x="527" y="271"/>
                    <a:pt x="533" y="271"/>
                  </a:cubicBezTo>
                  <a:cubicBezTo>
                    <a:pt x="550" y="273"/>
                    <a:pt x="566" y="269"/>
                    <a:pt x="582" y="264"/>
                  </a:cubicBezTo>
                  <a:cubicBezTo>
                    <a:pt x="596" y="259"/>
                    <a:pt x="610" y="257"/>
                    <a:pt x="624" y="256"/>
                  </a:cubicBezTo>
                  <a:cubicBezTo>
                    <a:pt x="628" y="256"/>
                    <a:pt x="632" y="255"/>
                    <a:pt x="635" y="254"/>
                  </a:cubicBezTo>
                  <a:cubicBezTo>
                    <a:pt x="640" y="252"/>
                    <a:pt x="645" y="250"/>
                    <a:pt x="650" y="251"/>
                  </a:cubicBezTo>
                  <a:cubicBezTo>
                    <a:pt x="653" y="251"/>
                    <a:pt x="656" y="249"/>
                    <a:pt x="659" y="248"/>
                  </a:cubicBezTo>
                  <a:cubicBezTo>
                    <a:pt x="663" y="247"/>
                    <a:pt x="666" y="246"/>
                    <a:pt x="670" y="245"/>
                  </a:cubicBezTo>
                  <a:cubicBezTo>
                    <a:pt x="681" y="242"/>
                    <a:pt x="693" y="240"/>
                    <a:pt x="704" y="236"/>
                  </a:cubicBezTo>
                  <a:cubicBezTo>
                    <a:pt x="715" y="233"/>
                    <a:pt x="726" y="228"/>
                    <a:pt x="738" y="226"/>
                  </a:cubicBezTo>
                  <a:cubicBezTo>
                    <a:pt x="744" y="225"/>
                    <a:pt x="746" y="220"/>
                    <a:pt x="743" y="216"/>
                  </a:cubicBezTo>
                  <a:cubicBezTo>
                    <a:pt x="739" y="210"/>
                    <a:pt x="735" y="204"/>
                    <a:pt x="731" y="198"/>
                  </a:cubicBezTo>
                  <a:cubicBezTo>
                    <a:pt x="729" y="196"/>
                    <a:pt x="726" y="193"/>
                    <a:pt x="724" y="192"/>
                  </a:cubicBezTo>
                  <a:cubicBezTo>
                    <a:pt x="714" y="187"/>
                    <a:pt x="707" y="180"/>
                    <a:pt x="700" y="172"/>
                  </a:cubicBezTo>
                  <a:cubicBezTo>
                    <a:pt x="696" y="168"/>
                    <a:pt x="692" y="165"/>
                    <a:pt x="687" y="161"/>
                  </a:cubicBezTo>
                  <a:cubicBezTo>
                    <a:pt x="683" y="157"/>
                    <a:pt x="678" y="154"/>
                    <a:pt x="674" y="149"/>
                  </a:cubicBezTo>
                  <a:cubicBezTo>
                    <a:pt x="656" y="128"/>
                    <a:pt x="635" y="110"/>
                    <a:pt x="618" y="88"/>
                  </a:cubicBezTo>
                  <a:cubicBezTo>
                    <a:pt x="617" y="86"/>
                    <a:pt x="614" y="84"/>
                    <a:pt x="612" y="82"/>
                  </a:cubicBezTo>
                  <a:cubicBezTo>
                    <a:pt x="604" y="74"/>
                    <a:pt x="595" y="65"/>
                    <a:pt x="587" y="56"/>
                  </a:cubicBezTo>
                  <a:cubicBezTo>
                    <a:pt x="584" y="54"/>
                    <a:pt x="582" y="51"/>
                    <a:pt x="579" y="49"/>
                  </a:cubicBezTo>
                  <a:cubicBezTo>
                    <a:pt x="569" y="40"/>
                    <a:pt x="559" y="31"/>
                    <a:pt x="550" y="22"/>
                  </a:cubicBezTo>
                  <a:cubicBezTo>
                    <a:pt x="547" y="17"/>
                    <a:pt x="543" y="16"/>
                    <a:pt x="537" y="16"/>
                  </a:cubicBezTo>
                  <a:cubicBezTo>
                    <a:pt x="523" y="16"/>
                    <a:pt x="508" y="16"/>
                    <a:pt x="494" y="17"/>
                  </a:cubicBezTo>
                  <a:cubicBezTo>
                    <a:pt x="486" y="18"/>
                    <a:pt x="479" y="18"/>
                    <a:pt x="471" y="17"/>
                  </a:cubicBezTo>
                  <a:cubicBezTo>
                    <a:pt x="443" y="14"/>
                    <a:pt x="415" y="16"/>
                    <a:pt x="386" y="16"/>
                  </a:cubicBezTo>
                  <a:cubicBezTo>
                    <a:pt x="385" y="16"/>
                    <a:pt x="384" y="17"/>
                    <a:pt x="383" y="17"/>
                  </a:cubicBezTo>
                  <a:cubicBezTo>
                    <a:pt x="362" y="19"/>
                    <a:pt x="341" y="22"/>
                    <a:pt x="319" y="24"/>
                  </a:cubicBezTo>
                  <a:cubicBezTo>
                    <a:pt x="294" y="26"/>
                    <a:pt x="268" y="28"/>
                    <a:pt x="243" y="31"/>
                  </a:cubicBezTo>
                  <a:cubicBezTo>
                    <a:pt x="236" y="31"/>
                    <a:pt x="229" y="32"/>
                    <a:pt x="222" y="32"/>
                  </a:cubicBezTo>
                  <a:cubicBezTo>
                    <a:pt x="188" y="31"/>
                    <a:pt x="155" y="35"/>
                    <a:pt x="121" y="40"/>
                  </a:cubicBezTo>
                  <a:cubicBezTo>
                    <a:pt x="102" y="42"/>
                    <a:pt x="83" y="47"/>
                    <a:pt x="63" y="49"/>
                  </a:cubicBezTo>
                  <a:cubicBezTo>
                    <a:pt x="48" y="51"/>
                    <a:pt x="33" y="55"/>
                    <a:pt x="19" y="62"/>
                  </a:cubicBezTo>
                  <a:cubicBezTo>
                    <a:pt x="17" y="63"/>
                    <a:pt x="15" y="64"/>
                    <a:pt x="13" y="66"/>
                  </a:cubicBezTo>
                  <a:cubicBezTo>
                    <a:pt x="20" y="82"/>
                    <a:pt x="27" y="98"/>
                    <a:pt x="34" y="114"/>
                  </a:cubicBezTo>
                  <a:cubicBezTo>
                    <a:pt x="35" y="117"/>
                    <a:pt x="36" y="120"/>
                    <a:pt x="37" y="123"/>
                  </a:cubicBezTo>
                  <a:cubicBezTo>
                    <a:pt x="49" y="158"/>
                    <a:pt x="59" y="192"/>
                    <a:pt x="73" y="226"/>
                  </a:cubicBezTo>
                  <a:cubicBezTo>
                    <a:pt x="75" y="229"/>
                    <a:pt x="76" y="233"/>
                    <a:pt x="77" y="237"/>
                  </a:cubicBezTo>
                  <a:cubicBezTo>
                    <a:pt x="80" y="245"/>
                    <a:pt x="82" y="254"/>
                    <a:pt x="85" y="263"/>
                  </a:cubicBezTo>
                  <a:cubicBezTo>
                    <a:pt x="90" y="277"/>
                    <a:pt x="96" y="291"/>
                    <a:pt x="101" y="306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45" name="Freeform 60"/>
            <p:cNvSpPr>
              <a:spLocks noChangeArrowheads="1"/>
            </p:cNvSpPr>
            <p:nvPr/>
          </p:nvSpPr>
          <p:spPr bwMode="auto">
            <a:xfrm>
              <a:off x="2749550" y="5864225"/>
              <a:ext cx="935037" cy="482600"/>
            </a:xfrm>
            <a:custGeom>
              <a:avLst/>
              <a:gdLst>
                <a:gd name="T0" fmla="*/ 2147483647 w 333"/>
                <a:gd name="T1" fmla="*/ 2147483647 h 172"/>
                <a:gd name="T2" fmla="*/ 2147483647 w 333"/>
                <a:gd name="T3" fmla="*/ 2147483647 h 172"/>
                <a:gd name="T4" fmla="*/ 2147483647 w 333"/>
                <a:gd name="T5" fmla="*/ 2147483647 h 172"/>
                <a:gd name="T6" fmla="*/ 2147483647 w 333"/>
                <a:gd name="T7" fmla="*/ 2147483647 h 172"/>
                <a:gd name="T8" fmla="*/ 2147483647 w 333"/>
                <a:gd name="T9" fmla="*/ 2147483647 h 172"/>
                <a:gd name="T10" fmla="*/ 2147483647 w 333"/>
                <a:gd name="T11" fmla="*/ 2147483647 h 172"/>
                <a:gd name="T12" fmla="*/ 2147483647 w 333"/>
                <a:gd name="T13" fmla="*/ 2147483647 h 172"/>
                <a:gd name="T14" fmla="*/ 2147483647 w 333"/>
                <a:gd name="T15" fmla="*/ 2147483647 h 172"/>
                <a:gd name="T16" fmla="*/ 2147483647 w 333"/>
                <a:gd name="T17" fmla="*/ 2147483647 h 172"/>
                <a:gd name="T18" fmla="*/ 2147483647 w 333"/>
                <a:gd name="T19" fmla="*/ 2147483647 h 172"/>
                <a:gd name="T20" fmla="*/ 2147483647 w 333"/>
                <a:gd name="T21" fmla="*/ 2147483647 h 172"/>
                <a:gd name="T22" fmla="*/ 2147483647 w 333"/>
                <a:gd name="T23" fmla="*/ 2147483647 h 172"/>
                <a:gd name="T24" fmla="*/ 2147483647 w 333"/>
                <a:gd name="T25" fmla="*/ 2147483647 h 172"/>
                <a:gd name="T26" fmla="*/ 2147483647 w 333"/>
                <a:gd name="T27" fmla="*/ 2147483647 h 172"/>
                <a:gd name="T28" fmla="*/ 2147483647 w 333"/>
                <a:gd name="T29" fmla="*/ 2147483647 h 172"/>
                <a:gd name="T30" fmla="*/ 2147483647 w 333"/>
                <a:gd name="T31" fmla="*/ 2147483647 h 172"/>
                <a:gd name="T32" fmla="*/ 2147483647 w 333"/>
                <a:gd name="T33" fmla="*/ 2147483647 h 172"/>
                <a:gd name="T34" fmla="*/ 2147483647 w 333"/>
                <a:gd name="T35" fmla="*/ 2147483647 h 172"/>
                <a:gd name="T36" fmla="*/ 2147483647 w 333"/>
                <a:gd name="T37" fmla="*/ 2147483647 h 172"/>
                <a:gd name="T38" fmla="*/ 2147483647 w 333"/>
                <a:gd name="T39" fmla="*/ 2147483647 h 172"/>
                <a:gd name="T40" fmla="*/ 2147483647 w 333"/>
                <a:gd name="T41" fmla="*/ 2147483647 h 172"/>
                <a:gd name="T42" fmla="*/ 2147483647 w 333"/>
                <a:gd name="T43" fmla="*/ 2147483647 h 172"/>
                <a:gd name="T44" fmla="*/ 2147483647 w 333"/>
                <a:gd name="T45" fmla="*/ 2147483647 h 172"/>
                <a:gd name="T46" fmla="*/ 2147483647 w 333"/>
                <a:gd name="T47" fmla="*/ 2147483647 h 172"/>
                <a:gd name="T48" fmla="*/ 2147483647 w 333"/>
                <a:gd name="T49" fmla="*/ 2147483647 h 172"/>
                <a:gd name="T50" fmla="*/ 2147483647 w 333"/>
                <a:gd name="T51" fmla="*/ 2147483647 h 172"/>
                <a:gd name="T52" fmla="*/ 2147483647 w 333"/>
                <a:gd name="T53" fmla="*/ 2147483647 h 172"/>
                <a:gd name="T54" fmla="*/ 2147483647 w 333"/>
                <a:gd name="T55" fmla="*/ 2147483647 h 172"/>
                <a:gd name="T56" fmla="*/ 2147483647 w 333"/>
                <a:gd name="T57" fmla="*/ 2147483647 h 172"/>
                <a:gd name="T58" fmla="*/ 2147483647 w 333"/>
                <a:gd name="T59" fmla="*/ 2147483647 h 172"/>
                <a:gd name="T60" fmla="*/ 2147483647 w 333"/>
                <a:gd name="T61" fmla="*/ 2147483647 h 172"/>
                <a:gd name="T62" fmla="*/ 2147483647 w 333"/>
                <a:gd name="T63" fmla="*/ 2147483647 h 172"/>
                <a:gd name="T64" fmla="*/ 2147483647 w 333"/>
                <a:gd name="T65" fmla="*/ 2147483647 h 172"/>
                <a:gd name="T66" fmla="*/ 2147483647 w 333"/>
                <a:gd name="T67" fmla="*/ 2147483647 h 172"/>
                <a:gd name="T68" fmla="*/ 2147483647 w 333"/>
                <a:gd name="T69" fmla="*/ 2147483647 h 172"/>
                <a:gd name="T70" fmla="*/ 2147483647 w 333"/>
                <a:gd name="T71" fmla="*/ 2147483647 h 172"/>
                <a:gd name="T72" fmla="*/ 2147483647 w 333"/>
                <a:gd name="T73" fmla="*/ 2147483647 h 172"/>
                <a:gd name="T74" fmla="*/ 2147483647 w 333"/>
                <a:gd name="T75" fmla="*/ 2147483647 h 17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33" h="172">
                  <a:moveTo>
                    <a:pt x="274" y="41"/>
                  </a:moveTo>
                  <a:cubicBezTo>
                    <a:pt x="252" y="36"/>
                    <a:pt x="229" y="34"/>
                    <a:pt x="206" y="42"/>
                  </a:cubicBezTo>
                  <a:cubicBezTo>
                    <a:pt x="198" y="45"/>
                    <a:pt x="189" y="47"/>
                    <a:pt x="180" y="49"/>
                  </a:cubicBezTo>
                  <a:cubicBezTo>
                    <a:pt x="172" y="51"/>
                    <a:pt x="167" y="47"/>
                    <a:pt x="167" y="38"/>
                  </a:cubicBezTo>
                  <a:cubicBezTo>
                    <a:pt x="168" y="34"/>
                    <a:pt x="168" y="30"/>
                    <a:pt x="169" y="27"/>
                  </a:cubicBezTo>
                  <a:cubicBezTo>
                    <a:pt x="169" y="22"/>
                    <a:pt x="167" y="19"/>
                    <a:pt x="162" y="18"/>
                  </a:cubicBezTo>
                  <a:cubicBezTo>
                    <a:pt x="139" y="13"/>
                    <a:pt x="118" y="17"/>
                    <a:pt x="98" y="29"/>
                  </a:cubicBezTo>
                  <a:cubicBezTo>
                    <a:pt x="93" y="32"/>
                    <a:pt x="89" y="36"/>
                    <a:pt x="86" y="41"/>
                  </a:cubicBezTo>
                  <a:cubicBezTo>
                    <a:pt x="85" y="45"/>
                    <a:pt x="83" y="48"/>
                    <a:pt x="80" y="52"/>
                  </a:cubicBezTo>
                  <a:cubicBezTo>
                    <a:pt x="79" y="53"/>
                    <a:pt x="77" y="54"/>
                    <a:pt x="75" y="54"/>
                  </a:cubicBezTo>
                  <a:cubicBezTo>
                    <a:pt x="74" y="53"/>
                    <a:pt x="72" y="51"/>
                    <a:pt x="71" y="49"/>
                  </a:cubicBezTo>
                  <a:cubicBezTo>
                    <a:pt x="71" y="48"/>
                    <a:pt x="71" y="46"/>
                    <a:pt x="71" y="45"/>
                  </a:cubicBezTo>
                  <a:cubicBezTo>
                    <a:pt x="75" y="34"/>
                    <a:pt x="80" y="24"/>
                    <a:pt x="91" y="18"/>
                  </a:cubicBezTo>
                  <a:cubicBezTo>
                    <a:pt x="114" y="4"/>
                    <a:pt x="138" y="0"/>
                    <a:pt x="165" y="5"/>
                  </a:cubicBezTo>
                  <a:cubicBezTo>
                    <a:pt x="176" y="7"/>
                    <a:pt x="182" y="14"/>
                    <a:pt x="183" y="26"/>
                  </a:cubicBezTo>
                  <a:cubicBezTo>
                    <a:pt x="184" y="27"/>
                    <a:pt x="184" y="28"/>
                    <a:pt x="184" y="31"/>
                  </a:cubicBezTo>
                  <a:cubicBezTo>
                    <a:pt x="187" y="31"/>
                    <a:pt x="190" y="31"/>
                    <a:pt x="193" y="30"/>
                  </a:cubicBezTo>
                  <a:cubicBezTo>
                    <a:pt x="204" y="27"/>
                    <a:pt x="215" y="24"/>
                    <a:pt x="226" y="22"/>
                  </a:cubicBezTo>
                  <a:cubicBezTo>
                    <a:pt x="231" y="21"/>
                    <a:pt x="237" y="20"/>
                    <a:pt x="243" y="21"/>
                  </a:cubicBezTo>
                  <a:cubicBezTo>
                    <a:pt x="255" y="22"/>
                    <a:pt x="268" y="24"/>
                    <a:pt x="280" y="25"/>
                  </a:cubicBezTo>
                  <a:cubicBezTo>
                    <a:pt x="291" y="27"/>
                    <a:pt x="291" y="28"/>
                    <a:pt x="293" y="38"/>
                  </a:cubicBezTo>
                  <a:cubicBezTo>
                    <a:pt x="293" y="40"/>
                    <a:pt x="293" y="41"/>
                    <a:pt x="294" y="43"/>
                  </a:cubicBezTo>
                  <a:cubicBezTo>
                    <a:pt x="299" y="44"/>
                    <a:pt x="304" y="45"/>
                    <a:pt x="309" y="45"/>
                  </a:cubicBezTo>
                  <a:cubicBezTo>
                    <a:pt x="316" y="46"/>
                    <a:pt x="321" y="49"/>
                    <a:pt x="326" y="54"/>
                  </a:cubicBezTo>
                  <a:cubicBezTo>
                    <a:pt x="331" y="58"/>
                    <a:pt x="333" y="63"/>
                    <a:pt x="332" y="69"/>
                  </a:cubicBezTo>
                  <a:cubicBezTo>
                    <a:pt x="331" y="72"/>
                    <a:pt x="331" y="76"/>
                    <a:pt x="330" y="80"/>
                  </a:cubicBezTo>
                  <a:cubicBezTo>
                    <a:pt x="330" y="88"/>
                    <a:pt x="326" y="94"/>
                    <a:pt x="321" y="99"/>
                  </a:cubicBezTo>
                  <a:cubicBezTo>
                    <a:pt x="310" y="109"/>
                    <a:pt x="298" y="118"/>
                    <a:pt x="283" y="120"/>
                  </a:cubicBezTo>
                  <a:cubicBezTo>
                    <a:pt x="274" y="122"/>
                    <a:pt x="265" y="126"/>
                    <a:pt x="254" y="123"/>
                  </a:cubicBezTo>
                  <a:cubicBezTo>
                    <a:pt x="245" y="139"/>
                    <a:pt x="229" y="145"/>
                    <a:pt x="213" y="149"/>
                  </a:cubicBezTo>
                  <a:cubicBezTo>
                    <a:pt x="203" y="152"/>
                    <a:pt x="192" y="150"/>
                    <a:pt x="183" y="145"/>
                  </a:cubicBezTo>
                  <a:cubicBezTo>
                    <a:pt x="176" y="151"/>
                    <a:pt x="169" y="157"/>
                    <a:pt x="162" y="163"/>
                  </a:cubicBezTo>
                  <a:cubicBezTo>
                    <a:pt x="154" y="170"/>
                    <a:pt x="145" y="172"/>
                    <a:pt x="135" y="172"/>
                  </a:cubicBezTo>
                  <a:cubicBezTo>
                    <a:pt x="119" y="171"/>
                    <a:pt x="105" y="165"/>
                    <a:pt x="96" y="151"/>
                  </a:cubicBezTo>
                  <a:cubicBezTo>
                    <a:pt x="91" y="144"/>
                    <a:pt x="86" y="136"/>
                    <a:pt x="85" y="127"/>
                  </a:cubicBezTo>
                  <a:cubicBezTo>
                    <a:pt x="82" y="127"/>
                    <a:pt x="80" y="127"/>
                    <a:pt x="78" y="128"/>
                  </a:cubicBezTo>
                  <a:cubicBezTo>
                    <a:pt x="68" y="134"/>
                    <a:pt x="57" y="133"/>
                    <a:pt x="46" y="131"/>
                  </a:cubicBezTo>
                  <a:cubicBezTo>
                    <a:pt x="37" y="130"/>
                    <a:pt x="28" y="126"/>
                    <a:pt x="20" y="122"/>
                  </a:cubicBezTo>
                  <a:cubicBezTo>
                    <a:pt x="8" y="116"/>
                    <a:pt x="0" y="98"/>
                    <a:pt x="9" y="85"/>
                  </a:cubicBezTo>
                  <a:cubicBezTo>
                    <a:pt x="13" y="79"/>
                    <a:pt x="14" y="71"/>
                    <a:pt x="19" y="65"/>
                  </a:cubicBezTo>
                  <a:cubicBezTo>
                    <a:pt x="25" y="59"/>
                    <a:pt x="32" y="56"/>
                    <a:pt x="39" y="53"/>
                  </a:cubicBezTo>
                  <a:cubicBezTo>
                    <a:pt x="46" y="51"/>
                    <a:pt x="52" y="54"/>
                    <a:pt x="59" y="59"/>
                  </a:cubicBezTo>
                  <a:cubicBezTo>
                    <a:pt x="49" y="59"/>
                    <a:pt x="42" y="62"/>
                    <a:pt x="36" y="66"/>
                  </a:cubicBezTo>
                  <a:cubicBezTo>
                    <a:pt x="32" y="68"/>
                    <a:pt x="28" y="72"/>
                    <a:pt x="26" y="76"/>
                  </a:cubicBezTo>
                  <a:cubicBezTo>
                    <a:pt x="23" y="82"/>
                    <a:pt x="20" y="88"/>
                    <a:pt x="19" y="95"/>
                  </a:cubicBezTo>
                  <a:cubicBezTo>
                    <a:pt x="17" y="100"/>
                    <a:pt x="19" y="105"/>
                    <a:pt x="24" y="108"/>
                  </a:cubicBezTo>
                  <a:cubicBezTo>
                    <a:pt x="34" y="116"/>
                    <a:pt x="46" y="119"/>
                    <a:pt x="58" y="119"/>
                  </a:cubicBezTo>
                  <a:cubicBezTo>
                    <a:pt x="67" y="119"/>
                    <a:pt x="75" y="116"/>
                    <a:pt x="83" y="110"/>
                  </a:cubicBezTo>
                  <a:cubicBezTo>
                    <a:pt x="87" y="107"/>
                    <a:pt x="91" y="104"/>
                    <a:pt x="95" y="101"/>
                  </a:cubicBezTo>
                  <a:cubicBezTo>
                    <a:pt x="97" y="99"/>
                    <a:pt x="100" y="99"/>
                    <a:pt x="103" y="101"/>
                  </a:cubicBezTo>
                  <a:cubicBezTo>
                    <a:pt x="105" y="103"/>
                    <a:pt x="106" y="106"/>
                    <a:pt x="105" y="109"/>
                  </a:cubicBezTo>
                  <a:cubicBezTo>
                    <a:pt x="104" y="111"/>
                    <a:pt x="102" y="113"/>
                    <a:pt x="102" y="115"/>
                  </a:cubicBezTo>
                  <a:cubicBezTo>
                    <a:pt x="99" y="124"/>
                    <a:pt x="98" y="132"/>
                    <a:pt x="105" y="140"/>
                  </a:cubicBezTo>
                  <a:cubicBezTo>
                    <a:pt x="108" y="142"/>
                    <a:pt x="110" y="145"/>
                    <a:pt x="112" y="147"/>
                  </a:cubicBezTo>
                  <a:cubicBezTo>
                    <a:pt x="115" y="153"/>
                    <a:pt x="121" y="155"/>
                    <a:pt x="127" y="156"/>
                  </a:cubicBezTo>
                  <a:cubicBezTo>
                    <a:pt x="145" y="162"/>
                    <a:pt x="157" y="151"/>
                    <a:pt x="167" y="139"/>
                  </a:cubicBezTo>
                  <a:cubicBezTo>
                    <a:pt x="169" y="137"/>
                    <a:pt x="169" y="134"/>
                    <a:pt x="170" y="131"/>
                  </a:cubicBezTo>
                  <a:cubicBezTo>
                    <a:pt x="171" y="125"/>
                    <a:pt x="172" y="120"/>
                    <a:pt x="174" y="115"/>
                  </a:cubicBezTo>
                  <a:cubicBezTo>
                    <a:pt x="174" y="112"/>
                    <a:pt x="176" y="110"/>
                    <a:pt x="177" y="108"/>
                  </a:cubicBezTo>
                  <a:cubicBezTo>
                    <a:pt x="181" y="108"/>
                    <a:pt x="183" y="110"/>
                    <a:pt x="183" y="112"/>
                  </a:cubicBezTo>
                  <a:cubicBezTo>
                    <a:pt x="184" y="117"/>
                    <a:pt x="184" y="122"/>
                    <a:pt x="185" y="128"/>
                  </a:cubicBezTo>
                  <a:cubicBezTo>
                    <a:pt x="187" y="129"/>
                    <a:pt x="189" y="131"/>
                    <a:pt x="192" y="132"/>
                  </a:cubicBezTo>
                  <a:cubicBezTo>
                    <a:pt x="199" y="136"/>
                    <a:pt x="207" y="136"/>
                    <a:pt x="215" y="133"/>
                  </a:cubicBezTo>
                  <a:cubicBezTo>
                    <a:pt x="216" y="132"/>
                    <a:pt x="218" y="132"/>
                    <a:pt x="219" y="131"/>
                  </a:cubicBezTo>
                  <a:cubicBezTo>
                    <a:pt x="234" y="125"/>
                    <a:pt x="235" y="123"/>
                    <a:pt x="238" y="106"/>
                  </a:cubicBezTo>
                  <a:cubicBezTo>
                    <a:pt x="240" y="104"/>
                    <a:pt x="244" y="101"/>
                    <a:pt x="247" y="99"/>
                  </a:cubicBezTo>
                  <a:cubicBezTo>
                    <a:pt x="248" y="99"/>
                    <a:pt x="249" y="99"/>
                    <a:pt x="250" y="100"/>
                  </a:cubicBezTo>
                  <a:cubicBezTo>
                    <a:pt x="254" y="107"/>
                    <a:pt x="261" y="108"/>
                    <a:pt x="268" y="107"/>
                  </a:cubicBezTo>
                  <a:cubicBezTo>
                    <a:pt x="275" y="105"/>
                    <a:pt x="282" y="103"/>
                    <a:pt x="288" y="101"/>
                  </a:cubicBezTo>
                  <a:cubicBezTo>
                    <a:pt x="297" y="98"/>
                    <a:pt x="304" y="92"/>
                    <a:pt x="311" y="85"/>
                  </a:cubicBezTo>
                  <a:cubicBezTo>
                    <a:pt x="315" y="80"/>
                    <a:pt x="315" y="74"/>
                    <a:pt x="315" y="68"/>
                  </a:cubicBezTo>
                  <a:cubicBezTo>
                    <a:pt x="315" y="66"/>
                    <a:pt x="313" y="64"/>
                    <a:pt x="312" y="63"/>
                  </a:cubicBezTo>
                  <a:cubicBezTo>
                    <a:pt x="310" y="62"/>
                    <a:pt x="308" y="61"/>
                    <a:pt x="305" y="61"/>
                  </a:cubicBezTo>
                  <a:cubicBezTo>
                    <a:pt x="301" y="60"/>
                    <a:pt x="296" y="60"/>
                    <a:pt x="292" y="59"/>
                  </a:cubicBezTo>
                  <a:cubicBezTo>
                    <a:pt x="277" y="58"/>
                    <a:pt x="277" y="57"/>
                    <a:pt x="275" y="42"/>
                  </a:cubicBezTo>
                  <a:cubicBezTo>
                    <a:pt x="275" y="42"/>
                    <a:pt x="275" y="42"/>
                    <a:pt x="274" y="41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46" name="Freeform 61"/>
            <p:cNvSpPr>
              <a:spLocks noEditPoints="1" noChangeArrowheads="1"/>
            </p:cNvSpPr>
            <p:nvPr/>
          </p:nvSpPr>
          <p:spPr bwMode="auto">
            <a:xfrm>
              <a:off x="3695700" y="5962650"/>
              <a:ext cx="317500" cy="304800"/>
            </a:xfrm>
            <a:custGeom>
              <a:avLst/>
              <a:gdLst>
                <a:gd name="T0" fmla="*/ 2147483647 w 113"/>
                <a:gd name="T1" fmla="*/ 2147483647 h 109"/>
                <a:gd name="T2" fmla="*/ 2147483647 w 113"/>
                <a:gd name="T3" fmla="*/ 2147483647 h 109"/>
                <a:gd name="T4" fmla="*/ 2147483647 w 113"/>
                <a:gd name="T5" fmla="*/ 2147483647 h 109"/>
                <a:gd name="T6" fmla="*/ 2147483647 w 113"/>
                <a:gd name="T7" fmla="*/ 2147483647 h 109"/>
                <a:gd name="T8" fmla="*/ 2147483647 w 113"/>
                <a:gd name="T9" fmla="*/ 2147483647 h 109"/>
                <a:gd name="T10" fmla="*/ 2147483647 w 113"/>
                <a:gd name="T11" fmla="*/ 2147483647 h 109"/>
                <a:gd name="T12" fmla="*/ 2147483647 w 113"/>
                <a:gd name="T13" fmla="*/ 2147483647 h 109"/>
                <a:gd name="T14" fmla="*/ 2147483647 w 113"/>
                <a:gd name="T15" fmla="*/ 2147483647 h 109"/>
                <a:gd name="T16" fmla="*/ 2147483647 w 113"/>
                <a:gd name="T17" fmla="*/ 2147483647 h 109"/>
                <a:gd name="T18" fmla="*/ 2147483647 w 113"/>
                <a:gd name="T19" fmla="*/ 2147483647 h 109"/>
                <a:gd name="T20" fmla="*/ 2147483647 w 113"/>
                <a:gd name="T21" fmla="*/ 2147483647 h 109"/>
                <a:gd name="T22" fmla="*/ 2147483647 w 113"/>
                <a:gd name="T23" fmla="*/ 2147483647 h 109"/>
                <a:gd name="T24" fmla="*/ 2147483647 w 113"/>
                <a:gd name="T25" fmla="*/ 2147483647 h 109"/>
                <a:gd name="T26" fmla="*/ 2147483647 w 113"/>
                <a:gd name="T27" fmla="*/ 2147483647 h 109"/>
                <a:gd name="T28" fmla="*/ 2147483647 w 113"/>
                <a:gd name="T29" fmla="*/ 2147483647 h 109"/>
                <a:gd name="T30" fmla="*/ 2147483647 w 113"/>
                <a:gd name="T31" fmla="*/ 2147483647 h 109"/>
                <a:gd name="T32" fmla="*/ 2147483647 w 113"/>
                <a:gd name="T33" fmla="*/ 2147483647 h 109"/>
                <a:gd name="T34" fmla="*/ 2147483647 w 113"/>
                <a:gd name="T35" fmla="*/ 2147483647 h 109"/>
                <a:gd name="T36" fmla="*/ 2147483647 w 113"/>
                <a:gd name="T37" fmla="*/ 2147483647 h 109"/>
                <a:gd name="T38" fmla="*/ 2147483647 w 113"/>
                <a:gd name="T39" fmla="*/ 2147483647 h 109"/>
                <a:gd name="T40" fmla="*/ 2147483647 w 113"/>
                <a:gd name="T41" fmla="*/ 2147483647 h 109"/>
                <a:gd name="T42" fmla="*/ 2147483647 w 113"/>
                <a:gd name="T43" fmla="*/ 2147483647 h 109"/>
                <a:gd name="T44" fmla="*/ 2147483647 w 113"/>
                <a:gd name="T45" fmla="*/ 2147483647 h 109"/>
                <a:gd name="T46" fmla="*/ 2147483647 w 113"/>
                <a:gd name="T47" fmla="*/ 2147483647 h 109"/>
                <a:gd name="T48" fmla="*/ 2147483647 w 113"/>
                <a:gd name="T49" fmla="*/ 2147483647 h 109"/>
                <a:gd name="T50" fmla="*/ 2147483647 w 113"/>
                <a:gd name="T51" fmla="*/ 2147483647 h 10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13" h="109">
                  <a:moveTo>
                    <a:pt x="64" y="108"/>
                  </a:moveTo>
                  <a:cubicBezTo>
                    <a:pt x="42" y="109"/>
                    <a:pt x="26" y="98"/>
                    <a:pt x="11" y="84"/>
                  </a:cubicBezTo>
                  <a:cubicBezTo>
                    <a:pt x="9" y="82"/>
                    <a:pt x="7" y="79"/>
                    <a:pt x="7" y="77"/>
                  </a:cubicBezTo>
                  <a:cubicBezTo>
                    <a:pt x="3" y="67"/>
                    <a:pt x="0" y="57"/>
                    <a:pt x="3" y="47"/>
                  </a:cubicBezTo>
                  <a:cubicBezTo>
                    <a:pt x="3" y="45"/>
                    <a:pt x="4" y="43"/>
                    <a:pt x="4" y="41"/>
                  </a:cubicBezTo>
                  <a:cubicBezTo>
                    <a:pt x="3" y="29"/>
                    <a:pt x="10" y="21"/>
                    <a:pt x="16" y="12"/>
                  </a:cubicBezTo>
                  <a:cubicBezTo>
                    <a:pt x="20" y="6"/>
                    <a:pt x="27" y="4"/>
                    <a:pt x="34" y="2"/>
                  </a:cubicBezTo>
                  <a:cubicBezTo>
                    <a:pt x="40" y="0"/>
                    <a:pt x="46" y="0"/>
                    <a:pt x="53" y="3"/>
                  </a:cubicBezTo>
                  <a:cubicBezTo>
                    <a:pt x="56" y="5"/>
                    <a:pt x="61" y="5"/>
                    <a:pt x="65" y="6"/>
                  </a:cubicBezTo>
                  <a:cubicBezTo>
                    <a:pt x="82" y="8"/>
                    <a:pt x="96" y="16"/>
                    <a:pt x="107" y="31"/>
                  </a:cubicBezTo>
                  <a:cubicBezTo>
                    <a:pt x="108" y="32"/>
                    <a:pt x="109" y="35"/>
                    <a:pt x="110" y="37"/>
                  </a:cubicBezTo>
                  <a:cubicBezTo>
                    <a:pt x="111" y="45"/>
                    <a:pt x="113" y="53"/>
                    <a:pt x="112" y="62"/>
                  </a:cubicBezTo>
                  <a:cubicBezTo>
                    <a:pt x="111" y="79"/>
                    <a:pt x="103" y="94"/>
                    <a:pt x="86" y="102"/>
                  </a:cubicBezTo>
                  <a:cubicBezTo>
                    <a:pt x="79" y="105"/>
                    <a:pt x="72" y="109"/>
                    <a:pt x="64" y="108"/>
                  </a:cubicBezTo>
                  <a:close/>
                  <a:moveTo>
                    <a:pt x="17" y="50"/>
                  </a:moveTo>
                  <a:cubicBezTo>
                    <a:pt x="18" y="56"/>
                    <a:pt x="18" y="62"/>
                    <a:pt x="20" y="68"/>
                  </a:cubicBezTo>
                  <a:cubicBezTo>
                    <a:pt x="21" y="71"/>
                    <a:pt x="22" y="73"/>
                    <a:pt x="24" y="75"/>
                  </a:cubicBezTo>
                  <a:cubicBezTo>
                    <a:pt x="31" y="80"/>
                    <a:pt x="37" y="85"/>
                    <a:pt x="44" y="88"/>
                  </a:cubicBezTo>
                  <a:cubicBezTo>
                    <a:pt x="58" y="95"/>
                    <a:pt x="72" y="95"/>
                    <a:pt x="85" y="85"/>
                  </a:cubicBezTo>
                  <a:cubicBezTo>
                    <a:pt x="96" y="76"/>
                    <a:pt x="102" y="64"/>
                    <a:pt x="98" y="49"/>
                  </a:cubicBezTo>
                  <a:cubicBezTo>
                    <a:pt x="97" y="47"/>
                    <a:pt x="98" y="44"/>
                    <a:pt x="97" y="42"/>
                  </a:cubicBezTo>
                  <a:cubicBezTo>
                    <a:pt x="97" y="40"/>
                    <a:pt x="96" y="38"/>
                    <a:pt x="95" y="36"/>
                  </a:cubicBezTo>
                  <a:cubicBezTo>
                    <a:pt x="86" y="22"/>
                    <a:pt x="72" y="17"/>
                    <a:pt x="56" y="17"/>
                  </a:cubicBezTo>
                  <a:cubicBezTo>
                    <a:pt x="50" y="18"/>
                    <a:pt x="45" y="19"/>
                    <a:pt x="38" y="18"/>
                  </a:cubicBezTo>
                  <a:cubicBezTo>
                    <a:pt x="33" y="17"/>
                    <a:pt x="29" y="20"/>
                    <a:pt x="25" y="24"/>
                  </a:cubicBezTo>
                  <a:cubicBezTo>
                    <a:pt x="19" y="32"/>
                    <a:pt x="17" y="41"/>
                    <a:pt x="17" y="50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47" name="Freeform 62"/>
            <p:cNvSpPr>
              <a:spLocks noChangeArrowheads="1"/>
            </p:cNvSpPr>
            <p:nvPr/>
          </p:nvSpPr>
          <p:spPr bwMode="auto">
            <a:xfrm>
              <a:off x="3589338" y="6211888"/>
              <a:ext cx="88900" cy="58738"/>
            </a:xfrm>
            <a:custGeom>
              <a:avLst/>
              <a:gdLst>
                <a:gd name="T0" fmla="*/ 2147483647 w 32"/>
                <a:gd name="T1" fmla="*/ 2147483647 h 21"/>
                <a:gd name="T2" fmla="*/ 2147483647 w 32"/>
                <a:gd name="T3" fmla="*/ 2147483647 h 21"/>
                <a:gd name="T4" fmla="*/ 2147483647 w 32"/>
                <a:gd name="T5" fmla="*/ 2147483647 h 21"/>
                <a:gd name="T6" fmla="*/ 2147483647 w 32"/>
                <a:gd name="T7" fmla="*/ 2147483647 h 21"/>
                <a:gd name="T8" fmla="*/ 2147483647 w 32"/>
                <a:gd name="T9" fmla="*/ 2147483647 h 21"/>
                <a:gd name="T10" fmla="*/ 2147483647 w 32"/>
                <a:gd name="T11" fmla="*/ 2147483647 h 21"/>
                <a:gd name="T12" fmla="*/ 2147483647 w 32"/>
                <a:gd name="T13" fmla="*/ 2147483647 h 21"/>
                <a:gd name="T14" fmla="*/ 2147483647 w 32"/>
                <a:gd name="T15" fmla="*/ 2147483647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" h="21">
                  <a:moveTo>
                    <a:pt x="32" y="7"/>
                  </a:moveTo>
                  <a:cubicBezTo>
                    <a:pt x="31" y="9"/>
                    <a:pt x="30" y="11"/>
                    <a:pt x="29" y="12"/>
                  </a:cubicBezTo>
                  <a:cubicBezTo>
                    <a:pt x="25" y="15"/>
                    <a:pt x="20" y="18"/>
                    <a:pt x="16" y="20"/>
                  </a:cubicBezTo>
                  <a:cubicBezTo>
                    <a:pt x="13" y="21"/>
                    <a:pt x="9" y="21"/>
                    <a:pt x="7" y="20"/>
                  </a:cubicBezTo>
                  <a:cubicBezTo>
                    <a:pt x="2" y="19"/>
                    <a:pt x="0" y="11"/>
                    <a:pt x="4" y="9"/>
                  </a:cubicBezTo>
                  <a:cubicBezTo>
                    <a:pt x="9" y="6"/>
                    <a:pt x="14" y="3"/>
                    <a:pt x="19" y="1"/>
                  </a:cubicBezTo>
                  <a:cubicBezTo>
                    <a:pt x="21" y="0"/>
                    <a:pt x="25" y="0"/>
                    <a:pt x="27" y="1"/>
                  </a:cubicBezTo>
                  <a:cubicBezTo>
                    <a:pt x="29" y="2"/>
                    <a:pt x="30" y="5"/>
                    <a:pt x="32" y="7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48" name="Freeform 63"/>
            <p:cNvSpPr>
              <a:spLocks noChangeArrowheads="1"/>
            </p:cNvSpPr>
            <p:nvPr/>
          </p:nvSpPr>
          <p:spPr bwMode="auto">
            <a:xfrm>
              <a:off x="3779838" y="5810250"/>
              <a:ext cx="42862" cy="84138"/>
            </a:xfrm>
            <a:custGeom>
              <a:avLst/>
              <a:gdLst>
                <a:gd name="T0" fmla="*/ 0 w 15"/>
                <a:gd name="T1" fmla="*/ 2147483647 h 30"/>
                <a:gd name="T2" fmla="*/ 2147483647 w 15"/>
                <a:gd name="T3" fmla="*/ 2147483647 h 30"/>
                <a:gd name="T4" fmla="*/ 2147483647 w 15"/>
                <a:gd name="T5" fmla="*/ 0 h 30"/>
                <a:gd name="T6" fmla="*/ 2147483647 w 15"/>
                <a:gd name="T7" fmla="*/ 2147483647 h 30"/>
                <a:gd name="T8" fmla="*/ 2147483647 w 15"/>
                <a:gd name="T9" fmla="*/ 2147483647 h 30"/>
                <a:gd name="T10" fmla="*/ 2147483647 w 15"/>
                <a:gd name="T11" fmla="*/ 2147483647 h 30"/>
                <a:gd name="T12" fmla="*/ 2147483647 w 15"/>
                <a:gd name="T13" fmla="*/ 2147483647 h 30"/>
                <a:gd name="T14" fmla="*/ 0 w 15"/>
                <a:gd name="T15" fmla="*/ 2147483647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" h="30">
                  <a:moveTo>
                    <a:pt x="0" y="13"/>
                  </a:moveTo>
                  <a:cubicBezTo>
                    <a:pt x="1" y="10"/>
                    <a:pt x="2" y="6"/>
                    <a:pt x="4" y="2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0" y="1"/>
                    <a:pt x="13" y="2"/>
                    <a:pt x="13" y="3"/>
                  </a:cubicBezTo>
                  <a:cubicBezTo>
                    <a:pt x="14" y="11"/>
                    <a:pt x="15" y="18"/>
                    <a:pt x="15" y="25"/>
                  </a:cubicBezTo>
                  <a:cubicBezTo>
                    <a:pt x="15" y="27"/>
                    <a:pt x="13" y="28"/>
                    <a:pt x="12" y="29"/>
                  </a:cubicBezTo>
                  <a:cubicBezTo>
                    <a:pt x="10" y="30"/>
                    <a:pt x="8" y="29"/>
                    <a:pt x="7" y="28"/>
                  </a:cubicBezTo>
                  <a:cubicBezTo>
                    <a:pt x="2" y="25"/>
                    <a:pt x="1" y="19"/>
                    <a:pt x="0" y="13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49" name="Freeform 64"/>
            <p:cNvSpPr>
              <a:spLocks noChangeArrowheads="1"/>
            </p:cNvSpPr>
            <p:nvPr/>
          </p:nvSpPr>
          <p:spPr bwMode="auto">
            <a:xfrm>
              <a:off x="4083050" y="6142038"/>
              <a:ext cx="55562" cy="55563"/>
            </a:xfrm>
            <a:custGeom>
              <a:avLst/>
              <a:gdLst>
                <a:gd name="T0" fmla="*/ 2147483647 w 20"/>
                <a:gd name="T1" fmla="*/ 2147483647 h 20"/>
                <a:gd name="T2" fmla="*/ 2147483647 w 20"/>
                <a:gd name="T3" fmla="*/ 2147483647 h 20"/>
                <a:gd name="T4" fmla="*/ 2147483647 w 20"/>
                <a:gd name="T5" fmla="*/ 2147483647 h 20"/>
                <a:gd name="T6" fmla="*/ 2147483647 w 20"/>
                <a:gd name="T7" fmla="*/ 2147483647 h 20"/>
                <a:gd name="T8" fmla="*/ 2147483647 w 20"/>
                <a:gd name="T9" fmla="*/ 2147483647 h 20"/>
                <a:gd name="T10" fmla="*/ 2147483647 w 20"/>
                <a:gd name="T11" fmla="*/ 2147483647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" h="20">
                  <a:moveTo>
                    <a:pt x="19" y="14"/>
                  </a:moveTo>
                  <a:cubicBezTo>
                    <a:pt x="19" y="15"/>
                    <a:pt x="18" y="16"/>
                    <a:pt x="17" y="17"/>
                  </a:cubicBezTo>
                  <a:cubicBezTo>
                    <a:pt x="14" y="20"/>
                    <a:pt x="10" y="20"/>
                    <a:pt x="6" y="18"/>
                  </a:cubicBezTo>
                  <a:cubicBezTo>
                    <a:pt x="3" y="16"/>
                    <a:pt x="0" y="11"/>
                    <a:pt x="1" y="7"/>
                  </a:cubicBezTo>
                  <a:cubicBezTo>
                    <a:pt x="2" y="5"/>
                    <a:pt x="3" y="4"/>
                    <a:pt x="5" y="3"/>
                  </a:cubicBezTo>
                  <a:cubicBezTo>
                    <a:pt x="10" y="0"/>
                    <a:pt x="20" y="7"/>
                    <a:pt x="19" y="14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50" name="Freeform 65"/>
            <p:cNvSpPr>
              <a:spLocks noChangeArrowheads="1"/>
            </p:cNvSpPr>
            <p:nvPr/>
          </p:nvSpPr>
          <p:spPr bwMode="auto">
            <a:xfrm>
              <a:off x="3944938" y="5916613"/>
              <a:ext cx="57150" cy="50800"/>
            </a:xfrm>
            <a:custGeom>
              <a:avLst/>
              <a:gdLst>
                <a:gd name="T0" fmla="*/ 2147483647 w 20"/>
                <a:gd name="T1" fmla="*/ 2147483647 h 18"/>
                <a:gd name="T2" fmla="*/ 0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2147483647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18">
                  <a:moveTo>
                    <a:pt x="5" y="18"/>
                  </a:moveTo>
                  <a:cubicBezTo>
                    <a:pt x="3" y="18"/>
                    <a:pt x="1" y="17"/>
                    <a:pt x="0" y="16"/>
                  </a:cubicBezTo>
                  <a:cubicBezTo>
                    <a:pt x="0" y="14"/>
                    <a:pt x="0" y="11"/>
                    <a:pt x="1" y="10"/>
                  </a:cubicBezTo>
                  <a:cubicBezTo>
                    <a:pt x="3" y="7"/>
                    <a:pt x="5" y="5"/>
                    <a:pt x="8" y="3"/>
                  </a:cubicBezTo>
                  <a:cubicBezTo>
                    <a:pt x="12" y="0"/>
                    <a:pt x="17" y="1"/>
                    <a:pt x="18" y="3"/>
                  </a:cubicBezTo>
                  <a:cubicBezTo>
                    <a:pt x="20" y="7"/>
                    <a:pt x="18" y="14"/>
                    <a:pt x="14" y="16"/>
                  </a:cubicBezTo>
                  <a:cubicBezTo>
                    <a:pt x="11" y="17"/>
                    <a:pt x="8" y="17"/>
                    <a:pt x="5" y="18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51" name="Freeform 66"/>
            <p:cNvSpPr>
              <a:spLocks noChangeArrowheads="1"/>
            </p:cNvSpPr>
            <p:nvPr/>
          </p:nvSpPr>
          <p:spPr bwMode="auto">
            <a:xfrm>
              <a:off x="3962400" y="6273800"/>
              <a:ext cx="52387" cy="58738"/>
            </a:xfrm>
            <a:custGeom>
              <a:avLst/>
              <a:gdLst>
                <a:gd name="T0" fmla="*/ 2147483647 w 19"/>
                <a:gd name="T1" fmla="*/ 2147483647 h 21"/>
                <a:gd name="T2" fmla="*/ 2147483647 w 19"/>
                <a:gd name="T3" fmla="*/ 2147483647 h 21"/>
                <a:gd name="T4" fmla="*/ 2147483647 w 19"/>
                <a:gd name="T5" fmla="*/ 2147483647 h 21"/>
                <a:gd name="T6" fmla="*/ 2147483647 w 19"/>
                <a:gd name="T7" fmla="*/ 2147483647 h 21"/>
                <a:gd name="T8" fmla="*/ 2147483647 w 19"/>
                <a:gd name="T9" fmla="*/ 2147483647 h 21"/>
                <a:gd name="T10" fmla="*/ 2147483647 w 19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" h="21">
                  <a:moveTo>
                    <a:pt x="19" y="10"/>
                  </a:moveTo>
                  <a:cubicBezTo>
                    <a:pt x="19" y="17"/>
                    <a:pt x="14" y="21"/>
                    <a:pt x="8" y="19"/>
                  </a:cubicBezTo>
                  <a:cubicBezTo>
                    <a:pt x="3" y="16"/>
                    <a:pt x="0" y="13"/>
                    <a:pt x="2" y="8"/>
                  </a:cubicBezTo>
                  <a:cubicBezTo>
                    <a:pt x="2" y="5"/>
                    <a:pt x="4" y="3"/>
                    <a:pt x="6" y="2"/>
                  </a:cubicBezTo>
                  <a:cubicBezTo>
                    <a:pt x="9" y="0"/>
                    <a:pt x="12" y="1"/>
                    <a:pt x="14" y="4"/>
                  </a:cubicBezTo>
                  <a:cubicBezTo>
                    <a:pt x="16" y="6"/>
                    <a:pt x="17" y="9"/>
                    <a:pt x="19" y="10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52" name="Freeform 67"/>
            <p:cNvSpPr>
              <a:spLocks noChangeArrowheads="1"/>
            </p:cNvSpPr>
            <p:nvPr/>
          </p:nvSpPr>
          <p:spPr bwMode="auto">
            <a:xfrm>
              <a:off x="3819525" y="6284913"/>
              <a:ext cx="30162" cy="53975"/>
            </a:xfrm>
            <a:custGeom>
              <a:avLst/>
              <a:gdLst>
                <a:gd name="T0" fmla="*/ 2147483647 w 11"/>
                <a:gd name="T1" fmla="*/ 0 h 19"/>
                <a:gd name="T2" fmla="*/ 2147483647 w 11"/>
                <a:gd name="T3" fmla="*/ 2147483647 h 19"/>
                <a:gd name="T4" fmla="*/ 2147483647 w 11"/>
                <a:gd name="T5" fmla="*/ 2147483647 h 19"/>
                <a:gd name="T6" fmla="*/ 2147483647 w 11"/>
                <a:gd name="T7" fmla="*/ 2147483647 h 19"/>
                <a:gd name="T8" fmla="*/ 2147483647 w 11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9">
                  <a:moveTo>
                    <a:pt x="4" y="0"/>
                  </a:moveTo>
                  <a:cubicBezTo>
                    <a:pt x="7" y="6"/>
                    <a:pt x="10" y="9"/>
                    <a:pt x="11" y="12"/>
                  </a:cubicBezTo>
                  <a:cubicBezTo>
                    <a:pt x="11" y="14"/>
                    <a:pt x="10" y="17"/>
                    <a:pt x="8" y="18"/>
                  </a:cubicBezTo>
                  <a:cubicBezTo>
                    <a:pt x="6" y="19"/>
                    <a:pt x="2" y="18"/>
                    <a:pt x="1" y="15"/>
                  </a:cubicBezTo>
                  <a:cubicBezTo>
                    <a:pt x="0" y="11"/>
                    <a:pt x="1" y="6"/>
                    <a:pt x="4" y="0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53" name="Freeform 68"/>
            <p:cNvSpPr>
              <a:spLocks noChangeArrowheads="1"/>
            </p:cNvSpPr>
            <p:nvPr/>
          </p:nvSpPr>
          <p:spPr bwMode="auto">
            <a:xfrm>
              <a:off x="1751013" y="6175375"/>
              <a:ext cx="306387" cy="328613"/>
            </a:xfrm>
            <a:custGeom>
              <a:avLst/>
              <a:gdLst>
                <a:gd name="T0" fmla="*/ 2147483647 w 109"/>
                <a:gd name="T1" fmla="*/ 0 h 117"/>
                <a:gd name="T2" fmla="*/ 2147483647 w 109"/>
                <a:gd name="T3" fmla="*/ 2147483647 h 117"/>
                <a:gd name="T4" fmla="*/ 2147483647 w 109"/>
                <a:gd name="T5" fmla="*/ 2147483647 h 117"/>
                <a:gd name="T6" fmla="*/ 2147483647 w 109"/>
                <a:gd name="T7" fmla="*/ 2147483647 h 117"/>
                <a:gd name="T8" fmla="*/ 2147483647 w 109"/>
                <a:gd name="T9" fmla="*/ 2147483647 h 117"/>
                <a:gd name="T10" fmla="*/ 2147483647 w 109"/>
                <a:gd name="T11" fmla="*/ 2147483647 h 117"/>
                <a:gd name="T12" fmla="*/ 2147483647 w 109"/>
                <a:gd name="T13" fmla="*/ 2147483647 h 117"/>
                <a:gd name="T14" fmla="*/ 2147483647 w 109"/>
                <a:gd name="T15" fmla="*/ 2147483647 h 117"/>
                <a:gd name="T16" fmla="*/ 2147483647 w 109"/>
                <a:gd name="T17" fmla="*/ 2147483647 h 117"/>
                <a:gd name="T18" fmla="*/ 2147483647 w 109"/>
                <a:gd name="T19" fmla="*/ 2147483647 h 117"/>
                <a:gd name="T20" fmla="*/ 2147483647 w 109"/>
                <a:gd name="T21" fmla="*/ 2147483647 h 117"/>
                <a:gd name="T22" fmla="*/ 2147483647 w 109"/>
                <a:gd name="T23" fmla="*/ 2147483647 h 117"/>
                <a:gd name="T24" fmla="*/ 2147483647 w 109"/>
                <a:gd name="T25" fmla="*/ 2147483647 h 117"/>
                <a:gd name="T26" fmla="*/ 2147483647 w 109"/>
                <a:gd name="T27" fmla="*/ 0 h 11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09" h="117">
                  <a:moveTo>
                    <a:pt x="22" y="0"/>
                  </a:moveTo>
                  <a:cubicBezTo>
                    <a:pt x="30" y="6"/>
                    <a:pt x="34" y="14"/>
                    <a:pt x="39" y="21"/>
                  </a:cubicBezTo>
                  <a:cubicBezTo>
                    <a:pt x="41" y="24"/>
                    <a:pt x="42" y="28"/>
                    <a:pt x="45" y="30"/>
                  </a:cubicBezTo>
                  <a:cubicBezTo>
                    <a:pt x="54" y="40"/>
                    <a:pt x="62" y="50"/>
                    <a:pt x="70" y="60"/>
                  </a:cubicBezTo>
                  <a:cubicBezTo>
                    <a:pt x="73" y="65"/>
                    <a:pt x="77" y="70"/>
                    <a:pt x="81" y="75"/>
                  </a:cubicBezTo>
                  <a:cubicBezTo>
                    <a:pt x="85" y="81"/>
                    <a:pt x="89" y="87"/>
                    <a:pt x="95" y="92"/>
                  </a:cubicBezTo>
                  <a:cubicBezTo>
                    <a:pt x="101" y="96"/>
                    <a:pt x="104" y="103"/>
                    <a:pt x="109" y="109"/>
                  </a:cubicBezTo>
                  <a:cubicBezTo>
                    <a:pt x="99" y="117"/>
                    <a:pt x="87" y="114"/>
                    <a:pt x="76" y="116"/>
                  </a:cubicBezTo>
                  <a:cubicBezTo>
                    <a:pt x="65" y="106"/>
                    <a:pt x="55" y="96"/>
                    <a:pt x="47" y="83"/>
                  </a:cubicBezTo>
                  <a:cubicBezTo>
                    <a:pt x="36" y="67"/>
                    <a:pt x="24" y="51"/>
                    <a:pt x="13" y="35"/>
                  </a:cubicBezTo>
                  <a:cubicBezTo>
                    <a:pt x="11" y="32"/>
                    <a:pt x="8" y="30"/>
                    <a:pt x="6" y="28"/>
                  </a:cubicBezTo>
                  <a:cubicBezTo>
                    <a:pt x="0" y="21"/>
                    <a:pt x="0" y="19"/>
                    <a:pt x="4" y="12"/>
                  </a:cubicBezTo>
                  <a:cubicBezTo>
                    <a:pt x="7" y="5"/>
                    <a:pt x="11" y="1"/>
                    <a:pt x="19" y="3"/>
                  </a:cubicBezTo>
                  <a:cubicBezTo>
                    <a:pt x="20" y="3"/>
                    <a:pt x="21" y="2"/>
                    <a:pt x="22" y="0"/>
                  </a:cubicBezTo>
                  <a:close/>
                </a:path>
              </a:pathLst>
            </a:custGeom>
            <a:solidFill>
              <a:srgbClr val="FFD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54" name="Freeform 69"/>
            <p:cNvSpPr>
              <a:spLocks noChangeArrowheads="1"/>
            </p:cNvSpPr>
            <p:nvPr/>
          </p:nvSpPr>
          <p:spPr bwMode="auto">
            <a:xfrm>
              <a:off x="1992313" y="6523038"/>
              <a:ext cx="95250" cy="79375"/>
            </a:xfrm>
            <a:custGeom>
              <a:avLst/>
              <a:gdLst>
                <a:gd name="T0" fmla="*/ 2147483647 w 34"/>
                <a:gd name="T1" fmla="*/ 2147483647 h 28"/>
                <a:gd name="T2" fmla="*/ 0 w 34"/>
                <a:gd name="T3" fmla="*/ 2147483647 h 28"/>
                <a:gd name="T4" fmla="*/ 2147483647 w 34"/>
                <a:gd name="T5" fmla="*/ 0 h 28"/>
                <a:gd name="T6" fmla="*/ 2147483647 w 34"/>
                <a:gd name="T7" fmla="*/ 2147483647 h 28"/>
                <a:gd name="T8" fmla="*/ 2147483647 w 34"/>
                <a:gd name="T9" fmla="*/ 2147483647 h 28"/>
                <a:gd name="T10" fmla="*/ 2147483647 w 34"/>
                <a:gd name="T11" fmla="*/ 2147483647 h 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28">
                  <a:moveTo>
                    <a:pt x="28" y="28"/>
                  </a:moveTo>
                  <a:cubicBezTo>
                    <a:pt x="20" y="19"/>
                    <a:pt x="8" y="16"/>
                    <a:pt x="0" y="5"/>
                  </a:cubicBezTo>
                  <a:cubicBezTo>
                    <a:pt x="10" y="3"/>
                    <a:pt x="18" y="2"/>
                    <a:pt x="26" y="0"/>
                  </a:cubicBezTo>
                  <a:cubicBezTo>
                    <a:pt x="27" y="0"/>
                    <a:pt x="27" y="1"/>
                    <a:pt x="27" y="1"/>
                  </a:cubicBezTo>
                  <a:cubicBezTo>
                    <a:pt x="29" y="6"/>
                    <a:pt x="31" y="11"/>
                    <a:pt x="33" y="16"/>
                  </a:cubicBezTo>
                  <a:cubicBezTo>
                    <a:pt x="34" y="20"/>
                    <a:pt x="34" y="25"/>
                    <a:pt x="28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55" name="Freeform 70"/>
            <p:cNvSpPr>
              <a:spLocks noEditPoints="1" noChangeArrowheads="1"/>
            </p:cNvSpPr>
            <p:nvPr/>
          </p:nvSpPr>
          <p:spPr bwMode="auto">
            <a:xfrm>
              <a:off x="1709738" y="6127750"/>
              <a:ext cx="420687" cy="522288"/>
            </a:xfrm>
            <a:custGeom>
              <a:avLst/>
              <a:gdLst>
                <a:gd name="T0" fmla="*/ 2147483647 w 150"/>
                <a:gd name="T1" fmla="*/ 0 h 186"/>
                <a:gd name="T2" fmla="*/ 2147483647 w 150"/>
                <a:gd name="T3" fmla="*/ 2147483647 h 186"/>
                <a:gd name="T4" fmla="*/ 2147483647 w 150"/>
                <a:gd name="T5" fmla="*/ 2147483647 h 186"/>
                <a:gd name="T6" fmla="*/ 2147483647 w 150"/>
                <a:gd name="T7" fmla="*/ 2147483647 h 186"/>
                <a:gd name="T8" fmla="*/ 2147483647 w 150"/>
                <a:gd name="T9" fmla="*/ 2147483647 h 186"/>
                <a:gd name="T10" fmla="*/ 2147483647 w 150"/>
                <a:gd name="T11" fmla="*/ 2147483647 h 186"/>
                <a:gd name="T12" fmla="*/ 2147483647 w 150"/>
                <a:gd name="T13" fmla="*/ 2147483647 h 186"/>
                <a:gd name="T14" fmla="*/ 2147483647 w 150"/>
                <a:gd name="T15" fmla="*/ 2147483647 h 186"/>
                <a:gd name="T16" fmla="*/ 2147483647 w 150"/>
                <a:gd name="T17" fmla="*/ 2147483647 h 186"/>
                <a:gd name="T18" fmla="*/ 2147483647 w 150"/>
                <a:gd name="T19" fmla="*/ 2147483647 h 186"/>
                <a:gd name="T20" fmla="*/ 2147483647 w 150"/>
                <a:gd name="T21" fmla="*/ 2147483647 h 186"/>
                <a:gd name="T22" fmla="*/ 2147483647 w 150"/>
                <a:gd name="T23" fmla="*/ 2147483647 h 186"/>
                <a:gd name="T24" fmla="*/ 2147483647 w 150"/>
                <a:gd name="T25" fmla="*/ 2147483647 h 186"/>
                <a:gd name="T26" fmla="*/ 2147483647 w 150"/>
                <a:gd name="T27" fmla="*/ 2147483647 h 186"/>
                <a:gd name="T28" fmla="*/ 2147483647 w 150"/>
                <a:gd name="T29" fmla="*/ 2147483647 h 186"/>
                <a:gd name="T30" fmla="*/ 2147483647 w 150"/>
                <a:gd name="T31" fmla="*/ 2147483647 h 186"/>
                <a:gd name="T32" fmla="*/ 2147483647 w 150"/>
                <a:gd name="T33" fmla="*/ 2147483647 h 186"/>
                <a:gd name="T34" fmla="*/ 2147483647 w 150"/>
                <a:gd name="T35" fmla="*/ 2147483647 h 186"/>
                <a:gd name="T36" fmla="*/ 2147483647 w 150"/>
                <a:gd name="T37" fmla="*/ 2147483647 h 186"/>
                <a:gd name="T38" fmla="*/ 2147483647 w 150"/>
                <a:gd name="T39" fmla="*/ 2147483647 h 186"/>
                <a:gd name="T40" fmla="*/ 2147483647 w 150"/>
                <a:gd name="T41" fmla="*/ 2147483647 h 186"/>
                <a:gd name="T42" fmla="*/ 2147483647 w 150"/>
                <a:gd name="T43" fmla="*/ 0 h 186"/>
                <a:gd name="T44" fmla="*/ 2147483647 w 150"/>
                <a:gd name="T45" fmla="*/ 2147483647 h 186"/>
                <a:gd name="T46" fmla="*/ 2147483647 w 150"/>
                <a:gd name="T47" fmla="*/ 2147483647 h 186"/>
                <a:gd name="T48" fmla="*/ 2147483647 w 150"/>
                <a:gd name="T49" fmla="*/ 2147483647 h 186"/>
                <a:gd name="T50" fmla="*/ 2147483647 w 150"/>
                <a:gd name="T51" fmla="*/ 2147483647 h 186"/>
                <a:gd name="T52" fmla="*/ 2147483647 w 150"/>
                <a:gd name="T53" fmla="*/ 2147483647 h 186"/>
                <a:gd name="T54" fmla="*/ 2147483647 w 150"/>
                <a:gd name="T55" fmla="*/ 2147483647 h 186"/>
                <a:gd name="T56" fmla="*/ 2147483647 w 150"/>
                <a:gd name="T57" fmla="*/ 2147483647 h 186"/>
                <a:gd name="T58" fmla="*/ 2147483647 w 150"/>
                <a:gd name="T59" fmla="*/ 2147483647 h 186"/>
                <a:gd name="T60" fmla="*/ 2147483647 w 150"/>
                <a:gd name="T61" fmla="*/ 2147483647 h 186"/>
                <a:gd name="T62" fmla="*/ 2147483647 w 150"/>
                <a:gd name="T63" fmla="*/ 2147483647 h 186"/>
                <a:gd name="T64" fmla="*/ 2147483647 w 150"/>
                <a:gd name="T65" fmla="*/ 2147483647 h 186"/>
                <a:gd name="T66" fmla="*/ 2147483647 w 150"/>
                <a:gd name="T67" fmla="*/ 2147483647 h 186"/>
                <a:gd name="T68" fmla="*/ 2147483647 w 150"/>
                <a:gd name="T69" fmla="*/ 2147483647 h 186"/>
                <a:gd name="T70" fmla="*/ 2147483647 w 150"/>
                <a:gd name="T71" fmla="*/ 2147483647 h 186"/>
                <a:gd name="T72" fmla="*/ 2147483647 w 150"/>
                <a:gd name="T73" fmla="*/ 2147483647 h 186"/>
                <a:gd name="T74" fmla="*/ 2147483647 w 150"/>
                <a:gd name="T75" fmla="*/ 2147483647 h 186"/>
                <a:gd name="T76" fmla="*/ 2147483647 w 150"/>
                <a:gd name="T77" fmla="*/ 2147483647 h 186"/>
                <a:gd name="T78" fmla="*/ 2147483647 w 150"/>
                <a:gd name="T79" fmla="*/ 2147483647 h 186"/>
                <a:gd name="T80" fmla="*/ 2147483647 w 150"/>
                <a:gd name="T81" fmla="*/ 2147483647 h 186"/>
                <a:gd name="T82" fmla="*/ 2147483647 w 150"/>
                <a:gd name="T83" fmla="*/ 2147483647 h 18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50" h="186">
                  <a:moveTo>
                    <a:pt x="28" y="0"/>
                  </a:moveTo>
                  <a:cubicBezTo>
                    <a:pt x="42" y="6"/>
                    <a:pt x="52" y="16"/>
                    <a:pt x="60" y="29"/>
                  </a:cubicBezTo>
                  <a:cubicBezTo>
                    <a:pt x="65" y="37"/>
                    <a:pt x="71" y="43"/>
                    <a:pt x="78" y="50"/>
                  </a:cubicBezTo>
                  <a:cubicBezTo>
                    <a:pt x="88" y="61"/>
                    <a:pt x="97" y="71"/>
                    <a:pt x="105" y="84"/>
                  </a:cubicBezTo>
                  <a:cubicBezTo>
                    <a:pt x="109" y="90"/>
                    <a:pt x="112" y="96"/>
                    <a:pt x="119" y="99"/>
                  </a:cubicBezTo>
                  <a:cubicBezTo>
                    <a:pt x="121" y="99"/>
                    <a:pt x="122" y="101"/>
                    <a:pt x="123" y="103"/>
                  </a:cubicBezTo>
                  <a:cubicBezTo>
                    <a:pt x="130" y="112"/>
                    <a:pt x="137" y="122"/>
                    <a:pt x="144" y="131"/>
                  </a:cubicBezTo>
                  <a:cubicBezTo>
                    <a:pt x="143" y="141"/>
                    <a:pt x="142" y="151"/>
                    <a:pt x="147" y="159"/>
                  </a:cubicBezTo>
                  <a:cubicBezTo>
                    <a:pt x="150" y="165"/>
                    <a:pt x="149" y="172"/>
                    <a:pt x="149" y="179"/>
                  </a:cubicBezTo>
                  <a:cubicBezTo>
                    <a:pt x="148" y="183"/>
                    <a:pt x="144" y="186"/>
                    <a:pt x="140" y="185"/>
                  </a:cubicBezTo>
                  <a:cubicBezTo>
                    <a:pt x="137" y="185"/>
                    <a:pt x="133" y="183"/>
                    <a:pt x="131" y="181"/>
                  </a:cubicBezTo>
                  <a:cubicBezTo>
                    <a:pt x="128" y="177"/>
                    <a:pt x="124" y="176"/>
                    <a:pt x="120" y="174"/>
                  </a:cubicBezTo>
                  <a:cubicBezTo>
                    <a:pt x="105" y="168"/>
                    <a:pt x="94" y="156"/>
                    <a:pt x="83" y="145"/>
                  </a:cubicBezTo>
                  <a:cubicBezTo>
                    <a:pt x="81" y="143"/>
                    <a:pt x="81" y="141"/>
                    <a:pt x="79" y="139"/>
                  </a:cubicBezTo>
                  <a:cubicBezTo>
                    <a:pt x="79" y="137"/>
                    <a:pt x="78" y="135"/>
                    <a:pt x="76" y="134"/>
                  </a:cubicBezTo>
                  <a:cubicBezTo>
                    <a:pt x="67" y="129"/>
                    <a:pt x="61" y="120"/>
                    <a:pt x="55" y="111"/>
                  </a:cubicBezTo>
                  <a:cubicBezTo>
                    <a:pt x="51" y="105"/>
                    <a:pt x="47" y="99"/>
                    <a:pt x="43" y="93"/>
                  </a:cubicBezTo>
                  <a:cubicBezTo>
                    <a:pt x="39" y="88"/>
                    <a:pt x="34" y="83"/>
                    <a:pt x="30" y="77"/>
                  </a:cubicBezTo>
                  <a:cubicBezTo>
                    <a:pt x="22" y="68"/>
                    <a:pt x="14" y="59"/>
                    <a:pt x="7" y="49"/>
                  </a:cubicBezTo>
                  <a:cubicBezTo>
                    <a:pt x="1" y="42"/>
                    <a:pt x="0" y="33"/>
                    <a:pt x="2" y="26"/>
                  </a:cubicBezTo>
                  <a:cubicBezTo>
                    <a:pt x="5" y="18"/>
                    <a:pt x="9" y="11"/>
                    <a:pt x="16" y="7"/>
                  </a:cubicBezTo>
                  <a:cubicBezTo>
                    <a:pt x="20" y="5"/>
                    <a:pt x="23" y="3"/>
                    <a:pt x="28" y="0"/>
                  </a:cubicBezTo>
                  <a:close/>
                  <a:moveTo>
                    <a:pt x="37" y="17"/>
                  </a:moveTo>
                  <a:cubicBezTo>
                    <a:pt x="36" y="19"/>
                    <a:pt x="35" y="20"/>
                    <a:pt x="34" y="20"/>
                  </a:cubicBezTo>
                  <a:cubicBezTo>
                    <a:pt x="26" y="18"/>
                    <a:pt x="22" y="22"/>
                    <a:pt x="19" y="29"/>
                  </a:cubicBezTo>
                  <a:cubicBezTo>
                    <a:pt x="15" y="36"/>
                    <a:pt x="15" y="38"/>
                    <a:pt x="21" y="45"/>
                  </a:cubicBezTo>
                  <a:cubicBezTo>
                    <a:pt x="23" y="47"/>
                    <a:pt x="26" y="49"/>
                    <a:pt x="28" y="52"/>
                  </a:cubicBezTo>
                  <a:cubicBezTo>
                    <a:pt x="39" y="68"/>
                    <a:pt x="51" y="84"/>
                    <a:pt x="62" y="100"/>
                  </a:cubicBezTo>
                  <a:cubicBezTo>
                    <a:pt x="70" y="113"/>
                    <a:pt x="80" y="123"/>
                    <a:pt x="91" y="133"/>
                  </a:cubicBezTo>
                  <a:cubicBezTo>
                    <a:pt x="102" y="131"/>
                    <a:pt x="114" y="134"/>
                    <a:pt x="124" y="126"/>
                  </a:cubicBezTo>
                  <a:cubicBezTo>
                    <a:pt x="119" y="120"/>
                    <a:pt x="116" y="113"/>
                    <a:pt x="110" y="109"/>
                  </a:cubicBezTo>
                  <a:cubicBezTo>
                    <a:pt x="104" y="104"/>
                    <a:pt x="100" y="98"/>
                    <a:pt x="96" y="92"/>
                  </a:cubicBezTo>
                  <a:cubicBezTo>
                    <a:pt x="92" y="87"/>
                    <a:pt x="88" y="82"/>
                    <a:pt x="85" y="77"/>
                  </a:cubicBezTo>
                  <a:cubicBezTo>
                    <a:pt x="77" y="67"/>
                    <a:pt x="69" y="57"/>
                    <a:pt x="60" y="47"/>
                  </a:cubicBezTo>
                  <a:cubicBezTo>
                    <a:pt x="57" y="45"/>
                    <a:pt x="56" y="41"/>
                    <a:pt x="54" y="38"/>
                  </a:cubicBezTo>
                  <a:cubicBezTo>
                    <a:pt x="49" y="31"/>
                    <a:pt x="45" y="23"/>
                    <a:pt x="37" y="17"/>
                  </a:cubicBezTo>
                  <a:close/>
                  <a:moveTo>
                    <a:pt x="129" y="169"/>
                  </a:moveTo>
                  <a:cubicBezTo>
                    <a:pt x="135" y="166"/>
                    <a:pt x="135" y="161"/>
                    <a:pt x="134" y="157"/>
                  </a:cubicBezTo>
                  <a:cubicBezTo>
                    <a:pt x="132" y="152"/>
                    <a:pt x="130" y="147"/>
                    <a:pt x="128" y="142"/>
                  </a:cubicBezTo>
                  <a:cubicBezTo>
                    <a:pt x="128" y="142"/>
                    <a:pt x="128" y="141"/>
                    <a:pt x="127" y="141"/>
                  </a:cubicBezTo>
                  <a:cubicBezTo>
                    <a:pt x="119" y="143"/>
                    <a:pt x="111" y="144"/>
                    <a:pt x="101" y="146"/>
                  </a:cubicBezTo>
                  <a:cubicBezTo>
                    <a:pt x="109" y="157"/>
                    <a:pt x="121" y="160"/>
                    <a:pt x="129" y="169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56" name="Freeform 71"/>
            <p:cNvSpPr>
              <a:spLocks noChangeArrowheads="1"/>
            </p:cNvSpPr>
            <p:nvPr/>
          </p:nvSpPr>
          <p:spPr bwMode="auto">
            <a:xfrm>
              <a:off x="1325563" y="5953125"/>
              <a:ext cx="230187" cy="385763"/>
            </a:xfrm>
            <a:custGeom>
              <a:avLst/>
              <a:gdLst>
                <a:gd name="T0" fmla="*/ 2147483647 w 82"/>
                <a:gd name="T1" fmla="*/ 0 h 137"/>
                <a:gd name="T2" fmla="*/ 2147483647 w 82"/>
                <a:gd name="T3" fmla="*/ 2147483647 h 137"/>
                <a:gd name="T4" fmla="*/ 2147483647 w 82"/>
                <a:gd name="T5" fmla="*/ 2147483647 h 137"/>
                <a:gd name="T6" fmla="*/ 2147483647 w 82"/>
                <a:gd name="T7" fmla="*/ 2147483647 h 137"/>
                <a:gd name="T8" fmla="*/ 2147483647 w 82"/>
                <a:gd name="T9" fmla="*/ 2147483647 h 137"/>
                <a:gd name="T10" fmla="*/ 2147483647 w 82"/>
                <a:gd name="T11" fmla="*/ 2147483647 h 137"/>
                <a:gd name="T12" fmla="*/ 2147483647 w 82"/>
                <a:gd name="T13" fmla="*/ 2147483647 h 137"/>
                <a:gd name="T14" fmla="*/ 2147483647 w 82"/>
                <a:gd name="T15" fmla="*/ 2147483647 h 137"/>
                <a:gd name="T16" fmla="*/ 2147483647 w 82"/>
                <a:gd name="T17" fmla="*/ 2147483647 h 137"/>
                <a:gd name="T18" fmla="*/ 2147483647 w 82"/>
                <a:gd name="T19" fmla="*/ 2147483647 h 137"/>
                <a:gd name="T20" fmla="*/ 2147483647 w 82"/>
                <a:gd name="T21" fmla="*/ 2147483647 h 137"/>
                <a:gd name="T22" fmla="*/ 2147483647 w 82"/>
                <a:gd name="T23" fmla="*/ 2147483647 h 137"/>
                <a:gd name="T24" fmla="*/ 2147483647 w 82"/>
                <a:gd name="T25" fmla="*/ 2147483647 h 137"/>
                <a:gd name="T26" fmla="*/ 2147483647 w 82"/>
                <a:gd name="T27" fmla="*/ 2147483647 h 137"/>
                <a:gd name="T28" fmla="*/ 2147483647 w 82"/>
                <a:gd name="T29" fmla="*/ 0 h 1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2" h="137">
                  <a:moveTo>
                    <a:pt x="61" y="0"/>
                  </a:moveTo>
                  <a:cubicBezTo>
                    <a:pt x="66" y="0"/>
                    <a:pt x="71" y="1"/>
                    <a:pt x="75" y="5"/>
                  </a:cubicBezTo>
                  <a:cubicBezTo>
                    <a:pt x="82" y="12"/>
                    <a:pt x="80" y="20"/>
                    <a:pt x="77" y="27"/>
                  </a:cubicBezTo>
                  <a:cubicBezTo>
                    <a:pt x="74" y="34"/>
                    <a:pt x="73" y="41"/>
                    <a:pt x="70" y="48"/>
                  </a:cubicBezTo>
                  <a:cubicBezTo>
                    <a:pt x="66" y="57"/>
                    <a:pt x="65" y="66"/>
                    <a:pt x="63" y="75"/>
                  </a:cubicBezTo>
                  <a:cubicBezTo>
                    <a:pt x="61" y="82"/>
                    <a:pt x="56" y="89"/>
                    <a:pt x="53" y="96"/>
                  </a:cubicBezTo>
                  <a:cubicBezTo>
                    <a:pt x="50" y="101"/>
                    <a:pt x="48" y="105"/>
                    <a:pt x="46" y="111"/>
                  </a:cubicBezTo>
                  <a:cubicBezTo>
                    <a:pt x="43" y="119"/>
                    <a:pt x="41" y="128"/>
                    <a:pt x="33" y="133"/>
                  </a:cubicBezTo>
                  <a:cubicBezTo>
                    <a:pt x="29" y="135"/>
                    <a:pt x="25" y="137"/>
                    <a:pt x="20" y="137"/>
                  </a:cubicBezTo>
                  <a:cubicBezTo>
                    <a:pt x="15" y="136"/>
                    <a:pt x="10" y="135"/>
                    <a:pt x="5" y="134"/>
                  </a:cubicBezTo>
                  <a:cubicBezTo>
                    <a:pt x="2" y="133"/>
                    <a:pt x="0" y="128"/>
                    <a:pt x="2" y="126"/>
                  </a:cubicBezTo>
                  <a:cubicBezTo>
                    <a:pt x="6" y="120"/>
                    <a:pt x="7" y="113"/>
                    <a:pt x="9" y="106"/>
                  </a:cubicBezTo>
                  <a:cubicBezTo>
                    <a:pt x="9" y="104"/>
                    <a:pt x="10" y="102"/>
                    <a:pt x="10" y="101"/>
                  </a:cubicBezTo>
                  <a:cubicBezTo>
                    <a:pt x="21" y="75"/>
                    <a:pt x="31" y="50"/>
                    <a:pt x="42" y="25"/>
                  </a:cubicBezTo>
                  <a:cubicBezTo>
                    <a:pt x="48" y="10"/>
                    <a:pt x="48" y="10"/>
                    <a:pt x="61" y="0"/>
                  </a:cubicBezTo>
                  <a:close/>
                </a:path>
              </a:pathLst>
            </a:custGeom>
            <a:solidFill>
              <a:srgbClr val="F1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57" name="Freeform 72"/>
            <p:cNvSpPr>
              <a:spLocks noChangeArrowheads="1"/>
            </p:cNvSpPr>
            <p:nvPr/>
          </p:nvSpPr>
          <p:spPr bwMode="auto">
            <a:xfrm>
              <a:off x="1520825" y="5883275"/>
              <a:ext cx="50800" cy="58738"/>
            </a:xfrm>
            <a:custGeom>
              <a:avLst/>
              <a:gdLst>
                <a:gd name="T0" fmla="*/ 2147483647 w 18"/>
                <a:gd name="T1" fmla="*/ 2147483647 h 21"/>
                <a:gd name="T2" fmla="*/ 0 w 18"/>
                <a:gd name="T3" fmla="*/ 2147483647 h 21"/>
                <a:gd name="T4" fmla="*/ 2147483647 w 18"/>
                <a:gd name="T5" fmla="*/ 0 h 21"/>
                <a:gd name="T6" fmla="*/ 2147483647 w 18"/>
                <a:gd name="T7" fmla="*/ 2147483647 h 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" h="21">
                  <a:moveTo>
                    <a:pt x="14" y="21"/>
                  </a:moveTo>
                  <a:cubicBezTo>
                    <a:pt x="9" y="19"/>
                    <a:pt x="5" y="17"/>
                    <a:pt x="0" y="15"/>
                  </a:cubicBezTo>
                  <a:cubicBezTo>
                    <a:pt x="7" y="3"/>
                    <a:pt x="9" y="1"/>
                    <a:pt x="16" y="0"/>
                  </a:cubicBezTo>
                  <a:cubicBezTo>
                    <a:pt x="18" y="7"/>
                    <a:pt x="15" y="14"/>
                    <a:pt x="14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58" name="Freeform 73"/>
            <p:cNvSpPr>
              <a:spLocks noEditPoints="1" noChangeArrowheads="1"/>
            </p:cNvSpPr>
            <p:nvPr/>
          </p:nvSpPr>
          <p:spPr bwMode="auto">
            <a:xfrm>
              <a:off x="1290638" y="5810250"/>
              <a:ext cx="312737" cy="561975"/>
            </a:xfrm>
            <a:custGeom>
              <a:avLst/>
              <a:gdLst>
                <a:gd name="T0" fmla="*/ 2147483647 w 111"/>
                <a:gd name="T1" fmla="*/ 2147483647 h 200"/>
                <a:gd name="T2" fmla="*/ 2147483647 w 111"/>
                <a:gd name="T3" fmla="*/ 2147483647 h 200"/>
                <a:gd name="T4" fmla="*/ 2147483647 w 111"/>
                <a:gd name="T5" fmla="*/ 2147483647 h 200"/>
                <a:gd name="T6" fmla="*/ 2147483647 w 111"/>
                <a:gd name="T7" fmla="*/ 2147483647 h 200"/>
                <a:gd name="T8" fmla="*/ 2147483647 w 111"/>
                <a:gd name="T9" fmla="*/ 2147483647 h 200"/>
                <a:gd name="T10" fmla="*/ 2147483647 w 111"/>
                <a:gd name="T11" fmla="*/ 2147483647 h 200"/>
                <a:gd name="T12" fmla="*/ 2147483647 w 111"/>
                <a:gd name="T13" fmla="*/ 2147483647 h 200"/>
                <a:gd name="T14" fmla="*/ 2147483647 w 111"/>
                <a:gd name="T15" fmla="*/ 2147483647 h 200"/>
                <a:gd name="T16" fmla="*/ 2147483647 w 111"/>
                <a:gd name="T17" fmla="*/ 2147483647 h 200"/>
                <a:gd name="T18" fmla="*/ 2147483647 w 111"/>
                <a:gd name="T19" fmla="*/ 2147483647 h 200"/>
                <a:gd name="T20" fmla="*/ 2147483647 w 111"/>
                <a:gd name="T21" fmla="*/ 2147483647 h 200"/>
                <a:gd name="T22" fmla="*/ 2147483647 w 111"/>
                <a:gd name="T23" fmla="*/ 2147483647 h 200"/>
                <a:gd name="T24" fmla="*/ 2147483647 w 111"/>
                <a:gd name="T25" fmla="*/ 2147483647 h 200"/>
                <a:gd name="T26" fmla="*/ 2147483647 w 111"/>
                <a:gd name="T27" fmla="*/ 2147483647 h 200"/>
                <a:gd name="T28" fmla="*/ 2147483647 w 111"/>
                <a:gd name="T29" fmla="*/ 2147483647 h 200"/>
                <a:gd name="T30" fmla="*/ 2147483647 w 111"/>
                <a:gd name="T31" fmla="*/ 2147483647 h 200"/>
                <a:gd name="T32" fmla="*/ 2147483647 w 111"/>
                <a:gd name="T33" fmla="*/ 2147483647 h 200"/>
                <a:gd name="T34" fmla="*/ 2147483647 w 111"/>
                <a:gd name="T35" fmla="*/ 2147483647 h 200"/>
                <a:gd name="T36" fmla="*/ 2147483647 w 111"/>
                <a:gd name="T37" fmla="*/ 2147483647 h 200"/>
                <a:gd name="T38" fmla="*/ 2147483647 w 111"/>
                <a:gd name="T39" fmla="*/ 2147483647 h 200"/>
                <a:gd name="T40" fmla="*/ 2147483647 w 111"/>
                <a:gd name="T41" fmla="*/ 2147483647 h 200"/>
                <a:gd name="T42" fmla="*/ 2147483647 w 111"/>
                <a:gd name="T43" fmla="*/ 2147483647 h 200"/>
                <a:gd name="T44" fmla="*/ 2147483647 w 111"/>
                <a:gd name="T45" fmla="*/ 2147483647 h 200"/>
                <a:gd name="T46" fmla="*/ 2147483647 w 111"/>
                <a:gd name="T47" fmla="*/ 2147483647 h 200"/>
                <a:gd name="T48" fmla="*/ 2147483647 w 111"/>
                <a:gd name="T49" fmla="*/ 2147483647 h 200"/>
                <a:gd name="T50" fmla="*/ 2147483647 w 111"/>
                <a:gd name="T51" fmla="*/ 2147483647 h 200"/>
                <a:gd name="T52" fmla="*/ 2147483647 w 111"/>
                <a:gd name="T53" fmla="*/ 2147483647 h 200"/>
                <a:gd name="T54" fmla="*/ 2147483647 w 111"/>
                <a:gd name="T55" fmla="*/ 2147483647 h 200"/>
                <a:gd name="T56" fmla="*/ 2147483647 w 111"/>
                <a:gd name="T57" fmla="*/ 2147483647 h 200"/>
                <a:gd name="T58" fmla="*/ 2147483647 w 111"/>
                <a:gd name="T59" fmla="*/ 2147483647 h 200"/>
                <a:gd name="T60" fmla="*/ 2147483647 w 111"/>
                <a:gd name="T61" fmla="*/ 2147483647 h 200"/>
                <a:gd name="T62" fmla="*/ 2147483647 w 111"/>
                <a:gd name="T63" fmla="*/ 2147483647 h 200"/>
                <a:gd name="T64" fmla="*/ 2147483647 w 111"/>
                <a:gd name="T65" fmla="*/ 2147483647 h 200"/>
                <a:gd name="T66" fmla="*/ 2147483647 w 111"/>
                <a:gd name="T67" fmla="*/ 2147483647 h 200"/>
                <a:gd name="T68" fmla="*/ 2147483647 w 111"/>
                <a:gd name="T69" fmla="*/ 2147483647 h 200"/>
                <a:gd name="T70" fmla="*/ 2147483647 w 111"/>
                <a:gd name="T71" fmla="*/ 2147483647 h 200"/>
                <a:gd name="T72" fmla="*/ 2147483647 w 111"/>
                <a:gd name="T73" fmla="*/ 2147483647 h 200"/>
                <a:gd name="T74" fmla="*/ 2147483647 w 111"/>
                <a:gd name="T75" fmla="*/ 2147483647 h 200"/>
                <a:gd name="T76" fmla="*/ 2147483647 w 111"/>
                <a:gd name="T77" fmla="*/ 2147483647 h 200"/>
                <a:gd name="T78" fmla="*/ 2147483647 w 111"/>
                <a:gd name="T79" fmla="*/ 2147483647 h 200"/>
                <a:gd name="T80" fmla="*/ 2147483647 w 111"/>
                <a:gd name="T81" fmla="*/ 2147483647 h 200"/>
                <a:gd name="T82" fmla="*/ 2147483647 w 111"/>
                <a:gd name="T83" fmla="*/ 2147483647 h 200"/>
                <a:gd name="T84" fmla="*/ 2147483647 w 111"/>
                <a:gd name="T85" fmla="*/ 2147483647 h 200"/>
                <a:gd name="T86" fmla="*/ 2147483647 w 111"/>
                <a:gd name="T87" fmla="*/ 2147483647 h 2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1" h="200">
                  <a:moveTo>
                    <a:pt x="111" y="17"/>
                  </a:moveTo>
                  <a:cubicBezTo>
                    <a:pt x="109" y="30"/>
                    <a:pt x="108" y="44"/>
                    <a:pt x="106" y="58"/>
                  </a:cubicBezTo>
                  <a:cubicBezTo>
                    <a:pt x="106" y="63"/>
                    <a:pt x="105" y="67"/>
                    <a:pt x="102" y="71"/>
                  </a:cubicBezTo>
                  <a:cubicBezTo>
                    <a:pt x="100" y="73"/>
                    <a:pt x="101" y="77"/>
                    <a:pt x="99" y="80"/>
                  </a:cubicBezTo>
                  <a:cubicBezTo>
                    <a:pt x="93" y="90"/>
                    <a:pt x="95" y="103"/>
                    <a:pt x="88" y="113"/>
                  </a:cubicBezTo>
                  <a:cubicBezTo>
                    <a:pt x="87" y="114"/>
                    <a:pt x="87" y="116"/>
                    <a:pt x="87" y="118"/>
                  </a:cubicBezTo>
                  <a:cubicBezTo>
                    <a:pt x="88" y="129"/>
                    <a:pt x="81" y="137"/>
                    <a:pt x="79" y="147"/>
                  </a:cubicBezTo>
                  <a:cubicBezTo>
                    <a:pt x="79" y="149"/>
                    <a:pt x="77" y="151"/>
                    <a:pt x="76" y="153"/>
                  </a:cubicBezTo>
                  <a:cubicBezTo>
                    <a:pt x="73" y="158"/>
                    <a:pt x="70" y="163"/>
                    <a:pt x="68" y="169"/>
                  </a:cubicBezTo>
                  <a:cubicBezTo>
                    <a:pt x="64" y="183"/>
                    <a:pt x="58" y="194"/>
                    <a:pt x="43" y="198"/>
                  </a:cubicBezTo>
                  <a:cubicBezTo>
                    <a:pt x="40" y="199"/>
                    <a:pt x="37" y="200"/>
                    <a:pt x="35" y="200"/>
                  </a:cubicBezTo>
                  <a:cubicBezTo>
                    <a:pt x="27" y="199"/>
                    <a:pt x="20" y="199"/>
                    <a:pt x="13" y="198"/>
                  </a:cubicBezTo>
                  <a:cubicBezTo>
                    <a:pt x="7" y="197"/>
                    <a:pt x="3" y="193"/>
                    <a:pt x="2" y="188"/>
                  </a:cubicBezTo>
                  <a:cubicBezTo>
                    <a:pt x="1" y="181"/>
                    <a:pt x="0" y="174"/>
                    <a:pt x="4" y="167"/>
                  </a:cubicBezTo>
                  <a:cubicBezTo>
                    <a:pt x="5" y="165"/>
                    <a:pt x="6" y="163"/>
                    <a:pt x="6" y="161"/>
                  </a:cubicBezTo>
                  <a:cubicBezTo>
                    <a:pt x="7" y="151"/>
                    <a:pt x="12" y="142"/>
                    <a:pt x="16" y="133"/>
                  </a:cubicBezTo>
                  <a:cubicBezTo>
                    <a:pt x="22" y="120"/>
                    <a:pt x="28" y="106"/>
                    <a:pt x="34" y="92"/>
                  </a:cubicBezTo>
                  <a:cubicBezTo>
                    <a:pt x="38" y="83"/>
                    <a:pt x="41" y="74"/>
                    <a:pt x="46" y="66"/>
                  </a:cubicBezTo>
                  <a:cubicBezTo>
                    <a:pt x="49" y="61"/>
                    <a:pt x="52" y="56"/>
                    <a:pt x="56" y="52"/>
                  </a:cubicBezTo>
                  <a:cubicBezTo>
                    <a:pt x="59" y="48"/>
                    <a:pt x="63" y="45"/>
                    <a:pt x="64" y="40"/>
                  </a:cubicBezTo>
                  <a:cubicBezTo>
                    <a:pt x="65" y="37"/>
                    <a:pt x="69" y="35"/>
                    <a:pt x="71" y="33"/>
                  </a:cubicBezTo>
                  <a:cubicBezTo>
                    <a:pt x="75" y="28"/>
                    <a:pt x="80" y="24"/>
                    <a:pt x="82" y="19"/>
                  </a:cubicBezTo>
                  <a:cubicBezTo>
                    <a:pt x="86" y="12"/>
                    <a:pt x="92" y="8"/>
                    <a:pt x="99" y="4"/>
                  </a:cubicBezTo>
                  <a:cubicBezTo>
                    <a:pt x="106" y="0"/>
                    <a:pt x="111" y="4"/>
                    <a:pt x="111" y="12"/>
                  </a:cubicBezTo>
                  <a:cubicBezTo>
                    <a:pt x="111" y="13"/>
                    <a:pt x="111" y="15"/>
                    <a:pt x="111" y="17"/>
                  </a:cubicBezTo>
                  <a:close/>
                  <a:moveTo>
                    <a:pt x="73" y="51"/>
                  </a:moveTo>
                  <a:cubicBezTo>
                    <a:pt x="60" y="61"/>
                    <a:pt x="60" y="61"/>
                    <a:pt x="54" y="76"/>
                  </a:cubicBezTo>
                  <a:cubicBezTo>
                    <a:pt x="43" y="101"/>
                    <a:pt x="33" y="126"/>
                    <a:pt x="22" y="152"/>
                  </a:cubicBezTo>
                  <a:cubicBezTo>
                    <a:pt x="22" y="153"/>
                    <a:pt x="21" y="155"/>
                    <a:pt x="21" y="157"/>
                  </a:cubicBezTo>
                  <a:cubicBezTo>
                    <a:pt x="19" y="164"/>
                    <a:pt x="18" y="171"/>
                    <a:pt x="14" y="177"/>
                  </a:cubicBezTo>
                  <a:cubicBezTo>
                    <a:pt x="12" y="179"/>
                    <a:pt x="14" y="184"/>
                    <a:pt x="17" y="185"/>
                  </a:cubicBezTo>
                  <a:cubicBezTo>
                    <a:pt x="22" y="186"/>
                    <a:pt x="27" y="187"/>
                    <a:pt x="32" y="188"/>
                  </a:cubicBezTo>
                  <a:cubicBezTo>
                    <a:pt x="37" y="188"/>
                    <a:pt x="41" y="186"/>
                    <a:pt x="45" y="184"/>
                  </a:cubicBezTo>
                  <a:cubicBezTo>
                    <a:pt x="53" y="179"/>
                    <a:pt x="55" y="170"/>
                    <a:pt x="58" y="162"/>
                  </a:cubicBezTo>
                  <a:cubicBezTo>
                    <a:pt x="60" y="156"/>
                    <a:pt x="62" y="152"/>
                    <a:pt x="65" y="147"/>
                  </a:cubicBezTo>
                  <a:cubicBezTo>
                    <a:pt x="68" y="140"/>
                    <a:pt x="73" y="133"/>
                    <a:pt x="75" y="126"/>
                  </a:cubicBezTo>
                  <a:cubicBezTo>
                    <a:pt x="77" y="117"/>
                    <a:pt x="78" y="108"/>
                    <a:pt x="82" y="99"/>
                  </a:cubicBezTo>
                  <a:cubicBezTo>
                    <a:pt x="85" y="92"/>
                    <a:pt x="86" y="85"/>
                    <a:pt x="89" y="78"/>
                  </a:cubicBezTo>
                  <a:cubicBezTo>
                    <a:pt x="92" y="71"/>
                    <a:pt x="94" y="63"/>
                    <a:pt x="87" y="56"/>
                  </a:cubicBezTo>
                  <a:cubicBezTo>
                    <a:pt x="83" y="52"/>
                    <a:pt x="78" y="51"/>
                    <a:pt x="73" y="51"/>
                  </a:cubicBezTo>
                  <a:close/>
                  <a:moveTo>
                    <a:pt x="96" y="47"/>
                  </a:moveTo>
                  <a:cubicBezTo>
                    <a:pt x="97" y="40"/>
                    <a:pt x="100" y="33"/>
                    <a:pt x="98" y="26"/>
                  </a:cubicBezTo>
                  <a:cubicBezTo>
                    <a:pt x="91" y="27"/>
                    <a:pt x="89" y="29"/>
                    <a:pt x="82" y="41"/>
                  </a:cubicBezTo>
                  <a:cubicBezTo>
                    <a:pt x="87" y="43"/>
                    <a:pt x="91" y="45"/>
                    <a:pt x="96" y="47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59" name="Freeform 74"/>
            <p:cNvSpPr>
              <a:spLocks noChangeArrowheads="1"/>
            </p:cNvSpPr>
            <p:nvPr/>
          </p:nvSpPr>
          <p:spPr bwMode="auto">
            <a:xfrm>
              <a:off x="2495550" y="3763963"/>
              <a:ext cx="1554162" cy="950913"/>
            </a:xfrm>
            <a:custGeom>
              <a:avLst/>
              <a:gdLst>
                <a:gd name="T0" fmla="*/ 2147483647 w 554"/>
                <a:gd name="T1" fmla="*/ 2147483647 h 339"/>
                <a:gd name="T2" fmla="*/ 2147483647 w 554"/>
                <a:gd name="T3" fmla="*/ 2147483647 h 339"/>
                <a:gd name="T4" fmla="*/ 2147483647 w 554"/>
                <a:gd name="T5" fmla="*/ 2147483647 h 339"/>
                <a:gd name="T6" fmla="*/ 2147483647 w 554"/>
                <a:gd name="T7" fmla="*/ 2147483647 h 339"/>
                <a:gd name="T8" fmla="*/ 2147483647 w 554"/>
                <a:gd name="T9" fmla="*/ 2147483647 h 339"/>
                <a:gd name="T10" fmla="*/ 2147483647 w 554"/>
                <a:gd name="T11" fmla="*/ 2147483647 h 339"/>
                <a:gd name="T12" fmla="*/ 2147483647 w 554"/>
                <a:gd name="T13" fmla="*/ 2147483647 h 339"/>
                <a:gd name="T14" fmla="*/ 2147483647 w 554"/>
                <a:gd name="T15" fmla="*/ 2147483647 h 339"/>
                <a:gd name="T16" fmla="*/ 2147483647 w 554"/>
                <a:gd name="T17" fmla="*/ 2147483647 h 339"/>
                <a:gd name="T18" fmla="*/ 2147483647 w 554"/>
                <a:gd name="T19" fmla="*/ 2147483647 h 339"/>
                <a:gd name="T20" fmla="*/ 2147483647 w 554"/>
                <a:gd name="T21" fmla="*/ 2147483647 h 339"/>
                <a:gd name="T22" fmla="*/ 2147483647 w 554"/>
                <a:gd name="T23" fmla="*/ 2147483647 h 339"/>
                <a:gd name="T24" fmla="*/ 2147483647 w 554"/>
                <a:gd name="T25" fmla="*/ 2147483647 h 339"/>
                <a:gd name="T26" fmla="*/ 2147483647 w 554"/>
                <a:gd name="T27" fmla="*/ 2147483647 h 339"/>
                <a:gd name="T28" fmla="*/ 2147483647 w 554"/>
                <a:gd name="T29" fmla="*/ 2147483647 h 339"/>
                <a:gd name="T30" fmla="*/ 2147483647 w 554"/>
                <a:gd name="T31" fmla="*/ 2147483647 h 339"/>
                <a:gd name="T32" fmla="*/ 2147483647 w 554"/>
                <a:gd name="T33" fmla="*/ 2147483647 h 339"/>
                <a:gd name="T34" fmla="*/ 2147483647 w 554"/>
                <a:gd name="T35" fmla="*/ 2147483647 h 339"/>
                <a:gd name="T36" fmla="*/ 2147483647 w 554"/>
                <a:gd name="T37" fmla="*/ 2147483647 h 339"/>
                <a:gd name="T38" fmla="*/ 2147483647 w 554"/>
                <a:gd name="T39" fmla="*/ 2147483647 h 339"/>
                <a:gd name="T40" fmla="*/ 2147483647 w 554"/>
                <a:gd name="T41" fmla="*/ 2147483647 h 339"/>
                <a:gd name="T42" fmla="*/ 2147483647 w 554"/>
                <a:gd name="T43" fmla="*/ 2147483647 h 339"/>
                <a:gd name="T44" fmla="*/ 2147483647 w 554"/>
                <a:gd name="T45" fmla="*/ 2147483647 h 339"/>
                <a:gd name="T46" fmla="*/ 2147483647 w 554"/>
                <a:gd name="T47" fmla="*/ 2147483647 h 339"/>
                <a:gd name="T48" fmla="*/ 2147483647 w 554"/>
                <a:gd name="T49" fmla="*/ 2147483647 h 339"/>
                <a:gd name="T50" fmla="*/ 2147483647 w 554"/>
                <a:gd name="T51" fmla="*/ 2147483647 h 339"/>
                <a:gd name="T52" fmla="*/ 2147483647 w 554"/>
                <a:gd name="T53" fmla="*/ 2147483647 h 339"/>
                <a:gd name="T54" fmla="*/ 2147483647 w 554"/>
                <a:gd name="T55" fmla="*/ 2147483647 h 339"/>
                <a:gd name="T56" fmla="*/ 2147483647 w 554"/>
                <a:gd name="T57" fmla="*/ 2147483647 h 339"/>
                <a:gd name="T58" fmla="*/ 2147483647 w 554"/>
                <a:gd name="T59" fmla="*/ 2147483647 h 339"/>
                <a:gd name="T60" fmla="*/ 2147483647 w 554"/>
                <a:gd name="T61" fmla="*/ 2147483647 h 339"/>
                <a:gd name="T62" fmla="*/ 2147483647 w 554"/>
                <a:gd name="T63" fmla="*/ 2147483647 h 339"/>
                <a:gd name="T64" fmla="*/ 2147483647 w 554"/>
                <a:gd name="T65" fmla="*/ 2147483647 h 339"/>
                <a:gd name="T66" fmla="*/ 2147483647 w 554"/>
                <a:gd name="T67" fmla="*/ 2147483647 h 339"/>
                <a:gd name="T68" fmla="*/ 2147483647 w 554"/>
                <a:gd name="T69" fmla="*/ 2147483647 h 339"/>
                <a:gd name="T70" fmla="*/ 2147483647 w 554"/>
                <a:gd name="T71" fmla="*/ 2147483647 h 339"/>
                <a:gd name="T72" fmla="*/ 2147483647 w 554"/>
                <a:gd name="T73" fmla="*/ 2147483647 h 339"/>
                <a:gd name="T74" fmla="*/ 2147483647 w 554"/>
                <a:gd name="T75" fmla="*/ 2147483647 h 339"/>
                <a:gd name="T76" fmla="*/ 2147483647 w 554"/>
                <a:gd name="T77" fmla="*/ 2147483647 h 339"/>
                <a:gd name="T78" fmla="*/ 2147483647 w 554"/>
                <a:gd name="T79" fmla="*/ 2147483647 h 339"/>
                <a:gd name="T80" fmla="*/ 2147483647 w 554"/>
                <a:gd name="T81" fmla="*/ 2147483647 h 339"/>
                <a:gd name="T82" fmla="*/ 2147483647 w 554"/>
                <a:gd name="T83" fmla="*/ 2147483647 h 339"/>
                <a:gd name="T84" fmla="*/ 2147483647 w 554"/>
                <a:gd name="T85" fmla="*/ 2147483647 h 339"/>
                <a:gd name="T86" fmla="*/ 2147483647 w 554"/>
                <a:gd name="T87" fmla="*/ 2147483647 h 339"/>
                <a:gd name="T88" fmla="*/ 2147483647 w 554"/>
                <a:gd name="T89" fmla="*/ 2147483647 h 339"/>
                <a:gd name="T90" fmla="*/ 2147483647 w 554"/>
                <a:gd name="T91" fmla="*/ 2147483647 h 339"/>
                <a:gd name="T92" fmla="*/ 2147483647 w 554"/>
                <a:gd name="T93" fmla="*/ 2147483647 h 339"/>
                <a:gd name="T94" fmla="*/ 2147483647 w 554"/>
                <a:gd name="T95" fmla="*/ 2147483647 h 339"/>
                <a:gd name="T96" fmla="*/ 2147483647 w 554"/>
                <a:gd name="T97" fmla="*/ 2147483647 h 33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54" h="339">
                  <a:moveTo>
                    <a:pt x="523" y="329"/>
                  </a:moveTo>
                  <a:cubicBezTo>
                    <a:pt x="529" y="311"/>
                    <a:pt x="529" y="293"/>
                    <a:pt x="530" y="275"/>
                  </a:cubicBezTo>
                  <a:cubicBezTo>
                    <a:pt x="530" y="274"/>
                    <a:pt x="530" y="273"/>
                    <a:pt x="529" y="271"/>
                  </a:cubicBezTo>
                  <a:cubicBezTo>
                    <a:pt x="529" y="270"/>
                    <a:pt x="527" y="270"/>
                    <a:pt x="526" y="269"/>
                  </a:cubicBezTo>
                  <a:cubicBezTo>
                    <a:pt x="526" y="269"/>
                    <a:pt x="524" y="270"/>
                    <a:pt x="524" y="271"/>
                  </a:cubicBezTo>
                  <a:cubicBezTo>
                    <a:pt x="523" y="273"/>
                    <a:pt x="522" y="276"/>
                    <a:pt x="521" y="278"/>
                  </a:cubicBezTo>
                  <a:cubicBezTo>
                    <a:pt x="520" y="289"/>
                    <a:pt x="518" y="300"/>
                    <a:pt x="516" y="310"/>
                  </a:cubicBezTo>
                  <a:cubicBezTo>
                    <a:pt x="514" y="325"/>
                    <a:pt x="501" y="335"/>
                    <a:pt x="490" y="337"/>
                  </a:cubicBezTo>
                  <a:cubicBezTo>
                    <a:pt x="478" y="339"/>
                    <a:pt x="464" y="332"/>
                    <a:pt x="457" y="322"/>
                  </a:cubicBezTo>
                  <a:cubicBezTo>
                    <a:pt x="455" y="319"/>
                    <a:pt x="452" y="316"/>
                    <a:pt x="449" y="313"/>
                  </a:cubicBezTo>
                  <a:cubicBezTo>
                    <a:pt x="435" y="302"/>
                    <a:pt x="428" y="287"/>
                    <a:pt x="427" y="270"/>
                  </a:cubicBezTo>
                  <a:cubicBezTo>
                    <a:pt x="427" y="266"/>
                    <a:pt x="426" y="262"/>
                    <a:pt x="422" y="260"/>
                  </a:cubicBezTo>
                  <a:cubicBezTo>
                    <a:pt x="415" y="261"/>
                    <a:pt x="409" y="264"/>
                    <a:pt x="404" y="269"/>
                  </a:cubicBezTo>
                  <a:cubicBezTo>
                    <a:pt x="397" y="276"/>
                    <a:pt x="389" y="281"/>
                    <a:pt x="381" y="285"/>
                  </a:cubicBezTo>
                  <a:cubicBezTo>
                    <a:pt x="376" y="288"/>
                    <a:pt x="371" y="292"/>
                    <a:pt x="366" y="296"/>
                  </a:cubicBezTo>
                  <a:cubicBezTo>
                    <a:pt x="355" y="305"/>
                    <a:pt x="342" y="312"/>
                    <a:pt x="329" y="317"/>
                  </a:cubicBezTo>
                  <a:cubicBezTo>
                    <a:pt x="322" y="320"/>
                    <a:pt x="315" y="323"/>
                    <a:pt x="308" y="326"/>
                  </a:cubicBezTo>
                  <a:cubicBezTo>
                    <a:pt x="294" y="332"/>
                    <a:pt x="279" y="333"/>
                    <a:pt x="265" y="326"/>
                  </a:cubicBezTo>
                  <a:cubicBezTo>
                    <a:pt x="261" y="324"/>
                    <a:pt x="257" y="323"/>
                    <a:pt x="254" y="322"/>
                  </a:cubicBezTo>
                  <a:cubicBezTo>
                    <a:pt x="253" y="320"/>
                    <a:pt x="252" y="319"/>
                    <a:pt x="252" y="319"/>
                  </a:cubicBezTo>
                  <a:cubicBezTo>
                    <a:pt x="255" y="299"/>
                    <a:pt x="259" y="280"/>
                    <a:pt x="271" y="264"/>
                  </a:cubicBezTo>
                  <a:cubicBezTo>
                    <a:pt x="273" y="260"/>
                    <a:pt x="275" y="258"/>
                    <a:pt x="278" y="255"/>
                  </a:cubicBezTo>
                  <a:cubicBezTo>
                    <a:pt x="280" y="252"/>
                    <a:pt x="282" y="250"/>
                    <a:pt x="284" y="247"/>
                  </a:cubicBezTo>
                  <a:cubicBezTo>
                    <a:pt x="289" y="235"/>
                    <a:pt x="298" y="225"/>
                    <a:pt x="309" y="216"/>
                  </a:cubicBezTo>
                  <a:cubicBezTo>
                    <a:pt x="311" y="214"/>
                    <a:pt x="313" y="212"/>
                    <a:pt x="315" y="210"/>
                  </a:cubicBezTo>
                  <a:cubicBezTo>
                    <a:pt x="318" y="207"/>
                    <a:pt x="319" y="202"/>
                    <a:pt x="316" y="199"/>
                  </a:cubicBezTo>
                  <a:cubicBezTo>
                    <a:pt x="314" y="195"/>
                    <a:pt x="309" y="194"/>
                    <a:pt x="305" y="197"/>
                  </a:cubicBezTo>
                  <a:cubicBezTo>
                    <a:pt x="299" y="202"/>
                    <a:pt x="292" y="207"/>
                    <a:pt x="287" y="212"/>
                  </a:cubicBezTo>
                  <a:cubicBezTo>
                    <a:pt x="279" y="221"/>
                    <a:pt x="272" y="230"/>
                    <a:pt x="265" y="240"/>
                  </a:cubicBezTo>
                  <a:cubicBezTo>
                    <a:pt x="262" y="244"/>
                    <a:pt x="259" y="246"/>
                    <a:pt x="254" y="248"/>
                  </a:cubicBezTo>
                  <a:cubicBezTo>
                    <a:pt x="248" y="251"/>
                    <a:pt x="243" y="254"/>
                    <a:pt x="237" y="258"/>
                  </a:cubicBezTo>
                  <a:cubicBezTo>
                    <a:pt x="222" y="268"/>
                    <a:pt x="206" y="275"/>
                    <a:pt x="189" y="281"/>
                  </a:cubicBezTo>
                  <a:cubicBezTo>
                    <a:pt x="186" y="282"/>
                    <a:pt x="182" y="283"/>
                    <a:pt x="179" y="285"/>
                  </a:cubicBezTo>
                  <a:cubicBezTo>
                    <a:pt x="158" y="294"/>
                    <a:pt x="137" y="296"/>
                    <a:pt x="115" y="296"/>
                  </a:cubicBezTo>
                  <a:cubicBezTo>
                    <a:pt x="107" y="296"/>
                    <a:pt x="99" y="296"/>
                    <a:pt x="91" y="298"/>
                  </a:cubicBezTo>
                  <a:cubicBezTo>
                    <a:pt x="86" y="299"/>
                    <a:pt x="81" y="297"/>
                    <a:pt x="76" y="297"/>
                  </a:cubicBezTo>
                  <a:cubicBezTo>
                    <a:pt x="66" y="298"/>
                    <a:pt x="58" y="293"/>
                    <a:pt x="50" y="289"/>
                  </a:cubicBezTo>
                  <a:cubicBezTo>
                    <a:pt x="46" y="287"/>
                    <a:pt x="42" y="284"/>
                    <a:pt x="40" y="280"/>
                  </a:cubicBezTo>
                  <a:cubicBezTo>
                    <a:pt x="38" y="275"/>
                    <a:pt x="33" y="272"/>
                    <a:pt x="29" y="269"/>
                  </a:cubicBezTo>
                  <a:cubicBezTo>
                    <a:pt x="25" y="267"/>
                    <a:pt x="21" y="264"/>
                    <a:pt x="17" y="261"/>
                  </a:cubicBezTo>
                  <a:cubicBezTo>
                    <a:pt x="9" y="255"/>
                    <a:pt x="8" y="248"/>
                    <a:pt x="11" y="239"/>
                  </a:cubicBezTo>
                  <a:cubicBezTo>
                    <a:pt x="13" y="235"/>
                    <a:pt x="14" y="231"/>
                    <a:pt x="17" y="228"/>
                  </a:cubicBezTo>
                  <a:cubicBezTo>
                    <a:pt x="25" y="218"/>
                    <a:pt x="32" y="208"/>
                    <a:pt x="43" y="200"/>
                  </a:cubicBezTo>
                  <a:cubicBezTo>
                    <a:pt x="51" y="194"/>
                    <a:pt x="58" y="187"/>
                    <a:pt x="66" y="180"/>
                  </a:cubicBezTo>
                  <a:cubicBezTo>
                    <a:pt x="67" y="179"/>
                    <a:pt x="68" y="178"/>
                    <a:pt x="70" y="175"/>
                  </a:cubicBezTo>
                  <a:cubicBezTo>
                    <a:pt x="66" y="174"/>
                    <a:pt x="64" y="174"/>
                    <a:pt x="62" y="174"/>
                  </a:cubicBezTo>
                  <a:cubicBezTo>
                    <a:pt x="54" y="172"/>
                    <a:pt x="45" y="171"/>
                    <a:pt x="37" y="169"/>
                  </a:cubicBezTo>
                  <a:cubicBezTo>
                    <a:pt x="34" y="169"/>
                    <a:pt x="31" y="167"/>
                    <a:pt x="28" y="165"/>
                  </a:cubicBezTo>
                  <a:cubicBezTo>
                    <a:pt x="23" y="161"/>
                    <a:pt x="17" y="157"/>
                    <a:pt x="11" y="154"/>
                  </a:cubicBezTo>
                  <a:cubicBezTo>
                    <a:pt x="7" y="151"/>
                    <a:pt x="4" y="147"/>
                    <a:pt x="2" y="143"/>
                  </a:cubicBezTo>
                  <a:cubicBezTo>
                    <a:pt x="0" y="138"/>
                    <a:pt x="0" y="134"/>
                    <a:pt x="3" y="130"/>
                  </a:cubicBezTo>
                  <a:cubicBezTo>
                    <a:pt x="9" y="120"/>
                    <a:pt x="15" y="110"/>
                    <a:pt x="25" y="102"/>
                  </a:cubicBezTo>
                  <a:cubicBezTo>
                    <a:pt x="35" y="95"/>
                    <a:pt x="45" y="88"/>
                    <a:pt x="57" y="83"/>
                  </a:cubicBezTo>
                  <a:cubicBezTo>
                    <a:pt x="60" y="81"/>
                    <a:pt x="65" y="81"/>
                    <a:pt x="69" y="80"/>
                  </a:cubicBezTo>
                  <a:cubicBezTo>
                    <a:pt x="72" y="80"/>
                    <a:pt x="76" y="81"/>
                    <a:pt x="78" y="80"/>
                  </a:cubicBezTo>
                  <a:cubicBezTo>
                    <a:pt x="86" y="76"/>
                    <a:pt x="93" y="76"/>
                    <a:pt x="101" y="74"/>
                  </a:cubicBezTo>
                  <a:cubicBezTo>
                    <a:pt x="111" y="71"/>
                    <a:pt x="121" y="69"/>
                    <a:pt x="131" y="70"/>
                  </a:cubicBezTo>
                  <a:cubicBezTo>
                    <a:pt x="137" y="71"/>
                    <a:pt x="138" y="69"/>
                    <a:pt x="141" y="60"/>
                  </a:cubicBezTo>
                  <a:cubicBezTo>
                    <a:pt x="133" y="57"/>
                    <a:pt x="128" y="49"/>
                    <a:pt x="121" y="42"/>
                  </a:cubicBezTo>
                  <a:cubicBezTo>
                    <a:pt x="121" y="37"/>
                    <a:pt x="120" y="31"/>
                    <a:pt x="123" y="25"/>
                  </a:cubicBezTo>
                  <a:cubicBezTo>
                    <a:pt x="131" y="24"/>
                    <a:pt x="138" y="27"/>
                    <a:pt x="145" y="27"/>
                  </a:cubicBezTo>
                  <a:cubicBezTo>
                    <a:pt x="151" y="34"/>
                    <a:pt x="156" y="40"/>
                    <a:pt x="164" y="44"/>
                  </a:cubicBezTo>
                  <a:cubicBezTo>
                    <a:pt x="169" y="47"/>
                    <a:pt x="173" y="45"/>
                    <a:pt x="175" y="40"/>
                  </a:cubicBezTo>
                  <a:cubicBezTo>
                    <a:pt x="176" y="34"/>
                    <a:pt x="177" y="28"/>
                    <a:pt x="178" y="21"/>
                  </a:cubicBezTo>
                  <a:cubicBezTo>
                    <a:pt x="185" y="13"/>
                    <a:pt x="194" y="10"/>
                    <a:pt x="205" y="13"/>
                  </a:cubicBezTo>
                  <a:cubicBezTo>
                    <a:pt x="210" y="14"/>
                    <a:pt x="215" y="14"/>
                    <a:pt x="221" y="14"/>
                  </a:cubicBezTo>
                  <a:cubicBezTo>
                    <a:pt x="223" y="18"/>
                    <a:pt x="224" y="21"/>
                    <a:pt x="226" y="24"/>
                  </a:cubicBezTo>
                  <a:cubicBezTo>
                    <a:pt x="228" y="27"/>
                    <a:pt x="229" y="31"/>
                    <a:pt x="232" y="34"/>
                  </a:cubicBezTo>
                  <a:cubicBezTo>
                    <a:pt x="235" y="37"/>
                    <a:pt x="240" y="37"/>
                    <a:pt x="242" y="33"/>
                  </a:cubicBezTo>
                  <a:cubicBezTo>
                    <a:pt x="245" y="29"/>
                    <a:pt x="249" y="27"/>
                    <a:pt x="253" y="25"/>
                  </a:cubicBezTo>
                  <a:cubicBezTo>
                    <a:pt x="274" y="19"/>
                    <a:pt x="295" y="11"/>
                    <a:pt x="316" y="6"/>
                  </a:cubicBezTo>
                  <a:cubicBezTo>
                    <a:pt x="335" y="2"/>
                    <a:pt x="354" y="0"/>
                    <a:pt x="373" y="3"/>
                  </a:cubicBezTo>
                  <a:cubicBezTo>
                    <a:pt x="386" y="4"/>
                    <a:pt x="399" y="6"/>
                    <a:pt x="412" y="8"/>
                  </a:cubicBezTo>
                  <a:cubicBezTo>
                    <a:pt x="416" y="8"/>
                    <a:pt x="420" y="9"/>
                    <a:pt x="424" y="11"/>
                  </a:cubicBezTo>
                  <a:cubicBezTo>
                    <a:pt x="436" y="17"/>
                    <a:pt x="447" y="24"/>
                    <a:pt x="458" y="30"/>
                  </a:cubicBezTo>
                  <a:cubicBezTo>
                    <a:pt x="463" y="32"/>
                    <a:pt x="465" y="36"/>
                    <a:pt x="464" y="41"/>
                  </a:cubicBezTo>
                  <a:cubicBezTo>
                    <a:pt x="464" y="47"/>
                    <a:pt x="461" y="52"/>
                    <a:pt x="456" y="55"/>
                  </a:cubicBezTo>
                  <a:cubicBezTo>
                    <a:pt x="455" y="55"/>
                    <a:pt x="453" y="55"/>
                    <a:pt x="452" y="55"/>
                  </a:cubicBezTo>
                  <a:cubicBezTo>
                    <a:pt x="449" y="54"/>
                    <a:pt x="446" y="53"/>
                    <a:pt x="444" y="52"/>
                  </a:cubicBezTo>
                  <a:cubicBezTo>
                    <a:pt x="432" y="46"/>
                    <a:pt x="419" y="44"/>
                    <a:pt x="406" y="42"/>
                  </a:cubicBezTo>
                  <a:cubicBezTo>
                    <a:pt x="387" y="40"/>
                    <a:pt x="368" y="38"/>
                    <a:pt x="349" y="36"/>
                  </a:cubicBezTo>
                  <a:cubicBezTo>
                    <a:pt x="346" y="36"/>
                    <a:pt x="343" y="36"/>
                    <a:pt x="339" y="36"/>
                  </a:cubicBezTo>
                  <a:cubicBezTo>
                    <a:pt x="337" y="40"/>
                    <a:pt x="336" y="43"/>
                    <a:pt x="335" y="48"/>
                  </a:cubicBezTo>
                  <a:cubicBezTo>
                    <a:pt x="347" y="50"/>
                    <a:pt x="357" y="51"/>
                    <a:pt x="368" y="52"/>
                  </a:cubicBezTo>
                  <a:cubicBezTo>
                    <a:pt x="384" y="54"/>
                    <a:pt x="401" y="56"/>
                    <a:pt x="418" y="58"/>
                  </a:cubicBezTo>
                  <a:cubicBezTo>
                    <a:pt x="421" y="58"/>
                    <a:pt x="424" y="59"/>
                    <a:pt x="427" y="61"/>
                  </a:cubicBezTo>
                  <a:cubicBezTo>
                    <a:pt x="432" y="63"/>
                    <a:pt x="438" y="65"/>
                    <a:pt x="443" y="67"/>
                  </a:cubicBezTo>
                  <a:cubicBezTo>
                    <a:pt x="447" y="69"/>
                    <a:pt x="451" y="71"/>
                    <a:pt x="455" y="74"/>
                  </a:cubicBezTo>
                  <a:cubicBezTo>
                    <a:pt x="457" y="76"/>
                    <a:pt x="460" y="78"/>
                    <a:pt x="462" y="80"/>
                  </a:cubicBezTo>
                  <a:cubicBezTo>
                    <a:pt x="477" y="86"/>
                    <a:pt x="487" y="98"/>
                    <a:pt x="495" y="111"/>
                  </a:cubicBezTo>
                  <a:cubicBezTo>
                    <a:pt x="497" y="115"/>
                    <a:pt x="501" y="119"/>
                    <a:pt x="504" y="122"/>
                  </a:cubicBezTo>
                  <a:cubicBezTo>
                    <a:pt x="513" y="130"/>
                    <a:pt x="520" y="140"/>
                    <a:pt x="523" y="152"/>
                  </a:cubicBezTo>
                  <a:cubicBezTo>
                    <a:pt x="524" y="158"/>
                    <a:pt x="526" y="163"/>
                    <a:pt x="530" y="167"/>
                  </a:cubicBezTo>
                  <a:cubicBezTo>
                    <a:pt x="537" y="176"/>
                    <a:pt x="541" y="186"/>
                    <a:pt x="544" y="197"/>
                  </a:cubicBezTo>
                  <a:cubicBezTo>
                    <a:pt x="545" y="201"/>
                    <a:pt x="545" y="204"/>
                    <a:pt x="547" y="207"/>
                  </a:cubicBezTo>
                  <a:cubicBezTo>
                    <a:pt x="554" y="224"/>
                    <a:pt x="553" y="241"/>
                    <a:pt x="551" y="259"/>
                  </a:cubicBezTo>
                  <a:cubicBezTo>
                    <a:pt x="550" y="271"/>
                    <a:pt x="550" y="282"/>
                    <a:pt x="550" y="294"/>
                  </a:cubicBezTo>
                  <a:cubicBezTo>
                    <a:pt x="549" y="304"/>
                    <a:pt x="546" y="313"/>
                    <a:pt x="541" y="322"/>
                  </a:cubicBezTo>
                  <a:cubicBezTo>
                    <a:pt x="537" y="327"/>
                    <a:pt x="532" y="331"/>
                    <a:pt x="523" y="329"/>
                  </a:cubicBezTo>
                  <a:close/>
                </a:path>
              </a:pathLst>
            </a:custGeom>
            <a:solidFill>
              <a:srgbClr val="BD7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60" name="Freeform 75"/>
            <p:cNvSpPr>
              <a:spLocks noChangeArrowheads="1"/>
            </p:cNvSpPr>
            <p:nvPr/>
          </p:nvSpPr>
          <p:spPr bwMode="auto">
            <a:xfrm>
              <a:off x="2447925" y="4530725"/>
              <a:ext cx="1506537" cy="727075"/>
            </a:xfrm>
            <a:custGeom>
              <a:avLst/>
              <a:gdLst>
                <a:gd name="T0" fmla="*/ 2147483647 w 537"/>
                <a:gd name="T1" fmla="*/ 2147483647 h 259"/>
                <a:gd name="T2" fmla="*/ 2147483647 w 537"/>
                <a:gd name="T3" fmla="*/ 2147483647 h 259"/>
                <a:gd name="T4" fmla="*/ 2147483647 w 537"/>
                <a:gd name="T5" fmla="*/ 2147483647 h 259"/>
                <a:gd name="T6" fmla="*/ 2147483647 w 537"/>
                <a:gd name="T7" fmla="*/ 2147483647 h 259"/>
                <a:gd name="T8" fmla="*/ 2147483647 w 537"/>
                <a:gd name="T9" fmla="*/ 2147483647 h 259"/>
                <a:gd name="T10" fmla="*/ 2147483647 w 537"/>
                <a:gd name="T11" fmla="*/ 2147483647 h 259"/>
                <a:gd name="T12" fmla="*/ 2147483647 w 537"/>
                <a:gd name="T13" fmla="*/ 2147483647 h 259"/>
                <a:gd name="T14" fmla="*/ 2147483647 w 537"/>
                <a:gd name="T15" fmla="*/ 2147483647 h 259"/>
                <a:gd name="T16" fmla="*/ 2147483647 w 537"/>
                <a:gd name="T17" fmla="*/ 2147483647 h 259"/>
                <a:gd name="T18" fmla="*/ 2147483647 w 537"/>
                <a:gd name="T19" fmla="*/ 2147483647 h 259"/>
                <a:gd name="T20" fmla="*/ 2147483647 w 537"/>
                <a:gd name="T21" fmla="*/ 2147483647 h 259"/>
                <a:gd name="T22" fmla="*/ 2147483647 w 537"/>
                <a:gd name="T23" fmla="*/ 2147483647 h 259"/>
                <a:gd name="T24" fmla="*/ 2147483647 w 537"/>
                <a:gd name="T25" fmla="*/ 2147483647 h 259"/>
                <a:gd name="T26" fmla="*/ 2147483647 w 537"/>
                <a:gd name="T27" fmla="*/ 0 h 259"/>
                <a:gd name="T28" fmla="*/ 2147483647 w 537"/>
                <a:gd name="T29" fmla="*/ 2147483647 h 259"/>
                <a:gd name="T30" fmla="*/ 2147483647 w 537"/>
                <a:gd name="T31" fmla="*/ 2147483647 h 259"/>
                <a:gd name="T32" fmla="*/ 2147483647 w 537"/>
                <a:gd name="T33" fmla="*/ 2147483647 h 259"/>
                <a:gd name="T34" fmla="*/ 2147483647 w 537"/>
                <a:gd name="T35" fmla="*/ 2147483647 h 259"/>
                <a:gd name="T36" fmla="*/ 2147483647 w 537"/>
                <a:gd name="T37" fmla="*/ 2147483647 h 259"/>
                <a:gd name="T38" fmla="*/ 2147483647 w 537"/>
                <a:gd name="T39" fmla="*/ 2147483647 h 259"/>
                <a:gd name="T40" fmla="*/ 2147483647 w 537"/>
                <a:gd name="T41" fmla="*/ 2147483647 h 259"/>
                <a:gd name="T42" fmla="*/ 2147483647 w 537"/>
                <a:gd name="T43" fmla="*/ 2147483647 h 259"/>
                <a:gd name="T44" fmla="*/ 2147483647 w 537"/>
                <a:gd name="T45" fmla="*/ 2147483647 h 259"/>
                <a:gd name="T46" fmla="*/ 2147483647 w 537"/>
                <a:gd name="T47" fmla="*/ 2147483647 h 259"/>
                <a:gd name="T48" fmla="*/ 2147483647 w 537"/>
                <a:gd name="T49" fmla="*/ 2147483647 h 259"/>
                <a:gd name="T50" fmla="*/ 2147483647 w 537"/>
                <a:gd name="T51" fmla="*/ 2147483647 h 259"/>
                <a:gd name="T52" fmla="*/ 2147483647 w 537"/>
                <a:gd name="T53" fmla="*/ 2147483647 h 259"/>
                <a:gd name="T54" fmla="*/ 2147483647 w 537"/>
                <a:gd name="T55" fmla="*/ 2147483647 h 259"/>
                <a:gd name="T56" fmla="*/ 2147483647 w 537"/>
                <a:gd name="T57" fmla="*/ 2147483647 h 259"/>
                <a:gd name="T58" fmla="*/ 2147483647 w 537"/>
                <a:gd name="T59" fmla="*/ 2147483647 h 259"/>
                <a:gd name="T60" fmla="*/ 2147483647 w 537"/>
                <a:gd name="T61" fmla="*/ 2147483647 h 259"/>
                <a:gd name="T62" fmla="*/ 2147483647 w 537"/>
                <a:gd name="T63" fmla="*/ 2147483647 h 259"/>
                <a:gd name="T64" fmla="*/ 2147483647 w 537"/>
                <a:gd name="T65" fmla="*/ 2147483647 h 259"/>
                <a:gd name="T66" fmla="*/ 2147483647 w 537"/>
                <a:gd name="T67" fmla="*/ 2147483647 h 259"/>
                <a:gd name="T68" fmla="*/ 2147483647 w 537"/>
                <a:gd name="T69" fmla="*/ 2147483647 h 259"/>
                <a:gd name="T70" fmla="*/ 2147483647 w 537"/>
                <a:gd name="T71" fmla="*/ 2147483647 h 259"/>
                <a:gd name="T72" fmla="*/ 2147483647 w 537"/>
                <a:gd name="T73" fmla="*/ 2147483647 h 259"/>
                <a:gd name="T74" fmla="*/ 2147483647 w 537"/>
                <a:gd name="T75" fmla="*/ 2147483647 h 259"/>
                <a:gd name="T76" fmla="*/ 2147483647 w 537"/>
                <a:gd name="T77" fmla="*/ 2147483647 h 259"/>
                <a:gd name="T78" fmla="*/ 2147483647 w 537"/>
                <a:gd name="T79" fmla="*/ 2147483647 h 259"/>
                <a:gd name="T80" fmla="*/ 2147483647 w 537"/>
                <a:gd name="T81" fmla="*/ 2147483647 h 259"/>
                <a:gd name="T82" fmla="*/ 2147483647 w 537"/>
                <a:gd name="T83" fmla="*/ 2147483647 h 259"/>
                <a:gd name="T84" fmla="*/ 2147483647 w 537"/>
                <a:gd name="T85" fmla="*/ 2147483647 h 259"/>
                <a:gd name="T86" fmla="*/ 2147483647 w 537"/>
                <a:gd name="T87" fmla="*/ 2147483647 h 259"/>
                <a:gd name="T88" fmla="*/ 2147483647 w 537"/>
                <a:gd name="T89" fmla="*/ 2147483647 h 259"/>
                <a:gd name="T90" fmla="*/ 2147483647 w 537"/>
                <a:gd name="T91" fmla="*/ 2147483647 h 259"/>
                <a:gd name="T92" fmla="*/ 2147483647 w 537"/>
                <a:gd name="T93" fmla="*/ 2147483647 h 259"/>
                <a:gd name="T94" fmla="*/ 2147483647 w 537"/>
                <a:gd name="T95" fmla="*/ 2147483647 h 259"/>
                <a:gd name="T96" fmla="*/ 2147483647 w 537"/>
                <a:gd name="T97" fmla="*/ 2147483647 h 259"/>
                <a:gd name="T98" fmla="*/ 2147483647 w 537"/>
                <a:gd name="T99" fmla="*/ 2147483647 h 259"/>
                <a:gd name="T100" fmla="*/ 2147483647 w 537"/>
                <a:gd name="T101" fmla="*/ 2147483647 h 259"/>
                <a:gd name="T102" fmla="*/ 2147483647 w 537"/>
                <a:gd name="T103" fmla="*/ 2147483647 h 259"/>
                <a:gd name="T104" fmla="*/ 2147483647 w 537"/>
                <a:gd name="T105" fmla="*/ 2147483647 h 259"/>
                <a:gd name="T106" fmla="*/ 2147483647 w 537"/>
                <a:gd name="T107" fmla="*/ 2147483647 h 25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37" h="259">
                  <a:moveTo>
                    <a:pt x="536" y="68"/>
                  </a:moveTo>
                  <a:cubicBezTo>
                    <a:pt x="533" y="70"/>
                    <a:pt x="531" y="71"/>
                    <a:pt x="529" y="72"/>
                  </a:cubicBezTo>
                  <a:cubicBezTo>
                    <a:pt x="517" y="82"/>
                    <a:pt x="504" y="82"/>
                    <a:pt x="490" y="79"/>
                  </a:cubicBezTo>
                  <a:cubicBezTo>
                    <a:pt x="479" y="76"/>
                    <a:pt x="468" y="69"/>
                    <a:pt x="459" y="60"/>
                  </a:cubicBezTo>
                  <a:cubicBezTo>
                    <a:pt x="449" y="49"/>
                    <a:pt x="438" y="38"/>
                    <a:pt x="432" y="23"/>
                  </a:cubicBezTo>
                  <a:cubicBezTo>
                    <a:pt x="430" y="20"/>
                    <a:pt x="428" y="18"/>
                    <a:pt x="426" y="14"/>
                  </a:cubicBezTo>
                  <a:cubicBezTo>
                    <a:pt x="413" y="23"/>
                    <a:pt x="402" y="31"/>
                    <a:pt x="391" y="39"/>
                  </a:cubicBezTo>
                  <a:cubicBezTo>
                    <a:pt x="382" y="45"/>
                    <a:pt x="374" y="51"/>
                    <a:pt x="365" y="56"/>
                  </a:cubicBezTo>
                  <a:cubicBezTo>
                    <a:pt x="352" y="62"/>
                    <a:pt x="339" y="67"/>
                    <a:pt x="326" y="72"/>
                  </a:cubicBezTo>
                  <a:cubicBezTo>
                    <a:pt x="316" y="76"/>
                    <a:pt x="304" y="78"/>
                    <a:pt x="293" y="75"/>
                  </a:cubicBezTo>
                  <a:cubicBezTo>
                    <a:pt x="283" y="73"/>
                    <a:pt x="273" y="70"/>
                    <a:pt x="264" y="67"/>
                  </a:cubicBezTo>
                  <a:cubicBezTo>
                    <a:pt x="256" y="64"/>
                    <a:pt x="249" y="53"/>
                    <a:pt x="250" y="44"/>
                  </a:cubicBezTo>
                  <a:cubicBezTo>
                    <a:pt x="251" y="39"/>
                    <a:pt x="252" y="33"/>
                    <a:pt x="254" y="28"/>
                  </a:cubicBezTo>
                  <a:cubicBezTo>
                    <a:pt x="256" y="19"/>
                    <a:pt x="258" y="11"/>
                    <a:pt x="261" y="0"/>
                  </a:cubicBezTo>
                  <a:cubicBezTo>
                    <a:pt x="253" y="5"/>
                    <a:pt x="247" y="8"/>
                    <a:pt x="241" y="11"/>
                  </a:cubicBezTo>
                  <a:cubicBezTo>
                    <a:pt x="225" y="17"/>
                    <a:pt x="209" y="23"/>
                    <a:pt x="193" y="30"/>
                  </a:cubicBezTo>
                  <a:cubicBezTo>
                    <a:pt x="182" y="34"/>
                    <a:pt x="172" y="36"/>
                    <a:pt x="160" y="37"/>
                  </a:cubicBezTo>
                  <a:cubicBezTo>
                    <a:pt x="149" y="38"/>
                    <a:pt x="138" y="39"/>
                    <a:pt x="128" y="43"/>
                  </a:cubicBezTo>
                  <a:cubicBezTo>
                    <a:pt x="123" y="45"/>
                    <a:pt x="117" y="44"/>
                    <a:pt x="111" y="44"/>
                  </a:cubicBezTo>
                  <a:cubicBezTo>
                    <a:pt x="106" y="44"/>
                    <a:pt x="102" y="43"/>
                    <a:pt x="97" y="43"/>
                  </a:cubicBezTo>
                  <a:cubicBezTo>
                    <a:pt x="88" y="43"/>
                    <a:pt x="79" y="41"/>
                    <a:pt x="72" y="36"/>
                  </a:cubicBezTo>
                  <a:cubicBezTo>
                    <a:pt x="71" y="36"/>
                    <a:pt x="70" y="36"/>
                    <a:pt x="69" y="37"/>
                  </a:cubicBezTo>
                  <a:cubicBezTo>
                    <a:pt x="68" y="40"/>
                    <a:pt x="68" y="43"/>
                    <a:pt x="67" y="46"/>
                  </a:cubicBezTo>
                  <a:cubicBezTo>
                    <a:pt x="67" y="48"/>
                    <a:pt x="66" y="51"/>
                    <a:pt x="66" y="53"/>
                  </a:cubicBezTo>
                  <a:cubicBezTo>
                    <a:pt x="64" y="56"/>
                    <a:pt x="62" y="57"/>
                    <a:pt x="59" y="56"/>
                  </a:cubicBezTo>
                  <a:cubicBezTo>
                    <a:pt x="57" y="56"/>
                    <a:pt x="55" y="54"/>
                    <a:pt x="54" y="52"/>
                  </a:cubicBezTo>
                  <a:cubicBezTo>
                    <a:pt x="53" y="50"/>
                    <a:pt x="53" y="48"/>
                    <a:pt x="54" y="46"/>
                  </a:cubicBezTo>
                  <a:cubicBezTo>
                    <a:pt x="55" y="40"/>
                    <a:pt x="52" y="35"/>
                    <a:pt x="49" y="30"/>
                  </a:cubicBezTo>
                  <a:cubicBezTo>
                    <a:pt x="46" y="24"/>
                    <a:pt x="40" y="19"/>
                    <a:pt x="34" y="14"/>
                  </a:cubicBezTo>
                  <a:cubicBezTo>
                    <a:pt x="28" y="8"/>
                    <a:pt x="22" y="8"/>
                    <a:pt x="16" y="13"/>
                  </a:cubicBezTo>
                  <a:cubicBezTo>
                    <a:pt x="9" y="19"/>
                    <a:pt x="4" y="25"/>
                    <a:pt x="3" y="34"/>
                  </a:cubicBezTo>
                  <a:cubicBezTo>
                    <a:pt x="3" y="39"/>
                    <a:pt x="3" y="44"/>
                    <a:pt x="2" y="48"/>
                  </a:cubicBezTo>
                  <a:cubicBezTo>
                    <a:pt x="0" y="56"/>
                    <a:pt x="1" y="64"/>
                    <a:pt x="7" y="71"/>
                  </a:cubicBezTo>
                  <a:cubicBezTo>
                    <a:pt x="8" y="73"/>
                    <a:pt x="9" y="75"/>
                    <a:pt x="11" y="78"/>
                  </a:cubicBezTo>
                  <a:cubicBezTo>
                    <a:pt x="14" y="84"/>
                    <a:pt x="19" y="88"/>
                    <a:pt x="26" y="90"/>
                  </a:cubicBezTo>
                  <a:cubicBezTo>
                    <a:pt x="31" y="92"/>
                    <a:pt x="36" y="94"/>
                    <a:pt x="42" y="97"/>
                  </a:cubicBezTo>
                  <a:cubicBezTo>
                    <a:pt x="43" y="105"/>
                    <a:pt x="44" y="112"/>
                    <a:pt x="46" y="118"/>
                  </a:cubicBezTo>
                  <a:cubicBezTo>
                    <a:pt x="52" y="139"/>
                    <a:pt x="60" y="158"/>
                    <a:pt x="76" y="173"/>
                  </a:cubicBezTo>
                  <a:cubicBezTo>
                    <a:pt x="79" y="175"/>
                    <a:pt x="82" y="178"/>
                    <a:pt x="84" y="181"/>
                  </a:cubicBezTo>
                  <a:cubicBezTo>
                    <a:pt x="92" y="193"/>
                    <a:pt x="103" y="201"/>
                    <a:pt x="115" y="208"/>
                  </a:cubicBezTo>
                  <a:cubicBezTo>
                    <a:pt x="122" y="213"/>
                    <a:pt x="129" y="218"/>
                    <a:pt x="137" y="222"/>
                  </a:cubicBezTo>
                  <a:cubicBezTo>
                    <a:pt x="152" y="231"/>
                    <a:pt x="168" y="241"/>
                    <a:pt x="186" y="244"/>
                  </a:cubicBezTo>
                  <a:cubicBezTo>
                    <a:pt x="200" y="246"/>
                    <a:pt x="214" y="249"/>
                    <a:pt x="227" y="251"/>
                  </a:cubicBezTo>
                  <a:cubicBezTo>
                    <a:pt x="237" y="252"/>
                    <a:pt x="247" y="253"/>
                    <a:pt x="257" y="254"/>
                  </a:cubicBezTo>
                  <a:cubicBezTo>
                    <a:pt x="275" y="257"/>
                    <a:pt x="294" y="259"/>
                    <a:pt x="312" y="256"/>
                  </a:cubicBezTo>
                  <a:cubicBezTo>
                    <a:pt x="321" y="255"/>
                    <a:pt x="329" y="256"/>
                    <a:pt x="337" y="254"/>
                  </a:cubicBezTo>
                  <a:cubicBezTo>
                    <a:pt x="361" y="250"/>
                    <a:pt x="385" y="244"/>
                    <a:pt x="408" y="237"/>
                  </a:cubicBezTo>
                  <a:cubicBezTo>
                    <a:pt x="412" y="236"/>
                    <a:pt x="416" y="235"/>
                    <a:pt x="420" y="233"/>
                  </a:cubicBezTo>
                  <a:cubicBezTo>
                    <a:pt x="431" y="228"/>
                    <a:pt x="442" y="223"/>
                    <a:pt x="453" y="217"/>
                  </a:cubicBezTo>
                  <a:cubicBezTo>
                    <a:pt x="457" y="215"/>
                    <a:pt x="461" y="214"/>
                    <a:pt x="463" y="211"/>
                  </a:cubicBezTo>
                  <a:cubicBezTo>
                    <a:pt x="466" y="205"/>
                    <a:pt x="472" y="203"/>
                    <a:pt x="476" y="198"/>
                  </a:cubicBezTo>
                  <a:cubicBezTo>
                    <a:pt x="487" y="185"/>
                    <a:pt x="499" y="173"/>
                    <a:pt x="507" y="159"/>
                  </a:cubicBezTo>
                  <a:cubicBezTo>
                    <a:pt x="519" y="138"/>
                    <a:pt x="528" y="115"/>
                    <a:pt x="534" y="91"/>
                  </a:cubicBezTo>
                  <a:cubicBezTo>
                    <a:pt x="536" y="84"/>
                    <a:pt x="537" y="77"/>
                    <a:pt x="536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61" name="Freeform 76"/>
            <p:cNvSpPr>
              <a:spLocks noChangeArrowheads="1"/>
            </p:cNvSpPr>
            <p:nvPr/>
          </p:nvSpPr>
          <p:spPr bwMode="auto">
            <a:xfrm>
              <a:off x="2270125" y="5105400"/>
              <a:ext cx="1066800" cy="539750"/>
            </a:xfrm>
            <a:custGeom>
              <a:avLst/>
              <a:gdLst>
                <a:gd name="T0" fmla="*/ 2147483647 w 380"/>
                <a:gd name="T1" fmla="*/ 2147483647 h 192"/>
                <a:gd name="T2" fmla="*/ 2147483647 w 380"/>
                <a:gd name="T3" fmla="*/ 2147483647 h 192"/>
                <a:gd name="T4" fmla="*/ 2147483647 w 380"/>
                <a:gd name="T5" fmla="*/ 2147483647 h 192"/>
                <a:gd name="T6" fmla="*/ 2147483647 w 380"/>
                <a:gd name="T7" fmla="*/ 2147483647 h 192"/>
                <a:gd name="T8" fmla="*/ 2147483647 w 380"/>
                <a:gd name="T9" fmla="*/ 2147483647 h 192"/>
                <a:gd name="T10" fmla="*/ 2147483647 w 380"/>
                <a:gd name="T11" fmla="*/ 2147483647 h 192"/>
                <a:gd name="T12" fmla="*/ 2147483647 w 380"/>
                <a:gd name="T13" fmla="*/ 2147483647 h 192"/>
                <a:gd name="T14" fmla="*/ 2147483647 w 380"/>
                <a:gd name="T15" fmla="*/ 2147483647 h 192"/>
                <a:gd name="T16" fmla="*/ 2147483647 w 380"/>
                <a:gd name="T17" fmla="*/ 2147483647 h 192"/>
                <a:gd name="T18" fmla="*/ 2147483647 w 380"/>
                <a:gd name="T19" fmla="*/ 2147483647 h 192"/>
                <a:gd name="T20" fmla="*/ 2147483647 w 380"/>
                <a:gd name="T21" fmla="*/ 2147483647 h 192"/>
                <a:gd name="T22" fmla="*/ 2147483647 w 380"/>
                <a:gd name="T23" fmla="*/ 2147483647 h 192"/>
                <a:gd name="T24" fmla="*/ 2147483647 w 380"/>
                <a:gd name="T25" fmla="*/ 2147483647 h 192"/>
                <a:gd name="T26" fmla="*/ 2147483647 w 380"/>
                <a:gd name="T27" fmla="*/ 2147483647 h 192"/>
                <a:gd name="T28" fmla="*/ 2147483647 w 380"/>
                <a:gd name="T29" fmla="*/ 2147483647 h 192"/>
                <a:gd name="T30" fmla="*/ 2147483647 w 380"/>
                <a:gd name="T31" fmla="*/ 2147483647 h 192"/>
                <a:gd name="T32" fmla="*/ 2147483647 w 380"/>
                <a:gd name="T33" fmla="*/ 2147483647 h 192"/>
                <a:gd name="T34" fmla="*/ 2147483647 w 380"/>
                <a:gd name="T35" fmla="*/ 2147483647 h 192"/>
                <a:gd name="T36" fmla="*/ 2147483647 w 380"/>
                <a:gd name="T37" fmla="*/ 2147483647 h 192"/>
                <a:gd name="T38" fmla="*/ 2147483647 w 380"/>
                <a:gd name="T39" fmla="*/ 2147483647 h 192"/>
                <a:gd name="T40" fmla="*/ 2147483647 w 380"/>
                <a:gd name="T41" fmla="*/ 2147483647 h 192"/>
                <a:gd name="T42" fmla="*/ 2147483647 w 380"/>
                <a:gd name="T43" fmla="*/ 2147483647 h 192"/>
                <a:gd name="T44" fmla="*/ 2147483647 w 380"/>
                <a:gd name="T45" fmla="*/ 2147483647 h 192"/>
                <a:gd name="T46" fmla="*/ 2147483647 w 380"/>
                <a:gd name="T47" fmla="*/ 2147483647 h 192"/>
                <a:gd name="T48" fmla="*/ 2147483647 w 380"/>
                <a:gd name="T49" fmla="*/ 2147483647 h 192"/>
                <a:gd name="T50" fmla="*/ 2147483647 w 380"/>
                <a:gd name="T51" fmla="*/ 2147483647 h 192"/>
                <a:gd name="T52" fmla="*/ 2147483647 w 380"/>
                <a:gd name="T53" fmla="*/ 2147483647 h 192"/>
                <a:gd name="T54" fmla="*/ 2147483647 w 380"/>
                <a:gd name="T55" fmla="*/ 2147483647 h 192"/>
                <a:gd name="T56" fmla="*/ 2147483647 w 380"/>
                <a:gd name="T57" fmla="*/ 2147483647 h 192"/>
                <a:gd name="T58" fmla="*/ 2147483647 w 380"/>
                <a:gd name="T59" fmla="*/ 2147483647 h 192"/>
                <a:gd name="T60" fmla="*/ 2147483647 w 380"/>
                <a:gd name="T61" fmla="*/ 2147483647 h 192"/>
                <a:gd name="T62" fmla="*/ 2147483647 w 380"/>
                <a:gd name="T63" fmla="*/ 2147483647 h 192"/>
                <a:gd name="T64" fmla="*/ 2147483647 w 380"/>
                <a:gd name="T65" fmla="*/ 2147483647 h 192"/>
                <a:gd name="T66" fmla="*/ 2147483647 w 380"/>
                <a:gd name="T67" fmla="*/ 2147483647 h 192"/>
                <a:gd name="T68" fmla="*/ 2147483647 w 380"/>
                <a:gd name="T69" fmla="*/ 2147483647 h 192"/>
                <a:gd name="T70" fmla="*/ 2147483647 w 380"/>
                <a:gd name="T71" fmla="*/ 2147483647 h 192"/>
                <a:gd name="T72" fmla="*/ 2147483647 w 380"/>
                <a:gd name="T73" fmla="*/ 2147483647 h 192"/>
                <a:gd name="T74" fmla="*/ 2147483647 w 380"/>
                <a:gd name="T75" fmla="*/ 2147483647 h 192"/>
                <a:gd name="T76" fmla="*/ 2147483647 w 380"/>
                <a:gd name="T77" fmla="*/ 2147483647 h 192"/>
                <a:gd name="T78" fmla="*/ 2147483647 w 380"/>
                <a:gd name="T79" fmla="*/ 2147483647 h 192"/>
                <a:gd name="T80" fmla="*/ 2147483647 w 380"/>
                <a:gd name="T81" fmla="*/ 2147483647 h 192"/>
                <a:gd name="T82" fmla="*/ 2147483647 w 380"/>
                <a:gd name="T83" fmla="*/ 2147483647 h 192"/>
                <a:gd name="T84" fmla="*/ 2147483647 w 380"/>
                <a:gd name="T85" fmla="*/ 2147483647 h 192"/>
                <a:gd name="T86" fmla="*/ 2147483647 w 380"/>
                <a:gd name="T87" fmla="*/ 2147483647 h 192"/>
                <a:gd name="T88" fmla="*/ 2147483647 w 380"/>
                <a:gd name="T89" fmla="*/ 2147483647 h 192"/>
                <a:gd name="T90" fmla="*/ 2147483647 w 380"/>
                <a:gd name="T91" fmla="*/ 2147483647 h 192"/>
                <a:gd name="T92" fmla="*/ 2147483647 w 380"/>
                <a:gd name="T93" fmla="*/ 2147483647 h 192"/>
                <a:gd name="T94" fmla="*/ 2147483647 w 380"/>
                <a:gd name="T95" fmla="*/ 2147483647 h 192"/>
                <a:gd name="T96" fmla="*/ 2147483647 w 380"/>
                <a:gd name="T97" fmla="*/ 2147483647 h 192"/>
                <a:gd name="T98" fmla="*/ 2147483647 w 380"/>
                <a:gd name="T99" fmla="*/ 2147483647 h 192"/>
                <a:gd name="T100" fmla="*/ 2147483647 w 380"/>
                <a:gd name="T101" fmla="*/ 2147483647 h 192"/>
                <a:gd name="T102" fmla="*/ 2147483647 w 380"/>
                <a:gd name="T103" fmla="*/ 2147483647 h 192"/>
                <a:gd name="T104" fmla="*/ 2147483647 w 380"/>
                <a:gd name="T105" fmla="*/ 2147483647 h 192"/>
                <a:gd name="T106" fmla="*/ 2147483647 w 380"/>
                <a:gd name="T107" fmla="*/ 0 h 192"/>
                <a:gd name="T108" fmla="*/ 2147483647 w 380"/>
                <a:gd name="T109" fmla="*/ 2147483647 h 19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80" h="192">
                  <a:moveTo>
                    <a:pt x="227" y="54"/>
                  </a:moveTo>
                  <a:cubicBezTo>
                    <a:pt x="229" y="63"/>
                    <a:pt x="231" y="70"/>
                    <a:pt x="233" y="78"/>
                  </a:cubicBezTo>
                  <a:cubicBezTo>
                    <a:pt x="234" y="82"/>
                    <a:pt x="235" y="86"/>
                    <a:pt x="237" y="90"/>
                  </a:cubicBezTo>
                  <a:cubicBezTo>
                    <a:pt x="239" y="96"/>
                    <a:pt x="242" y="101"/>
                    <a:pt x="249" y="102"/>
                  </a:cubicBezTo>
                  <a:cubicBezTo>
                    <a:pt x="257" y="108"/>
                    <a:pt x="267" y="108"/>
                    <a:pt x="276" y="109"/>
                  </a:cubicBezTo>
                  <a:cubicBezTo>
                    <a:pt x="279" y="109"/>
                    <a:pt x="283" y="109"/>
                    <a:pt x="285" y="107"/>
                  </a:cubicBezTo>
                  <a:cubicBezTo>
                    <a:pt x="298" y="97"/>
                    <a:pt x="311" y="86"/>
                    <a:pt x="323" y="76"/>
                  </a:cubicBezTo>
                  <a:cubicBezTo>
                    <a:pt x="324" y="75"/>
                    <a:pt x="325" y="73"/>
                    <a:pt x="327" y="71"/>
                  </a:cubicBezTo>
                  <a:cubicBezTo>
                    <a:pt x="335" y="72"/>
                    <a:pt x="342" y="73"/>
                    <a:pt x="350" y="73"/>
                  </a:cubicBezTo>
                  <a:cubicBezTo>
                    <a:pt x="358" y="73"/>
                    <a:pt x="366" y="73"/>
                    <a:pt x="375" y="73"/>
                  </a:cubicBezTo>
                  <a:cubicBezTo>
                    <a:pt x="377" y="78"/>
                    <a:pt x="379" y="84"/>
                    <a:pt x="378" y="90"/>
                  </a:cubicBezTo>
                  <a:cubicBezTo>
                    <a:pt x="378" y="95"/>
                    <a:pt x="377" y="100"/>
                    <a:pt x="378" y="104"/>
                  </a:cubicBezTo>
                  <a:cubicBezTo>
                    <a:pt x="380" y="113"/>
                    <a:pt x="378" y="122"/>
                    <a:pt x="378" y="131"/>
                  </a:cubicBezTo>
                  <a:cubicBezTo>
                    <a:pt x="377" y="138"/>
                    <a:pt x="374" y="144"/>
                    <a:pt x="368" y="148"/>
                  </a:cubicBezTo>
                  <a:cubicBezTo>
                    <a:pt x="357" y="158"/>
                    <a:pt x="345" y="167"/>
                    <a:pt x="331" y="170"/>
                  </a:cubicBezTo>
                  <a:cubicBezTo>
                    <a:pt x="315" y="173"/>
                    <a:pt x="301" y="180"/>
                    <a:pt x="285" y="180"/>
                  </a:cubicBezTo>
                  <a:cubicBezTo>
                    <a:pt x="277" y="180"/>
                    <a:pt x="270" y="183"/>
                    <a:pt x="263" y="183"/>
                  </a:cubicBezTo>
                  <a:cubicBezTo>
                    <a:pt x="260" y="182"/>
                    <a:pt x="258" y="184"/>
                    <a:pt x="256" y="185"/>
                  </a:cubicBezTo>
                  <a:cubicBezTo>
                    <a:pt x="250" y="188"/>
                    <a:pt x="245" y="189"/>
                    <a:pt x="238" y="188"/>
                  </a:cubicBezTo>
                  <a:cubicBezTo>
                    <a:pt x="233" y="188"/>
                    <a:pt x="228" y="188"/>
                    <a:pt x="223" y="188"/>
                  </a:cubicBezTo>
                  <a:cubicBezTo>
                    <a:pt x="219" y="189"/>
                    <a:pt x="215" y="189"/>
                    <a:pt x="211" y="189"/>
                  </a:cubicBezTo>
                  <a:cubicBezTo>
                    <a:pt x="206" y="188"/>
                    <a:pt x="200" y="188"/>
                    <a:pt x="195" y="190"/>
                  </a:cubicBezTo>
                  <a:cubicBezTo>
                    <a:pt x="190" y="192"/>
                    <a:pt x="184" y="191"/>
                    <a:pt x="179" y="190"/>
                  </a:cubicBezTo>
                  <a:cubicBezTo>
                    <a:pt x="175" y="183"/>
                    <a:pt x="175" y="176"/>
                    <a:pt x="175" y="168"/>
                  </a:cubicBezTo>
                  <a:cubicBezTo>
                    <a:pt x="176" y="160"/>
                    <a:pt x="176" y="152"/>
                    <a:pt x="174" y="143"/>
                  </a:cubicBezTo>
                  <a:cubicBezTo>
                    <a:pt x="174" y="140"/>
                    <a:pt x="174" y="137"/>
                    <a:pt x="174" y="133"/>
                  </a:cubicBezTo>
                  <a:cubicBezTo>
                    <a:pt x="174" y="130"/>
                    <a:pt x="175" y="127"/>
                    <a:pt x="174" y="124"/>
                  </a:cubicBezTo>
                  <a:cubicBezTo>
                    <a:pt x="172" y="116"/>
                    <a:pt x="173" y="109"/>
                    <a:pt x="173" y="101"/>
                  </a:cubicBezTo>
                  <a:cubicBezTo>
                    <a:pt x="173" y="96"/>
                    <a:pt x="172" y="91"/>
                    <a:pt x="172" y="86"/>
                  </a:cubicBezTo>
                  <a:cubicBezTo>
                    <a:pt x="172" y="83"/>
                    <a:pt x="171" y="79"/>
                    <a:pt x="171" y="75"/>
                  </a:cubicBezTo>
                  <a:cubicBezTo>
                    <a:pt x="171" y="68"/>
                    <a:pt x="167" y="63"/>
                    <a:pt x="164" y="57"/>
                  </a:cubicBezTo>
                  <a:cubicBezTo>
                    <a:pt x="162" y="55"/>
                    <a:pt x="159" y="54"/>
                    <a:pt x="157" y="53"/>
                  </a:cubicBezTo>
                  <a:cubicBezTo>
                    <a:pt x="147" y="49"/>
                    <a:pt x="137" y="53"/>
                    <a:pt x="127" y="55"/>
                  </a:cubicBezTo>
                  <a:cubicBezTo>
                    <a:pt x="125" y="55"/>
                    <a:pt x="122" y="57"/>
                    <a:pt x="121" y="59"/>
                  </a:cubicBezTo>
                  <a:cubicBezTo>
                    <a:pt x="118" y="62"/>
                    <a:pt x="116" y="66"/>
                    <a:pt x="110" y="66"/>
                  </a:cubicBezTo>
                  <a:cubicBezTo>
                    <a:pt x="109" y="66"/>
                    <a:pt x="106" y="69"/>
                    <a:pt x="106" y="71"/>
                  </a:cubicBezTo>
                  <a:cubicBezTo>
                    <a:pt x="105" y="73"/>
                    <a:pt x="106" y="76"/>
                    <a:pt x="106" y="79"/>
                  </a:cubicBezTo>
                  <a:cubicBezTo>
                    <a:pt x="105" y="85"/>
                    <a:pt x="105" y="90"/>
                    <a:pt x="104" y="96"/>
                  </a:cubicBezTo>
                  <a:cubicBezTo>
                    <a:pt x="104" y="101"/>
                    <a:pt x="104" y="106"/>
                    <a:pt x="104" y="111"/>
                  </a:cubicBezTo>
                  <a:cubicBezTo>
                    <a:pt x="106" y="130"/>
                    <a:pt x="107" y="149"/>
                    <a:pt x="109" y="168"/>
                  </a:cubicBezTo>
                  <a:cubicBezTo>
                    <a:pt x="109" y="172"/>
                    <a:pt x="109" y="176"/>
                    <a:pt x="109" y="179"/>
                  </a:cubicBezTo>
                  <a:cubicBezTo>
                    <a:pt x="106" y="182"/>
                    <a:pt x="103" y="180"/>
                    <a:pt x="100" y="180"/>
                  </a:cubicBezTo>
                  <a:cubicBezTo>
                    <a:pt x="95" y="180"/>
                    <a:pt x="90" y="179"/>
                    <a:pt x="85" y="180"/>
                  </a:cubicBezTo>
                  <a:cubicBezTo>
                    <a:pt x="80" y="180"/>
                    <a:pt x="77" y="179"/>
                    <a:pt x="73" y="176"/>
                  </a:cubicBezTo>
                  <a:cubicBezTo>
                    <a:pt x="71" y="175"/>
                    <a:pt x="69" y="174"/>
                    <a:pt x="67" y="173"/>
                  </a:cubicBezTo>
                  <a:cubicBezTo>
                    <a:pt x="52" y="169"/>
                    <a:pt x="39" y="160"/>
                    <a:pt x="28" y="150"/>
                  </a:cubicBezTo>
                  <a:cubicBezTo>
                    <a:pt x="24" y="146"/>
                    <a:pt x="19" y="144"/>
                    <a:pt x="15" y="141"/>
                  </a:cubicBezTo>
                  <a:cubicBezTo>
                    <a:pt x="12" y="139"/>
                    <a:pt x="10" y="138"/>
                    <a:pt x="7" y="135"/>
                  </a:cubicBezTo>
                  <a:cubicBezTo>
                    <a:pt x="0" y="127"/>
                    <a:pt x="0" y="125"/>
                    <a:pt x="6" y="116"/>
                  </a:cubicBezTo>
                  <a:cubicBezTo>
                    <a:pt x="16" y="101"/>
                    <a:pt x="27" y="86"/>
                    <a:pt x="42" y="75"/>
                  </a:cubicBezTo>
                  <a:cubicBezTo>
                    <a:pt x="44" y="73"/>
                    <a:pt x="46" y="71"/>
                    <a:pt x="48" y="69"/>
                  </a:cubicBezTo>
                  <a:cubicBezTo>
                    <a:pt x="55" y="61"/>
                    <a:pt x="63" y="55"/>
                    <a:pt x="72" y="50"/>
                  </a:cubicBezTo>
                  <a:cubicBezTo>
                    <a:pt x="77" y="47"/>
                    <a:pt x="82" y="42"/>
                    <a:pt x="86" y="37"/>
                  </a:cubicBezTo>
                  <a:cubicBezTo>
                    <a:pt x="102" y="21"/>
                    <a:pt x="119" y="10"/>
                    <a:pt x="138" y="0"/>
                  </a:cubicBezTo>
                  <a:cubicBezTo>
                    <a:pt x="167" y="21"/>
                    <a:pt x="196" y="40"/>
                    <a:pt x="227" y="54"/>
                  </a:cubicBezTo>
                  <a:close/>
                </a:path>
              </a:pathLst>
            </a:custGeom>
            <a:solidFill>
              <a:srgbClr val="D64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62" name="Freeform 77"/>
            <p:cNvSpPr>
              <a:spLocks noChangeArrowheads="1"/>
            </p:cNvSpPr>
            <p:nvPr/>
          </p:nvSpPr>
          <p:spPr bwMode="auto">
            <a:xfrm>
              <a:off x="1860550" y="4999038"/>
              <a:ext cx="657225" cy="500063"/>
            </a:xfrm>
            <a:custGeom>
              <a:avLst/>
              <a:gdLst>
                <a:gd name="T0" fmla="*/ 2147483647 w 234"/>
                <a:gd name="T1" fmla="*/ 2147483647 h 178"/>
                <a:gd name="T2" fmla="*/ 2147483647 w 234"/>
                <a:gd name="T3" fmla="*/ 2147483647 h 178"/>
                <a:gd name="T4" fmla="*/ 2147483647 w 234"/>
                <a:gd name="T5" fmla="*/ 2147483647 h 178"/>
                <a:gd name="T6" fmla="*/ 2147483647 w 234"/>
                <a:gd name="T7" fmla="*/ 2147483647 h 178"/>
                <a:gd name="T8" fmla="*/ 2147483647 w 234"/>
                <a:gd name="T9" fmla="*/ 2147483647 h 178"/>
                <a:gd name="T10" fmla="*/ 2147483647 w 234"/>
                <a:gd name="T11" fmla="*/ 2147483647 h 178"/>
                <a:gd name="T12" fmla="*/ 2147483647 w 234"/>
                <a:gd name="T13" fmla="*/ 2147483647 h 178"/>
                <a:gd name="T14" fmla="*/ 2147483647 w 234"/>
                <a:gd name="T15" fmla="*/ 2147483647 h 178"/>
                <a:gd name="T16" fmla="*/ 2147483647 w 234"/>
                <a:gd name="T17" fmla="*/ 2147483647 h 178"/>
                <a:gd name="T18" fmla="*/ 2147483647 w 234"/>
                <a:gd name="T19" fmla="*/ 2147483647 h 178"/>
                <a:gd name="T20" fmla="*/ 2147483647 w 234"/>
                <a:gd name="T21" fmla="*/ 2147483647 h 178"/>
                <a:gd name="T22" fmla="*/ 2147483647 w 234"/>
                <a:gd name="T23" fmla="*/ 2147483647 h 178"/>
                <a:gd name="T24" fmla="*/ 2147483647 w 234"/>
                <a:gd name="T25" fmla="*/ 2147483647 h 178"/>
                <a:gd name="T26" fmla="*/ 2147483647 w 234"/>
                <a:gd name="T27" fmla="*/ 2147483647 h 178"/>
                <a:gd name="T28" fmla="*/ 2147483647 w 234"/>
                <a:gd name="T29" fmla="*/ 2147483647 h 178"/>
                <a:gd name="T30" fmla="*/ 2147483647 w 234"/>
                <a:gd name="T31" fmla="*/ 2147483647 h 178"/>
                <a:gd name="T32" fmla="*/ 2147483647 w 234"/>
                <a:gd name="T33" fmla="*/ 2147483647 h 178"/>
                <a:gd name="T34" fmla="*/ 2147483647 w 234"/>
                <a:gd name="T35" fmla="*/ 2147483647 h 178"/>
                <a:gd name="T36" fmla="*/ 2147483647 w 234"/>
                <a:gd name="T37" fmla="*/ 2147483647 h 178"/>
                <a:gd name="T38" fmla="*/ 2147483647 w 234"/>
                <a:gd name="T39" fmla="*/ 2147483647 h 178"/>
                <a:gd name="T40" fmla="*/ 2147483647 w 234"/>
                <a:gd name="T41" fmla="*/ 2147483647 h 178"/>
                <a:gd name="T42" fmla="*/ 2147483647 w 234"/>
                <a:gd name="T43" fmla="*/ 2147483647 h 178"/>
                <a:gd name="T44" fmla="*/ 2147483647 w 234"/>
                <a:gd name="T45" fmla="*/ 2147483647 h 178"/>
                <a:gd name="T46" fmla="*/ 2147483647 w 234"/>
                <a:gd name="T47" fmla="*/ 2147483647 h 178"/>
                <a:gd name="T48" fmla="*/ 2147483647 w 234"/>
                <a:gd name="T49" fmla="*/ 2147483647 h 178"/>
                <a:gd name="T50" fmla="*/ 2147483647 w 234"/>
                <a:gd name="T51" fmla="*/ 2147483647 h 178"/>
                <a:gd name="T52" fmla="*/ 2147483647 w 234"/>
                <a:gd name="T53" fmla="*/ 2147483647 h 178"/>
                <a:gd name="T54" fmla="*/ 2147483647 w 234"/>
                <a:gd name="T55" fmla="*/ 2147483647 h 17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34" h="178">
                  <a:moveTo>
                    <a:pt x="92" y="178"/>
                  </a:moveTo>
                  <a:cubicBezTo>
                    <a:pt x="81" y="177"/>
                    <a:pt x="73" y="177"/>
                    <a:pt x="65" y="172"/>
                  </a:cubicBezTo>
                  <a:cubicBezTo>
                    <a:pt x="53" y="171"/>
                    <a:pt x="45" y="163"/>
                    <a:pt x="35" y="158"/>
                  </a:cubicBezTo>
                  <a:cubicBezTo>
                    <a:pt x="23" y="152"/>
                    <a:pt x="13" y="142"/>
                    <a:pt x="5" y="131"/>
                  </a:cubicBezTo>
                  <a:cubicBezTo>
                    <a:pt x="2" y="127"/>
                    <a:pt x="0" y="123"/>
                    <a:pt x="1" y="118"/>
                  </a:cubicBezTo>
                  <a:cubicBezTo>
                    <a:pt x="2" y="115"/>
                    <a:pt x="2" y="112"/>
                    <a:pt x="2" y="109"/>
                  </a:cubicBezTo>
                  <a:cubicBezTo>
                    <a:pt x="2" y="94"/>
                    <a:pt x="9" y="82"/>
                    <a:pt x="15" y="69"/>
                  </a:cubicBezTo>
                  <a:cubicBezTo>
                    <a:pt x="17" y="67"/>
                    <a:pt x="19" y="64"/>
                    <a:pt x="22" y="62"/>
                  </a:cubicBezTo>
                  <a:cubicBezTo>
                    <a:pt x="32" y="52"/>
                    <a:pt x="44" y="45"/>
                    <a:pt x="56" y="39"/>
                  </a:cubicBezTo>
                  <a:cubicBezTo>
                    <a:pt x="62" y="36"/>
                    <a:pt x="68" y="35"/>
                    <a:pt x="75" y="36"/>
                  </a:cubicBezTo>
                  <a:cubicBezTo>
                    <a:pt x="90" y="39"/>
                    <a:pt x="105" y="41"/>
                    <a:pt x="119" y="44"/>
                  </a:cubicBezTo>
                  <a:cubicBezTo>
                    <a:pt x="130" y="46"/>
                    <a:pt x="140" y="42"/>
                    <a:pt x="150" y="38"/>
                  </a:cubicBezTo>
                  <a:cubicBezTo>
                    <a:pt x="162" y="33"/>
                    <a:pt x="174" y="28"/>
                    <a:pt x="186" y="23"/>
                  </a:cubicBezTo>
                  <a:cubicBezTo>
                    <a:pt x="186" y="23"/>
                    <a:pt x="187" y="22"/>
                    <a:pt x="187" y="22"/>
                  </a:cubicBezTo>
                  <a:cubicBezTo>
                    <a:pt x="190" y="9"/>
                    <a:pt x="200" y="5"/>
                    <a:pt x="212" y="3"/>
                  </a:cubicBezTo>
                  <a:cubicBezTo>
                    <a:pt x="215" y="2"/>
                    <a:pt x="219" y="2"/>
                    <a:pt x="223" y="1"/>
                  </a:cubicBezTo>
                  <a:cubicBezTo>
                    <a:pt x="229" y="0"/>
                    <a:pt x="231" y="0"/>
                    <a:pt x="234" y="10"/>
                  </a:cubicBezTo>
                  <a:cubicBezTo>
                    <a:pt x="226" y="14"/>
                    <a:pt x="217" y="19"/>
                    <a:pt x="208" y="20"/>
                  </a:cubicBezTo>
                  <a:cubicBezTo>
                    <a:pt x="199" y="22"/>
                    <a:pt x="192" y="27"/>
                    <a:pt x="184" y="30"/>
                  </a:cubicBezTo>
                  <a:cubicBezTo>
                    <a:pt x="183" y="31"/>
                    <a:pt x="181" y="32"/>
                    <a:pt x="181" y="33"/>
                  </a:cubicBezTo>
                  <a:cubicBezTo>
                    <a:pt x="176" y="42"/>
                    <a:pt x="167" y="44"/>
                    <a:pt x="159" y="48"/>
                  </a:cubicBezTo>
                  <a:cubicBezTo>
                    <a:pt x="152" y="51"/>
                    <a:pt x="147" y="55"/>
                    <a:pt x="142" y="61"/>
                  </a:cubicBezTo>
                  <a:cubicBezTo>
                    <a:pt x="140" y="65"/>
                    <a:pt x="137" y="68"/>
                    <a:pt x="134" y="71"/>
                  </a:cubicBezTo>
                  <a:cubicBezTo>
                    <a:pt x="120" y="82"/>
                    <a:pt x="112" y="98"/>
                    <a:pt x="102" y="113"/>
                  </a:cubicBezTo>
                  <a:cubicBezTo>
                    <a:pt x="101" y="115"/>
                    <a:pt x="99" y="118"/>
                    <a:pt x="99" y="121"/>
                  </a:cubicBezTo>
                  <a:cubicBezTo>
                    <a:pt x="98" y="127"/>
                    <a:pt x="97" y="133"/>
                    <a:pt x="93" y="139"/>
                  </a:cubicBezTo>
                  <a:cubicBezTo>
                    <a:pt x="92" y="150"/>
                    <a:pt x="88" y="161"/>
                    <a:pt x="91" y="172"/>
                  </a:cubicBezTo>
                  <a:cubicBezTo>
                    <a:pt x="92" y="173"/>
                    <a:pt x="91" y="175"/>
                    <a:pt x="92" y="178"/>
                  </a:cubicBezTo>
                  <a:close/>
                </a:path>
              </a:pathLst>
            </a:custGeom>
            <a:solidFill>
              <a:srgbClr val="D6B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63" name="Freeform 78"/>
            <p:cNvSpPr>
              <a:spLocks noChangeArrowheads="1"/>
            </p:cNvSpPr>
            <p:nvPr/>
          </p:nvSpPr>
          <p:spPr bwMode="auto">
            <a:xfrm>
              <a:off x="2152650" y="5032375"/>
              <a:ext cx="474662" cy="592138"/>
            </a:xfrm>
            <a:custGeom>
              <a:avLst/>
              <a:gdLst>
                <a:gd name="T0" fmla="*/ 2147483647 w 169"/>
                <a:gd name="T1" fmla="*/ 2147483647 h 211"/>
                <a:gd name="T2" fmla="*/ 2147483647 w 169"/>
                <a:gd name="T3" fmla="*/ 2147483647 h 211"/>
                <a:gd name="T4" fmla="*/ 2147483647 w 169"/>
                <a:gd name="T5" fmla="*/ 2147483647 h 211"/>
                <a:gd name="T6" fmla="*/ 2147483647 w 169"/>
                <a:gd name="T7" fmla="*/ 2147483647 h 211"/>
                <a:gd name="T8" fmla="*/ 2147483647 w 169"/>
                <a:gd name="T9" fmla="*/ 2147483647 h 211"/>
                <a:gd name="T10" fmla="*/ 2147483647 w 169"/>
                <a:gd name="T11" fmla="*/ 2147483647 h 211"/>
                <a:gd name="T12" fmla="*/ 2147483647 w 169"/>
                <a:gd name="T13" fmla="*/ 2147483647 h 211"/>
                <a:gd name="T14" fmla="*/ 2147483647 w 169"/>
                <a:gd name="T15" fmla="*/ 2147483647 h 211"/>
                <a:gd name="T16" fmla="*/ 2147483647 w 169"/>
                <a:gd name="T17" fmla="*/ 2147483647 h 211"/>
                <a:gd name="T18" fmla="*/ 2147483647 w 169"/>
                <a:gd name="T19" fmla="*/ 2147483647 h 211"/>
                <a:gd name="T20" fmla="*/ 2147483647 w 169"/>
                <a:gd name="T21" fmla="*/ 2147483647 h 211"/>
                <a:gd name="T22" fmla="*/ 2147483647 w 169"/>
                <a:gd name="T23" fmla="*/ 2147483647 h 211"/>
                <a:gd name="T24" fmla="*/ 2147483647 w 169"/>
                <a:gd name="T25" fmla="*/ 2147483647 h 211"/>
                <a:gd name="T26" fmla="*/ 2147483647 w 169"/>
                <a:gd name="T27" fmla="*/ 2147483647 h 211"/>
                <a:gd name="T28" fmla="*/ 2147483647 w 169"/>
                <a:gd name="T29" fmla="*/ 2147483647 h 211"/>
                <a:gd name="T30" fmla="*/ 2147483647 w 169"/>
                <a:gd name="T31" fmla="*/ 0 h 211"/>
                <a:gd name="T32" fmla="*/ 2147483647 w 169"/>
                <a:gd name="T33" fmla="*/ 2147483647 h 211"/>
                <a:gd name="T34" fmla="*/ 2147483647 w 169"/>
                <a:gd name="T35" fmla="*/ 2147483647 h 211"/>
                <a:gd name="T36" fmla="*/ 2147483647 w 169"/>
                <a:gd name="T37" fmla="*/ 2147483647 h 211"/>
                <a:gd name="T38" fmla="*/ 2147483647 w 169"/>
                <a:gd name="T39" fmla="*/ 2147483647 h 211"/>
                <a:gd name="T40" fmla="*/ 2147483647 w 169"/>
                <a:gd name="T41" fmla="*/ 2147483647 h 211"/>
                <a:gd name="T42" fmla="*/ 2147483647 w 169"/>
                <a:gd name="T43" fmla="*/ 2147483647 h 211"/>
                <a:gd name="T44" fmla="*/ 2147483647 w 169"/>
                <a:gd name="T45" fmla="*/ 2147483647 h 211"/>
                <a:gd name="T46" fmla="*/ 2147483647 w 169"/>
                <a:gd name="T47" fmla="*/ 2147483647 h 211"/>
                <a:gd name="T48" fmla="*/ 2147483647 w 169"/>
                <a:gd name="T49" fmla="*/ 2147483647 h 211"/>
                <a:gd name="T50" fmla="*/ 2147483647 w 169"/>
                <a:gd name="T51" fmla="*/ 2147483647 h 211"/>
                <a:gd name="T52" fmla="*/ 2147483647 w 169"/>
                <a:gd name="T53" fmla="*/ 2147483647 h 211"/>
                <a:gd name="T54" fmla="*/ 2147483647 w 169"/>
                <a:gd name="T55" fmla="*/ 2147483647 h 21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69" h="211">
                  <a:moveTo>
                    <a:pt x="84" y="211"/>
                  </a:moveTo>
                  <a:cubicBezTo>
                    <a:pt x="75" y="210"/>
                    <a:pt x="68" y="209"/>
                    <a:pt x="61" y="208"/>
                  </a:cubicBezTo>
                  <a:cubicBezTo>
                    <a:pt x="55" y="207"/>
                    <a:pt x="50" y="205"/>
                    <a:pt x="45" y="202"/>
                  </a:cubicBezTo>
                  <a:cubicBezTo>
                    <a:pt x="37" y="199"/>
                    <a:pt x="31" y="192"/>
                    <a:pt x="22" y="190"/>
                  </a:cubicBezTo>
                  <a:cubicBezTo>
                    <a:pt x="19" y="189"/>
                    <a:pt x="17" y="185"/>
                    <a:pt x="15" y="182"/>
                  </a:cubicBezTo>
                  <a:cubicBezTo>
                    <a:pt x="11" y="175"/>
                    <a:pt x="8" y="169"/>
                    <a:pt x="5" y="163"/>
                  </a:cubicBezTo>
                  <a:cubicBezTo>
                    <a:pt x="0" y="152"/>
                    <a:pt x="1" y="141"/>
                    <a:pt x="6" y="130"/>
                  </a:cubicBezTo>
                  <a:cubicBezTo>
                    <a:pt x="8" y="127"/>
                    <a:pt x="9" y="123"/>
                    <a:pt x="10" y="119"/>
                  </a:cubicBezTo>
                  <a:cubicBezTo>
                    <a:pt x="10" y="113"/>
                    <a:pt x="13" y="108"/>
                    <a:pt x="16" y="103"/>
                  </a:cubicBezTo>
                  <a:cubicBezTo>
                    <a:pt x="24" y="90"/>
                    <a:pt x="33" y="78"/>
                    <a:pt x="44" y="67"/>
                  </a:cubicBezTo>
                  <a:cubicBezTo>
                    <a:pt x="51" y="62"/>
                    <a:pt x="54" y="54"/>
                    <a:pt x="62" y="49"/>
                  </a:cubicBezTo>
                  <a:cubicBezTo>
                    <a:pt x="70" y="43"/>
                    <a:pt x="79" y="37"/>
                    <a:pt x="87" y="32"/>
                  </a:cubicBezTo>
                  <a:cubicBezTo>
                    <a:pt x="88" y="31"/>
                    <a:pt x="88" y="30"/>
                    <a:pt x="89" y="30"/>
                  </a:cubicBezTo>
                  <a:cubicBezTo>
                    <a:pt x="100" y="27"/>
                    <a:pt x="110" y="22"/>
                    <a:pt x="119" y="16"/>
                  </a:cubicBezTo>
                  <a:cubicBezTo>
                    <a:pt x="127" y="11"/>
                    <a:pt x="135" y="9"/>
                    <a:pt x="143" y="4"/>
                  </a:cubicBezTo>
                  <a:cubicBezTo>
                    <a:pt x="148" y="2"/>
                    <a:pt x="152" y="0"/>
                    <a:pt x="158" y="0"/>
                  </a:cubicBezTo>
                  <a:cubicBezTo>
                    <a:pt x="161" y="3"/>
                    <a:pt x="165" y="6"/>
                    <a:pt x="169" y="10"/>
                  </a:cubicBezTo>
                  <a:cubicBezTo>
                    <a:pt x="165" y="15"/>
                    <a:pt x="161" y="17"/>
                    <a:pt x="156" y="19"/>
                  </a:cubicBezTo>
                  <a:cubicBezTo>
                    <a:pt x="141" y="27"/>
                    <a:pt x="128" y="38"/>
                    <a:pt x="116" y="50"/>
                  </a:cubicBezTo>
                  <a:cubicBezTo>
                    <a:pt x="110" y="56"/>
                    <a:pt x="105" y="61"/>
                    <a:pt x="98" y="64"/>
                  </a:cubicBezTo>
                  <a:cubicBezTo>
                    <a:pt x="92" y="67"/>
                    <a:pt x="87" y="72"/>
                    <a:pt x="82" y="77"/>
                  </a:cubicBezTo>
                  <a:cubicBezTo>
                    <a:pt x="78" y="81"/>
                    <a:pt x="74" y="85"/>
                    <a:pt x="70" y="89"/>
                  </a:cubicBezTo>
                  <a:cubicBezTo>
                    <a:pt x="57" y="99"/>
                    <a:pt x="47" y="112"/>
                    <a:pt x="37" y="125"/>
                  </a:cubicBezTo>
                  <a:cubicBezTo>
                    <a:pt x="34" y="129"/>
                    <a:pt x="31" y="133"/>
                    <a:pt x="28" y="137"/>
                  </a:cubicBezTo>
                  <a:cubicBezTo>
                    <a:pt x="24" y="141"/>
                    <a:pt x="24" y="145"/>
                    <a:pt x="24" y="150"/>
                  </a:cubicBezTo>
                  <a:cubicBezTo>
                    <a:pt x="25" y="164"/>
                    <a:pt x="33" y="174"/>
                    <a:pt x="44" y="181"/>
                  </a:cubicBezTo>
                  <a:cubicBezTo>
                    <a:pt x="53" y="186"/>
                    <a:pt x="61" y="193"/>
                    <a:pt x="70" y="200"/>
                  </a:cubicBezTo>
                  <a:cubicBezTo>
                    <a:pt x="74" y="203"/>
                    <a:pt x="78" y="206"/>
                    <a:pt x="84" y="211"/>
                  </a:cubicBezTo>
                  <a:close/>
                </a:path>
              </a:pathLst>
            </a:custGeom>
            <a:solidFill>
              <a:srgbClr val="D64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64" name="Freeform 79"/>
            <p:cNvSpPr>
              <a:spLocks noChangeArrowheads="1"/>
            </p:cNvSpPr>
            <p:nvPr/>
          </p:nvSpPr>
          <p:spPr bwMode="auto">
            <a:xfrm>
              <a:off x="2236788" y="4264025"/>
              <a:ext cx="196850" cy="314325"/>
            </a:xfrm>
            <a:custGeom>
              <a:avLst/>
              <a:gdLst>
                <a:gd name="T0" fmla="*/ 2147483647 w 70"/>
                <a:gd name="T1" fmla="*/ 2147483647 h 112"/>
                <a:gd name="T2" fmla="*/ 2147483647 w 70"/>
                <a:gd name="T3" fmla="*/ 2147483647 h 112"/>
                <a:gd name="T4" fmla="*/ 2147483647 w 70"/>
                <a:gd name="T5" fmla="*/ 2147483647 h 112"/>
                <a:gd name="T6" fmla="*/ 2147483647 w 70"/>
                <a:gd name="T7" fmla="*/ 2147483647 h 112"/>
                <a:gd name="T8" fmla="*/ 2147483647 w 70"/>
                <a:gd name="T9" fmla="*/ 2147483647 h 112"/>
                <a:gd name="T10" fmla="*/ 2147483647 w 70"/>
                <a:gd name="T11" fmla="*/ 2147483647 h 112"/>
                <a:gd name="T12" fmla="*/ 2147483647 w 70"/>
                <a:gd name="T13" fmla="*/ 2147483647 h 112"/>
                <a:gd name="T14" fmla="*/ 2147483647 w 70"/>
                <a:gd name="T15" fmla="*/ 2147483647 h 112"/>
                <a:gd name="T16" fmla="*/ 2147483647 w 70"/>
                <a:gd name="T17" fmla="*/ 2147483647 h 112"/>
                <a:gd name="T18" fmla="*/ 2147483647 w 70"/>
                <a:gd name="T19" fmla="*/ 2147483647 h 112"/>
                <a:gd name="T20" fmla="*/ 2147483647 w 70"/>
                <a:gd name="T21" fmla="*/ 2147483647 h 112"/>
                <a:gd name="T22" fmla="*/ 2147483647 w 70"/>
                <a:gd name="T23" fmla="*/ 2147483647 h 112"/>
                <a:gd name="T24" fmla="*/ 2147483647 w 70"/>
                <a:gd name="T25" fmla="*/ 2147483647 h 1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0" h="112">
                  <a:moveTo>
                    <a:pt x="4" y="112"/>
                  </a:moveTo>
                  <a:cubicBezTo>
                    <a:pt x="4" y="102"/>
                    <a:pt x="0" y="93"/>
                    <a:pt x="2" y="83"/>
                  </a:cubicBezTo>
                  <a:cubicBezTo>
                    <a:pt x="3" y="75"/>
                    <a:pt x="3" y="67"/>
                    <a:pt x="5" y="60"/>
                  </a:cubicBezTo>
                  <a:cubicBezTo>
                    <a:pt x="10" y="43"/>
                    <a:pt x="20" y="31"/>
                    <a:pt x="30" y="18"/>
                  </a:cubicBezTo>
                  <a:cubicBezTo>
                    <a:pt x="31" y="16"/>
                    <a:pt x="33" y="15"/>
                    <a:pt x="35" y="14"/>
                  </a:cubicBezTo>
                  <a:cubicBezTo>
                    <a:pt x="39" y="12"/>
                    <a:pt x="42" y="10"/>
                    <a:pt x="45" y="6"/>
                  </a:cubicBezTo>
                  <a:cubicBezTo>
                    <a:pt x="51" y="0"/>
                    <a:pt x="58" y="1"/>
                    <a:pt x="63" y="7"/>
                  </a:cubicBezTo>
                  <a:cubicBezTo>
                    <a:pt x="64" y="9"/>
                    <a:pt x="66" y="11"/>
                    <a:pt x="66" y="14"/>
                  </a:cubicBezTo>
                  <a:cubicBezTo>
                    <a:pt x="69" y="33"/>
                    <a:pt x="70" y="52"/>
                    <a:pt x="58" y="69"/>
                  </a:cubicBezTo>
                  <a:cubicBezTo>
                    <a:pt x="54" y="76"/>
                    <a:pt x="49" y="83"/>
                    <a:pt x="45" y="90"/>
                  </a:cubicBezTo>
                  <a:cubicBezTo>
                    <a:pt x="40" y="99"/>
                    <a:pt x="32" y="103"/>
                    <a:pt x="24" y="108"/>
                  </a:cubicBezTo>
                  <a:cubicBezTo>
                    <a:pt x="22" y="109"/>
                    <a:pt x="20" y="109"/>
                    <a:pt x="19" y="109"/>
                  </a:cubicBezTo>
                  <a:cubicBezTo>
                    <a:pt x="14" y="110"/>
                    <a:pt x="10" y="111"/>
                    <a:pt x="4" y="112"/>
                  </a:cubicBezTo>
                  <a:close/>
                </a:path>
              </a:pathLst>
            </a:custGeom>
            <a:solidFill>
              <a:srgbClr val="C78B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65" name="Freeform 80"/>
            <p:cNvSpPr>
              <a:spLocks noChangeArrowheads="1"/>
            </p:cNvSpPr>
            <p:nvPr/>
          </p:nvSpPr>
          <p:spPr bwMode="auto">
            <a:xfrm>
              <a:off x="1670050" y="4410075"/>
              <a:ext cx="322262" cy="146050"/>
            </a:xfrm>
            <a:custGeom>
              <a:avLst/>
              <a:gdLst>
                <a:gd name="T0" fmla="*/ 2147483647 w 115"/>
                <a:gd name="T1" fmla="*/ 2147483647 h 52"/>
                <a:gd name="T2" fmla="*/ 2147483647 w 115"/>
                <a:gd name="T3" fmla="*/ 2147483647 h 52"/>
                <a:gd name="T4" fmla="*/ 2147483647 w 115"/>
                <a:gd name="T5" fmla="*/ 2147483647 h 52"/>
                <a:gd name="T6" fmla="*/ 2147483647 w 115"/>
                <a:gd name="T7" fmla="*/ 2147483647 h 52"/>
                <a:gd name="T8" fmla="*/ 2147483647 w 115"/>
                <a:gd name="T9" fmla="*/ 2147483647 h 52"/>
                <a:gd name="T10" fmla="*/ 2147483647 w 115"/>
                <a:gd name="T11" fmla="*/ 2147483647 h 52"/>
                <a:gd name="T12" fmla="*/ 2147483647 w 115"/>
                <a:gd name="T13" fmla="*/ 2147483647 h 52"/>
                <a:gd name="T14" fmla="*/ 2147483647 w 115"/>
                <a:gd name="T15" fmla="*/ 2147483647 h 52"/>
                <a:gd name="T16" fmla="*/ 2147483647 w 115"/>
                <a:gd name="T17" fmla="*/ 0 h 52"/>
                <a:gd name="T18" fmla="*/ 2147483647 w 115"/>
                <a:gd name="T19" fmla="*/ 2147483647 h 52"/>
                <a:gd name="T20" fmla="*/ 2147483647 w 115"/>
                <a:gd name="T21" fmla="*/ 2147483647 h 5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5" h="52">
                  <a:moveTo>
                    <a:pt x="115" y="17"/>
                  </a:moveTo>
                  <a:cubicBezTo>
                    <a:pt x="107" y="24"/>
                    <a:pt x="99" y="31"/>
                    <a:pt x="91" y="37"/>
                  </a:cubicBezTo>
                  <a:cubicBezTo>
                    <a:pt x="88" y="39"/>
                    <a:pt x="84" y="40"/>
                    <a:pt x="80" y="41"/>
                  </a:cubicBezTo>
                  <a:cubicBezTo>
                    <a:pt x="65" y="44"/>
                    <a:pt x="49" y="47"/>
                    <a:pt x="34" y="50"/>
                  </a:cubicBezTo>
                  <a:cubicBezTo>
                    <a:pt x="24" y="52"/>
                    <a:pt x="15" y="49"/>
                    <a:pt x="5" y="49"/>
                  </a:cubicBezTo>
                  <a:cubicBezTo>
                    <a:pt x="2" y="48"/>
                    <a:pt x="0" y="44"/>
                    <a:pt x="1" y="41"/>
                  </a:cubicBezTo>
                  <a:cubicBezTo>
                    <a:pt x="5" y="32"/>
                    <a:pt x="7" y="22"/>
                    <a:pt x="18" y="17"/>
                  </a:cubicBezTo>
                  <a:cubicBezTo>
                    <a:pt x="24" y="15"/>
                    <a:pt x="29" y="11"/>
                    <a:pt x="34" y="8"/>
                  </a:cubicBezTo>
                  <a:cubicBezTo>
                    <a:pt x="42" y="1"/>
                    <a:pt x="52" y="0"/>
                    <a:pt x="61" y="0"/>
                  </a:cubicBezTo>
                  <a:cubicBezTo>
                    <a:pt x="70" y="1"/>
                    <a:pt x="78" y="1"/>
                    <a:pt x="87" y="2"/>
                  </a:cubicBezTo>
                  <a:cubicBezTo>
                    <a:pt x="98" y="4"/>
                    <a:pt x="108" y="7"/>
                    <a:pt x="115" y="17"/>
                  </a:cubicBezTo>
                  <a:close/>
                </a:path>
              </a:pathLst>
            </a:custGeom>
            <a:solidFill>
              <a:srgbClr val="C78B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66" name="Freeform 81"/>
            <p:cNvSpPr>
              <a:spLocks noChangeArrowheads="1"/>
            </p:cNvSpPr>
            <p:nvPr/>
          </p:nvSpPr>
          <p:spPr bwMode="auto">
            <a:xfrm>
              <a:off x="2957513" y="5273675"/>
              <a:ext cx="174625" cy="98425"/>
            </a:xfrm>
            <a:custGeom>
              <a:avLst/>
              <a:gdLst>
                <a:gd name="T0" fmla="*/ 2147483647 w 62"/>
                <a:gd name="T1" fmla="*/ 2147483647 h 35"/>
                <a:gd name="T2" fmla="*/ 2147483647 w 62"/>
                <a:gd name="T3" fmla="*/ 2147483647 h 35"/>
                <a:gd name="T4" fmla="*/ 2147483647 w 62"/>
                <a:gd name="T5" fmla="*/ 2147483647 h 35"/>
                <a:gd name="T6" fmla="*/ 2147483647 w 62"/>
                <a:gd name="T7" fmla="*/ 2147483647 h 35"/>
                <a:gd name="T8" fmla="*/ 2147483647 w 62"/>
                <a:gd name="T9" fmla="*/ 2147483647 h 35"/>
                <a:gd name="T10" fmla="*/ 2147483647 w 62"/>
                <a:gd name="T11" fmla="*/ 2147483647 h 35"/>
                <a:gd name="T12" fmla="*/ 0 w 62"/>
                <a:gd name="T13" fmla="*/ 0 h 35"/>
                <a:gd name="T14" fmla="*/ 2147483647 w 62"/>
                <a:gd name="T15" fmla="*/ 2147483647 h 35"/>
                <a:gd name="T16" fmla="*/ 2147483647 w 62"/>
                <a:gd name="T17" fmla="*/ 2147483647 h 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2" h="35">
                  <a:moveTo>
                    <a:pt x="62" y="9"/>
                  </a:moveTo>
                  <a:cubicBezTo>
                    <a:pt x="59" y="11"/>
                    <a:pt x="58" y="13"/>
                    <a:pt x="57" y="14"/>
                  </a:cubicBezTo>
                  <a:cubicBezTo>
                    <a:pt x="51" y="19"/>
                    <a:pt x="45" y="23"/>
                    <a:pt x="40" y="28"/>
                  </a:cubicBezTo>
                  <a:cubicBezTo>
                    <a:pt x="32" y="35"/>
                    <a:pt x="25" y="34"/>
                    <a:pt x="17" y="30"/>
                  </a:cubicBezTo>
                  <a:cubicBezTo>
                    <a:pt x="14" y="29"/>
                    <a:pt x="11" y="28"/>
                    <a:pt x="9" y="27"/>
                  </a:cubicBezTo>
                  <a:cubicBezTo>
                    <a:pt x="7" y="25"/>
                    <a:pt x="5" y="24"/>
                    <a:pt x="5" y="22"/>
                  </a:cubicBezTo>
                  <a:cubicBezTo>
                    <a:pt x="2" y="15"/>
                    <a:pt x="0" y="8"/>
                    <a:pt x="0" y="0"/>
                  </a:cubicBezTo>
                  <a:cubicBezTo>
                    <a:pt x="11" y="0"/>
                    <a:pt x="20" y="4"/>
                    <a:pt x="30" y="5"/>
                  </a:cubicBezTo>
                  <a:cubicBezTo>
                    <a:pt x="40" y="6"/>
                    <a:pt x="50" y="7"/>
                    <a:pt x="6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67" name="Freeform 82"/>
            <p:cNvSpPr>
              <a:spLocks noChangeArrowheads="1"/>
            </p:cNvSpPr>
            <p:nvPr/>
          </p:nvSpPr>
          <p:spPr bwMode="auto">
            <a:xfrm>
              <a:off x="2598738" y="5280025"/>
              <a:ext cx="120650" cy="369888"/>
            </a:xfrm>
            <a:custGeom>
              <a:avLst/>
              <a:gdLst>
                <a:gd name="T0" fmla="*/ 2147483647 w 43"/>
                <a:gd name="T1" fmla="*/ 2147483647 h 132"/>
                <a:gd name="T2" fmla="*/ 2147483647 w 43"/>
                <a:gd name="T3" fmla="*/ 2147483647 h 132"/>
                <a:gd name="T4" fmla="*/ 2147483647 w 43"/>
                <a:gd name="T5" fmla="*/ 2147483647 h 132"/>
                <a:gd name="T6" fmla="*/ 2147483647 w 43"/>
                <a:gd name="T7" fmla="*/ 2147483647 h 132"/>
                <a:gd name="T8" fmla="*/ 2147483647 w 43"/>
                <a:gd name="T9" fmla="*/ 2147483647 h 132"/>
                <a:gd name="T10" fmla="*/ 2147483647 w 43"/>
                <a:gd name="T11" fmla="*/ 2147483647 h 132"/>
                <a:gd name="T12" fmla="*/ 0 w 43"/>
                <a:gd name="T13" fmla="*/ 2147483647 h 132"/>
                <a:gd name="T14" fmla="*/ 2147483647 w 43"/>
                <a:gd name="T15" fmla="*/ 2147483647 h 132"/>
                <a:gd name="T16" fmla="*/ 2147483647 w 43"/>
                <a:gd name="T17" fmla="*/ 0 h 132"/>
                <a:gd name="T18" fmla="*/ 2147483647 w 43"/>
                <a:gd name="T19" fmla="*/ 2147483647 h 132"/>
                <a:gd name="T20" fmla="*/ 2147483647 w 43"/>
                <a:gd name="T21" fmla="*/ 2147483647 h 132"/>
                <a:gd name="T22" fmla="*/ 2147483647 w 43"/>
                <a:gd name="T23" fmla="*/ 2147483647 h 132"/>
                <a:gd name="T24" fmla="*/ 2147483647 w 43"/>
                <a:gd name="T25" fmla="*/ 2147483647 h 132"/>
                <a:gd name="T26" fmla="*/ 2147483647 w 43"/>
                <a:gd name="T27" fmla="*/ 2147483647 h 132"/>
                <a:gd name="T28" fmla="*/ 2147483647 w 43"/>
                <a:gd name="T29" fmla="*/ 2147483647 h 132"/>
                <a:gd name="T30" fmla="*/ 2147483647 w 43"/>
                <a:gd name="T31" fmla="*/ 2147483647 h 13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3" h="132">
                  <a:moveTo>
                    <a:pt x="42" y="128"/>
                  </a:moveTo>
                  <a:cubicBezTo>
                    <a:pt x="36" y="129"/>
                    <a:pt x="30" y="131"/>
                    <a:pt x="25" y="132"/>
                  </a:cubicBezTo>
                  <a:cubicBezTo>
                    <a:pt x="23" y="132"/>
                    <a:pt x="21" y="132"/>
                    <a:pt x="19" y="131"/>
                  </a:cubicBezTo>
                  <a:cubicBezTo>
                    <a:pt x="16" y="127"/>
                    <a:pt x="12" y="123"/>
                    <a:pt x="9" y="120"/>
                  </a:cubicBezTo>
                  <a:cubicBezTo>
                    <a:pt x="7" y="94"/>
                    <a:pt x="4" y="69"/>
                    <a:pt x="1" y="44"/>
                  </a:cubicBezTo>
                  <a:cubicBezTo>
                    <a:pt x="1" y="42"/>
                    <a:pt x="1" y="41"/>
                    <a:pt x="1" y="40"/>
                  </a:cubicBezTo>
                  <a:cubicBezTo>
                    <a:pt x="3" y="30"/>
                    <a:pt x="2" y="21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8" y="2"/>
                    <a:pt x="19" y="4"/>
                    <a:pt x="28" y="0"/>
                  </a:cubicBezTo>
                  <a:cubicBezTo>
                    <a:pt x="31" y="0"/>
                    <a:pt x="34" y="1"/>
                    <a:pt x="37" y="2"/>
                  </a:cubicBezTo>
                  <a:cubicBezTo>
                    <a:pt x="38" y="4"/>
                    <a:pt x="39" y="6"/>
                    <a:pt x="39" y="7"/>
                  </a:cubicBezTo>
                  <a:cubicBezTo>
                    <a:pt x="39" y="19"/>
                    <a:pt x="43" y="30"/>
                    <a:pt x="41" y="42"/>
                  </a:cubicBezTo>
                  <a:cubicBezTo>
                    <a:pt x="40" y="48"/>
                    <a:pt x="39" y="54"/>
                    <a:pt x="41" y="60"/>
                  </a:cubicBezTo>
                  <a:cubicBezTo>
                    <a:pt x="42" y="61"/>
                    <a:pt x="42" y="62"/>
                    <a:pt x="42" y="64"/>
                  </a:cubicBezTo>
                  <a:cubicBezTo>
                    <a:pt x="42" y="77"/>
                    <a:pt x="42" y="91"/>
                    <a:pt x="42" y="104"/>
                  </a:cubicBezTo>
                  <a:cubicBezTo>
                    <a:pt x="42" y="112"/>
                    <a:pt x="42" y="119"/>
                    <a:pt x="42" y="128"/>
                  </a:cubicBezTo>
                  <a:close/>
                </a:path>
              </a:pathLst>
            </a:custGeom>
            <a:solidFill>
              <a:srgbClr val="7F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68" name="Freeform 83"/>
            <p:cNvSpPr>
              <a:spLocks noChangeArrowheads="1"/>
            </p:cNvSpPr>
            <p:nvPr/>
          </p:nvSpPr>
          <p:spPr bwMode="auto">
            <a:xfrm>
              <a:off x="2624138" y="5653088"/>
              <a:ext cx="106362" cy="106363"/>
            </a:xfrm>
            <a:custGeom>
              <a:avLst/>
              <a:gdLst>
                <a:gd name="T0" fmla="*/ 2147483647 w 38"/>
                <a:gd name="T1" fmla="*/ 2147483647 h 38"/>
                <a:gd name="T2" fmla="*/ 2147483647 w 38"/>
                <a:gd name="T3" fmla="*/ 2147483647 h 38"/>
                <a:gd name="T4" fmla="*/ 2147483647 w 38"/>
                <a:gd name="T5" fmla="*/ 2147483647 h 38"/>
                <a:gd name="T6" fmla="*/ 2147483647 w 38"/>
                <a:gd name="T7" fmla="*/ 2147483647 h 38"/>
                <a:gd name="T8" fmla="*/ 2147483647 w 38"/>
                <a:gd name="T9" fmla="*/ 2147483647 h 38"/>
                <a:gd name="T10" fmla="*/ 2147483647 w 38"/>
                <a:gd name="T11" fmla="*/ 2147483647 h 38"/>
                <a:gd name="T12" fmla="*/ 2147483647 w 38"/>
                <a:gd name="T13" fmla="*/ 2147483647 h 38"/>
                <a:gd name="T14" fmla="*/ 2147483647 w 38"/>
                <a:gd name="T15" fmla="*/ 2147483647 h 38"/>
                <a:gd name="T16" fmla="*/ 2147483647 w 38"/>
                <a:gd name="T17" fmla="*/ 2147483647 h 38"/>
                <a:gd name="T18" fmla="*/ 2147483647 w 38"/>
                <a:gd name="T19" fmla="*/ 2147483647 h 38"/>
                <a:gd name="T20" fmla="*/ 2147483647 w 38"/>
                <a:gd name="T21" fmla="*/ 2147483647 h 38"/>
                <a:gd name="T22" fmla="*/ 2147483647 w 38"/>
                <a:gd name="T23" fmla="*/ 2147483647 h 38"/>
                <a:gd name="T24" fmla="*/ 2147483647 w 38"/>
                <a:gd name="T25" fmla="*/ 0 h 38"/>
                <a:gd name="T26" fmla="*/ 2147483647 w 38"/>
                <a:gd name="T27" fmla="*/ 2147483647 h 38"/>
                <a:gd name="T28" fmla="*/ 2147483647 w 38"/>
                <a:gd name="T29" fmla="*/ 2147483647 h 3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" h="38">
                  <a:moveTo>
                    <a:pt x="38" y="35"/>
                  </a:moveTo>
                  <a:cubicBezTo>
                    <a:pt x="31" y="36"/>
                    <a:pt x="26" y="38"/>
                    <a:pt x="21" y="38"/>
                  </a:cubicBezTo>
                  <a:cubicBezTo>
                    <a:pt x="14" y="38"/>
                    <a:pt x="8" y="37"/>
                    <a:pt x="2" y="36"/>
                  </a:cubicBezTo>
                  <a:cubicBezTo>
                    <a:pt x="1" y="36"/>
                    <a:pt x="1" y="34"/>
                    <a:pt x="1" y="33"/>
                  </a:cubicBezTo>
                  <a:cubicBezTo>
                    <a:pt x="4" y="30"/>
                    <a:pt x="8" y="32"/>
                    <a:pt x="11" y="32"/>
                  </a:cubicBezTo>
                  <a:cubicBezTo>
                    <a:pt x="14" y="32"/>
                    <a:pt x="18" y="32"/>
                    <a:pt x="21" y="31"/>
                  </a:cubicBezTo>
                  <a:cubicBezTo>
                    <a:pt x="22" y="31"/>
                    <a:pt x="23" y="29"/>
                    <a:pt x="24" y="27"/>
                  </a:cubicBezTo>
                  <a:cubicBezTo>
                    <a:pt x="24" y="25"/>
                    <a:pt x="23" y="23"/>
                    <a:pt x="22" y="22"/>
                  </a:cubicBezTo>
                  <a:cubicBezTo>
                    <a:pt x="20" y="21"/>
                    <a:pt x="17" y="20"/>
                    <a:pt x="15" y="20"/>
                  </a:cubicBezTo>
                  <a:cubicBezTo>
                    <a:pt x="11" y="19"/>
                    <a:pt x="6" y="18"/>
                    <a:pt x="2" y="18"/>
                  </a:cubicBezTo>
                  <a:cubicBezTo>
                    <a:pt x="0" y="13"/>
                    <a:pt x="2" y="11"/>
                    <a:pt x="6" y="10"/>
                  </a:cubicBezTo>
                  <a:cubicBezTo>
                    <a:pt x="7" y="10"/>
                    <a:pt x="8" y="10"/>
                    <a:pt x="9" y="10"/>
                  </a:cubicBezTo>
                  <a:cubicBezTo>
                    <a:pt x="19" y="12"/>
                    <a:pt x="27" y="9"/>
                    <a:pt x="33" y="0"/>
                  </a:cubicBezTo>
                  <a:cubicBezTo>
                    <a:pt x="37" y="6"/>
                    <a:pt x="36" y="12"/>
                    <a:pt x="36" y="17"/>
                  </a:cubicBezTo>
                  <a:cubicBezTo>
                    <a:pt x="36" y="22"/>
                    <a:pt x="37" y="28"/>
                    <a:pt x="38" y="35"/>
                  </a:cubicBezTo>
                  <a:close/>
                </a:path>
              </a:pathLst>
            </a:custGeom>
            <a:solidFill>
              <a:srgbClr val="7F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69" name="Freeform 84"/>
            <p:cNvSpPr>
              <a:spLocks noChangeArrowheads="1"/>
            </p:cNvSpPr>
            <p:nvPr/>
          </p:nvSpPr>
          <p:spPr bwMode="auto">
            <a:xfrm>
              <a:off x="2646363" y="5805488"/>
              <a:ext cx="84137" cy="114300"/>
            </a:xfrm>
            <a:custGeom>
              <a:avLst/>
              <a:gdLst>
                <a:gd name="T0" fmla="*/ 0 w 30"/>
                <a:gd name="T1" fmla="*/ 2147483647 h 41"/>
                <a:gd name="T2" fmla="*/ 2147483647 w 30"/>
                <a:gd name="T3" fmla="*/ 0 h 41"/>
                <a:gd name="T4" fmla="*/ 2147483647 w 30"/>
                <a:gd name="T5" fmla="*/ 2147483647 h 41"/>
                <a:gd name="T6" fmla="*/ 0 w 30"/>
                <a:gd name="T7" fmla="*/ 2147483647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0" h="41">
                  <a:moveTo>
                    <a:pt x="0" y="2"/>
                  </a:moveTo>
                  <a:cubicBezTo>
                    <a:pt x="9" y="1"/>
                    <a:pt x="18" y="6"/>
                    <a:pt x="28" y="0"/>
                  </a:cubicBezTo>
                  <a:cubicBezTo>
                    <a:pt x="30" y="15"/>
                    <a:pt x="25" y="27"/>
                    <a:pt x="19" y="41"/>
                  </a:cubicBezTo>
                  <a:cubicBezTo>
                    <a:pt x="10" y="28"/>
                    <a:pt x="6" y="15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70" name="Freeform 85"/>
            <p:cNvSpPr>
              <a:spLocks noChangeArrowheads="1"/>
            </p:cNvSpPr>
            <p:nvPr/>
          </p:nvSpPr>
          <p:spPr bwMode="auto">
            <a:xfrm>
              <a:off x="2640013" y="4768850"/>
              <a:ext cx="331787" cy="339725"/>
            </a:xfrm>
            <a:custGeom>
              <a:avLst/>
              <a:gdLst>
                <a:gd name="T0" fmla="*/ 2147483647 w 118"/>
                <a:gd name="T1" fmla="*/ 2147483647 h 121"/>
                <a:gd name="T2" fmla="*/ 2147483647 w 118"/>
                <a:gd name="T3" fmla="*/ 2147483647 h 121"/>
                <a:gd name="T4" fmla="*/ 2147483647 w 118"/>
                <a:gd name="T5" fmla="*/ 2147483647 h 121"/>
                <a:gd name="T6" fmla="*/ 2147483647 w 118"/>
                <a:gd name="T7" fmla="*/ 2147483647 h 121"/>
                <a:gd name="T8" fmla="*/ 2147483647 w 118"/>
                <a:gd name="T9" fmla="*/ 2147483647 h 121"/>
                <a:gd name="T10" fmla="*/ 2147483647 w 118"/>
                <a:gd name="T11" fmla="*/ 2147483647 h 1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8" h="121">
                  <a:moveTo>
                    <a:pt x="116" y="49"/>
                  </a:moveTo>
                  <a:cubicBezTo>
                    <a:pt x="118" y="29"/>
                    <a:pt x="108" y="10"/>
                    <a:pt x="83" y="6"/>
                  </a:cubicBezTo>
                  <a:cubicBezTo>
                    <a:pt x="49" y="0"/>
                    <a:pt x="2" y="20"/>
                    <a:pt x="1" y="59"/>
                  </a:cubicBezTo>
                  <a:cubicBezTo>
                    <a:pt x="0" y="104"/>
                    <a:pt x="50" y="121"/>
                    <a:pt x="85" y="106"/>
                  </a:cubicBezTo>
                  <a:cubicBezTo>
                    <a:pt x="102" y="99"/>
                    <a:pt x="114" y="85"/>
                    <a:pt x="117" y="68"/>
                  </a:cubicBezTo>
                  <a:cubicBezTo>
                    <a:pt x="118" y="61"/>
                    <a:pt x="118" y="55"/>
                    <a:pt x="116" y="49"/>
                  </a:cubicBezTo>
                  <a:close/>
                </a:path>
              </a:pathLst>
            </a:custGeom>
            <a:solidFill>
              <a:srgbClr val="FB8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71" name="Freeform 86"/>
            <p:cNvSpPr>
              <a:spLocks noChangeArrowheads="1"/>
            </p:cNvSpPr>
            <p:nvPr/>
          </p:nvSpPr>
          <p:spPr bwMode="auto">
            <a:xfrm>
              <a:off x="3524250" y="4926013"/>
              <a:ext cx="311150" cy="274638"/>
            </a:xfrm>
            <a:custGeom>
              <a:avLst/>
              <a:gdLst>
                <a:gd name="T0" fmla="*/ 2147483647 w 111"/>
                <a:gd name="T1" fmla="*/ 2147483647 h 98"/>
                <a:gd name="T2" fmla="*/ 2147483647 w 111"/>
                <a:gd name="T3" fmla="*/ 2147483647 h 98"/>
                <a:gd name="T4" fmla="*/ 2147483647 w 111"/>
                <a:gd name="T5" fmla="*/ 2147483647 h 98"/>
                <a:gd name="T6" fmla="*/ 2147483647 w 111"/>
                <a:gd name="T7" fmla="*/ 2147483647 h 98"/>
                <a:gd name="T8" fmla="*/ 2147483647 w 111"/>
                <a:gd name="T9" fmla="*/ 2147483647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1" h="98">
                  <a:moveTo>
                    <a:pt x="47" y="5"/>
                  </a:moveTo>
                  <a:cubicBezTo>
                    <a:pt x="19" y="10"/>
                    <a:pt x="0" y="32"/>
                    <a:pt x="5" y="61"/>
                  </a:cubicBezTo>
                  <a:cubicBezTo>
                    <a:pt x="9" y="89"/>
                    <a:pt x="41" y="98"/>
                    <a:pt x="63" y="85"/>
                  </a:cubicBezTo>
                  <a:cubicBezTo>
                    <a:pt x="79" y="79"/>
                    <a:pt x="93" y="67"/>
                    <a:pt x="98" y="52"/>
                  </a:cubicBezTo>
                  <a:cubicBezTo>
                    <a:pt x="111" y="19"/>
                    <a:pt x="77" y="0"/>
                    <a:pt x="47" y="5"/>
                  </a:cubicBezTo>
                  <a:close/>
                </a:path>
              </a:pathLst>
            </a:custGeom>
            <a:solidFill>
              <a:srgbClr val="FB8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72" name="Freeform 87"/>
            <p:cNvSpPr>
              <a:spLocks noEditPoints="1" noChangeArrowheads="1"/>
            </p:cNvSpPr>
            <p:nvPr/>
          </p:nvSpPr>
          <p:spPr bwMode="auto">
            <a:xfrm>
              <a:off x="1619250" y="3724275"/>
              <a:ext cx="2474912" cy="2260600"/>
            </a:xfrm>
            <a:custGeom>
              <a:avLst/>
              <a:gdLst>
                <a:gd name="T0" fmla="*/ 2147483647 w 882"/>
                <a:gd name="T1" fmla="*/ 2147483647 h 805"/>
                <a:gd name="T2" fmla="*/ 2147483647 w 882"/>
                <a:gd name="T3" fmla="*/ 2147483647 h 805"/>
                <a:gd name="T4" fmla="*/ 2147483647 w 882"/>
                <a:gd name="T5" fmla="*/ 2147483647 h 805"/>
                <a:gd name="T6" fmla="*/ 2147483647 w 882"/>
                <a:gd name="T7" fmla="*/ 2147483647 h 805"/>
                <a:gd name="T8" fmla="*/ 2147483647 w 882"/>
                <a:gd name="T9" fmla="*/ 2147483647 h 805"/>
                <a:gd name="T10" fmla="*/ 2147483647 w 882"/>
                <a:gd name="T11" fmla="*/ 2147483647 h 805"/>
                <a:gd name="T12" fmla="*/ 2147483647 w 882"/>
                <a:gd name="T13" fmla="*/ 2147483647 h 805"/>
                <a:gd name="T14" fmla="*/ 2147483647 w 882"/>
                <a:gd name="T15" fmla="*/ 2147483647 h 805"/>
                <a:gd name="T16" fmla="*/ 2147483647 w 882"/>
                <a:gd name="T17" fmla="*/ 2147483647 h 805"/>
                <a:gd name="T18" fmla="*/ 2147483647 w 882"/>
                <a:gd name="T19" fmla="*/ 2147483647 h 805"/>
                <a:gd name="T20" fmla="*/ 2147483647 w 882"/>
                <a:gd name="T21" fmla="*/ 2147483647 h 805"/>
                <a:gd name="T22" fmla="*/ 2147483647 w 882"/>
                <a:gd name="T23" fmla="*/ 2147483647 h 805"/>
                <a:gd name="T24" fmla="*/ 2147483647 w 882"/>
                <a:gd name="T25" fmla="*/ 2147483647 h 805"/>
                <a:gd name="T26" fmla="*/ 2147483647 w 882"/>
                <a:gd name="T27" fmla="*/ 2147483647 h 805"/>
                <a:gd name="T28" fmla="*/ 2147483647 w 882"/>
                <a:gd name="T29" fmla="*/ 2147483647 h 805"/>
                <a:gd name="T30" fmla="*/ 2147483647 w 882"/>
                <a:gd name="T31" fmla="*/ 2147483647 h 805"/>
                <a:gd name="T32" fmla="*/ 2147483647 w 882"/>
                <a:gd name="T33" fmla="*/ 2147483647 h 805"/>
                <a:gd name="T34" fmla="*/ 2147483647 w 882"/>
                <a:gd name="T35" fmla="*/ 2147483647 h 805"/>
                <a:gd name="T36" fmla="*/ 2147483647 w 882"/>
                <a:gd name="T37" fmla="*/ 2147483647 h 805"/>
                <a:gd name="T38" fmla="*/ 2147483647 w 882"/>
                <a:gd name="T39" fmla="*/ 2147483647 h 805"/>
                <a:gd name="T40" fmla="*/ 2147483647 w 882"/>
                <a:gd name="T41" fmla="*/ 2147483647 h 805"/>
                <a:gd name="T42" fmla="*/ 2147483647 w 882"/>
                <a:gd name="T43" fmla="*/ 2147483647 h 805"/>
                <a:gd name="T44" fmla="*/ 2147483647 w 882"/>
                <a:gd name="T45" fmla="*/ 2147483647 h 805"/>
                <a:gd name="T46" fmla="*/ 2147483647 w 882"/>
                <a:gd name="T47" fmla="*/ 0 h 805"/>
                <a:gd name="T48" fmla="*/ 2147483647 w 882"/>
                <a:gd name="T49" fmla="*/ 2147483647 h 805"/>
                <a:gd name="T50" fmla="*/ 2147483647 w 882"/>
                <a:gd name="T51" fmla="*/ 2147483647 h 805"/>
                <a:gd name="T52" fmla="*/ 2147483647 w 882"/>
                <a:gd name="T53" fmla="*/ 2147483647 h 805"/>
                <a:gd name="T54" fmla="*/ 2147483647 w 882"/>
                <a:gd name="T55" fmla="*/ 2147483647 h 805"/>
                <a:gd name="T56" fmla="*/ 2147483647 w 882"/>
                <a:gd name="T57" fmla="*/ 2147483647 h 805"/>
                <a:gd name="T58" fmla="*/ 2147483647 w 882"/>
                <a:gd name="T59" fmla="*/ 2147483647 h 805"/>
                <a:gd name="T60" fmla="*/ 2147483647 w 882"/>
                <a:gd name="T61" fmla="*/ 2147483647 h 805"/>
                <a:gd name="T62" fmla="*/ 2147483647 w 882"/>
                <a:gd name="T63" fmla="*/ 2147483647 h 805"/>
                <a:gd name="T64" fmla="*/ 2147483647 w 882"/>
                <a:gd name="T65" fmla="*/ 2147483647 h 805"/>
                <a:gd name="T66" fmla="*/ 2147483647 w 882"/>
                <a:gd name="T67" fmla="*/ 2147483647 h 805"/>
                <a:gd name="T68" fmla="*/ 2147483647 w 882"/>
                <a:gd name="T69" fmla="*/ 2147483647 h 805"/>
                <a:gd name="T70" fmla="*/ 2147483647 w 882"/>
                <a:gd name="T71" fmla="*/ 2147483647 h 805"/>
                <a:gd name="T72" fmla="*/ 2147483647 w 882"/>
                <a:gd name="T73" fmla="*/ 2147483647 h 805"/>
                <a:gd name="T74" fmla="*/ 2147483647 w 882"/>
                <a:gd name="T75" fmla="*/ 2147483647 h 805"/>
                <a:gd name="T76" fmla="*/ 2147483647 w 882"/>
                <a:gd name="T77" fmla="*/ 2147483647 h 805"/>
                <a:gd name="T78" fmla="*/ 2147483647 w 882"/>
                <a:gd name="T79" fmla="*/ 2147483647 h 805"/>
                <a:gd name="T80" fmla="*/ 2147483647 w 882"/>
                <a:gd name="T81" fmla="*/ 2147483647 h 805"/>
                <a:gd name="T82" fmla="*/ 2147483647 w 882"/>
                <a:gd name="T83" fmla="*/ 2147483647 h 805"/>
                <a:gd name="T84" fmla="*/ 2147483647 w 882"/>
                <a:gd name="T85" fmla="*/ 2147483647 h 805"/>
                <a:gd name="T86" fmla="*/ 2147483647 w 882"/>
                <a:gd name="T87" fmla="*/ 2147483647 h 805"/>
                <a:gd name="T88" fmla="*/ 2147483647 w 882"/>
                <a:gd name="T89" fmla="*/ 2147483647 h 805"/>
                <a:gd name="T90" fmla="*/ 2147483647 w 882"/>
                <a:gd name="T91" fmla="*/ 2147483647 h 805"/>
                <a:gd name="T92" fmla="*/ 2147483647 w 882"/>
                <a:gd name="T93" fmla="*/ 2147483647 h 805"/>
                <a:gd name="T94" fmla="*/ 2147483647 w 882"/>
                <a:gd name="T95" fmla="*/ 2147483647 h 805"/>
                <a:gd name="T96" fmla="*/ 2147483647 w 882"/>
                <a:gd name="T97" fmla="*/ 2147483647 h 805"/>
                <a:gd name="T98" fmla="*/ 2147483647 w 882"/>
                <a:gd name="T99" fmla="*/ 2147483647 h 805"/>
                <a:gd name="T100" fmla="*/ 2147483647 w 882"/>
                <a:gd name="T101" fmla="*/ 2147483647 h 805"/>
                <a:gd name="T102" fmla="*/ 2147483647 w 882"/>
                <a:gd name="T103" fmla="*/ 2147483647 h 805"/>
                <a:gd name="T104" fmla="*/ 2147483647 w 882"/>
                <a:gd name="T105" fmla="*/ 2147483647 h 805"/>
                <a:gd name="T106" fmla="*/ 2147483647 w 882"/>
                <a:gd name="T107" fmla="*/ 2147483647 h 805"/>
                <a:gd name="T108" fmla="*/ 2147483647 w 882"/>
                <a:gd name="T109" fmla="*/ 2147483647 h 805"/>
                <a:gd name="T110" fmla="*/ 2147483647 w 882"/>
                <a:gd name="T111" fmla="*/ 2147483647 h 805"/>
                <a:gd name="T112" fmla="*/ 2147483647 w 882"/>
                <a:gd name="T113" fmla="*/ 2147483647 h 805"/>
                <a:gd name="T114" fmla="*/ 2147483647 w 882"/>
                <a:gd name="T115" fmla="*/ 2147483647 h 805"/>
                <a:gd name="T116" fmla="*/ 2147483647 w 882"/>
                <a:gd name="T117" fmla="*/ 2147483647 h 805"/>
                <a:gd name="T118" fmla="*/ 2147483647 w 882"/>
                <a:gd name="T119" fmla="*/ 2147483647 h 805"/>
                <a:gd name="T120" fmla="*/ 2147483647 w 882"/>
                <a:gd name="T121" fmla="*/ 2147483647 h 805"/>
                <a:gd name="T122" fmla="*/ 2147483647 w 882"/>
                <a:gd name="T123" fmla="*/ 2147483647 h 80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882" h="805">
                  <a:moveTo>
                    <a:pt x="779" y="80"/>
                  </a:moveTo>
                  <a:cubicBezTo>
                    <a:pt x="792" y="85"/>
                    <a:pt x="800" y="94"/>
                    <a:pt x="808" y="102"/>
                  </a:cubicBezTo>
                  <a:cubicBezTo>
                    <a:pt x="809" y="103"/>
                    <a:pt x="810" y="104"/>
                    <a:pt x="811" y="105"/>
                  </a:cubicBezTo>
                  <a:cubicBezTo>
                    <a:pt x="817" y="113"/>
                    <a:pt x="822" y="122"/>
                    <a:pt x="830" y="129"/>
                  </a:cubicBezTo>
                  <a:cubicBezTo>
                    <a:pt x="837" y="136"/>
                    <a:pt x="842" y="144"/>
                    <a:pt x="848" y="152"/>
                  </a:cubicBezTo>
                  <a:cubicBezTo>
                    <a:pt x="851" y="156"/>
                    <a:pt x="852" y="160"/>
                    <a:pt x="854" y="165"/>
                  </a:cubicBezTo>
                  <a:cubicBezTo>
                    <a:pt x="857" y="171"/>
                    <a:pt x="859" y="178"/>
                    <a:pt x="864" y="183"/>
                  </a:cubicBezTo>
                  <a:cubicBezTo>
                    <a:pt x="866" y="186"/>
                    <a:pt x="868" y="190"/>
                    <a:pt x="869" y="194"/>
                  </a:cubicBezTo>
                  <a:cubicBezTo>
                    <a:pt x="872" y="206"/>
                    <a:pt x="874" y="217"/>
                    <a:pt x="877" y="228"/>
                  </a:cubicBezTo>
                  <a:cubicBezTo>
                    <a:pt x="877" y="229"/>
                    <a:pt x="878" y="230"/>
                    <a:pt x="878" y="231"/>
                  </a:cubicBezTo>
                  <a:cubicBezTo>
                    <a:pt x="879" y="251"/>
                    <a:pt x="882" y="271"/>
                    <a:pt x="879" y="291"/>
                  </a:cubicBezTo>
                  <a:cubicBezTo>
                    <a:pt x="878" y="301"/>
                    <a:pt x="877" y="311"/>
                    <a:pt x="876" y="322"/>
                  </a:cubicBezTo>
                  <a:cubicBezTo>
                    <a:pt x="875" y="333"/>
                    <a:pt x="870" y="344"/>
                    <a:pt x="862" y="351"/>
                  </a:cubicBezTo>
                  <a:cubicBezTo>
                    <a:pt x="853" y="358"/>
                    <a:pt x="851" y="367"/>
                    <a:pt x="846" y="375"/>
                  </a:cubicBezTo>
                  <a:cubicBezTo>
                    <a:pt x="844" y="380"/>
                    <a:pt x="842" y="385"/>
                    <a:pt x="842" y="390"/>
                  </a:cubicBezTo>
                  <a:cubicBezTo>
                    <a:pt x="840" y="407"/>
                    <a:pt x="833" y="421"/>
                    <a:pt x="825" y="436"/>
                  </a:cubicBezTo>
                  <a:cubicBezTo>
                    <a:pt x="820" y="446"/>
                    <a:pt x="814" y="456"/>
                    <a:pt x="807" y="465"/>
                  </a:cubicBezTo>
                  <a:cubicBezTo>
                    <a:pt x="805" y="468"/>
                    <a:pt x="804" y="471"/>
                    <a:pt x="803" y="474"/>
                  </a:cubicBezTo>
                  <a:cubicBezTo>
                    <a:pt x="798" y="485"/>
                    <a:pt x="791" y="494"/>
                    <a:pt x="782" y="502"/>
                  </a:cubicBezTo>
                  <a:cubicBezTo>
                    <a:pt x="775" y="507"/>
                    <a:pt x="769" y="513"/>
                    <a:pt x="762" y="517"/>
                  </a:cubicBezTo>
                  <a:cubicBezTo>
                    <a:pt x="754" y="523"/>
                    <a:pt x="745" y="528"/>
                    <a:pt x="736" y="533"/>
                  </a:cubicBezTo>
                  <a:cubicBezTo>
                    <a:pt x="739" y="536"/>
                    <a:pt x="741" y="538"/>
                    <a:pt x="744" y="541"/>
                  </a:cubicBezTo>
                  <a:cubicBezTo>
                    <a:pt x="757" y="552"/>
                    <a:pt x="770" y="562"/>
                    <a:pt x="783" y="573"/>
                  </a:cubicBezTo>
                  <a:cubicBezTo>
                    <a:pt x="789" y="578"/>
                    <a:pt x="795" y="584"/>
                    <a:pt x="799" y="592"/>
                  </a:cubicBezTo>
                  <a:cubicBezTo>
                    <a:pt x="801" y="598"/>
                    <a:pt x="805" y="603"/>
                    <a:pt x="810" y="606"/>
                  </a:cubicBezTo>
                  <a:cubicBezTo>
                    <a:pt x="814" y="608"/>
                    <a:pt x="816" y="612"/>
                    <a:pt x="818" y="616"/>
                  </a:cubicBezTo>
                  <a:cubicBezTo>
                    <a:pt x="820" y="619"/>
                    <a:pt x="822" y="622"/>
                    <a:pt x="824" y="625"/>
                  </a:cubicBezTo>
                  <a:cubicBezTo>
                    <a:pt x="826" y="629"/>
                    <a:pt x="827" y="632"/>
                    <a:pt x="828" y="637"/>
                  </a:cubicBezTo>
                  <a:cubicBezTo>
                    <a:pt x="830" y="647"/>
                    <a:pt x="830" y="658"/>
                    <a:pt x="829" y="669"/>
                  </a:cubicBezTo>
                  <a:cubicBezTo>
                    <a:pt x="828" y="678"/>
                    <a:pt x="824" y="684"/>
                    <a:pt x="815" y="688"/>
                  </a:cubicBezTo>
                  <a:cubicBezTo>
                    <a:pt x="804" y="692"/>
                    <a:pt x="793" y="696"/>
                    <a:pt x="782" y="699"/>
                  </a:cubicBezTo>
                  <a:cubicBezTo>
                    <a:pt x="768" y="703"/>
                    <a:pt x="753" y="707"/>
                    <a:pt x="739" y="710"/>
                  </a:cubicBezTo>
                  <a:cubicBezTo>
                    <a:pt x="730" y="711"/>
                    <a:pt x="722" y="713"/>
                    <a:pt x="715" y="717"/>
                  </a:cubicBezTo>
                  <a:cubicBezTo>
                    <a:pt x="702" y="723"/>
                    <a:pt x="690" y="727"/>
                    <a:pt x="677" y="731"/>
                  </a:cubicBezTo>
                  <a:cubicBezTo>
                    <a:pt x="675" y="732"/>
                    <a:pt x="673" y="733"/>
                    <a:pt x="671" y="734"/>
                  </a:cubicBezTo>
                  <a:cubicBezTo>
                    <a:pt x="666" y="741"/>
                    <a:pt x="662" y="749"/>
                    <a:pt x="658" y="756"/>
                  </a:cubicBezTo>
                  <a:cubicBezTo>
                    <a:pt x="653" y="762"/>
                    <a:pt x="649" y="769"/>
                    <a:pt x="647" y="777"/>
                  </a:cubicBezTo>
                  <a:cubicBezTo>
                    <a:pt x="647" y="777"/>
                    <a:pt x="647" y="778"/>
                    <a:pt x="646" y="778"/>
                  </a:cubicBezTo>
                  <a:cubicBezTo>
                    <a:pt x="645" y="782"/>
                    <a:pt x="641" y="784"/>
                    <a:pt x="638" y="783"/>
                  </a:cubicBezTo>
                  <a:cubicBezTo>
                    <a:pt x="635" y="783"/>
                    <a:pt x="632" y="780"/>
                    <a:pt x="632" y="776"/>
                  </a:cubicBezTo>
                  <a:cubicBezTo>
                    <a:pt x="632" y="771"/>
                    <a:pt x="631" y="765"/>
                    <a:pt x="634" y="760"/>
                  </a:cubicBezTo>
                  <a:cubicBezTo>
                    <a:pt x="635" y="758"/>
                    <a:pt x="636" y="757"/>
                    <a:pt x="637" y="754"/>
                  </a:cubicBezTo>
                  <a:cubicBezTo>
                    <a:pt x="632" y="753"/>
                    <a:pt x="629" y="756"/>
                    <a:pt x="626" y="757"/>
                  </a:cubicBezTo>
                  <a:cubicBezTo>
                    <a:pt x="623" y="757"/>
                    <a:pt x="620" y="759"/>
                    <a:pt x="617" y="760"/>
                  </a:cubicBezTo>
                  <a:cubicBezTo>
                    <a:pt x="615" y="761"/>
                    <a:pt x="613" y="762"/>
                    <a:pt x="612" y="763"/>
                  </a:cubicBezTo>
                  <a:cubicBezTo>
                    <a:pt x="608" y="764"/>
                    <a:pt x="605" y="763"/>
                    <a:pt x="603" y="760"/>
                  </a:cubicBezTo>
                  <a:cubicBezTo>
                    <a:pt x="601" y="758"/>
                    <a:pt x="600" y="754"/>
                    <a:pt x="603" y="751"/>
                  </a:cubicBezTo>
                  <a:cubicBezTo>
                    <a:pt x="605" y="749"/>
                    <a:pt x="608" y="746"/>
                    <a:pt x="611" y="744"/>
                  </a:cubicBezTo>
                  <a:cubicBezTo>
                    <a:pt x="612" y="742"/>
                    <a:pt x="613" y="741"/>
                    <a:pt x="615" y="740"/>
                  </a:cubicBezTo>
                  <a:cubicBezTo>
                    <a:pt x="612" y="739"/>
                    <a:pt x="609" y="739"/>
                    <a:pt x="606" y="738"/>
                  </a:cubicBezTo>
                  <a:cubicBezTo>
                    <a:pt x="602" y="737"/>
                    <a:pt x="600" y="734"/>
                    <a:pt x="600" y="731"/>
                  </a:cubicBezTo>
                  <a:cubicBezTo>
                    <a:pt x="600" y="728"/>
                    <a:pt x="603" y="725"/>
                    <a:pt x="606" y="724"/>
                  </a:cubicBezTo>
                  <a:cubicBezTo>
                    <a:pt x="618" y="723"/>
                    <a:pt x="629" y="721"/>
                    <a:pt x="641" y="720"/>
                  </a:cubicBezTo>
                  <a:cubicBezTo>
                    <a:pt x="645" y="719"/>
                    <a:pt x="649" y="721"/>
                    <a:pt x="653" y="722"/>
                  </a:cubicBezTo>
                  <a:cubicBezTo>
                    <a:pt x="658" y="723"/>
                    <a:pt x="663" y="722"/>
                    <a:pt x="668" y="720"/>
                  </a:cubicBezTo>
                  <a:cubicBezTo>
                    <a:pt x="684" y="711"/>
                    <a:pt x="702" y="704"/>
                    <a:pt x="719" y="697"/>
                  </a:cubicBezTo>
                  <a:cubicBezTo>
                    <a:pt x="723" y="695"/>
                    <a:pt x="728" y="694"/>
                    <a:pt x="732" y="694"/>
                  </a:cubicBezTo>
                  <a:cubicBezTo>
                    <a:pt x="759" y="689"/>
                    <a:pt x="784" y="682"/>
                    <a:pt x="811" y="671"/>
                  </a:cubicBezTo>
                  <a:cubicBezTo>
                    <a:pt x="814" y="662"/>
                    <a:pt x="814" y="654"/>
                    <a:pt x="813" y="644"/>
                  </a:cubicBezTo>
                  <a:cubicBezTo>
                    <a:pt x="810" y="632"/>
                    <a:pt x="805" y="623"/>
                    <a:pt x="797" y="614"/>
                  </a:cubicBezTo>
                  <a:cubicBezTo>
                    <a:pt x="792" y="610"/>
                    <a:pt x="789" y="605"/>
                    <a:pt x="786" y="600"/>
                  </a:cubicBezTo>
                  <a:cubicBezTo>
                    <a:pt x="783" y="594"/>
                    <a:pt x="779" y="589"/>
                    <a:pt x="774" y="585"/>
                  </a:cubicBezTo>
                  <a:cubicBezTo>
                    <a:pt x="756" y="570"/>
                    <a:pt x="739" y="556"/>
                    <a:pt x="722" y="541"/>
                  </a:cubicBezTo>
                  <a:cubicBezTo>
                    <a:pt x="722" y="541"/>
                    <a:pt x="722" y="541"/>
                    <a:pt x="720" y="540"/>
                  </a:cubicBezTo>
                  <a:cubicBezTo>
                    <a:pt x="711" y="543"/>
                    <a:pt x="701" y="546"/>
                    <a:pt x="690" y="549"/>
                  </a:cubicBezTo>
                  <a:cubicBezTo>
                    <a:pt x="678" y="552"/>
                    <a:pt x="667" y="555"/>
                    <a:pt x="655" y="557"/>
                  </a:cubicBezTo>
                  <a:cubicBezTo>
                    <a:pt x="647" y="559"/>
                    <a:pt x="640" y="562"/>
                    <a:pt x="636" y="570"/>
                  </a:cubicBezTo>
                  <a:cubicBezTo>
                    <a:pt x="635" y="570"/>
                    <a:pt x="635" y="571"/>
                    <a:pt x="635" y="571"/>
                  </a:cubicBezTo>
                  <a:cubicBezTo>
                    <a:pt x="625" y="578"/>
                    <a:pt x="625" y="587"/>
                    <a:pt x="628" y="597"/>
                  </a:cubicBezTo>
                  <a:cubicBezTo>
                    <a:pt x="629" y="606"/>
                    <a:pt x="628" y="614"/>
                    <a:pt x="627" y="622"/>
                  </a:cubicBezTo>
                  <a:cubicBezTo>
                    <a:pt x="627" y="624"/>
                    <a:pt x="627" y="626"/>
                    <a:pt x="626" y="627"/>
                  </a:cubicBezTo>
                  <a:cubicBezTo>
                    <a:pt x="621" y="633"/>
                    <a:pt x="620" y="640"/>
                    <a:pt x="618" y="647"/>
                  </a:cubicBezTo>
                  <a:cubicBezTo>
                    <a:pt x="617" y="651"/>
                    <a:pt x="614" y="654"/>
                    <a:pt x="610" y="656"/>
                  </a:cubicBezTo>
                  <a:cubicBezTo>
                    <a:pt x="603" y="660"/>
                    <a:pt x="596" y="664"/>
                    <a:pt x="588" y="667"/>
                  </a:cubicBezTo>
                  <a:cubicBezTo>
                    <a:pt x="577" y="671"/>
                    <a:pt x="567" y="677"/>
                    <a:pt x="555" y="678"/>
                  </a:cubicBezTo>
                  <a:cubicBezTo>
                    <a:pt x="551" y="678"/>
                    <a:pt x="547" y="680"/>
                    <a:pt x="543" y="682"/>
                  </a:cubicBezTo>
                  <a:cubicBezTo>
                    <a:pt x="521" y="694"/>
                    <a:pt x="496" y="696"/>
                    <a:pt x="471" y="692"/>
                  </a:cubicBezTo>
                  <a:cubicBezTo>
                    <a:pt x="469" y="692"/>
                    <a:pt x="467" y="691"/>
                    <a:pt x="466" y="692"/>
                  </a:cubicBezTo>
                  <a:cubicBezTo>
                    <a:pt x="453" y="696"/>
                    <a:pt x="441" y="692"/>
                    <a:pt x="428" y="694"/>
                  </a:cubicBezTo>
                  <a:cubicBezTo>
                    <a:pt x="423" y="695"/>
                    <a:pt x="418" y="694"/>
                    <a:pt x="413" y="694"/>
                  </a:cubicBezTo>
                  <a:cubicBezTo>
                    <a:pt x="411" y="700"/>
                    <a:pt x="410" y="705"/>
                    <a:pt x="412" y="710"/>
                  </a:cubicBezTo>
                  <a:cubicBezTo>
                    <a:pt x="413" y="714"/>
                    <a:pt x="414" y="719"/>
                    <a:pt x="416" y="723"/>
                  </a:cubicBezTo>
                  <a:cubicBezTo>
                    <a:pt x="418" y="727"/>
                    <a:pt x="418" y="731"/>
                    <a:pt x="415" y="735"/>
                  </a:cubicBezTo>
                  <a:cubicBezTo>
                    <a:pt x="410" y="743"/>
                    <a:pt x="407" y="752"/>
                    <a:pt x="406" y="761"/>
                  </a:cubicBezTo>
                  <a:cubicBezTo>
                    <a:pt x="406" y="762"/>
                    <a:pt x="406" y="764"/>
                    <a:pt x="405" y="765"/>
                  </a:cubicBezTo>
                  <a:cubicBezTo>
                    <a:pt x="402" y="774"/>
                    <a:pt x="399" y="784"/>
                    <a:pt x="398" y="794"/>
                  </a:cubicBezTo>
                  <a:cubicBezTo>
                    <a:pt x="398" y="799"/>
                    <a:pt x="395" y="802"/>
                    <a:pt x="390" y="804"/>
                  </a:cubicBezTo>
                  <a:cubicBezTo>
                    <a:pt x="387" y="805"/>
                    <a:pt x="384" y="804"/>
                    <a:pt x="383" y="801"/>
                  </a:cubicBezTo>
                  <a:cubicBezTo>
                    <a:pt x="376" y="791"/>
                    <a:pt x="370" y="780"/>
                    <a:pt x="364" y="769"/>
                  </a:cubicBezTo>
                  <a:cubicBezTo>
                    <a:pt x="363" y="766"/>
                    <a:pt x="362" y="764"/>
                    <a:pt x="361" y="761"/>
                  </a:cubicBezTo>
                  <a:cubicBezTo>
                    <a:pt x="359" y="755"/>
                    <a:pt x="356" y="751"/>
                    <a:pt x="350" y="750"/>
                  </a:cubicBezTo>
                  <a:cubicBezTo>
                    <a:pt x="348" y="750"/>
                    <a:pt x="346" y="747"/>
                    <a:pt x="345" y="746"/>
                  </a:cubicBezTo>
                  <a:cubicBezTo>
                    <a:pt x="342" y="740"/>
                    <a:pt x="339" y="735"/>
                    <a:pt x="337" y="729"/>
                  </a:cubicBezTo>
                  <a:cubicBezTo>
                    <a:pt x="333" y="722"/>
                    <a:pt x="329" y="715"/>
                    <a:pt x="333" y="707"/>
                  </a:cubicBezTo>
                  <a:cubicBezTo>
                    <a:pt x="323" y="700"/>
                    <a:pt x="313" y="696"/>
                    <a:pt x="304" y="691"/>
                  </a:cubicBezTo>
                  <a:cubicBezTo>
                    <a:pt x="301" y="690"/>
                    <a:pt x="297" y="691"/>
                    <a:pt x="294" y="692"/>
                  </a:cubicBezTo>
                  <a:cubicBezTo>
                    <a:pt x="288" y="694"/>
                    <a:pt x="282" y="694"/>
                    <a:pt x="275" y="693"/>
                  </a:cubicBezTo>
                  <a:cubicBezTo>
                    <a:pt x="270" y="692"/>
                    <a:pt x="265" y="691"/>
                    <a:pt x="260" y="691"/>
                  </a:cubicBezTo>
                  <a:cubicBezTo>
                    <a:pt x="247" y="692"/>
                    <a:pt x="236" y="685"/>
                    <a:pt x="225" y="682"/>
                  </a:cubicBezTo>
                  <a:cubicBezTo>
                    <a:pt x="223" y="681"/>
                    <a:pt x="221" y="679"/>
                    <a:pt x="219" y="678"/>
                  </a:cubicBezTo>
                  <a:cubicBezTo>
                    <a:pt x="217" y="677"/>
                    <a:pt x="216" y="674"/>
                    <a:pt x="214" y="674"/>
                  </a:cubicBezTo>
                  <a:cubicBezTo>
                    <a:pt x="202" y="673"/>
                    <a:pt x="197" y="664"/>
                    <a:pt x="191" y="655"/>
                  </a:cubicBezTo>
                  <a:cubicBezTo>
                    <a:pt x="189" y="654"/>
                    <a:pt x="189" y="652"/>
                    <a:pt x="187" y="650"/>
                  </a:cubicBezTo>
                  <a:cubicBezTo>
                    <a:pt x="179" y="649"/>
                    <a:pt x="171" y="647"/>
                    <a:pt x="163" y="647"/>
                  </a:cubicBezTo>
                  <a:cubicBezTo>
                    <a:pt x="156" y="646"/>
                    <a:pt x="150" y="645"/>
                    <a:pt x="144" y="642"/>
                  </a:cubicBezTo>
                  <a:cubicBezTo>
                    <a:pt x="136" y="638"/>
                    <a:pt x="127" y="634"/>
                    <a:pt x="119" y="630"/>
                  </a:cubicBezTo>
                  <a:cubicBezTo>
                    <a:pt x="113" y="627"/>
                    <a:pt x="108" y="624"/>
                    <a:pt x="103" y="619"/>
                  </a:cubicBezTo>
                  <a:cubicBezTo>
                    <a:pt x="94" y="612"/>
                    <a:pt x="85" y="606"/>
                    <a:pt x="78" y="597"/>
                  </a:cubicBezTo>
                  <a:cubicBezTo>
                    <a:pt x="73" y="589"/>
                    <a:pt x="70" y="580"/>
                    <a:pt x="71" y="570"/>
                  </a:cubicBezTo>
                  <a:cubicBezTo>
                    <a:pt x="72" y="560"/>
                    <a:pt x="73" y="550"/>
                    <a:pt x="74" y="540"/>
                  </a:cubicBezTo>
                  <a:cubicBezTo>
                    <a:pt x="75" y="538"/>
                    <a:pt x="75" y="536"/>
                    <a:pt x="75" y="534"/>
                  </a:cubicBezTo>
                  <a:cubicBezTo>
                    <a:pt x="70" y="530"/>
                    <a:pt x="65" y="527"/>
                    <a:pt x="60" y="523"/>
                  </a:cubicBezTo>
                  <a:cubicBezTo>
                    <a:pt x="51" y="517"/>
                    <a:pt x="47" y="506"/>
                    <a:pt x="43" y="497"/>
                  </a:cubicBezTo>
                  <a:cubicBezTo>
                    <a:pt x="42" y="495"/>
                    <a:pt x="42" y="492"/>
                    <a:pt x="42" y="490"/>
                  </a:cubicBezTo>
                  <a:cubicBezTo>
                    <a:pt x="44" y="474"/>
                    <a:pt x="45" y="458"/>
                    <a:pt x="48" y="443"/>
                  </a:cubicBezTo>
                  <a:cubicBezTo>
                    <a:pt x="49" y="433"/>
                    <a:pt x="51" y="424"/>
                    <a:pt x="55" y="416"/>
                  </a:cubicBezTo>
                  <a:cubicBezTo>
                    <a:pt x="67" y="388"/>
                    <a:pt x="76" y="360"/>
                    <a:pt x="90" y="333"/>
                  </a:cubicBezTo>
                  <a:cubicBezTo>
                    <a:pt x="95" y="325"/>
                    <a:pt x="100" y="316"/>
                    <a:pt x="104" y="308"/>
                  </a:cubicBezTo>
                  <a:cubicBezTo>
                    <a:pt x="105" y="306"/>
                    <a:pt x="106" y="304"/>
                    <a:pt x="107" y="301"/>
                  </a:cubicBezTo>
                  <a:cubicBezTo>
                    <a:pt x="97" y="303"/>
                    <a:pt x="89" y="304"/>
                    <a:pt x="81" y="305"/>
                  </a:cubicBezTo>
                  <a:cubicBezTo>
                    <a:pt x="76" y="306"/>
                    <a:pt x="72" y="307"/>
                    <a:pt x="67" y="308"/>
                  </a:cubicBezTo>
                  <a:cubicBezTo>
                    <a:pt x="52" y="314"/>
                    <a:pt x="36" y="312"/>
                    <a:pt x="20" y="310"/>
                  </a:cubicBezTo>
                  <a:cubicBezTo>
                    <a:pt x="13" y="309"/>
                    <a:pt x="8" y="305"/>
                    <a:pt x="3" y="301"/>
                  </a:cubicBezTo>
                  <a:cubicBezTo>
                    <a:pt x="2" y="300"/>
                    <a:pt x="1" y="297"/>
                    <a:pt x="1" y="295"/>
                  </a:cubicBezTo>
                  <a:cubicBezTo>
                    <a:pt x="1" y="290"/>
                    <a:pt x="0" y="285"/>
                    <a:pt x="2" y="281"/>
                  </a:cubicBezTo>
                  <a:cubicBezTo>
                    <a:pt x="7" y="267"/>
                    <a:pt x="11" y="253"/>
                    <a:pt x="26" y="247"/>
                  </a:cubicBezTo>
                  <a:cubicBezTo>
                    <a:pt x="33" y="244"/>
                    <a:pt x="39" y="240"/>
                    <a:pt x="45" y="236"/>
                  </a:cubicBezTo>
                  <a:cubicBezTo>
                    <a:pt x="55" y="229"/>
                    <a:pt x="66" y="227"/>
                    <a:pt x="78" y="228"/>
                  </a:cubicBezTo>
                  <a:cubicBezTo>
                    <a:pt x="88" y="229"/>
                    <a:pt x="99" y="230"/>
                    <a:pt x="110" y="232"/>
                  </a:cubicBezTo>
                  <a:cubicBezTo>
                    <a:pt x="122" y="235"/>
                    <a:pt x="133" y="241"/>
                    <a:pt x="141" y="252"/>
                  </a:cubicBezTo>
                  <a:cubicBezTo>
                    <a:pt x="144" y="256"/>
                    <a:pt x="147" y="260"/>
                    <a:pt x="150" y="264"/>
                  </a:cubicBezTo>
                  <a:cubicBezTo>
                    <a:pt x="148" y="269"/>
                    <a:pt x="145" y="272"/>
                    <a:pt x="141" y="274"/>
                  </a:cubicBezTo>
                  <a:cubicBezTo>
                    <a:pt x="136" y="276"/>
                    <a:pt x="133" y="280"/>
                    <a:pt x="131" y="284"/>
                  </a:cubicBezTo>
                  <a:cubicBezTo>
                    <a:pt x="128" y="290"/>
                    <a:pt x="124" y="296"/>
                    <a:pt x="121" y="301"/>
                  </a:cubicBezTo>
                  <a:cubicBezTo>
                    <a:pt x="110" y="317"/>
                    <a:pt x="103" y="335"/>
                    <a:pt x="95" y="352"/>
                  </a:cubicBezTo>
                  <a:cubicBezTo>
                    <a:pt x="94" y="355"/>
                    <a:pt x="93" y="357"/>
                    <a:pt x="92" y="360"/>
                  </a:cubicBezTo>
                  <a:cubicBezTo>
                    <a:pt x="88" y="376"/>
                    <a:pt x="82" y="391"/>
                    <a:pt x="75" y="406"/>
                  </a:cubicBezTo>
                  <a:cubicBezTo>
                    <a:pt x="66" y="426"/>
                    <a:pt x="62" y="447"/>
                    <a:pt x="61" y="468"/>
                  </a:cubicBezTo>
                  <a:cubicBezTo>
                    <a:pt x="60" y="472"/>
                    <a:pt x="61" y="476"/>
                    <a:pt x="60" y="479"/>
                  </a:cubicBezTo>
                  <a:cubicBezTo>
                    <a:pt x="57" y="488"/>
                    <a:pt x="59" y="495"/>
                    <a:pt x="63" y="502"/>
                  </a:cubicBezTo>
                  <a:cubicBezTo>
                    <a:pt x="67" y="509"/>
                    <a:pt x="72" y="513"/>
                    <a:pt x="79" y="516"/>
                  </a:cubicBezTo>
                  <a:cubicBezTo>
                    <a:pt x="80" y="517"/>
                    <a:pt x="82" y="517"/>
                    <a:pt x="84" y="519"/>
                  </a:cubicBezTo>
                  <a:cubicBezTo>
                    <a:pt x="90" y="509"/>
                    <a:pt x="99" y="502"/>
                    <a:pt x="108" y="495"/>
                  </a:cubicBezTo>
                  <a:cubicBezTo>
                    <a:pt x="115" y="489"/>
                    <a:pt x="124" y="485"/>
                    <a:pt x="133" y="480"/>
                  </a:cubicBezTo>
                  <a:cubicBezTo>
                    <a:pt x="142" y="476"/>
                    <a:pt x="151" y="474"/>
                    <a:pt x="161" y="475"/>
                  </a:cubicBezTo>
                  <a:cubicBezTo>
                    <a:pt x="170" y="477"/>
                    <a:pt x="179" y="477"/>
                    <a:pt x="188" y="478"/>
                  </a:cubicBezTo>
                  <a:cubicBezTo>
                    <a:pt x="194" y="479"/>
                    <a:pt x="201" y="480"/>
                    <a:pt x="207" y="477"/>
                  </a:cubicBezTo>
                  <a:cubicBezTo>
                    <a:pt x="209" y="476"/>
                    <a:pt x="213" y="477"/>
                    <a:pt x="215" y="477"/>
                  </a:cubicBezTo>
                  <a:cubicBezTo>
                    <a:pt x="221" y="479"/>
                    <a:pt x="227" y="478"/>
                    <a:pt x="233" y="476"/>
                  </a:cubicBezTo>
                  <a:cubicBezTo>
                    <a:pt x="243" y="472"/>
                    <a:pt x="253" y="467"/>
                    <a:pt x="261" y="460"/>
                  </a:cubicBezTo>
                  <a:cubicBezTo>
                    <a:pt x="264" y="457"/>
                    <a:pt x="267" y="455"/>
                    <a:pt x="271" y="453"/>
                  </a:cubicBezTo>
                  <a:cubicBezTo>
                    <a:pt x="270" y="440"/>
                    <a:pt x="262" y="430"/>
                    <a:pt x="260" y="419"/>
                  </a:cubicBezTo>
                  <a:cubicBezTo>
                    <a:pt x="257" y="407"/>
                    <a:pt x="251" y="396"/>
                    <a:pt x="247" y="384"/>
                  </a:cubicBezTo>
                  <a:cubicBezTo>
                    <a:pt x="243" y="373"/>
                    <a:pt x="239" y="363"/>
                    <a:pt x="235" y="352"/>
                  </a:cubicBezTo>
                  <a:cubicBezTo>
                    <a:pt x="231" y="340"/>
                    <a:pt x="227" y="329"/>
                    <a:pt x="223" y="317"/>
                  </a:cubicBezTo>
                  <a:cubicBezTo>
                    <a:pt x="220" y="315"/>
                    <a:pt x="217" y="313"/>
                    <a:pt x="213" y="310"/>
                  </a:cubicBezTo>
                  <a:cubicBezTo>
                    <a:pt x="210" y="307"/>
                    <a:pt x="209" y="304"/>
                    <a:pt x="209" y="300"/>
                  </a:cubicBezTo>
                  <a:cubicBezTo>
                    <a:pt x="205" y="279"/>
                    <a:pt x="205" y="274"/>
                    <a:pt x="209" y="253"/>
                  </a:cubicBezTo>
                  <a:cubicBezTo>
                    <a:pt x="211" y="246"/>
                    <a:pt x="213" y="238"/>
                    <a:pt x="217" y="231"/>
                  </a:cubicBezTo>
                  <a:cubicBezTo>
                    <a:pt x="222" y="222"/>
                    <a:pt x="228" y="214"/>
                    <a:pt x="234" y="205"/>
                  </a:cubicBezTo>
                  <a:cubicBezTo>
                    <a:pt x="238" y="200"/>
                    <a:pt x="242" y="194"/>
                    <a:pt x="249" y="191"/>
                  </a:cubicBezTo>
                  <a:cubicBezTo>
                    <a:pt x="252" y="190"/>
                    <a:pt x="254" y="188"/>
                    <a:pt x="255" y="186"/>
                  </a:cubicBezTo>
                  <a:cubicBezTo>
                    <a:pt x="264" y="176"/>
                    <a:pt x="287" y="176"/>
                    <a:pt x="294" y="188"/>
                  </a:cubicBezTo>
                  <a:cubicBezTo>
                    <a:pt x="298" y="195"/>
                    <a:pt x="301" y="200"/>
                    <a:pt x="302" y="208"/>
                  </a:cubicBezTo>
                  <a:cubicBezTo>
                    <a:pt x="302" y="220"/>
                    <a:pt x="303" y="231"/>
                    <a:pt x="301" y="242"/>
                  </a:cubicBezTo>
                  <a:cubicBezTo>
                    <a:pt x="301" y="245"/>
                    <a:pt x="300" y="249"/>
                    <a:pt x="299" y="253"/>
                  </a:cubicBezTo>
                  <a:cubicBezTo>
                    <a:pt x="292" y="271"/>
                    <a:pt x="281" y="287"/>
                    <a:pt x="269" y="303"/>
                  </a:cubicBezTo>
                  <a:cubicBezTo>
                    <a:pt x="267" y="304"/>
                    <a:pt x="266" y="305"/>
                    <a:pt x="264" y="306"/>
                  </a:cubicBezTo>
                  <a:cubicBezTo>
                    <a:pt x="260" y="309"/>
                    <a:pt x="255" y="312"/>
                    <a:pt x="250" y="315"/>
                  </a:cubicBezTo>
                  <a:cubicBezTo>
                    <a:pt x="247" y="316"/>
                    <a:pt x="243" y="317"/>
                    <a:pt x="239" y="318"/>
                  </a:cubicBezTo>
                  <a:cubicBezTo>
                    <a:pt x="241" y="324"/>
                    <a:pt x="243" y="329"/>
                    <a:pt x="245" y="335"/>
                  </a:cubicBezTo>
                  <a:cubicBezTo>
                    <a:pt x="253" y="355"/>
                    <a:pt x="260" y="375"/>
                    <a:pt x="267" y="395"/>
                  </a:cubicBezTo>
                  <a:cubicBezTo>
                    <a:pt x="271" y="405"/>
                    <a:pt x="276" y="414"/>
                    <a:pt x="278" y="424"/>
                  </a:cubicBezTo>
                  <a:cubicBezTo>
                    <a:pt x="280" y="431"/>
                    <a:pt x="286" y="437"/>
                    <a:pt x="290" y="445"/>
                  </a:cubicBezTo>
                  <a:cubicBezTo>
                    <a:pt x="293" y="445"/>
                    <a:pt x="297" y="445"/>
                    <a:pt x="299" y="444"/>
                  </a:cubicBezTo>
                  <a:cubicBezTo>
                    <a:pt x="308" y="440"/>
                    <a:pt x="317" y="443"/>
                    <a:pt x="325" y="445"/>
                  </a:cubicBezTo>
                  <a:cubicBezTo>
                    <a:pt x="328" y="445"/>
                    <a:pt x="329" y="448"/>
                    <a:pt x="331" y="450"/>
                  </a:cubicBezTo>
                  <a:cubicBezTo>
                    <a:pt x="333" y="451"/>
                    <a:pt x="334" y="452"/>
                    <a:pt x="337" y="453"/>
                  </a:cubicBezTo>
                  <a:cubicBezTo>
                    <a:pt x="337" y="450"/>
                    <a:pt x="337" y="449"/>
                    <a:pt x="336" y="448"/>
                  </a:cubicBezTo>
                  <a:cubicBezTo>
                    <a:pt x="333" y="441"/>
                    <a:pt x="330" y="435"/>
                    <a:pt x="327" y="428"/>
                  </a:cubicBezTo>
                  <a:cubicBezTo>
                    <a:pt x="325" y="421"/>
                    <a:pt x="322" y="414"/>
                    <a:pt x="321" y="408"/>
                  </a:cubicBezTo>
                  <a:cubicBezTo>
                    <a:pt x="320" y="401"/>
                    <a:pt x="317" y="395"/>
                    <a:pt x="311" y="390"/>
                  </a:cubicBezTo>
                  <a:cubicBezTo>
                    <a:pt x="303" y="383"/>
                    <a:pt x="297" y="374"/>
                    <a:pt x="290" y="366"/>
                  </a:cubicBezTo>
                  <a:cubicBezTo>
                    <a:pt x="289" y="365"/>
                    <a:pt x="289" y="364"/>
                    <a:pt x="289" y="364"/>
                  </a:cubicBezTo>
                  <a:cubicBezTo>
                    <a:pt x="286" y="353"/>
                    <a:pt x="283" y="343"/>
                    <a:pt x="281" y="332"/>
                  </a:cubicBezTo>
                  <a:cubicBezTo>
                    <a:pt x="279" y="316"/>
                    <a:pt x="283" y="302"/>
                    <a:pt x="296" y="291"/>
                  </a:cubicBezTo>
                  <a:cubicBezTo>
                    <a:pt x="301" y="288"/>
                    <a:pt x="304" y="283"/>
                    <a:pt x="308" y="280"/>
                  </a:cubicBezTo>
                  <a:cubicBezTo>
                    <a:pt x="300" y="259"/>
                    <a:pt x="305" y="241"/>
                    <a:pt x="318" y="226"/>
                  </a:cubicBezTo>
                  <a:cubicBezTo>
                    <a:pt x="326" y="217"/>
                    <a:pt x="334" y="208"/>
                    <a:pt x="342" y="199"/>
                  </a:cubicBezTo>
                  <a:cubicBezTo>
                    <a:pt x="342" y="197"/>
                    <a:pt x="339" y="197"/>
                    <a:pt x="336" y="196"/>
                  </a:cubicBezTo>
                  <a:cubicBezTo>
                    <a:pt x="330" y="191"/>
                    <a:pt x="323" y="187"/>
                    <a:pt x="316" y="183"/>
                  </a:cubicBezTo>
                  <a:cubicBezTo>
                    <a:pt x="308" y="178"/>
                    <a:pt x="303" y="172"/>
                    <a:pt x="299" y="164"/>
                  </a:cubicBezTo>
                  <a:cubicBezTo>
                    <a:pt x="294" y="154"/>
                    <a:pt x="295" y="146"/>
                    <a:pt x="300" y="137"/>
                  </a:cubicBezTo>
                  <a:cubicBezTo>
                    <a:pt x="310" y="118"/>
                    <a:pt x="324" y="103"/>
                    <a:pt x="345" y="95"/>
                  </a:cubicBezTo>
                  <a:cubicBezTo>
                    <a:pt x="352" y="92"/>
                    <a:pt x="360" y="88"/>
                    <a:pt x="368" y="86"/>
                  </a:cubicBezTo>
                  <a:cubicBezTo>
                    <a:pt x="372" y="84"/>
                    <a:pt x="377" y="84"/>
                    <a:pt x="382" y="83"/>
                  </a:cubicBezTo>
                  <a:cubicBezTo>
                    <a:pt x="383" y="83"/>
                    <a:pt x="385" y="84"/>
                    <a:pt x="386" y="83"/>
                  </a:cubicBezTo>
                  <a:cubicBezTo>
                    <a:pt x="397" y="76"/>
                    <a:pt x="411" y="78"/>
                    <a:pt x="423" y="73"/>
                  </a:cubicBezTo>
                  <a:cubicBezTo>
                    <a:pt x="425" y="70"/>
                    <a:pt x="422" y="68"/>
                    <a:pt x="421" y="67"/>
                  </a:cubicBezTo>
                  <a:cubicBezTo>
                    <a:pt x="420" y="66"/>
                    <a:pt x="420" y="65"/>
                    <a:pt x="419" y="64"/>
                  </a:cubicBezTo>
                  <a:cubicBezTo>
                    <a:pt x="417" y="59"/>
                    <a:pt x="419" y="35"/>
                    <a:pt x="423" y="30"/>
                  </a:cubicBezTo>
                  <a:cubicBezTo>
                    <a:pt x="426" y="26"/>
                    <a:pt x="429" y="24"/>
                    <a:pt x="435" y="24"/>
                  </a:cubicBezTo>
                  <a:cubicBezTo>
                    <a:pt x="443" y="25"/>
                    <a:pt x="452" y="26"/>
                    <a:pt x="461" y="28"/>
                  </a:cubicBezTo>
                  <a:cubicBezTo>
                    <a:pt x="463" y="28"/>
                    <a:pt x="465" y="29"/>
                    <a:pt x="467" y="31"/>
                  </a:cubicBezTo>
                  <a:cubicBezTo>
                    <a:pt x="469" y="32"/>
                    <a:pt x="471" y="35"/>
                    <a:pt x="473" y="36"/>
                  </a:cubicBezTo>
                  <a:cubicBezTo>
                    <a:pt x="474" y="35"/>
                    <a:pt x="475" y="35"/>
                    <a:pt x="475" y="34"/>
                  </a:cubicBezTo>
                  <a:cubicBezTo>
                    <a:pt x="475" y="23"/>
                    <a:pt x="484" y="19"/>
                    <a:pt x="491" y="15"/>
                  </a:cubicBezTo>
                  <a:cubicBezTo>
                    <a:pt x="496" y="12"/>
                    <a:pt x="502" y="11"/>
                    <a:pt x="508" y="12"/>
                  </a:cubicBezTo>
                  <a:cubicBezTo>
                    <a:pt x="517" y="12"/>
                    <a:pt x="526" y="13"/>
                    <a:pt x="535" y="15"/>
                  </a:cubicBezTo>
                  <a:cubicBezTo>
                    <a:pt x="541" y="15"/>
                    <a:pt x="546" y="18"/>
                    <a:pt x="548" y="24"/>
                  </a:cubicBezTo>
                  <a:cubicBezTo>
                    <a:pt x="549" y="26"/>
                    <a:pt x="550" y="27"/>
                    <a:pt x="551" y="30"/>
                  </a:cubicBezTo>
                  <a:cubicBezTo>
                    <a:pt x="554" y="29"/>
                    <a:pt x="558" y="28"/>
                    <a:pt x="561" y="26"/>
                  </a:cubicBezTo>
                  <a:cubicBezTo>
                    <a:pt x="581" y="17"/>
                    <a:pt x="603" y="12"/>
                    <a:pt x="623" y="5"/>
                  </a:cubicBezTo>
                  <a:cubicBezTo>
                    <a:pt x="628" y="3"/>
                    <a:pt x="633" y="3"/>
                    <a:pt x="638" y="2"/>
                  </a:cubicBezTo>
                  <a:cubicBezTo>
                    <a:pt x="647" y="1"/>
                    <a:pt x="656" y="1"/>
                    <a:pt x="665" y="0"/>
                  </a:cubicBezTo>
                  <a:cubicBezTo>
                    <a:pt x="669" y="0"/>
                    <a:pt x="673" y="0"/>
                    <a:pt x="678" y="0"/>
                  </a:cubicBezTo>
                  <a:cubicBezTo>
                    <a:pt x="692" y="2"/>
                    <a:pt x="706" y="4"/>
                    <a:pt x="721" y="5"/>
                  </a:cubicBezTo>
                  <a:cubicBezTo>
                    <a:pt x="731" y="6"/>
                    <a:pt x="741" y="9"/>
                    <a:pt x="750" y="14"/>
                  </a:cubicBezTo>
                  <a:cubicBezTo>
                    <a:pt x="760" y="20"/>
                    <a:pt x="770" y="26"/>
                    <a:pt x="780" y="31"/>
                  </a:cubicBezTo>
                  <a:cubicBezTo>
                    <a:pt x="789" y="36"/>
                    <a:pt x="792" y="43"/>
                    <a:pt x="792" y="52"/>
                  </a:cubicBezTo>
                  <a:cubicBezTo>
                    <a:pt x="792" y="53"/>
                    <a:pt x="792" y="54"/>
                    <a:pt x="792" y="55"/>
                  </a:cubicBezTo>
                  <a:cubicBezTo>
                    <a:pt x="792" y="64"/>
                    <a:pt x="790" y="73"/>
                    <a:pt x="779" y="80"/>
                  </a:cubicBezTo>
                  <a:close/>
                  <a:moveTo>
                    <a:pt x="835" y="343"/>
                  </a:moveTo>
                  <a:cubicBezTo>
                    <a:pt x="844" y="345"/>
                    <a:pt x="849" y="341"/>
                    <a:pt x="853" y="336"/>
                  </a:cubicBezTo>
                  <a:cubicBezTo>
                    <a:pt x="858" y="327"/>
                    <a:pt x="861" y="318"/>
                    <a:pt x="862" y="308"/>
                  </a:cubicBezTo>
                  <a:cubicBezTo>
                    <a:pt x="862" y="296"/>
                    <a:pt x="862" y="285"/>
                    <a:pt x="863" y="273"/>
                  </a:cubicBezTo>
                  <a:cubicBezTo>
                    <a:pt x="865" y="255"/>
                    <a:pt x="866" y="238"/>
                    <a:pt x="859" y="221"/>
                  </a:cubicBezTo>
                  <a:cubicBezTo>
                    <a:pt x="857" y="218"/>
                    <a:pt x="857" y="215"/>
                    <a:pt x="856" y="211"/>
                  </a:cubicBezTo>
                  <a:cubicBezTo>
                    <a:pt x="853" y="200"/>
                    <a:pt x="849" y="190"/>
                    <a:pt x="842" y="181"/>
                  </a:cubicBezTo>
                  <a:cubicBezTo>
                    <a:pt x="838" y="177"/>
                    <a:pt x="836" y="172"/>
                    <a:pt x="835" y="166"/>
                  </a:cubicBezTo>
                  <a:cubicBezTo>
                    <a:pt x="832" y="154"/>
                    <a:pt x="825" y="144"/>
                    <a:pt x="816" y="136"/>
                  </a:cubicBezTo>
                  <a:cubicBezTo>
                    <a:pt x="813" y="133"/>
                    <a:pt x="809" y="129"/>
                    <a:pt x="807" y="125"/>
                  </a:cubicBezTo>
                  <a:cubicBezTo>
                    <a:pt x="799" y="112"/>
                    <a:pt x="789" y="100"/>
                    <a:pt x="774" y="94"/>
                  </a:cubicBezTo>
                  <a:cubicBezTo>
                    <a:pt x="772" y="92"/>
                    <a:pt x="769" y="90"/>
                    <a:pt x="767" y="88"/>
                  </a:cubicBezTo>
                  <a:cubicBezTo>
                    <a:pt x="763" y="85"/>
                    <a:pt x="759" y="83"/>
                    <a:pt x="755" y="81"/>
                  </a:cubicBezTo>
                  <a:cubicBezTo>
                    <a:pt x="750" y="79"/>
                    <a:pt x="744" y="77"/>
                    <a:pt x="739" y="75"/>
                  </a:cubicBezTo>
                  <a:cubicBezTo>
                    <a:pt x="736" y="73"/>
                    <a:pt x="733" y="72"/>
                    <a:pt x="730" y="72"/>
                  </a:cubicBezTo>
                  <a:cubicBezTo>
                    <a:pt x="713" y="70"/>
                    <a:pt x="696" y="68"/>
                    <a:pt x="680" y="66"/>
                  </a:cubicBezTo>
                  <a:cubicBezTo>
                    <a:pt x="669" y="65"/>
                    <a:pt x="659" y="64"/>
                    <a:pt x="647" y="62"/>
                  </a:cubicBezTo>
                  <a:cubicBezTo>
                    <a:pt x="648" y="57"/>
                    <a:pt x="649" y="54"/>
                    <a:pt x="651" y="50"/>
                  </a:cubicBezTo>
                  <a:cubicBezTo>
                    <a:pt x="655" y="50"/>
                    <a:pt x="658" y="50"/>
                    <a:pt x="661" y="50"/>
                  </a:cubicBezTo>
                  <a:cubicBezTo>
                    <a:pt x="680" y="52"/>
                    <a:pt x="699" y="54"/>
                    <a:pt x="718" y="56"/>
                  </a:cubicBezTo>
                  <a:cubicBezTo>
                    <a:pt x="731" y="58"/>
                    <a:pt x="744" y="60"/>
                    <a:pt x="756" y="66"/>
                  </a:cubicBezTo>
                  <a:cubicBezTo>
                    <a:pt x="758" y="67"/>
                    <a:pt x="761" y="68"/>
                    <a:pt x="764" y="69"/>
                  </a:cubicBezTo>
                  <a:cubicBezTo>
                    <a:pt x="765" y="69"/>
                    <a:pt x="767" y="69"/>
                    <a:pt x="768" y="69"/>
                  </a:cubicBezTo>
                  <a:cubicBezTo>
                    <a:pt x="773" y="66"/>
                    <a:pt x="776" y="61"/>
                    <a:pt x="776" y="55"/>
                  </a:cubicBezTo>
                  <a:cubicBezTo>
                    <a:pt x="777" y="50"/>
                    <a:pt x="775" y="46"/>
                    <a:pt x="770" y="44"/>
                  </a:cubicBezTo>
                  <a:cubicBezTo>
                    <a:pt x="759" y="38"/>
                    <a:pt x="748" y="31"/>
                    <a:pt x="736" y="25"/>
                  </a:cubicBezTo>
                  <a:cubicBezTo>
                    <a:pt x="732" y="23"/>
                    <a:pt x="728" y="22"/>
                    <a:pt x="724" y="22"/>
                  </a:cubicBezTo>
                  <a:cubicBezTo>
                    <a:pt x="711" y="20"/>
                    <a:pt x="698" y="18"/>
                    <a:pt x="685" y="17"/>
                  </a:cubicBezTo>
                  <a:cubicBezTo>
                    <a:pt x="666" y="14"/>
                    <a:pt x="647" y="16"/>
                    <a:pt x="628" y="20"/>
                  </a:cubicBezTo>
                  <a:cubicBezTo>
                    <a:pt x="607" y="25"/>
                    <a:pt x="586" y="33"/>
                    <a:pt x="565" y="39"/>
                  </a:cubicBezTo>
                  <a:cubicBezTo>
                    <a:pt x="561" y="41"/>
                    <a:pt x="557" y="43"/>
                    <a:pt x="554" y="47"/>
                  </a:cubicBezTo>
                  <a:cubicBezTo>
                    <a:pt x="552" y="51"/>
                    <a:pt x="547" y="51"/>
                    <a:pt x="544" y="48"/>
                  </a:cubicBezTo>
                  <a:cubicBezTo>
                    <a:pt x="541" y="45"/>
                    <a:pt x="540" y="41"/>
                    <a:pt x="538" y="38"/>
                  </a:cubicBezTo>
                  <a:cubicBezTo>
                    <a:pt x="536" y="35"/>
                    <a:pt x="535" y="32"/>
                    <a:pt x="533" y="28"/>
                  </a:cubicBezTo>
                  <a:cubicBezTo>
                    <a:pt x="527" y="28"/>
                    <a:pt x="522" y="28"/>
                    <a:pt x="517" y="27"/>
                  </a:cubicBezTo>
                  <a:cubicBezTo>
                    <a:pt x="506" y="24"/>
                    <a:pt x="497" y="27"/>
                    <a:pt x="490" y="35"/>
                  </a:cubicBezTo>
                  <a:cubicBezTo>
                    <a:pt x="489" y="42"/>
                    <a:pt x="488" y="48"/>
                    <a:pt x="487" y="54"/>
                  </a:cubicBezTo>
                  <a:cubicBezTo>
                    <a:pt x="485" y="59"/>
                    <a:pt x="481" y="61"/>
                    <a:pt x="476" y="58"/>
                  </a:cubicBezTo>
                  <a:cubicBezTo>
                    <a:pt x="468" y="54"/>
                    <a:pt x="463" y="48"/>
                    <a:pt x="457" y="41"/>
                  </a:cubicBezTo>
                  <a:cubicBezTo>
                    <a:pt x="450" y="41"/>
                    <a:pt x="443" y="38"/>
                    <a:pt x="435" y="39"/>
                  </a:cubicBezTo>
                  <a:cubicBezTo>
                    <a:pt x="432" y="45"/>
                    <a:pt x="433" y="51"/>
                    <a:pt x="433" y="56"/>
                  </a:cubicBezTo>
                  <a:cubicBezTo>
                    <a:pt x="440" y="63"/>
                    <a:pt x="445" y="71"/>
                    <a:pt x="453" y="74"/>
                  </a:cubicBezTo>
                  <a:cubicBezTo>
                    <a:pt x="450" y="83"/>
                    <a:pt x="449" y="85"/>
                    <a:pt x="443" y="84"/>
                  </a:cubicBezTo>
                  <a:cubicBezTo>
                    <a:pt x="433" y="83"/>
                    <a:pt x="423" y="85"/>
                    <a:pt x="413" y="88"/>
                  </a:cubicBezTo>
                  <a:cubicBezTo>
                    <a:pt x="405" y="90"/>
                    <a:pt x="398" y="90"/>
                    <a:pt x="390" y="94"/>
                  </a:cubicBezTo>
                  <a:cubicBezTo>
                    <a:pt x="388" y="95"/>
                    <a:pt x="384" y="94"/>
                    <a:pt x="381" y="94"/>
                  </a:cubicBezTo>
                  <a:cubicBezTo>
                    <a:pt x="377" y="95"/>
                    <a:pt x="372" y="95"/>
                    <a:pt x="369" y="97"/>
                  </a:cubicBezTo>
                  <a:cubicBezTo>
                    <a:pt x="357" y="102"/>
                    <a:pt x="347" y="109"/>
                    <a:pt x="337" y="116"/>
                  </a:cubicBezTo>
                  <a:cubicBezTo>
                    <a:pt x="327" y="124"/>
                    <a:pt x="321" y="134"/>
                    <a:pt x="315" y="144"/>
                  </a:cubicBezTo>
                  <a:cubicBezTo>
                    <a:pt x="312" y="148"/>
                    <a:pt x="312" y="152"/>
                    <a:pt x="314" y="157"/>
                  </a:cubicBezTo>
                  <a:cubicBezTo>
                    <a:pt x="316" y="161"/>
                    <a:pt x="319" y="165"/>
                    <a:pt x="323" y="168"/>
                  </a:cubicBezTo>
                  <a:cubicBezTo>
                    <a:pt x="329" y="171"/>
                    <a:pt x="335" y="175"/>
                    <a:pt x="340" y="179"/>
                  </a:cubicBezTo>
                  <a:cubicBezTo>
                    <a:pt x="343" y="181"/>
                    <a:pt x="346" y="183"/>
                    <a:pt x="349" y="183"/>
                  </a:cubicBezTo>
                  <a:cubicBezTo>
                    <a:pt x="357" y="185"/>
                    <a:pt x="366" y="186"/>
                    <a:pt x="374" y="188"/>
                  </a:cubicBezTo>
                  <a:cubicBezTo>
                    <a:pt x="376" y="188"/>
                    <a:pt x="378" y="188"/>
                    <a:pt x="382" y="189"/>
                  </a:cubicBezTo>
                  <a:cubicBezTo>
                    <a:pt x="380" y="192"/>
                    <a:pt x="379" y="193"/>
                    <a:pt x="378" y="194"/>
                  </a:cubicBezTo>
                  <a:cubicBezTo>
                    <a:pt x="370" y="201"/>
                    <a:pt x="363" y="208"/>
                    <a:pt x="355" y="214"/>
                  </a:cubicBezTo>
                  <a:cubicBezTo>
                    <a:pt x="344" y="222"/>
                    <a:pt x="337" y="232"/>
                    <a:pt x="329" y="242"/>
                  </a:cubicBezTo>
                  <a:cubicBezTo>
                    <a:pt x="326" y="245"/>
                    <a:pt x="325" y="249"/>
                    <a:pt x="323" y="253"/>
                  </a:cubicBezTo>
                  <a:cubicBezTo>
                    <a:pt x="320" y="262"/>
                    <a:pt x="321" y="269"/>
                    <a:pt x="329" y="275"/>
                  </a:cubicBezTo>
                  <a:cubicBezTo>
                    <a:pt x="333" y="278"/>
                    <a:pt x="337" y="281"/>
                    <a:pt x="341" y="283"/>
                  </a:cubicBezTo>
                  <a:cubicBezTo>
                    <a:pt x="345" y="286"/>
                    <a:pt x="350" y="289"/>
                    <a:pt x="352" y="294"/>
                  </a:cubicBezTo>
                  <a:cubicBezTo>
                    <a:pt x="354" y="298"/>
                    <a:pt x="358" y="301"/>
                    <a:pt x="362" y="303"/>
                  </a:cubicBezTo>
                  <a:cubicBezTo>
                    <a:pt x="370" y="307"/>
                    <a:pt x="378" y="312"/>
                    <a:pt x="388" y="311"/>
                  </a:cubicBezTo>
                  <a:cubicBezTo>
                    <a:pt x="393" y="311"/>
                    <a:pt x="398" y="313"/>
                    <a:pt x="403" y="312"/>
                  </a:cubicBezTo>
                  <a:cubicBezTo>
                    <a:pt x="411" y="310"/>
                    <a:pt x="419" y="310"/>
                    <a:pt x="427" y="310"/>
                  </a:cubicBezTo>
                  <a:cubicBezTo>
                    <a:pt x="449" y="310"/>
                    <a:pt x="470" y="308"/>
                    <a:pt x="491" y="299"/>
                  </a:cubicBezTo>
                  <a:cubicBezTo>
                    <a:pt x="494" y="297"/>
                    <a:pt x="498" y="296"/>
                    <a:pt x="501" y="295"/>
                  </a:cubicBezTo>
                  <a:cubicBezTo>
                    <a:pt x="518" y="289"/>
                    <a:pt x="534" y="282"/>
                    <a:pt x="549" y="272"/>
                  </a:cubicBezTo>
                  <a:cubicBezTo>
                    <a:pt x="555" y="268"/>
                    <a:pt x="560" y="265"/>
                    <a:pt x="566" y="262"/>
                  </a:cubicBezTo>
                  <a:cubicBezTo>
                    <a:pt x="571" y="260"/>
                    <a:pt x="574" y="258"/>
                    <a:pt x="577" y="254"/>
                  </a:cubicBezTo>
                  <a:cubicBezTo>
                    <a:pt x="584" y="244"/>
                    <a:pt x="591" y="235"/>
                    <a:pt x="599" y="226"/>
                  </a:cubicBezTo>
                  <a:cubicBezTo>
                    <a:pt x="604" y="221"/>
                    <a:pt x="611" y="216"/>
                    <a:pt x="617" y="211"/>
                  </a:cubicBezTo>
                  <a:cubicBezTo>
                    <a:pt x="621" y="208"/>
                    <a:pt x="626" y="209"/>
                    <a:pt x="628" y="213"/>
                  </a:cubicBezTo>
                  <a:cubicBezTo>
                    <a:pt x="631" y="216"/>
                    <a:pt x="630" y="221"/>
                    <a:pt x="627" y="224"/>
                  </a:cubicBezTo>
                  <a:cubicBezTo>
                    <a:pt x="625" y="226"/>
                    <a:pt x="623" y="228"/>
                    <a:pt x="621" y="230"/>
                  </a:cubicBezTo>
                  <a:cubicBezTo>
                    <a:pt x="610" y="239"/>
                    <a:pt x="601" y="249"/>
                    <a:pt x="596" y="261"/>
                  </a:cubicBezTo>
                  <a:cubicBezTo>
                    <a:pt x="594" y="264"/>
                    <a:pt x="592" y="266"/>
                    <a:pt x="590" y="269"/>
                  </a:cubicBezTo>
                  <a:cubicBezTo>
                    <a:pt x="587" y="272"/>
                    <a:pt x="585" y="274"/>
                    <a:pt x="583" y="278"/>
                  </a:cubicBezTo>
                  <a:cubicBezTo>
                    <a:pt x="571" y="294"/>
                    <a:pt x="567" y="313"/>
                    <a:pt x="564" y="333"/>
                  </a:cubicBezTo>
                  <a:cubicBezTo>
                    <a:pt x="564" y="333"/>
                    <a:pt x="565" y="334"/>
                    <a:pt x="566" y="336"/>
                  </a:cubicBezTo>
                  <a:cubicBezTo>
                    <a:pt x="569" y="337"/>
                    <a:pt x="573" y="338"/>
                    <a:pt x="577" y="340"/>
                  </a:cubicBezTo>
                  <a:cubicBezTo>
                    <a:pt x="591" y="347"/>
                    <a:pt x="606" y="346"/>
                    <a:pt x="620" y="340"/>
                  </a:cubicBezTo>
                  <a:cubicBezTo>
                    <a:pt x="627" y="337"/>
                    <a:pt x="634" y="334"/>
                    <a:pt x="641" y="331"/>
                  </a:cubicBezTo>
                  <a:cubicBezTo>
                    <a:pt x="654" y="326"/>
                    <a:pt x="667" y="319"/>
                    <a:pt x="678" y="310"/>
                  </a:cubicBezTo>
                  <a:cubicBezTo>
                    <a:pt x="683" y="306"/>
                    <a:pt x="688" y="302"/>
                    <a:pt x="693" y="299"/>
                  </a:cubicBezTo>
                  <a:cubicBezTo>
                    <a:pt x="701" y="295"/>
                    <a:pt x="709" y="290"/>
                    <a:pt x="716" y="283"/>
                  </a:cubicBezTo>
                  <a:cubicBezTo>
                    <a:pt x="721" y="278"/>
                    <a:pt x="727" y="275"/>
                    <a:pt x="734" y="274"/>
                  </a:cubicBezTo>
                  <a:cubicBezTo>
                    <a:pt x="738" y="276"/>
                    <a:pt x="739" y="280"/>
                    <a:pt x="739" y="284"/>
                  </a:cubicBezTo>
                  <a:cubicBezTo>
                    <a:pt x="740" y="301"/>
                    <a:pt x="747" y="316"/>
                    <a:pt x="761" y="327"/>
                  </a:cubicBezTo>
                  <a:cubicBezTo>
                    <a:pt x="764" y="330"/>
                    <a:pt x="767" y="333"/>
                    <a:pt x="769" y="336"/>
                  </a:cubicBezTo>
                  <a:cubicBezTo>
                    <a:pt x="776" y="346"/>
                    <a:pt x="790" y="353"/>
                    <a:pt x="802" y="351"/>
                  </a:cubicBezTo>
                  <a:cubicBezTo>
                    <a:pt x="813" y="349"/>
                    <a:pt x="826" y="339"/>
                    <a:pt x="828" y="324"/>
                  </a:cubicBezTo>
                  <a:cubicBezTo>
                    <a:pt x="830" y="314"/>
                    <a:pt x="832" y="303"/>
                    <a:pt x="833" y="292"/>
                  </a:cubicBezTo>
                  <a:cubicBezTo>
                    <a:pt x="834" y="290"/>
                    <a:pt x="835" y="287"/>
                    <a:pt x="836" y="285"/>
                  </a:cubicBezTo>
                  <a:cubicBezTo>
                    <a:pt x="836" y="284"/>
                    <a:pt x="838" y="283"/>
                    <a:pt x="838" y="283"/>
                  </a:cubicBezTo>
                  <a:cubicBezTo>
                    <a:pt x="839" y="284"/>
                    <a:pt x="841" y="284"/>
                    <a:pt x="841" y="285"/>
                  </a:cubicBezTo>
                  <a:cubicBezTo>
                    <a:pt x="842" y="287"/>
                    <a:pt x="842" y="288"/>
                    <a:pt x="842" y="289"/>
                  </a:cubicBezTo>
                  <a:cubicBezTo>
                    <a:pt x="841" y="307"/>
                    <a:pt x="841" y="325"/>
                    <a:pt x="835" y="343"/>
                  </a:cubicBezTo>
                  <a:close/>
                  <a:moveTo>
                    <a:pt x="337" y="384"/>
                  </a:moveTo>
                  <a:cubicBezTo>
                    <a:pt x="338" y="392"/>
                    <a:pt x="339" y="399"/>
                    <a:pt x="341" y="405"/>
                  </a:cubicBezTo>
                  <a:cubicBezTo>
                    <a:pt x="347" y="426"/>
                    <a:pt x="355" y="445"/>
                    <a:pt x="371" y="460"/>
                  </a:cubicBezTo>
                  <a:cubicBezTo>
                    <a:pt x="374" y="462"/>
                    <a:pt x="377" y="465"/>
                    <a:pt x="379" y="468"/>
                  </a:cubicBezTo>
                  <a:cubicBezTo>
                    <a:pt x="387" y="480"/>
                    <a:pt x="398" y="488"/>
                    <a:pt x="410" y="495"/>
                  </a:cubicBezTo>
                  <a:cubicBezTo>
                    <a:pt x="417" y="500"/>
                    <a:pt x="424" y="505"/>
                    <a:pt x="432" y="509"/>
                  </a:cubicBezTo>
                  <a:cubicBezTo>
                    <a:pt x="447" y="518"/>
                    <a:pt x="463" y="528"/>
                    <a:pt x="481" y="531"/>
                  </a:cubicBezTo>
                  <a:cubicBezTo>
                    <a:pt x="495" y="533"/>
                    <a:pt x="509" y="536"/>
                    <a:pt x="522" y="538"/>
                  </a:cubicBezTo>
                  <a:cubicBezTo>
                    <a:pt x="532" y="539"/>
                    <a:pt x="542" y="540"/>
                    <a:pt x="552" y="541"/>
                  </a:cubicBezTo>
                  <a:cubicBezTo>
                    <a:pt x="570" y="544"/>
                    <a:pt x="589" y="546"/>
                    <a:pt x="607" y="543"/>
                  </a:cubicBezTo>
                  <a:cubicBezTo>
                    <a:pt x="616" y="542"/>
                    <a:pt x="624" y="543"/>
                    <a:pt x="632" y="541"/>
                  </a:cubicBezTo>
                  <a:cubicBezTo>
                    <a:pt x="656" y="537"/>
                    <a:pt x="680" y="531"/>
                    <a:pt x="703" y="524"/>
                  </a:cubicBezTo>
                  <a:cubicBezTo>
                    <a:pt x="707" y="523"/>
                    <a:pt x="711" y="522"/>
                    <a:pt x="715" y="520"/>
                  </a:cubicBezTo>
                  <a:cubicBezTo>
                    <a:pt x="726" y="515"/>
                    <a:pt x="737" y="510"/>
                    <a:pt x="748" y="504"/>
                  </a:cubicBezTo>
                  <a:cubicBezTo>
                    <a:pt x="752" y="502"/>
                    <a:pt x="756" y="501"/>
                    <a:pt x="758" y="498"/>
                  </a:cubicBezTo>
                  <a:cubicBezTo>
                    <a:pt x="761" y="492"/>
                    <a:pt x="767" y="490"/>
                    <a:pt x="771" y="485"/>
                  </a:cubicBezTo>
                  <a:cubicBezTo>
                    <a:pt x="782" y="472"/>
                    <a:pt x="794" y="460"/>
                    <a:pt x="802" y="446"/>
                  </a:cubicBezTo>
                  <a:cubicBezTo>
                    <a:pt x="814" y="425"/>
                    <a:pt x="823" y="402"/>
                    <a:pt x="829" y="378"/>
                  </a:cubicBezTo>
                  <a:cubicBezTo>
                    <a:pt x="831" y="371"/>
                    <a:pt x="832" y="364"/>
                    <a:pt x="831" y="355"/>
                  </a:cubicBezTo>
                  <a:cubicBezTo>
                    <a:pt x="828" y="357"/>
                    <a:pt x="826" y="358"/>
                    <a:pt x="824" y="359"/>
                  </a:cubicBezTo>
                  <a:cubicBezTo>
                    <a:pt x="812" y="369"/>
                    <a:pt x="799" y="369"/>
                    <a:pt x="785" y="366"/>
                  </a:cubicBezTo>
                  <a:cubicBezTo>
                    <a:pt x="774" y="363"/>
                    <a:pt x="763" y="356"/>
                    <a:pt x="754" y="347"/>
                  </a:cubicBezTo>
                  <a:cubicBezTo>
                    <a:pt x="744" y="336"/>
                    <a:pt x="733" y="325"/>
                    <a:pt x="727" y="310"/>
                  </a:cubicBezTo>
                  <a:cubicBezTo>
                    <a:pt x="725" y="307"/>
                    <a:pt x="723" y="305"/>
                    <a:pt x="721" y="301"/>
                  </a:cubicBezTo>
                  <a:cubicBezTo>
                    <a:pt x="708" y="310"/>
                    <a:pt x="697" y="318"/>
                    <a:pt x="686" y="326"/>
                  </a:cubicBezTo>
                  <a:cubicBezTo>
                    <a:pt x="677" y="332"/>
                    <a:pt x="669" y="338"/>
                    <a:pt x="660" y="343"/>
                  </a:cubicBezTo>
                  <a:cubicBezTo>
                    <a:pt x="647" y="349"/>
                    <a:pt x="634" y="354"/>
                    <a:pt x="621" y="359"/>
                  </a:cubicBezTo>
                  <a:cubicBezTo>
                    <a:pt x="611" y="363"/>
                    <a:pt x="599" y="365"/>
                    <a:pt x="588" y="362"/>
                  </a:cubicBezTo>
                  <a:cubicBezTo>
                    <a:pt x="578" y="360"/>
                    <a:pt x="568" y="357"/>
                    <a:pt x="559" y="354"/>
                  </a:cubicBezTo>
                  <a:cubicBezTo>
                    <a:pt x="551" y="351"/>
                    <a:pt x="544" y="340"/>
                    <a:pt x="545" y="331"/>
                  </a:cubicBezTo>
                  <a:cubicBezTo>
                    <a:pt x="546" y="326"/>
                    <a:pt x="547" y="320"/>
                    <a:pt x="549" y="315"/>
                  </a:cubicBezTo>
                  <a:cubicBezTo>
                    <a:pt x="551" y="306"/>
                    <a:pt x="553" y="298"/>
                    <a:pt x="556" y="287"/>
                  </a:cubicBezTo>
                  <a:cubicBezTo>
                    <a:pt x="548" y="292"/>
                    <a:pt x="542" y="295"/>
                    <a:pt x="536" y="298"/>
                  </a:cubicBezTo>
                  <a:cubicBezTo>
                    <a:pt x="520" y="304"/>
                    <a:pt x="504" y="310"/>
                    <a:pt x="488" y="317"/>
                  </a:cubicBezTo>
                  <a:cubicBezTo>
                    <a:pt x="477" y="321"/>
                    <a:pt x="467" y="323"/>
                    <a:pt x="455" y="324"/>
                  </a:cubicBezTo>
                  <a:cubicBezTo>
                    <a:pt x="444" y="325"/>
                    <a:pt x="433" y="326"/>
                    <a:pt x="423" y="330"/>
                  </a:cubicBezTo>
                  <a:cubicBezTo>
                    <a:pt x="418" y="332"/>
                    <a:pt x="412" y="331"/>
                    <a:pt x="406" y="331"/>
                  </a:cubicBezTo>
                  <a:cubicBezTo>
                    <a:pt x="401" y="331"/>
                    <a:pt x="397" y="330"/>
                    <a:pt x="392" y="330"/>
                  </a:cubicBezTo>
                  <a:cubicBezTo>
                    <a:pt x="383" y="330"/>
                    <a:pt x="374" y="328"/>
                    <a:pt x="367" y="323"/>
                  </a:cubicBezTo>
                  <a:cubicBezTo>
                    <a:pt x="366" y="323"/>
                    <a:pt x="365" y="323"/>
                    <a:pt x="364" y="324"/>
                  </a:cubicBezTo>
                  <a:cubicBezTo>
                    <a:pt x="363" y="327"/>
                    <a:pt x="363" y="330"/>
                    <a:pt x="362" y="333"/>
                  </a:cubicBezTo>
                  <a:cubicBezTo>
                    <a:pt x="362" y="335"/>
                    <a:pt x="361" y="338"/>
                    <a:pt x="361" y="340"/>
                  </a:cubicBezTo>
                  <a:cubicBezTo>
                    <a:pt x="359" y="343"/>
                    <a:pt x="357" y="344"/>
                    <a:pt x="354" y="343"/>
                  </a:cubicBezTo>
                  <a:cubicBezTo>
                    <a:pt x="352" y="343"/>
                    <a:pt x="350" y="341"/>
                    <a:pt x="349" y="339"/>
                  </a:cubicBezTo>
                  <a:cubicBezTo>
                    <a:pt x="348" y="337"/>
                    <a:pt x="348" y="335"/>
                    <a:pt x="349" y="333"/>
                  </a:cubicBezTo>
                  <a:cubicBezTo>
                    <a:pt x="350" y="327"/>
                    <a:pt x="347" y="322"/>
                    <a:pt x="344" y="317"/>
                  </a:cubicBezTo>
                  <a:cubicBezTo>
                    <a:pt x="341" y="311"/>
                    <a:pt x="335" y="306"/>
                    <a:pt x="329" y="301"/>
                  </a:cubicBezTo>
                  <a:cubicBezTo>
                    <a:pt x="323" y="295"/>
                    <a:pt x="317" y="295"/>
                    <a:pt x="311" y="300"/>
                  </a:cubicBezTo>
                  <a:cubicBezTo>
                    <a:pt x="304" y="306"/>
                    <a:pt x="299" y="312"/>
                    <a:pt x="298" y="321"/>
                  </a:cubicBezTo>
                  <a:cubicBezTo>
                    <a:pt x="298" y="326"/>
                    <a:pt x="298" y="331"/>
                    <a:pt x="297" y="335"/>
                  </a:cubicBezTo>
                  <a:cubicBezTo>
                    <a:pt x="295" y="343"/>
                    <a:pt x="296" y="351"/>
                    <a:pt x="302" y="358"/>
                  </a:cubicBezTo>
                  <a:cubicBezTo>
                    <a:pt x="303" y="360"/>
                    <a:pt x="304" y="362"/>
                    <a:pt x="306" y="365"/>
                  </a:cubicBezTo>
                  <a:cubicBezTo>
                    <a:pt x="309" y="371"/>
                    <a:pt x="314" y="375"/>
                    <a:pt x="321" y="377"/>
                  </a:cubicBezTo>
                  <a:cubicBezTo>
                    <a:pt x="326" y="379"/>
                    <a:pt x="331" y="381"/>
                    <a:pt x="337" y="384"/>
                  </a:cubicBezTo>
                  <a:close/>
                  <a:moveTo>
                    <a:pt x="459" y="546"/>
                  </a:moveTo>
                  <a:cubicBezTo>
                    <a:pt x="428" y="532"/>
                    <a:pt x="399" y="513"/>
                    <a:pt x="370" y="492"/>
                  </a:cubicBezTo>
                  <a:cubicBezTo>
                    <a:pt x="351" y="502"/>
                    <a:pt x="334" y="513"/>
                    <a:pt x="318" y="529"/>
                  </a:cubicBezTo>
                  <a:cubicBezTo>
                    <a:pt x="314" y="534"/>
                    <a:pt x="309" y="539"/>
                    <a:pt x="304" y="542"/>
                  </a:cubicBezTo>
                  <a:cubicBezTo>
                    <a:pt x="295" y="547"/>
                    <a:pt x="287" y="553"/>
                    <a:pt x="280" y="561"/>
                  </a:cubicBezTo>
                  <a:cubicBezTo>
                    <a:pt x="278" y="563"/>
                    <a:pt x="276" y="565"/>
                    <a:pt x="274" y="567"/>
                  </a:cubicBezTo>
                  <a:cubicBezTo>
                    <a:pt x="259" y="578"/>
                    <a:pt x="248" y="593"/>
                    <a:pt x="238" y="608"/>
                  </a:cubicBezTo>
                  <a:cubicBezTo>
                    <a:pt x="232" y="617"/>
                    <a:pt x="232" y="619"/>
                    <a:pt x="239" y="627"/>
                  </a:cubicBezTo>
                  <a:cubicBezTo>
                    <a:pt x="242" y="630"/>
                    <a:pt x="244" y="631"/>
                    <a:pt x="247" y="633"/>
                  </a:cubicBezTo>
                  <a:cubicBezTo>
                    <a:pt x="251" y="636"/>
                    <a:pt x="256" y="638"/>
                    <a:pt x="260" y="642"/>
                  </a:cubicBezTo>
                  <a:cubicBezTo>
                    <a:pt x="271" y="652"/>
                    <a:pt x="284" y="661"/>
                    <a:pt x="299" y="665"/>
                  </a:cubicBezTo>
                  <a:cubicBezTo>
                    <a:pt x="301" y="666"/>
                    <a:pt x="303" y="667"/>
                    <a:pt x="305" y="668"/>
                  </a:cubicBezTo>
                  <a:cubicBezTo>
                    <a:pt x="309" y="671"/>
                    <a:pt x="312" y="672"/>
                    <a:pt x="317" y="672"/>
                  </a:cubicBezTo>
                  <a:cubicBezTo>
                    <a:pt x="322" y="671"/>
                    <a:pt x="327" y="672"/>
                    <a:pt x="332" y="672"/>
                  </a:cubicBezTo>
                  <a:cubicBezTo>
                    <a:pt x="335" y="672"/>
                    <a:pt x="338" y="674"/>
                    <a:pt x="341" y="671"/>
                  </a:cubicBezTo>
                  <a:cubicBezTo>
                    <a:pt x="341" y="668"/>
                    <a:pt x="341" y="664"/>
                    <a:pt x="341" y="660"/>
                  </a:cubicBezTo>
                  <a:cubicBezTo>
                    <a:pt x="339" y="641"/>
                    <a:pt x="338" y="622"/>
                    <a:pt x="336" y="603"/>
                  </a:cubicBezTo>
                  <a:cubicBezTo>
                    <a:pt x="336" y="598"/>
                    <a:pt x="336" y="593"/>
                    <a:pt x="336" y="588"/>
                  </a:cubicBezTo>
                  <a:cubicBezTo>
                    <a:pt x="337" y="582"/>
                    <a:pt x="337" y="577"/>
                    <a:pt x="338" y="571"/>
                  </a:cubicBezTo>
                  <a:cubicBezTo>
                    <a:pt x="338" y="568"/>
                    <a:pt x="337" y="565"/>
                    <a:pt x="338" y="563"/>
                  </a:cubicBezTo>
                  <a:cubicBezTo>
                    <a:pt x="338" y="561"/>
                    <a:pt x="341" y="558"/>
                    <a:pt x="342" y="558"/>
                  </a:cubicBezTo>
                  <a:cubicBezTo>
                    <a:pt x="348" y="558"/>
                    <a:pt x="350" y="554"/>
                    <a:pt x="353" y="551"/>
                  </a:cubicBezTo>
                  <a:cubicBezTo>
                    <a:pt x="354" y="549"/>
                    <a:pt x="357" y="547"/>
                    <a:pt x="359" y="547"/>
                  </a:cubicBezTo>
                  <a:cubicBezTo>
                    <a:pt x="369" y="545"/>
                    <a:pt x="379" y="541"/>
                    <a:pt x="389" y="545"/>
                  </a:cubicBezTo>
                  <a:cubicBezTo>
                    <a:pt x="391" y="546"/>
                    <a:pt x="394" y="547"/>
                    <a:pt x="396" y="549"/>
                  </a:cubicBezTo>
                  <a:cubicBezTo>
                    <a:pt x="399" y="555"/>
                    <a:pt x="403" y="560"/>
                    <a:pt x="403" y="567"/>
                  </a:cubicBezTo>
                  <a:cubicBezTo>
                    <a:pt x="403" y="571"/>
                    <a:pt x="404" y="575"/>
                    <a:pt x="404" y="578"/>
                  </a:cubicBezTo>
                  <a:cubicBezTo>
                    <a:pt x="404" y="583"/>
                    <a:pt x="405" y="588"/>
                    <a:pt x="405" y="593"/>
                  </a:cubicBezTo>
                  <a:cubicBezTo>
                    <a:pt x="405" y="601"/>
                    <a:pt x="404" y="608"/>
                    <a:pt x="406" y="616"/>
                  </a:cubicBezTo>
                  <a:cubicBezTo>
                    <a:pt x="407" y="619"/>
                    <a:pt x="406" y="622"/>
                    <a:pt x="406" y="625"/>
                  </a:cubicBezTo>
                  <a:cubicBezTo>
                    <a:pt x="406" y="629"/>
                    <a:pt x="406" y="632"/>
                    <a:pt x="406" y="635"/>
                  </a:cubicBezTo>
                  <a:cubicBezTo>
                    <a:pt x="408" y="644"/>
                    <a:pt x="408" y="652"/>
                    <a:pt x="407" y="660"/>
                  </a:cubicBezTo>
                  <a:cubicBezTo>
                    <a:pt x="407" y="668"/>
                    <a:pt x="407" y="675"/>
                    <a:pt x="411" y="682"/>
                  </a:cubicBezTo>
                  <a:cubicBezTo>
                    <a:pt x="416" y="683"/>
                    <a:pt x="422" y="684"/>
                    <a:pt x="427" y="682"/>
                  </a:cubicBezTo>
                  <a:cubicBezTo>
                    <a:pt x="432" y="680"/>
                    <a:pt x="438" y="680"/>
                    <a:pt x="443" y="681"/>
                  </a:cubicBezTo>
                  <a:cubicBezTo>
                    <a:pt x="447" y="681"/>
                    <a:pt x="451" y="681"/>
                    <a:pt x="455" y="680"/>
                  </a:cubicBezTo>
                  <a:cubicBezTo>
                    <a:pt x="460" y="680"/>
                    <a:pt x="465" y="680"/>
                    <a:pt x="470" y="680"/>
                  </a:cubicBezTo>
                  <a:cubicBezTo>
                    <a:pt x="477" y="681"/>
                    <a:pt x="482" y="680"/>
                    <a:pt x="488" y="677"/>
                  </a:cubicBezTo>
                  <a:cubicBezTo>
                    <a:pt x="490" y="676"/>
                    <a:pt x="492" y="674"/>
                    <a:pt x="495" y="675"/>
                  </a:cubicBezTo>
                  <a:cubicBezTo>
                    <a:pt x="502" y="675"/>
                    <a:pt x="509" y="672"/>
                    <a:pt x="517" y="672"/>
                  </a:cubicBezTo>
                  <a:cubicBezTo>
                    <a:pt x="533" y="672"/>
                    <a:pt x="547" y="665"/>
                    <a:pt x="563" y="662"/>
                  </a:cubicBezTo>
                  <a:cubicBezTo>
                    <a:pt x="577" y="659"/>
                    <a:pt x="589" y="650"/>
                    <a:pt x="600" y="640"/>
                  </a:cubicBezTo>
                  <a:cubicBezTo>
                    <a:pt x="606" y="636"/>
                    <a:pt x="609" y="630"/>
                    <a:pt x="610" y="623"/>
                  </a:cubicBezTo>
                  <a:cubicBezTo>
                    <a:pt x="610" y="614"/>
                    <a:pt x="612" y="605"/>
                    <a:pt x="610" y="596"/>
                  </a:cubicBezTo>
                  <a:cubicBezTo>
                    <a:pt x="609" y="592"/>
                    <a:pt x="610" y="587"/>
                    <a:pt x="610" y="582"/>
                  </a:cubicBezTo>
                  <a:cubicBezTo>
                    <a:pt x="611" y="576"/>
                    <a:pt x="609" y="570"/>
                    <a:pt x="607" y="565"/>
                  </a:cubicBezTo>
                  <a:cubicBezTo>
                    <a:pt x="598" y="565"/>
                    <a:pt x="590" y="565"/>
                    <a:pt x="582" y="565"/>
                  </a:cubicBezTo>
                  <a:cubicBezTo>
                    <a:pt x="574" y="565"/>
                    <a:pt x="567" y="564"/>
                    <a:pt x="559" y="563"/>
                  </a:cubicBezTo>
                  <a:cubicBezTo>
                    <a:pt x="557" y="565"/>
                    <a:pt x="556" y="567"/>
                    <a:pt x="555" y="568"/>
                  </a:cubicBezTo>
                  <a:cubicBezTo>
                    <a:pt x="543" y="578"/>
                    <a:pt x="530" y="589"/>
                    <a:pt x="517" y="599"/>
                  </a:cubicBezTo>
                  <a:cubicBezTo>
                    <a:pt x="515" y="601"/>
                    <a:pt x="511" y="601"/>
                    <a:pt x="508" y="601"/>
                  </a:cubicBezTo>
                  <a:cubicBezTo>
                    <a:pt x="499" y="600"/>
                    <a:pt x="489" y="600"/>
                    <a:pt x="481" y="594"/>
                  </a:cubicBezTo>
                  <a:cubicBezTo>
                    <a:pt x="474" y="593"/>
                    <a:pt x="471" y="588"/>
                    <a:pt x="469" y="582"/>
                  </a:cubicBezTo>
                  <a:cubicBezTo>
                    <a:pt x="467" y="578"/>
                    <a:pt x="466" y="574"/>
                    <a:pt x="465" y="570"/>
                  </a:cubicBezTo>
                  <a:cubicBezTo>
                    <a:pt x="463" y="562"/>
                    <a:pt x="461" y="555"/>
                    <a:pt x="459" y="546"/>
                  </a:cubicBezTo>
                  <a:close/>
                  <a:moveTo>
                    <a:pt x="178" y="632"/>
                  </a:moveTo>
                  <a:cubicBezTo>
                    <a:pt x="177" y="629"/>
                    <a:pt x="178" y="627"/>
                    <a:pt x="177" y="626"/>
                  </a:cubicBezTo>
                  <a:cubicBezTo>
                    <a:pt x="174" y="615"/>
                    <a:pt x="178" y="604"/>
                    <a:pt x="179" y="593"/>
                  </a:cubicBezTo>
                  <a:cubicBezTo>
                    <a:pt x="183" y="587"/>
                    <a:pt x="184" y="581"/>
                    <a:pt x="185" y="575"/>
                  </a:cubicBezTo>
                  <a:cubicBezTo>
                    <a:pt x="185" y="572"/>
                    <a:pt x="187" y="569"/>
                    <a:pt x="188" y="567"/>
                  </a:cubicBezTo>
                  <a:cubicBezTo>
                    <a:pt x="198" y="552"/>
                    <a:pt x="206" y="536"/>
                    <a:pt x="220" y="525"/>
                  </a:cubicBezTo>
                  <a:cubicBezTo>
                    <a:pt x="223" y="522"/>
                    <a:pt x="226" y="519"/>
                    <a:pt x="228" y="515"/>
                  </a:cubicBezTo>
                  <a:cubicBezTo>
                    <a:pt x="233" y="509"/>
                    <a:pt x="238" y="505"/>
                    <a:pt x="245" y="502"/>
                  </a:cubicBezTo>
                  <a:cubicBezTo>
                    <a:pt x="253" y="498"/>
                    <a:pt x="262" y="496"/>
                    <a:pt x="267" y="487"/>
                  </a:cubicBezTo>
                  <a:cubicBezTo>
                    <a:pt x="267" y="486"/>
                    <a:pt x="269" y="485"/>
                    <a:pt x="270" y="484"/>
                  </a:cubicBezTo>
                  <a:cubicBezTo>
                    <a:pt x="278" y="481"/>
                    <a:pt x="285" y="476"/>
                    <a:pt x="294" y="474"/>
                  </a:cubicBezTo>
                  <a:cubicBezTo>
                    <a:pt x="303" y="473"/>
                    <a:pt x="312" y="468"/>
                    <a:pt x="320" y="464"/>
                  </a:cubicBezTo>
                  <a:cubicBezTo>
                    <a:pt x="317" y="454"/>
                    <a:pt x="315" y="454"/>
                    <a:pt x="309" y="455"/>
                  </a:cubicBezTo>
                  <a:cubicBezTo>
                    <a:pt x="305" y="456"/>
                    <a:pt x="301" y="456"/>
                    <a:pt x="298" y="457"/>
                  </a:cubicBezTo>
                  <a:cubicBezTo>
                    <a:pt x="286" y="459"/>
                    <a:pt x="276" y="463"/>
                    <a:pt x="273" y="476"/>
                  </a:cubicBezTo>
                  <a:cubicBezTo>
                    <a:pt x="273" y="476"/>
                    <a:pt x="272" y="477"/>
                    <a:pt x="272" y="477"/>
                  </a:cubicBezTo>
                  <a:cubicBezTo>
                    <a:pt x="260" y="482"/>
                    <a:pt x="248" y="487"/>
                    <a:pt x="236" y="492"/>
                  </a:cubicBezTo>
                  <a:cubicBezTo>
                    <a:pt x="226" y="496"/>
                    <a:pt x="216" y="500"/>
                    <a:pt x="205" y="498"/>
                  </a:cubicBezTo>
                  <a:cubicBezTo>
                    <a:pt x="191" y="495"/>
                    <a:pt x="176" y="493"/>
                    <a:pt x="161" y="490"/>
                  </a:cubicBezTo>
                  <a:cubicBezTo>
                    <a:pt x="154" y="489"/>
                    <a:pt x="148" y="490"/>
                    <a:pt x="142" y="493"/>
                  </a:cubicBezTo>
                  <a:cubicBezTo>
                    <a:pt x="130" y="499"/>
                    <a:pt x="118" y="506"/>
                    <a:pt x="108" y="516"/>
                  </a:cubicBezTo>
                  <a:cubicBezTo>
                    <a:pt x="105" y="518"/>
                    <a:pt x="103" y="521"/>
                    <a:pt x="101" y="523"/>
                  </a:cubicBezTo>
                  <a:cubicBezTo>
                    <a:pt x="95" y="536"/>
                    <a:pt x="88" y="548"/>
                    <a:pt x="88" y="563"/>
                  </a:cubicBezTo>
                  <a:cubicBezTo>
                    <a:pt x="88" y="566"/>
                    <a:pt x="88" y="569"/>
                    <a:pt x="87" y="572"/>
                  </a:cubicBezTo>
                  <a:cubicBezTo>
                    <a:pt x="86" y="577"/>
                    <a:pt x="88" y="581"/>
                    <a:pt x="91" y="585"/>
                  </a:cubicBezTo>
                  <a:cubicBezTo>
                    <a:pt x="99" y="596"/>
                    <a:pt x="109" y="606"/>
                    <a:pt x="121" y="612"/>
                  </a:cubicBezTo>
                  <a:cubicBezTo>
                    <a:pt x="131" y="617"/>
                    <a:pt x="139" y="625"/>
                    <a:pt x="151" y="626"/>
                  </a:cubicBezTo>
                  <a:cubicBezTo>
                    <a:pt x="159" y="631"/>
                    <a:pt x="167" y="631"/>
                    <a:pt x="178" y="632"/>
                  </a:cubicBezTo>
                  <a:close/>
                  <a:moveTo>
                    <a:pt x="274" y="677"/>
                  </a:moveTo>
                  <a:cubicBezTo>
                    <a:pt x="268" y="672"/>
                    <a:pt x="264" y="669"/>
                    <a:pt x="260" y="666"/>
                  </a:cubicBezTo>
                  <a:cubicBezTo>
                    <a:pt x="251" y="659"/>
                    <a:pt x="243" y="652"/>
                    <a:pt x="234" y="647"/>
                  </a:cubicBezTo>
                  <a:cubicBezTo>
                    <a:pt x="223" y="640"/>
                    <a:pt x="215" y="630"/>
                    <a:pt x="214" y="616"/>
                  </a:cubicBezTo>
                  <a:cubicBezTo>
                    <a:pt x="214" y="611"/>
                    <a:pt x="214" y="607"/>
                    <a:pt x="218" y="603"/>
                  </a:cubicBezTo>
                  <a:cubicBezTo>
                    <a:pt x="221" y="599"/>
                    <a:pt x="224" y="595"/>
                    <a:pt x="227" y="591"/>
                  </a:cubicBezTo>
                  <a:cubicBezTo>
                    <a:pt x="237" y="578"/>
                    <a:pt x="247" y="565"/>
                    <a:pt x="260" y="555"/>
                  </a:cubicBezTo>
                  <a:cubicBezTo>
                    <a:pt x="264" y="551"/>
                    <a:pt x="268" y="547"/>
                    <a:pt x="272" y="543"/>
                  </a:cubicBezTo>
                  <a:cubicBezTo>
                    <a:pt x="277" y="538"/>
                    <a:pt x="282" y="533"/>
                    <a:pt x="288" y="530"/>
                  </a:cubicBezTo>
                  <a:cubicBezTo>
                    <a:pt x="295" y="527"/>
                    <a:pt x="300" y="522"/>
                    <a:pt x="306" y="516"/>
                  </a:cubicBezTo>
                  <a:cubicBezTo>
                    <a:pt x="318" y="504"/>
                    <a:pt x="331" y="493"/>
                    <a:pt x="346" y="485"/>
                  </a:cubicBezTo>
                  <a:cubicBezTo>
                    <a:pt x="351" y="483"/>
                    <a:pt x="355" y="481"/>
                    <a:pt x="359" y="476"/>
                  </a:cubicBezTo>
                  <a:cubicBezTo>
                    <a:pt x="355" y="472"/>
                    <a:pt x="351" y="469"/>
                    <a:pt x="348" y="466"/>
                  </a:cubicBezTo>
                  <a:cubicBezTo>
                    <a:pt x="342" y="466"/>
                    <a:pt x="338" y="468"/>
                    <a:pt x="333" y="470"/>
                  </a:cubicBezTo>
                  <a:cubicBezTo>
                    <a:pt x="325" y="475"/>
                    <a:pt x="317" y="477"/>
                    <a:pt x="309" y="482"/>
                  </a:cubicBezTo>
                  <a:cubicBezTo>
                    <a:pt x="300" y="488"/>
                    <a:pt x="290" y="493"/>
                    <a:pt x="279" y="496"/>
                  </a:cubicBezTo>
                  <a:cubicBezTo>
                    <a:pt x="278" y="496"/>
                    <a:pt x="278" y="497"/>
                    <a:pt x="277" y="498"/>
                  </a:cubicBezTo>
                  <a:cubicBezTo>
                    <a:pt x="269" y="503"/>
                    <a:pt x="260" y="509"/>
                    <a:pt x="252" y="515"/>
                  </a:cubicBezTo>
                  <a:cubicBezTo>
                    <a:pt x="244" y="520"/>
                    <a:pt x="241" y="528"/>
                    <a:pt x="234" y="533"/>
                  </a:cubicBezTo>
                  <a:cubicBezTo>
                    <a:pt x="223" y="544"/>
                    <a:pt x="214" y="556"/>
                    <a:pt x="206" y="569"/>
                  </a:cubicBezTo>
                  <a:cubicBezTo>
                    <a:pt x="203" y="574"/>
                    <a:pt x="200" y="579"/>
                    <a:pt x="200" y="585"/>
                  </a:cubicBezTo>
                  <a:cubicBezTo>
                    <a:pt x="199" y="589"/>
                    <a:pt x="198" y="593"/>
                    <a:pt x="196" y="596"/>
                  </a:cubicBezTo>
                  <a:cubicBezTo>
                    <a:pt x="191" y="607"/>
                    <a:pt x="190" y="618"/>
                    <a:pt x="195" y="629"/>
                  </a:cubicBezTo>
                  <a:cubicBezTo>
                    <a:pt x="198" y="635"/>
                    <a:pt x="201" y="641"/>
                    <a:pt x="205" y="648"/>
                  </a:cubicBezTo>
                  <a:cubicBezTo>
                    <a:pt x="207" y="651"/>
                    <a:pt x="209" y="655"/>
                    <a:pt x="212" y="656"/>
                  </a:cubicBezTo>
                  <a:cubicBezTo>
                    <a:pt x="221" y="658"/>
                    <a:pt x="227" y="665"/>
                    <a:pt x="235" y="668"/>
                  </a:cubicBezTo>
                  <a:cubicBezTo>
                    <a:pt x="240" y="671"/>
                    <a:pt x="245" y="673"/>
                    <a:pt x="251" y="674"/>
                  </a:cubicBezTo>
                  <a:cubicBezTo>
                    <a:pt x="258" y="675"/>
                    <a:pt x="265" y="676"/>
                    <a:pt x="274" y="677"/>
                  </a:cubicBezTo>
                  <a:close/>
                  <a:moveTo>
                    <a:pt x="224" y="304"/>
                  </a:moveTo>
                  <a:cubicBezTo>
                    <a:pt x="230" y="303"/>
                    <a:pt x="234" y="302"/>
                    <a:pt x="239" y="301"/>
                  </a:cubicBezTo>
                  <a:cubicBezTo>
                    <a:pt x="240" y="301"/>
                    <a:pt x="242" y="301"/>
                    <a:pt x="244" y="300"/>
                  </a:cubicBezTo>
                  <a:cubicBezTo>
                    <a:pt x="252" y="295"/>
                    <a:pt x="260" y="291"/>
                    <a:pt x="265" y="282"/>
                  </a:cubicBezTo>
                  <a:cubicBezTo>
                    <a:pt x="269" y="275"/>
                    <a:pt x="274" y="268"/>
                    <a:pt x="278" y="261"/>
                  </a:cubicBezTo>
                  <a:cubicBezTo>
                    <a:pt x="290" y="244"/>
                    <a:pt x="289" y="225"/>
                    <a:pt x="286" y="206"/>
                  </a:cubicBezTo>
                  <a:cubicBezTo>
                    <a:pt x="286" y="203"/>
                    <a:pt x="284" y="201"/>
                    <a:pt x="283" y="199"/>
                  </a:cubicBezTo>
                  <a:cubicBezTo>
                    <a:pt x="278" y="193"/>
                    <a:pt x="271" y="192"/>
                    <a:pt x="265" y="198"/>
                  </a:cubicBezTo>
                  <a:cubicBezTo>
                    <a:pt x="262" y="202"/>
                    <a:pt x="259" y="204"/>
                    <a:pt x="255" y="206"/>
                  </a:cubicBezTo>
                  <a:cubicBezTo>
                    <a:pt x="253" y="207"/>
                    <a:pt x="251" y="208"/>
                    <a:pt x="250" y="210"/>
                  </a:cubicBezTo>
                  <a:cubicBezTo>
                    <a:pt x="240" y="223"/>
                    <a:pt x="230" y="235"/>
                    <a:pt x="225" y="252"/>
                  </a:cubicBezTo>
                  <a:cubicBezTo>
                    <a:pt x="223" y="259"/>
                    <a:pt x="223" y="267"/>
                    <a:pt x="222" y="275"/>
                  </a:cubicBezTo>
                  <a:cubicBezTo>
                    <a:pt x="220" y="285"/>
                    <a:pt x="224" y="294"/>
                    <a:pt x="224" y="304"/>
                  </a:cubicBezTo>
                  <a:close/>
                  <a:moveTo>
                    <a:pt x="391" y="682"/>
                  </a:moveTo>
                  <a:cubicBezTo>
                    <a:pt x="391" y="673"/>
                    <a:pt x="391" y="666"/>
                    <a:pt x="391" y="658"/>
                  </a:cubicBezTo>
                  <a:cubicBezTo>
                    <a:pt x="391" y="645"/>
                    <a:pt x="391" y="631"/>
                    <a:pt x="391" y="618"/>
                  </a:cubicBezTo>
                  <a:cubicBezTo>
                    <a:pt x="391" y="616"/>
                    <a:pt x="391" y="615"/>
                    <a:pt x="390" y="614"/>
                  </a:cubicBezTo>
                  <a:cubicBezTo>
                    <a:pt x="388" y="608"/>
                    <a:pt x="389" y="602"/>
                    <a:pt x="390" y="596"/>
                  </a:cubicBezTo>
                  <a:cubicBezTo>
                    <a:pt x="392" y="584"/>
                    <a:pt x="388" y="573"/>
                    <a:pt x="388" y="561"/>
                  </a:cubicBezTo>
                  <a:cubicBezTo>
                    <a:pt x="388" y="560"/>
                    <a:pt x="387" y="558"/>
                    <a:pt x="386" y="556"/>
                  </a:cubicBezTo>
                  <a:cubicBezTo>
                    <a:pt x="383" y="555"/>
                    <a:pt x="380" y="554"/>
                    <a:pt x="377" y="554"/>
                  </a:cubicBezTo>
                  <a:cubicBezTo>
                    <a:pt x="368" y="558"/>
                    <a:pt x="357" y="556"/>
                    <a:pt x="350" y="563"/>
                  </a:cubicBezTo>
                  <a:cubicBezTo>
                    <a:pt x="350" y="564"/>
                    <a:pt x="349" y="565"/>
                    <a:pt x="349" y="566"/>
                  </a:cubicBezTo>
                  <a:cubicBezTo>
                    <a:pt x="351" y="575"/>
                    <a:pt x="352" y="584"/>
                    <a:pt x="350" y="594"/>
                  </a:cubicBezTo>
                  <a:cubicBezTo>
                    <a:pt x="350" y="595"/>
                    <a:pt x="350" y="596"/>
                    <a:pt x="350" y="598"/>
                  </a:cubicBezTo>
                  <a:cubicBezTo>
                    <a:pt x="353" y="623"/>
                    <a:pt x="356" y="648"/>
                    <a:pt x="358" y="674"/>
                  </a:cubicBezTo>
                  <a:cubicBezTo>
                    <a:pt x="361" y="677"/>
                    <a:pt x="365" y="681"/>
                    <a:pt x="368" y="685"/>
                  </a:cubicBezTo>
                  <a:cubicBezTo>
                    <a:pt x="370" y="686"/>
                    <a:pt x="372" y="686"/>
                    <a:pt x="374" y="686"/>
                  </a:cubicBezTo>
                  <a:cubicBezTo>
                    <a:pt x="379" y="685"/>
                    <a:pt x="385" y="683"/>
                    <a:pt x="391" y="682"/>
                  </a:cubicBezTo>
                  <a:close/>
                  <a:moveTo>
                    <a:pt x="133" y="261"/>
                  </a:moveTo>
                  <a:cubicBezTo>
                    <a:pt x="126" y="251"/>
                    <a:pt x="116" y="248"/>
                    <a:pt x="105" y="246"/>
                  </a:cubicBezTo>
                  <a:cubicBezTo>
                    <a:pt x="96" y="245"/>
                    <a:pt x="88" y="245"/>
                    <a:pt x="79" y="244"/>
                  </a:cubicBezTo>
                  <a:cubicBezTo>
                    <a:pt x="70" y="244"/>
                    <a:pt x="60" y="245"/>
                    <a:pt x="52" y="252"/>
                  </a:cubicBezTo>
                  <a:cubicBezTo>
                    <a:pt x="47" y="255"/>
                    <a:pt x="42" y="259"/>
                    <a:pt x="36" y="261"/>
                  </a:cubicBezTo>
                  <a:cubicBezTo>
                    <a:pt x="25" y="266"/>
                    <a:pt x="23" y="276"/>
                    <a:pt x="19" y="285"/>
                  </a:cubicBezTo>
                  <a:cubicBezTo>
                    <a:pt x="18" y="288"/>
                    <a:pt x="20" y="292"/>
                    <a:pt x="23" y="293"/>
                  </a:cubicBezTo>
                  <a:cubicBezTo>
                    <a:pt x="33" y="293"/>
                    <a:pt x="42" y="296"/>
                    <a:pt x="52" y="294"/>
                  </a:cubicBezTo>
                  <a:cubicBezTo>
                    <a:pt x="67" y="291"/>
                    <a:pt x="83" y="288"/>
                    <a:pt x="98" y="285"/>
                  </a:cubicBezTo>
                  <a:cubicBezTo>
                    <a:pt x="102" y="284"/>
                    <a:pt x="106" y="283"/>
                    <a:pt x="109" y="281"/>
                  </a:cubicBezTo>
                  <a:cubicBezTo>
                    <a:pt x="117" y="275"/>
                    <a:pt x="125" y="268"/>
                    <a:pt x="133" y="261"/>
                  </a:cubicBezTo>
                  <a:close/>
                  <a:moveTo>
                    <a:pt x="539" y="561"/>
                  </a:moveTo>
                  <a:cubicBezTo>
                    <a:pt x="527" y="559"/>
                    <a:pt x="517" y="558"/>
                    <a:pt x="507" y="557"/>
                  </a:cubicBezTo>
                  <a:cubicBezTo>
                    <a:pt x="497" y="556"/>
                    <a:pt x="488" y="552"/>
                    <a:pt x="477" y="552"/>
                  </a:cubicBezTo>
                  <a:cubicBezTo>
                    <a:pt x="477" y="560"/>
                    <a:pt x="479" y="567"/>
                    <a:pt x="482" y="574"/>
                  </a:cubicBezTo>
                  <a:cubicBezTo>
                    <a:pt x="482" y="576"/>
                    <a:pt x="484" y="577"/>
                    <a:pt x="486" y="579"/>
                  </a:cubicBezTo>
                  <a:cubicBezTo>
                    <a:pt x="488" y="580"/>
                    <a:pt x="491" y="581"/>
                    <a:pt x="494" y="582"/>
                  </a:cubicBezTo>
                  <a:cubicBezTo>
                    <a:pt x="502" y="586"/>
                    <a:pt x="509" y="587"/>
                    <a:pt x="517" y="580"/>
                  </a:cubicBezTo>
                  <a:cubicBezTo>
                    <a:pt x="522" y="575"/>
                    <a:pt x="528" y="571"/>
                    <a:pt x="534" y="566"/>
                  </a:cubicBezTo>
                  <a:cubicBezTo>
                    <a:pt x="535" y="565"/>
                    <a:pt x="536" y="563"/>
                    <a:pt x="539" y="561"/>
                  </a:cubicBezTo>
                  <a:close/>
                  <a:moveTo>
                    <a:pt x="396" y="722"/>
                  </a:moveTo>
                  <a:cubicBezTo>
                    <a:pt x="395" y="715"/>
                    <a:pt x="394" y="709"/>
                    <a:pt x="394" y="704"/>
                  </a:cubicBezTo>
                  <a:cubicBezTo>
                    <a:pt x="394" y="699"/>
                    <a:pt x="395" y="693"/>
                    <a:pt x="391" y="687"/>
                  </a:cubicBezTo>
                  <a:cubicBezTo>
                    <a:pt x="385" y="696"/>
                    <a:pt x="377" y="699"/>
                    <a:pt x="367" y="697"/>
                  </a:cubicBezTo>
                  <a:cubicBezTo>
                    <a:pt x="366" y="697"/>
                    <a:pt x="365" y="697"/>
                    <a:pt x="364" y="697"/>
                  </a:cubicBezTo>
                  <a:cubicBezTo>
                    <a:pt x="360" y="698"/>
                    <a:pt x="358" y="700"/>
                    <a:pt x="360" y="705"/>
                  </a:cubicBezTo>
                  <a:cubicBezTo>
                    <a:pt x="364" y="705"/>
                    <a:pt x="369" y="706"/>
                    <a:pt x="373" y="707"/>
                  </a:cubicBezTo>
                  <a:cubicBezTo>
                    <a:pt x="375" y="707"/>
                    <a:pt x="378" y="708"/>
                    <a:pt x="380" y="709"/>
                  </a:cubicBezTo>
                  <a:cubicBezTo>
                    <a:pt x="381" y="710"/>
                    <a:pt x="382" y="712"/>
                    <a:pt x="382" y="714"/>
                  </a:cubicBezTo>
                  <a:cubicBezTo>
                    <a:pt x="381" y="716"/>
                    <a:pt x="380" y="718"/>
                    <a:pt x="379" y="718"/>
                  </a:cubicBezTo>
                  <a:cubicBezTo>
                    <a:pt x="376" y="719"/>
                    <a:pt x="372" y="719"/>
                    <a:pt x="369" y="719"/>
                  </a:cubicBezTo>
                  <a:cubicBezTo>
                    <a:pt x="366" y="719"/>
                    <a:pt x="362" y="717"/>
                    <a:pt x="359" y="720"/>
                  </a:cubicBezTo>
                  <a:cubicBezTo>
                    <a:pt x="359" y="721"/>
                    <a:pt x="359" y="723"/>
                    <a:pt x="360" y="723"/>
                  </a:cubicBezTo>
                  <a:cubicBezTo>
                    <a:pt x="366" y="724"/>
                    <a:pt x="372" y="725"/>
                    <a:pt x="379" y="725"/>
                  </a:cubicBezTo>
                  <a:cubicBezTo>
                    <a:pt x="384" y="725"/>
                    <a:pt x="389" y="723"/>
                    <a:pt x="396" y="722"/>
                  </a:cubicBezTo>
                  <a:close/>
                  <a:moveTo>
                    <a:pt x="366" y="743"/>
                  </a:moveTo>
                  <a:cubicBezTo>
                    <a:pt x="372" y="756"/>
                    <a:pt x="376" y="769"/>
                    <a:pt x="385" y="782"/>
                  </a:cubicBezTo>
                  <a:cubicBezTo>
                    <a:pt x="391" y="768"/>
                    <a:pt x="396" y="756"/>
                    <a:pt x="394" y="741"/>
                  </a:cubicBezTo>
                  <a:cubicBezTo>
                    <a:pt x="384" y="747"/>
                    <a:pt x="375" y="742"/>
                    <a:pt x="366" y="743"/>
                  </a:cubicBezTo>
                  <a:close/>
                  <a:moveTo>
                    <a:pt x="340" y="688"/>
                  </a:moveTo>
                  <a:cubicBezTo>
                    <a:pt x="340" y="687"/>
                    <a:pt x="339" y="686"/>
                    <a:pt x="339" y="686"/>
                  </a:cubicBezTo>
                  <a:cubicBezTo>
                    <a:pt x="338" y="686"/>
                    <a:pt x="337" y="686"/>
                    <a:pt x="336" y="687"/>
                  </a:cubicBezTo>
                  <a:cubicBezTo>
                    <a:pt x="337" y="687"/>
                    <a:pt x="337" y="688"/>
                    <a:pt x="338" y="689"/>
                  </a:cubicBezTo>
                  <a:cubicBezTo>
                    <a:pt x="338" y="689"/>
                    <a:pt x="339" y="688"/>
                    <a:pt x="340" y="688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73" name="Freeform 88"/>
            <p:cNvSpPr>
              <a:spLocks noChangeArrowheads="1"/>
            </p:cNvSpPr>
            <p:nvPr/>
          </p:nvSpPr>
          <p:spPr bwMode="auto">
            <a:xfrm>
              <a:off x="2916238" y="4962525"/>
              <a:ext cx="515937" cy="261938"/>
            </a:xfrm>
            <a:custGeom>
              <a:avLst/>
              <a:gdLst>
                <a:gd name="T0" fmla="*/ 2147483647 w 184"/>
                <a:gd name="T1" fmla="*/ 0 h 93"/>
                <a:gd name="T2" fmla="*/ 2147483647 w 184"/>
                <a:gd name="T3" fmla="*/ 2147483647 h 93"/>
                <a:gd name="T4" fmla="*/ 2147483647 w 184"/>
                <a:gd name="T5" fmla="*/ 2147483647 h 93"/>
                <a:gd name="T6" fmla="*/ 2147483647 w 184"/>
                <a:gd name="T7" fmla="*/ 2147483647 h 93"/>
                <a:gd name="T8" fmla="*/ 2147483647 w 184"/>
                <a:gd name="T9" fmla="*/ 2147483647 h 93"/>
                <a:gd name="T10" fmla="*/ 2147483647 w 184"/>
                <a:gd name="T11" fmla="*/ 2147483647 h 93"/>
                <a:gd name="T12" fmla="*/ 2147483647 w 184"/>
                <a:gd name="T13" fmla="*/ 2147483647 h 93"/>
                <a:gd name="T14" fmla="*/ 2147483647 w 184"/>
                <a:gd name="T15" fmla="*/ 2147483647 h 93"/>
                <a:gd name="T16" fmla="*/ 2147483647 w 184"/>
                <a:gd name="T17" fmla="*/ 2147483647 h 93"/>
                <a:gd name="T18" fmla="*/ 2147483647 w 184"/>
                <a:gd name="T19" fmla="*/ 2147483647 h 93"/>
                <a:gd name="T20" fmla="*/ 2147483647 w 184"/>
                <a:gd name="T21" fmla="*/ 2147483647 h 93"/>
                <a:gd name="T22" fmla="*/ 2147483647 w 184"/>
                <a:gd name="T23" fmla="*/ 2147483647 h 93"/>
                <a:gd name="T24" fmla="*/ 2147483647 w 184"/>
                <a:gd name="T25" fmla="*/ 2147483647 h 93"/>
                <a:gd name="T26" fmla="*/ 2147483647 w 184"/>
                <a:gd name="T27" fmla="*/ 2147483647 h 93"/>
                <a:gd name="T28" fmla="*/ 2147483647 w 184"/>
                <a:gd name="T29" fmla="*/ 2147483647 h 93"/>
                <a:gd name="T30" fmla="*/ 2147483647 w 184"/>
                <a:gd name="T31" fmla="*/ 2147483647 h 93"/>
                <a:gd name="T32" fmla="*/ 2147483647 w 184"/>
                <a:gd name="T33" fmla="*/ 2147483647 h 93"/>
                <a:gd name="T34" fmla="*/ 2147483647 w 184"/>
                <a:gd name="T35" fmla="*/ 2147483647 h 93"/>
                <a:gd name="T36" fmla="*/ 2147483647 w 184"/>
                <a:gd name="T37" fmla="*/ 2147483647 h 93"/>
                <a:gd name="T38" fmla="*/ 2147483647 w 184"/>
                <a:gd name="T39" fmla="*/ 0 h 9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84" h="93">
                  <a:moveTo>
                    <a:pt x="12" y="0"/>
                  </a:moveTo>
                  <a:cubicBezTo>
                    <a:pt x="17" y="4"/>
                    <a:pt x="19" y="10"/>
                    <a:pt x="19" y="16"/>
                  </a:cubicBezTo>
                  <a:cubicBezTo>
                    <a:pt x="19" y="27"/>
                    <a:pt x="23" y="35"/>
                    <a:pt x="31" y="42"/>
                  </a:cubicBezTo>
                  <a:cubicBezTo>
                    <a:pt x="38" y="47"/>
                    <a:pt x="44" y="55"/>
                    <a:pt x="54" y="57"/>
                  </a:cubicBezTo>
                  <a:cubicBezTo>
                    <a:pt x="55" y="57"/>
                    <a:pt x="56" y="57"/>
                    <a:pt x="57" y="58"/>
                  </a:cubicBezTo>
                  <a:cubicBezTo>
                    <a:pt x="62" y="65"/>
                    <a:pt x="70" y="65"/>
                    <a:pt x="78" y="68"/>
                  </a:cubicBezTo>
                  <a:cubicBezTo>
                    <a:pt x="91" y="74"/>
                    <a:pt x="105" y="74"/>
                    <a:pt x="119" y="76"/>
                  </a:cubicBezTo>
                  <a:cubicBezTo>
                    <a:pt x="122" y="76"/>
                    <a:pt x="126" y="75"/>
                    <a:pt x="130" y="74"/>
                  </a:cubicBezTo>
                  <a:cubicBezTo>
                    <a:pt x="141" y="70"/>
                    <a:pt x="153" y="67"/>
                    <a:pt x="163" y="60"/>
                  </a:cubicBezTo>
                  <a:cubicBezTo>
                    <a:pt x="168" y="57"/>
                    <a:pt x="174" y="58"/>
                    <a:pt x="179" y="59"/>
                  </a:cubicBezTo>
                  <a:cubicBezTo>
                    <a:pt x="181" y="59"/>
                    <a:pt x="183" y="62"/>
                    <a:pt x="183" y="64"/>
                  </a:cubicBezTo>
                  <a:cubicBezTo>
                    <a:pt x="184" y="66"/>
                    <a:pt x="182" y="69"/>
                    <a:pt x="181" y="70"/>
                  </a:cubicBezTo>
                  <a:cubicBezTo>
                    <a:pt x="172" y="72"/>
                    <a:pt x="166" y="80"/>
                    <a:pt x="157" y="83"/>
                  </a:cubicBezTo>
                  <a:cubicBezTo>
                    <a:pt x="148" y="85"/>
                    <a:pt x="139" y="89"/>
                    <a:pt x="130" y="92"/>
                  </a:cubicBezTo>
                  <a:cubicBezTo>
                    <a:pt x="127" y="93"/>
                    <a:pt x="123" y="93"/>
                    <a:pt x="119" y="93"/>
                  </a:cubicBezTo>
                  <a:cubicBezTo>
                    <a:pt x="99" y="92"/>
                    <a:pt x="80" y="87"/>
                    <a:pt x="60" y="82"/>
                  </a:cubicBezTo>
                  <a:cubicBezTo>
                    <a:pt x="60" y="82"/>
                    <a:pt x="60" y="81"/>
                    <a:pt x="59" y="81"/>
                  </a:cubicBezTo>
                  <a:cubicBezTo>
                    <a:pt x="43" y="72"/>
                    <a:pt x="26" y="63"/>
                    <a:pt x="14" y="49"/>
                  </a:cubicBezTo>
                  <a:cubicBezTo>
                    <a:pt x="6" y="40"/>
                    <a:pt x="0" y="29"/>
                    <a:pt x="2" y="16"/>
                  </a:cubicBezTo>
                  <a:cubicBezTo>
                    <a:pt x="3" y="9"/>
                    <a:pt x="6" y="4"/>
                    <a:pt x="12" y="0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74" name="Freeform 89"/>
            <p:cNvSpPr>
              <a:spLocks noChangeArrowheads="1"/>
            </p:cNvSpPr>
            <p:nvPr/>
          </p:nvSpPr>
          <p:spPr bwMode="auto">
            <a:xfrm>
              <a:off x="2957513" y="4768850"/>
              <a:ext cx="90487" cy="84138"/>
            </a:xfrm>
            <a:custGeom>
              <a:avLst/>
              <a:gdLst>
                <a:gd name="T0" fmla="*/ 2147483647 w 32"/>
                <a:gd name="T1" fmla="*/ 2147483647 h 30"/>
                <a:gd name="T2" fmla="*/ 2147483647 w 32"/>
                <a:gd name="T3" fmla="*/ 2147483647 h 30"/>
                <a:gd name="T4" fmla="*/ 2147483647 w 32"/>
                <a:gd name="T5" fmla="*/ 2147483647 h 30"/>
                <a:gd name="T6" fmla="*/ 2147483647 w 32"/>
                <a:gd name="T7" fmla="*/ 2147483647 h 30"/>
                <a:gd name="T8" fmla="*/ 2147483647 w 32"/>
                <a:gd name="T9" fmla="*/ 2147483647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30">
                  <a:moveTo>
                    <a:pt x="32" y="12"/>
                  </a:moveTo>
                  <a:cubicBezTo>
                    <a:pt x="32" y="24"/>
                    <a:pt x="26" y="30"/>
                    <a:pt x="15" y="29"/>
                  </a:cubicBezTo>
                  <a:cubicBezTo>
                    <a:pt x="5" y="28"/>
                    <a:pt x="0" y="19"/>
                    <a:pt x="5" y="10"/>
                  </a:cubicBezTo>
                  <a:cubicBezTo>
                    <a:pt x="9" y="3"/>
                    <a:pt x="17" y="0"/>
                    <a:pt x="24" y="2"/>
                  </a:cubicBezTo>
                  <a:cubicBezTo>
                    <a:pt x="30" y="3"/>
                    <a:pt x="32" y="6"/>
                    <a:pt x="32" y="12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75" name="Freeform 90"/>
            <p:cNvSpPr>
              <a:spLocks noChangeArrowheads="1"/>
            </p:cNvSpPr>
            <p:nvPr/>
          </p:nvSpPr>
          <p:spPr bwMode="auto">
            <a:xfrm>
              <a:off x="3516313" y="4889500"/>
              <a:ext cx="77787" cy="92075"/>
            </a:xfrm>
            <a:custGeom>
              <a:avLst/>
              <a:gdLst>
                <a:gd name="T0" fmla="*/ 2147483647 w 28"/>
                <a:gd name="T1" fmla="*/ 2147483647 h 33"/>
                <a:gd name="T2" fmla="*/ 2147483647 w 28"/>
                <a:gd name="T3" fmla="*/ 2147483647 h 33"/>
                <a:gd name="T4" fmla="*/ 2147483647 w 28"/>
                <a:gd name="T5" fmla="*/ 2147483647 h 33"/>
                <a:gd name="T6" fmla="*/ 2147483647 w 28"/>
                <a:gd name="T7" fmla="*/ 2147483647 h 33"/>
                <a:gd name="T8" fmla="*/ 2147483647 w 28"/>
                <a:gd name="T9" fmla="*/ 2147483647 h 33"/>
                <a:gd name="T10" fmla="*/ 2147483647 w 28"/>
                <a:gd name="T11" fmla="*/ 2147483647 h 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" h="33">
                  <a:moveTo>
                    <a:pt x="27" y="17"/>
                  </a:moveTo>
                  <a:cubicBezTo>
                    <a:pt x="27" y="17"/>
                    <a:pt x="27" y="19"/>
                    <a:pt x="27" y="20"/>
                  </a:cubicBezTo>
                  <a:cubicBezTo>
                    <a:pt x="26" y="29"/>
                    <a:pt x="17" y="33"/>
                    <a:pt x="10" y="28"/>
                  </a:cubicBezTo>
                  <a:cubicBezTo>
                    <a:pt x="3" y="23"/>
                    <a:pt x="0" y="11"/>
                    <a:pt x="6" y="4"/>
                  </a:cubicBezTo>
                  <a:cubicBezTo>
                    <a:pt x="7" y="3"/>
                    <a:pt x="9" y="1"/>
                    <a:pt x="11" y="1"/>
                  </a:cubicBezTo>
                  <a:cubicBezTo>
                    <a:pt x="24" y="0"/>
                    <a:pt x="28" y="5"/>
                    <a:pt x="27" y="17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6388" name="组合 39"/>
          <p:cNvGrpSpPr>
            <a:grpSpLocks/>
          </p:cNvGrpSpPr>
          <p:nvPr/>
        </p:nvGrpSpPr>
        <p:grpSpPr bwMode="auto">
          <a:xfrm>
            <a:off x="427435" y="3468291"/>
            <a:ext cx="1181100" cy="1654969"/>
            <a:chOff x="1114425" y="1658938"/>
            <a:chExt cx="3033713" cy="4249737"/>
          </a:xfrm>
        </p:grpSpPr>
        <p:sp>
          <p:nvSpPr>
            <p:cNvPr id="16393" name="Freeform 5"/>
            <p:cNvSpPr>
              <a:spLocks noChangeArrowheads="1"/>
            </p:cNvSpPr>
            <p:nvPr/>
          </p:nvSpPr>
          <p:spPr bwMode="auto">
            <a:xfrm>
              <a:off x="1936750" y="3106738"/>
              <a:ext cx="1612900" cy="1236662"/>
            </a:xfrm>
            <a:custGeom>
              <a:avLst/>
              <a:gdLst>
                <a:gd name="T0" fmla="*/ 2147483647 w 575"/>
                <a:gd name="T1" fmla="*/ 2147483647 h 441"/>
                <a:gd name="T2" fmla="*/ 2147483647 w 575"/>
                <a:gd name="T3" fmla="*/ 2147483647 h 441"/>
                <a:gd name="T4" fmla="*/ 2147483647 w 575"/>
                <a:gd name="T5" fmla="*/ 2147483647 h 441"/>
                <a:gd name="T6" fmla="*/ 2147483647 w 575"/>
                <a:gd name="T7" fmla="*/ 2147483647 h 441"/>
                <a:gd name="T8" fmla="*/ 2147483647 w 575"/>
                <a:gd name="T9" fmla="*/ 2147483647 h 441"/>
                <a:gd name="T10" fmla="*/ 2147483647 w 575"/>
                <a:gd name="T11" fmla="*/ 2147483647 h 441"/>
                <a:gd name="T12" fmla="*/ 2147483647 w 575"/>
                <a:gd name="T13" fmla="*/ 2147483647 h 441"/>
                <a:gd name="T14" fmla="*/ 2147483647 w 575"/>
                <a:gd name="T15" fmla="*/ 2147483647 h 441"/>
                <a:gd name="T16" fmla="*/ 2147483647 w 575"/>
                <a:gd name="T17" fmla="*/ 2147483647 h 441"/>
                <a:gd name="T18" fmla="*/ 2147483647 w 575"/>
                <a:gd name="T19" fmla="*/ 2147483647 h 441"/>
                <a:gd name="T20" fmla="*/ 2147483647 w 575"/>
                <a:gd name="T21" fmla="*/ 2147483647 h 441"/>
                <a:gd name="T22" fmla="*/ 2147483647 w 575"/>
                <a:gd name="T23" fmla="*/ 2147483647 h 441"/>
                <a:gd name="T24" fmla="*/ 2147483647 w 575"/>
                <a:gd name="T25" fmla="*/ 2147483647 h 441"/>
                <a:gd name="T26" fmla="*/ 2147483647 w 575"/>
                <a:gd name="T27" fmla="*/ 2147483647 h 441"/>
                <a:gd name="T28" fmla="*/ 2147483647 w 575"/>
                <a:gd name="T29" fmla="*/ 2147483647 h 441"/>
                <a:gd name="T30" fmla="*/ 2147483647 w 575"/>
                <a:gd name="T31" fmla="*/ 2147483647 h 441"/>
                <a:gd name="T32" fmla="*/ 2147483647 w 575"/>
                <a:gd name="T33" fmla="*/ 2147483647 h 441"/>
                <a:gd name="T34" fmla="*/ 2147483647 w 575"/>
                <a:gd name="T35" fmla="*/ 2147483647 h 441"/>
                <a:gd name="T36" fmla="*/ 2147483647 w 575"/>
                <a:gd name="T37" fmla="*/ 2147483647 h 441"/>
                <a:gd name="T38" fmla="*/ 2147483647 w 575"/>
                <a:gd name="T39" fmla="*/ 2147483647 h 441"/>
                <a:gd name="T40" fmla="*/ 2147483647 w 575"/>
                <a:gd name="T41" fmla="*/ 2147483647 h 441"/>
                <a:gd name="T42" fmla="*/ 2147483647 w 575"/>
                <a:gd name="T43" fmla="*/ 2147483647 h 441"/>
                <a:gd name="T44" fmla="*/ 2147483647 w 575"/>
                <a:gd name="T45" fmla="*/ 2147483647 h 441"/>
                <a:gd name="T46" fmla="*/ 2147483647 w 575"/>
                <a:gd name="T47" fmla="*/ 2147483647 h 441"/>
                <a:gd name="T48" fmla="*/ 2147483647 w 575"/>
                <a:gd name="T49" fmla="*/ 2147483647 h 441"/>
                <a:gd name="T50" fmla="*/ 2147483647 w 575"/>
                <a:gd name="T51" fmla="*/ 2147483647 h 441"/>
                <a:gd name="T52" fmla="*/ 2147483647 w 575"/>
                <a:gd name="T53" fmla="*/ 2147483647 h 441"/>
                <a:gd name="T54" fmla="*/ 2147483647 w 575"/>
                <a:gd name="T55" fmla="*/ 2147483647 h 441"/>
                <a:gd name="T56" fmla="*/ 2147483647 w 575"/>
                <a:gd name="T57" fmla="*/ 2147483647 h 441"/>
                <a:gd name="T58" fmla="*/ 2147483647 w 575"/>
                <a:gd name="T59" fmla="*/ 2147483647 h 441"/>
                <a:gd name="T60" fmla="*/ 2147483647 w 575"/>
                <a:gd name="T61" fmla="*/ 2147483647 h 441"/>
                <a:gd name="T62" fmla="*/ 2147483647 w 575"/>
                <a:gd name="T63" fmla="*/ 2147483647 h 441"/>
                <a:gd name="T64" fmla="*/ 2147483647 w 575"/>
                <a:gd name="T65" fmla="*/ 2147483647 h 441"/>
                <a:gd name="T66" fmla="*/ 2147483647 w 575"/>
                <a:gd name="T67" fmla="*/ 2147483647 h 441"/>
                <a:gd name="T68" fmla="*/ 2147483647 w 575"/>
                <a:gd name="T69" fmla="*/ 2147483647 h 441"/>
                <a:gd name="T70" fmla="*/ 2147483647 w 575"/>
                <a:gd name="T71" fmla="*/ 2147483647 h 441"/>
                <a:gd name="T72" fmla="*/ 2147483647 w 575"/>
                <a:gd name="T73" fmla="*/ 2147483647 h 441"/>
                <a:gd name="T74" fmla="*/ 2147483647 w 575"/>
                <a:gd name="T75" fmla="*/ 2147483647 h 441"/>
                <a:gd name="T76" fmla="*/ 2147483647 w 575"/>
                <a:gd name="T77" fmla="*/ 2147483647 h 441"/>
                <a:gd name="T78" fmla="*/ 2147483647 w 575"/>
                <a:gd name="T79" fmla="*/ 2147483647 h 441"/>
                <a:gd name="T80" fmla="*/ 2147483647 w 575"/>
                <a:gd name="T81" fmla="*/ 2147483647 h 441"/>
                <a:gd name="T82" fmla="*/ 2147483647 w 575"/>
                <a:gd name="T83" fmla="*/ 2147483647 h 441"/>
                <a:gd name="T84" fmla="*/ 2147483647 w 575"/>
                <a:gd name="T85" fmla="*/ 2147483647 h 441"/>
                <a:gd name="T86" fmla="*/ 2147483647 w 575"/>
                <a:gd name="T87" fmla="*/ 2147483647 h 441"/>
                <a:gd name="T88" fmla="*/ 2147483647 w 575"/>
                <a:gd name="T89" fmla="*/ 2147483647 h 441"/>
                <a:gd name="T90" fmla="*/ 2147483647 w 575"/>
                <a:gd name="T91" fmla="*/ 2147483647 h 441"/>
                <a:gd name="T92" fmla="*/ 2147483647 w 575"/>
                <a:gd name="T93" fmla="*/ 2147483647 h 441"/>
                <a:gd name="T94" fmla="*/ 2147483647 w 575"/>
                <a:gd name="T95" fmla="*/ 2147483647 h 441"/>
                <a:gd name="T96" fmla="*/ 2147483647 w 575"/>
                <a:gd name="T97" fmla="*/ 2147483647 h 441"/>
                <a:gd name="T98" fmla="*/ 2147483647 w 575"/>
                <a:gd name="T99" fmla="*/ 2147483647 h 441"/>
                <a:gd name="T100" fmla="*/ 2147483647 w 575"/>
                <a:gd name="T101" fmla="*/ 2147483647 h 44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" h="441">
                  <a:moveTo>
                    <a:pt x="558" y="232"/>
                  </a:moveTo>
                  <a:cubicBezTo>
                    <a:pt x="555" y="229"/>
                    <a:pt x="554" y="227"/>
                    <a:pt x="552" y="226"/>
                  </a:cubicBezTo>
                  <a:cubicBezTo>
                    <a:pt x="549" y="222"/>
                    <a:pt x="546" y="219"/>
                    <a:pt x="544" y="215"/>
                  </a:cubicBezTo>
                  <a:cubicBezTo>
                    <a:pt x="523" y="191"/>
                    <a:pt x="522" y="188"/>
                    <a:pt x="495" y="172"/>
                  </a:cubicBezTo>
                  <a:cubicBezTo>
                    <a:pt x="488" y="167"/>
                    <a:pt x="479" y="165"/>
                    <a:pt x="470" y="161"/>
                  </a:cubicBezTo>
                  <a:cubicBezTo>
                    <a:pt x="467" y="160"/>
                    <a:pt x="463" y="161"/>
                    <a:pt x="460" y="161"/>
                  </a:cubicBezTo>
                  <a:cubicBezTo>
                    <a:pt x="456" y="161"/>
                    <a:pt x="453" y="163"/>
                    <a:pt x="453" y="166"/>
                  </a:cubicBezTo>
                  <a:cubicBezTo>
                    <a:pt x="452" y="169"/>
                    <a:pt x="455" y="171"/>
                    <a:pt x="460" y="172"/>
                  </a:cubicBezTo>
                  <a:cubicBezTo>
                    <a:pt x="473" y="173"/>
                    <a:pt x="484" y="179"/>
                    <a:pt x="495" y="187"/>
                  </a:cubicBezTo>
                  <a:cubicBezTo>
                    <a:pt x="511" y="199"/>
                    <a:pt x="524" y="214"/>
                    <a:pt x="536" y="229"/>
                  </a:cubicBezTo>
                  <a:cubicBezTo>
                    <a:pt x="539" y="233"/>
                    <a:pt x="539" y="237"/>
                    <a:pt x="538" y="241"/>
                  </a:cubicBezTo>
                  <a:cubicBezTo>
                    <a:pt x="537" y="245"/>
                    <a:pt x="535" y="246"/>
                    <a:pt x="532" y="248"/>
                  </a:cubicBezTo>
                  <a:cubicBezTo>
                    <a:pt x="527" y="250"/>
                    <a:pt x="522" y="250"/>
                    <a:pt x="518" y="250"/>
                  </a:cubicBezTo>
                  <a:cubicBezTo>
                    <a:pt x="512" y="249"/>
                    <a:pt x="507" y="251"/>
                    <a:pt x="504" y="257"/>
                  </a:cubicBezTo>
                  <a:cubicBezTo>
                    <a:pt x="502" y="261"/>
                    <a:pt x="498" y="264"/>
                    <a:pt x="495" y="267"/>
                  </a:cubicBezTo>
                  <a:cubicBezTo>
                    <a:pt x="488" y="273"/>
                    <a:pt x="480" y="275"/>
                    <a:pt x="471" y="272"/>
                  </a:cubicBezTo>
                  <a:cubicBezTo>
                    <a:pt x="463" y="269"/>
                    <a:pt x="454" y="266"/>
                    <a:pt x="447" y="262"/>
                  </a:cubicBezTo>
                  <a:cubicBezTo>
                    <a:pt x="440" y="259"/>
                    <a:pt x="435" y="254"/>
                    <a:pt x="432" y="246"/>
                  </a:cubicBezTo>
                  <a:cubicBezTo>
                    <a:pt x="430" y="235"/>
                    <a:pt x="422" y="228"/>
                    <a:pt x="414" y="221"/>
                  </a:cubicBezTo>
                  <a:cubicBezTo>
                    <a:pt x="412" y="220"/>
                    <a:pt x="409" y="219"/>
                    <a:pt x="407" y="219"/>
                  </a:cubicBezTo>
                  <a:cubicBezTo>
                    <a:pt x="402" y="219"/>
                    <a:pt x="399" y="224"/>
                    <a:pt x="401" y="228"/>
                  </a:cubicBezTo>
                  <a:cubicBezTo>
                    <a:pt x="405" y="236"/>
                    <a:pt x="409" y="244"/>
                    <a:pt x="413" y="252"/>
                  </a:cubicBezTo>
                  <a:cubicBezTo>
                    <a:pt x="411" y="253"/>
                    <a:pt x="409" y="253"/>
                    <a:pt x="407" y="253"/>
                  </a:cubicBezTo>
                  <a:cubicBezTo>
                    <a:pt x="394" y="252"/>
                    <a:pt x="382" y="251"/>
                    <a:pt x="369" y="249"/>
                  </a:cubicBezTo>
                  <a:cubicBezTo>
                    <a:pt x="362" y="248"/>
                    <a:pt x="355" y="246"/>
                    <a:pt x="348" y="244"/>
                  </a:cubicBezTo>
                  <a:cubicBezTo>
                    <a:pt x="341" y="242"/>
                    <a:pt x="335" y="240"/>
                    <a:pt x="330" y="236"/>
                  </a:cubicBezTo>
                  <a:cubicBezTo>
                    <a:pt x="316" y="229"/>
                    <a:pt x="302" y="221"/>
                    <a:pt x="293" y="207"/>
                  </a:cubicBezTo>
                  <a:cubicBezTo>
                    <a:pt x="291" y="203"/>
                    <a:pt x="280" y="183"/>
                    <a:pt x="279" y="179"/>
                  </a:cubicBezTo>
                  <a:cubicBezTo>
                    <a:pt x="278" y="178"/>
                    <a:pt x="277" y="178"/>
                    <a:pt x="277" y="177"/>
                  </a:cubicBezTo>
                  <a:cubicBezTo>
                    <a:pt x="276" y="177"/>
                    <a:pt x="276" y="177"/>
                    <a:pt x="275" y="177"/>
                  </a:cubicBezTo>
                  <a:cubicBezTo>
                    <a:pt x="274" y="179"/>
                    <a:pt x="273" y="182"/>
                    <a:pt x="273" y="184"/>
                  </a:cubicBezTo>
                  <a:cubicBezTo>
                    <a:pt x="272" y="200"/>
                    <a:pt x="271" y="215"/>
                    <a:pt x="271" y="230"/>
                  </a:cubicBezTo>
                  <a:cubicBezTo>
                    <a:pt x="271" y="243"/>
                    <a:pt x="267" y="254"/>
                    <a:pt x="261" y="265"/>
                  </a:cubicBezTo>
                  <a:cubicBezTo>
                    <a:pt x="252" y="278"/>
                    <a:pt x="244" y="291"/>
                    <a:pt x="234" y="303"/>
                  </a:cubicBezTo>
                  <a:cubicBezTo>
                    <a:pt x="226" y="312"/>
                    <a:pt x="217" y="320"/>
                    <a:pt x="208" y="328"/>
                  </a:cubicBezTo>
                  <a:cubicBezTo>
                    <a:pt x="206" y="330"/>
                    <a:pt x="203" y="332"/>
                    <a:pt x="200" y="334"/>
                  </a:cubicBezTo>
                  <a:cubicBezTo>
                    <a:pt x="165" y="357"/>
                    <a:pt x="165" y="357"/>
                    <a:pt x="126" y="370"/>
                  </a:cubicBezTo>
                  <a:cubicBezTo>
                    <a:pt x="121" y="372"/>
                    <a:pt x="115" y="373"/>
                    <a:pt x="110" y="374"/>
                  </a:cubicBezTo>
                  <a:cubicBezTo>
                    <a:pt x="108" y="375"/>
                    <a:pt x="107" y="374"/>
                    <a:pt x="105" y="374"/>
                  </a:cubicBezTo>
                  <a:cubicBezTo>
                    <a:pt x="101" y="369"/>
                    <a:pt x="102" y="364"/>
                    <a:pt x="101" y="359"/>
                  </a:cubicBezTo>
                  <a:cubicBezTo>
                    <a:pt x="101" y="356"/>
                    <a:pt x="100" y="353"/>
                    <a:pt x="99" y="350"/>
                  </a:cubicBezTo>
                  <a:cubicBezTo>
                    <a:pt x="99" y="349"/>
                    <a:pt x="97" y="348"/>
                    <a:pt x="95" y="348"/>
                  </a:cubicBezTo>
                  <a:cubicBezTo>
                    <a:pt x="94" y="348"/>
                    <a:pt x="92" y="349"/>
                    <a:pt x="92" y="350"/>
                  </a:cubicBezTo>
                  <a:cubicBezTo>
                    <a:pt x="91" y="352"/>
                    <a:pt x="91" y="355"/>
                    <a:pt x="90" y="357"/>
                  </a:cubicBezTo>
                  <a:cubicBezTo>
                    <a:pt x="89" y="360"/>
                    <a:pt x="88" y="363"/>
                    <a:pt x="87" y="367"/>
                  </a:cubicBezTo>
                  <a:cubicBezTo>
                    <a:pt x="91" y="375"/>
                    <a:pt x="94" y="384"/>
                    <a:pt x="94" y="395"/>
                  </a:cubicBezTo>
                  <a:cubicBezTo>
                    <a:pt x="88" y="397"/>
                    <a:pt x="83" y="396"/>
                    <a:pt x="77" y="396"/>
                  </a:cubicBezTo>
                  <a:cubicBezTo>
                    <a:pt x="65" y="396"/>
                    <a:pt x="54" y="407"/>
                    <a:pt x="54" y="419"/>
                  </a:cubicBezTo>
                  <a:cubicBezTo>
                    <a:pt x="54" y="426"/>
                    <a:pt x="54" y="432"/>
                    <a:pt x="54" y="438"/>
                  </a:cubicBezTo>
                  <a:cubicBezTo>
                    <a:pt x="50" y="441"/>
                    <a:pt x="47" y="439"/>
                    <a:pt x="45" y="437"/>
                  </a:cubicBezTo>
                  <a:cubicBezTo>
                    <a:pt x="36" y="426"/>
                    <a:pt x="29" y="413"/>
                    <a:pt x="28" y="397"/>
                  </a:cubicBezTo>
                  <a:cubicBezTo>
                    <a:pt x="28" y="378"/>
                    <a:pt x="30" y="360"/>
                    <a:pt x="35" y="341"/>
                  </a:cubicBezTo>
                  <a:cubicBezTo>
                    <a:pt x="36" y="336"/>
                    <a:pt x="38" y="332"/>
                    <a:pt x="41" y="327"/>
                  </a:cubicBezTo>
                  <a:cubicBezTo>
                    <a:pt x="44" y="323"/>
                    <a:pt x="47" y="318"/>
                    <a:pt x="50" y="313"/>
                  </a:cubicBezTo>
                  <a:cubicBezTo>
                    <a:pt x="51" y="311"/>
                    <a:pt x="53" y="309"/>
                    <a:pt x="54" y="306"/>
                  </a:cubicBezTo>
                  <a:cubicBezTo>
                    <a:pt x="57" y="298"/>
                    <a:pt x="54" y="293"/>
                    <a:pt x="46" y="292"/>
                  </a:cubicBezTo>
                  <a:cubicBezTo>
                    <a:pt x="41" y="292"/>
                    <a:pt x="36" y="292"/>
                    <a:pt x="32" y="292"/>
                  </a:cubicBezTo>
                  <a:cubicBezTo>
                    <a:pt x="21" y="293"/>
                    <a:pt x="11" y="289"/>
                    <a:pt x="2" y="283"/>
                  </a:cubicBezTo>
                  <a:cubicBezTo>
                    <a:pt x="0" y="267"/>
                    <a:pt x="3" y="252"/>
                    <a:pt x="13" y="239"/>
                  </a:cubicBezTo>
                  <a:cubicBezTo>
                    <a:pt x="19" y="232"/>
                    <a:pt x="25" y="226"/>
                    <a:pt x="30" y="219"/>
                  </a:cubicBezTo>
                  <a:cubicBezTo>
                    <a:pt x="32" y="217"/>
                    <a:pt x="34" y="215"/>
                    <a:pt x="35" y="213"/>
                  </a:cubicBezTo>
                  <a:cubicBezTo>
                    <a:pt x="44" y="199"/>
                    <a:pt x="57" y="190"/>
                    <a:pt x="70" y="182"/>
                  </a:cubicBezTo>
                  <a:cubicBezTo>
                    <a:pt x="74" y="179"/>
                    <a:pt x="79" y="176"/>
                    <a:pt x="83" y="173"/>
                  </a:cubicBezTo>
                  <a:cubicBezTo>
                    <a:pt x="87" y="170"/>
                    <a:pt x="88" y="165"/>
                    <a:pt x="87" y="161"/>
                  </a:cubicBezTo>
                  <a:cubicBezTo>
                    <a:pt x="85" y="157"/>
                    <a:pt x="82" y="155"/>
                    <a:pt x="78" y="155"/>
                  </a:cubicBezTo>
                  <a:cubicBezTo>
                    <a:pt x="70" y="156"/>
                    <a:pt x="63" y="153"/>
                    <a:pt x="56" y="150"/>
                  </a:cubicBezTo>
                  <a:cubicBezTo>
                    <a:pt x="53" y="149"/>
                    <a:pt x="50" y="148"/>
                    <a:pt x="46" y="147"/>
                  </a:cubicBezTo>
                  <a:cubicBezTo>
                    <a:pt x="42" y="146"/>
                    <a:pt x="39" y="142"/>
                    <a:pt x="41" y="138"/>
                  </a:cubicBezTo>
                  <a:cubicBezTo>
                    <a:pt x="46" y="129"/>
                    <a:pt x="50" y="119"/>
                    <a:pt x="60" y="114"/>
                  </a:cubicBezTo>
                  <a:cubicBezTo>
                    <a:pt x="66" y="111"/>
                    <a:pt x="71" y="105"/>
                    <a:pt x="76" y="101"/>
                  </a:cubicBezTo>
                  <a:cubicBezTo>
                    <a:pt x="81" y="97"/>
                    <a:pt x="86" y="95"/>
                    <a:pt x="92" y="95"/>
                  </a:cubicBezTo>
                  <a:cubicBezTo>
                    <a:pt x="95" y="95"/>
                    <a:pt x="99" y="95"/>
                    <a:pt x="102" y="94"/>
                  </a:cubicBezTo>
                  <a:cubicBezTo>
                    <a:pt x="114" y="91"/>
                    <a:pt x="126" y="90"/>
                    <a:pt x="138" y="90"/>
                  </a:cubicBezTo>
                  <a:cubicBezTo>
                    <a:pt x="147" y="90"/>
                    <a:pt x="155" y="93"/>
                    <a:pt x="162" y="95"/>
                  </a:cubicBezTo>
                  <a:cubicBezTo>
                    <a:pt x="164" y="95"/>
                    <a:pt x="166" y="97"/>
                    <a:pt x="167" y="97"/>
                  </a:cubicBezTo>
                  <a:cubicBezTo>
                    <a:pt x="171" y="98"/>
                    <a:pt x="175" y="94"/>
                    <a:pt x="174" y="90"/>
                  </a:cubicBezTo>
                  <a:cubicBezTo>
                    <a:pt x="173" y="87"/>
                    <a:pt x="172" y="84"/>
                    <a:pt x="171" y="80"/>
                  </a:cubicBezTo>
                  <a:cubicBezTo>
                    <a:pt x="180" y="70"/>
                    <a:pt x="187" y="58"/>
                    <a:pt x="199" y="51"/>
                  </a:cubicBezTo>
                  <a:cubicBezTo>
                    <a:pt x="201" y="50"/>
                    <a:pt x="203" y="48"/>
                    <a:pt x="204" y="47"/>
                  </a:cubicBezTo>
                  <a:cubicBezTo>
                    <a:pt x="213" y="36"/>
                    <a:pt x="224" y="30"/>
                    <a:pt x="236" y="25"/>
                  </a:cubicBezTo>
                  <a:cubicBezTo>
                    <a:pt x="249" y="19"/>
                    <a:pt x="261" y="12"/>
                    <a:pt x="274" y="8"/>
                  </a:cubicBezTo>
                  <a:cubicBezTo>
                    <a:pt x="288" y="3"/>
                    <a:pt x="302" y="1"/>
                    <a:pt x="316" y="1"/>
                  </a:cubicBezTo>
                  <a:cubicBezTo>
                    <a:pt x="329" y="0"/>
                    <a:pt x="342" y="1"/>
                    <a:pt x="355" y="1"/>
                  </a:cubicBezTo>
                  <a:cubicBezTo>
                    <a:pt x="359" y="1"/>
                    <a:pt x="364" y="2"/>
                    <a:pt x="368" y="3"/>
                  </a:cubicBezTo>
                  <a:cubicBezTo>
                    <a:pt x="376" y="6"/>
                    <a:pt x="385" y="10"/>
                    <a:pt x="393" y="14"/>
                  </a:cubicBezTo>
                  <a:cubicBezTo>
                    <a:pt x="394" y="14"/>
                    <a:pt x="395" y="14"/>
                    <a:pt x="395" y="14"/>
                  </a:cubicBezTo>
                  <a:cubicBezTo>
                    <a:pt x="404" y="18"/>
                    <a:pt x="410" y="23"/>
                    <a:pt x="408" y="34"/>
                  </a:cubicBezTo>
                  <a:cubicBezTo>
                    <a:pt x="406" y="36"/>
                    <a:pt x="403" y="38"/>
                    <a:pt x="400" y="41"/>
                  </a:cubicBezTo>
                  <a:cubicBezTo>
                    <a:pt x="395" y="44"/>
                    <a:pt x="393" y="48"/>
                    <a:pt x="392" y="54"/>
                  </a:cubicBezTo>
                  <a:cubicBezTo>
                    <a:pt x="390" y="59"/>
                    <a:pt x="394" y="64"/>
                    <a:pt x="400" y="64"/>
                  </a:cubicBezTo>
                  <a:cubicBezTo>
                    <a:pt x="403" y="64"/>
                    <a:pt x="406" y="63"/>
                    <a:pt x="408" y="61"/>
                  </a:cubicBezTo>
                  <a:cubicBezTo>
                    <a:pt x="412" y="58"/>
                    <a:pt x="415" y="55"/>
                    <a:pt x="418" y="52"/>
                  </a:cubicBezTo>
                  <a:cubicBezTo>
                    <a:pt x="430" y="37"/>
                    <a:pt x="447" y="30"/>
                    <a:pt x="466" y="29"/>
                  </a:cubicBezTo>
                  <a:cubicBezTo>
                    <a:pt x="475" y="29"/>
                    <a:pt x="484" y="30"/>
                    <a:pt x="492" y="34"/>
                  </a:cubicBezTo>
                  <a:cubicBezTo>
                    <a:pt x="504" y="40"/>
                    <a:pt x="515" y="46"/>
                    <a:pt x="523" y="55"/>
                  </a:cubicBezTo>
                  <a:cubicBezTo>
                    <a:pt x="528" y="60"/>
                    <a:pt x="533" y="64"/>
                    <a:pt x="538" y="68"/>
                  </a:cubicBezTo>
                  <a:cubicBezTo>
                    <a:pt x="549" y="76"/>
                    <a:pt x="556" y="86"/>
                    <a:pt x="559" y="99"/>
                  </a:cubicBezTo>
                  <a:cubicBezTo>
                    <a:pt x="561" y="109"/>
                    <a:pt x="563" y="119"/>
                    <a:pt x="563" y="129"/>
                  </a:cubicBezTo>
                  <a:cubicBezTo>
                    <a:pt x="562" y="136"/>
                    <a:pt x="563" y="144"/>
                    <a:pt x="563" y="152"/>
                  </a:cubicBezTo>
                  <a:cubicBezTo>
                    <a:pt x="562" y="160"/>
                    <a:pt x="564" y="168"/>
                    <a:pt x="568" y="175"/>
                  </a:cubicBezTo>
                  <a:cubicBezTo>
                    <a:pt x="572" y="182"/>
                    <a:pt x="575" y="191"/>
                    <a:pt x="575" y="200"/>
                  </a:cubicBezTo>
                  <a:cubicBezTo>
                    <a:pt x="575" y="210"/>
                    <a:pt x="572" y="218"/>
                    <a:pt x="565" y="225"/>
                  </a:cubicBezTo>
                  <a:cubicBezTo>
                    <a:pt x="562" y="227"/>
                    <a:pt x="560" y="229"/>
                    <a:pt x="558" y="232"/>
                  </a:cubicBezTo>
                  <a:close/>
                </a:path>
              </a:pathLst>
            </a:custGeom>
            <a:solidFill>
              <a:srgbClr val="FFA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394" name="Freeform 6"/>
            <p:cNvSpPr>
              <a:spLocks noChangeArrowheads="1"/>
            </p:cNvSpPr>
            <p:nvPr/>
          </p:nvSpPr>
          <p:spPr bwMode="auto">
            <a:xfrm>
              <a:off x="2420938" y="4789488"/>
              <a:ext cx="814388" cy="684212"/>
            </a:xfrm>
            <a:custGeom>
              <a:avLst/>
              <a:gdLst>
                <a:gd name="T0" fmla="*/ 2147483647 w 290"/>
                <a:gd name="T1" fmla="*/ 2147483647 h 244"/>
                <a:gd name="T2" fmla="*/ 2147483647 w 290"/>
                <a:gd name="T3" fmla="*/ 2147483647 h 244"/>
                <a:gd name="T4" fmla="*/ 2147483647 w 290"/>
                <a:gd name="T5" fmla="*/ 2147483647 h 244"/>
                <a:gd name="T6" fmla="*/ 2147483647 w 290"/>
                <a:gd name="T7" fmla="*/ 2147483647 h 244"/>
                <a:gd name="T8" fmla="*/ 2147483647 w 290"/>
                <a:gd name="T9" fmla="*/ 2147483647 h 244"/>
                <a:gd name="T10" fmla="*/ 2147483647 w 290"/>
                <a:gd name="T11" fmla="*/ 2147483647 h 244"/>
                <a:gd name="T12" fmla="*/ 2147483647 w 290"/>
                <a:gd name="T13" fmla="*/ 0 h 244"/>
                <a:gd name="T14" fmla="*/ 2147483647 w 290"/>
                <a:gd name="T15" fmla="*/ 2147483647 h 244"/>
                <a:gd name="T16" fmla="*/ 2147483647 w 290"/>
                <a:gd name="T17" fmla="*/ 2147483647 h 244"/>
                <a:gd name="T18" fmla="*/ 2147483647 w 290"/>
                <a:gd name="T19" fmla="*/ 2147483647 h 244"/>
                <a:gd name="T20" fmla="*/ 2147483647 w 290"/>
                <a:gd name="T21" fmla="*/ 2147483647 h 244"/>
                <a:gd name="T22" fmla="*/ 2147483647 w 290"/>
                <a:gd name="T23" fmla="*/ 2147483647 h 244"/>
                <a:gd name="T24" fmla="*/ 2147483647 w 290"/>
                <a:gd name="T25" fmla="*/ 2147483647 h 244"/>
                <a:gd name="T26" fmla="*/ 2147483647 w 290"/>
                <a:gd name="T27" fmla="*/ 2147483647 h 244"/>
                <a:gd name="T28" fmla="*/ 2147483647 w 290"/>
                <a:gd name="T29" fmla="*/ 2147483647 h 244"/>
                <a:gd name="T30" fmla="*/ 2147483647 w 290"/>
                <a:gd name="T31" fmla="*/ 2147483647 h 244"/>
                <a:gd name="T32" fmla="*/ 2147483647 w 290"/>
                <a:gd name="T33" fmla="*/ 2147483647 h 244"/>
                <a:gd name="T34" fmla="*/ 2147483647 w 290"/>
                <a:gd name="T35" fmla="*/ 2147483647 h 244"/>
                <a:gd name="T36" fmla="*/ 2147483647 w 290"/>
                <a:gd name="T37" fmla="*/ 2147483647 h 244"/>
                <a:gd name="T38" fmla="*/ 2147483647 w 290"/>
                <a:gd name="T39" fmla="*/ 2147483647 h 244"/>
                <a:gd name="T40" fmla="*/ 2147483647 w 290"/>
                <a:gd name="T41" fmla="*/ 2147483647 h 244"/>
                <a:gd name="T42" fmla="*/ 2147483647 w 290"/>
                <a:gd name="T43" fmla="*/ 2147483647 h 244"/>
                <a:gd name="T44" fmla="*/ 2147483647 w 290"/>
                <a:gd name="T45" fmla="*/ 2147483647 h 244"/>
                <a:gd name="T46" fmla="*/ 2147483647 w 290"/>
                <a:gd name="T47" fmla="*/ 2147483647 h 244"/>
                <a:gd name="T48" fmla="*/ 2147483647 w 290"/>
                <a:gd name="T49" fmla="*/ 2147483647 h 244"/>
                <a:gd name="T50" fmla="*/ 2147483647 w 290"/>
                <a:gd name="T51" fmla="*/ 2147483647 h 244"/>
                <a:gd name="T52" fmla="*/ 2147483647 w 290"/>
                <a:gd name="T53" fmla="*/ 2147483647 h 244"/>
                <a:gd name="T54" fmla="*/ 2147483647 w 290"/>
                <a:gd name="T55" fmla="*/ 2147483647 h 244"/>
                <a:gd name="T56" fmla="*/ 2147483647 w 290"/>
                <a:gd name="T57" fmla="*/ 2147483647 h 244"/>
                <a:gd name="T58" fmla="*/ 2147483647 w 290"/>
                <a:gd name="T59" fmla="*/ 2147483647 h 244"/>
                <a:gd name="T60" fmla="*/ 2147483647 w 290"/>
                <a:gd name="T61" fmla="*/ 2147483647 h 244"/>
                <a:gd name="T62" fmla="*/ 2147483647 w 290"/>
                <a:gd name="T63" fmla="*/ 2147483647 h 244"/>
                <a:gd name="T64" fmla="*/ 2147483647 w 290"/>
                <a:gd name="T65" fmla="*/ 2147483647 h 244"/>
                <a:gd name="T66" fmla="*/ 2147483647 w 290"/>
                <a:gd name="T67" fmla="*/ 2147483647 h 244"/>
                <a:gd name="T68" fmla="*/ 2147483647 w 290"/>
                <a:gd name="T69" fmla="*/ 2147483647 h 244"/>
                <a:gd name="T70" fmla="*/ 2147483647 w 290"/>
                <a:gd name="T71" fmla="*/ 2147483647 h 244"/>
                <a:gd name="T72" fmla="*/ 2147483647 w 290"/>
                <a:gd name="T73" fmla="*/ 2147483647 h 244"/>
                <a:gd name="T74" fmla="*/ 2147483647 w 290"/>
                <a:gd name="T75" fmla="*/ 2147483647 h 244"/>
                <a:gd name="T76" fmla="*/ 2147483647 w 290"/>
                <a:gd name="T77" fmla="*/ 2147483647 h 244"/>
                <a:gd name="T78" fmla="*/ 2147483647 w 290"/>
                <a:gd name="T79" fmla="*/ 2147483647 h 244"/>
                <a:gd name="T80" fmla="*/ 2147483647 w 290"/>
                <a:gd name="T81" fmla="*/ 2147483647 h 244"/>
                <a:gd name="T82" fmla="*/ 2147483647 w 290"/>
                <a:gd name="T83" fmla="*/ 2147483647 h 244"/>
                <a:gd name="T84" fmla="*/ 2147483647 w 290"/>
                <a:gd name="T85" fmla="*/ 2147483647 h 244"/>
                <a:gd name="T86" fmla="*/ 2147483647 w 290"/>
                <a:gd name="T87" fmla="*/ 2147483647 h 244"/>
                <a:gd name="T88" fmla="*/ 2147483647 w 290"/>
                <a:gd name="T89" fmla="*/ 2147483647 h 244"/>
                <a:gd name="T90" fmla="*/ 2147483647 w 290"/>
                <a:gd name="T91" fmla="*/ 2147483647 h 24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90" h="244">
                  <a:moveTo>
                    <a:pt x="3" y="134"/>
                  </a:moveTo>
                  <a:cubicBezTo>
                    <a:pt x="2" y="132"/>
                    <a:pt x="2" y="132"/>
                    <a:pt x="2" y="132"/>
                  </a:cubicBezTo>
                  <a:cubicBezTo>
                    <a:pt x="6" y="110"/>
                    <a:pt x="4" y="89"/>
                    <a:pt x="4" y="68"/>
                  </a:cubicBezTo>
                  <a:cubicBezTo>
                    <a:pt x="4" y="49"/>
                    <a:pt x="6" y="30"/>
                    <a:pt x="8" y="12"/>
                  </a:cubicBezTo>
                  <a:cubicBezTo>
                    <a:pt x="12" y="8"/>
                    <a:pt x="16" y="7"/>
                    <a:pt x="21" y="7"/>
                  </a:cubicBezTo>
                  <a:cubicBezTo>
                    <a:pt x="29" y="6"/>
                    <a:pt x="36" y="5"/>
                    <a:pt x="43" y="3"/>
                  </a:cubicBezTo>
                  <a:cubicBezTo>
                    <a:pt x="51" y="1"/>
                    <a:pt x="58" y="0"/>
                    <a:pt x="66" y="0"/>
                  </a:cubicBezTo>
                  <a:cubicBezTo>
                    <a:pt x="86" y="1"/>
                    <a:pt x="106" y="2"/>
                    <a:pt x="125" y="2"/>
                  </a:cubicBezTo>
                  <a:cubicBezTo>
                    <a:pt x="147" y="3"/>
                    <a:pt x="170" y="3"/>
                    <a:pt x="192" y="4"/>
                  </a:cubicBezTo>
                  <a:cubicBezTo>
                    <a:pt x="199" y="4"/>
                    <a:pt x="206" y="5"/>
                    <a:pt x="214" y="8"/>
                  </a:cubicBezTo>
                  <a:cubicBezTo>
                    <a:pt x="222" y="11"/>
                    <a:pt x="232" y="13"/>
                    <a:pt x="241" y="16"/>
                  </a:cubicBezTo>
                  <a:cubicBezTo>
                    <a:pt x="244" y="17"/>
                    <a:pt x="246" y="17"/>
                    <a:pt x="248" y="18"/>
                  </a:cubicBezTo>
                  <a:cubicBezTo>
                    <a:pt x="257" y="23"/>
                    <a:pt x="266" y="28"/>
                    <a:pt x="275" y="32"/>
                  </a:cubicBezTo>
                  <a:cubicBezTo>
                    <a:pt x="279" y="35"/>
                    <a:pt x="283" y="37"/>
                    <a:pt x="287" y="39"/>
                  </a:cubicBezTo>
                  <a:cubicBezTo>
                    <a:pt x="290" y="45"/>
                    <a:pt x="289" y="50"/>
                    <a:pt x="287" y="56"/>
                  </a:cubicBezTo>
                  <a:cubicBezTo>
                    <a:pt x="285" y="62"/>
                    <a:pt x="285" y="69"/>
                    <a:pt x="285" y="76"/>
                  </a:cubicBezTo>
                  <a:cubicBezTo>
                    <a:pt x="285" y="78"/>
                    <a:pt x="285" y="80"/>
                    <a:pt x="285" y="82"/>
                  </a:cubicBezTo>
                  <a:cubicBezTo>
                    <a:pt x="286" y="98"/>
                    <a:pt x="284" y="114"/>
                    <a:pt x="281" y="130"/>
                  </a:cubicBezTo>
                  <a:cubicBezTo>
                    <a:pt x="277" y="151"/>
                    <a:pt x="273" y="173"/>
                    <a:pt x="269" y="194"/>
                  </a:cubicBezTo>
                  <a:cubicBezTo>
                    <a:pt x="267" y="199"/>
                    <a:pt x="265" y="205"/>
                    <a:pt x="263" y="210"/>
                  </a:cubicBezTo>
                  <a:cubicBezTo>
                    <a:pt x="258" y="221"/>
                    <a:pt x="254" y="231"/>
                    <a:pt x="253" y="244"/>
                  </a:cubicBezTo>
                  <a:cubicBezTo>
                    <a:pt x="244" y="244"/>
                    <a:pt x="236" y="242"/>
                    <a:pt x="230" y="237"/>
                  </a:cubicBezTo>
                  <a:cubicBezTo>
                    <a:pt x="226" y="233"/>
                    <a:pt x="221" y="231"/>
                    <a:pt x="216" y="231"/>
                  </a:cubicBezTo>
                  <a:cubicBezTo>
                    <a:pt x="211" y="230"/>
                    <a:pt x="207" y="228"/>
                    <a:pt x="202" y="226"/>
                  </a:cubicBezTo>
                  <a:cubicBezTo>
                    <a:pt x="187" y="220"/>
                    <a:pt x="172" y="215"/>
                    <a:pt x="156" y="215"/>
                  </a:cubicBezTo>
                  <a:cubicBezTo>
                    <a:pt x="150" y="215"/>
                    <a:pt x="144" y="213"/>
                    <a:pt x="138" y="212"/>
                  </a:cubicBezTo>
                  <a:cubicBezTo>
                    <a:pt x="127" y="209"/>
                    <a:pt x="116" y="207"/>
                    <a:pt x="104" y="208"/>
                  </a:cubicBezTo>
                  <a:cubicBezTo>
                    <a:pt x="91" y="208"/>
                    <a:pt x="77" y="208"/>
                    <a:pt x="64" y="207"/>
                  </a:cubicBezTo>
                  <a:cubicBezTo>
                    <a:pt x="47" y="207"/>
                    <a:pt x="31" y="210"/>
                    <a:pt x="14" y="213"/>
                  </a:cubicBezTo>
                  <a:cubicBezTo>
                    <a:pt x="12" y="214"/>
                    <a:pt x="10" y="216"/>
                    <a:pt x="7" y="217"/>
                  </a:cubicBezTo>
                  <a:cubicBezTo>
                    <a:pt x="5" y="217"/>
                    <a:pt x="1" y="215"/>
                    <a:pt x="1" y="213"/>
                  </a:cubicBezTo>
                  <a:cubicBezTo>
                    <a:pt x="1" y="210"/>
                    <a:pt x="0" y="206"/>
                    <a:pt x="2" y="204"/>
                  </a:cubicBezTo>
                  <a:cubicBezTo>
                    <a:pt x="7" y="199"/>
                    <a:pt x="4" y="194"/>
                    <a:pt x="3" y="190"/>
                  </a:cubicBezTo>
                  <a:cubicBezTo>
                    <a:pt x="0" y="182"/>
                    <a:pt x="0" y="175"/>
                    <a:pt x="2" y="167"/>
                  </a:cubicBezTo>
                  <a:cubicBezTo>
                    <a:pt x="11" y="170"/>
                    <a:pt x="19" y="173"/>
                    <a:pt x="28" y="176"/>
                  </a:cubicBezTo>
                  <a:cubicBezTo>
                    <a:pt x="30" y="176"/>
                    <a:pt x="31" y="177"/>
                    <a:pt x="33" y="177"/>
                  </a:cubicBezTo>
                  <a:cubicBezTo>
                    <a:pt x="36" y="177"/>
                    <a:pt x="38" y="176"/>
                    <a:pt x="40" y="173"/>
                  </a:cubicBezTo>
                  <a:cubicBezTo>
                    <a:pt x="41" y="170"/>
                    <a:pt x="40" y="168"/>
                    <a:pt x="38" y="166"/>
                  </a:cubicBezTo>
                  <a:cubicBezTo>
                    <a:pt x="35" y="164"/>
                    <a:pt x="32" y="161"/>
                    <a:pt x="28" y="160"/>
                  </a:cubicBezTo>
                  <a:cubicBezTo>
                    <a:pt x="19" y="158"/>
                    <a:pt x="11" y="155"/>
                    <a:pt x="2" y="152"/>
                  </a:cubicBezTo>
                  <a:cubicBezTo>
                    <a:pt x="6" y="148"/>
                    <a:pt x="16" y="143"/>
                    <a:pt x="20" y="143"/>
                  </a:cubicBezTo>
                  <a:cubicBezTo>
                    <a:pt x="23" y="142"/>
                    <a:pt x="26" y="142"/>
                    <a:pt x="28" y="141"/>
                  </a:cubicBezTo>
                  <a:cubicBezTo>
                    <a:pt x="31" y="140"/>
                    <a:pt x="33" y="138"/>
                    <a:pt x="32" y="135"/>
                  </a:cubicBezTo>
                  <a:cubicBezTo>
                    <a:pt x="32" y="133"/>
                    <a:pt x="30" y="130"/>
                    <a:pt x="28" y="130"/>
                  </a:cubicBezTo>
                  <a:cubicBezTo>
                    <a:pt x="21" y="128"/>
                    <a:pt x="14" y="127"/>
                    <a:pt x="7" y="131"/>
                  </a:cubicBezTo>
                  <a:cubicBezTo>
                    <a:pt x="6" y="132"/>
                    <a:pt x="5" y="133"/>
                    <a:pt x="3" y="134"/>
                  </a:cubicBezTo>
                  <a:close/>
                </a:path>
              </a:pathLst>
            </a:custGeom>
            <a:solidFill>
              <a:srgbClr val="FF63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395" name="Freeform 7"/>
            <p:cNvSpPr>
              <a:spLocks noEditPoints="1" noChangeArrowheads="1"/>
            </p:cNvSpPr>
            <p:nvPr/>
          </p:nvSpPr>
          <p:spPr bwMode="auto">
            <a:xfrm>
              <a:off x="2251075" y="4167188"/>
              <a:ext cx="1279525" cy="495300"/>
            </a:xfrm>
            <a:custGeom>
              <a:avLst/>
              <a:gdLst>
                <a:gd name="T0" fmla="*/ 2147483647 w 456"/>
                <a:gd name="T1" fmla="*/ 2147483647 h 177"/>
                <a:gd name="T2" fmla="*/ 2147483647 w 456"/>
                <a:gd name="T3" fmla="*/ 0 h 177"/>
                <a:gd name="T4" fmla="*/ 2147483647 w 456"/>
                <a:gd name="T5" fmla="*/ 2147483647 h 177"/>
                <a:gd name="T6" fmla="*/ 2147483647 w 456"/>
                <a:gd name="T7" fmla="*/ 2147483647 h 177"/>
                <a:gd name="T8" fmla="*/ 2147483647 w 456"/>
                <a:gd name="T9" fmla="*/ 2147483647 h 177"/>
                <a:gd name="T10" fmla="*/ 2147483647 w 456"/>
                <a:gd name="T11" fmla="*/ 2147483647 h 177"/>
                <a:gd name="T12" fmla="*/ 2147483647 w 456"/>
                <a:gd name="T13" fmla="*/ 2147483647 h 177"/>
                <a:gd name="T14" fmla="*/ 2147483647 w 456"/>
                <a:gd name="T15" fmla="*/ 2147483647 h 177"/>
                <a:gd name="T16" fmla="*/ 2147483647 w 456"/>
                <a:gd name="T17" fmla="*/ 2147483647 h 177"/>
                <a:gd name="T18" fmla="*/ 2147483647 w 456"/>
                <a:gd name="T19" fmla="*/ 2147483647 h 177"/>
                <a:gd name="T20" fmla="*/ 2147483647 w 456"/>
                <a:gd name="T21" fmla="*/ 2147483647 h 177"/>
                <a:gd name="T22" fmla="*/ 2147483647 w 456"/>
                <a:gd name="T23" fmla="*/ 2147483647 h 177"/>
                <a:gd name="T24" fmla="*/ 2147483647 w 456"/>
                <a:gd name="T25" fmla="*/ 2147483647 h 177"/>
                <a:gd name="T26" fmla="*/ 2147483647 w 456"/>
                <a:gd name="T27" fmla="*/ 2147483647 h 177"/>
                <a:gd name="T28" fmla="*/ 2147483647 w 456"/>
                <a:gd name="T29" fmla="*/ 2147483647 h 177"/>
                <a:gd name="T30" fmla="*/ 2147483647 w 456"/>
                <a:gd name="T31" fmla="*/ 2147483647 h 177"/>
                <a:gd name="T32" fmla="*/ 2147483647 w 456"/>
                <a:gd name="T33" fmla="*/ 2147483647 h 177"/>
                <a:gd name="T34" fmla="*/ 2147483647 w 456"/>
                <a:gd name="T35" fmla="*/ 2147483647 h 177"/>
                <a:gd name="T36" fmla="*/ 2147483647 w 456"/>
                <a:gd name="T37" fmla="*/ 2147483647 h 177"/>
                <a:gd name="T38" fmla="*/ 2147483647 w 456"/>
                <a:gd name="T39" fmla="*/ 2147483647 h 177"/>
                <a:gd name="T40" fmla="*/ 2147483647 w 456"/>
                <a:gd name="T41" fmla="*/ 2147483647 h 177"/>
                <a:gd name="T42" fmla="*/ 2147483647 w 456"/>
                <a:gd name="T43" fmla="*/ 2147483647 h 177"/>
                <a:gd name="T44" fmla="*/ 2147483647 w 456"/>
                <a:gd name="T45" fmla="*/ 2147483647 h 177"/>
                <a:gd name="T46" fmla="*/ 2147483647 w 456"/>
                <a:gd name="T47" fmla="*/ 2147483647 h 177"/>
                <a:gd name="T48" fmla="*/ 2147483647 w 456"/>
                <a:gd name="T49" fmla="*/ 2147483647 h 177"/>
                <a:gd name="T50" fmla="*/ 2147483647 w 456"/>
                <a:gd name="T51" fmla="*/ 2147483647 h 177"/>
                <a:gd name="T52" fmla="*/ 2147483647 w 456"/>
                <a:gd name="T53" fmla="*/ 2147483647 h 177"/>
                <a:gd name="T54" fmla="*/ 2147483647 w 456"/>
                <a:gd name="T55" fmla="*/ 2147483647 h 177"/>
                <a:gd name="T56" fmla="*/ 2147483647 w 456"/>
                <a:gd name="T57" fmla="*/ 2147483647 h 177"/>
                <a:gd name="T58" fmla="*/ 2147483647 w 456"/>
                <a:gd name="T59" fmla="*/ 2147483647 h 177"/>
                <a:gd name="T60" fmla="*/ 2147483647 w 456"/>
                <a:gd name="T61" fmla="*/ 2147483647 h 177"/>
                <a:gd name="T62" fmla="*/ 2147483647 w 456"/>
                <a:gd name="T63" fmla="*/ 2147483647 h 17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56" h="177">
                  <a:moveTo>
                    <a:pt x="278" y="15"/>
                  </a:moveTo>
                  <a:cubicBezTo>
                    <a:pt x="281" y="11"/>
                    <a:pt x="285" y="10"/>
                    <a:pt x="289" y="11"/>
                  </a:cubicBezTo>
                  <a:cubicBezTo>
                    <a:pt x="296" y="11"/>
                    <a:pt x="303" y="9"/>
                    <a:pt x="309" y="6"/>
                  </a:cubicBezTo>
                  <a:cubicBezTo>
                    <a:pt x="315" y="3"/>
                    <a:pt x="321" y="2"/>
                    <a:pt x="328" y="0"/>
                  </a:cubicBezTo>
                  <a:cubicBezTo>
                    <a:pt x="331" y="5"/>
                    <a:pt x="331" y="9"/>
                    <a:pt x="332" y="14"/>
                  </a:cubicBezTo>
                  <a:cubicBezTo>
                    <a:pt x="333" y="20"/>
                    <a:pt x="335" y="25"/>
                    <a:pt x="338" y="30"/>
                  </a:cubicBezTo>
                  <a:cubicBezTo>
                    <a:pt x="345" y="39"/>
                    <a:pt x="350" y="48"/>
                    <a:pt x="358" y="56"/>
                  </a:cubicBezTo>
                  <a:cubicBezTo>
                    <a:pt x="363" y="61"/>
                    <a:pt x="368" y="64"/>
                    <a:pt x="375" y="63"/>
                  </a:cubicBezTo>
                  <a:cubicBezTo>
                    <a:pt x="377" y="63"/>
                    <a:pt x="380" y="63"/>
                    <a:pt x="382" y="63"/>
                  </a:cubicBezTo>
                  <a:cubicBezTo>
                    <a:pt x="393" y="63"/>
                    <a:pt x="405" y="65"/>
                    <a:pt x="416" y="63"/>
                  </a:cubicBezTo>
                  <a:cubicBezTo>
                    <a:pt x="427" y="61"/>
                    <a:pt x="437" y="55"/>
                    <a:pt x="448" y="51"/>
                  </a:cubicBezTo>
                  <a:cubicBezTo>
                    <a:pt x="450" y="50"/>
                    <a:pt x="452" y="50"/>
                    <a:pt x="453" y="49"/>
                  </a:cubicBezTo>
                  <a:cubicBezTo>
                    <a:pt x="456" y="52"/>
                    <a:pt x="454" y="53"/>
                    <a:pt x="453" y="54"/>
                  </a:cubicBezTo>
                  <a:cubicBezTo>
                    <a:pt x="443" y="73"/>
                    <a:pt x="431" y="90"/>
                    <a:pt x="416" y="105"/>
                  </a:cubicBezTo>
                  <a:cubicBezTo>
                    <a:pt x="403" y="118"/>
                    <a:pt x="388" y="131"/>
                    <a:pt x="372" y="141"/>
                  </a:cubicBezTo>
                  <a:cubicBezTo>
                    <a:pt x="353" y="153"/>
                    <a:pt x="334" y="163"/>
                    <a:pt x="313" y="170"/>
                  </a:cubicBezTo>
                  <a:cubicBezTo>
                    <a:pt x="308" y="172"/>
                    <a:pt x="302" y="174"/>
                    <a:pt x="297" y="175"/>
                  </a:cubicBezTo>
                  <a:cubicBezTo>
                    <a:pt x="292" y="177"/>
                    <a:pt x="287" y="177"/>
                    <a:pt x="282" y="174"/>
                  </a:cubicBezTo>
                  <a:cubicBezTo>
                    <a:pt x="278" y="172"/>
                    <a:pt x="273" y="170"/>
                    <a:pt x="268" y="171"/>
                  </a:cubicBezTo>
                  <a:cubicBezTo>
                    <a:pt x="262" y="171"/>
                    <a:pt x="258" y="168"/>
                    <a:pt x="253" y="166"/>
                  </a:cubicBezTo>
                  <a:cubicBezTo>
                    <a:pt x="245" y="161"/>
                    <a:pt x="237" y="159"/>
                    <a:pt x="227" y="160"/>
                  </a:cubicBezTo>
                  <a:cubicBezTo>
                    <a:pt x="206" y="160"/>
                    <a:pt x="185" y="160"/>
                    <a:pt x="164" y="160"/>
                  </a:cubicBezTo>
                  <a:cubicBezTo>
                    <a:pt x="155" y="159"/>
                    <a:pt x="146" y="161"/>
                    <a:pt x="137" y="164"/>
                  </a:cubicBezTo>
                  <a:cubicBezTo>
                    <a:pt x="131" y="167"/>
                    <a:pt x="123" y="170"/>
                    <a:pt x="116" y="170"/>
                  </a:cubicBezTo>
                  <a:cubicBezTo>
                    <a:pt x="110" y="170"/>
                    <a:pt x="103" y="165"/>
                    <a:pt x="97" y="162"/>
                  </a:cubicBezTo>
                  <a:cubicBezTo>
                    <a:pt x="90" y="160"/>
                    <a:pt x="85" y="156"/>
                    <a:pt x="80" y="151"/>
                  </a:cubicBezTo>
                  <a:cubicBezTo>
                    <a:pt x="63" y="134"/>
                    <a:pt x="47" y="117"/>
                    <a:pt x="30" y="101"/>
                  </a:cubicBezTo>
                  <a:cubicBezTo>
                    <a:pt x="25" y="96"/>
                    <a:pt x="21" y="90"/>
                    <a:pt x="18" y="83"/>
                  </a:cubicBezTo>
                  <a:cubicBezTo>
                    <a:pt x="14" y="74"/>
                    <a:pt x="10" y="65"/>
                    <a:pt x="6" y="56"/>
                  </a:cubicBezTo>
                  <a:cubicBezTo>
                    <a:pt x="2" y="48"/>
                    <a:pt x="0" y="40"/>
                    <a:pt x="3" y="30"/>
                  </a:cubicBezTo>
                  <a:cubicBezTo>
                    <a:pt x="9" y="27"/>
                    <a:pt x="16" y="26"/>
                    <a:pt x="24" y="26"/>
                  </a:cubicBezTo>
                  <a:cubicBezTo>
                    <a:pt x="32" y="26"/>
                    <a:pt x="39" y="25"/>
                    <a:pt x="47" y="23"/>
                  </a:cubicBezTo>
                  <a:cubicBezTo>
                    <a:pt x="54" y="20"/>
                    <a:pt x="61" y="20"/>
                    <a:pt x="69" y="20"/>
                  </a:cubicBezTo>
                  <a:cubicBezTo>
                    <a:pt x="70" y="21"/>
                    <a:pt x="70" y="23"/>
                    <a:pt x="70" y="24"/>
                  </a:cubicBezTo>
                  <a:cubicBezTo>
                    <a:pt x="72" y="30"/>
                    <a:pt x="72" y="37"/>
                    <a:pt x="75" y="42"/>
                  </a:cubicBezTo>
                  <a:cubicBezTo>
                    <a:pt x="82" y="55"/>
                    <a:pt x="89" y="68"/>
                    <a:pt x="97" y="80"/>
                  </a:cubicBezTo>
                  <a:cubicBezTo>
                    <a:pt x="103" y="89"/>
                    <a:pt x="111" y="93"/>
                    <a:pt x="120" y="98"/>
                  </a:cubicBezTo>
                  <a:cubicBezTo>
                    <a:pt x="128" y="103"/>
                    <a:pt x="137" y="108"/>
                    <a:pt x="146" y="112"/>
                  </a:cubicBezTo>
                  <a:cubicBezTo>
                    <a:pt x="161" y="118"/>
                    <a:pt x="176" y="120"/>
                    <a:pt x="192" y="116"/>
                  </a:cubicBezTo>
                  <a:cubicBezTo>
                    <a:pt x="218" y="109"/>
                    <a:pt x="218" y="109"/>
                    <a:pt x="241" y="92"/>
                  </a:cubicBezTo>
                  <a:cubicBezTo>
                    <a:pt x="253" y="84"/>
                    <a:pt x="261" y="73"/>
                    <a:pt x="268" y="61"/>
                  </a:cubicBezTo>
                  <a:cubicBezTo>
                    <a:pt x="274" y="49"/>
                    <a:pt x="276" y="37"/>
                    <a:pt x="277" y="24"/>
                  </a:cubicBezTo>
                  <a:cubicBezTo>
                    <a:pt x="277" y="21"/>
                    <a:pt x="278" y="17"/>
                    <a:pt x="278" y="15"/>
                  </a:cubicBezTo>
                  <a:close/>
                  <a:moveTo>
                    <a:pt x="288" y="165"/>
                  </a:moveTo>
                  <a:cubicBezTo>
                    <a:pt x="299" y="165"/>
                    <a:pt x="310" y="165"/>
                    <a:pt x="320" y="157"/>
                  </a:cubicBezTo>
                  <a:cubicBezTo>
                    <a:pt x="321" y="157"/>
                    <a:pt x="322" y="157"/>
                    <a:pt x="324" y="156"/>
                  </a:cubicBezTo>
                  <a:cubicBezTo>
                    <a:pt x="329" y="156"/>
                    <a:pt x="333" y="152"/>
                    <a:pt x="336" y="148"/>
                  </a:cubicBezTo>
                  <a:cubicBezTo>
                    <a:pt x="338" y="144"/>
                    <a:pt x="340" y="141"/>
                    <a:pt x="343" y="138"/>
                  </a:cubicBezTo>
                  <a:cubicBezTo>
                    <a:pt x="347" y="133"/>
                    <a:pt x="350" y="127"/>
                    <a:pt x="352" y="121"/>
                  </a:cubicBezTo>
                  <a:cubicBezTo>
                    <a:pt x="355" y="113"/>
                    <a:pt x="357" y="105"/>
                    <a:pt x="362" y="98"/>
                  </a:cubicBezTo>
                  <a:cubicBezTo>
                    <a:pt x="365" y="94"/>
                    <a:pt x="367" y="88"/>
                    <a:pt x="367" y="82"/>
                  </a:cubicBezTo>
                  <a:cubicBezTo>
                    <a:pt x="366" y="75"/>
                    <a:pt x="361" y="72"/>
                    <a:pt x="355" y="74"/>
                  </a:cubicBezTo>
                  <a:cubicBezTo>
                    <a:pt x="351" y="76"/>
                    <a:pt x="347" y="79"/>
                    <a:pt x="343" y="82"/>
                  </a:cubicBezTo>
                  <a:cubicBezTo>
                    <a:pt x="336" y="86"/>
                    <a:pt x="329" y="90"/>
                    <a:pt x="321" y="89"/>
                  </a:cubicBezTo>
                  <a:cubicBezTo>
                    <a:pt x="318" y="89"/>
                    <a:pt x="315" y="90"/>
                    <a:pt x="312" y="90"/>
                  </a:cubicBezTo>
                  <a:cubicBezTo>
                    <a:pt x="307" y="91"/>
                    <a:pt x="302" y="92"/>
                    <a:pt x="297" y="93"/>
                  </a:cubicBezTo>
                  <a:cubicBezTo>
                    <a:pt x="290" y="93"/>
                    <a:pt x="283" y="93"/>
                    <a:pt x="276" y="93"/>
                  </a:cubicBezTo>
                  <a:cubicBezTo>
                    <a:pt x="271" y="93"/>
                    <a:pt x="266" y="93"/>
                    <a:pt x="262" y="90"/>
                  </a:cubicBezTo>
                  <a:cubicBezTo>
                    <a:pt x="260" y="88"/>
                    <a:pt x="257" y="89"/>
                    <a:pt x="255" y="91"/>
                  </a:cubicBezTo>
                  <a:cubicBezTo>
                    <a:pt x="250" y="95"/>
                    <a:pt x="245" y="99"/>
                    <a:pt x="242" y="104"/>
                  </a:cubicBezTo>
                  <a:cubicBezTo>
                    <a:pt x="238" y="108"/>
                    <a:pt x="235" y="114"/>
                    <a:pt x="236" y="120"/>
                  </a:cubicBezTo>
                  <a:cubicBezTo>
                    <a:pt x="236" y="125"/>
                    <a:pt x="236" y="130"/>
                    <a:pt x="236" y="135"/>
                  </a:cubicBezTo>
                  <a:cubicBezTo>
                    <a:pt x="235" y="138"/>
                    <a:pt x="237" y="142"/>
                    <a:pt x="239" y="144"/>
                  </a:cubicBezTo>
                  <a:cubicBezTo>
                    <a:pt x="251" y="157"/>
                    <a:pt x="264" y="166"/>
                    <a:pt x="282" y="165"/>
                  </a:cubicBezTo>
                  <a:cubicBezTo>
                    <a:pt x="284" y="165"/>
                    <a:pt x="286" y="165"/>
                    <a:pt x="288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396" name="Freeform 8"/>
            <p:cNvSpPr>
              <a:spLocks noChangeArrowheads="1"/>
            </p:cNvSpPr>
            <p:nvPr/>
          </p:nvSpPr>
          <p:spPr bwMode="auto">
            <a:xfrm>
              <a:off x="3216275" y="4545013"/>
              <a:ext cx="460375" cy="841375"/>
            </a:xfrm>
            <a:custGeom>
              <a:avLst/>
              <a:gdLst>
                <a:gd name="T0" fmla="*/ 2147483647 w 164"/>
                <a:gd name="T1" fmla="*/ 2147483647 h 300"/>
                <a:gd name="T2" fmla="*/ 2147483647 w 164"/>
                <a:gd name="T3" fmla="*/ 2147483647 h 300"/>
                <a:gd name="T4" fmla="*/ 2147483647 w 164"/>
                <a:gd name="T5" fmla="*/ 2147483647 h 300"/>
                <a:gd name="T6" fmla="*/ 2147483647 w 164"/>
                <a:gd name="T7" fmla="*/ 2147483647 h 300"/>
                <a:gd name="T8" fmla="*/ 2147483647 w 164"/>
                <a:gd name="T9" fmla="*/ 2147483647 h 300"/>
                <a:gd name="T10" fmla="*/ 2147483647 w 164"/>
                <a:gd name="T11" fmla="*/ 2147483647 h 300"/>
                <a:gd name="T12" fmla="*/ 2147483647 w 164"/>
                <a:gd name="T13" fmla="*/ 2147483647 h 300"/>
                <a:gd name="T14" fmla="*/ 2147483647 w 164"/>
                <a:gd name="T15" fmla="*/ 2147483647 h 300"/>
                <a:gd name="T16" fmla="*/ 2147483647 w 164"/>
                <a:gd name="T17" fmla="*/ 2147483647 h 300"/>
                <a:gd name="T18" fmla="*/ 2147483647 w 164"/>
                <a:gd name="T19" fmla="*/ 2147483647 h 300"/>
                <a:gd name="T20" fmla="*/ 2147483647 w 164"/>
                <a:gd name="T21" fmla="*/ 2147483647 h 300"/>
                <a:gd name="T22" fmla="*/ 2147483647 w 164"/>
                <a:gd name="T23" fmla="*/ 2147483647 h 300"/>
                <a:gd name="T24" fmla="*/ 2147483647 w 164"/>
                <a:gd name="T25" fmla="*/ 2147483647 h 300"/>
                <a:gd name="T26" fmla="*/ 2147483647 w 164"/>
                <a:gd name="T27" fmla="*/ 2147483647 h 300"/>
                <a:gd name="T28" fmla="*/ 2147483647 w 164"/>
                <a:gd name="T29" fmla="*/ 2147483647 h 300"/>
                <a:gd name="T30" fmla="*/ 2147483647 w 164"/>
                <a:gd name="T31" fmla="*/ 2147483647 h 300"/>
                <a:gd name="T32" fmla="*/ 2147483647 w 164"/>
                <a:gd name="T33" fmla="*/ 2147483647 h 300"/>
                <a:gd name="T34" fmla="*/ 2147483647 w 164"/>
                <a:gd name="T35" fmla="*/ 2147483647 h 300"/>
                <a:gd name="T36" fmla="*/ 0 w 164"/>
                <a:gd name="T37" fmla="*/ 2147483647 h 300"/>
                <a:gd name="T38" fmla="*/ 2147483647 w 164"/>
                <a:gd name="T39" fmla="*/ 2147483647 h 300"/>
                <a:gd name="T40" fmla="*/ 2147483647 w 164"/>
                <a:gd name="T41" fmla="*/ 2147483647 h 300"/>
                <a:gd name="T42" fmla="*/ 2147483647 w 164"/>
                <a:gd name="T43" fmla="*/ 2147483647 h 300"/>
                <a:gd name="T44" fmla="*/ 2147483647 w 164"/>
                <a:gd name="T45" fmla="*/ 2147483647 h 300"/>
                <a:gd name="T46" fmla="*/ 2147483647 w 164"/>
                <a:gd name="T47" fmla="*/ 2147483647 h 300"/>
                <a:gd name="T48" fmla="*/ 2147483647 w 164"/>
                <a:gd name="T49" fmla="*/ 2147483647 h 300"/>
                <a:gd name="T50" fmla="*/ 2147483647 w 164"/>
                <a:gd name="T51" fmla="*/ 2147483647 h 300"/>
                <a:gd name="T52" fmla="*/ 2147483647 w 164"/>
                <a:gd name="T53" fmla="*/ 2147483647 h 300"/>
                <a:gd name="T54" fmla="*/ 2147483647 w 164"/>
                <a:gd name="T55" fmla="*/ 2147483647 h 300"/>
                <a:gd name="T56" fmla="*/ 2147483647 w 164"/>
                <a:gd name="T57" fmla="*/ 2147483647 h 300"/>
                <a:gd name="T58" fmla="*/ 2147483647 w 164"/>
                <a:gd name="T59" fmla="*/ 2147483647 h 300"/>
                <a:gd name="T60" fmla="*/ 2147483647 w 164"/>
                <a:gd name="T61" fmla="*/ 2147483647 h 300"/>
                <a:gd name="T62" fmla="*/ 2147483647 w 164"/>
                <a:gd name="T63" fmla="*/ 0 h 300"/>
                <a:gd name="T64" fmla="*/ 2147483647 w 164"/>
                <a:gd name="T65" fmla="*/ 2147483647 h 300"/>
                <a:gd name="T66" fmla="*/ 2147483647 w 164"/>
                <a:gd name="T67" fmla="*/ 2147483647 h 300"/>
                <a:gd name="T68" fmla="*/ 2147483647 w 164"/>
                <a:gd name="T69" fmla="*/ 2147483647 h 300"/>
                <a:gd name="T70" fmla="*/ 2147483647 w 164"/>
                <a:gd name="T71" fmla="*/ 2147483647 h 300"/>
                <a:gd name="T72" fmla="*/ 2147483647 w 164"/>
                <a:gd name="T73" fmla="*/ 2147483647 h 300"/>
                <a:gd name="T74" fmla="*/ 2147483647 w 164"/>
                <a:gd name="T75" fmla="*/ 2147483647 h 300"/>
                <a:gd name="T76" fmla="*/ 2147483647 w 164"/>
                <a:gd name="T77" fmla="*/ 2147483647 h 300"/>
                <a:gd name="T78" fmla="*/ 2147483647 w 164"/>
                <a:gd name="T79" fmla="*/ 2147483647 h 300"/>
                <a:gd name="T80" fmla="*/ 2147483647 w 164"/>
                <a:gd name="T81" fmla="*/ 2147483647 h 300"/>
                <a:gd name="T82" fmla="*/ 2147483647 w 164"/>
                <a:gd name="T83" fmla="*/ 2147483647 h 300"/>
                <a:gd name="T84" fmla="*/ 2147483647 w 164"/>
                <a:gd name="T85" fmla="*/ 2147483647 h 300"/>
                <a:gd name="T86" fmla="*/ 2147483647 w 164"/>
                <a:gd name="T87" fmla="*/ 2147483647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64" h="300">
                  <a:moveTo>
                    <a:pt x="119" y="148"/>
                  </a:moveTo>
                  <a:cubicBezTo>
                    <a:pt x="113" y="154"/>
                    <a:pt x="107" y="159"/>
                    <a:pt x="99" y="161"/>
                  </a:cubicBezTo>
                  <a:cubicBezTo>
                    <a:pt x="94" y="162"/>
                    <a:pt x="93" y="166"/>
                    <a:pt x="93" y="169"/>
                  </a:cubicBezTo>
                  <a:cubicBezTo>
                    <a:pt x="94" y="172"/>
                    <a:pt x="97" y="174"/>
                    <a:pt x="100" y="175"/>
                  </a:cubicBezTo>
                  <a:cubicBezTo>
                    <a:pt x="107" y="176"/>
                    <a:pt x="113" y="173"/>
                    <a:pt x="118" y="169"/>
                  </a:cubicBezTo>
                  <a:cubicBezTo>
                    <a:pt x="120" y="171"/>
                    <a:pt x="119" y="172"/>
                    <a:pt x="118" y="174"/>
                  </a:cubicBezTo>
                  <a:cubicBezTo>
                    <a:pt x="117" y="179"/>
                    <a:pt x="112" y="181"/>
                    <a:pt x="110" y="184"/>
                  </a:cubicBezTo>
                  <a:cubicBezTo>
                    <a:pt x="104" y="190"/>
                    <a:pt x="105" y="194"/>
                    <a:pt x="113" y="198"/>
                  </a:cubicBezTo>
                  <a:cubicBezTo>
                    <a:pt x="114" y="198"/>
                    <a:pt x="115" y="199"/>
                    <a:pt x="117" y="199"/>
                  </a:cubicBezTo>
                  <a:cubicBezTo>
                    <a:pt x="116" y="205"/>
                    <a:pt x="116" y="211"/>
                    <a:pt x="115" y="216"/>
                  </a:cubicBezTo>
                  <a:cubicBezTo>
                    <a:pt x="114" y="221"/>
                    <a:pt x="113" y="226"/>
                    <a:pt x="112" y="232"/>
                  </a:cubicBezTo>
                  <a:cubicBezTo>
                    <a:pt x="111" y="236"/>
                    <a:pt x="111" y="241"/>
                    <a:pt x="111" y="246"/>
                  </a:cubicBezTo>
                  <a:cubicBezTo>
                    <a:pt x="109" y="247"/>
                    <a:pt x="107" y="248"/>
                    <a:pt x="105" y="248"/>
                  </a:cubicBezTo>
                  <a:cubicBezTo>
                    <a:pt x="94" y="248"/>
                    <a:pt x="83" y="251"/>
                    <a:pt x="73" y="254"/>
                  </a:cubicBezTo>
                  <a:cubicBezTo>
                    <a:pt x="69" y="254"/>
                    <a:pt x="66" y="256"/>
                    <a:pt x="63" y="258"/>
                  </a:cubicBezTo>
                  <a:cubicBezTo>
                    <a:pt x="50" y="265"/>
                    <a:pt x="38" y="273"/>
                    <a:pt x="25" y="281"/>
                  </a:cubicBezTo>
                  <a:cubicBezTo>
                    <a:pt x="22" y="284"/>
                    <a:pt x="19" y="287"/>
                    <a:pt x="15" y="290"/>
                  </a:cubicBezTo>
                  <a:cubicBezTo>
                    <a:pt x="12" y="292"/>
                    <a:pt x="9" y="295"/>
                    <a:pt x="6" y="297"/>
                  </a:cubicBezTo>
                  <a:cubicBezTo>
                    <a:pt x="4" y="298"/>
                    <a:pt x="2" y="299"/>
                    <a:pt x="0" y="300"/>
                  </a:cubicBezTo>
                  <a:cubicBezTo>
                    <a:pt x="0" y="284"/>
                    <a:pt x="3" y="270"/>
                    <a:pt x="7" y="256"/>
                  </a:cubicBezTo>
                  <a:cubicBezTo>
                    <a:pt x="13" y="230"/>
                    <a:pt x="15" y="203"/>
                    <a:pt x="20" y="177"/>
                  </a:cubicBezTo>
                  <a:cubicBezTo>
                    <a:pt x="22" y="165"/>
                    <a:pt x="24" y="154"/>
                    <a:pt x="26" y="142"/>
                  </a:cubicBezTo>
                  <a:cubicBezTo>
                    <a:pt x="27" y="137"/>
                    <a:pt x="27" y="131"/>
                    <a:pt x="28" y="125"/>
                  </a:cubicBezTo>
                  <a:cubicBezTo>
                    <a:pt x="30" y="120"/>
                    <a:pt x="33" y="115"/>
                    <a:pt x="34" y="110"/>
                  </a:cubicBezTo>
                  <a:cubicBezTo>
                    <a:pt x="35" y="105"/>
                    <a:pt x="35" y="99"/>
                    <a:pt x="36" y="94"/>
                  </a:cubicBezTo>
                  <a:cubicBezTo>
                    <a:pt x="36" y="92"/>
                    <a:pt x="37" y="90"/>
                    <a:pt x="39" y="88"/>
                  </a:cubicBezTo>
                  <a:cubicBezTo>
                    <a:pt x="45" y="83"/>
                    <a:pt x="48" y="76"/>
                    <a:pt x="51" y="68"/>
                  </a:cubicBezTo>
                  <a:cubicBezTo>
                    <a:pt x="52" y="66"/>
                    <a:pt x="53" y="64"/>
                    <a:pt x="55" y="62"/>
                  </a:cubicBezTo>
                  <a:cubicBezTo>
                    <a:pt x="69" y="45"/>
                    <a:pt x="84" y="29"/>
                    <a:pt x="106" y="22"/>
                  </a:cubicBezTo>
                  <a:cubicBezTo>
                    <a:pt x="108" y="21"/>
                    <a:pt x="111" y="20"/>
                    <a:pt x="114" y="18"/>
                  </a:cubicBezTo>
                  <a:cubicBezTo>
                    <a:pt x="126" y="9"/>
                    <a:pt x="141" y="7"/>
                    <a:pt x="155" y="1"/>
                  </a:cubicBezTo>
                  <a:cubicBezTo>
                    <a:pt x="157" y="0"/>
                    <a:pt x="160" y="0"/>
                    <a:pt x="162" y="0"/>
                  </a:cubicBezTo>
                  <a:cubicBezTo>
                    <a:pt x="164" y="3"/>
                    <a:pt x="164" y="5"/>
                    <a:pt x="163" y="8"/>
                  </a:cubicBezTo>
                  <a:cubicBezTo>
                    <a:pt x="156" y="23"/>
                    <a:pt x="151" y="38"/>
                    <a:pt x="148" y="54"/>
                  </a:cubicBezTo>
                  <a:cubicBezTo>
                    <a:pt x="148" y="54"/>
                    <a:pt x="147" y="55"/>
                    <a:pt x="147" y="56"/>
                  </a:cubicBezTo>
                  <a:cubicBezTo>
                    <a:pt x="138" y="73"/>
                    <a:pt x="136" y="92"/>
                    <a:pt x="133" y="110"/>
                  </a:cubicBezTo>
                  <a:cubicBezTo>
                    <a:pt x="132" y="122"/>
                    <a:pt x="123" y="126"/>
                    <a:pt x="116" y="132"/>
                  </a:cubicBezTo>
                  <a:cubicBezTo>
                    <a:pt x="115" y="133"/>
                    <a:pt x="111" y="133"/>
                    <a:pt x="109" y="133"/>
                  </a:cubicBezTo>
                  <a:cubicBezTo>
                    <a:pt x="106" y="133"/>
                    <a:pt x="103" y="133"/>
                    <a:pt x="100" y="132"/>
                  </a:cubicBezTo>
                  <a:cubicBezTo>
                    <a:pt x="96" y="132"/>
                    <a:pt x="95" y="134"/>
                    <a:pt x="94" y="137"/>
                  </a:cubicBezTo>
                  <a:cubicBezTo>
                    <a:pt x="93" y="140"/>
                    <a:pt x="94" y="144"/>
                    <a:pt x="97" y="145"/>
                  </a:cubicBezTo>
                  <a:cubicBezTo>
                    <a:pt x="100" y="146"/>
                    <a:pt x="104" y="146"/>
                    <a:pt x="107" y="147"/>
                  </a:cubicBezTo>
                  <a:cubicBezTo>
                    <a:pt x="111" y="148"/>
                    <a:pt x="116" y="148"/>
                    <a:pt x="120" y="149"/>
                  </a:cubicBezTo>
                  <a:lnTo>
                    <a:pt x="119" y="148"/>
                  </a:lnTo>
                  <a:close/>
                </a:path>
              </a:pathLst>
            </a:custGeom>
            <a:solidFill>
              <a:srgbClr val="FF63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397" name="Freeform 9"/>
            <p:cNvSpPr>
              <a:spLocks noEditPoints="1" noChangeArrowheads="1"/>
            </p:cNvSpPr>
            <p:nvPr/>
          </p:nvSpPr>
          <p:spPr bwMode="auto">
            <a:xfrm>
              <a:off x="2492375" y="4003675"/>
              <a:ext cx="508000" cy="454025"/>
            </a:xfrm>
            <a:custGeom>
              <a:avLst/>
              <a:gdLst>
                <a:gd name="T0" fmla="*/ 2147483647 w 181"/>
                <a:gd name="T1" fmla="*/ 2147483647 h 162"/>
                <a:gd name="T2" fmla="*/ 2147483647 w 181"/>
                <a:gd name="T3" fmla="*/ 2147483647 h 162"/>
                <a:gd name="T4" fmla="*/ 2147483647 w 181"/>
                <a:gd name="T5" fmla="*/ 2147483647 h 162"/>
                <a:gd name="T6" fmla="*/ 2147483647 w 181"/>
                <a:gd name="T7" fmla="*/ 2147483647 h 162"/>
                <a:gd name="T8" fmla="*/ 2147483647 w 181"/>
                <a:gd name="T9" fmla="*/ 2147483647 h 162"/>
                <a:gd name="T10" fmla="*/ 2147483647 w 181"/>
                <a:gd name="T11" fmla="*/ 2147483647 h 162"/>
                <a:gd name="T12" fmla="*/ 2147483647 w 181"/>
                <a:gd name="T13" fmla="*/ 2147483647 h 162"/>
                <a:gd name="T14" fmla="*/ 2147483647 w 181"/>
                <a:gd name="T15" fmla="*/ 2147483647 h 162"/>
                <a:gd name="T16" fmla="*/ 2147483647 w 181"/>
                <a:gd name="T17" fmla="*/ 2147483647 h 162"/>
                <a:gd name="T18" fmla="*/ 2147483647 w 181"/>
                <a:gd name="T19" fmla="*/ 2147483647 h 162"/>
                <a:gd name="T20" fmla="*/ 2147483647 w 181"/>
                <a:gd name="T21" fmla="*/ 2147483647 h 162"/>
                <a:gd name="T22" fmla="*/ 2147483647 w 181"/>
                <a:gd name="T23" fmla="*/ 2147483647 h 162"/>
                <a:gd name="T24" fmla="*/ 2147483647 w 181"/>
                <a:gd name="T25" fmla="*/ 2147483647 h 162"/>
                <a:gd name="T26" fmla="*/ 2147483647 w 181"/>
                <a:gd name="T27" fmla="*/ 2147483647 h 162"/>
                <a:gd name="T28" fmla="*/ 2147483647 w 181"/>
                <a:gd name="T29" fmla="*/ 2147483647 h 162"/>
                <a:gd name="T30" fmla="*/ 2147483647 w 181"/>
                <a:gd name="T31" fmla="*/ 2147483647 h 162"/>
                <a:gd name="T32" fmla="*/ 0 w 181"/>
                <a:gd name="T33" fmla="*/ 2147483647 h 162"/>
                <a:gd name="T34" fmla="*/ 2147483647 w 181"/>
                <a:gd name="T35" fmla="*/ 2147483647 h 162"/>
                <a:gd name="T36" fmla="*/ 2147483647 w 181"/>
                <a:gd name="T37" fmla="*/ 2147483647 h 162"/>
                <a:gd name="T38" fmla="*/ 2147483647 w 181"/>
                <a:gd name="T39" fmla="*/ 2147483647 h 162"/>
                <a:gd name="T40" fmla="*/ 2147483647 w 181"/>
                <a:gd name="T41" fmla="*/ 2147483647 h 162"/>
                <a:gd name="T42" fmla="*/ 2147483647 w 181"/>
                <a:gd name="T43" fmla="*/ 2147483647 h 162"/>
                <a:gd name="T44" fmla="*/ 2147483647 w 181"/>
                <a:gd name="T45" fmla="*/ 2147483647 h 162"/>
                <a:gd name="T46" fmla="*/ 2147483647 w 181"/>
                <a:gd name="T47" fmla="*/ 2147483647 h 162"/>
                <a:gd name="T48" fmla="*/ 2147483647 w 181"/>
                <a:gd name="T49" fmla="*/ 2147483647 h 162"/>
                <a:gd name="T50" fmla="*/ 2147483647 w 181"/>
                <a:gd name="T51" fmla="*/ 2147483647 h 16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81" h="162">
                  <a:moveTo>
                    <a:pt x="1" y="63"/>
                  </a:moveTo>
                  <a:cubicBezTo>
                    <a:pt x="10" y="47"/>
                    <a:pt x="20" y="35"/>
                    <a:pt x="34" y="25"/>
                  </a:cubicBezTo>
                  <a:cubicBezTo>
                    <a:pt x="36" y="23"/>
                    <a:pt x="38" y="21"/>
                    <a:pt x="41" y="19"/>
                  </a:cubicBezTo>
                  <a:cubicBezTo>
                    <a:pt x="44" y="16"/>
                    <a:pt x="46" y="12"/>
                    <a:pt x="45" y="7"/>
                  </a:cubicBezTo>
                  <a:cubicBezTo>
                    <a:pt x="55" y="3"/>
                    <a:pt x="65" y="0"/>
                    <a:pt x="76" y="1"/>
                  </a:cubicBezTo>
                  <a:cubicBezTo>
                    <a:pt x="85" y="1"/>
                    <a:pt x="95" y="1"/>
                    <a:pt x="105" y="1"/>
                  </a:cubicBezTo>
                  <a:cubicBezTo>
                    <a:pt x="124" y="2"/>
                    <a:pt x="141" y="7"/>
                    <a:pt x="155" y="20"/>
                  </a:cubicBezTo>
                  <a:cubicBezTo>
                    <a:pt x="157" y="21"/>
                    <a:pt x="159" y="23"/>
                    <a:pt x="160" y="25"/>
                  </a:cubicBezTo>
                  <a:cubicBezTo>
                    <a:pt x="166" y="37"/>
                    <a:pt x="174" y="49"/>
                    <a:pt x="176" y="62"/>
                  </a:cubicBezTo>
                  <a:cubicBezTo>
                    <a:pt x="181" y="92"/>
                    <a:pt x="172" y="117"/>
                    <a:pt x="149" y="137"/>
                  </a:cubicBezTo>
                  <a:cubicBezTo>
                    <a:pt x="147" y="138"/>
                    <a:pt x="145" y="139"/>
                    <a:pt x="143" y="141"/>
                  </a:cubicBezTo>
                  <a:cubicBezTo>
                    <a:pt x="124" y="155"/>
                    <a:pt x="124" y="155"/>
                    <a:pt x="101" y="160"/>
                  </a:cubicBezTo>
                  <a:cubicBezTo>
                    <a:pt x="91" y="162"/>
                    <a:pt x="80" y="161"/>
                    <a:pt x="70" y="157"/>
                  </a:cubicBezTo>
                  <a:cubicBezTo>
                    <a:pt x="57" y="151"/>
                    <a:pt x="43" y="145"/>
                    <a:pt x="31" y="136"/>
                  </a:cubicBezTo>
                  <a:cubicBezTo>
                    <a:pt x="28" y="133"/>
                    <a:pt x="24" y="130"/>
                    <a:pt x="21" y="126"/>
                  </a:cubicBezTo>
                  <a:cubicBezTo>
                    <a:pt x="15" y="116"/>
                    <a:pt x="10" y="106"/>
                    <a:pt x="4" y="96"/>
                  </a:cubicBezTo>
                  <a:cubicBezTo>
                    <a:pt x="2" y="93"/>
                    <a:pt x="1" y="88"/>
                    <a:pt x="0" y="84"/>
                  </a:cubicBezTo>
                  <a:cubicBezTo>
                    <a:pt x="0" y="81"/>
                    <a:pt x="0" y="77"/>
                    <a:pt x="1" y="75"/>
                  </a:cubicBezTo>
                  <a:cubicBezTo>
                    <a:pt x="5" y="71"/>
                    <a:pt x="3" y="67"/>
                    <a:pt x="1" y="63"/>
                  </a:cubicBezTo>
                  <a:close/>
                  <a:moveTo>
                    <a:pt x="94" y="77"/>
                  </a:moveTo>
                  <a:cubicBezTo>
                    <a:pt x="93" y="81"/>
                    <a:pt x="92" y="85"/>
                    <a:pt x="92" y="88"/>
                  </a:cubicBezTo>
                  <a:cubicBezTo>
                    <a:pt x="91" y="91"/>
                    <a:pt x="92" y="93"/>
                    <a:pt x="95" y="95"/>
                  </a:cubicBezTo>
                  <a:cubicBezTo>
                    <a:pt x="102" y="99"/>
                    <a:pt x="112" y="96"/>
                    <a:pt x="115" y="89"/>
                  </a:cubicBezTo>
                  <a:cubicBezTo>
                    <a:pt x="116" y="85"/>
                    <a:pt x="116" y="81"/>
                    <a:pt x="113" y="77"/>
                  </a:cubicBezTo>
                  <a:cubicBezTo>
                    <a:pt x="111" y="73"/>
                    <a:pt x="107" y="74"/>
                    <a:pt x="104" y="74"/>
                  </a:cubicBezTo>
                  <a:cubicBezTo>
                    <a:pt x="101" y="75"/>
                    <a:pt x="97" y="76"/>
                    <a:pt x="94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398" name="Freeform 10"/>
            <p:cNvSpPr>
              <a:spLocks noChangeArrowheads="1"/>
            </p:cNvSpPr>
            <p:nvPr/>
          </p:nvSpPr>
          <p:spPr bwMode="auto">
            <a:xfrm>
              <a:off x="2266950" y="5364163"/>
              <a:ext cx="650875" cy="303212"/>
            </a:xfrm>
            <a:custGeom>
              <a:avLst/>
              <a:gdLst>
                <a:gd name="T0" fmla="*/ 2147483647 w 232"/>
                <a:gd name="T1" fmla="*/ 2147483647 h 108"/>
                <a:gd name="T2" fmla="*/ 2147483647 w 232"/>
                <a:gd name="T3" fmla="*/ 2147483647 h 108"/>
                <a:gd name="T4" fmla="*/ 2147483647 w 232"/>
                <a:gd name="T5" fmla="*/ 2147483647 h 108"/>
                <a:gd name="T6" fmla="*/ 2147483647 w 232"/>
                <a:gd name="T7" fmla="*/ 2147483647 h 108"/>
                <a:gd name="T8" fmla="*/ 2147483647 w 232"/>
                <a:gd name="T9" fmla="*/ 2147483647 h 108"/>
                <a:gd name="T10" fmla="*/ 2147483647 w 232"/>
                <a:gd name="T11" fmla="*/ 2147483647 h 108"/>
                <a:gd name="T12" fmla="*/ 2147483647 w 232"/>
                <a:gd name="T13" fmla="*/ 2147483647 h 108"/>
                <a:gd name="T14" fmla="*/ 2147483647 w 232"/>
                <a:gd name="T15" fmla="*/ 2147483647 h 108"/>
                <a:gd name="T16" fmla="*/ 2147483647 w 232"/>
                <a:gd name="T17" fmla="*/ 2147483647 h 108"/>
                <a:gd name="T18" fmla="*/ 2147483647 w 232"/>
                <a:gd name="T19" fmla="*/ 2147483647 h 108"/>
                <a:gd name="T20" fmla="*/ 2147483647 w 232"/>
                <a:gd name="T21" fmla="*/ 2147483647 h 108"/>
                <a:gd name="T22" fmla="*/ 2147483647 w 232"/>
                <a:gd name="T23" fmla="*/ 2147483647 h 108"/>
                <a:gd name="T24" fmla="*/ 2147483647 w 232"/>
                <a:gd name="T25" fmla="*/ 2147483647 h 108"/>
                <a:gd name="T26" fmla="*/ 2147483647 w 232"/>
                <a:gd name="T27" fmla="*/ 2147483647 h 108"/>
                <a:gd name="T28" fmla="*/ 2147483647 w 232"/>
                <a:gd name="T29" fmla="*/ 2147483647 h 108"/>
                <a:gd name="T30" fmla="*/ 2147483647 w 232"/>
                <a:gd name="T31" fmla="*/ 2147483647 h 108"/>
                <a:gd name="T32" fmla="*/ 2147483647 w 232"/>
                <a:gd name="T33" fmla="*/ 2147483647 h 108"/>
                <a:gd name="T34" fmla="*/ 2147483647 w 232"/>
                <a:gd name="T35" fmla="*/ 2147483647 h 108"/>
                <a:gd name="T36" fmla="*/ 2147483647 w 232"/>
                <a:gd name="T37" fmla="*/ 2147483647 h 108"/>
                <a:gd name="T38" fmla="*/ 2147483647 w 232"/>
                <a:gd name="T39" fmla="*/ 2147483647 h 108"/>
                <a:gd name="T40" fmla="*/ 0 w 232"/>
                <a:gd name="T41" fmla="*/ 2147483647 h 108"/>
                <a:gd name="T42" fmla="*/ 2147483647 w 232"/>
                <a:gd name="T43" fmla="*/ 2147483647 h 108"/>
                <a:gd name="T44" fmla="*/ 2147483647 w 232"/>
                <a:gd name="T45" fmla="*/ 2147483647 h 108"/>
                <a:gd name="T46" fmla="*/ 2147483647 w 232"/>
                <a:gd name="T47" fmla="*/ 2147483647 h 108"/>
                <a:gd name="T48" fmla="*/ 2147483647 w 232"/>
                <a:gd name="T49" fmla="*/ 2147483647 h 108"/>
                <a:gd name="T50" fmla="*/ 2147483647 w 232"/>
                <a:gd name="T51" fmla="*/ 2147483647 h 10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32" h="108">
                  <a:moveTo>
                    <a:pt x="67" y="27"/>
                  </a:moveTo>
                  <a:cubicBezTo>
                    <a:pt x="70" y="20"/>
                    <a:pt x="77" y="18"/>
                    <a:pt x="84" y="17"/>
                  </a:cubicBezTo>
                  <a:cubicBezTo>
                    <a:pt x="90" y="17"/>
                    <a:pt x="96" y="16"/>
                    <a:pt x="101" y="16"/>
                  </a:cubicBezTo>
                  <a:cubicBezTo>
                    <a:pt x="120" y="16"/>
                    <a:pt x="139" y="16"/>
                    <a:pt x="157" y="16"/>
                  </a:cubicBezTo>
                  <a:cubicBezTo>
                    <a:pt x="168" y="16"/>
                    <a:pt x="179" y="17"/>
                    <a:pt x="190" y="20"/>
                  </a:cubicBezTo>
                  <a:cubicBezTo>
                    <a:pt x="198" y="22"/>
                    <a:pt x="207" y="24"/>
                    <a:pt x="217" y="24"/>
                  </a:cubicBezTo>
                  <a:cubicBezTo>
                    <a:pt x="222" y="24"/>
                    <a:pt x="227" y="24"/>
                    <a:pt x="232" y="28"/>
                  </a:cubicBezTo>
                  <a:cubicBezTo>
                    <a:pt x="231" y="30"/>
                    <a:pt x="230" y="32"/>
                    <a:pt x="228" y="33"/>
                  </a:cubicBezTo>
                  <a:cubicBezTo>
                    <a:pt x="222" y="38"/>
                    <a:pt x="222" y="47"/>
                    <a:pt x="217" y="52"/>
                  </a:cubicBezTo>
                  <a:cubicBezTo>
                    <a:pt x="217" y="56"/>
                    <a:pt x="216" y="60"/>
                    <a:pt x="216" y="65"/>
                  </a:cubicBezTo>
                  <a:cubicBezTo>
                    <a:pt x="216" y="69"/>
                    <a:pt x="216" y="73"/>
                    <a:pt x="216" y="76"/>
                  </a:cubicBezTo>
                  <a:cubicBezTo>
                    <a:pt x="217" y="84"/>
                    <a:pt x="213" y="90"/>
                    <a:pt x="207" y="94"/>
                  </a:cubicBezTo>
                  <a:cubicBezTo>
                    <a:pt x="193" y="102"/>
                    <a:pt x="179" y="108"/>
                    <a:pt x="163" y="108"/>
                  </a:cubicBezTo>
                  <a:cubicBezTo>
                    <a:pt x="154" y="108"/>
                    <a:pt x="145" y="108"/>
                    <a:pt x="135" y="108"/>
                  </a:cubicBezTo>
                  <a:cubicBezTo>
                    <a:pt x="129" y="108"/>
                    <a:pt x="123" y="108"/>
                    <a:pt x="117" y="105"/>
                  </a:cubicBezTo>
                  <a:cubicBezTo>
                    <a:pt x="115" y="104"/>
                    <a:pt x="112" y="104"/>
                    <a:pt x="110" y="104"/>
                  </a:cubicBezTo>
                  <a:cubicBezTo>
                    <a:pt x="94" y="105"/>
                    <a:pt x="82" y="98"/>
                    <a:pt x="69" y="91"/>
                  </a:cubicBezTo>
                  <a:cubicBezTo>
                    <a:pt x="59" y="86"/>
                    <a:pt x="50" y="79"/>
                    <a:pt x="41" y="72"/>
                  </a:cubicBezTo>
                  <a:cubicBezTo>
                    <a:pt x="31" y="64"/>
                    <a:pt x="23" y="55"/>
                    <a:pt x="14" y="46"/>
                  </a:cubicBezTo>
                  <a:cubicBezTo>
                    <a:pt x="12" y="45"/>
                    <a:pt x="11" y="43"/>
                    <a:pt x="11" y="42"/>
                  </a:cubicBezTo>
                  <a:cubicBezTo>
                    <a:pt x="6" y="29"/>
                    <a:pt x="2" y="17"/>
                    <a:pt x="0" y="4"/>
                  </a:cubicBezTo>
                  <a:cubicBezTo>
                    <a:pt x="0" y="3"/>
                    <a:pt x="1" y="2"/>
                    <a:pt x="1" y="2"/>
                  </a:cubicBezTo>
                  <a:cubicBezTo>
                    <a:pt x="12" y="0"/>
                    <a:pt x="29" y="0"/>
                    <a:pt x="41" y="2"/>
                  </a:cubicBezTo>
                  <a:cubicBezTo>
                    <a:pt x="41" y="6"/>
                    <a:pt x="41" y="10"/>
                    <a:pt x="41" y="14"/>
                  </a:cubicBezTo>
                  <a:cubicBezTo>
                    <a:pt x="41" y="18"/>
                    <a:pt x="43" y="21"/>
                    <a:pt x="47" y="23"/>
                  </a:cubicBezTo>
                  <a:cubicBezTo>
                    <a:pt x="54" y="27"/>
                    <a:pt x="55" y="27"/>
                    <a:pt x="67" y="27"/>
                  </a:cubicBezTo>
                  <a:close/>
                </a:path>
              </a:pathLst>
            </a:custGeom>
            <a:solidFill>
              <a:srgbClr val="BB75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399" name="Freeform 11"/>
            <p:cNvSpPr>
              <a:spLocks noEditPoints="1" noChangeArrowheads="1"/>
            </p:cNvSpPr>
            <p:nvPr/>
          </p:nvSpPr>
          <p:spPr bwMode="auto">
            <a:xfrm>
              <a:off x="3217863" y="3830638"/>
              <a:ext cx="363538" cy="473075"/>
            </a:xfrm>
            <a:custGeom>
              <a:avLst/>
              <a:gdLst>
                <a:gd name="T0" fmla="*/ 2147483647 w 129"/>
                <a:gd name="T1" fmla="*/ 2147483647 h 169"/>
                <a:gd name="T2" fmla="*/ 2147483647 w 129"/>
                <a:gd name="T3" fmla="*/ 2147483647 h 169"/>
                <a:gd name="T4" fmla="*/ 2147483647 w 129"/>
                <a:gd name="T5" fmla="*/ 2147483647 h 169"/>
                <a:gd name="T6" fmla="*/ 2147483647 w 129"/>
                <a:gd name="T7" fmla="*/ 2147483647 h 169"/>
                <a:gd name="T8" fmla="*/ 2147483647 w 129"/>
                <a:gd name="T9" fmla="*/ 2147483647 h 169"/>
                <a:gd name="T10" fmla="*/ 2147483647 w 129"/>
                <a:gd name="T11" fmla="*/ 2147483647 h 169"/>
                <a:gd name="T12" fmla="*/ 2147483647 w 129"/>
                <a:gd name="T13" fmla="*/ 2147483647 h 169"/>
                <a:gd name="T14" fmla="*/ 2147483647 w 129"/>
                <a:gd name="T15" fmla="*/ 2147483647 h 169"/>
                <a:gd name="T16" fmla="*/ 2147483647 w 129"/>
                <a:gd name="T17" fmla="*/ 2147483647 h 169"/>
                <a:gd name="T18" fmla="*/ 2147483647 w 129"/>
                <a:gd name="T19" fmla="*/ 2147483647 h 169"/>
                <a:gd name="T20" fmla="*/ 2147483647 w 129"/>
                <a:gd name="T21" fmla="*/ 2147483647 h 169"/>
                <a:gd name="T22" fmla="*/ 2147483647 w 129"/>
                <a:gd name="T23" fmla="*/ 2147483647 h 169"/>
                <a:gd name="T24" fmla="*/ 2147483647 w 129"/>
                <a:gd name="T25" fmla="*/ 2147483647 h 169"/>
                <a:gd name="T26" fmla="*/ 2147483647 w 129"/>
                <a:gd name="T27" fmla="*/ 2147483647 h 169"/>
                <a:gd name="T28" fmla="*/ 2147483647 w 129"/>
                <a:gd name="T29" fmla="*/ 2147483647 h 169"/>
                <a:gd name="T30" fmla="*/ 2147483647 w 129"/>
                <a:gd name="T31" fmla="*/ 2147483647 h 169"/>
                <a:gd name="T32" fmla="*/ 2147483647 w 129"/>
                <a:gd name="T33" fmla="*/ 2147483647 h 169"/>
                <a:gd name="T34" fmla="*/ 2147483647 w 129"/>
                <a:gd name="T35" fmla="*/ 2147483647 h 169"/>
                <a:gd name="T36" fmla="*/ 2147483647 w 129"/>
                <a:gd name="T37" fmla="*/ 2147483647 h 169"/>
                <a:gd name="T38" fmla="*/ 2147483647 w 129"/>
                <a:gd name="T39" fmla="*/ 2147483647 h 169"/>
                <a:gd name="T40" fmla="*/ 2147483647 w 129"/>
                <a:gd name="T41" fmla="*/ 2147483647 h 169"/>
                <a:gd name="T42" fmla="*/ 2147483647 w 129"/>
                <a:gd name="T43" fmla="*/ 2147483647 h 169"/>
                <a:gd name="T44" fmla="*/ 2147483647 w 129"/>
                <a:gd name="T45" fmla="*/ 2147483647 h 169"/>
                <a:gd name="T46" fmla="*/ 2147483647 w 129"/>
                <a:gd name="T47" fmla="*/ 2147483647 h 169"/>
                <a:gd name="T48" fmla="*/ 2147483647 w 129"/>
                <a:gd name="T49" fmla="*/ 2147483647 h 16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9" h="169">
                  <a:moveTo>
                    <a:pt x="2" y="108"/>
                  </a:moveTo>
                  <a:cubicBezTo>
                    <a:pt x="0" y="93"/>
                    <a:pt x="5" y="79"/>
                    <a:pt x="13" y="66"/>
                  </a:cubicBezTo>
                  <a:cubicBezTo>
                    <a:pt x="14" y="64"/>
                    <a:pt x="15" y="61"/>
                    <a:pt x="16" y="59"/>
                  </a:cubicBezTo>
                  <a:cubicBezTo>
                    <a:pt x="24" y="39"/>
                    <a:pt x="39" y="27"/>
                    <a:pt x="54" y="15"/>
                  </a:cubicBezTo>
                  <a:cubicBezTo>
                    <a:pt x="61" y="9"/>
                    <a:pt x="70" y="5"/>
                    <a:pt x="79" y="5"/>
                  </a:cubicBezTo>
                  <a:cubicBezTo>
                    <a:pt x="83" y="5"/>
                    <a:pt x="87" y="3"/>
                    <a:pt x="90" y="2"/>
                  </a:cubicBezTo>
                  <a:cubicBezTo>
                    <a:pt x="97" y="0"/>
                    <a:pt x="101" y="2"/>
                    <a:pt x="103" y="7"/>
                  </a:cubicBezTo>
                  <a:cubicBezTo>
                    <a:pt x="113" y="27"/>
                    <a:pt x="120" y="47"/>
                    <a:pt x="123" y="68"/>
                  </a:cubicBezTo>
                  <a:cubicBezTo>
                    <a:pt x="125" y="80"/>
                    <a:pt x="127" y="93"/>
                    <a:pt x="128" y="106"/>
                  </a:cubicBezTo>
                  <a:cubicBezTo>
                    <a:pt x="129" y="112"/>
                    <a:pt x="129" y="118"/>
                    <a:pt x="128" y="124"/>
                  </a:cubicBezTo>
                  <a:cubicBezTo>
                    <a:pt x="128" y="131"/>
                    <a:pt x="125" y="137"/>
                    <a:pt x="120" y="142"/>
                  </a:cubicBezTo>
                  <a:cubicBezTo>
                    <a:pt x="114" y="147"/>
                    <a:pt x="108" y="152"/>
                    <a:pt x="100" y="155"/>
                  </a:cubicBezTo>
                  <a:cubicBezTo>
                    <a:pt x="68" y="169"/>
                    <a:pt x="68" y="169"/>
                    <a:pt x="33" y="168"/>
                  </a:cubicBezTo>
                  <a:cubicBezTo>
                    <a:pt x="28" y="167"/>
                    <a:pt x="25" y="166"/>
                    <a:pt x="22" y="162"/>
                  </a:cubicBezTo>
                  <a:cubicBezTo>
                    <a:pt x="16" y="155"/>
                    <a:pt x="10" y="147"/>
                    <a:pt x="5" y="139"/>
                  </a:cubicBezTo>
                  <a:cubicBezTo>
                    <a:pt x="3" y="135"/>
                    <a:pt x="3" y="131"/>
                    <a:pt x="2" y="126"/>
                  </a:cubicBezTo>
                  <a:cubicBezTo>
                    <a:pt x="2" y="120"/>
                    <a:pt x="2" y="114"/>
                    <a:pt x="2" y="108"/>
                  </a:cubicBezTo>
                  <a:close/>
                  <a:moveTo>
                    <a:pt x="77" y="95"/>
                  </a:moveTo>
                  <a:cubicBezTo>
                    <a:pt x="77" y="93"/>
                    <a:pt x="77" y="89"/>
                    <a:pt x="76" y="86"/>
                  </a:cubicBezTo>
                  <a:cubicBezTo>
                    <a:pt x="76" y="83"/>
                    <a:pt x="74" y="81"/>
                    <a:pt x="71" y="81"/>
                  </a:cubicBezTo>
                  <a:cubicBezTo>
                    <a:pt x="68" y="80"/>
                    <a:pt x="66" y="81"/>
                    <a:pt x="64" y="84"/>
                  </a:cubicBezTo>
                  <a:cubicBezTo>
                    <a:pt x="63" y="86"/>
                    <a:pt x="61" y="89"/>
                    <a:pt x="60" y="91"/>
                  </a:cubicBezTo>
                  <a:cubicBezTo>
                    <a:pt x="56" y="97"/>
                    <a:pt x="58" y="102"/>
                    <a:pt x="63" y="106"/>
                  </a:cubicBezTo>
                  <a:cubicBezTo>
                    <a:pt x="69" y="110"/>
                    <a:pt x="77" y="106"/>
                    <a:pt x="77" y="99"/>
                  </a:cubicBezTo>
                  <a:cubicBezTo>
                    <a:pt x="77" y="98"/>
                    <a:pt x="77" y="97"/>
                    <a:pt x="77" y="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00" name="Freeform 12"/>
            <p:cNvSpPr>
              <a:spLocks noChangeArrowheads="1"/>
            </p:cNvSpPr>
            <p:nvPr/>
          </p:nvSpPr>
          <p:spPr bwMode="auto">
            <a:xfrm>
              <a:off x="2624138" y="3709988"/>
              <a:ext cx="639763" cy="454025"/>
            </a:xfrm>
            <a:custGeom>
              <a:avLst/>
              <a:gdLst>
                <a:gd name="T0" fmla="*/ 0 w 228"/>
                <a:gd name="T1" fmla="*/ 2147483647 h 162"/>
                <a:gd name="T2" fmla="*/ 2147483647 w 228"/>
                <a:gd name="T3" fmla="*/ 2147483647 h 162"/>
                <a:gd name="T4" fmla="*/ 2147483647 w 228"/>
                <a:gd name="T5" fmla="*/ 2147483647 h 162"/>
                <a:gd name="T6" fmla="*/ 2147483647 w 228"/>
                <a:gd name="T7" fmla="*/ 2147483647 h 162"/>
                <a:gd name="T8" fmla="*/ 2147483647 w 228"/>
                <a:gd name="T9" fmla="*/ 2147483647 h 162"/>
                <a:gd name="T10" fmla="*/ 2147483647 w 228"/>
                <a:gd name="T11" fmla="*/ 2147483647 h 162"/>
                <a:gd name="T12" fmla="*/ 2147483647 w 228"/>
                <a:gd name="T13" fmla="*/ 2147483647 h 162"/>
                <a:gd name="T14" fmla="*/ 2147483647 w 228"/>
                <a:gd name="T15" fmla="*/ 2147483647 h 162"/>
                <a:gd name="T16" fmla="*/ 2147483647 w 228"/>
                <a:gd name="T17" fmla="*/ 2147483647 h 162"/>
                <a:gd name="T18" fmla="*/ 2147483647 w 228"/>
                <a:gd name="T19" fmla="*/ 2147483647 h 162"/>
                <a:gd name="T20" fmla="*/ 2147483647 w 228"/>
                <a:gd name="T21" fmla="*/ 2147483647 h 162"/>
                <a:gd name="T22" fmla="*/ 2147483647 w 228"/>
                <a:gd name="T23" fmla="*/ 2147483647 h 162"/>
                <a:gd name="T24" fmla="*/ 2147483647 w 228"/>
                <a:gd name="T25" fmla="*/ 2147483647 h 162"/>
                <a:gd name="T26" fmla="*/ 2147483647 w 228"/>
                <a:gd name="T27" fmla="*/ 2147483647 h 162"/>
                <a:gd name="T28" fmla="*/ 2147483647 w 228"/>
                <a:gd name="T29" fmla="*/ 2147483647 h 162"/>
                <a:gd name="T30" fmla="*/ 2147483647 w 228"/>
                <a:gd name="T31" fmla="*/ 2147483647 h 162"/>
                <a:gd name="T32" fmla="*/ 2147483647 w 228"/>
                <a:gd name="T33" fmla="*/ 2147483647 h 162"/>
                <a:gd name="T34" fmla="*/ 2147483647 w 228"/>
                <a:gd name="T35" fmla="*/ 2147483647 h 162"/>
                <a:gd name="T36" fmla="*/ 2147483647 w 228"/>
                <a:gd name="T37" fmla="*/ 2147483647 h 162"/>
                <a:gd name="T38" fmla="*/ 2147483647 w 228"/>
                <a:gd name="T39" fmla="*/ 2147483647 h 162"/>
                <a:gd name="T40" fmla="*/ 2147483647 w 228"/>
                <a:gd name="T41" fmla="*/ 2147483647 h 162"/>
                <a:gd name="T42" fmla="*/ 2147483647 w 228"/>
                <a:gd name="T43" fmla="*/ 2147483647 h 162"/>
                <a:gd name="T44" fmla="*/ 2147483647 w 228"/>
                <a:gd name="T45" fmla="*/ 2147483647 h 162"/>
                <a:gd name="T46" fmla="*/ 2147483647 w 228"/>
                <a:gd name="T47" fmla="*/ 2147483647 h 162"/>
                <a:gd name="T48" fmla="*/ 0 w 228"/>
                <a:gd name="T49" fmla="*/ 2147483647 h 16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28" h="162">
                  <a:moveTo>
                    <a:pt x="0" y="101"/>
                  </a:moveTo>
                  <a:cubicBezTo>
                    <a:pt x="1" y="97"/>
                    <a:pt x="2" y="95"/>
                    <a:pt x="3" y="93"/>
                  </a:cubicBezTo>
                  <a:cubicBezTo>
                    <a:pt x="10" y="82"/>
                    <a:pt x="17" y="71"/>
                    <a:pt x="24" y="61"/>
                  </a:cubicBezTo>
                  <a:cubicBezTo>
                    <a:pt x="29" y="53"/>
                    <a:pt x="33" y="44"/>
                    <a:pt x="36" y="35"/>
                  </a:cubicBezTo>
                  <a:cubicBezTo>
                    <a:pt x="37" y="32"/>
                    <a:pt x="37" y="28"/>
                    <a:pt x="37" y="25"/>
                  </a:cubicBezTo>
                  <a:cubicBezTo>
                    <a:pt x="37" y="17"/>
                    <a:pt x="37" y="9"/>
                    <a:pt x="37" y="1"/>
                  </a:cubicBezTo>
                  <a:cubicBezTo>
                    <a:pt x="40" y="0"/>
                    <a:pt x="41" y="2"/>
                    <a:pt x="42" y="4"/>
                  </a:cubicBezTo>
                  <a:cubicBezTo>
                    <a:pt x="45" y="9"/>
                    <a:pt x="49" y="13"/>
                    <a:pt x="54" y="16"/>
                  </a:cubicBezTo>
                  <a:cubicBezTo>
                    <a:pt x="62" y="22"/>
                    <a:pt x="69" y="27"/>
                    <a:pt x="77" y="33"/>
                  </a:cubicBezTo>
                  <a:cubicBezTo>
                    <a:pt x="89" y="40"/>
                    <a:pt x="102" y="43"/>
                    <a:pt x="115" y="46"/>
                  </a:cubicBezTo>
                  <a:cubicBezTo>
                    <a:pt x="132" y="50"/>
                    <a:pt x="150" y="53"/>
                    <a:pt x="167" y="53"/>
                  </a:cubicBezTo>
                  <a:cubicBezTo>
                    <a:pt x="172" y="53"/>
                    <a:pt x="177" y="52"/>
                    <a:pt x="184" y="52"/>
                  </a:cubicBezTo>
                  <a:cubicBezTo>
                    <a:pt x="195" y="64"/>
                    <a:pt x="213" y="66"/>
                    <a:pt x="228" y="74"/>
                  </a:cubicBezTo>
                  <a:cubicBezTo>
                    <a:pt x="221" y="87"/>
                    <a:pt x="215" y="101"/>
                    <a:pt x="208" y="114"/>
                  </a:cubicBezTo>
                  <a:cubicBezTo>
                    <a:pt x="204" y="122"/>
                    <a:pt x="201" y="130"/>
                    <a:pt x="202" y="140"/>
                  </a:cubicBezTo>
                  <a:cubicBezTo>
                    <a:pt x="202" y="144"/>
                    <a:pt x="202" y="148"/>
                    <a:pt x="201" y="152"/>
                  </a:cubicBezTo>
                  <a:cubicBezTo>
                    <a:pt x="189" y="149"/>
                    <a:pt x="178" y="153"/>
                    <a:pt x="168" y="159"/>
                  </a:cubicBezTo>
                  <a:cubicBezTo>
                    <a:pt x="165" y="160"/>
                    <a:pt x="162" y="160"/>
                    <a:pt x="159" y="161"/>
                  </a:cubicBezTo>
                  <a:cubicBezTo>
                    <a:pt x="154" y="161"/>
                    <a:pt x="149" y="161"/>
                    <a:pt x="144" y="162"/>
                  </a:cubicBezTo>
                  <a:cubicBezTo>
                    <a:pt x="138" y="150"/>
                    <a:pt x="132" y="139"/>
                    <a:pt x="126" y="127"/>
                  </a:cubicBezTo>
                  <a:cubicBezTo>
                    <a:pt x="124" y="122"/>
                    <a:pt x="121" y="118"/>
                    <a:pt x="116" y="115"/>
                  </a:cubicBezTo>
                  <a:cubicBezTo>
                    <a:pt x="99" y="101"/>
                    <a:pt x="79" y="94"/>
                    <a:pt x="56" y="95"/>
                  </a:cubicBezTo>
                  <a:cubicBezTo>
                    <a:pt x="46" y="95"/>
                    <a:pt x="37" y="95"/>
                    <a:pt x="27" y="95"/>
                  </a:cubicBezTo>
                  <a:cubicBezTo>
                    <a:pt x="20" y="95"/>
                    <a:pt x="12" y="95"/>
                    <a:pt x="6" y="99"/>
                  </a:cubicBezTo>
                  <a:cubicBezTo>
                    <a:pt x="4" y="100"/>
                    <a:pt x="3" y="100"/>
                    <a:pt x="0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01" name="Freeform 13"/>
            <p:cNvSpPr>
              <a:spLocks noChangeArrowheads="1"/>
            </p:cNvSpPr>
            <p:nvPr/>
          </p:nvSpPr>
          <p:spPr bwMode="auto">
            <a:xfrm>
              <a:off x="3532188" y="5392738"/>
              <a:ext cx="155575" cy="266700"/>
            </a:xfrm>
            <a:custGeom>
              <a:avLst/>
              <a:gdLst>
                <a:gd name="T0" fmla="*/ 2147483647 w 55"/>
                <a:gd name="T1" fmla="*/ 2147483647 h 95"/>
                <a:gd name="T2" fmla="*/ 2147483647 w 55"/>
                <a:gd name="T3" fmla="*/ 2147483647 h 95"/>
                <a:gd name="T4" fmla="*/ 2147483647 w 55"/>
                <a:gd name="T5" fmla="*/ 2147483647 h 95"/>
                <a:gd name="T6" fmla="*/ 2147483647 w 55"/>
                <a:gd name="T7" fmla="*/ 2147483647 h 95"/>
                <a:gd name="T8" fmla="*/ 2147483647 w 55"/>
                <a:gd name="T9" fmla="*/ 2147483647 h 95"/>
                <a:gd name="T10" fmla="*/ 2147483647 w 55"/>
                <a:gd name="T11" fmla="*/ 2147483647 h 95"/>
                <a:gd name="T12" fmla="*/ 2147483647 w 55"/>
                <a:gd name="T13" fmla="*/ 2147483647 h 95"/>
                <a:gd name="T14" fmla="*/ 2147483647 w 55"/>
                <a:gd name="T15" fmla="*/ 2147483647 h 95"/>
                <a:gd name="T16" fmla="*/ 2147483647 w 55"/>
                <a:gd name="T17" fmla="*/ 2147483647 h 9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5" h="95">
                  <a:moveTo>
                    <a:pt x="2" y="95"/>
                  </a:moveTo>
                  <a:cubicBezTo>
                    <a:pt x="1" y="77"/>
                    <a:pt x="0" y="60"/>
                    <a:pt x="10" y="44"/>
                  </a:cubicBezTo>
                  <a:cubicBezTo>
                    <a:pt x="14" y="36"/>
                    <a:pt x="18" y="28"/>
                    <a:pt x="21" y="20"/>
                  </a:cubicBezTo>
                  <a:cubicBezTo>
                    <a:pt x="24" y="11"/>
                    <a:pt x="31" y="8"/>
                    <a:pt x="37" y="4"/>
                  </a:cubicBezTo>
                  <a:cubicBezTo>
                    <a:pt x="43" y="0"/>
                    <a:pt x="49" y="4"/>
                    <a:pt x="51" y="10"/>
                  </a:cubicBezTo>
                  <a:cubicBezTo>
                    <a:pt x="54" y="26"/>
                    <a:pt x="55" y="41"/>
                    <a:pt x="49" y="57"/>
                  </a:cubicBezTo>
                  <a:cubicBezTo>
                    <a:pt x="47" y="63"/>
                    <a:pt x="45" y="67"/>
                    <a:pt x="41" y="71"/>
                  </a:cubicBezTo>
                  <a:cubicBezTo>
                    <a:pt x="36" y="76"/>
                    <a:pt x="31" y="80"/>
                    <a:pt x="27" y="85"/>
                  </a:cubicBezTo>
                  <a:cubicBezTo>
                    <a:pt x="20" y="93"/>
                    <a:pt x="12" y="95"/>
                    <a:pt x="2" y="95"/>
                  </a:cubicBezTo>
                  <a:close/>
                </a:path>
              </a:pathLst>
            </a:custGeom>
            <a:solidFill>
              <a:srgbClr val="2F95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02" name="Freeform 14"/>
            <p:cNvSpPr>
              <a:spLocks noChangeArrowheads="1"/>
            </p:cNvSpPr>
            <p:nvPr/>
          </p:nvSpPr>
          <p:spPr bwMode="auto">
            <a:xfrm>
              <a:off x="2559050" y="4699000"/>
              <a:ext cx="550863" cy="104775"/>
            </a:xfrm>
            <a:custGeom>
              <a:avLst/>
              <a:gdLst>
                <a:gd name="T0" fmla="*/ 0 w 196"/>
                <a:gd name="T1" fmla="*/ 2147483647 h 37"/>
                <a:gd name="T2" fmla="*/ 2147483647 w 196"/>
                <a:gd name="T3" fmla="*/ 2147483647 h 37"/>
                <a:gd name="T4" fmla="*/ 2147483647 w 196"/>
                <a:gd name="T5" fmla="*/ 2147483647 h 37"/>
                <a:gd name="T6" fmla="*/ 2147483647 w 196"/>
                <a:gd name="T7" fmla="*/ 2147483647 h 37"/>
                <a:gd name="T8" fmla="*/ 2147483647 w 196"/>
                <a:gd name="T9" fmla="*/ 0 h 37"/>
                <a:gd name="T10" fmla="*/ 2147483647 w 196"/>
                <a:gd name="T11" fmla="*/ 2147483647 h 37"/>
                <a:gd name="T12" fmla="*/ 2147483647 w 196"/>
                <a:gd name="T13" fmla="*/ 2147483647 h 37"/>
                <a:gd name="T14" fmla="*/ 2147483647 w 196"/>
                <a:gd name="T15" fmla="*/ 2147483647 h 37"/>
                <a:gd name="T16" fmla="*/ 2147483647 w 196"/>
                <a:gd name="T17" fmla="*/ 2147483647 h 37"/>
                <a:gd name="T18" fmla="*/ 2147483647 w 196"/>
                <a:gd name="T19" fmla="*/ 2147483647 h 37"/>
                <a:gd name="T20" fmla="*/ 2147483647 w 196"/>
                <a:gd name="T21" fmla="*/ 2147483647 h 37"/>
                <a:gd name="T22" fmla="*/ 2147483647 w 196"/>
                <a:gd name="T23" fmla="*/ 2147483647 h 37"/>
                <a:gd name="T24" fmla="*/ 2147483647 w 196"/>
                <a:gd name="T25" fmla="*/ 2147483647 h 37"/>
                <a:gd name="T26" fmla="*/ 0 w 196"/>
                <a:gd name="T27" fmla="*/ 2147483647 h 3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6" h="37">
                  <a:moveTo>
                    <a:pt x="0" y="20"/>
                  </a:moveTo>
                  <a:cubicBezTo>
                    <a:pt x="1" y="19"/>
                    <a:pt x="3" y="18"/>
                    <a:pt x="4" y="17"/>
                  </a:cubicBezTo>
                  <a:cubicBezTo>
                    <a:pt x="17" y="14"/>
                    <a:pt x="31" y="11"/>
                    <a:pt x="44" y="5"/>
                  </a:cubicBezTo>
                  <a:cubicBezTo>
                    <a:pt x="49" y="2"/>
                    <a:pt x="56" y="2"/>
                    <a:pt x="63" y="2"/>
                  </a:cubicBezTo>
                  <a:cubicBezTo>
                    <a:pt x="79" y="1"/>
                    <a:pt x="95" y="0"/>
                    <a:pt x="111" y="0"/>
                  </a:cubicBezTo>
                  <a:cubicBezTo>
                    <a:pt x="127" y="1"/>
                    <a:pt x="142" y="3"/>
                    <a:pt x="157" y="10"/>
                  </a:cubicBezTo>
                  <a:cubicBezTo>
                    <a:pt x="155" y="12"/>
                    <a:pt x="154" y="13"/>
                    <a:pt x="152" y="15"/>
                  </a:cubicBezTo>
                  <a:cubicBezTo>
                    <a:pt x="154" y="16"/>
                    <a:pt x="156" y="17"/>
                    <a:pt x="157" y="17"/>
                  </a:cubicBezTo>
                  <a:cubicBezTo>
                    <a:pt x="171" y="17"/>
                    <a:pt x="181" y="23"/>
                    <a:pt x="191" y="32"/>
                  </a:cubicBezTo>
                  <a:cubicBezTo>
                    <a:pt x="192" y="32"/>
                    <a:pt x="193" y="33"/>
                    <a:pt x="196" y="34"/>
                  </a:cubicBezTo>
                  <a:cubicBezTo>
                    <a:pt x="190" y="37"/>
                    <a:pt x="186" y="36"/>
                    <a:pt x="183" y="34"/>
                  </a:cubicBezTo>
                  <a:cubicBezTo>
                    <a:pt x="167" y="29"/>
                    <a:pt x="150" y="28"/>
                    <a:pt x="133" y="25"/>
                  </a:cubicBezTo>
                  <a:cubicBezTo>
                    <a:pt x="91" y="18"/>
                    <a:pt x="48" y="21"/>
                    <a:pt x="5" y="20"/>
                  </a:cubicBezTo>
                  <a:cubicBezTo>
                    <a:pt x="3" y="20"/>
                    <a:pt x="2" y="20"/>
                    <a:pt x="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03" name="Freeform 15"/>
            <p:cNvSpPr>
              <a:spLocks noChangeArrowheads="1"/>
            </p:cNvSpPr>
            <p:nvPr/>
          </p:nvSpPr>
          <p:spPr bwMode="auto">
            <a:xfrm>
              <a:off x="2994025" y="5637213"/>
              <a:ext cx="188913" cy="220662"/>
            </a:xfrm>
            <a:custGeom>
              <a:avLst/>
              <a:gdLst>
                <a:gd name="T0" fmla="*/ 2147483647 w 67"/>
                <a:gd name="T1" fmla="*/ 2147483647 h 79"/>
                <a:gd name="T2" fmla="*/ 2147483647 w 67"/>
                <a:gd name="T3" fmla="*/ 2147483647 h 79"/>
                <a:gd name="T4" fmla="*/ 2147483647 w 67"/>
                <a:gd name="T5" fmla="*/ 2147483647 h 79"/>
                <a:gd name="T6" fmla="*/ 2147483647 w 67"/>
                <a:gd name="T7" fmla="*/ 2147483647 h 79"/>
                <a:gd name="T8" fmla="*/ 2147483647 w 67"/>
                <a:gd name="T9" fmla="*/ 2147483647 h 79"/>
                <a:gd name="T10" fmla="*/ 2147483647 w 67"/>
                <a:gd name="T11" fmla="*/ 2147483647 h 79"/>
                <a:gd name="T12" fmla="*/ 2147483647 w 67"/>
                <a:gd name="T13" fmla="*/ 2147483647 h 79"/>
                <a:gd name="T14" fmla="*/ 2147483647 w 67"/>
                <a:gd name="T15" fmla="*/ 2147483647 h 79"/>
                <a:gd name="T16" fmla="*/ 2147483647 w 67"/>
                <a:gd name="T17" fmla="*/ 2147483647 h 79"/>
                <a:gd name="T18" fmla="*/ 2147483647 w 67"/>
                <a:gd name="T19" fmla="*/ 2147483647 h 79"/>
                <a:gd name="T20" fmla="*/ 2147483647 w 67"/>
                <a:gd name="T21" fmla="*/ 2147483647 h 79"/>
                <a:gd name="T22" fmla="*/ 2147483647 w 67"/>
                <a:gd name="T23" fmla="*/ 2147483647 h 79"/>
                <a:gd name="T24" fmla="*/ 2147483647 w 67"/>
                <a:gd name="T25" fmla="*/ 2147483647 h 7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7" h="79">
                  <a:moveTo>
                    <a:pt x="2" y="74"/>
                  </a:moveTo>
                  <a:cubicBezTo>
                    <a:pt x="0" y="68"/>
                    <a:pt x="1" y="61"/>
                    <a:pt x="1" y="55"/>
                  </a:cubicBezTo>
                  <a:cubicBezTo>
                    <a:pt x="1" y="53"/>
                    <a:pt x="3" y="50"/>
                    <a:pt x="4" y="48"/>
                  </a:cubicBezTo>
                  <a:cubicBezTo>
                    <a:pt x="8" y="40"/>
                    <a:pt x="11" y="33"/>
                    <a:pt x="15" y="26"/>
                  </a:cubicBezTo>
                  <a:cubicBezTo>
                    <a:pt x="19" y="18"/>
                    <a:pt x="24" y="12"/>
                    <a:pt x="32" y="9"/>
                  </a:cubicBezTo>
                  <a:cubicBezTo>
                    <a:pt x="33" y="8"/>
                    <a:pt x="35" y="7"/>
                    <a:pt x="37" y="6"/>
                  </a:cubicBezTo>
                  <a:cubicBezTo>
                    <a:pt x="44" y="1"/>
                    <a:pt x="52" y="0"/>
                    <a:pt x="60" y="2"/>
                  </a:cubicBezTo>
                  <a:cubicBezTo>
                    <a:pt x="67" y="9"/>
                    <a:pt x="67" y="16"/>
                    <a:pt x="62" y="23"/>
                  </a:cubicBezTo>
                  <a:cubicBezTo>
                    <a:pt x="58" y="29"/>
                    <a:pt x="54" y="34"/>
                    <a:pt x="50" y="39"/>
                  </a:cubicBezTo>
                  <a:cubicBezTo>
                    <a:pt x="46" y="45"/>
                    <a:pt x="42" y="51"/>
                    <a:pt x="40" y="58"/>
                  </a:cubicBezTo>
                  <a:cubicBezTo>
                    <a:pt x="37" y="69"/>
                    <a:pt x="28" y="74"/>
                    <a:pt x="18" y="78"/>
                  </a:cubicBezTo>
                  <a:cubicBezTo>
                    <a:pt x="17" y="79"/>
                    <a:pt x="14" y="78"/>
                    <a:pt x="12" y="78"/>
                  </a:cubicBezTo>
                  <a:cubicBezTo>
                    <a:pt x="9" y="77"/>
                    <a:pt x="6" y="75"/>
                    <a:pt x="2" y="74"/>
                  </a:cubicBezTo>
                  <a:close/>
                </a:path>
              </a:pathLst>
            </a:custGeom>
            <a:solidFill>
              <a:srgbClr val="2F95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04" name="Freeform 16"/>
            <p:cNvSpPr>
              <a:spLocks noChangeArrowheads="1"/>
            </p:cNvSpPr>
            <p:nvPr/>
          </p:nvSpPr>
          <p:spPr bwMode="auto">
            <a:xfrm>
              <a:off x="2124075" y="4241800"/>
              <a:ext cx="163513" cy="193675"/>
            </a:xfrm>
            <a:custGeom>
              <a:avLst/>
              <a:gdLst>
                <a:gd name="T0" fmla="*/ 2147483647 w 58"/>
                <a:gd name="T1" fmla="*/ 2147483647 h 69"/>
                <a:gd name="T2" fmla="*/ 2147483647 w 58"/>
                <a:gd name="T3" fmla="*/ 2147483647 h 69"/>
                <a:gd name="T4" fmla="*/ 2147483647 w 58"/>
                <a:gd name="T5" fmla="*/ 2147483647 h 69"/>
                <a:gd name="T6" fmla="*/ 2147483647 w 58"/>
                <a:gd name="T7" fmla="*/ 2147483647 h 69"/>
                <a:gd name="T8" fmla="*/ 0 w 58"/>
                <a:gd name="T9" fmla="*/ 2147483647 h 69"/>
                <a:gd name="T10" fmla="*/ 0 w 58"/>
                <a:gd name="T11" fmla="*/ 2147483647 h 69"/>
                <a:gd name="T12" fmla="*/ 2147483647 w 58"/>
                <a:gd name="T13" fmla="*/ 2147483647 h 69"/>
                <a:gd name="T14" fmla="*/ 2147483647 w 58"/>
                <a:gd name="T15" fmla="*/ 2147483647 h 69"/>
                <a:gd name="T16" fmla="*/ 2147483647 w 58"/>
                <a:gd name="T17" fmla="*/ 2147483647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8" h="69">
                  <a:moveTo>
                    <a:pt x="58" y="68"/>
                  </a:moveTo>
                  <a:cubicBezTo>
                    <a:pt x="46" y="68"/>
                    <a:pt x="35" y="69"/>
                    <a:pt x="25" y="65"/>
                  </a:cubicBezTo>
                  <a:cubicBezTo>
                    <a:pt x="22" y="64"/>
                    <a:pt x="18" y="63"/>
                    <a:pt x="16" y="61"/>
                  </a:cubicBezTo>
                  <a:cubicBezTo>
                    <a:pt x="14" y="59"/>
                    <a:pt x="13" y="58"/>
                    <a:pt x="12" y="57"/>
                  </a:cubicBezTo>
                  <a:cubicBezTo>
                    <a:pt x="3" y="54"/>
                    <a:pt x="0" y="46"/>
                    <a:pt x="0" y="37"/>
                  </a:cubicBezTo>
                  <a:cubicBezTo>
                    <a:pt x="0" y="31"/>
                    <a:pt x="0" y="25"/>
                    <a:pt x="0" y="19"/>
                  </a:cubicBezTo>
                  <a:cubicBezTo>
                    <a:pt x="0" y="5"/>
                    <a:pt x="8" y="0"/>
                    <a:pt x="22" y="4"/>
                  </a:cubicBezTo>
                  <a:cubicBezTo>
                    <a:pt x="25" y="5"/>
                    <a:pt x="28" y="5"/>
                    <a:pt x="31" y="5"/>
                  </a:cubicBezTo>
                  <a:cubicBezTo>
                    <a:pt x="41" y="25"/>
                    <a:pt x="45" y="49"/>
                    <a:pt x="58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05" name="Freeform 17"/>
            <p:cNvSpPr>
              <a:spLocks noChangeArrowheads="1"/>
            </p:cNvSpPr>
            <p:nvPr/>
          </p:nvSpPr>
          <p:spPr bwMode="auto">
            <a:xfrm>
              <a:off x="2466975" y="4640263"/>
              <a:ext cx="698500" cy="146050"/>
            </a:xfrm>
            <a:custGeom>
              <a:avLst/>
              <a:gdLst>
                <a:gd name="T0" fmla="*/ 2147483647 w 249"/>
                <a:gd name="T1" fmla="*/ 2147483647 h 52"/>
                <a:gd name="T2" fmla="*/ 0 w 249"/>
                <a:gd name="T3" fmla="*/ 2147483647 h 52"/>
                <a:gd name="T4" fmla="*/ 2147483647 w 249"/>
                <a:gd name="T5" fmla="*/ 2147483647 h 52"/>
                <a:gd name="T6" fmla="*/ 2147483647 w 249"/>
                <a:gd name="T7" fmla="*/ 2147483647 h 52"/>
                <a:gd name="T8" fmla="*/ 2147483647 w 249"/>
                <a:gd name="T9" fmla="*/ 2147483647 h 52"/>
                <a:gd name="T10" fmla="*/ 2147483647 w 249"/>
                <a:gd name="T11" fmla="*/ 2147483647 h 52"/>
                <a:gd name="T12" fmla="*/ 2147483647 w 249"/>
                <a:gd name="T13" fmla="*/ 2147483647 h 52"/>
                <a:gd name="T14" fmla="*/ 2147483647 w 249"/>
                <a:gd name="T15" fmla="*/ 2147483647 h 52"/>
                <a:gd name="T16" fmla="*/ 2147483647 w 249"/>
                <a:gd name="T17" fmla="*/ 2147483647 h 52"/>
                <a:gd name="T18" fmla="*/ 2147483647 w 249"/>
                <a:gd name="T19" fmla="*/ 2147483647 h 52"/>
                <a:gd name="T20" fmla="*/ 2147483647 w 249"/>
                <a:gd name="T21" fmla="*/ 2147483647 h 52"/>
                <a:gd name="T22" fmla="*/ 2147483647 w 249"/>
                <a:gd name="T23" fmla="*/ 2147483647 h 52"/>
                <a:gd name="T24" fmla="*/ 2147483647 w 249"/>
                <a:gd name="T25" fmla="*/ 2147483647 h 52"/>
                <a:gd name="T26" fmla="*/ 2147483647 w 249"/>
                <a:gd name="T27" fmla="*/ 2147483647 h 52"/>
                <a:gd name="T28" fmla="*/ 2147483647 w 249"/>
                <a:gd name="T29" fmla="*/ 2147483647 h 52"/>
                <a:gd name="T30" fmla="*/ 2147483647 w 249"/>
                <a:gd name="T31" fmla="*/ 2147483647 h 52"/>
                <a:gd name="T32" fmla="*/ 2147483647 w 249"/>
                <a:gd name="T33" fmla="*/ 2147483647 h 52"/>
                <a:gd name="T34" fmla="*/ 2147483647 w 249"/>
                <a:gd name="T35" fmla="*/ 2147483647 h 52"/>
                <a:gd name="T36" fmla="*/ 2147483647 w 249"/>
                <a:gd name="T37" fmla="*/ 2147483647 h 52"/>
                <a:gd name="T38" fmla="*/ 2147483647 w 249"/>
                <a:gd name="T39" fmla="*/ 2147483647 h 52"/>
                <a:gd name="T40" fmla="*/ 2147483647 w 249"/>
                <a:gd name="T41" fmla="*/ 2147483647 h 52"/>
                <a:gd name="T42" fmla="*/ 2147483647 w 249"/>
                <a:gd name="T43" fmla="*/ 2147483647 h 52"/>
                <a:gd name="T44" fmla="*/ 2147483647 w 249"/>
                <a:gd name="T45" fmla="*/ 2147483647 h 52"/>
                <a:gd name="T46" fmla="*/ 2147483647 w 249"/>
                <a:gd name="T47" fmla="*/ 2147483647 h 52"/>
                <a:gd name="T48" fmla="*/ 2147483647 w 249"/>
                <a:gd name="T49" fmla="*/ 2147483647 h 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49" h="52">
                  <a:moveTo>
                    <a:pt x="33" y="41"/>
                  </a:moveTo>
                  <a:cubicBezTo>
                    <a:pt x="23" y="47"/>
                    <a:pt x="12" y="52"/>
                    <a:pt x="0" y="49"/>
                  </a:cubicBezTo>
                  <a:cubicBezTo>
                    <a:pt x="0" y="45"/>
                    <a:pt x="5" y="45"/>
                    <a:pt x="5" y="42"/>
                  </a:cubicBezTo>
                  <a:cubicBezTo>
                    <a:pt x="6" y="38"/>
                    <a:pt x="6" y="35"/>
                    <a:pt x="7" y="32"/>
                  </a:cubicBezTo>
                  <a:cubicBezTo>
                    <a:pt x="19" y="23"/>
                    <a:pt x="32" y="17"/>
                    <a:pt x="45" y="12"/>
                  </a:cubicBezTo>
                  <a:cubicBezTo>
                    <a:pt x="67" y="4"/>
                    <a:pt x="88" y="0"/>
                    <a:pt x="111" y="2"/>
                  </a:cubicBezTo>
                  <a:cubicBezTo>
                    <a:pt x="124" y="3"/>
                    <a:pt x="138" y="2"/>
                    <a:pt x="152" y="2"/>
                  </a:cubicBezTo>
                  <a:cubicBezTo>
                    <a:pt x="158" y="2"/>
                    <a:pt x="163" y="3"/>
                    <a:pt x="167" y="5"/>
                  </a:cubicBezTo>
                  <a:cubicBezTo>
                    <a:pt x="176" y="10"/>
                    <a:pt x="185" y="15"/>
                    <a:pt x="196" y="15"/>
                  </a:cubicBezTo>
                  <a:cubicBezTo>
                    <a:pt x="198" y="15"/>
                    <a:pt x="201" y="17"/>
                    <a:pt x="204" y="18"/>
                  </a:cubicBezTo>
                  <a:cubicBezTo>
                    <a:pt x="217" y="25"/>
                    <a:pt x="230" y="32"/>
                    <a:pt x="243" y="39"/>
                  </a:cubicBezTo>
                  <a:cubicBezTo>
                    <a:pt x="245" y="40"/>
                    <a:pt x="246" y="42"/>
                    <a:pt x="249" y="45"/>
                  </a:cubicBezTo>
                  <a:cubicBezTo>
                    <a:pt x="246" y="45"/>
                    <a:pt x="245" y="45"/>
                    <a:pt x="244" y="44"/>
                  </a:cubicBezTo>
                  <a:cubicBezTo>
                    <a:pt x="238" y="42"/>
                    <a:pt x="233" y="40"/>
                    <a:pt x="227" y="38"/>
                  </a:cubicBezTo>
                  <a:cubicBezTo>
                    <a:pt x="224" y="37"/>
                    <a:pt x="221" y="35"/>
                    <a:pt x="218" y="33"/>
                  </a:cubicBezTo>
                  <a:cubicBezTo>
                    <a:pt x="215" y="31"/>
                    <a:pt x="212" y="28"/>
                    <a:pt x="208" y="27"/>
                  </a:cubicBezTo>
                  <a:cubicBezTo>
                    <a:pt x="185" y="17"/>
                    <a:pt x="162" y="10"/>
                    <a:pt x="137" y="11"/>
                  </a:cubicBezTo>
                  <a:cubicBezTo>
                    <a:pt x="124" y="11"/>
                    <a:pt x="110" y="11"/>
                    <a:pt x="97" y="11"/>
                  </a:cubicBezTo>
                  <a:cubicBezTo>
                    <a:pt x="90" y="11"/>
                    <a:pt x="84" y="12"/>
                    <a:pt x="77" y="14"/>
                  </a:cubicBezTo>
                  <a:cubicBezTo>
                    <a:pt x="63" y="18"/>
                    <a:pt x="49" y="21"/>
                    <a:pt x="35" y="28"/>
                  </a:cubicBezTo>
                  <a:cubicBezTo>
                    <a:pt x="32" y="29"/>
                    <a:pt x="29" y="30"/>
                    <a:pt x="25" y="31"/>
                  </a:cubicBezTo>
                  <a:cubicBezTo>
                    <a:pt x="20" y="32"/>
                    <a:pt x="14" y="34"/>
                    <a:pt x="12" y="39"/>
                  </a:cubicBezTo>
                  <a:cubicBezTo>
                    <a:pt x="13" y="43"/>
                    <a:pt x="16" y="44"/>
                    <a:pt x="19" y="43"/>
                  </a:cubicBezTo>
                  <a:cubicBezTo>
                    <a:pt x="24" y="41"/>
                    <a:pt x="28" y="40"/>
                    <a:pt x="33" y="41"/>
                  </a:cubicBezTo>
                  <a:cubicBezTo>
                    <a:pt x="33" y="41"/>
                    <a:pt x="33" y="41"/>
                    <a:pt x="3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06" name="Freeform 18"/>
            <p:cNvSpPr>
              <a:spLocks noChangeArrowheads="1"/>
            </p:cNvSpPr>
            <p:nvPr/>
          </p:nvSpPr>
          <p:spPr bwMode="auto">
            <a:xfrm>
              <a:off x="3254375" y="5305425"/>
              <a:ext cx="180975" cy="153987"/>
            </a:xfrm>
            <a:custGeom>
              <a:avLst/>
              <a:gdLst>
                <a:gd name="T0" fmla="*/ 2147483647 w 64"/>
                <a:gd name="T1" fmla="*/ 2147483647 h 55"/>
                <a:gd name="T2" fmla="*/ 0 w 64"/>
                <a:gd name="T3" fmla="*/ 2147483647 h 55"/>
                <a:gd name="T4" fmla="*/ 2147483647 w 64"/>
                <a:gd name="T5" fmla="*/ 0 h 55"/>
                <a:gd name="T6" fmla="*/ 2147483647 w 64"/>
                <a:gd name="T7" fmla="*/ 2147483647 h 55"/>
                <a:gd name="T8" fmla="*/ 2147483647 w 64"/>
                <a:gd name="T9" fmla="*/ 2147483647 h 55"/>
                <a:gd name="T10" fmla="*/ 2147483647 w 64"/>
                <a:gd name="T11" fmla="*/ 2147483647 h 55"/>
                <a:gd name="T12" fmla="*/ 2147483647 w 64"/>
                <a:gd name="T13" fmla="*/ 2147483647 h 55"/>
                <a:gd name="T14" fmla="*/ 2147483647 w 64"/>
                <a:gd name="T15" fmla="*/ 2147483647 h 55"/>
                <a:gd name="T16" fmla="*/ 2147483647 w 64"/>
                <a:gd name="T17" fmla="*/ 2147483647 h 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4" h="55">
                  <a:moveTo>
                    <a:pt x="15" y="55"/>
                  </a:moveTo>
                  <a:cubicBezTo>
                    <a:pt x="10" y="48"/>
                    <a:pt x="5" y="42"/>
                    <a:pt x="0" y="36"/>
                  </a:cubicBezTo>
                  <a:cubicBezTo>
                    <a:pt x="16" y="22"/>
                    <a:pt x="33" y="9"/>
                    <a:pt x="53" y="0"/>
                  </a:cubicBezTo>
                  <a:cubicBezTo>
                    <a:pt x="54" y="2"/>
                    <a:pt x="55" y="3"/>
                    <a:pt x="55" y="5"/>
                  </a:cubicBezTo>
                  <a:cubicBezTo>
                    <a:pt x="57" y="13"/>
                    <a:pt x="59" y="22"/>
                    <a:pt x="61" y="30"/>
                  </a:cubicBezTo>
                  <a:cubicBezTo>
                    <a:pt x="61" y="32"/>
                    <a:pt x="63" y="34"/>
                    <a:pt x="63" y="36"/>
                  </a:cubicBezTo>
                  <a:cubicBezTo>
                    <a:pt x="64" y="48"/>
                    <a:pt x="64" y="51"/>
                    <a:pt x="51" y="50"/>
                  </a:cubicBezTo>
                  <a:cubicBezTo>
                    <a:pt x="46" y="50"/>
                    <a:pt x="42" y="51"/>
                    <a:pt x="37" y="53"/>
                  </a:cubicBezTo>
                  <a:cubicBezTo>
                    <a:pt x="30" y="55"/>
                    <a:pt x="23" y="55"/>
                    <a:pt x="15" y="55"/>
                  </a:cubicBezTo>
                  <a:close/>
                </a:path>
              </a:pathLst>
            </a:custGeom>
            <a:solidFill>
              <a:srgbClr val="BB75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07" name="Freeform 19"/>
            <p:cNvSpPr>
              <a:spLocks noChangeArrowheads="1"/>
            </p:cNvSpPr>
            <p:nvPr/>
          </p:nvSpPr>
          <p:spPr bwMode="auto">
            <a:xfrm>
              <a:off x="3348038" y="4489450"/>
              <a:ext cx="336550" cy="193675"/>
            </a:xfrm>
            <a:custGeom>
              <a:avLst/>
              <a:gdLst>
                <a:gd name="T0" fmla="*/ 2147483647 w 120"/>
                <a:gd name="T1" fmla="*/ 2147483647 h 69"/>
                <a:gd name="T2" fmla="*/ 2147483647 w 120"/>
                <a:gd name="T3" fmla="*/ 2147483647 h 69"/>
                <a:gd name="T4" fmla="*/ 2147483647 w 120"/>
                <a:gd name="T5" fmla="*/ 2147483647 h 69"/>
                <a:gd name="T6" fmla="*/ 2147483647 w 120"/>
                <a:gd name="T7" fmla="*/ 2147483647 h 69"/>
                <a:gd name="T8" fmla="*/ 2147483647 w 120"/>
                <a:gd name="T9" fmla="*/ 2147483647 h 69"/>
                <a:gd name="T10" fmla="*/ 2147483647 w 120"/>
                <a:gd name="T11" fmla="*/ 2147483647 h 69"/>
                <a:gd name="T12" fmla="*/ 2147483647 w 120"/>
                <a:gd name="T13" fmla="*/ 2147483647 h 69"/>
                <a:gd name="T14" fmla="*/ 2147483647 w 120"/>
                <a:gd name="T15" fmla="*/ 2147483647 h 69"/>
                <a:gd name="T16" fmla="*/ 0 w 120"/>
                <a:gd name="T17" fmla="*/ 2147483647 h 69"/>
                <a:gd name="T18" fmla="*/ 2147483647 w 120"/>
                <a:gd name="T19" fmla="*/ 2147483647 h 69"/>
                <a:gd name="T20" fmla="*/ 2147483647 w 120"/>
                <a:gd name="T21" fmla="*/ 2147483647 h 69"/>
                <a:gd name="T22" fmla="*/ 2147483647 w 120"/>
                <a:gd name="T23" fmla="*/ 2147483647 h 69"/>
                <a:gd name="T24" fmla="*/ 2147483647 w 120"/>
                <a:gd name="T25" fmla="*/ 2147483647 h 69"/>
                <a:gd name="T26" fmla="*/ 2147483647 w 120"/>
                <a:gd name="T27" fmla="*/ 0 h 69"/>
                <a:gd name="T28" fmla="*/ 2147483647 w 120"/>
                <a:gd name="T29" fmla="*/ 2147483647 h 6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0" h="69">
                  <a:moveTo>
                    <a:pt x="114" y="1"/>
                  </a:moveTo>
                  <a:cubicBezTo>
                    <a:pt x="116" y="4"/>
                    <a:pt x="118" y="7"/>
                    <a:pt x="120" y="10"/>
                  </a:cubicBezTo>
                  <a:cubicBezTo>
                    <a:pt x="119" y="11"/>
                    <a:pt x="118" y="11"/>
                    <a:pt x="117" y="11"/>
                  </a:cubicBezTo>
                  <a:cubicBezTo>
                    <a:pt x="109" y="8"/>
                    <a:pt x="101" y="8"/>
                    <a:pt x="92" y="13"/>
                  </a:cubicBezTo>
                  <a:cubicBezTo>
                    <a:pt x="89" y="15"/>
                    <a:pt x="85" y="15"/>
                    <a:pt x="81" y="17"/>
                  </a:cubicBezTo>
                  <a:cubicBezTo>
                    <a:pt x="78" y="18"/>
                    <a:pt x="74" y="18"/>
                    <a:pt x="71" y="20"/>
                  </a:cubicBezTo>
                  <a:cubicBezTo>
                    <a:pt x="58" y="27"/>
                    <a:pt x="44" y="34"/>
                    <a:pt x="30" y="42"/>
                  </a:cubicBezTo>
                  <a:cubicBezTo>
                    <a:pt x="26" y="44"/>
                    <a:pt x="22" y="48"/>
                    <a:pt x="18" y="52"/>
                  </a:cubicBezTo>
                  <a:cubicBezTo>
                    <a:pt x="12" y="57"/>
                    <a:pt x="7" y="63"/>
                    <a:pt x="0" y="69"/>
                  </a:cubicBezTo>
                  <a:cubicBezTo>
                    <a:pt x="3" y="60"/>
                    <a:pt x="9" y="50"/>
                    <a:pt x="15" y="44"/>
                  </a:cubicBezTo>
                  <a:cubicBezTo>
                    <a:pt x="23" y="35"/>
                    <a:pt x="32" y="27"/>
                    <a:pt x="40" y="19"/>
                  </a:cubicBezTo>
                  <a:cubicBezTo>
                    <a:pt x="44" y="16"/>
                    <a:pt x="48" y="13"/>
                    <a:pt x="52" y="11"/>
                  </a:cubicBezTo>
                  <a:cubicBezTo>
                    <a:pt x="56" y="10"/>
                    <a:pt x="60" y="9"/>
                    <a:pt x="63" y="7"/>
                  </a:cubicBezTo>
                  <a:cubicBezTo>
                    <a:pt x="73" y="1"/>
                    <a:pt x="84" y="0"/>
                    <a:pt x="96" y="0"/>
                  </a:cubicBezTo>
                  <a:cubicBezTo>
                    <a:pt x="101" y="1"/>
                    <a:pt x="107" y="1"/>
                    <a:pt x="1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08" name="Freeform 20"/>
            <p:cNvSpPr>
              <a:spLocks noChangeArrowheads="1"/>
            </p:cNvSpPr>
            <p:nvPr/>
          </p:nvSpPr>
          <p:spPr bwMode="auto">
            <a:xfrm>
              <a:off x="2225675" y="4102100"/>
              <a:ext cx="268288" cy="114300"/>
            </a:xfrm>
            <a:custGeom>
              <a:avLst/>
              <a:gdLst>
                <a:gd name="T0" fmla="*/ 2147483647 w 96"/>
                <a:gd name="T1" fmla="*/ 0 h 41"/>
                <a:gd name="T2" fmla="*/ 2147483647 w 96"/>
                <a:gd name="T3" fmla="*/ 2147483647 h 41"/>
                <a:gd name="T4" fmla="*/ 2147483647 w 96"/>
                <a:gd name="T5" fmla="*/ 2147483647 h 41"/>
                <a:gd name="T6" fmla="*/ 2147483647 w 96"/>
                <a:gd name="T7" fmla="*/ 2147483647 h 41"/>
                <a:gd name="T8" fmla="*/ 2147483647 w 96"/>
                <a:gd name="T9" fmla="*/ 2147483647 h 41"/>
                <a:gd name="T10" fmla="*/ 2147483647 w 96"/>
                <a:gd name="T11" fmla="*/ 2147483647 h 41"/>
                <a:gd name="T12" fmla="*/ 2147483647 w 96"/>
                <a:gd name="T13" fmla="*/ 2147483647 h 41"/>
                <a:gd name="T14" fmla="*/ 2147483647 w 96"/>
                <a:gd name="T15" fmla="*/ 2147483647 h 41"/>
                <a:gd name="T16" fmla="*/ 2147483647 w 96"/>
                <a:gd name="T17" fmla="*/ 2147483647 h 41"/>
                <a:gd name="T18" fmla="*/ 2147483647 w 96"/>
                <a:gd name="T19" fmla="*/ 2147483647 h 41"/>
                <a:gd name="T20" fmla="*/ 2147483647 w 96"/>
                <a:gd name="T21" fmla="*/ 2147483647 h 41"/>
                <a:gd name="T22" fmla="*/ 2147483647 w 96"/>
                <a:gd name="T23" fmla="*/ 0 h 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6" h="41">
                  <a:moveTo>
                    <a:pt x="96" y="0"/>
                  </a:moveTo>
                  <a:cubicBezTo>
                    <a:pt x="89" y="11"/>
                    <a:pt x="83" y="20"/>
                    <a:pt x="77" y="30"/>
                  </a:cubicBezTo>
                  <a:cubicBezTo>
                    <a:pt x="72" y="32"/>
                    <a:pt x="66" y="33"/>
                    <a:pt x="60" y="34"/>
                  </a:cubicBezTo>
                  <a:cubicBezTo>
                    <a:pt x="48" y="36"/>
                    <a:pt x="36" y="37"/>
                    <a:pt x="23" y="38"/>
                  </a:cubicBezTo>
                  <a:cubicBezTo>
                    <a:pt x="20" y="38"/>
                    <a:pt x="18" y="40"/>
                    <a:pt x="15" y="40"/>
                  </a:cubicBezTo>
                  <a:cubicBezTo>
                    <a:pt x="12" y="41"/>
                    <a:pt x="9" y="41"/>
                    <a:pt x="6" y="41"/>
                  </a:cubicBezTo>
                  <a:cubicBezTo>
                    <a:pt x="4" y="41"/>
                    <a:pt x="3" y="40"/>
                    <a:pt x="1" y="39"/>
                  </a:cubicBezTo>
                  <a:cubicBezTo>
                    <a:pt x="0" y="38"/>
                    <a:pt x="2" y="36"/>
                    <a:pt x="5" y="35"/>
                  </a:cubicBezTo>
                  <a:cubicBezTo>
                    <a:pt x="18" y="34"/>
                    <a:pt x="31" y="30"/>
                    <a:pt x="43" y="24"/>
                  </a:cubicBezTo>
                  <a:cubicBezTo>
                    <a:pt x="44" y="24"/>
                    <a:pt x="46" y="23"/>
                    <a:pt x="48" y="23"/>
                  </a:cubicBezTo>
                  <a:cubicBezTo>
                    <a:pt x="63" y="18"/>
                    <a:pt x="77" y="12"/>
                    <a:pt x="90" y="2"/>
                  </a:cubicBezTo>
                  <a:cubicBezTo>
                    <a:pt x="91" y="2"/>
                    <a:pt x="92" y="1"/>
                    <a:pt x="9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09" name="Freeform 21"/>
            <p:cNvSpPr>
              <a:spLocks noChangeArrowheads="1"/>
            </p:cNvSpPr>
            <p:nvPr/>
          </p:nvSpPr>
          <p:spPr bwMode="auto">
            <a:xfrm>
              <a:off x="3246438" y="4533900"/>
              <a:ext cx="174625" cy="238125"/>
            </a:xfrm>
            <a:custGeom>
              <a:avLst/>
              <a:gdLst>
                <a:gd name="T0" fmla="*/ 2147483647 w 62"/>
                <a:gd name="T1" fmla="*/ 2147483647 h 85"/>
                <a:gd name="T2" fmla="*/ 2147483647 w 62"/>
                <a:gd name="T3" fmla="*/ 2147483647 h 85"/>
                <a:gd name="T4" fmla="*/ 2147483647 w 62"/>
                <a:gd name="T5" fmla="*/ 2147483647 h 85"/>
                <a:gd name="T6" fmla="*/ 2147483647 w 62"/>
                <a:gd name="T7" fmla="*/ 2147483647 h 85"/>
                <a:gd name="T8" fmla="*/ 2147483647 w 62"/>
                <a:gd name="T9" fmla="*/ 2147483647 h 85"/>
                <a:gd name="T10" fmla="*/ 2147483647 w 62"/>
                <a:gd name="T11" fmla="*/ 2147483647 h 85"/>
                <a:gd name="T12" fmla="*/ 2147483647 w 62"/>
                <a:gd name="T13" fmla="*/ 2147483647 h 85"/>
                <a:gd name="T14" fmla="*/ 2147483647 w 62"/>
                <a:gd name="T15" fmla="*/ 2147483647 h 85"/>
                <a:gd name="T16" fmla="*/ 2147483647 w 62"/>
                <a:gd name="T17" fmla="*/ 2147483647 h 85"/>
                <a:gd name="T18" fmla="*/ 2147483647 w 62"/>
                <a:gd name="T19" fmla="*/ 2147483647 h 85"/>
                <a:gd name="T20" fmla="*/ 2147483647 w 62"/>
                <a:gd name="T21" fmla="*/ 2147483647 h 8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2" h="85">
                  <a:moveTo>
                    <a:pt x="62" y="1"/>
                  </a:moveTo>
                  <a:cubicBezTo>
                    <a:pt x="58" y="7"/>
                    <a:pt x="53" y="11"/>
                    <a:pt x="49" y="15"/>
                  </a:cubicBezTo>
                  <a:cubicBezTo>
                    <a:pt x="37" y="27"/>
                    <a:pt x="28" y="41"/>
                    <a:pt x="22" y="56"/>
                  </a:cubicBezTo>
                  <a:cubicBezTo>
                    <a:pt x="21" y="58"/>
                    <a:pt x="20" y="60"/>
                    <a:pt x="19" y="62"/>
                  </a:cubicBezTo>
                  <a:cubicBezTo>
                    <a:pt x="14" y="68"/>
                    <a:pt x="12" y="75"/>
                    <a:pt x="9" y="82"/>
                  </a:cubicBezTo>
                  <a:cubicBezTo>
                    <a:pt x="9" y="83"/>
                    <a:pt x="8" y="84"/>
                    <a:pt x="6" y="85"/>
                  </a:cubicBezTo>
                  <a:cubicBezTo>
                    <a:pt x="1" y="79"/>
                    <a:pt x="0" y="72"/>
                    <a:pt x="3" y="65"/>
                  </a:cubicBezTo>
                  <a:cubicBezTo>
                    <a:pt x="9" y="53"/>
                    <a:pt x="17" y="43"/>
                    <a:pt x="25" y="32"/>
                  </a:cubicBezTo>
                  <a:cubicBezTo>
                    <a:pt x="34" y="21"/>
                    <a:pt x="45" y="11"/>
                    <a:pt x="57" y="2"/>
                  </a:cubicBezTo>
                  <a:cubicBezTo>
                    <a:pt x="58" y="1"/>
                    <a:pt x="59" y="1"/>
                    <a:pt x="60" y="1"/>
                  </a:cubicBezTo>
                  <a:cubicBezTo>
                    <a:pt x="61" y="0"/>
                    <a:pt x="61" y="1"/>
                    <a:pt x="6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10" name="Freeform 22"/>
            <p:cNvSpPr>
              <a:spLocks noChangeArrowheads="1"/>
            </p:cNvSpPr>
            <p:nvPr/>
          </p:nvSpPr>
          <p:spPr bwMode="auto">
            <a:xfrm>
              <a:off x="2236788" y="4632325"/>
              <a:ext cx="271463" cy="541337"/>
            </a:xfrm>
            <a:custGeom>
              <a:avLst/>
              <a:gdLst>
                <a:gd name="T0" fmla="*/ 0 w 97"/>
                <a:gd name="T1" fmla="*/ 2147483647 h 193"/>
                <a:gd name="T2" fmla="*/ 2147483647 w 97"/>
                <a:gd name="T3" fmla="*/ 2147483647 h 193"/>
                <a:gd name="T4" fmla="*/ 2147483647 w 97"/>
                <a:gd name="T5" fmla="*/ 2147483647 h 193"/>
                <a:gd name="T6" fmla="*/ 2147483647 w 97"/>
                <a:gd name="T7" fmla="*/ 2147483647 h 193"/>
                <a:gd name="T8" fmla="*/ 2147483647 w 97"/>
                <a:gd name="T9" fmla="*/ 2147483647 h 193"/>
                <a:gd name="T10" fmla="*/ 2147483647 w 97"/>
                <a:gd name="T11" fmla="*/ 2147483647 h 193"/>
                <a:gd name="T12" fmla="*/ 2147483647 w 97"/>
                <a:gd name="T13" fmla="*/ 2147483647 h 193"/>
                <a:gd name="T14" fmla="*/ 2147483647 w 97"/>
                <a:gd name="T15" fmla="*/ 2147483647 h 193"/>
                <a:gd name="T16" fmla="*/ 2147483647 w 97"/>
                <a:gd name="T17" fmla="*/ 0 h 193"/>
                <a:gd name="T18" fmla="*/ 2147483647 w 97"/>
                <a:gd name="T19" fmla="*/ 2147483647 h 193"/>
                <a:gd name="T20" fmla="*/ 2147483647 w 97"/>
                <a:gd name="T21" fmla="*/ 2147483647 h 193"/>
                <a:gd name="T22" fmla="*/ 2147483647 w 97"/>
                <a:gd name="T23" fmla="*/ 2147483647 h 193"/>
                <a:gd name="T24" fmla="*/ 2147483647 w 97"/>
                <a:gd name="T25" fmla="*/ 2147483647 h 193"/>
                <a:gd name="T26" fmla="*/ 2147483647 w 97"/>
                <a:gd name="T27" fmla="*/ 2147483647 h 193"/>
                <a:gd name="T28" fmla="*/ 2147483647 w 97"/>
                <a:gd name="T29" fmla="*/ 2147483647 h 193"/>
                <a:gd name="T30" fmla="*/ 2147483647 w 97"/>
                <a:gd name="T31" fmla="*/ 2147483647 h 193"/>
                <a:gd name="T32" fmla="*/ 2147483647 w 97"/>
                <a:gd name="T33" fmla="*/ 2147483647 h 193"/>
                <a:gd name="T34" fmla="*/ 2147483647 w 97"/>
                <a:gd name="T35" fmla="*/ 2147483647 h 193"/>
                <a:gd name="T36" fmla="*/ 2147483647 w 97"/>
                <a:gd name="T37" fmla="*/ 2147483647 h 193"/>
                <a:gd name="T38" fmla="*/ 2147483647 w 97"/>
                <a:gd name="T39" fmla="*/ 2147483647 h 193"/>
                <a:gd name="T40" fmla="*/ 0 w 97"/>
                <a:gd name="T41" fmla="*/ 2147483647 h 19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7" h="193">
                  <a:moveTo>
                    <a:pt x="0" y="174"/>
                  </a:moveTo>
                  <a:cubicBezTo>
                    <a:pt x="1" y="171"/>
                    <a:pt x="2" y="167"/>
                    <a:pt x="3" y="164"/>
                  </a:cubicBezTo>
                  <a:cubicBezTo>
                    <a:pt x="7" y="148"/>
                    <a:pt x="11" y="131"/>
                    <a:pt x="16" y="115"/>
                  </a:cubicBezTo>
                  <a:cubicBezTo>
                    <a:pt x="19" y="102"/>
                    <a:pt x="23" y="90"/>
                    <a:pt x="27" y="77"/>
                  </a:cubicBezTo>
                  <a:cubicBezTo>
                    <a:pt x="28" y="73"/>
                    <a:pt x="30" y="68"/>
                    <a:pt x="31" y="63"/>
                  </a:cubicBezTo>
                  <a:cubicBezTo>
                    <a:pt x="33" y="51"/>
                    <a:pt x="39" y="40"/>
                    <a:pt x="44" y="29"/>
                  </a:cubicBezTo>
                  <a:cubicBezTo>
                    <a:pt x="45" y="27"/>
                    <a:pt x="47" y="24"/>
                    <a:pt x="49" y="22"/>
                  </a:cubicBezTo>
                  <a:cubicBezTo>
                    <a:pt x="51" y="19"/>
                    <a:pt x="55" y="17"/>
                    <a:pt x="56" y="14"/>
                  </a:cubicBezTo>
                  <a:cubicBezTo>
                    <a:pt x="59" y="6"/>
                    <a:pt x="66" y="3"/>
                    <a:pt x="73" y="0"/>
                  </a:cubicBezTo>
                  <a:cubicBezTo>
                    <a:pt x="81" y="5"/>
                    <a:pt x="88" y="10"/>
                    <a:pt x="97" y="15"/>
                  </a:cubicBezTo>
                  <a:cubicBezTo>
                    <a:pt x="93" y="19"/>
                    <a:pt x="89" y="22"/>
                    <a:pt x="84" y="24"/>
                  </a:cubicBezTo>
                  <a:cubicBezTo>
                    <a:pt x="73" y="29"/>
                    <a:pt x="65" y="38"/>
                    <a:pt x="55" y="44"/>
                  </a:cubicBezTo>
                  <a:cubicBezTo>
                    <a:pt x="54" y="45"/>
                    <a:pt x="54" y="46"/>
                    <a:pt x="53" y="47"/>
                  </a:cubicBezTo>
                  <a:cubicBezTo>
                    <a:pt x="46" y="55"/>
                    <a:pt x="48" y="63"/>
                    <a:pt x="58" y="67"/>
                  </a:cubicBezTo>
                  <a:cubicBezTo>
                    <a:pt x="59" y="68"/>
                    <a:pt x="59" y="68"/>
                    <a:pt x="61" y="69"/>
                  </a:cubicBezTo>
                  <a:cubicBezTo>
                    <a:pt x="62" y="75"/>
                    <a:pt x="59" y="82"/>
                    <a:pt x="59" y="89"/>
                  </a:cubicBezTo>
                  <a:cubicBezTo>
                    <a:pt x="58" y="97"/>
                    <a:pt x="57" y="105"/>
                    <a:pt x="57" y="112"/>
                  </a:cubicBezTo>
                  <a:cubicBezTo>
                    <a:pt x="57" y="129"/>
                    <a:pt x="57" y="146"/>
                    <a:pt x="57" y="163"/>
                  </a:cubicBezTo>
                  <a:cubicBezTo>
                    <a:pt x="57" y="173"/>
                    <a:pt x="55" y="182"/>
                    <a:pt x="52" y="191"/>
                  </a:cubicBezTo>
                  <a:cubicBezTo>
                    <a:pt x="46" y="193"/>
                    <a:pt x="42" y="193"/>
                    <a:pt x="37" y="191"/>
                  </a:cubicBezTo>
                  <a:cubicBezTo>
                    <a:pt x="24" y="187"/>
                    <a:pt x="12" y="182"/>
                    <a:pt x="0" y="174"/>
                  </a:cubicBezTo>
                  <a:close/>
                </a:path>
              </a:pathLst>
            </a:custGeom>
            <a:solidFill>
              <a:srgbClr val="2F75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11" name="Freeform 23"/>
            <p:cNvSpPr>
              <a:spLocks noChangeArrowheads="1"/>
            </p:cNvSpPr>
            <p:nvPr/>
          </p:nvSpPr>
          <p:spPr bwMode="auto">
            <a:xfrm>
              <a:off x="2225675" y="5173663"/>
              <a:ext cx="147638" cy="160337"/>
            </a:xfrm>
            <a:custGeom>
              <a:avLst/>
              <a:gdLst>
                <a:gd name="T0" fmla="*/ 2147483647 w 53"/>
                <a:gd name="T1" fmla="*/ 0 h 57"/>
                <a:gd name="T2" fmla="*/ 2147483647 w 53"/>
                <a:gd name="T3" fmla="*/ 2147483647 h 57"/>
                <a:gd name="T4" fmla="*/ 2147483647 w 53"/>
                <a:gd name="T5" fmla="*/ 2147483647 h 57"/>
                <a:gd name="T6" fmla="*/ 2147483647 w 53"/>
                <a:gd name="T7" fmla="*/ 2147483647 h 57"/>
                <a:gd name="T8" fmla="*/ 2147483647 w 53"/>
                <a:gd name="T9" fmla="*/ 2147483647 h 57"/>
                <a:gd name="T10" fmla="*/ 2147483647 w 53"/>
                <a:gd name="T11" fmla="*/ 2147483647 h 57"/>
                <a:gd name="T12" fmla="*/ 2147483647 w 53"/>
                <a:gd name="T13" fmla="*/ 2147483647 h 57"/>
                <a:gd name="T14" fmla="*/ 0 w 53"/>
                <a:gd name="T15" fmla="*/ 2147483647 h 57"/>
                <a:gd name="T16" fmla="*/ 2147483647 w 53"/>
                <a:gd name="T17" fmla="*/ 0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" h="57">
                  <a:moveTo>
                    <a:pt x="5" y="0"/>
                  </a:moveTo>
                  <a:cubicBezTo>
                    <a:pt x="18" y="5"/>
                    <a:pt x="30" y="12"/>
                    <a:pt x="44" y="14"/>
                  </a:cubicBezTo>
                  <a:cubicBezTo>
                    <a:pt x="47" y="20"/>
                    <a:pt x="46" y="25"/>
                    <a:pt x="46" y="31"/>
                  </a:cubicBezTo>
                  <a:cubicBezTo>
                    <a:pt x="45" y="38"/>
                    <a:pt x="46" y="45"/>
                    <a:pt x="52" y="50"/>
                  </a:cubicBezTo>
                  <a:cubicBezTo>
                    <a:pt x="53" y="51"/>
                    <a:pt x="53" y="52"/>
                    <a:pt x="53" y="54"/>
                  </a:cubicBezTo>
                  <a:cubicBezTo>
                    <a:pt x="35" y="55"/>
                    <a:pt x="18" y="57"/>
                    <a:pt x="2" y="48"/>
                  </a:cubicBezTo>
                  <a:cubicBezTo>
                    <a:pt x="1" y="47"/>
                    <a:pt x="1" y="45"/>
                    <a:pt x="1" y="44"/>
                  </a:cubicBezTo>
                  <a:cubicBezTo>
                    <a:pt x="0" y="33"/>
                    <a:pt x="0" y="23"/>
                    <a:pt x="0" y="12"/>
                  </a:cubicBezTo>
                  <a:cubicBezTo>
                    <a:pt x="0" y="8"/>
                    <a:pt x="1" y="4"/>
                    <a:pt x="5" y="0"/>
                  </a:cubicBezTo>
                  <a:close/>
                </a:path>
              </a:pathLst>
            </a:custGeom>
            <a:solidFill>
              <a:srgbClr val="2F75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12" name="Freeform 24"/>
            <p:cNvSpPr>
              <a:spLocks noChangeArrowheads="1"/>
            </p:cNvSpPr>
            <p:nvPr/>
          </p:nvSpPr>
          <p:spPr bwMode="auto">
            <a:xfrm>
              <a:off x="3148013" y="4654550"/>
              <a:ext cx="101600" cy="61912"/>
            </a:xfrm>
            <a:custGeom>
              <a:avLst/>
              <a:gdLst>
                <a:gd name="T0" fmla="*/ 2147483647 w 36"/>
                <a:gd name="T1" fmla="*/ 0 h 22"/>
                <a:gd name="T2" fmla="*/ 2147483647 w 36"/>
                <a:gd name="T3" fmla="*/ 2147483647 h 22"/>
                <a:gd name="T4" fmla="*/ 0 w 36"/>
                <a:gd name="T5" fmla="*/ 2147483647 h 22"/>
                <a:gd name="T6" fmla="*/ 2147483647 w 36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22">
                  <a:moveTo>
                    <a:pt x="36" y="0"/>
                  </a:moveTo>
                  <a:cubicBezTo>
                    <a:pt x="32" y="7"/>
                    <a:pt x="28" y="15"/>
                    <a:pt x="24" y="22"/>
                  </a:cubicBezTo>
                  <a:cubicBezTo>
                    <a:pt x="16" y="20"/>
                    <a:pt x="8" y="17"/>
                    <a:pt x="0" y="14"/>
                  </a:cubicBezTo>
                  <a:cubicBezTo>
                    <a:pt x="10" y="8"/>
                    <a:pt x="26" y="2"/>
                    <a:pt x="36" y="0"/>
                  </a:cubicBezTo>
                  <a:close/>
                </a:path>
              </a:pathLst>
            </a:custGeom>
            <a:solidFill>
              <a:srgbClr val="2F75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13" name="Freeform 25"/>
            <p:cNvSpPr>
              <a:spLocks noChangeArrowheads="1"/>
            </p:cNvSpPr>
            <p:nvPr/>
          </p:nvSpPr>
          <p:spPr bwMode="auto">
            <a:xfrm>
              <a:off x="2390775" y="4589463"/>
              <a:ext cx="30163" cy="34925"/>
            </a:xfrm>
            <a:custGeom>
              <a:avLst/>
              <a:gdLst>
                <a:gd name="T0" fmla="*/ 2147483647 w 11"/>
                <a:gd name="T1" fmla="*/ 0 h 12"/>
                <a:gd name="T2" fmla="*/ 2147483647 w 11"/>
                <a:gd name="T3" fmla="*/ 2147483647 h 12"/>
                <a:gd name="T4" fmla="*/ 0 w 11"/>
                <a:gd name="T5" fmla="*/ 2147483647 h 12"/>
                <a:gd name="T6" fmla="*/ 2147483647 w 11"/>
                <a:gd name="T7" fmla="*/ 0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" h="12">
                  <a:moveTo>
                    <a:pt x="4" y="0"/>
                  </a:moveTo>
                  <a:cubicBezTo>
                    <a:pt x="7" y="3"/>
                    <a:pt x="9" y="5"/>
                    <a:pt x="11" y="7"/>
                  </a:cubicBezTo>
                  <a:cubicBezTo>
                    <a:pt x="7" y="9"/>
                    <a:pt x="4" y="10"/>
                    <a:pt x="0" y="12"/>
                  </a:cubicBezTo>
                  <a:cubicBezTo>
                    <a:pt x="0" y="7"/>
                    <a:pt x="1" y="4"/>
                    <a:pt x="4" y="0"/>
                  </a:cubicBezTo>
                  <a:close/>
                </a:path>
              </a:pathLst>
            </a:custGeom>
            <a:solidFill>
              <a:srgbClr val="2F75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14" name="Freeform 26"/>
            <p:cNvSpPr>
              <a:spLocks noChangeArrowheads="1"/>
            </p:cNvSpPr>
            <p:nvPr/>
          </p:nvSpPr>
          <p:spPr bwMode="auto">
            <a:xfrm>
              <a:off x="3549650" y="4957763"/>
              <a:ext cx="3175" cy="4762"/>
            </a:xfrm>
            <a:custGeom>
              <a:avLst/>
              <a:gdLst>
                <a:gd name="T0" fmla="*/ 2147483647 w 1"/>
                <a:gd name="T1" fmla="*/ 2147483647 h 2"/>
                <a:gd name="T2" fmla="*/ 2147483647 w 1"/>
                <a:gd name="T3" fmla="*/ 0 h 2"/>
                <a:gd name="T4" fmla="*/ 0 w 1"/>
                <a:gd name="T5" fmla="*/ 2147483647 h 2"/>
                <a:gd name="T6" fmla="*/ 2147483647 w 1"/>
                <a:gd name="T7" fmla="*/ 2147483647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15" name="Freeform 27"/>
            <p:cNvSpPr>
              <a:spLocks noChangeArrowheads="1"/>
            </p:cNvSpPr>
            <p:nvPr/>
          </p:nvSpPr>
          <p:spPr bwMode="auto">
            <a:xfrm>
              <a:off x="2949575" y="4424363"/>
              <a:ext cx="288925" cy="163512"/>
            </a:xfrm>
            <a:custGeom>
              <a:avLst/>
              <a:gdLst>
                <a:gd name="T0" fmla="*/ 2147483647 w 103"/>
                <a:gd name="T1" fmla="*/ 2147483647 h 58"/>
                <a:gd name="T2" fmla="*/ 2147483647 w 103"/>
                <a:gd name="T3" fmla="*/ 2147483647 h 58"/>
                <a:gd name="T4" fmla="*/ 2147483647 w 103"/>
                <a:gd name="T5" fmla="*/ 2147483647 h 58"/>
                <a:gd name="T6" fmla="*/ 2147483647 w 103"/>
                <a:gd name="T7" fmla="*/ 2147483647 h 58"/>
                <a:gd name="T8" fmla="*/ 2147483647 w 103"/>
                <a:gd name="T9" fmla="*/ 2147483647 h 58"/>
                <a:gd name="T10" fmla="*/ 2147483647 w 103"/>
                <a:gd name="T11" fmla="*/ 2147483647 h 58"/>
                <a:gd name="T12" fmla="*/ 2147483647 w 103"/>
                <a:gd name="T13" fmla="*/ 2147483647 h 58"/>
                <a:gd name="T14" fmla="*/ 2147483647 w 103"/>
                <a:gd name="T15" fmla="*/ 2147483647 h 58"/>
                <a:gd name="T16" fmla="*/ 2147483647 w 103"/>
                <a:gd name="T17" fmla="*/ 2147483647 h 58"/>
                <a:gd name="T18" fmla="*/ 2147483647 w 103"/>
                <a:gd name="T19" fmla="*/ 2147483647 h 58"/>
                <a:gd name="T20" fmla="*/ 2147483647 w 103"/>
                <a:gd name="T21" fmla="*/ 2147483647 h 58"/>
                <a:gd name="T22" fmla="*/ 2147483647 w 103"/>
                <a:gd name="T23" fmla="*/ 0 h 58"/>
                <a:gd name="T24" fmla="*/ 2147483647 w 103"/>
                <a:gd name="T25" fmla="*/ 2147483647 h 58"/>
                <a:gd name="T26" fmla="*/ 2147483647 w 103"/>
                <a:gd name="T27" fmla="*/ 2147483647 h 58"/>
                <a:gd name="T28" fmla="*/ 2147483647 w 103"/>
                <a:gd name="T29" fmla="*/ 2147483647 h 58"/>
                <a:gd name="T30" fmla="*/ 2147483647 w 103"/>
                <a:gd name="T31" fmla="*/ 2147483647 h 5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3" h="58">
                  <a:moveTo>
                    <a:pt x="75" y="48"/>
                  </a:moveTo>
                  <a:cubicBezTo>
                    <a:pt x="70" y="51"/>
                    <a:pt x="65" y="53"/>
                    <a:pt x="60" y="55"/>
                  </a:cubicBezTo>
                  <a:cubicBezTo>
                    <a:pt x="57" y="57"/>
                    <a:pt x="54" y="58"/>
                    <a:pt x="51" y="58"/>
                  </a:cubicBezTo>
                  <a:cubicBezTo>
                    <a:pt x="43" y="58"/>
                    <a:pt x="35" y="58"/>
                    <a:pt x="27" y="58"/>
                  </a:cubicBezTo>
                  <a:cubicBezTo>
                    <a:pt x="24" y="58"/>
                    <a:pt x="20" y="57"/>
                    <a:pt x="17" y="55"/>
                  </a:cubicBezTo>
                  <a:cubicBezTo>
                    <a:pt x="16" y="54"/>
                    <a:pt x="15" y="52"/>
                    <a:pt x="13" y="52"/>
                  </a:cubicBezTo>
                  <a:cubicBezTo>
                    <a:pt x="0" y="46"/>
                    <a:pt x="0" y="37"/>
                    <a:pt x="3" y="23"/>
                  </a:cubicBezTo>
                  <a:cubicBezTo>
                    <a:pt x="4" y="20"/>
                    <a:pt x="6" y="16"/>
                    <a:pt x="8" y="12"/>
                  </a:cubicBezTo>
                  <a:cubicBezTo>
                    <a:pt x="19" y="12"/>
                    <a:pt x="30" y="12"/>
                    <a:pt x="40" y="12"/>
                  </a:cubicBezTo>
                  <a:cubicBezTo>
                    <a:pt x="50" y="12"/>
                    <a:pt x="59" y="13"/>
                    <a:pt x="67" y="9"/>
                  </a:cubicBezTo>
                  <a:cubicBezTo>
                    <a:pt x="69" y="8"/>
                    <a:pt x="70" y="8"/>
                    <a:pt x="71" y="8"/>
                  </a:cubicBezTo>
                  <a:cubicBezTo>
                    <a:pt x="82" y="9"/>
                    <a:pt x="91" y="6"/>
                    <a:pt x="100" y="0"/>
                  </a:cubicBezTo>
                  <a:cubicBezTo>
                    <a:pt x="103" y="4"/>
                    <a:pt x="101" y="8"/>
                    <a:pt x="99" y="10"/>
                  </a:cubicBezTo>
                  <a:cubicBezTo>
                    <a:pt x="93" y="15"/>
                    <a:pt x="91" y="21"/>
                    <a:pt x="89" y="28"/>
                  </a:cubicBezTo>
                  <a:cubicBezTo>
                    <a:pt x="88" y="30"/>
                    <a:pt x="87" y="32"/>
                    <a:pt x="86" y="35"/>
                  </a:cubicBezTo>
                  <a:cubicBezTo>
                    <a:pt x="82" y="40"/>
                    <a:pt x="78" y="44"/>
                    <a:pt x="75" y="48"/>
                  </a:cubicBezTo>
                  <a:close/>
                </a:path>
              </a:pathLst>
            </a:custGeom>
            <a:solidFill>
              <a:srgbClr val="FB65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16" name="Freeform 28"/>
            <p:cNvSpPr>
              <a:spLocks noChangeArrowheads="1"/>
            </p:cNvSpPr>
            <p:nvPr/>
          </p:nvSpPr>
          <p:spPr bwMode="auto">
            <a:xfrm>
              <a:off x="2441575" y="4360863"/>
              <a:ext cx="311150" cy="288925"/>
            </a:xfrm>
            <a:custGeom>
              <a:avLst/>
              <a:gdLst>
                <a:gd name="T0" fmla="*/ 2147483647 w 111"/>
                <a:gd name="T1" fmla="*/ 2147483647 h 103"/>
                <a:gd name="T2" fmla="*/ 2147483647 w 111"/>
                <a:gd name="T3" fmla="*/ 2147483647 h 103"/>
                <a:gd name="T4" fmla="*/ 2147483647 w 111"/>
                <a:gd name="T5" fmla="*/ 2147483647 h 103"/>
                <a:gd name="T6" fmla="*/ 2147483647 w 111"/>
                <a:gd name="T7" fmla="*/ 2147483647 h 103"/>
                <a:gd name="T8" fmla="*/ 2147483647 w 111"/>
                <a:gd name="T9" fmla="*/ 2147483647 h 103"/>
                <a:gd name="T10" fmla="*/ 2147483647 w 111"/>
                <a:gd name="T11" fmla="*/ 2147483647 h 103"/>
                <a:gd name="T12" fmla="*/ 2147483647 w 111"/>
                <a:gd name="T13" fmla="*/ 2147483647 h 10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" h="103">
                  <a:moveTo>
                    <a:pt x="106" y="42"/>
                  </a:moveTo>
                  <a:cubicBezTo>
                    <a:pt x="106" y="35"/>
                    <a:pt x="104" y="29"/>
                    <a:pt x="101" y="24"/>
                  </a:cubicBezTo>
                  <a:cubicBezTo>
                    <a:pt x="95" y="16"/>
                    <a:pt x="88" y="12"/>
                    <a:pt x="79" y="11"/>
                  </a:cubicBezTo>
                  <a:cubicBezTo>
                    <a:pt x="64" y="3"/>
                    <a:pt x="45" y="0"/>
                    <a:pt x="29" y="6"/>
                  </a:cubicBezTo>
                  <a:cubicBezTo>
                    <a:pt x="8" y="14"/>
                    <a:pt x="0" y="37"/>
                    <a:pt x="6" y="56"/>
                  </a:cubicBezTo>
                  <a:cubicBezTo>
                    <a:pt x="12" y="87"/>
                    <a:pt x="47" y="103"/>
                    <a:pt x="75" y="93"/>
                  </a:cubicBezTo>
                  <a:cubicBezTo>
                    <a:pt x="97" y="85"/>
                    <a:pt x="111" y="62"/>
                    <a:pt x="106" y="42"/>
                  </a:cubicBezTo>
                  <a:close/>
                </a:path>
              </a:pathLst>
            </a:custGeom>
            <a:solidFill>
              <a:srgbClr val="FB8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17" name="Freeform 29"/>
            <p:cNvSpPr>
              <a:spLocks noChangeArrowheads="1"/>
            </p:cNvSpPr>
            <p:nvPr/>
          </p:nvSpPr>
          <p:spPr bwMode="auto">
            <a:xfrm>
              <a:off x="3400425" y="4157663"/>
              <a:ext cx="196850" cy="247650"/>
            </a:xfrm>
            <a:custGeom>
              <a:avLst/>
              <a:gdLst>
                <a:gd name="T0" fmla="*/ 2147483647 w 70"/>
                <a:gd name="T1" fmla="*/ 2147483647 h 88"/>
                <a:gd name="T2" fmla="*/ 2147483647 w 70"/>
                <a:gd name="T3" fmla="*/ 0 h 88"/>
                <a:gd name="T4" fmla="*/ 2147483647 w 70"/>
                <a:gd name="T5" fmla="*/ 2147483647 h 88"/>
                <a:gd name="T6" fmla="*/ 2147483647 w 70"/>
                <a:gd name="T7" fmla="*/ 2147483647 h 88"/>
                <a:gd name="T8" fmla="*/ 2147483647 w 70"/>
                <a:gd name="T9" fmla="*/ 2147483647 h 88"/>
                <a:gd name="T10" fmla="*/ 2147483647 w 70"/>
                <a:gd name="T11" fmla="*/ 2147483647 h 88"/>
                <a:gd name="T12" fmla="*/ 2147483647 w 70"/>
                <a:gd name="T13" fmla="*/ 2147483647 h 88"/>
                <a:gd name="T14" fmla="*/ 2147483647 w 70"/>
                <a:gd name="T15" fmla="*/ 2147483647 h 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0" h="88">
                  <a:moveTo>
                    <a:pt x="69" y="32"/>
                  </a:moveTo>
                  <a:cubicBezTo>
                    <a:pt x="69" y="15"/>
                    <a:pt x="58" y="0"/>
                    <a:pt x="40" y="0"/>
                  </a:cubicBezTo>
                  <a:cubicBezTo>
                    <a:pt x="25" y="0"/>
                    <a:pt x="13" y="13"/>
                    <a:pt x="7" y="26"/>
                  </a:cubicBezTo>
                  <a:cubicBezTo>
                    <a:pt x="2" y="32"/>
                    <a:pt x="0" y="40"/>
                    <a:pt x="1" y="48"/>
                  </a:cubicBezTo>
                  <a:cubicBezTo>
                    <a:pt x="1" y="50"/>
                    <a:pt x="1" y="51"/>
                    <a:pt x="2" y="52"/>
                  </a:cubicBezTo>
                  <a:cubicBezTo>
                    <a:pt x="3" y="61"/>
                    <a:pt x="7" y="69"/>
                    <a:pt x="15" y="74"/>
                  </a:cubicBezTo>
                  <a:cubicBezTo>
                    <a:pt x="37" y="88"/>
                    <a:pt x="62" y="65"/>
                    <a:pt x="68" y="45"/>
                  </a:cubicBezTo>
                  <a:cubicBezTo>
                    <a:pt x="70" y="41"/>
                    <a:pt x="70" y="36"/>
                    <a:pt x="69" y="32"/>
                  </a:cubicBezTo>
                  <a:close/>
                </a:path>
              </a:pathLst>
            </a:custGeom>
            <a:solidFill>
              <a:srgbClr val="FB8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18" name="Freeform 30"/>
            <p:cNvSpPr>
              <a:spLocks noChangeArrowheads="1"/>
            </p:cNvSpPr>
            <p:nvPr/>
          </p:nvSpPr>
          <p:spPr bwMode="auto">
            <a:xfrm>
              <a:off x="3667125" y="2968625"/>
              <a:ext cx="112713" cy="266700"/>
            </a:xfrm>
            <a:custGeom>
              <a:avLst/>
              <a:gdLst>
                <a:gd name="T0" fmla="*/ 2147483647 w 40"/>
                <a:gd name="T1" fmla="*/ 2147483647 h 95"/>
                <a:gd name="T2" fmla="*/ 2147483647 w 40"/>
                <a:gd name="T3" fmla="*/ 2147483647 h 95"/>
                <a:gd name="T4" fmla="*/ 2147483647 w 40"/>
                <a:gd name="T5" fmla="*/ 2147483647 h 95"/>
                <a:gd name="T6" fmla="*/ 2147483647 w 40"/>
                <a:gd name="T7" fmla="*/ 2147483647 h 95"/>
                <a:gd name="T8" fmla="*/ 2147483647 w 40"/>
                <a:gd name="T9" fmla="*/ 2147483647 h 95"/>
                <a:gd name="T10" fmla="*/ 2147483647 w 40"/>
                <a:gd name="T11" fmla="*/ 2147483647 h 95"/>
                <a:gd name="T12" fmla="*/ 2147483647 w 40"/>
                <a:gd name="T13" fmla="*/ 2147483647 h 95"/>
                <a:gd name="T14" fmla="*/ 2147483647 w 40"/>
                <a:gd name="T15" fmla="*/ 2147483647 h 95"/>
                <a:gd name="T16" fmla="*/ 2147483647 w 40"/>
                <a:gd name="T17" fmla="*/ 2147483647 h 95"/>
                <a:gd name="T18" fmla="*/ 2147483647 w 40"/>
                <a:gd name="T19" fmla="*/ 2147483647 h 95"/>
                <a:gd name="T20" fmla="*/ 2147483647 w 40"/>
                <a:gd name="T21" fmla="*/ 2147483647 h 95"/>
                <a:gd name="T22" fmla="*/ 2147483647 w 40"/>
                <a:gd name="T23" fmla="*/ 2147483647 h 95"/>
                <a:gd name="T24" fmla="*/ 2147483647 w 40"/>
                <a:gd name="T25" fmla="*/ 2147483647 h 95"/>
                <a:gd name="T26" fmla="*/ 2147483647 w 40"/>
                <a:gd name="T27" fmla="*/ 2147483647 h 95"/>
                <a:gd name="T28" fmla="*/ 2147483647 w 40"/>
                <a:gd name="T29" fmla="*/ 2147483647 h 95"/>
                <a:gd name="T30" fmla="*/ 2147483647 w 40"/>
                <a:gd name="T31" fmla="*/ 2147483647 h 9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0" h="95">
                  <a:moveTo>
                    <a:pt x="40" y="13"/>
                  </a:moveTo>
                  <a:cubicBezTo>
                    <a:pt x="40" y="16"/>
                    <a:pt x="39" y="19"/>
                    <a:pt x="38" y="22"/>
                  </a:cubicBezTo>
                  <a:cubicBezTo>
                    <a:pt x="36" y="31"/>
                    <a:pt x="33" y="39"/>
                    <a:pt x="31" y="47"/>
                  </a:cubicBezTo>
                  <a:cubicBezTo>
                    <a:pt x="28" y="56"/>
                    <a:pt x="24" y="64"/>
                    <a:pt x="21" y="73"/>
                  </a:cubicBezTo>
                  <a:cubicBezTo>
                    <a:pt x="20" y="77"/>
                    <a:pt x="19" y="80"/>
                    <a:pt x="18" y="84"/>
                  </a:cubicBezTo>
                  <a:cubicBezTo>
                    <a:pt x="17" y="86"/>
                    <a:pt x="17" y="88"/>
                    <a:pt x="16" y="89"/>
                  </a:cubicBezTo>
                  <a:cubicBezTo>
                    <a:pt x="15" y="92"/>
                    <a:pt x="13" y="94"/>
                    <a:pt x="10" y="95"/>
                  </a:cubicBezTo>
                  <a:cubicBezTo>
                    <a:pt x="7" y="95"/>
                    <a:pt x="4" y="93"/>
                    <a:pt x="3" y="90"/>
                  </a:cubicBezTo>
                  <a:cubicBezTo>
                    <a:pt x="1" y="85"/>
                    <a:pt x="0" y="80"/>
                    <a:pt x="2" y="76"/>
                  </a:cubicBezTo>
                  <a:cubicBezTo>
                    <a:pt x="3" y="73"/>
                    <a:pt x="4" y="71"/>
                    <a:pt x="5" y="68"/>
                  </a:cubicBezTo>
                  <a:cubicBezTo>
                    <a:pt x="10" y="59"/>
                    <a:pt x="13" y="49"/>
                    <a:pt x="16" y="39"/>
                  </a:cubicBezTo>
                  <a:cubicBezTo>
                    <a:pt x="18" y="31"/>
                    <a:pt x="21" y="24"/>
                    <a:pt x="24" y="17"/>
                  </a:cubicBezTo>
                  <a:cubicBezTo>
                    <a:pt x="25" y="13"/>
                    <a:pt x="26" y="9"/>
                    <a:pt x="27" y="6"/>
                  </a:cubicBezTo>
                  <a:cubicBezTo>
                    <a:pt x="28" y="2"/>
                    <a:pt x="31" y="0"/>
                    <a:pt x="34" y="1"/>
                  </a:cubicBezTo>
                  <a:cubicBezTo>
                    <a:pt x="37" y="1"/>
                    <a:pt x="39" y="4"/>
                    <a:pt x="39" y="7"/>
                  </a:cubicBezTo>
                  <a:cubicBezTo>
                    <a:pt x="40" y="9"/>
                    <a:pt x="40" y="10"/>
                    <a:pt x="40" y="13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19" name="Freeform 31"/>
            <p:cNvSpPr>
              <a:spLocks noChangeArrowheads="1"/>
            </p:cNvSpPr>
            <p:nvPr/>
          </p:nvSpPr>
          <p:spPr bwMode="auto">
            <a:xfrm>
              <a:off x="3863975" y="3446463"/>
              <a:ext cx="284163" cy="63500"/>
            </a:xfrm>
            <a:custGeom>
              <a:avLst/>
              <a:gdLst>
                <a:gd name="T0" fmla="*/ 2147483647 w 101"/>
                <a:gd name="T1" fmla="*/ 2147483647 h 23"/>
                <a:gd name="T2" fmla="*/ 2147483647 w 101"/>
                <a:gd name="T3" fmla="*/ 2147483647 h 23"/>
                <a:gd name="T4" fmla="*/ 2147483647 w 101"/>
                <a:gd name="T5" fmla="*/ 2147483647 h 23"/>
                <a:gd name="T6" fmla="*/ 2147483647 w 101"/>
                <a:gd name="T7" fmla="*/ 2147483647 h 23"/>
                <a:gd name="T8" fmla="*/ 2147483647 w 101"/>
                <a:gd name="T9" fmla="*/ 2147483647 h 23"/>
                <a:gd name="T10" fmla="*/ 2147483647 w 101"/>
                <a:gd name="T11" fmla="*/ 2147483647 h 23"/>
                <a:gd name="T12" fmla="*/ 2147483647 w 101"/>
                <a:gd name="T13" fmla="*/ 2147483647 h 23"/>
                <a:gd name="T14" fmla="*/ 2147483647 w 101"/>
                <a:gd name="T15" fmla="*/ 0 h 23"/>
                <a:gd name="T16" fmla="*/ 2147483647 w 101"/>
                <a:gd name="T17" fmla="*/ 2147483647 h 23"/>
                <a:gd name="T18" fmla="*/ 2147483647 w 101"/>
                <a:gd name="T19" fmla="*/ 2147483647 h 23"/>
                <a:gd name="T20" fmla="*/ 2147483647 w 101"/>
                <a:gd name="T21" fmla="*/ 2147483647 h 23"/>
                <a:gd name="T22" fmla="*/ 2147483647 w 101"/>
                <a:gd name="T23" fmla="*/ 2147483647 h 23"/>
                <a:gd name="T24" fmla="*/ 2147483647 w 101"/>
                <a:gd name="T25" fmla="*/ 2147483647 h 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1" h="23">
                  <a:moveTo>
                    <a:pt x="35" y="22"/>
                  </a:moveTo>
                  <a:cubicBezTo>
                    <a:pt x="26" y="21"/>
                    <a:pt x="17" y="20"/>
                    <a:pt x="8" y="19"/>
                  </a:cubicBezTo>
                  <a:cubicBezTo>
                    <a:pt x="6" y="19"/>
                    <a:pt x="5" y="18"/>
                    <a:pt x="3" y="17"/>
                  </a:cubicBezTo>
                  <a:cubicBezTo>
                    <a:pt x="1" y="16"/>
                    <a:pt x="0" y="12"/>
                    <a:pt x="3" y="11"/>
                  </a:cubicBezTo>
                  <a:cubicBezTo>
                    <a:pt x="4" y="10"/>
                    <a:pt x="7" y="9"/>
                    <a:pt x="9" y="9"/>
                  </a:cubicBezTo>
                  <a:cubicBezTo>
                    <a:pt x="17" y="8"/>
                    <a:pt x="26" y="7"/>
                    <a:pt x="34" y="6"/>
                  </a:cubicBezTo>
                  <a:cubicBezTo>
                    <a:pt x="44" y="6"/>
                    <a:pt x="53" y="6"/>
                    <a:pt x="62" y="4"/>
                  </a:cubicBezTo>
                  <a:cubicBezTo>
                    <a:pt x="70" y="2"/>
                    <a:pt x="80" y="1"/>
                    <a:pt x="89" y="0"/>
                  </a:cubicBezTo>
                  <a:cubicBezTo>
                    <a:pt x="92" y="0"/>
                    <a:pt x="95" y="1"/>
                    <a:pt x="97" y="1"/>
                  </a:cubicBezTo>
                  <a:cubicBezTo>
                    <a:pt x="101" y="3"/>
                    <a:pt x="101" y="8"/>
                    <a:pt x="98" y="10"/>
                  </a:cubicBezTo>
                  <a:cubicBezTo>
                    <a:pt x="97" y="11"/>
                    <a:pt x="96" y="12"/>
                    <a:pt x="94" y="13"/>
                  </a:cubicBezTo>
                  <a:cubicBezTo>
                    <a:pt x="90" y="14"/>
                    <a:pt x="86" y="16"/>
                    <a:pt x="82" y="16"/>
                  </a:cubicBezTo>
                  <a:cubicBezTo>
                    <a:pt x="66" y="18"/>
                    <a:pt x="51" y="23"/>
                    <a:pt x="35" y="22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20" name="Freeform 32"/>
            <p:cNvSpPr>
              <a:spLocks noChangeArrowheads="1"/>
            </p:cNvSpPr>
            <p:nvPr/>
          </p:nvSpPr>
          <p:spPr bwMode="auto">
            <a:xfrm>
              <a:off x="3827463" y="3159125"/>
              <a:ext cx="211138" cy="138112"/>
            </a:xfrm>
            <a:custGeom>
              <a:avLst/>
              <a:gdLst>
                <a:gd name="T0" fmla="*/ 2147483647 w 75"/>
                <a:gd name="T1" fmla="*/ 0 h 49"/>
                <a:gd name="T2" fmla="*/ 2147483647 w 75"/>
                <a:gd name="T3" fmla="*/ 2147483647 h 49"/>
                <a:gd name="T4" fmla="*/ 2147483647 w 75"/>
                <a:gd name="T5" fmla="*/ 2147483647 h 49"/>
                <a:gd name="T6" fmla="*/ 2147483647 w 75"/>
                <a:gd name="T7" fmla="*/ 2147483647 h 49"/>
                <a:gd name="T8" fmla="*/ 2147483647 w 75"/>
                <a:gd name="T9" fmla="*/ 2147483647 h 49"/>
                <a:gd name="T10" fmla="*/ 2147483647 w 75"/>
                <a:gd name="T11" fmla="*/ 2147483647 h 49"/>
                <a:gd name="T12" fmla="*/ 2147483647 w 75"/>
                <a:gd name="T13" fmla="*/ 2147483647 h 49"/>
                <a:gd name="T14" fmla="*/ 2147483647 w 75"/>
                <a:gd name="T15" fmla="*/ 2147483647 h 49"/>
                <a:gd name="T16" fmla="*/ 2147483647 w 75"/>
                <a:gd name="T17" fmla="*/ 2147483647 h 49"/>
                <a:gd name="T18" fmla="*/ 2147483647 w 75"/>
                <a:gd name="T19" fmla="*/ 2147483647 h 49"/>
                <a:gd name="T20" fmla="*/ 2147483647 w 75"/>
                <a:gd name="T21" fmla="*/ 2147483647 h 49"/>
                <a:gd name="T22" fmla="*/ 2147483647 w 75"/>
                <a:gd name="T23" fmla="*/ 0 h 4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5" h="49">
                  <a:moveTo>
                    <a:pt x="67" y="0"/>
                  </a:moveTo>
                  <a:cubicBezTo>
                    <a:pt x="68" y="0"/>
                    <a:pt x="69" y="0"/>
                    <a:pt x="71" y="1"/>
                  </a:cubicBezTo>
                  <a:cubicBezTo>
                    <a:pt x="74" y="3"/>
                    <a:pt x="75" y="7"/>
                    <a:pt x="73" y="10"/>
                  </a:cubicBezTo>
                  <a:cubicBezTo>
                    <a:pt x="72" y="11"/>
                    <a:pt x="71" y="11"/>
                    <a:pt x="71" y="12"/>
                  </a:cubicBezTo>
                  <a:cubicBezTo>
                    <a:pt x="54" y="23"/>
                    <a:pt x="37" y="35"/>
                    <a:pt x="19" y="44"/>
                  </a:cubicBezTo>
                  <a:cubicBezTo>
                    <a:pt x="16" y="46"/>
                    <a:pt x="12" y="48"/>
                    <a:pt x="8" y="49"/>
                  </a:cubicBezTo>
                  <a:cubicBezTo>
                    <a:pt x="6" y="49"/>
                    <a:pt x="3" y="49"/>
                    <a:pt x="2" y="46"/>
                  </a:cubicBezTo>
                  <a:cubicBezTo>
                    <a:pt x="1" y="44"/>
                    <a:pt x="0" y="41"/>
                    <a:pt x="1" y="39"/>
                  </a:cubicBezTo>
                  <a:cubicBezTo>
                    <a:pt x="2" y="36"/>
                    <a:pt x="5" y="34"/>
                    <a:pt x="7" y="33"/>
                  </a:cubicBezTo>
                  <a:cubicBezTo>
                    <a:pt x="15" y="28"/>
                    <a:pt x="22" y="24"/>
                    <a:pt x="30" y="20"/>
                  </a:cubicBezTo>
                  <a:cubicBezTo>
                    <a:pt x="37" y="15"/>
                    <a:pt x="44" y="11"/>
                    <a:pt x="51" y="6"/>
                  </a:cubicBezTo>
                  <a:cubicBezTo>
                    <a:pt x="55" y="3"/>
                    <a:pt x="60" y="0"/>
                    <a:pt x="67" y="0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21" name="Freeform 33"/>
            <p:cNvSpPr>
              <a:spLocks noEditPoints="1" noChangeArrowheads="1"/>
            </p:cNvSpPr>
            <p:nvPr/>
          </p:nvSpPr>
          <p:spPr bwMode="auto">
            <a:xfrm>
              <a:off x="1893888" y="3070225"/>
              <a:ext cx="1841500" cy="2838450"/>
            </a:xfrm>
            <a:custGeom>
              <a:avLst/>
              <a:gdLst>
                <a:gd name="T0" fmla="*/ 2147483647 w 656"/>
                <a:gd name="T1" fmla="*/ 2147483647 h 1012"/>
                <a:gd name="T2" fmla="*/ 2147483647 w 656"/>
                <a:gd name="T3" fmla="*/ 2147483647 h 1012"/>
                <a:gd name="T4" fmla="*/ 2147483647 w 656"/>
                <a:gd name="T5" fmla="*/ 2147483647 h 1012"/>
                <a:gd name="T6" fmla="*/ 2147483647 w 656"/>
                <a:gd name="T7" fmla="*/ 2147483647 h 1012"/>
                <a:gd name="T8" fmla="*/ 2147483647 w 656"/>
                <a:gd name="T9" fmla="*/ 2147483647 h 1012"/>
                <a:gd name="T10" fmla="*/ 2147483647 w 656"/>
                <a:gd name="T11" fmla="*/ 2147483647 h 1012"/>
                <a:gd name="T12" fmla="*/ 2147483647 w 656"/>
                <a:gd name="T13" fmla="*/ 2147483647 h 1012"/>
                <a:gd name="T14" fmla="*/ 2147483647 w 656"/>
                <a:gd name="T15" fmla="*/ 2147483647 h 1012"/>
                <a:gd name="T16" fmla="*/ 2147483647 w 656"/>
                <a:gd name="T17" fmla="*/ 2147483647 h 1012"/>
                <a:gd name="T18" fmla="*/ 2147483647 w 656"/>
                <a:gd name="T19" fmla="*/ 2147483647 h 1012"/>
                <a:gd name="T20" fmla="*/ 2147483647 w 656"/>
                <a:gd name="T21" fmla="*/ 2147483647 h 1012"/>
                <a:gd name="T22" fmla="*/ 2147483647 w 656"/>
                <a:gd name="T23" fmla="*/ 2147483647 h 1012"/>
                <a:gd name="T24" fmla="*/ 2147483647 w 656"/>
                <a:gd name="T25" fmla="*/ 2147483647 h 1012"/>
                <a:gd name="T26" fmla="*/ 2147483647 w 656"/>
                <a:gd name="T27" fmla="*/ 2147483647 h 1012"/>
                <a:gd name="T28" fmla="*/ 2147483647 w 656"/>
                <a:gd name="T29" fmla="*/ 2147483647 h 1012"/>
                <a:gd name="T30" fmla="*/ 2147483647 w 656"/>
                <a:gd name="T31" fmla="*/ 2147483647 h 1012"/>
                <a:gd name="T32" fmla="*/ 2147483647 w 656"/>
                <a:gd name="T33" fmla="*/ 2147483647 h 1012"/>
                <a:gd name="T34" fmla="*/ 2147483647 w 656"/>
                <a:gd name="T35" fmla="*/ 2147483647 h 1012"/>
                <a:gd name="T36" fmla="*/ 2147483647 w 656"/>
                <a:gd name="T37" fmla="*/ 2147483647 h 1012"/>
                <a:gd name="T38" fmla="*/ 2147483647 w 656"/>
                <a:gd name="T39" fmla="*/ 2147483647 h 1012"/>
                <a:gd name="T40" fmla="*/ 2147483647 w 656"/>
                <a:gd name="T41" fmla="*/ 2147483647 h 1012"/>
                <a:gd name="T42" fmla="*/ 2147483647 w 656"/>
                <a:gd name="T43" fmla="*/ 2147483647 h 1012"/>
                <a:gd name="T44" fmla="*/ 2147483647 w 656"/>
                <a:gd name="T45" fmla="*/ 2147483647 h 1012"/>
                <a:gd name="T46" fmla="*/ 2147483647 w 656"/>
                <a:gd name="T47" fmla="*/ 2147483647 h 1012"/>
                <a:gd name="T48" fmla="*/ 2147483647 w 656"/>
                <a:gd name="T49" fmla="*/ 2147483647 h 1012"/>
                <a:gd name="T50" fmla="*/ 2147483647 w 656"/>
                <a:gd name="T51" fmla="*/ 2147483647 h 1012"/>
                <a:gd name="T52" fmla="*/ 2147483647 w 656"/>
                <a:gd name="T53" fmla="*/ 2147483647 h 1012"/>
                <a:gd name="T54" fmla="*/ 2147483647 w 656"/>
                <a:gd name="T55" fmla="*/ 2147483647 h 1012"/>
                <a:gd name="T56" fmla="*/ 2147483647 w 656"/>
                <a:gd name="T57" fmla="*/ 2147483647 h 1012"/>
                <a:gd name="T58" fmla="*/ 2147483647 w 656"/>
                <a:gd name="T59" fmla="*/ 2147483647 h 1012"/>
                <a:gd name="T60" fmla="*/ 2147483647 w 656"/>
                <a:gd name="T61" fmla="*/ 2147483647 h 1012"/>
                <a:gd name="T62" fmla="*/ 2147483647 w 656"/>
                <a:gd name="T63" fmla="*/ 2147483647 h 1012"/>
                <a:gd name="T64" fmla="*/ 2147483647 w 656"/>
                <a:gd name="T65" fmla="*/ 2147483647 h 1012"/>
                <a:gd name="T66" fmla="*/ 2147483647 w 656"/>
                <a:gd name="T67" fmla="*/ 2147483647 h 1012"/>
                <a:gd name="T68" fmla="*/ 2147483647 w 656"/>
                <a:gd name="T69" fmla="*/ 2147483647 h 1012"/>
                <a:gd name="T70" fmla="*/ 2147483647 w 656"/>
                <a:gd name="T71" fmla="*/ 2147483647 h 1012"/>
                <a:gd name="T72" fmla="*/ 2147483647 w 656"/>
                <a:gd name="T73" fmla="*/ 2147483647 h 1012"/>
                <a:gd name="T74" fmla="*/ 2147483647 w 656"/>
                <a:gd name="T75" fmla="*/ 2147483647 h 1012"/>
                <a:gd name="T76" fmla="*/ 2147483647 w 656"/>
                <a:gd name="T77" fmla="*/ 2147483647 h 1012"/>
                <a:gd name="T78" fmla="*/ 2147483647 w 656"/>
                <a:gd name="T79" fmla="*/ 2147483647 h 1012"/>
                <a:gd name="T80" fmla="*/ 2147483647 w 656"/>
                <a:gd name="T81" fmla="*/ 2147483647 h 1012"/>
                <a:gd name="T82" fmla="*/ 2147483647 w 656"/>
                <a:gd name="T83" fmla="*/ 2147483647 h 1012"/>
                <a:gd name="T84" fmla="*/ 2147483647 w 656"/>
                <a:gd name="T85" fmla="*/ 2147483647 h 1012"/>
                <a:gd name="T86" fmla="*/ 2147483647 w 656"/>
                <a:gd name="T87" fmla="*/ 2147483647 h 1012"/>
                <a:gd name="T88" fmla="*/ 2147483647 w 656"/>
                <a:gd name="T89" fmla="*/ 2147483647 h 1012"/>
                <a:gd name="T90" fmla="*/ 2147483647 w 656"/>
                <a:gd name="T91" fmla="*/ 2147483647 h 1012"/>
                <a:gd name="T92" fmla="*/ 2147483647 w 656"/>
                <a:gd name="T93" fmla="*/ 2147483647 h 1012"/>
                <a:gd name="T94" fmla="*/ 2147483647 w 656"/>
                <a:gd name="T95" fmla="*/ 2147483647 h 1012"/>
                <a:gd name="T96" fmla="*/ 2147483647 w 656"/>
                <a:gd name="T97" fmla="*/ 2147483647 h 1012"/>
                <a:gd name="T98" fmla="*/ 2147483647 w 656"/>
                <a:gd name="T99" fmla="*/ 2147483647 h 1012"/>
                <a:gd name="T100" fmla="*/ 2147483647 w 656"/>
                <a:gd name="T101" fmla="*/ 2147483647 h 1012"/>
                <a:gd name="T102" fmla="*/ 2147483647 w 656"/>
                <a:gd name="T103" fmla="*/ 2147483647 h 1012"/>
                <a:gd name="T104" fmla="*/ 2147483647 w 656"/>
                <a:gd name="T105" fmla="*/ 2147483647 h 1012"/>
                <a:gd name="T106" fmla="*/ 2147483647 w 656"/>
                <a:gd name="T107" fmla="*/ 2147483647 h 1012"/>
                <a:gd name="T108" fmla="*/ 2147483647 w 656"/>
                <a:gd name="T109" fmla="*/ 2147483647 h 1012"/>
                <a:gd name="T110" fmla="*/ 2147483647 w 656"/>
                <a:gd name="T111" fmla="*/ 2147483647 h 1012"/>
                <a:gd name="T112" fmla="*/ 2147483647 w 656"/>
                <a:gd name="T113" fmla="*/ 2147483647 h 1012"/>
                <a:gd name="T114" fmla="*/ 2147483647 w 656"/>
                <a:gd name="T115" fmla="*/ 2147483647 h 1012"/>
                <a:gd name="T116" fmla="*/ 2147483647 w 656"/>
                <a:gd name="T117" fmla="*/ 2147483647 h 1012"/>
                <a:gd name="T118" fmla="*/ 2147483647 w 656"/>
                <a:gd name="T119" fmla="*/ 2147483647 h 101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656" h="1012">
                  <a:moveTo>
                    <a:pt x="323" y="934"/>
                  </a:moveTo>
                  <a:cubicBezTo>
                    <a:pt x="320" y="934"/>
                    <a:pt x="319" y="934"/>
                    <a:pt x="318" y="934"/>
                  </a:cubicBezTo>
                  <a:cubicBezTo>
                    <a:pt x="308" y="939"/>
                    <a:pt x="298" y="940"/>
                    <a:pt x="287" y="940"/>
                  </a:cubicBezTo>
                  <a:cubicBezTo>
                    <a:pt x="280" y="940"/>
                    <a:pt x="272" y="940"/>
                    <a:pt x="264" y="940"/>
                  </a:cubicBezTo>
                  <a:cubicBezTo>
                    <a:pt x="261" y="940"/>
                    <a:pt x="258" y="940"/>
                    <a:pt x="255" y="939"/>
                  </a:cubicBezTo>
                  <a:cubicBezTo>
                    <a:pt x="247" y="937"/>
                    <a:pt x="239" y="936"/>
                    <a:pt x="230" y="936"/>
                  </a:cubicBezTo>
                  <a:cubicBezTo>
                    <a:pt x="229" y="936"/>
                    <a:pt x="227" y="936"/>
                    <a:pt x="225" y="935"/>
                  </a:cubicBezTo>
                  <a:cubicBezTo>
                    <a:pt x="214" y="930"/>
                    <a:pt x="201" y="926"/>
                    <a:pt x="191" y="919"/>
                  </a:cubicBezTo>
                  <a:cubicBezTo>
                    <a:pt x="187" y="916"/>
                    <a:pt x="184" y="914"/>
                    <a:pt x="180" y="912"/>
                  </a:cubicBezTo>
                  <a:cubicBezTo>
                    <a:pt x="163" y="902"/>
                    <a:pt x="150" y="888"/>
                    <a:pt x="137" y="874"/>
                  </a:cubicBezTo>
                  <a:cubicBezTo>
                    <a:pt x="134" y="871"/>
                    <a:pt x="132" y="867"/>
                    <a:pt x="130" y="863"/>
                  </a:cubicBezTo>
                  <a:cubicBezTo>
                    <a:pt x="125" y="848"/>
                    <a:pt x="121" y="833"/>
                    <a:pt x="121" y="817"/>
                  </a:cubicBezTo>
                  <a:cubicBezTo>
                    <a:pt x="120" y="816"/>
                    <a:pt x="120" y="815"/>
                    <a:pt x="119" y="815"/>
                  </a:cubicBezTo>
                  <a:cubicBezTo>
                    <a:pt x="106" y="810"/>
                    <a:pt x="104" y="808"/>
                    <a:pt x="104" y="794"/>
                  </a:cubicBezTo>
                  <a:cubicBezTo>
                    <a:pt x="104" y="785"/>
                    <a:pt x="104" y="777"/>
                    <a:pt x="104" y="768"/>
                  </a:cubicBezTo>
                  <a:cubicBezTo>
                    <a:pt x="104" y="761"/>
                    <a:pt x="104" y="755"/>
                    <a:pt x="107" y="749"/>
                  </a:cubicBezTo>
                  <a:cubicBezTo>
                    <a:pt x="109" y="744"/>
                    <a:pt x="108" y="740"/>
                    <a:pt x="104" y="737"/>
                  </a:cubicBezTo>
                  <a:cubicBezTo>
                    <a:pt x="100" y="733"/>
                    <a:pt x="95" y="728"/>
                    <a:pt x="89" y="724"/>
                  </a:cubicBezTo>
                  <a:cubicBezTo>
                    <a:pt x="80" y="719"/>
                    <a:pt x="76" y="711"/>
                    <a:pt x="76" y="701"/>
                  </a:cubicBezTo>
                  <a:cubicBezTo>
                    <a:pt x="76" y="686"/>
                    <a:pt x="79" y="673"/>
                    <a:pt x="86" y="661"/>
                  </a:cubicBezTo>
                  <a:cubicBezTo>
                    <a:pt x="93" y="651"/>
                    <a:pt x="99" y="641"/>
                    <a:pt x="106" y="631"/>
                  </a:cubicBezTo>
                  <a:cubicBezTo>
                    <a:pt x="109" y="626"/>
                    <a:pt x="114" y="622"/>
                    <a:pt x="118" y="618"/>
                  </a:cubicBezTo>
                  <a:cubicBezTo>
                    <a:pt x="126" y="610"/>
                    <a:pt x="134" y="603"/>
                    <a:pt x="140" y="593"/>
                  </a:cubicBezTo>
                  <a:cubicBezTo>
                    <a:pt x="142" y="589"/>
                    <a:pt x="146" y="586"/>
                    <a:pt x="150" y="583"/>
                  </a:cubicBezTo>
                  <a:cubicBezTo>
                    <a:pt x="153" y="580"/>
                    <a:pt x="155" y="576"/>
                    <a:pt x="156" y="572"/>
                  </a:cubicBezTo>
                  <a:cubicBezTo>
                    <a:pt x="161" y="559"/>
                    <a:pt x="165" y="546"/>
                    <a:pt x="171" y="531"/>
                  </a:cubicBezTo>
                  <a:cubicBezTo>
                    <a:pt x="163" y="522"/>
                    <a:pt x="154" y="514"/>
                    <a:pt x="145" y="505"/>
                  </a:cubicBezTo>
                  <a:cubicBezTo>
                    <a:pt x="139" y="504"/>
                    <a:pt x="132" y="500"/>
                    <a:pt x="126" y="501"/>
                  </a:cubicBezTo>
                  <a:cubicBezTo>
                    <a:pt x="116" y="501"/>
                    <a:pt x="108" y="496"/>
                    <a:pt x="98" y="496"/>
                  </a:cubicBezTo>
                  <a:cubicBezTo>
                    <a:pt x="97" y="496"/>
                    <a:pt x="96" y="495"/>
                    <a:pt x="96" y="495"/>
                  </a:cubicBezTo>
                  <a:cubicBezTo>
                    <a:pt x="88" y="487"/>
                    <a:pt x="75" y="483"/>
                    <a:pt x="71" y="472"/>
                  </a:cubicBezTo>
                  <a:cubicBezTo>
                    <a:pt x="69" y="471"/>
                    <a:pt x="69" y="471"/>
                    <a:pt x="68" y="470"/>
                  </a:cubicBezTo>
                  <a:cubicBezTo>
                    <a:pt x="61" y="467"/>
                    <a:pt x="52" y="467"/>
                    <a:pt x="47" y="459"/>
                  </a:cubicBezTo>
                  <a:cubicBezTo>
                    <a:pt x="39" y="447"/>
                    <a:pt x="29" y="435"/>
                    <a:pt x="29" y="418"/>
                  </a:cubicBezTo>
                  <a:cubicBezTo>
                    <a:pt x="29" y="406"/>
                    <a:pt x="28" y="393"/>
                    <a:pt x="29" y="380"/>
                  </a:cubicBezTo>
                  <a:cubicBezTo>
                    <a:pt x="31" y="368"/>
                    <a:pt x="34" y="356"/>
                    <a:pt x="37" y="343"/>
                  </a:cubicBezTo>
                  <a:cubicBezTo>
                    <a:pt x="38" y="339"/>
                    <a:pt x="41" y="336"/>
                    <a:pt x="43" y="332"/>
                  </a:cubicBezTo>
                  <a:cubicBezTo>
                    <a:pt x="45" y="329"/>
                    <a:pt x="47" y="325"/>
                    <a:pt x="50" y="321"/>
                  </a:cubicBezTo>
                  <a:cubicBezTo>
                    <a:pt x="44" y="321"/>
                    <a:pt x="40" y="321"/>
                    <a:pt x="35" y="320"/>
                  </a:cubicBezTo>
                  <a:cubicBezTo>
                    <a:pt x="25" y="318"/>
                    <a:pt x="16" y="313"/>
                    <a:pt x="6" y="308"/>
                  </a:cubicBezTo>
                  <a:cubicBezTo>
                    <a:pt x="3" y="306"/>
                    <a:pt x="1" y="303"/>
                    <a:pt x="1" y="298"/>
                  </a:cubicBezTo>
                  <a:cubicBezTo>
                    <a:pt x="0" y="286"/>
                    <a:pt x="2" y="274"/>
                    <a:pt x="5" y="262"/>
                  </a:cubicBezTo>
                  <a:cubicBezTo>
                    <a:pt x="6" y="259"/>
                    <a:pt x="7" y="256"/>
                    <a:pt x="9" y="254"/>
                  </a:cubicBezTo>
                  <a:cubicBezTo>
                    <a:pt x="16" y="243"/>
                    <a:pt x="23" y="232"/>
                    <a:pt x="33" y="223"/>
                  </a:cubicBezTo>
                  <a:cubicBezTo>
                    <a:pt x="35" y="221"/>
                    <a:pt x="36" y="220"/>
                    <a:pt x="37" y="218"/>
                  </a:cubicBezTo>
                  <a:cubicBezTo>
                    <a:pt x="46" y="204"/>
                    <a:pt x="59" y="195"/>
                    <a:pt x="72" y="185"/>
                  </a:cubicBezTo>
                  <a:cubicBezTo>
                    <a:pt x="73" y="184"/>
                    <a:pt x="73" y="183"/>
                    <a:pt x="74" y="182"/>
                  </a:cubicBezTo>
                  <a:cubicBezTo>
                    <a:pt x="73" y="181"/>
                    <a:pt x="71" y="179"/>
                    <a:pt x="69" y="179"/>
                  </a:cubicBezTo>
                  <a:cubicBezTo>
                    <a:pt x="65" y="177"/>
                    <a:pt x="61" y="176"/>
                    <a:pt x="57" y="175"/>
                  </a:cubicBezTo>
                  <a:cubicBezTo>
                    <a:pt x="42" y="172"/>
                    <a:pt x="36" y="155"/>
                    <a:pt x="43" y="142"/>
                  </a:cubicBezTo>
                  <a:cubicBezTo>
                    <a:pt x="44" y="142"/>
                    <a:pt x="44" y="141"/>
                    <a:pt x="44" y="141"/>
                  </a:cubicBezTo>
                  <a:cubicBezTo>
                    <a:pt x="50" y="128"/>
                    <a:pt x="59" y="118"/>
                    <a:pt x="72" y="111"/>
                  </a:cubicBezTo>
                  <a:cubicBezTo>
                    <a:pt x="74" y="110"/>
                    <a:pt x="75" y="108"/>
                    <a:pt x="77" y="107"/>
                  </a:cubicBezTo>
                  <a:cubicBezTo>
                    <a:pt x="86" y="98"/>
                    <a:pt x="97" y="92"/>
                    <a:pt x="110" y="93"/>
                  </a:cubicBezTo>
                  <a:cubicBezTo>
                    <a:pt x="113" y="94"/>
                    <a:pt x="117" y="93"/>
                    <a:pt x="120" y="92"/>
                  </a:cubicBezTo>
                  <a:cubicBezTo>
                    <a:pt x="139" y="88"/>
                    <a:pt x="157" y="90"/>
                    <a:pt x="175" y="94"/>
                  </a:cubicBezTo>
                  <a:cubicBezTo>
                    <a:pt x="176" y="92"/>
                    <a:pt x="177" y="88"/>
                    <a:pt x="178" y="85"/>
                  </a:cubicBezTo>
                  <a:cubicBezTo>
                    <a:pt x="180" y="83"/>
                    <a:pt x="183" y="81"/>
                    <a:pt x="184" y="78"/>
                  </a:cubicBezTo>
                  <a:cubicBezTo>
                    <a:pt x="190" y="68"/>
                    <a:pt x="198" y="61"/>
                    <a:pt x="208" y="54"/>
                  </a:cubicBezTo>
                  <a:cubicBezTo>
                    <a:pt x="209" y="53"/>
                    <a:pt x="210" y="52"/>
                    <a:pt x="211" y="51"/>
                  </a:cubicBezTo>
                  <a:cubicBezTo>
                    <a:pt x="221" y="39"/>
                    <a:pt x="232" y="32"/>
                    <a:pt x="245" y="27"/>
                  </a:cubicBezTo>
                  <a:cubicBezTo>
                    <a:pt x="258" y="21"/>
                    <a:pt x="270" y="15"/>
                    <a:pt x="282" y="10"/>
                  </a:cubicBezTo>
                  <a:cubicBezTo>
                    <a:pt x="300" y="2"/>
                    <a:pt x="319" y="0"/>
                    <a:pt x="338" y="0"/>
                  </a:cubicBezTo>
                  <a:cubicBezTo>
                    <a:pt x="349" y="0"/>
                    <a:pt x="360" y="0"/>
                    <a:pt x="371" y="0"/>
                  </a:cubicBezTo>
                  <a:cubicBezTo>
                    <a:pt x="377" y="0"/>
                    <a:pt x="382" y="1"/>
                    <a:pt x="388" y="3"/>
                  </a:cubicBezTo>
                  <a:cubicBezTo>
                    <a:pt x="397" y="7"/>
                    <a:pt x="406" y="10"/>
                    <a:pt x="414" y="14"/>
                  </a:cubicBezTo>
                  <a:cubicBezTo>
                    <a:pt x="416" y="14"/>
                    <a:pt x="417" y="15"/>
                    <a:pt x="418" y="15"/>
                  </a:cubicBezTo>
                  <a:cubicBezTo>
                    <a:pt x="427" y="20"/>
                    <a:pt x="438" y="24"/>
                    <a:pt x="438" y="36"/>
                  </a:cubicBezTo>
                  <a:cubicBezTo>
                    <a:pt x="441" y="38"/>
                    <a:pt x="443" y="36"/>
                    <a:pt x="445" y="35"/>
                  </a:cubicBezTo>
                  <a:cubicBezTo>
                    <a:pt x="461" y="26"/>
                    <a:pt x="479" y="26"/>
                    <a:pt x="497" y="27"/>
                  </a:cubicBezTo>
                  <a:cubicBezTo>
                    <a:pt x="502" y="27"/>
                    <a:pt x="507" y="30"/>
                    <a:pt x="512" y="32"/>
                  </a:cubicBezTo>
                  <a:cubicBezTo>
                    <a:pt x="525" y="38"/>
                    <a:pt x="538" y="45"/>
                    <a:pt x="549" y="56"/>
                  </a:cubicBezTo>
                  <a:cubicBezTo>
                    <a:pt x="553" y="61"/>
                    <a:pt x="558" y="65"/>
                    <a:pt x="563" y="69"/>
                  </a:cubicBezTo>
                  <a:cubicBezTo>
                    <a:pt x="569" y="73"/>
                    <a:pt x="574" y="78"/>
                    <a:pt x="578" y="84"/>
                  </a:cubicBezTo>
                  <a:cubicBezTo>
                    <a:pt x="583" y="90"/>
                    <a:pt x="586" y="97"/>
                    <a:pt x="588" y="105"/>
                  </a:cubicBezTo>
                  <a:cubicBezTo>
                    <a:pt x="593" y="118"/>
                    <a:pt x="594" y="132"/>
                    <a:pt x="594" y="146"/>
                  </a:cubicBezTo>
                  <a:cubicBezTo>
                    <a:pt x="594" y="149"/>
                    <a:pt x="594" y="152"/>
                    <a:pt x="594" y="155"/>
                  </a:cubicBezTo>
                  <a:cubicBezTo>
                    <a:pt x="593" y="166"/>
                    <a:pt x="595" y="177"/>
                    <a:pt x="600" y="187"/>
                  </a:cubicBezTo>
                  <a:cubicBezTo>
                    <a:pt x="607" y="197"/>
                    <a:pt x="607" y="210"/>
                    <a:pt x="605" y="222"/>
                  </a:cubicBezTo>
                  <a:cubicBezTo>
                    <a:pt x="604" y="231"/>
                    <a:pt x="601" y="239"/>
                    <a:pt x="594" y="245"/>
                  </a:cubicBezTo>
                  <a:cubicBezTo>
                    <a:pt x="589" y="248"/>
                    <a:pt x="585" y="252"/>
                    <a:pt x="580" y="256"/>
                  </a:cubicBezTo>
                  <a:cubicBezTo>
                    <a:pt x="582" y="258"/>
                    <a:pt x="584" y="259"/>
                    <a:pt x="585" y="260"/>
                  </a:cubicBezTo>
                  <a:cubicBezTo>
                    <a:pt x="597" y="263"/>
                    <a:pt x="607" y="268"/>
                    <a:pt x="614" y="277"/>
                  </a:cubicBezTo>
                  <a:cubicBezTo>
                    <a:pt x="621" y="286"/>
                    <a:pt x="627" y="295"/>
                    <a:pt x="634" y="304"/>
                  </a:cubicBezTo>
                  <a:cubicBezTo>
                    <a:pt x="635" y="307"/>
                    <a:pt x="636" y="309"/>
                    <a:pt x="636" y="312"/>
                  </a:cubicBezTo>
                  <a:cubicBezTo>
                    <a:pt x="638" y="322"/>
                    <a:pt x="639" y="333"/>
                    <a:pt x="640" y="343"/>
                  </a:cubicBezTo>
                  <a:cubicBezTo>
                    <a:pt x="642" y="363"/>
                    <a:pt x="635" y="381"/>
                    <a:pt x="624" y="397"/>
                  </a:cubicBezTo>
                  <a:cubicBezTo>
                    <a:pt x="622" y="400"/>
                    <a:pt x="620" y="402"/>
                    <a:pt x="618" y="404"/>
                  </a:cubicBezTo>
                  <a:cubicBezTo>
                    <a:pt x="617" y="407"/>
                    <a:pt x="615" y="411"/>
                    <a:pt x="615" y="414"/>
                  </a:cubicBezTo>
                  <a:cubicBezTo>
                    <a:pt x="614" y="420"/>
                    <a:pt x="612" y="426"/>
                    <a:pt x="608" y="431"/>
                  </a:cubicBezTo>
                  <a:cubicBezTo>
                    <a:pt x="599" y="446"/>
                    <a:pt x="590" y="462"/>
                    <a:pt x="581" y="477"/>
                  </a:cubicBezTo>
                  <a:cubicBezTo>
                    <a:pt x="578" y="481"/>
                    <a:pt x="575" y="485"/>
                    <a:pt x="571" y="490"/>
                  </a:cubicBezTo>
                  <a:cubicBezTo>
                    <a:pt x="570" y="492"/>
                    <a:pt x="568" y="494"/>
                    <a:pt x="565" y="498"/>
                  </a:cubicBezTo>
                  <a:cubicBezTo>
                    <a:pt x="591" y="494"/>
                    <a:pt x="615" y="497"/>
                    <a:pt x="639" y="496"/>
                  </a:cubicBezTo>
                  <a:cubicBezTo>
                    <a:pt x="643" y="504"/>
                    <a:pt x="647" y="511"/>
                    <a:pt x="650" y="518"/>
                  </a:cubicBezTo>
                  <a:cubicBezTo>
                    <a:pt x="652" y="523"/>
                    <a:pt x="651" y="528"/>
                    <a:pt x="649" y="532"/>
                  </a:cubicBezTo>
                  <a:cubicBezTo>
                    <a:pt x="640" y="545"/>
                    <a:pt x="638" y="560"/>
                    <a:pt x="634" y="574"/>
                  </a:cubicBezTo>
                  <a:cubicBezTo>
                    <a:pt x="633" y="582"/>
                    <a:pt x="631" y="589"/>
                    <a:pt x="628" y="597"/>
                  </a:cubicBezTo>
                  <a:cubicBezTo>
                    <a:pt x="623" y="609"/>
                    <a:pt x="622" y="622"/>
                    <a:pt x="620" y="635"/>
                  </a:cubicBezTo>
                  <a:cubicBezTo>
                    <a:pt x="616" y="651"/>
                    <a:pt x="615" y="667"/>
                    <a:pt x="616" y="683"/>
                  </a:cubicBezTo>
                  <a:cubicBezTo>
                    <a:pt x="616" y="690"/>
                    <a:pt x="616" y="696"/>
                    <a:pt x="609" y="700"/>
                  </a:cubicBezTo>
                  <a:cubicBezTo>
                    <a:pt x="607" y="701"/>
                    <a:pt x="606" y="704"/>
                    <a:pt x="605" y="707"/>
                  </a:cubicBezTo>
                  <a:cubicBezTo>
                    <a:pt x="604" y="711"/>
                    <a:pt x="604" y="715"/>
                    <a:pt x="604" y="720"/>
                  </a:cubicBezTo>
                  <a:cubicBezTo>
                    <a:pt x="603" y="732"/>
                    <a:pt x="602" y="745"/>
                    <a:pt x="599" y="757"/>
                  </a:cubicBezTo>
                  <a:cubicBezTo>
                    <a:pt x="598" y="761"/>
                    <a:pt x="598" y="765"/>
                    <a:pt x="598" y="769"/>
                  </a:cubicBezTo>
                  <a:cubicBezTo>
                    <a:pt x="597" y="774"/>
                    <a:pt x="597" y="780"/>
                    <a:pt x="595" y="786"/>
                  </a:cubicBezTo>
                  <a:cubicBezTo>
                    <a:pt x="581" y="788"/>
                    <a:pt x="567" y="786"/>
                    <a:pt x="553" y="789"/>
                  </a:cubicBezTo>
                  <a:cubicBezTo>
                    <a:pt x="552" y="795"/>
                    <a:pt x="555" y="800"/>
                    <a:pt x="556" y="805"/>
                  </a:cubicBezTo>
                  <a:cubicBezTo>
                    <a:pt x="557" y="811"/>
                    <a:pt x="557" y="816"/>
                    <a:pt x="559" y="821"/>
                  </a:cubicBezTo>
                  <a:cubicBezTo>
                    <a:pt x="564" y="831"/>
                    <a:pt x="562" y="841"/>
                    <a:pt x="561" y="850"/>
                  </a:cubicBezTo>
                  <a:cubicBezTo>
                    <a:pt x="561" y="854"/>
                    <a:pt x="557" y="858"/>
                    <a:pt x="555" y="862"/>
                  </a:cubicBezTo>
                  <a:cubicBezTo>
                    <a:pt x="560" y="869"/>
                    <a:pt x="566" y="876"/>
                    <a:pt x="572" y="884"/>
                  </a:cubicBezTo>
                  <a:cubicBezTo>
                    <a:pt x="578" y="870"/>
                    <a:pt x="584" y="857"/>
                    <a:pt x="590" y="845"/>
                  </a:cubicBezTo>
                  <a:cubicBezTo>
                    <a:pt x="592" y="842"/>
                    <a:pt x="592" y="838"/>
                    <a:pt x="594" y="835"/>
                  </a:cubicBezTo>
                  <a:cubicBezTo>
                    <a:pt x="596" y="832"/>
                    <a:pt x="598" y="830"/>
                    <a:pt x="601" y="827"/>
                  </a:cubicBezTo>
                  <a:cubicBezTo>
                    <a:pt x="603" y="825"/>
                    <a:pt x="606" y="824"/>
                    <a:pt x="608" y="822"/>
                  </a:cubicBezTo>
                  <a:cubicBezTo>
                    <a:pt x="616" y="813"/>
                    <a:pt x="626" y="814"/>
                    <a:pt x="635" y="816"/>
                  </a:cubicBezTo>
                  <a:cubicBezTo>
                    <a:pt x="642" y="818"/>
                    <a:pt x="647" y="824"/>
                    <a:pt x="649" y="832"/>
                  </a:cubicBezTo>
                  <a:cubicBezTo>
                    <a:pt x="655" y="854"/>
                    <a:pt x="656" y="877"/>
                    <a:pt x="646" y="898"/>
                  </a:cubicBezTo>
                  <a:cubicBezTo>
                    <a:pt x="644" y="901"/>
                    <a:pt x="642" y="904"/>
                    <a:pt x="640" y="907"/>
                  </a:cubicBezTo>
                  <a:cubicBezTo>
                    <a:pt x="632" y="915"/>
                    <a:pt x="624" y="923"/>
                    <a:pt x="616" y="931"/>
                  </a:cubicBezTo>
                  <a:cubicBezTo>
                    <a:pt x="612" y="934"/>
                    <a:pt x="608" y="936"/>
                    <a:pt x="603" y="937"/>
                  </a:cubicBezTo>
                  <a:cubicBezTo>
                    <a:pt x="598" y="938"/>
                    <a:pt x="593" y="940"/>
                    <a:pt x="588" y="941"/>
                  </a:cubicBezTo>
                  <a:cubicBezTo>
                    <a:pt x="581" y="944"/>
                    <a:pt x="575" y="941"/>
                    <a:pt x="573" y="934"/>
                  </a:cubicBezTo>
                  <a:cubicBezTo>
                    <a:pt x="571" y="928"/>
                    <a:pt x="569" y="922"/>
                    <a:pt x="568" y="915"/>
                  </a:cubicBezTo>
                  <a:cubicBezTo>
                    <a:pt x="567" y="913"/>
                    <a:pt x="567" y="911"/>
                    <a:pt x="565" y="909"/>
                  </a:cubicBezTo>
                  <a:cubicBezTo>
                    <a:pt x="562" y="906"/>
                    <a:pt x="560" y="902"/>
                    <a:pt x="559" y="897"/>
                  </a:cubicBezTo>
                  <a:cubicBezTo>
                    <a:pt x="559" y="895"/>
                    <a:pt x="559" y="893"/>
                    <a:pt x="558" y="892"/>
                  </a:cubicBezTo>
                  <a:cubicBezTo>
                    <a:pt x="554" y="886"/>
                    <a:pt x="549" y="880"/>
                    <a:pt x="545" y="874"/>
                  </a:cubicBezTo>
                  <a:cubicBezTo>
                    <a:pt x="542" y="871"/>
                    <a:pt x="540" y="867"/>
                    <a:pt x="538" y="862"/>
                  </a:cubicBezTo>
                  <a:cubicBezTo>
                    <a:pt x="536" y="862"/>
                    <a:pt x="533" y="861"/>
                    <a:pt x="531" y="862"/>
                  </a:cubicBezTo>
                  <a:cubicBezTo>
                    <a:pt x="525" y="865"/>
                    <a:pt x="519" y="865"/>
                    <a:pt x="513" y="866"/>
                  </a:cubicBezTo>
                  <a:cubicBezTo>
                    <a:pt x="510" y="866"/>
                    <a:pt x="507" y="866"/>
                    <a:pt x="504" y="867"/>
                  </a:cubicBezTo>
                  <a:cubicBezTo>
                    <a:pt x="495" y="870"/>
                    <a:pt x="491" y="868"/>
                    <a:pt x="486" y="860"/>
                  </a:cubicBezTo>
                  <a:cubicBezTo>
                    <a:pt x="482" y="853"/>
                    <a:pt x="482" y="853"/>
                    <a:pt x="474" y="847"/>
                  </a:cubicBezTo>
                  <a:cubicBezTo>
                    <a:pt x="469" y="849"/>
                    <a:pt x="466" y="853"/>
                    <a:pt x="464" y="858"/>
                  </a:cubicBezTo>
                  <a:cubicBezTo>
                    <a:pt x="462" y="864"/>
                    <a:pt x="457" y="866"/>
                    <a:pt x="453" y="868"/>
                  </a:cubicBezTo>
                  <a:cubicBezTo>
                    <a:pt x="448" y="869"/>
                    <a:pt x="442" y="865"/>
                    <a:pt x="437" y="869"/>
                  </a:cubicBezTo>
                  <a:cubicBezTo>
                    <a:pt x="427" y="870"/>
                    <a:pt x="418" y="868"/>
                    <a:pt x="410" y="861"/>
                  </a:cubicBezTo>
                  <a:cubicBezTo>
                    <a:pt x="404" y="856"/>
                    <a:pt x="396" y="856"/>
                    <a:pt x="390" y="853"/>
                  </a:cubicBezTo>
                  <a:cubicBezTo>
                    <a:pt x="387" y="851"/>
                    <a:pt x="382" y="852"/>
                    <a:pt x="379" y="855"/>
                  </a:cubicBezTo>
                  <a:cubicBezTo>
                    <a:pt x="375" y="858"/>
                    <a:pt x="371" y="861"/>
                    <a:pt x="370" y="866"/>
                  </a:cubicBezTo>
                  <a:cubicBezTo>
                    <a:pt x="369" y="868"/>
                    <a:pt x="368" y="869"/>
                    <a:pt x="367" y="871"/>
                  </a:cubicBezTo>
                  <a:cubicBezTo>
                    <a:pt x="357" y="880"/>
                    <a:pt x="359" y="892"/>
                    <a:pt x="363" y="903"/>
                  </a:cubicBezTo>
                  <a:cubicBezTo>
                    <a:pt x="365" y="909"/>
                    <a:pt x="365" y="912"/>
                    <a:pt x="360" y="916"/>
                  </a:cubicBezTo>
                  <a:cubicBezTo>
                    <a:pt x="356" y="919"/>
                    <a:pt x="353" y="923"/>
                    <a:pt x="347" y="924"/>
                  </a:cubicBezTo>
                  <a:cubicBezTo>
                    <a:pt x="344" y="924"/>
                    <a:pt x="341" y="927"/>
                    <a:pt x="338" y="928"/>
                  </a:cubicBezTo>
                  <a:cubicBezTo>
                    <a:pt x="338" y="933"/>
                    <a:pt x="341" y="936"/>
                    <a:pt x="344" y="938"/>
                  </a:cubicBezTo>
                  <a:cubicBezTo>
                    <a:pt x="349" y="943"/>
                    <a:pt x="355" y="948"/>
                    <a:pt x="361" y="953"/>
                  </a:cubicBezTo>
                  <a:cubicBezTo>
                    <a:pt x="366" y="957"/>
                    <a:pt x="370" y="963"/>
                    <a:pt x="376" y="968"/>
                  </a:cubicBezTo>
                  <a:cubicBezTo>
                    <a:pt x="379" y="966"/>
                    <a:pt x="380" y="963"/>
                    <a:pt x="381" y="960"/>
                  </a:cubicBezTo>
                  <a:cubicBezTo>
                    <a:pt x="383" y="957"/>
                    <a:pt x="384" y="954"/>
                    <a:pt x="385" y="951"/>
                  </a:cubicBezTo>
                  <a:cubicBezTo>
                    <a:pt x="387" y="945"/>
                    <a:pt x="390" y="939"/>
                    <a:pt x="395" y="935"/>
                  </a:cubicBezTo>
                  <a:cubicBezTo>
                    <a:pt x="397" y="933"/>
                    <a:pt x="398" y="929"/>
                    <a:pt x="400" y="927"/>
                  </a:cubicBezTo>
                  <a:cubicBezTo>
                    <a:pt x="403" y="923"/>
                    <a:pt x="407" y="919"/>
                    <a:pt x="412" y="915"/>
                  </a:cubicBezTo>
                  <a:cubicBezTo>
                    <a:pt x="417" y="911"/>
                    <a:pt x="424" y="908"/>
                    <a:pt x="430" y="905"/>
                  </a:cubicBezTo>
                  <a:cubicBezTo>
                    <a:pt x="432" y="904"/>
                    <a:pt x="434" y="903"/>
                    <a:pt x="436" y="903"/>
                  </a:cubicBezTo>
                  <a:cubicBezTo>
                    <a:pt x="442" y="902"/>
                    <a:pt x="448" y="902"/>
                    <a:pt x="454" y="902"/>
                  </a:cubicBezTo>
                  <a:cubicBezTo>
                    <a:pt x="458" y="902"/>
                    <a:pt x="461" y="904"/>
                    <a:pt x="463" y="906"/>
                  </a:cubicBezTo>
                  <a:cubicBezTo>
                    <a:pt x="471" y="916"/>
                    <a:pt x="476" y="927"/>
                    <a:pt x="470" y="939"/>
                  </a:cubicBezTo>
                  <a:cubicBezTo>
                    <a:pt x="466" y="946"/>
                    <a:pt x="462" y="952"/>
                    <a:pt x="458" y="958"/>
                  </a:cubicBezTo>
                  <a:cubicBezTo>
                    <a:pt x="452" y="966"/>
                    <a:pt x="447" y="974"/>
                    <a:pt x="443" y="982"/>
                  </a:cubicBezTo>
                  <a:cubicBezTo>
                    <a:pt x="436" y="995"/>
                    <a:pt x="425" y="1004"/>
                    <a:pt x="412" y="1009"/>
                  </a:cubicBezTo>
                  <a:cubicBezTo>
                    <a:pt x="403" y="1012"/>
                    <a:pt x="394" y="1011"/>
                    <a:pt x="385" y="1010"/>
                  </a:cubicBezTo>
                  <a:cubicBezTo>
                    <a:pt x="382" y="1009"/>
                    <a:pt x="380" y="1007"/>
                    <a:pt x="380" y="1004"/>
                  </a:cubicBezTo>
                  <a:cubicBezTo>
                    <a:pt x="380" y="995"/>
                    <a:pt x="374" y="990"/>
                    <a:pt x="369" y="984"/>
                  </a:cubicBezTo>
                  <a:cubicBezTo>
                    <a:pt x="367" y="982"/>
                    <a:pt x="364" y="979"/>
                    <a:pt x="362" y="976"/>
                  </a:cubicBezTo>
                  <a:cubicBezTo>
                    <a:pt x="357" y="968"/>
                    <a:pt x="350" y="962"/>
                    <a:pt x="342" y="956"/>
                  </a:cubicBezTo>
                  <a:cubicBezTo>
                    <a:pt x="335" y="950"/>
                    <a:pt x="328" y="945"/>
                    <a:pt x="325" y="937"/>
                  </a:cubicBezTo>
                  <a:cubicBezTo>
                    <a:pt x="324" y="935"/>
                    <a:pt x="323" y="934"/>
                    <a:pt x="323" y="934"/>
                  </a:cubicBezTo>
                  <a:close/>
                  <a:moveTo>
                    <a:pt x="237" y="601"/>
                  </a:moveTo>
                  <a:cubicBezTo>
                    <a:pt x="239" y="601"/>
                    <a:pt x="240" y="601"/>
                    <a:pt x="242" y="601"/>
                  </a:cubicBezTo>
                  <a:cubicBezTo>
                    <a:pt x="285" y="602"/>
                    <a:pt x="328" y="599"/>
                    <a:pt x="370" y="606"/>
                  </a:cubicBezTo>
                  <a:cubicBezTo>
                    <a:pt x="387" y="609"/>
                    <a:pt x="404" y="610"/>
                    <a:pt x="420" y="615"/>
                  </a:cubicBezTo>
                  <a:cubicBezTo>
                    <a:pt x="423" y="617"/>
                    <a:pt x="427" y="618"/>
                    <a:pt x="433" y="615"/>
                  </a:cubicBezTo>
                  <a:cubicBezTo>
                    <a:pt x="430" y="614"/>
                    <a:pt x="429" y="613"/>
                    <a:pt x="428" y="613"/>
                  </a:cubicBezTo>
                  <a:cubicBezTo>
                    <a:pt x="418" y="604"/>
                    <a:pt x="408" y="598"/>
                    <a:pt x="394" y="598"/>
                  </a:cubicBezTo>
                  <a:cubicBezTo>
                    <a:pt x="393" y="598"/>
                    <a:pt x="391" y="597"/>
                    <a:pt x="389" y="596"/>
                  </a:cubicBezTo>
                  <a:cubicBezTo>
                    <a:pt x="391" y="594"/>
                    <a:pt x="392" y="593"/>
                    <a:pt x="394" y="591"/>
                  </a:cubicBezTo>
                  <a:cubicBezTo>
                    <a:pt x="379" y="584"/>
                    <a:pt x="364" y="582"/>
                    <a:pt x="348" y="581"/>
                  </a:cubicBezTo>
                  <a:cubicBezTo>
                    <a:pt x="332" y="581"/>
                    <a:pt x="316" y="582"/>
                    <a:pt x="300" y="583"/>
                  </a:cubicBezTo>
                  <a:cubicBezTo>
                    <a:pt x="293" y="583"/>
                    <a:pt x="286" y="583"/>
                    <a:pt x="281" y="586"/>
                  </a:cubicBezTo>
                  <a:cubicBezTo>
                    <a:pt x="268" y="592"/>
                    <a:pt x="254" y="595"/>
                    <a:pt x="241" y="598"/>
                  </a:cubicBezTo>
                  <a:cubicBezTo>
                    <a:pt x="240" y="599"/>
                    <a:pt x="238" y="600"/>
                    <a:pt x="237" y="601"/>
                  </a:cubicBezTo>
                  <a:cubicBezTo>
                    <a:pt x="232" y="600"/>
                    <a:pt x="228" y="601"/>
                    <a:pt x="223" y="603"/>
                  </a:cubicBezTo>
                  <a:cubicBezTo>
                    <a:pt x="220" y="604"/>
                    <a:pt x="217" y="603"/>
                    <a:pt x="216" y="599"/>
                  </a:cubicBezTo>
                  <a:cubicBezTo>
                    <a:pt x="218" y="594"/>
                    <a:pt x="224" y="592"/>
                    <a:pt x="229" y="591"/>
                  </a:cubicBezTo>
                  <a:cubicBezTo>
                    <a:pt x="233" y="590"/>
                    <a:pt x="236" y="589"/>
                    <a:pt x="239" y="588"/>
                  </a:cubicBezTo>
                  <a:cubicBezTo>
                    <a:pt x="253" y="581"/>
                    <a:pt x="267" y="578"/>
                    <a:pt x="281" y="574"/>
                  </a:cubicBezTo>
                  <a:cubicBezTo>
                    <a:pt x="288" y="572"/>
                    <a:pt x="294" y="571"/>
                    <a:pt x="301" y="571"/>
                  </a:cubicBezTo>
                  <a:cubicBezTo>
                    <a:pt x="314" y="571"/>
                    <a:pt x="328" y="571"/>
                    <a:pt x="341" y="571"/>
                  </a:cubicBezTo>
                  <a:cubicBezTo>
                    <a:pt x="366" y="570"/>
                    <a:pt x="389" y="577"/>
                    <a:pt x="412" y="587"/>
                  </a:cubicBezTo>
                  <a:cubicBezTo>
                    <a:pt x="416" y="588"/>
                    <a:pt x="419" y="591"/>
                    <a:pt x="422" y="593"/>
                  </a:cubicBezTo>
                  <a:cubicBezTo>
                    <a:pt x="425" y="595"/>
                    <a:pt x="428" y="597"/>
                    <a:pt x="431" y="598"/>
                  </a:cubicBezTo>
                  <a:cubicBezTo>
                    <a:pt x="437" y="600"/>
                    <a:pt x="442" y="602"/>
                    <a:pt x="448" y="604"/>
                  </a:cubicBezTo>
                  <a:cubicBezTo>
                    <a:pt x="449" y="605"/>
                    <a:pt x="450" y="605"/>
                    <a:pt x="453" y="605"/>
                  </a:cubicBezTo>
                  <a:cubicBezTo>
                    <a:pt x="450" y="602"/>
                    <a:pt x="449" y="600"/>
                    <a:pt x="447" y="599"/>
                  </a:cubicBezTo>
                  <a:cubicBezTo>
                    <a:pt x="434" y="592"/>
                    <a:pt x="421" y="585"/>
                    <a:pt x="408" y="578"/>
                  </a:cubicBezTo>
                  <a:cubicBezTo>
                    <a:pt x="405" y="577"/>
                    <a:pt x="402" y="575"/>
                    <a:pt x="400" y="575"/>
                  </a:cubicBezTo>
                  <a:cubicBezTo>
                    <a:pt x="389" y="575"/>
                    <a:pt x="380" y="570"/>
                    <a:pt x="371" y="565"/>
                  </a:cubicBezTo>
                  <a:cubicBezTo>
                    <a:pt x="367" y="563"/>
                    <a:pt x="362" y="562"/>
                    <a:pt x="356" y="562"/>
                  </a:cubicBezTo>
                  <a:cubicBezTo>
                    <a:pt x="342" y="562"/>
                    <a:pt x="328" y="563"/>
                    <a:pt x="315" y="562"/>
                  </a:cubicBezTo>
                  <a:cubicBezTo>
                    <a:pt x="292" y="560"/>
                    <a:pt x="271" y="564"/>
                    <a:pt x="249" y="572"/>
                  </a:cubicBezTo>
                  <a:cubicBezTo>
                    <a:pt x="236" y="577"/>
                    <a:pt x="223" y="583"/>
                    <a:pt x="211" y="592"/>
                  </a:cubicBezTo>
                  <a:cubicBezTo>
                    <a:pt x="210" y="595"/>
                    <a:pt x="210" y="598"/>
                    <a:pt x="209" y="602"/>
                  </a:cubicBezTo>
                  <a:cubicBezTo>
                    <a:pt x="209" y="605"/>
                    <a:pt x="204" y="605"/>
                    <a:pt x="204" y="609"/>
                  </a:cubicBezTo>
                  <a:cubicBezTo>
                    <a:pt x="216" y="612"/>
                    <a:pt x="227" y="607"/>
                    <a:pt x="237" y="601"/>
                  </a:cubicBezTo>
                  <a:close/>
                  <a:moveTo>
                    <a:pt x="591" y="675"/>
                  </a:moveTo>
                  <a:cubicBezTo>
                    <a:pt x="587" y="674"/>
                    <a:pt x="582" y="674"/>
                    <a:pt x="578" y="673"/>
                  </a:cubicBezTo>
                  <a:cubicBezTo>
                    <a:pt x="575" y="672"/>
                    <a:pt x="571" y="672"/>
                    <a:pt x="568" y="671"/>
                  </a:cubicBezTo>
                  <a:cubicBezTo>
                    <a:pt x="565" y="670"/>
                    <a:pt x="564" y="666"/>
                    <a:pt x="565" y="663"/>
                  </a:cubicBezTo>
                  <a:cubicBezTo>
                    <a:pt x="566" y="660"/>
                    <a:pt x="567" y="658"/>
                    <a:pt x="571" y="658"/>
                  </a:cubicBezTo>
                  <a:cubicBezTo>
                    <a:pt x="574" y="659"/>
                    <a:pt x="577" y="659"/>
                    <a:pt x="580" y="659"/>
                  </a:cubicBezTo>
                  <a:cubicBezTo>
                    <a:pt x="582" y="659"/>
                    <a:pt x="586" y="659"/>
                    <a:pt x="587" y="658"/>
                  </a:cubicBezTo>
                  <a:cubicBezTo>
                    <a:pt x="594" y="652"/>
                    <a:pt x="603" y="648"/>
                    <a:pt x="604" y="636"/>
                  </a:cubicBezTo>
                  <a:cubicBezTo>
                    <a:pt x="607" y="618"/>
                    <a:pt x="609" y="599"/>
                    <a:pt x="618" y="582"/>
                  </a:cubicBezTo>
                  <a:cubicBezTo>
                    <a:pt x="618" y="581"/>
                    <a:pt x="619" y="580"/>
                    <a:pt x="619" y="580"/>
                  </a:cubicBezTo>
                  <a:cubicBezTo>
                    <a:pt x="622" y="564"/>
                    <a:pt x="627" y="549"/>
                    <a:pt x="634" y="534"/>
                  </a:cubicBezTo>
                  <a:cubicBezTo>
                    <a:pt x="635" y="531"/>
                    <a:pt x="635" y="529"/>
                    <a:pt x="633" y="526"/>
                  </a:cubicBezTo>
                  <a:cubicBezTo>
                    <a:pt x="631" y="526"/>
                    <a:pt x="628" y="526"/>
                    <a:pt x="626" y="527"/>
                  </a:cubicBezTo>
                  <a:cubicBezTo>
                    <a:pt x="612" y="533"/>
                    <a:pt x="597" y="535"/>
                    <a:pt x="585" y="544"/>
                  </a:cubicBezTo>
                  <a:cubicBezTo>
                    <a:pt x="582" y="546"/>
                    <a:pt x="579" y="547"/>
                    <a:pt x="577" y="548"/>
                  </a:cubicBezTo>
                  <a:cubicBezTo>
                    <a:pt x="555" y="555"/>
                    <a:pt x="540" y="571"/>
                    <a:pt x="526" y="588"/>
                  </a:cubicBezTo>
                  <a:cubicBezTo>
                    <a:pt x="524" y="590"/>
                    <a:pt x="523" y="592"/>
                    <a:pt x="522" y="594"/>
                  </a:cubicBezTo>
                  <a:cubicBezTo>
                    <a:pt x="519" y="602"/>
                    <a:pt x="516" y="609"/>
                    <a:pt x="510" y="614"/>
                  </a:cubicBezTo>
                  <a:cubicBezTo>
                    <a:pt x="508" y="616"/>
                    <a:pt x="507" y="618"/>
                    <a:pt x="507" y="620"/>
                  </a:cubicBezTo>
                  <a:cubicBezTo>
                    <a:pt x="506" y="625"/>
                    <a:pt x="506" y="631"/>
                    <a:pt x="505" y="636"/>
                  </a:cubicBezTo>
                  <a:cubicBezTo>
                    <a:pt x="504" y="641"/>
                    <a:pt x="501" y="646"/>
                    <a:pt x="499" y="651"/>
                  </a:cubicBezTo>
                  <a:cubicBezTo>
                    <a:pt x="498" y="657"/>
                    <a:pt x="498" y="663"/>
                    <a:pt x="497" y="668"/>
                  </a:cubicBezTo>
                  <a:cubicBezTo>
                    <a:pt x="495" y="680"/>
                    <a:pt x="493" y="691"/>
                    <a:pt x="491" y="703"/>
                  </a:cubicBezTo>
                  <a:cubicBezTo>
                    <a:pt x="486" y="729"/>
                    <a:pt x="484" y="756"/>
                    <a:pt x="478" y="782"/>
                  </a:cubicBezTo>
                  <a:cubicBezTo>
                    <a:pt x="474" y="796"/>
                    <a:pt x="471" y="810"/>
                    <a:pt x="471" y="826"/>
                  </a:cubicBezTo>
                  <a:cubicBezTo>
                    <a:pt x="473" y="825"/>
                    <a:pt x="475" y="824"/>
                    <a:pt x="477" y="823"/>
                  </a:cubicBezTo>
                  <a:cubicBezTo>
                    <a:pt x="480" y="821"/>
                    <a:pt x="483" y="818"/>
                    <a:pt x="486" y="816"/>
                  </a:cubicBezTo>
                  <a:cubicBezTo>
                    <a:pt x="490" y="813"/>
                    <a:pt x="493" y="810"/>
                    <a:pt x="496" y="807"/>
                  </a:cubicBezTo>
                  <a:cubicBezTo>
                    <a:pt x="509" y="799"/>
                    <a:pt x="521" y="791"/>
                    <a:pt x="534" y="784"/>
                  </a:cubicBezTo>
                  <a:cubicBezTo>
                    <a:pt x="537" y="782"/>
                    <a:pt x="540" y="780"/>
                    <a:pt x="544" y="780"/>
                  </a:cubicBezTo>
                  <a:cubicBezTo>
                    <a:pt x="554" y="777"/>
                    <a:pt x="565" y="774"/>
                    <a:pt x="576" y="774"/>
                  </a:cubicBezTo>
                  <a:cubicBezTo>
                    <a:pt x="578" y="774"/>
                    <a:pt x="580" y="773"/>
                    <a:pt x="582" y="772"/>
                  </a:cubicBezTo>
                  <a:cubicBezTo>
                    <a:pt x="582" y="767"/>
                    <a:pt x="582" y="762"/>
                    <a:pt x="583" y="758"/>
                  </a:cubicBezTo>
                  <a:cubicBezTo>
                    <a:pt x="584" y="752"/>
                    <a:pt x="585" y="747"/>
                    <a:pt x="586" y="742"/>
                  </a:cubicBezTo>
                  <a:cubicBezTo>
                    <a:pt x="587" y="737"/>
                    <a:pt x="587" y="731"/>
                    <a:pt x="588" y="725"/>
                  </a:cubicBezTo>
                  <a:cubicBezTo>
                    <a:pt x="586" y="725"/>
                    <a:pt x="585" y="724"/>
                    <a:pt x="584" y="724"/>
                  </a:cubicBezTo>
                  <a:cubicBezTo>
                    <a:pt x="576" y="720"/>
                    <a:pt x="575" y="716"/>
                    <a:pt x="581" y="710"/>
                  </a:cubicBezTo>
                  <a:cubicBezTo>
                    <a:pt x="583" y="707"/>
                    <a:pt x="588" y="705"/>
                    <a:pt x="589" y="700"/>
                  </a:cubicBezTo>
                  <a:cubicBezTo>
                    <a:pt x="590" y="698"/>
                    <a:pt x="591" y="697"/>
                    <a:pt x="589" y="695"/>
                  </a:cubicBezTo>
                  <a:cubicBezTo>
                    <a:pt x="584" y="699"/>
                    <a:pt x="578" y="702"/>
                    <a:pt x="571" y="701"/>
                  </a:cubicBezTo>
                  <a:cubicBezTo>
                    <a:pt x="568" y="700"/>
                    <a:pt x="565" y="698"/>
                    <a:pt x="564" y="695"/>
                  </a:cubicBezTo>
                  <a:cubicBezTo>
                    <a:pt x="564" y="692"/>
                    <a:pt x="565" y="688"/>
                    <a:pt x="570" y="687"/>
                  </a:cubicBezTo>
                  <a:cubicBezTo>
                    <a:pt x="578" y="685"/>
                    <a:pt x="584" y="680"/>
                    <a:pt x="590" y="674"/>
                  </a:cubicBezTo>
                  <a:cubicBezTo>
                    <a:pt x="591" y="674"/>
                    <a:pt x="591" y="673"/>
                    <a:pt x="591" y="673"/>
                  </a:cubicBezTo>
                  <a:cubicBezTo>
                    <a:pt x="591" y="673"/>
                    <a:pt x="591" y="674"/>
                    <a:pt x="591" y="675"/>
                  </a:cubicBezTo>
                  <a:close/>
                  <a:moveTo>
                    <a:pt x="573" y="245"/>
                  </a:moveTo>
                  <a:cubicBezTo>
                    <a:pt x="575" y="242"/>
                    <a:pt x="577" y="240"/>
                    <a:pt x="580" y="238"/>
                  </a:cubicBezTo>
                  <a:cubicBezTo>
                    <a:pt x="587" y="231"/>
                    <a:pt x="590" y="223"/>
                    <a:pt x="590" y="213"/>
                  </a:cubicBezTo>
                  <a:cubicBezTo>
                    <a:pt x="590" y="204"/>
                    <a:pt x="587" y="195"/>
                    <a:pt x="583" y="188"/>
                  </a:cubicBezTo>
                  <a:cubicBezTo>
                    <a:pt x="579" y="181"/>
                    <a:pt x="577" y="173"/>
                    <a:pt x="578" y="165"/>
                  </a:cubicBezTo>
                  <a:cubicBezTo>
                    <a:pt x="578" y="157"/>
                    <a:pt x="577" y="149"/>
                    <a:pt x="578" y="142"/>
                  </a:cubicBezTo>
                  <a:cubicBezTo>
                    <a:pt x="578" y="132"/>
                    <a:pt x="576" y="122"/>
                    <a:pt x="574" y="112"/>
                  </a:cubicBezTo>
                  <a:cubicBezTo>
                    <a:pt x="571" y="99"/>
                    <a:pt x="564" y="89"/>
                    <a:pt x="553" y="81"/>
                  </a:cubicBezTo>
                  <a:cubicBezTo>
                    <a:pt x="548" y="77"/>
                    <a:pt x="543" y="73"/>
                    <a:pt x="538" y="68"/>
                  </a:cubicBezTo>
                  <a:cubicBezTo>
                    <a:pt x="530" y="59"/>
                    <a:pt x="519" y="53"/>
                    <a:pt x="507" y="47"/>
                  </a:cubicBezTo>
                  <a:cubicBezTo>
                    <a:pt x="499" y="43"/>
                    <a:pt x="490" y="42"/>
                    <a:pt x="481" y="42"/>
                  </a:cubicBezTo>
                  <a:cubicBezTo>
                    <a:pt x="462" y="43"/>
                    <a:pt x="445" y="50"/>
                    <a:pt x="433" y="65"/>
                  </a:cubicBezTo>
                  <a:cubicBezTo>
                    <a:pt x="430" y="68"/>
                    <a:pt x="427" y="71"/>
                    <a:pt x="423" y="74"/>
                  </a:cubicBezTo>
                  <a:cubicBezTo>
                    <a:pt x="421" y="76"/>
                    <a:pt x="418" y="77"/>
                    <a:pt x="415" y="77"/>
                  </a:cubicBezTo>
                  <a:cubicBezTo>
                    <a:pt x="409" y="77"/>
                    <a:pt x="405" y="72"/>
                    <a:pt x="407" y="67"/>
                  </a:cubicBezTo>
                  <a:cubicBezTo>
                    <a:pt x="408" y="61"/>
                    <a:pt x="410" y="57"/>
                    <a:pt x="415" y="54"/>
                  </a:cubicBezTo>
                  <a:cubicBezTo>
                    <a:pt x="418" y="51"/>
                    <a:pt x="421" y="49"/>
                    <a:pt x="423" y="47"/>
                  </a:cubicBezTo>
                  <a:cubicBezTo>
                    <a:pt x="425" y="36"/>
                    <a:pt x="419" y="31"/>
                    <a:pt x="410" y="27"/>
                  </a:cubicBezTo>
                  <a:cubicBezTo>
                    <a:pt x="410" y="27"/>
                    <a:pt x="409" y="27"/>
                    <a:pt x="408" y="27"/>
                  </a:cubicBezTo>
                  <a:cubicBezTo>
                    <a:pt x="400" y="23"/>
                    <a:pt x="391" y="19"/>
                    <a:pt x="383" y="16"/>
                  </a:cubicBezTo>
                  <a:cubicBezTo>
                    <a:pt x="379" y="15"/>
                    <a:pt x="374" y="14"/>
                    <a:pt x="370" y="14"/>
                  </a:cubicBezTo>
                  <a:cubicBezTo>
                    <a:pt x="357" y="14"/>
                    <a:pt x="344" y="13"/>
                    <a:pt x="331" y="14"/>
                  </a:cubicBezTo>
                  <a:cubicBezTo>
                    <a:pt x="317" y="14"/>
                    <a:pt x="303" y="16"/>
                    <a:pt x="289" y="21"/>
                  </a:cubicBezTo>
                  <a:cubicBezTo>
                    <a:pt x="276" y="25"/>
                    <a:pt x="264" y="32"/>
                    <a:pt x="251" y="38"/>
                  </a:cubicBezTo>
                  <a:cubicBezTo>
                    <a:pt x="239" y="43"/>
                    <a:pt x="228" y="49"/>
                    <a:pt x="219" y="60"/>
                  </a:cubicBezTo>
                  <a:cubicBezTo>
                    <a:pt x="218" y="61"/>
                    <a:pt x="216" y="63"/>
                    <a:pt x="214" y="64"/>
                  </a:cubicBezTo>
                  <a:cubicBezTo>
                    <a:pt x="202" y="71"/>
                    <a:pt x="195" y="83"/>
                    <a:pt x="186" y="93"/>
                  </a:cubicBezTo>
                  <a:cubicBezTo>
                    <a:pt x="187" y="97"/>
                    <a:pt x="188" y="100"/>
                    <a:pt x="189" y="103"/>
                  </a:cubicBezTo>
                  <a:cubicBezTo>
                    <a:pt x="190" y="107"/>
                    <a:pt x="186" y="111"/>
                    <a:pt x="182" y="110"/>
                  </a:cubicBezTo>
                  <a:cubicBezTo>
                    <a:pt x="181" y="110"/>
                    <a:pt x="179" y="108"/>
                    <a:pt x="177" y="108"/>
                  </a:cubicBezTo>
                  <a:cubicBezTo>
                    <a:pt x="170" y="106"/>
                    <a:pt x="162" y="103"/>
                    <a:pt x="153" y="103"/>
                  </a:cubicBezTo>
                  <a:cubicBezTo>
                    <a:pt x="141" y="103"/>
                    <a:pt x="129" y="104"/>
                    <a:pt x="117" y="107"/>
                  </a:cubicBezTo>
                  <a:cubicBezTo>
                    <a:pt x="114" y="108"/>
                    <a:pt x="110" y="108"/>
                    <a:pt x="107" y="108"/>
                  </a:cubicBezTo>
                  <a:cubicBezTo>
                    <a:pt x="101" y="108"/>
                    <a:pt x="96" y="110"/>
                    <a:pt x="91" y="114"/>
                  </a:cubicBezTo>
                  <a:cubicBezTo>
                    <a:pt x="86" y="118"/>
                    <a:pt x="81" y="124"/>
                    <a:pt x="75" y="127"/>
                  </a:cubicBezTo>
                  <a:cubicBezTo>
                    <a:pt x="65" y="132"/>
                    <a:pt x="61" y="142"/>
                    <a:pt x="56" y="151"/>
                  </a:cubicBezTo>
                  <a:cubicBezTo>
                    <a:pt x="54" y="155"/>
                    <a:pt x="57" y="159"/>
                    <a:pt x="61" y="160"/>
                  </a:cubicBezTo>
                  <a:cubicBezTo>
                    <a:pt x="65" y="161"/>
                    <a:pt x="68" y="162"/>
                    <a:pt x="71" y="163"/>
                  </a:cubicBezTo>
                  <a:cubicBezTo>
                    <a:pt x="78" y="166"/>
                    <a:pt x="85" y="169"/>
                    <a:pt x="93" y="168"/>
                  </a:cubicBezTo>
                  <a:cubicBezTo>
                    <a:pt x="97" y="168"/>
                    <a:pt x="100" y="170"/>
                    <a:pt x="102" y="174"/>
                  </a:cubicBezTo>
                  <a:cubicBezTo>
                    <a:pt x="103" y="178"/>
                    <a:pt x="102" y="183"/>
                    <a:pt x="98" y="186"/>
                  </a:cubicBezTo>
                  <a:cubicBezTo>
                    <a:pt x="94" y="189"/>
                    <a:pt x="89" y="192"/>
                    <a:pt x="85" y="195"/>
                  </a:cubicBezTo>
                  <a:cubicBezTo>
                    <a:pt x="72" y="203"/>
                    <a:pt x="59" y="212"/>
                    <a:pt x="50" y="226"/>
                  </a:cubicBezTo>
                  <a:cubicBezTo>
                    <a:pt x="49" y="228"/>
                    <a:pt x="47" y="230"/>
                    <a:pt x="45" y="232"/>
                  </a:cubicBezTo>
                  <a:cubicBezTo>
                    <a:pt x="40" y="239"/>
                    <a:pt x="34" y="245"/>
                    <a:pt x="28" y="252"/>
                  </a:cubicBezTo>
                  <a:cubicBezTo>
                    <a:pt x="18" y="265"/>
                    <a:pt x="15" y="280"/>
                    <a:pt x="17" y="296"/>
                  </a:cubicBezTo>
                  <a:cubicBezTo>
                    <a:pt x="26" y="302"/>
                    <a:pt x="36" y="306"/>
                    <a:pt x="47" y="305"/>
                  </a:cubicBezTo>
                  <a:cubicBezTo>
                    <a:pt x="51" y="305"/>
                    <a:pt x="56" y="305"/>
                    <a:pt x="61" y="305"/>
                  </a:cubicBezTo>
                  <a:cubicBezTo>
                    <a:pt x="69" y="306"/>
                    <a:pt x="72" y="311"/>
                    <a:pt x="69" y="319"/>
                  </a:cubicBezTo>
                  <a:cubicBezTo>
                    <a:pt x="68" y="322"/>
                    <a:pt x="66" y="324"/>
                    <a:pt x="65" y="326"/>
                  </a:cubicBezTo>
                  <a:cubicBezTo>
                    <a:pt x="62" y="331"/>
                    <a:pt x="59" y="336"/>
                    <a:pt x="56" y="340"/>
                  </a:cubicBezTo>
                  <a:cubicBezTo>
                    <a:pt x="53" y="345"/>
                    <a:pt x="51" y="349"/>
                    <a:pt x="50" y="354"/>
                  </a:cubicBezTo>
                  <a:cubicBezTo>
                    <a:pt x="45" y="373"/>
                    <a:pt x="43" y="391"/>
                    <a:pt x="43" y="410"/>
                  </a:cubicBezTo>
                  <a:cubicBezTo>
                    <a:pt x="44" y="426"/>
                    <a:pt x="51" y="439"/>
                    <a:pt x="60" y="450"/>
                  </a:cubicBezTo>
                  <a:cubicBezTo>
                    <a:pt x="62" y="452"/>
                    <a:pt x="65" y="454"/>
                    <a:pt x="69" y="451"/>
                  </a:cubicBezTo>
                  <a:cubicBezTo>
                    <a:pt x="69" y="445"/>
                    <a:pt x="69" y="439"/>
                    <a:pt x="69" y="432"/>
                  </a:cubicBezTo>
                  <a:cubicBezTo>
                    <a:pt x="69" y="420"/>
                    <a:pt x="80" y="409"/>
                    <a:pt x="92" y="409"/>
                  </a:cubicBezTo>
                  <a:cubicBezTo>
                    <a:pt x="98" y="409"/>
                    <a:pt x="103" y="410"/>
                    <a:pt x="109" y="408"/>
                  </a:cubicBezTo>
                  <a:cubicBezTo>
                    <a:pt x="109" y="397"/>
                    <a:pt x="106" y="388"/>
                    <a:pt x="102" y="380"/>
                  </a:cubicBezTo>
                  <a:cubicBezTo>
                    <a:pt x="103" y="376"/>
                    <a:pt x="104" y="373"/>
                    <a:pt x="105" y="370"/>
                  </a:cubicBezTo>
                  <a:cubicBezTo>
                    <a:pt x="106" y="368"/>
                    <a:pt x="106" y="365"/>
                    <a:pt x="107" y="363"/>
                  </a:cubicBezTo>
                  <a:cubicBezTo>
                    <a:pt x="107" y="362"/>
                    <a:pt x="109" y="361"/>
                    <a:pt x="110" y="361"/>
                  </a:cubicBezTo>
                  <a:cubicBezTo>
                    <a:pt x="112" y="361"/>
                    <a:pt x="114" y="362"/>
                    <a:pt x="114" y="363"/>
                  </a:cubicBezTo>
                  <a:cubicBezTo>
                    <a:pt x="115" y="366"/>
                    <a:pt x="116" y="369"/>
                    <a:pt x="116" y="372"/>
                  </a:cubicBezTo>
                  <a:cubicBezTo>
                    <a:pt x="117" y="377"/>
                    <a:pt x="116" y="382"/>
                    <a:pt x="120" y="387"/>
                  </a:cubicBezTo>
                  <a:cubicBezTo>
                    <a:pt x="122" y="387"/>
                    <a:pt x="123" y="388"/>
                    <a:pt x="125" y="387"/>
                  </a:cubicBezTo>
                  <a:cubicBezTo>
                    <a:pt x="130" y="386"/>
                    <a:pt x="136" y="385"/>
                    <a:pt x="141" y="383"/>
                  </a:cubicBezTo>
                  <a:cubicBezTo>
                    <a:pt x="180" y="370"/>
                    <a:pt x="180" y="370"/>
                    <a:pt x="215" y="347"/>
                  </a:cubicBezTo>
                  <a:cubicBezTo>
                    <a:pt x="218" y="345"/>
                    <a:pt x="221" y="343"/>
                    <a:pt x="223" y="341"/>
                  </a:cubicBezTo>
                  <a:cubicBezTo>
                    <a:pt x="232" y="333"/>
                    <a:pt x="241" y="325"/>
                    <a:pt x="249" y="316"/>
                  </a:cubicBezTo>
                  <a:cubicBezTo>
                    <a:pt x="259" y="304"/>
                    <a:pt x="267" y="291"/>
                    <a:pt x="276" y="278"/>
                  </a:cubicBezTo>
                  <a:cubicBezTo>
                    <a:pt x="282" y="267"/>
                    <a:pt x="286" y="256"/>
                    <a:pt x="286" y="243"/>
                  </a:cubicBezTo>
                  <a:cubicBezTo>
                    <a:pt x="286" y="228"/>
                    <a:pt x="287" y="213"/>
                    <a:pt x="288" y="197"/>
                  </a:cubicBezTo>
                  <a:cubicBezTo>
                    <a:pt x="288" y="195"/>
                    <a:pt x="289" y="192"/>
                    <a:pt x="290" y="190"/>
                  </a:cubicBezTo>
                  <a:cubicBezTo>
                    <a:pt x="291" y="190"/>
                    <a:pt x="291" y="190"/>
                    <a:pt x="292" y="190"/>
                  </a:cubicBezTo>
                  <a:cubicBezTo>
                    <a:pt x="292" y="191"/>
                    <a:pt x="293" y="191"/>
                    <a:pt x="294" y="192"/>
                  </a:cubicBezTo>
                  <a:cubicBezTo>
                    <a:pt x="295" y="196"/>
                    <a:pt x="306" y="216"/>
                    <a:pt x="308" y="220"/>
                  </a:cubicBezTo>
                  <a:cubicBezTo>
                    <a:pt x="317" y="234"/>
                    <a:pt x="331" y="242"/>
                    <a:pt x="345" y="249"/>
                  </a:cubicBezTo>
                  <a:cubicBezTo>
                    <a:pt x="350" y="253"/>
                    <a:pt x="356" y="255"/>
                    <a:pt x="363" y="257"/>
                  </a:cubicBezTo>
                  <a:cubicBezTo>
                    <a:pt x="370" y="259"/>
                    <a:pt x="377" y="261"/>
                    <a:pt x="384" y="262"/>
                  </a:cubicBezTo>
                  <a:cubicBezTo>
                    <a:pt x="397" y="264"/>
                    <a:pt x="409" y="265"/>
                    <a:pt x="422" y="266"/>
                  </a:cubicBezTo>
                  <a:cubicBezTo>
                    <a:pt x="424" y="266"/>
                    <a:pt x="426" y="266"/>
                    <a:pt x="428" y="265"/>
                  </a:cubicBezTo>
                  <a:cubicBezTo>
                    <a:pt x="424" y="257"/>
                    <a:pt x="420" y="249"/>
                    <a:pt x="416" y="241"/>
                  </a:cubicBezTo>
                  <a:cubicBezTo>
                    <a:pt x="414" y="237"/>
                    <a:pt x="417" y="232"/>
                    <a:pt x="422" y="232"/>
                  </a:cubicBezTo>
                  <a:cubicBezTo>
                    <a:pt x="424" y="232"/>
                    <a:pt x="427" y="233"/>
                    <a:pt x="429" y="234"/>
                  </a:cubicBezTo>
                  <a:cubicBezTo>
                    <a:pt x="437" y="241"/>
                    <a:pt x="445" y="248"/>
                    <a:pt x="447" y="259"/>
                  </a:cubicBezTo>
                  <a:cubicBezTo>
                    <a:pt x="450" y="267"/>
                    <a:pt x="455" y="272"/>
                    <a:pt x="462" y="275"/>
                  </a:cubicBezTo>
                  <a:cubicBezTo>
                    <a:pt x="469" y="279"/>
                    <a:pt x="478" y="282"/>
                    <a:pt x="486" y="285"/>
                  </a:cubicBezTo>
                  <a:cubicBezTo>
                    <a:pt x="495" y="288"/>
                    <a:pt x="503" y="286"/>
                    <a:pt x="510" y="280"/>
                  </a:cubicBezTo>
                  <a:cubicBezTo>
                    <a:pt x="513" y="277"/>
                    <a:pt x="517" y="274"/>
                    <a:pt x="519" y="270"/>
                  </a:cubicBezTo>
                  <a:cubicBezTo>
                    <a:pt x="522" y="264"/>
                    <a:pt x="527" y="262"/>
                    <a:pt x="533" y="263"/>
                  </a:cubicBezTo>
                  <a:cubicBezTo>
                    <a:pt x="537" y="263"/>
                    <a:pt x="542" y="263"/>
                    <a:pt x="547" y="261"/>
                  </a:cubicBezTo>
                  <a:cubicBezTo>
                    <a:pt x="550" y="259"/>
                    <a:pt x="552" y="258"/>
                    <a:pt x="553" y="254"/>
                  </a:cubicBezTo>
                  <a:cubicBezTo>
                    <a:pt x="554" y="250"/>
                    <a:pt x="554" y="246"/>
                    <a:pt x="551" y="242"/>
                  </a:cubicBezTo>
                  <a:cubicBezTo>
                    <a:pt x="539" y="227"/>
                    <a:pt x="526" y="212"/>
                    <a:pt x="510" y="200"/>
                  </a:cubicBezTo>
                  <a:cubicBezTo>
                    <a:pt x="499" y="192"/>
                    <a:pt x="488" y="186"/>
                    <a:pt x="475" y="185"/>
                  </a:cubicBezTo>
                  <a:cubicBezTo>
                    <a:pt x="470" y="184"/>
                    <a:pt x="467" y="182"/>
                    <a:pt x="468" y="179"/>
                  </a:cubicBezTo>
                  <a:cubicBezTo>
                    <a:pt x="468" y="176"/>
                    <a:pt x="471" y="174"/>
                    <a:pt x="475" y="174"/>
                  </a:cubicBezTo>
                  <a:cubicBezTo>
                    <a:pt x="478" y="174"/>
                    <a:pt x="482" y="173"/>
                    <a:pt x="485" y="174"/>
                  </a:cubicBezTo>
                  <a:cubicBezTo>
                    <a:pt x="494" y="178"/>
                    <a:pt x="503" y="180"/>
                    <a:pt x="510" y="185"/>
                  </a:cubicBezTo>
                  <a:cubicBezTo>
                    <a:pt x="537" y="201"/>
                    <a:pt x="538" y="204"/>
                    <a:pt x="559" y="228"/>
                  </a:cubicBezTo>
                  <a:cubicBezTo>
                    <a:pt x="561" y="232"/>
                    <a:pt x="564" y="235"/>
                    <a:pt x="567" y="239"/>
                  </a:cubicBezTo>
                  <a:cubicBezTo>
                    <a:pt x="569" y="240"/>
                    <a:pt x="570" y="242"/>
                    <a:pt x="573" y="245"/>
                  </a:cubicBezTo>
                  <a:close/>
                  <a:moveTo>
                    <a:pt x="191" y="747"/>
                  </a:moveTo>
                  <a:cubicBezTo>
                    <a:pt x="193" y="746"/>
                    <a:pt x="194" y="745"/>
                    <a:pt x="195" y="744"/>
                  </a:cubicBezTo>
                  <a:cubicBezTo>
                    <a:pt x="202" y="740"/>
                    <a:pt x="209" y="741"/>
                    <a:pt x="216" y="743"/>
                  </a:cubicBezTo>
                  <a:cubicBezTo>
                    <a:pt x="218" y="743"/>
                    <a:pt x="220" y="746"/>
                    <a:pt x="220" y="748"/>
                  </a:cubicBezTo>
                  <a:cubicBezTo>
                    <a:pt x="221" y="751"/>
                    <a:pt x="219" y="753"/>
                    <a:pt x="216" y="754"/>
                  </a:cubicBezTo>
                  <a:cubicBezTo>
                    <a:pt x="214" y="755"/>
                    <a:pt x="211" y="755"/>
                    <a:pt x="208" y="756"/>
                  </a:cubicBezTo>
                  <a:cubicBezTo>
                    <a:pt x="204" y="756"/>
                    <a:pt x="194" y="761"/>
                    <a:pt x="190" y="765"/>
                  </a:cubicBezTo>
                  <a:cubicBezTo>
                    <a:pt x="199" y="768"/>
                    <a:pt x="207" y="771"/>
                    <a:pt x="216" y="773"/>
                  </a:cubicBezTo>
                  <a:cubicBezTo>
                    <a:pt x="220" y="774"/>
                    <a:pt x="223" y="777"/>
                    <a:pt x="226" y="779"/>
                  </a:cubicBezTo>
                  <a:cubicBezTo>
                    <a:pt x="228" y="781"/>
                    <a:pt x="229" y="783"/>
                    <a:pt x="228" y="786"/>
                  </a:cubicBezTo>
                  <a:cubicBezTo>
                    <a:pt x="226" y="789"/>
                    <a:pt x="224" y="790"/>
                    <a:pt x="221" y="790"/>
                  </a:cubicBezTo>
                  <a:cubicBezTo>
                    <a:pt x="219" y="790"/>
                    <a:pt x="218" y="789"/>
                    <a:pt x="216" y="789"/>
                  </a:cubicBezTo>
                  <a:cubicBezTo>
                    <a:pt x="207" y="786"/>
                    <a:pt x="199" y="783"/>
                    <a:pt x="190" y="780"/>
                  </a:cubicBezTo>
                  <a:cubicBezTo>
                    <a:pt x="188" y="788"/>
                    <a:pt x="188" y="795"/>
                    <a:pt x="191" y="803"/>
                  </a:cubicBezTo>
                  <a:cubicBezTo>
                    <a:pt x="192" y="807"/>
                    <a:pt x="195" y="812"/>
                    <a:pt x="190" y="817"/>
                  </a:cubicBezTo>
                  <a:cubicBezTo>
                    <a:pt x="188" y="819"/>
                    <a:pt x="189" y="823"/>
                    <a:pt x="189" y="826"/>
                  </a:cubicBezTo>
                  <a:cubicBezTo>
                    <a:pt x="189" y="828"/>
                    <a:pt x="193" y="830"/>
                    <a:pt x="195" y="830"/>
                  </a:cubicBezTo>
                  <a:cubicBezTo>
                    <a:pt x="198" y="829"/>
                    <a:pt x="200" y="827"/>
                    <a:pt x="202" y="826"/>
                  </a:cubicBezTo>
                  <a:cubicBezTo>
                    <a:pt x="219" y="823"/>
                    <a:pt x="235" y="820"/>
                    <a:pt x="252" y="820"/>
                  </a:cubicBezTo>
                  <a:cubicBezTo>
                    <a:pt x="265" y="821"/>
                    <a:pt x="279" y="821"/>
                    <a:pt x="292" y="821"/>
                  </a:cubicBezTo>
                  <a:cubicBezTo>
                    <a:pt x="304" y="820"/>
                    <a:pt x="315" y="822"/>
                    <a:pt x="326" y="825"/>
                  </a:cubicBezTo>
                  <a:cubicBezTo>
                    <a:pt x="332" y="826"/>
                    <a:pt x="338" y="828"/>
                    <a:pt x="344" y="828"/>
                  </a:cubicBezTo>
                  <a:cubicBezTo>
                    <a:pt x="360" y="828"/>
                    <a:pt x="375" y="833"/>
                    <a:pt x="390" y="839"/>
                  </a:cubicBezTo>
                  <a:cubicBezTo>
                    <a:pt x="395" y="841"/>
                    <a:pt x="399" y="843"/>
                    <a:pt x="404" y="844"/>
                  </a:cubicBezTo>
                  <a:cubicBezTo>
                    <a:pt x="409" y="844"/>
                    <a:pt x="414" y="846"/>
                    <a:pt x="418" y="850"/>
                  </a:cubicBezTo>
                  <a:cubicBezTo>
                    <a:pt x="424" y="855"/>
                    <a:pt x="432" y="857"/>
                    <a:pt x="441" y="857"/>
                  </a:cubicBezTo>
                  <a:cubicBezTo>
                    <a:pt x="442" y="844"/>
                    <a:pt x="446" y="834"/>
                    <a:pt x="451" y="823"/>
                  </a:cubicBezTo>
                  <a:cubicBezTo>
                    <a:pt x="453" y="818"/>
                    <a:pt x="455" y="812"/>
                    <a:pt x="457" y="807"/>
                  </a:cubicBezTo>
                  <a:cubicBezTo>
                    <a:pt x="461" y="786"/>
                    <a:pt x="465" y="764"/>
                    <a:pt x="469" y="743"/>
                  </a:cubicBezTo>
                  <a:cubicBezTo>
                    <a:pt x="472" y="727"/>
                    <a:pt x="474" y="711"/>
                    <a:pt x="473" y="695"/>
                  </a:cubicBezTo>
                  <a:cubicBezTo>
                    <a:pt x="473" y="693"/>
                    <a:pt x="473" y="691"/>
                    <a:pt x="473" y="689"/>
                  </a:cubicBezTo>
                  <a:cubicBezTo>
                    <a:pt x="473" y="682"/>
                    <a:pt x="473" y="675"/>
                    <a:pt x="475" y="669"/>
                  </a:cubicBezTo>
                  <a:cubicBezTo>
                    <a:pt x="477" y="663"/>
                    <a:pt x="478" y="658"/>
                    <a:pt x="475" y="652"/>
                  </a:cubicBezTo>
                  <a:cubicBezTo>
                    <a:pt x="471" y="650"/>
                    <a:pt x="467" y="648"/>
                    <a:pt x="463" y="645"/>
                  </a:cubicBezTo>
                  <a:cubicBezTo>
                    <a:pt x="454" y="641"/>
                    <a:pt x="445" y="636"/>
                    <a:pt x="436" y="631"/>
                  </a:cubicBezTo>
                  <a:cubicBezTo>
                    <a:pt x="434" y="630"/>
                    <a:pt x="432" y="630"/>
                    <a:pt x="429" y="629"/>
                  </a:cubicBezTo>
                  <a:cubicBezTo>
                    <a:pt x="420" y="626"/>
                    <a:pt x="410" y="624"/>
                    <a:pt x="402" y="621"/>
                  </a:cubicBezTo>
                  <a:cubicBezTo>
                    <a:pt x="394" y="618"/>
                    <a:pt x="387" y="617"/>
                    <a:pt x="380" y="617"/>
                  </a:cubicBezTo>
                  <a:cubicBezTo>
                    <a:pt x="358" y="616"/>
                    <a:pt x="335" y="616"/>
                    <a:pt x="313" y="615"/>
                  </a:cubicBezTo>
                  <a:cubicBezTo>
                    <a:pt x="294" y="615"/>
                    <a:pt x="274" y="614"/>
                    <a:pt x="254" y="613"/>
                  </a:cubicBezTo>
                  <a:cubicBezTo>
                    <a:pt x="246" y="613"/>
                    <a:pt x="239" y="614"/>
                    <a:pt x="231" y="616"/>
                  </a:cubicBezTo>
                  <a:cubicBezTo>
                    <a:pt x="224" y="618"/>
                    <a:pt x="217" y="619"/>
                    <a:pt x="209" y="620"/>
                  </a:cubicBezTo>
                  <a:cubicBezTo>
                    <a:pt x="204" y="620"/>
                    <a:pt x="200" y="621"/>
                    <a:pt x="196" y="625"/>
                  </a:cubicBezTo>
                  <a:cubicBezTo>
                    <a:pt x="194" y="643"/>
                    <a:pt x="192" y="662"/>
                    <a:pt x="192" y="681"/>
                  </a:cubicBezTo>
                  <a:cubicBezTo>
                    <a:pt x="192" y="702"/>
                    <a:pt x="194" y="723"/>
                    <a:pt x="190" y="745"/>
                  </a:cubicBezTo>
                  <a:cubicBezTo>
                    <a:pt x="190" y="745"/>
                    <a:pt x="190" y="745"/>
                    <a:pt x="191" y="747"/>
                  </a:cubicBezTo>
                  <a:close/>
                  <a:moveTo>
                    <a:pt x="405" y="406"/>
                  </a:moveTo>
                  <a:cubicBezTo>
                    <a:pt x="405" y="408"/>
                    <a:pt x="404" y="412"/>
                    <a:pt x="404" y="415"/>
                  </a:cubicBezTo>
                  <a:cubicBezTo>
                    <a:pt x="403" y="428"/>
                    <a:pt x="401" y="440"/>
                    <a:pt x="395" y="452"/>
                  </a:cubicBezTo>
                  <a:cubicBezTo>
                    <a:pt x="388" y="464"/>
                    <a:pt x="380" y="475"/>
                    <a:pt x="368" y="483"/>
                  </a:cubicBezTo>
                  <a:cubicBezTo>
                    <a:pt x="345" y="500"/>
                    <a:pt x="345" y="500"/>
                    <a:pt x="319" y="507"/>
                  </a:cubicBezTo>
                  <a:cubicBezTo>
                    <a:pt x="303" y="511"/>
                    <a:pt x="288" y="509"/>
                    <a:pt x="273" y="503"/>
                  </a:cubicBezTo>
                  <a:cubicBezTo>
                    <a:pt x="264" y="499"/>
                    <a:pt x="255" y="494"/>
                    <a:pt x="247" y="489"/>
                  </a:cubicBezTo>
                  <a:cubicBezTo>
                    <a:pt x="238" y="484"/>
                    <a:pt x="230" y="480"/>
                    <a:pt x="224" y="471"/>
                  </a:cubicBezTo>
                  <a:cubicBezTo>
                    <a:pt x="216" y="459"/>
                    <a:pt x="209" y="446"/>
                    <a:pt x="202" y="433"/>
                  </a:cubicBezTo>
                  <a:cubicBezTo>
                    <a:pt x="199" y="428"/>
                    <a:pt x="199" y="421"/>
                    <a:pt x="197" y="415"/>
                  </a:cubicBezTo>
                  <a:cubicBezTo>
                    <a:pt x="197" y="414"/>
                    <a:pt x="197" y="412"/>
                    <a:pt x="196" y="411"/>
                  </a:cubicBezTo>
                  <a:cubicBezTo>
                    <a:pt x="188" y="411"/>
                    <a:pt x="181" y="411"/>
                    <a:pt x="174" y="414"/>
                  </a:cubicBezTo>
                  <a:cubicBezTo>
                    <a:pt x="166" y="416"/>
                    <a:pt x="159" y="417"/>
                    <a:pt x="151" y="417"/>
                  </a:cubicBezTo>
                  <a:cubicBezTo>
                    <a:pt x="143" y="417"/>
                    <a:pt x="136" y="418"/>
                    <a:pt x="130" y="421"/>
                  </a:cubicBezTo>
                  <a:cubicBezTo>
                    <a:pt x="127" y="431"/>
                    <a:pt x="129" y="439"/>
                    <a:pt x="133" y="447"/>
                  </a:cubicBezTo>
                  <a:cubicBezTo>
                    <a:pt x="137" y="456"/>
                    <a:pt x="141" y="465"/>
                    <a:pt x="145" y="474"/>
                  </a:cubicBezTo>
                  <a:cubicBezTo>
                    <a:pt x="148" y="481"/>
                    <a:pt x="152" y="487"/>
                    <a:pt x="157" y="492"/>
                  </a:cubicBezTo>
                  <a:cubicBezTo>
                    <a:pt x="174" y="508"/>
                    <a:pt x="190" y="525"/>
                    <a:pt x="207" y="542"/>
                  </a:cubicBezTo>
                  <a:cubicBezTo>
                    <a:pt x="212" y="547"/>
                    <a:pt x="217" y="551"/>
                    <a:pt x="224" y="553"/>
                  </a:cubicBezTo>
                  <a:cubicBezTo>
                    <a:pt x="230" y="556"/>
                    <a:pt x="237" y="561"/>
                    <a:pt x="243" y="561"/>
                  </a:cubicBezTo>
                  <a:cubicBezTo>
                    <a:pt x="250" y="561"/>
                    <a:pt x="258" y="558"/>
                    <a:pt x="264" y="555"/>
                  </a:cubicBezTo>
                  <a:cubicBezTo>
                    <a:pt x="273" y="552"/>
                    <a:pt x="282" y="550"/>
                    <a:pt x="291" y="551"/>
                  </a:cubicBezTo>
                  <a:cubicBezTo>
                    <a:pt x="312" y="551"/>
                    <a:pt x="333" y="551"/>
                    <a:pt x="354" y="551"/>
                  </a:cubicBezTo>
                  <a:cubicBezTo>
                    <a:pt x="364" y="550"/>
                    <a:pt x="372" y="552"/>
                    <a:pt x="380" y="557"/>
                  </a:cubicBezTo>
                  <a:cubicBezTo>
                    <a:pt x="385" y="559"/>
                    <a:pt x="389" y="562"/>
                    <a:pt x="395" y="562"/>
                  </a:cubicBezTo>
                  <a:cubicBezTo>
                    <a:pt x="400" y="561"/>
                    <a:pt x="405" y="563"/>
                    <a:pt x="409" y="565"/>
                  </a:cubicBezTo>
                  <a:cubicBezTo>
                    <a:pt x="414" y="568"/>
                    <a:pt x="419" y="568"/>
                    <a:pt x="424" y="566"/>
                  </a:cubicBezTo>
                  <a:cubicBezTo>
                    <a:pt x="429" y="565"/>
                    <a:pt x="435" y="563"/>
                    <a:pt x="440" y="561"/>
                  </a:cubicBezTo>
                  <a:cubicBezTo>
                    <a:pt x="461" y="554"/>
                    <a:pt x="480" y="544"/>
                    <a:pt x="499" y="532"/>
                  </a:cubicBezTo>
                  <a:cubicBezTo>
                    <a:pt x="515" y="522"/>
                    <a:pt x="530" y="509"/>
                    <a:pt x="543" y="496"/>
                  </a:cubicBezTo>
                  <a:cubicBezTo>
                    <a:pt x="558" y="481"/>
                    <a:pt x="570" y="464"/>
                    <a:pt x="580" y="445"/>
                  </a:cubicBezTo>
                  <a:cubicBezTo>
                    <a:pt x="581" y="444"/>
                    <a:pt x="583" y="443"/>
                    <a:pt x="580" y="440"/>
                  </a:cubicBezTo>
                  <a:cubicBezTo>
                    <a:pt x="579" y="441"/>
                    <a:pt x="577" y="441"/>
                    <a:pt x="575" y="442"/>
                  </a:cubicBezTo>
                  <a:cubicBezTo>
                    <a:pt x="564" y="446"/>
                    <a:pt x="554" y="452"/>
                    <a:pt x="543" y="454"/>
                  </a:cubicBezTo>
                  <a:cubicBezTo>
                    <a:pt x="532" y="456"/>
                    <a:pt x="520" y="454"/>
                    <a:pt x="509" y="454"/>
                  </a:cubicBezTo>
                  <a:cubicBezTo>
                    <a:pt x="507" y="454"/>
                    <a:pt x="504" y="454"/>
                    <a:pt x="502" y="454"/>
                  </a:cubicBezTo>
                  <a:cubicBezTo>
                    <a:pt x="495" y="455"/>
                    <a:pt x="490" y="452"/>
                    <a:pt x="485" y="447"/>
                  </a:cubicBezTo>
                  <a:cubicBezTo>
                    <a:pt x="477" y="439"/>
                    <a:pt x="472" y="430"/>
                    <a:pt x="465" y="421"/>
                  </a:cubicBezTo>
                  <a:cubicBezTo>
                    <a:pt x="462" y="416"/>
                    <a:pt x="460" y="411"/>
                    <a:pt x="459" y="405"/>
                  </a:cubicBezTo>
                  <a:cubicBezTo>
                    <a:pt x="458" y="400"/>
                    <a:pt x="458" y="396"/>
                    <a:pt x="455" y="391"/>
                  </a:cubicBezTo>
                  <a:cubicBezTo>
                    <a:pt x="448" y="393"/>
                    <a:pt x="442" y="394"/>
                    <a:pt x="436" y="397"/>
                  </a:cubicBezTo>
                  <a:cubicBezTo>
                    <a:pt x="430" y="400"/>
                    <a:pt x="423" y="402"/>
                    <a:pt x="416" y="402"/>
                  </a:cubicBezTo>
                  <a:cubicBezTo>
                    <a:pt x="412" y="401"/>
                    <a:pt x="408" y="402"/>
                    <a:pt x="405" y="406"/>
                  </a:cubicBezTo>
                  <a:close/>
                  <a:moveTo>
                    <a:pt x="214" y="396"/>
                  </a:moveTo>
                  <a:cubicBezTo>
                    <a:pt x="216" y="400"/>
                    <a:pt x="218" y="404"/>
                    <a:pt x="214" y="408"/>
                  </a:cubicBezTo>
                  <a:cubicBezTo>
                    <a:pt x="213" y="410"/>
                    <a:pt x="213" y="414"/>
                    <a:pt x="213" y="417"/>
                  </a:cubicBezTo>
                  <a:cubicBezTo>
                    <a:pt x="214" y="421"/>
                    <a:pt x="215" y="426"/>
                    <a:pt x="217" y="429"/>
                  </a:cubicBezTo>
                  <a:cubicBezTo>
                    <a:pt x="223" y="439"/>
                    <a:pt x="228" y="449"/>
                    <a:pt x="234" y="459"/>
                  </a:cubicBezTo>
                  <a:cubicBezTo>
                    <a:pt x="237" y="463"/>
                    <a:pt x="241" y="466"/>
                    <a:pt x="244" y="469"/>
                  </a:cubicBezTo>
                  <a:cubicBezTo>
                    <a:pt x="256" y="478"/>
                    <a:pt x="270" y="484"/>
                    <a:pt x="283" y="490"/>
                  </a:cubicBezTo>
                  <a:cubicBezTo>
                    <a:pt x="293" y="494"/>
                    <a:pt x="304" y="495"/>
                    <a:pt x="314" y="493"/>
                  </a:cubicBezTo>
                  <a:cubicBezTo>
                    <a:pt x="337" y="488"/>
                    <a:pt x="337" y="488"/>
                    <a:pt x="356" y="474"/>
                  </a:cubicBezTo>
                  <a:cubicBezTo>
                    <a:pt x="358" y="472"/>
                    <a:pt x="360" y="471"/>
                    <a:pt x="362" y="470"/>
                  </a:cubicBezTo>
                  <a:cubicBezTo>
                    <a:pt x="385" y="450"/>
                    <a:pt x="394" y="425"/>
                    <a:pt x="389" y="395"/>
                  </a:cubicBezTo>
                  <a:cubicBezTo>
                    <a:pt x="387" y="382"/>
                    <a:pt x="379" y="370"/>
                    <a:pt x="373" y="358"/>
                  </a:cubicBezTo>
                  <a:cubicBezTo>
                    <a:pt x="372" y="356"/>
                    <a:pt x="370" y="354"/>
                    <a:pt x="368" y="353"/>
                  </a:cubicBezTo>
                  <a:cubicBezTo>
                    <a:pt x="354" y="340"/>
                    <a:pt x="337" y="335"/>
                    <a:pt x="318" y="334"/>
                  </a:cubicBezTo>
                  <a:cubicBezTo>
                    <a:pt x="308" y="334"/>
                    <a:pt x="298" y="334"/>
                    <a:pt x="289" y="334"/>
                  </a:cubicBezTo>
                  <a:cubicBezTo>
                    <a:pt x="278" y="333"/>
                    <a:pt x="268" y="336"/>
                    <a:pt x="258" y="340"/>
                  </a:cubicBezTo>
                  <a:cubicBezTo>
                    <a:pt x="259" y="345"/>
                    <a:pt x="257" y="349"/>
                    <a:pt x="254" y="352"/>
                  </a:cubicBezTo>
                  <a:cubicBezTo>
                    <a:pt x="251" y="354"/>
                    <a:pt x="249" y="356"/>
                    <a:pt x="247" y="358"/>
                  </a:cubicBezTo>
                  <a:cubicBezTo>
                    <a:pt x="233" y="368"/>
                    <a:pt x="223" y="380"/>
                    <a:pt x="214" y="396"/>
                  </a:cubicBezTo>
                  <a:close/>
                  <a:moveTo>
                    <a:pt x="200" y="845"/>
                  </a:moveTo>
                  <a:cubicBezTo>
                    <a:pt x="188" y="845"/>
                    <a:pt x="187" y="845"/>
                    <a:pt x="180" y="841"/>
                  </a:cubicBezTo>
                  <a:cubicBezTo>
                    <a:pt x="176" y="839"/>
                    <a:pt x="174" y="836"/>
                    <a:pt x="174" y="832"/>
                  </a:cubicBezTo>
                  <a:cubicBezTo>
                    <a:pt x="174" y="828"/>
                    <a:pt x="174" y="824"/>
                    <a:pt x="174" y="820"/>
                  </a:cubicBezTo>
                  <a:cubicBezTo>
                    <a:pt x="162" y="818"/>
                    <a:pt x="145" y="818"/>
                    <a:pt x="134" y="820"/>
                  </a:cubicBezTo>
                  <a:cubicBezTo>
                    <a:pt x="134" y="820"/>
                    <a:pt x="133" y="821"/>
                    <a:pt x="133" y="822"/>
                  </a:cubicBezTo>
                  <a:cubicBezTo>
                    <a:pt x="135" y="835"/>
                    <a:pt x="139" y="847"/>
                    <a:pt x="144" y="860"/>
                  </a:cubicBezTo>
                  <a:cubicBezTo>
                    <a:pt x="144" y="861"/>
                    <a:pt x="145" y="863"/>
                    <a:pt x="147" y="864"/>
                  </a:cubicBezTo>
                  <a:cubicBezTo>
                    <a:pt x="156" y="873"/>
                    <a:pt x="164" y="882"/>
                    <a:pt x="174" y="890"/>
                  </a:cubicBezTo>
                  <a:cubicBezTo>
                    <a:pt x="183" y="897"/>
                    <a:pt x="192" y="904"/>
                    <a:pt x="202" y="909"/>
                  </a:cubicBezTo>
                  <a:cubicBezTo>
                    <a:pt x="215" y="916"/>
                    <a:pt x="227" y="923"/>
                    <a:pt x="243" y="922"/>
                  </a:cubicBezTo>
                  <a:cubicBezTo>
                    <a:pt x="245" y="922"/>
                    <a:pt x="248" y="922"/>
                    <a:pt x="250" y="923"/>
                  </a:cubicBezTo>
                  <a:cubicBezTo>
                    <a:pt x="256" y="926"/>
                    <a:pt x="262" y="926"/>
                    <a:pt x="268" y="926"/>
                  </a:cubicBezTo>
                  <a:cubicBezTo>
                    <a:pt x="278" y="926"/>
                    <a:pt x="287" y="926"/>
                    <a:pt x="296" y="926"/>
                  </a:cubicBezTo>
                  <a:cubicBezTo>
                    <a:pt x="312" y="926"/>
                    <a:pt x="326" y="920"/>
                    <a:pt x="340" y="912"/>
                  </a:cubicBezTo>
                  <a:cubicBezTo>
                    <a:pt x="346" y="908"/>
                    <a:pt x="350" y="902"/>
                    <a:pt x="349" y="894"/>
                  </a:cubicBezTo>
                  <a:cubicBezTo>
                    <a:pt x="349" y="891"/>
                    <a:pt x="349" y="887"/>
                    <a:pt x="349" y="883"/>
                  </a:cubicBezTo>
                  <a:cubicBezTo>
                    <a:pt x="349" y="878"/>
                    <a:pt x="350" y="874"/>
                    <a:pt x="350" y="870"/>
                  </a:cubicBezTo>
                  <a:cubicBezTo>
                    <a:pt x="355" y="865"/>
                    <a:pt x="355" y="856"/>
                    <a:pt x="361" y="851"/>
                  </a:cubicBezTo>
                  <a:cubicBezTo>
                    <a:pt x="363" y="850"/>
                    <a:pt x="364" y="848"/>
                    <a:pt x="365" y="846"/>
                  </a:cubicBezTo>
                  <a:cubicBezTo>
                    <a:pt x="360" y="842"/>
                    <a:pt x="355" y="842"/>
                    <a:pt x="350" y="842"/>
                  </a:cubicBezTo>
                  <a:cubicBezTo>
                    <a:pt x="340" y="842"/>
                    <a:pt x="331" y="840"/>
                    <a:pt x="323" y="838"/>
                  </a:cubicBezTo>
                  <a:cubicBezTo>
                    <a:pt x="312" y="835"/>
                    <a:pt x="301" y="834"/>
                    <a:pt x="290" y="834"/>
                  </a:cubicBezTo>
                  <a:cubicBezTo>
                    <a:pt x="272" y="834"/>
                    <a:pt x="253" y="834"/>
                    <a:pt x="234" y="834"/>
                  </a:cubicBezTo>
                  <a:cubicBezTo>
                    <a:pt x="229" y="834"/>
                    <a:pt x="223" y="835"/>
                    <a:pt x="217" y="835"/>
                  </a:cubicBezTo>
                  <a:cubicBezTo>
                    <a:pt x="210" y="836"/>
                    <a:pt x="203" y="838"/>
                    <a:pt x="200" y="845"/>
                  </a:cubicBezTo>
                  <a:close/>
                  <a:moveTo>
                    <a:pt x="474" y="379"/>
                  </a:moveTo>
                  <a:cubicBezTo>
                    <a:pt x="474" y="385"/>
                    <a:pt x="474" y="391"/>
                    <a:pt x="474" y="397"/>
                  </a:cubicBezTo>
                  <a:cubicBezTo>
                    <a:pt x="475" y="402"/>
                    <a:pt x="475" y="406"/>
                    <a:pt x="477" y="410"/>
                  </a:cubicBezTo>
                  <a:cubicBezTo>
                    <a:pt x="482" y="418"/>
                    <a:pt x="488" y="426"/>
                    <a:pt x="494" y="433"/>
                  </a:cubicBezTo>
                  <a:cubicBezTo>
                    <a:pt x="497" y="437"/>
                    <a:pt x="500" y="438"/>
                    <a:pt x="505" y="439"/>
                  </a:cubicBezTo>
                  <a:cubicBezTo>
                    <a:pt x="540" y="440"/>
                    <a:pt x="540" y="440"/>
                    <a:pt x="572" y="426"/>
                  </a:cubicBezTo>
                  <a:cubicBezTo>
                    <a:pt x="580" y="423"/>
                    <a:pt x="586" y="418"/>
                    <a:pt x="592" y="413"/>
                  </a:cubicBezTo>
                  <a:cubicBezTo>
                    <a:pt x="597" y="408"/>
                    <a:pt x="600" y="402"/>
                    <a:pt x="600" y="395"/>
                  </a:cubicBezTo>
                  <a:cubicBezTo>
                    <a:pt x="601" y="389"/>
                    <a:pt x="601" y="383"/>
                    <a:pt x="600" y="377"/>
                  </a:cubicBezTo>
                  <a:cubicBezTo>
                    <a:pt x="599" y="364"/>
                    <a:pt x="597" y="351"/>
                    <a:pt x="595" y="339"/>
                  </a:cubicBezTo>
                  <a:cubicBezTo>
                    <a:pt x="592" y="318"/>
                    <a:pt x="585" y="298"/>
                    <a:pt x="575" y="278"/>
                  </a:cubicBezTo>
                  <a:cubicBezTo>
                    <a:pt x="573" y="273"/>
                    <a:pt x="569" y="271"/>
                    <a:pt x="562" y="273"/>
                  </a:cubicBezTo>
                  <a:cubicBezTo>
                    <a:pt x="559" y="274"/>
                    <a:pt x="555" y="276"/>
                    <a:pt x="551" y="276"/>
                  </a:cubicBezTo>
                  <a:cubicBezTo>
                    <a:pt x="542" y="276"/>
                    <a:pt x="533" y="280"/>
                    <a:pt x="526" y="286"/>
                  </a:cubicBezTo>
                  <a:cubicBezTo>
                    <a:pt x="511" y="298"/>
                    <a:pt x="496" y="310"/>
                    <a:pt x="488" y="330"/>
                  </a:cubicBezTo>
                  <a:cubicBezTo>
                    <a:pt x="487" y="332"/>
                    <a:pt x="486" y="335"/>
                    <a:pt x="485" y="337"/>
                  </a:cubicBezTo>
                  <a:cubicBezTo>
                    <a:pt x="477" y="350"/>
                    <a:pt x="472" y="364"/>
                    <a:pt x="474" y="379"/>
                  </a:cubicBezTo>
                  <a:close/>
                  <a:moveTo>
                    <a:pt x="260" y="329"/>
                  </a:moveTo>
                  <a:cubicBezTo>
                    <a:pt x="263" y="328"/>
                    <a:pt x="264" y="328"/>
                    <a:pt x="266" y="327"/>
                  </a:cubicBezTo>
                  <a:cubicBezTo>
                    <a:pt x="272" y="323"/>
                    <a:pt x="280" y="323"/>
                    <a:pt x="287" y="323"/>
                  </a:cubicBezTo>
                  <a:cubicBezTo>
                    <a:pt x="297" y="323"/>
                    <a:pt x="306" y="323"/>
                    <a:pt x="316" y="323"/>
                  </a:cubicBezTo>
                  <a:cubicBezTo>
                    <a:pt x="339" y="322"/>
                    <a:pt x="359" y="329"/>
                    <a:pt x="376" y="343"/>
                  </a:cubicBezTo>
                  <a:cubicBezTo>
                    <a:pt x="381" y="346"/>
                    <a:pt x="384" y="350"/>
                    <a:pt x="386" y="355"/>
                  </a:cubicBezTo>
                  <a:cubicBezTo>
                    <a:pt x="392" y="367"/>
                    <a:pt x="398" y="378"/>
                    <a:pt x="404" y="390"/>
                  </a:cubicBezTo>
                  <a:cubicBezTo>
                    <a:pt x="409" y="389"/>
                    <a:pt x="414" y="389"/>
                    <a:pt x="419" y="389"/>
                  </a:cubicBezTo>
                  <a:cubicBezTo>
                    <a:pt x="422" y="388"/>
                    <a:pt x="425" y="388"/>
                    <a:pt x="428" y="387"/>
                  </a:cubicBezTo>
                  <a:cubicBezTo>
                    <a:pt x="438" y="381"/>
                    <a:pt x="449" y="377"/>
                    <a:pt x="461" y="380"/>
                  </a:cubicBezTo>
                  <a:cubicBezTo>
                    <a:pt x="462" y="376"/>
                    <a:pt x="462" y="372"/>
                    <a:pt x="462" y="368"/>
                  </a:cubicBezTo>
                  <a:cubicBezTo>
                    <a:pt x="461" y="358"/>
                    <a:pt x="464" y="350"/>
                    <a:pt x="468" y="342"/>
                  </a:cubicBezTo>
                  <a:cubicBezTo>
                    <a:pt x="475" y="329"/>
                    <a:pt x="481" y="315"/>
                    <a:pt x="488" y="302"/>
                  </a:cubicBezTo>
                  <a:cubicBezTo>
                    <a:pt x="473" y="294"/>
                    <a:pt x="455" y="292"/>
                    <a:pt x="444" y="280"/>
                  </a:cubicBezTo>
                  <a:cubicBezTo>
                    <a:pt x="437" y="280"/>
                    <a:pt x="432" y="281"/>
                    <a:pt x="427" y="281"/>
                  </a:cubicBezTo>
                  <a:cubicBezTo>
                    <a:pt x="410" y="281"/>
                    <a:pt x="392" y="278"/>
                    <a:pt x="375" y="274"/>
                  </a:cubicBezTo>
                  <a:cubicBezTo>
                    <a:pt x="362" y="271"/>
                    <a:pt x="349" y="268"/>
                    <a:pt x="337" y="261"/>
                  </a:cubicBezTo>
                  <a:cubicBezTo>
                    <a:pt x="329" y="255"/>
                    <a:pt x="322" y="250"/>
                    <a:pt x="314" y="244"/>
                  </a:cubicBezTo>
                  <a:cubicBezTo>
                    <a:pt x="309" y="241"/>
                    <a:pt x="305" y="237"/>
                    <a:pt x="302" y="232"/>
                  </a:cubicBezTo>
                  <a:cubicBezTo>
                    <a:pt x="301" y="230"/>
                    <a:pt x="300" y="228"/>
                    <a:pt x="297" y="229"/>
                  </a:cubicBezTo>
                  <a:cubicBezTo>
                    <a:pt x="297" y="237"/>
                    <a:pt x="297" y="245"/>
                    <a:pt x="297" y="253"/>
                  </a:cubicBezTo>
                  <a:cubicBezTo>
                    <a:pt x="297" y="256"/>
                    <a:pt x="297" y="260"/>
                    <a:pt x="296" y="263"/>
                  </a:cubicBezTo>
                  <a:cubicBezTo>
                    <a:pt x="293" y="272"/>
                    <a:pt x="289" y="281"/>
                    <a:pt x="284" y="289"/>
                  </a:cubicBezTo>
                  <a:cubicBezTo>
                    <a:pt x="277" y="299"/>
                    <a:pt x="270" y="310"/>
                    <a:pt x="263" y="321"/>
                  </a:cubicBezTo>
                  <a:cubicBezTo>
                    <a:pt x="262" y="323"/>
                    <a:pt x="261" y="325"/>
                    <a:pt x="260" y="329"/>
                  </a:cubicBezTo>
                  <a:close/>
                  <a:moveTo>
                    <a:pt x="122" y="731"/>
                  </a:moveTo>
                  <a:cubicBezTo>
                    <a:pt x="134" y="739"/>
                    <a:pt x="146" y="744"/>
                    <a:pt x="159" y="748"/>
                  </a:cubicBezTo>
                  <a:cubicBezTo>
                    <a:pt x="164" y="750"/>
                    <a:pt x="168" y="750"/>
                    <a:pt x="174" y="748"/>
                  </a:cubicBezTo>
                  <a:cubicBezTo>
                    <a:pt x="177" y="739"/>
                    <a:pt x="179" y="730"/>
                    <a:pt x="179" y="720"/>
                  </a:cubicBezTo>
                  <a:cubicBezTo>
                    <a:pt x="179" y="703"/>
                    <a:pt x="179" y="686"/>
                    <a:pt x="179" y="669"/>
                  </a:cubicBezTo>
                  <a:cubicBezTo>
                    <a:pt x="179" y="662"/>
                    <a:pt x="180" y="654"/>
                    <a:pt x="181" y="646"/>
                  </a:cubicBezTo>
                  <a:cubicBezTo>
                    <a:pt x="181" y="639"/>
                    <a:pt x="184" y="632"/>
                    <a:pt x="183" y="626"/>
                  </a:cubicBezTo>
                  <a:cubicBezTo>
                    <a:pt x="181" y="625"/>
                    <a:pt x="181" y="625"/>
                    <a:pt x="180" y="624"/>
                  </a:cubicBezTo>
                  <a:cubicBezTo>
                    <a:pt x="170" y="620"/>
                    <a:pt x="168" y="612"/>
                    <a:pt x="175" y="604"/>
                  </a:cubicBezTo>
                  <a:cubicBezTo>
                    <a:pt x="176" y="603"/>
                    <a:pt x="176" y="602"/>
                    <a:pt x="177" y="601"/>
                  </a:cubicBezTo>
                  <a:cubicBezTo>
                    <a:pt x="187" y="595"/>
                    <a:pt x="195" y="586"/>
                    <a:pt x="206" y="581"/>
                  </a:cubicBezTo>
                  <a:cubicBezTo>
                    <a:pt x="211" y="579"/>
                    <a:pt x="215" y="576"/>
                    <a:pt x="219" y="572"/>
                  </a:cubicBezTo>
                  <a:cubicBezTo>
                    <a:pt x="210" y="567"/>
                    <a:pt x="203" y="562"/>
                    <a:pt x="195" y="557"/>
                  </a:cubicBezTo>
                  <a:cubicBezTo>
                    <a:pt x="188" y="560"/>
                    <a:pt x="181" y="563"/>
                    <a:pt x="178" y="571"/>
                  </a:cubicBezTo>
                  <a:cubicBezTo>
                    <a:pt x="177" y="574"/>
                    <a:pt x="173" y="576"/>
                    <a:pt x="171" y="579"/>
                  </a:cubicBezTo>
                  <a:cubicBezTo>
                    <a:pt x="169" y="581"/>
                    <a:pt x="167" y="584"/>
                    <a:pt x="166" y="586"/>
                  </a:cubicBezTo>
                  <a:cubicBezTo>
                    <a:pt x="161" y="597"/>
                    <a:pt x="155" y="608"/>
                    <a:pt x="153" y="620"/>
                  </a:cubicBezTo>
                  <a:cubicBezTo>
                    <a:pt x="152" y="625"/>
                    <a:pt x="150" y="630"/>
                    <a:pt x="149" y="634"/>
                  </a:cubicBezTo>
                  <a:cubicBezTo>
                    <a:pt x="145" y="647"/>
                    <a:pt x="141" y="659"/>
                    <a:pt x="138" y="672"/>
                  </a:cubicBezTo>
                  <a:cubicBezTo>
                    <a:pt x="133" y="688"/>
                    <a:pt x="129" y="705"/>
                    <a:pt x="125" y="721"/>
                  </a:cubicBezTo>
                  <a:cubicBezTo>
                    <a:pt x="124" y="724"/>
                    <a:pt x="123" y="728"/>
                    <a:pt x="122" y="731"/>
                  </a:cubicBezTo>
                  <a:close/>
                  <a:moveTo>
                    <a:pt x="586" y="923"/>
                  </a:moveTo>
                  <a:cubicBezTo>
                    <a:pt x="596" y="923"/>
                    <a:pt x="604" y="921"/>
                    <a:pt x="611" y="913"/>
                  </a:cubicBezTo>
                  <a:cubicBezTo>
                    <a:pt x="615" y="908"/>
                    <a:pt x="620" y="904"/>
                    <a:pt x="625" y="899"/>
                  </a:cubicBezTo>
                  <a:cubicBezTo>
                    <a:pt x="629" y="895"/>
                    <a:pt x="631" y="891"/>
                    <a:pt x="633" y="885"/>
                  </a:cubicBezTo>
                  <a:cubicBezTo>
                    <a:pt x="639" y="869"/>
                    <a:pt x="638" y="854"/>
                    <a:pt x="635" y="838"/>
                  </a:cubicBezTo>
                  <a:cubicBezTo>
                    <a:pt x="633" y="832"/>
                    <a:pt x="627" y="828"/>
                    <a:pt x="621" y="832"/>
                  </a:cubicBezTo>
                  <a:cubicBezTo>
                    <a:pt x="615" y="836"/>
                    <a:pt x="608" y="839"/>
                    <a:pt x="605" y="848"/>
                  </a:cubicBezTo>
                  <a:cubicBezTo>
                    <a:pt x="602" y="856"/>
                    <a:pt x="598" y="864"/>
                    <a:pt x="594" y="872"/>
                  </a:cubicBezTo>
                  <a:cubicBezTo>
                    <a:pt x="584" y="888"/>
                    <a:pt x="585" y="905"/>
                    <a:pt x="586" y="923"/>
                  </a:cubicBezTo>
                  <a:close/>
                  <a:moveTo>
                    <a:pt x="394" y="989"/>
                  </a:moveTo>
                  <a:cubicBezTo>
                    <a:pt x="398" y="990"/>
                    <a:pt x="401" y="992"/>
                    <a:pt x="404" y="993"/>
                  </a:cubicBezTo>
                  <a:cubicBezTo>
                    <a:pt x="406" y="993"/>
                    <a:pt x="409" y="994"/>
                    <a:pt x="410" y="993"/>
                  </a:cubicBezTo>
                  <a:cubicBezTo>
                    <a:pt x="420" y="989"/>
                    <a:pt x="429" y="984"/>
                    <a:pt x="432" y="973"/>
                  </a:cubicBezTo>
                  <a:cubicBezTo>
                    <a:pt x="434" y="966"/>
                    <a:pt x="438" y="960"/>
                    <a:pt x="442" y="954"/>
                  </a:cubicBezTo>
                  <a:cubicBezTo>
                    <a:pt x="446" y="949"/>
                    <a:pt x="450" y="944"/>
                    <a:pt x="454" y="938"/>
                  </a:cubicBezTo>
                  <a:cubicBezTo>
                    <a:pt x="459" y="931"/>
                    <a:pt x="459" y="924"/>
                    <a:pt x="452" y="917"/>
                  </a:cubicBezTo>
                  <a:cubicBezTo>
                    <a:pt x="444" y="915"/>
                    <a:pt x="436" y="916"/>
                    <a:pt x="429" y="921"/>
                  </a:cubicBezTo>
                  <a:cubicBezTo>
                    <a:pt x="427" y="922"/>
                    <a:pt x="425" y="923"/>
                    <a:pt x="424" y="924"/>
                  </a:cubicBezTo>
                  <a:cubicBezTo>
                    <a:pt x="416" y="927"/>
                    <a:pt x="411" y="933"/>
                    <a:pt x="407" y="941"/>
                  </a:cubicBezTo>
                  <a:cubicBezTo>
                    <a:pt x="403" y="948"/>
                    <a:pt x="400" y="955"/>
                    <a:pt x="396" y="963"/>
                  </a:cubicBezTo>
                  <a:cubicBezTo>
                    <a:pt x="395" y="965"/>
                    <a:pt x="393" y="968"/>
                    <a:pt x="393" y="970"/>
                  </a:cubicBezTo>
                  <a:cubicBezTo>
                    <a:pt x="393" y="976"/>
                    <a:pt x="392" y="983"/>
                    <a:pt x="394" y="989"/>
                  </a:cubicBezTo>
                  <a:close/>
                  <a:moveTo>
                    <a:pt x="140" y="486"/>
                  </a:moveTo>
                  <a:cubicBezTo>
                    <a:pt x="127" y="467"/>
                    <a:pt x="123" y="443"/>
                    <a:pt x="113" y="423"/>
                  </a:cubicBezTo>
                  <a:cubicBezTo>
                    <a:pt x="110" y="423"/>
                    <a:pt x="107" y="423"/>
                    <a:pt x="104" y="422"/>
                  </a:cubicBezTo>
                  <a:cubicBezTo>
                    <a:pt x="90" y="418"/>
                    <a:pt x="82" y="423"/>
                    <a:pt x="82" y="437"/>
                  </a:cubicBezTo>
                  <a:cubicBezTo>
                    <a:pt x="82" y="443"/>
                    <a:pt x="82" y="449"/>
                    <a:pt x="82" y="455"/>
                  </a:cubicBezTo>
                  <a:cubicBezTo>
                    <a:pt x="82" y="464"/>
                    <a:pt x="85" y="472"/>
                    <a:pt x="94" y="475"/>
                  </a:cubicBezTo>
                  <a:cubicBezTo>
                    <a:pt x="95" y="476"/>
                    <a:pt x="96" y="477"/>
                    <a:pt x="98" y="479"/>
                  </a:cubicBezTo>
                  <a:cubicBezTo>
                    <a:pt x="100" y="481"/>
                    <a:pt x="104" y="482"/>
                    <a:pt x="107" y="483"/>
                  </a:cubicBezTo>
                  <a:cubicBezTo>
                    <a:pt x="117" y="487"/>
                    <a:pt x="128" y="486"/>
                    <a:pt x="140" y="486"/>
                  </a:cubicBezTo>
                  <a:close/>
                  <a:moveTo>
                    <a:pt x="500" y="852"/>
                  </a:moveTo>
                  <a:cubicBezTo>
                    <a:pt x="508" y="852"/>
                    <a:pt x="515" y="852"/>
                    <a:pt x="522" y="850"/>
                  </a:cubicBezTo>
                  <a:cubicBezTo>
                    <a:pt x="527" y="848"/>
                    <a:pt x="531" y="847"/>
                    <a:pt x="536" y="847"/>
                  </a:cubicBezTo>
                  <a:cubicBezTo>
                    <a:pt x="549" y="848"/>
                    <a:pt x="549" y="845"/>
                    <a:pt x="548" y="833"/>
                  </a:cubicBezTo>
                  <a:cubicBezTo>
                    <a:pt x="548" y="831"/>
                    <a:pt x="546" y="829"/>
                    <a:pt x="546" y="827"/>
                  </a:cubicBezTo>
                  <a:cubicBezTo>
                    <a:pt x="544" y="819"/>
                    <a:pt x="542" y="810"/>
                    <a:pt x="540" y="802"/>
                  </a:cubicBezTo>
                  <a:cubicBezTo>
                    <a:pt x="540" y="800"/>
                    <a:pt x="539" y="799"/>
                    <a:pt x="538" y="797"/>
                  </a:cubicBezTo>
                  <a:cubicBezTo>
                    <a:pt x="518" y="806"/>
                    <a:pt x="501" y="819"/>
                    <a:pt x="485" y="833"/>
                  </a:cubicBezTo>
                  <a:cubicBezTo>
                    <a:pt x="490" y="839"/>
                    <a:pt x="495" y="845"/>
                    <a:pt x="500" y="852"/>
                  </a:cubicBezTo>
                  <a:close/>
                  <a:moveTo>
                    <a:pt x="123" y="750"/>
                  </a:moveTo>
                  <a:cubicBezTo>
                    <a:pt x="119" y="754"/>
                    <a:pt x="118" y="758"/>
                    <a:pt x="118" y="762"/>
                  </a:cubicBezTo>
                  <a:cubicBezTo>
                    <a:pt x="118" y="773"/>
                    <a:pt x="118" y="783"/>
                    <a:pt x="119" y="794"/>
                  </a:cubicBezTo>
                  <a:cubicBezTo>
                    <a:pt x="119" y="795"/>
                    <a:pt x="119" y="797"/>
                    <a:pt x="120" y="798"/>
                  </a:cubicBezTo>
                  <a:cubicBezTo>
                    <a:pt x="136" y="807"/>
                    <a:pt x="153" y="805"/>
                    <a:pt x="171" y="804"/>
                  </a:cubicBezTo>
                  <a:cubicBezTo>
                    <a:pt x="171" y="802"/>
                    <a:pt x="171" y="801"/>
                    <a:pt x="170" y="800"/>
                  </a:cubicBezTo>
                  <a:cubicBezTo>
                    <a:pt x="164" y="795"/>
                    <a:pt x="163" y="788"/>
                    <a:pt x="164" y="781"/>
                  </a:cubicBezTo>
                  <a:cubicBezTo>
                    <a:pt x="164" y="775"/>
                    <a:pt x="165" y="770"/>
                    <a:pt x="162" y="764"/>
                  </a:cubicBezTo>
                  <a:cubicBezTo>
                    <a:pt x="148" y="762"/>
                    <a:pt x="136" y="755"/>
                    <a:pt x="123" y="750"/>
                  </a:cubicBezTo>
                  <a:close/>
                  <a:moveTo>
                    <a:pt x="138" y="620"/>
                  </a:moveTo>
                  <a:cubicBezTo>
                    <a:pt x="130" y="626"/>
                    <a:pt x="123" y="631"/>
                    <a:pt x="118" y="639"/>
                  </a:cubicBezTo>
                  <a:cubicBezTo>
                    <a:pt x="112" y="648"/>
                    <a:pt x="107" y="657"/>
                    <a:pt x="101" y="666"/>
                  </a:cubicBezTo>
                  <a:cubicBezTo>
                    <a:pt x="95" y="674"/>
                    <a:pt x="94" y="684"/>
                    <a:pt x="91" y="694"/>
                  </a:cubicBezTo>
                  <a:cubicBezTo>
                    <a:pt x="89" y="702"/>
                    <a:pt x="91" y="709"/>
                    <a:pt x="100" y="713"/>
                  </a:cubicBezTo>
                  <a:cubicBezTo>
                    <a:pt x="103" y="715"/>
                    <a:pt x="106" y="717"/>
                    <a:pt x="110" y="720"/>
                  </a:cubicBezTo>
                  <a:cubicBezTo>
                    <a:pt x="120" y="686"/>
                    <a:pt x="129" y="653"/>
                    <a:pt x="138" y="620"/>
                  </a:cubicBezTo>
                  <a:close/>
                  <a:moveTo>
                    <a:pt x="632" y="507"/>
                  </a:moveTo>
                  <a:cubicBezTo>
                    <a:pt x="625" y="507"/>
                    <a:pt x="619" y="507"/>
                    <a:pt x="614" y="506"/>
                  </a:cubicBezTo>
                  <a:cubicBezTo>
                    <a:pt x="602" y="506"/>
                    <a:pt x="591" y="507"/>
                    <a:pt x="581" y="513"/>
                  </a:cubicBezTo>
                  <a:cubicBezTo>
                    <a:pt x="578" y="515"/>
                    <a:pt x="574" y="516"/>
                    <a:pt x="570" y="517"/>
                  </a:cubicBezTo>
                  <a:cubicBezTo>
                    <a:pt x="566" y="519"/>
                    <a:pt x="562" y="522"/>
                    <a:pt x="558" y="525"/>
                  </a:cubicBezTo>
                  <a:cubicBezTo>
                    <a:pt x="550" y="533"/>
                    <a:pt x="541" y="541"/>
                    <a:pt x="533" y="550"/>
                  </a:cubicBezTo>
                  <a:cubicBezTo>
                    <a:pt x="527" y="556"/>
                    <a:pt x="521" y="566"/>
                    <a:pt x="518" y="575"/>
                  </a:cubicBezTo>
                  <a:cubicBezTo>
                    <a:pt x="525" y="569"/>
                    <a:pt x="530" y="563"/>
                    <a:pt x="536" y="558"/>
                  </a:cubicBezTo>
                  <a:cubicBezTo>
                    <a:pt x="540" y="554"/>
                    <a:pt x="544" y="550"/>
                    <a:pt x="548" y="548"/>
                  </a:cubicBezTo>
                  <a:cubicBezTo>
                    <a:pt x="562" y="540"/>
                    <a:pt x="576" y="533"/>
                    <a:pt x="589" y="526"/>
                  </a:cubicBezTo>
                  <a:cubicBezTo>
                    <a:pt x="592" y="524"/>
                    <a:pt x="596" y="524"/>
                    <a:pt x="599" y="523"/>
                  </a:cubicBezTo>
                  <a:cubicBezTo>
                    <a:pt x="603" y="521"/>
                    <a:pt x="607" y="521"/>
                    <a:pt x="610" y="519"/>
                  </a:cubicBezTo>
                  <a:cubicBezTo>
                    <a:pt x="619" y="514"/>
                    <a:pt x="627" y="514"/>
                    <a:pt x="635" y="517"/>
                  </a:cubicBezTo>
                  <a:cubicBezTo>
                    <a:pt x="636" y="517"/>
                    <a:pt x="637" y="517"/>
                    <a:pt x="638" y="516"/>
                  </a:cubicBezTo>
                  <a:cubicBezTo>
                    <a:pt x="636" y="513"/>
                    <a:pt x="634" y="510"/>
                    <a:pt x="632" y="507"/>
                  </a:cubicBezTo>
                  <a:close/>
                  <a:moveTo>
                    <a:pt x="594" y="278"/>
                  </a:moveTo>
                  <a:cubicBezTo>
                    <a:pt x="599" y="295"/>
                    <a:pt x="605" y="310"/>
                    <a:pt x="609" y="326"/>
                  </a:cubicBezTo>
                  <a:cubicBezTo>
                    <a:pt x="612" y="342"/>
                    <a:pt x="614" y="358"/>
                    <a:pt x="616" y="375"/>
                  </a:cubicBezTo>
                  <a:cubicBezTo>
                    <a:pt x="622" y="372"/>
                    <a:pt x="622" y="368"/>
                    <a:pt x="624" y="364"/>
                  </a:cubicBezTo>
                  <a:cubicBezTo>
                    <a:pt x="629" y="346"/>
                    <a:pt x="625" y="329"/>
                    <a:pt x="622" y="312"/>
                  </a:cubicBezTo>
                  <a:cubicBezTo>
                    <a:pt x="622" y="311"/>
                    <a:pt x="621" y="309"/>
                    <a:pt x="621" y="308"/>
                  </a:cubicBezTo>
                  <a:cubicBezTo>
                    <a:pt x="616" y="302"/>
                    <a:pt x="612" y="295"/>
                    <a:pt x="607" y="289"/>
                  </a:cubicBezTo>
                  <a:cubicBezTo>
                    <a:pt x="604" y="285"/>
                    <a:pt x="601" y="280"/>
                    <a:pt x="594" y="278"/>
                  </a:cubicBezTo>
                  <a:close/>
                  <a:moveTo>
                    <a:pt x="214" y="368"/>
                  </a:moveTo>
                  <a:cubicBezTo>
                    <a:pt x="210" y="369"/>
                    <a:pt x="209" y="370"/>
                    <a:pt x="208" y="370"/>
                  </a:cubicBezTo>
                  <a:cubicBezTo>
                    <a:pt x="195" y="380"/>
                    <a:pt x="181" y="386"/>
                    <a:pt x="166" y="391"/>
                  </a:cubicBezTo>
                  <a:cubicBezTo>
                    <a:pt x="164" y="391"/>
                    <a:pt x="162" y="392"/>
                    <a:pt x="161" y="392"/>
                  </a:cubicBezTo>
                  <a:cubicBezTo>
                    <a:pt x="149" y="398"/>
                    <a:pt x="136" y="402"/>
                    <a:pt x="123" y="403"/>
                  </a:cubicBezTo>
                  <a:cubicBezTo>
                    <a:pt x="120" y="404"/>
                    <a:pt x="118" y="406"/>
                    <a:pt x="119" y="407"/>
                  </a:cubicBezTo>
                  <a:cubicBezTo>
                    <a:pt x="121" y="408"/>
                    <a:pt x="122" y="409"/>
                    <a:pt x="124" y="409"/>
                  </a:cubicBezTo>
                  <a:cubicBezTo>
                    <a:pt x="127" y="409"/>
                    <a:pt x="130" y="409"/>
                    <a:pt x="133" y="408"/>
                  </a:cubicBezTo>
                  <a:cubicBezTo>
                    <a:pt x="136" y="408"/>
                    <a:pt x="138" y="406"/>
                    <a:pt x="141" y="406"/>
                  </a:cubicBezTo>
                  <a:cubicBezTo>
                    <a:pt x="154" y="405"/>
                    <a:pt x="166" y="404"/>
                    <a:pt x="178" y="402"/>
                  </a:cubicBezTo>
                  <a:cubicBezTo>
                    <a:pt x="184" y="401"/>
                    <a:pt x="190" y="400"/>
                    <a:pt x="195" y="398"/>
                  </a:cubicBezTo>
                  <a:cubicBezTo>
                    <a:pt x="201" y="388"/>
                    <a:pt x="207" y="379"/>
                    <a:pt x="214" y="368"/>
                  </a:cubicBezTo>
                  <a:close/>
                  <a:moveTo>
                    <a:pt x="544" y="523"/>
                  </a:moveTo>
                  <a:cubicBezTo>
                    <a:pt x="543" y="523"/>
                    <a:pt x="543" y="522"/>
                    <a:pt x="542" y="523"/>
                  </a:cubicBezTo>
                  <a:cubicBezTo>
                    <a:pt x="541" y="523"/>
                    <a:pt x="540" y="523"/>
                    <a:pt x="539" y="524"/>
                  </a:cubicBezTo>
                  <a:cubicBezTo>
                    <a:pt x="527" y="533"/>
                    <a:pt x="516" y="543"/>
                    <a:pt x="507" y="554"/>
                  </a:cubicBezTo>
                  <a:cubicBezTo>
                    <a:pt x="499" y="565"/>
                    <a:pt x="491" y="575"/>
                    <a:pt x="485" y="587"/>
                  </a:cubicBezTo>
                  <a:cubicBezTo>
                    <a:pt x="482" y="594"/>
                    <a:pt x="483" y="601"/>
                    <a:pt x="488" y="607"/>
                  </a:cubicBezTo>
                  <a:cubicBezTo>
                    <a:pt x="490" y="606"/>
                    <a:pt x="491" y="605"/>
                    <a:pt x="491" y="604"/>
                  </a:cubicBezTo>
                  <a:cubicBezTo>
                    <a:pt x="494" y="597"/>
                    <a:pt x="496" y="590"/>
                    <a:pt x="501" y="584"/>
                  </a:cubicBezTo>
                  <a:cubicBezTo>
                    <a:pt x="502" y="582"/>
                    <a:pt x="503" y="580"/>
                    <a:pt x="504" y="578"/>
                  </a:cubicBezTo>
                  <a:cubicBezTo>
                    <a:pt x="510" y="563"/>
                    <a:pt x="519" y="549"/>
                    <a:pt x="531" y="537"/>
                  </a:cubicBezTo>
                  <a:cubicBezTo>
                    <a:pt x="535" y="533"/>
                    <a:pt x="540" y="529"/>
                    <a:pt x="544" y="523"/>
                  </a:cubicBezTo>
                  <a:close/>
                  <a:moveTo>
                    <a:pt x="483" y="565"/>
                  </a:moveTo>
                  <a:cubicBezTo>
                    <a:pt x="473" y="567"/>
                    <a:pt x="457" y="573"/>
                    <a:pt x="447" y="579"/>
                  </a:cubicBezTo>
                  <a:cubicBezTo>
                    <a:pt x="455" y="582"/>
                    <a:pt x="463" y="585"/>
                    <a:pt x="471" y="587"/>
                  </a:cubicBezTo>
                  <a:cubicBezTo>
                    <a:pt x="475" y="580"/>
                    <a:pt x="479" y="572"/>
                    <a:pt x="483" y="565"/>
                  </a:cubicBezTo>
                  <a:close/>
                  <a:moveTo>
                    <a:pt x="181" y="542"/>
                  </a:moveTo>
                  <a:cubicBezTo>
                    <a:pt x="178" y="546"/>
                    <a:pt x="177" y="549"/>
                    <a:pt x="177" y="554"/>
                  </a:cubicBezTo>
                  <a:cubicBezTo>
                    <a:pt x="181" y="552"/>
                    <a:pt x="184" y="551"/>
                    <a:pt x="188" y="549"/>
                  </a:cubicBezTo>
                  <a:cubicBezTo>
                    <a:pt x="186" y="547"/>
                    <a:pt x="184" y="545"/>
                    <a:pt x="181" y="542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22" name="Freeform 34"/>
            <p:cNvSpPr>
              <a:spLocks noEditPoints="1" noChangeArrowheads="1"/>
            </p:cNvSpPr>
            <p:nvPr/>
          </p:nvSpPr>
          <p:spPr bwMode="auto">
            <a:xfrm>
              <a:off x="2909888" y="4368800"/>
              <a:ext cx="369888" cy="263525"/>
            </a:xfrm>
            <a:custGeom>
              <a:avLst/>
              <a:gdLst>
                <a:gd name="T0" fmla="*/ 2147483647 w 132"/>
                <a:gd name="T1" fmla="*/ 2147483647 h 94"/>
                <a:gd name="T2" fmla="*/ 2147483647 w 132"/>
                <a:gd name="T3" fmla="*/ 2147483647 h 94"/>
                <a:gd name="T4" fmla="*/ 2147483647 w 132"/>
                <a:gd name="T5" fmla="*/ 2147483647 h 94"/>
                <a:gd name="T6" fmla="*/ 2147483647 w 132"/>
                <a:gd name="T7" fmla="*/ 2147483647 h 94"/>
                <a:gd name="T8" fmla="*/ 2147483647 w 132"/>
                <a:gd name="T9" fmla="*/ 2147483647 h 94"/>
                <a:gd name="T10" fmla="*/ 2147483647 w 132"/>
                <a:gd name="T11" fmla="*/ 2147483647 h 94"/>
                <a:gd name="T12" fmla="*/ 2147483647 w 132"/>
                <a:gd name="T13" fmla="*/ 2147483647 h 94"/>
                <a:gd name="T14" fmla="*/ 2147483647 w 132"/>
                <a:gd name="T15" fmla="*/ 2147483647 h 94"/>
                <a:gd name="T16" fmla="*/ 2147483647 w 132"/>
                <a:gd name="T17" fmla="*/ 2147483647 h 94"/>
                <a:gd name="T18" fmla="*/ 2147483647 w 132"/>
                <a:gd name="T19" fmla="*/ 2147483647 h 94"/>
                <a:gd name="T20" fmla="*/ 2147483647 w 132"/>
                <a:gd name="T21" fmla="*/ 2147483647 h 94"/>
                <a:gd name="T22" fmla="*/ 2147483647 w 132"/>
                <a:gd name="T23" fmla="*/ 2147483647 h 94"/>
                <a:gd name="T24" fmla="*/ 2147483647 w 132"/>
                <a:gd name="T25" fmla="*/ 2147483647 h 94"/>
                <a:gd name="T26" fmla="*/ 2147483647 w 132"/>
                <a:gd name="T27" fmla="*/ 2147483647 h 94"/>
                <a:gd name="T28" fmla="*/ 2147483647 w 132"/>
                <a:gd name="T29" fmla="*/ 2147483647 h 94"/>
                <a:gd name="T30" fmla="*/ 2147483647 w 132"/>
                <a:gd name="T31" fmla="*/ 2147483647 h 94"/>
                <a:gd name="T32" fmla="*/ 2147483647 w 132"/>
                <a:gd name="T33" fmla="*/ 2147483647 h 94"/>
                <a:gd name="T34" fmla="*/ 2147483647 w 132"/>
                <a:gd name="T35" fmla="*/ 2147483647 h 94"/>
                <a:gd name="T36" fmla="*/ 2147483647 w 132"/>
                <a:gd name="T37" fmla="*/ 2147483647 h 94"/>
                <a:gd name="T38" fmla="*/ 2147483647 w 132"/>
                <a:gd name="T39" fmla="*/ 2147483647 h 94"/>
                <a:gd name="T40" fmla="*/ 2147483647 w 132"/>
                <a:gd name="T41" fmla="*/ 2147483647 h 94"/>
                <a:gd name="T42" fmla="*/ 2147483647 w 132"/>
                <a:gd name="T43" fmla="*/ 2147483647 h 94"/>
                <a:gd name="T44" fmla="*/ 2147483647 w 132"/>
                <a:gd name="T45" fmla="*/ 2147483647 h 94"/>
                <a:gd name="T46" fmla="*/ 2147483647 w 132"/>
                <a:gd name="T47" fmla="*/ 2147483647 h 94"/>
                <a:gd name="T48" fmla="*/ 2147483647 w 132"/>
                <a:gd name="T49" fmla="*/ 2147483647 h 94"/>
                <a:gd name="T50" fmla="*/ 2147483647 w 132"/>
                <a:gd name="T51" fmla="*/ 2147483647 h 94"/>
                <a:gd name="T52" fmla="*/ 2147483647 w 132"/>
                <a:gd name="T53" fmla="*/ 2147483647 h 94"/>
                <a:gd name="T54" fmla="*/ 2147483647 w 132"/>
                <a:gd name="T55" fmla="*/ 2147483647 h 94"/>
                <a:gd name="T56" fmla="*/ 2147483647 w 132"/>
                <a:gd name="T57" fmla="*/ 2147483647 h 94"/>
                <a:gd name="T58" fmla="*/ 2147483647 w 132"/>
                <a:gd name="T59" fmla="*/ 2147483647 h 94"/>
                <a:gd name="T60" fmla="*/ 2147483647 w 132"/>
                <a:gd name="T61" fmla="*/ 2147483647 h 94"/>
                <a:gd name="T62" fmla="*/ 2147483647 w 132"/>
                <a:gd name="T63" fmla="*/ 2147483647 h 94"/>
                <a:gd name="T64" fmla="*/ 2147483647 w 132"/>
                <a:gd name="T65" fmla="*/ 2147483647 h 94"/>
                <a:gd name="T66" fmla="*/ 2147483647 w 132"/>
                <a:gd name="T67" fmla="*/ 2147483647 h 94"/>
                <a:gd name="T68" fmla="*/ 2147483647 w 132"/>
                <a:gd name="T69" fmla="*/ 2147483647 h 94"/>
                <a:gd name="T70" fmla="*/ 2147483647 w 132"/>
                <a:gd name="T71" fmla="*/ 2147483647 h 94"/>
                <a:gd name="T72" fmla="*/ 2147483647 w 132"/>
                <a:gd name="T73" fmla="*/ 2147483647 h 94"/>
                <a:gd name="T74" fmla="*/ 2147483647 w 132"/>
                <a:gd name="T75" fmla="*/ 2147483647 h 9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32" h="94">
                  <a:moveTo>
                    <a:pt x="53" y="93"/>
                  </a:moveTo>
                  <a:cubicBezTo>
                    <a:pt x="51" y="93"/>
                    <a:pt x="49" y="93"/>
                    <a:pt x="47" y="93"/>
                  </a:cubicBezTo>
                  <a:cubicBezTo>
                    <a:pt x="29" y="94"/>
                    <a:pt x="16" y="85"/>
                    <a:pt x="4" y="72"/>
                  </a:cubicBezTo>
                  <a:cubicBezTo>
                    <a:pt x="2" y="70"/>
                    <a:pt x="0" y="66"/>
                    <a:pt x="1" y="63"/>
                  </a:cubicBezTo>
                  <a:cubicBezTo>
                    <a:pt x="1" y="58"/>
                    <a:pt x="1" y="53"/>
                    <a:pt x="1" y="48"/>
                  </a:cubicBezTo>
                  <a:cubicBezTo>
                    <a:pt x="0" y="42"/>
                    <a:pt x="3" y="36"/>
                    <a:pt x="7" y="32"/>
                  </a:cubicBezTo>
                  <a:cubicBezTo>
                    <a:pt x="10" y="27"/>
                    <a:pt x="15" y="23"/>
                    <a:pt x="20" y="19"/>
                  </a:cubicBezTo>
                  <a:cubicBezTo>
                    <a:pt x="22" y="17"/>
                    <a:pt x="25" y="16"/>
                    <a:pt x="27" y="18"/>
                  </a:cubicBezTo>
                  <a:cubicBezTo>
                    <a:pt x="31" y="21"/>
                    <a:pt x="36" y="21"/>
                    <a:pt x="41" y="21"/>
                  </a:cubicBezTo>
                  <a:cubicBezTo>
                    <a:pt x="48" y="21"/>
                    <a:pt x="55" y="21"/>
                    <a:pt x="62" y="21"/>
                  </a:cubicBezTo>
                  <a:cubicBezTo>
                    <a:pt x="67" y="20"/>
                    <a:pt x="72" y="19"/>
                    <a:pt x="77" y="18"/>
                  </a:cubicBezTo>
                  <a:cubicBezTo>
                    <a:pt x="80" y="18"/>
                    <a:pt x="83" y="17"/>
                    <a:pt x="86" y="17"/>
                  </a:cubicBezTo>
                  <a:cubicBezTo>
                    <a:pt x="94" y="18"/>
                    <a:pt x="101" y="14"/>
                    <a:pt x="108" y="10"/>
                  </a:cubicBezTo>
                  <a:cubicBezTo>
                    <a:pt x="112" y="7"/>
                    <a:pt x="116" y="4"/>
                    <a:pt x="120" y="2"/>
                  </a:cubicBezTo>
                  <a:cubicBezTo>
                    <a:pt x="126" y="0"/>
                    <a:pt x="131" y="3"/>
                    <a:pt x="132" y="10"/>
                  </a:cubicBezTo>
                  <a:cubicBezTo>
                    <a:pt x="132" y="16"/>
                    <a:pt x="130" y="22"/>
                    <a:pt x="127" y="26"/>
                  </a:cubicBezTo>
                  <a:cubicBezTo>
                    <a:pt x="122" y="33"/>
                    <a:pt x="120" y="41"/>
                    <a:pt x="117" y="49"/>
                  </a:cubicBezTo>
                  <a:cubicBezTo>
                    <a:pt x="115" y="55"/>
                    <a:pt x="112" y="61"/>
                    <a:pt x="108" y="66"/>
                  </a:cubicBezTo>
                  <a:cubicBezTo>
                    <a:pt x="105" y="69"/>
                    <a:pt x="103" y="72"/>
                    <a:pt x="101" y="76"/>
                  </a:cubicBezTo>
                  <a:cubicBezTo>
                    <a:pt x="98" y="80"/>
                    <a:pt x="94" y="84"/>
                    <a:pt x="89" y="84"/>
                  </a:cubicBezTo>
                  <a:cubicBezTo>
                    <a:pt x="87" y="85"/>
                    <a:pt x="86" y="85"/>
                    <a:pt x="85" y="85"/>
                  </a:cubicBezTo>
                  <a:cubicBezTo>
                    <a:pt x="75" y="93"/>
                    <a:pt x="64" y="93"/>
                    <a:pt x="53" y="93"/>
                  </a:cubicBezTo>
                  <a:close/>
                  <a:moveTo>
                    <a:pt x="89" y="68"/>
                  </a:moveTo>
                  <a:cubicBezTo>
                    <a:pt x="92" y="64"/>
                    <a:pt x="96" y="60"/>
                    <a:pt x="100" y="55"/>
                  </a:cubicBezTo>
                  <a:cubicBezTo>
                    <a:pt x="101" y="52"/>
                    <a:pt x="102" y="50"/>
                    <a:pt x="103" y="48"/>
                  </a:cubicBezTo>
                  <a:cubicBezTo>
                    <a:pt x="105" y="41"/>
                    <a:pt x="107" y="35"/>
                    <a:pt x="113" y="30"/>
                  </a:cubicBezTo>
                  <a:cubicBezTo>
                    <a:pt x="115" y="28"/>
                    <a:pt x="117" y="24"/>
                    <a:pt x="114" y="20"/>
                  </a:cubicBezTo>
                  <a:cubicBezTo>
                    <a:pt x="105" y="26"/>
                    <a:pt x="96" y="29"/>
                    <a:pt x="85" y="28"/>
                  </a:cubicBezTo>
                  <a:cubicBezTo>
                    <a:pt x="84" y="28"/>
                    <a:pt x="83" y="28"/>
                    <a:pt x="81" y="29"/>
                  </a:cubicBezTo>
                  <a:cubicBezTo>
                    <a:pt x="73" y="33"/>
                    <a:pt x="64" y="32"/>
                    <a:pt x="54" y="32"/>
                  </a:cubicBezTo>
                  <a:cubicBezTo>
                    <a:pt x="44" y="32"/>
                    <a:pt x="33" y="32"/>
                    <a:pt x="22" y="32"/>
                  </a:cubicBezTo>
                  <a:cubicBezTo>
                    <a:pt x="20" y="36"/>
                    <a:pt x="18" y="40"/>
                    <a:pt x="17" y="43"/>
                  </a:cubicBezTo>
                  <a:cubicBezTo>
                    <a:pt x="14" y="57"/>
                    <a:pt x="14" y="66"/>
                    <a:pt x="27" y="72"/>
                  </a:cubicBezTo>
                  <a:cubicBezTo>
                    <a:pt x="29" y="72"/>
                    <a:pt x="30" y="74"/>
                    <a:pt x="31" y="75"/>
                  </a:cubicBezTo>
                  <a:cubicBezTo>
                    <a:pt x="34" y="77"/>
                    <a:pt x="38" y="78"/>
                    <a:pt x="41" y="78"/>
                  </a:cubicBezTo>
                  <a:cubicBezTo>
                    <a:pt x="49" y="78"/>
                    <a:pt x="57" y="78"/>
                    <a:pt x="65" y="78"/>
                  </a:cubicBezTo>
                  <a:cubicBezTo>
                    <a:pt x="68" y="78"/>
                    <a:pt x="71" y="77"/>
                    <a:pt x="74" y="75"/>
                  </a:cubicBezTo>
                  <a:cubicBezTo>
                    <a:pt x="79" y="73"/>
                    <a:pt x="84" y="71"/>
                    <a:pt x="89" y="68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23" name="Freeform 35"/>
            <p:cNvSpPr>
              <a:spLocks noChangeArrowheads="1"/>
            </p:cNvSpPr>
            <p:nvPr/>
          </p:nvSpPr>
          <p:spPr bwMode="auto">
            <a:xfrm>
              <a:off x="2747963" y="4208463"/>
              <a:ext cx="69850" cy="73025"/>
            </a:xfrm>
            <a:custGeom>
              <a:avLst/>
              <a:gdLst>
                <a:gd name="T0" fmla="*/ 2147483647 w 25"/>
                <a:gd name="T1" fmla="*/ 2147483647 h 26"/>
                <a:gd name="T2" fmla="*/ 2147483647 w 25"/>
                <a:gd name="T3" fmla="*/ 2147483647 h 26"/>
                <a:gd name="T4" fmla="*/ 2147483647 w 25"/>
                <a:gd name="T5" fmla="*/ 2147483647 h 26"/>
                <a:gd name="T6" fmla="*/ 2147483647 w 25"/>
                <a:gd name="T7" fmla="*/ 2147483647 h 26"/>
                <a:gd name="T8" fmla="*/ 2147483647 w 25"/>
                <a:gd name="T9" fmla="*/ 2147483647 h 26"/>
                <a:gd name="T10" fmla="*/ 2147483647 w 25"/>
                <a:gd name="T11" fmla="*/ 2147483647 h 26"/>
                <a:gd name="T12" fmla="*/ 2147483647 w 25"/>
                <a:gd name="T13" fmla="*/ 2147483647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" h="26">
                  <a:moveTo>
                    <a:pt x="3" y="4"/>
                  </a:moveTo>
                  <a:cubicBezTo>
                    <a:pt x="6" y="3"/>
                    <a:pt x="10" y="2"/>
                    <a:pt x="13" y="1"/>
                  </a:cubicBezTo>
                  <a:cubicBezTo>
                    <a:pt x="16" y="1"/>
                    <a:pt x="20" y="0"/>
                    <a:pt x="22" y="4"/>
                  </a:cubicBezTo>
                  <a:cubicBezTo>
                    <a:pt x="25" y="8"/>
                    <a:pt x="25" y="12"/>
                    <a:pt x="24" y="16"/>
                  </a:cubicBezTo>
                  <a:cubicBezTo>
                    <a:pt x="21" y="23"/>
                    <a:pt x="11" y="26"/>
                    <a:pt x="4" y="22"/>
                  </a:cubicBezTo>
                  <a:cubicBezTo>
                    <a:pt x="1" y="20"/>
                    <a:pt x="0" y="18"/>
                    <a:pt x="1" y="15"/>
                  </a:cubicBezTo>
                  <a:cubicBezTo>
                    <a:pt x="1" y="12"/>
                    <a:pt x="2" y="8"/>
                    <a:pt x="3" y="4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24" name="Freeform 36"/>
            <p:cNvSpPr>
              <a:spLocks noChangeArrowheads="1"/>
            </p:cNvSpPr>
            <p:nvPr/>
          </p:nvSpPr>
          <p:spPr bwMode="auto">
            <a:xfrm>
              <a:off x="3375025" y="4054475"/>
              <a:ext cx="60325" cy="84137"/>
            </a:xfrm>
            <a:custGeom>
              <a:avLst/>
              <a:gdLst>
                <a:gd name="T0" fmla="*/ 2147483647 w 21"/>
                <a:gd name="T1" fmla="*/ 2147483647 h 30"/>
                <a:gd name="T2" fmla="*/ 2147483647 w 21"/>
                <a:gd name="T3" fmla="*/ 2147483647 h 30"/>
                <a:gd name="T4" fmla="*/ 2147483647 w 21"/>
                <a:gd name="T5" fmla="*/ 2147483647 h 30"/>
                <a:gd name="T6" fmla="*/ 2147483647 w 21"/>
                <a:gd name="T7" fmla="*/ 2147483647 h 30"/>
                <a:gd name="T8" fmla="*/ 2147483647 w 21"/>
                <a:gd name="T9" fmla="*/ 2147483647 h 30"/>
                <a:gd name="T10" fmla="*/ 2147483647 w 21"/>
                <a:gd name="T11" fmla="*/ 2147483647 h 30"/>
                <a:gd name="T12" fmla="*/ 2147483647 w 21"/>
                <a:gd name="T13" fmla="*/ 2147483647 h 30"/>
                <a:gd name="T14" fmla="*/ 2147483647 w 21"/>
                <a:gd name="T15" fmla="*/ 2147483647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" h="30">
                  <a:moveTo>
                    <a:pt x="21" y="15"/>
                  </a:moveTo>
                  <a:cubicBezTo>
                    <a:pt x="21" y="17"/>
                    <a:pt x="21" y="18"/>
                    <a:pt x="21" y="19"/>
                  </a:cubicBezTo>
                  <a:cubicBezTo>
                    <a:pt x="21" y="26"/>
                    <a:pt x="13" y="30"/>
                    <a:pt x="7" y="26"/>
                  </a:cubicBezTo>
                  <a:cubicBezTo>
                    <a:pt x="2" y="22"/>
                    <a:pt x="0" y="17"/>
                    <a:pt x="4" y="11"/>
                  </a:cubicBezTo>
                  <a:cubicBezTo>
                    <a:pt x="5" y="9"/>
                    <a:pt x="7" y="6"/>
                    <a:pt x="8" y="4"/>
                  </a:cubicBezTo>
                  <a:cubicBezTo>
                    <a:pt x="10" y="1"/>
                    <a:pt x="12" y="0"/>
                    <a:pt x="15" y="1"/>
                  </a:cubicBezTo>
                  <a:cubicBezTo>
                    <a:pt x="18" y="1"/>
                    <a:pt x="20" y="3"/>
                    <a:pt x="20" y="6"/>
                  </a:cubicBezTo>
                  <a:cubicBezTo>
                    <a:pt x="21" y="9"/>
                    <a:pt x="21" y="13"/>
                    <a:pt x="21" y="15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25" name="Freeform 37"/>
            <p:cNvSpPr>
              <a:spLocks noChangeArrowheads="1"/>
            </p:cNvSpPr>
            <p:nvPr/>
          </p:nvSpPr>
          <p:spPr bwMode="auto">
            <a:xfrm>
              <a:off x="1422400" y="1978025"/>
              <a:ext cx="650875" cy="696912"/>
            </a:xfrm>
            <a:custGeom>
              <a:avLst/>
              <a:gdLst>
                <a:gd name="T0" fmla="*/ 2147483647 w 232"/>
                <a:gd name="T1" fmla="*/ 2147483647 h 248"/>
                <a:gd name="T2" fmla="*/ 2147483647 w 232"/>
                <a:gd name="T3" fmla="*/ 2147483647 h 248"/>
                <a:gd name="T4" fmla="*/ 2147483647 w 232"/>
                <a:gd name="T5" fmla="*/ 2147483647 h 248"/>
                <a:gd name="T6" fmla="*/ 2147483647 w 232"/>
                <a:gd name="T7" fmla="*/ 2147483647 h 248"/>
                <a:gd name="T8" fmla="*/ 2147483647 w 232"/>
                <a:gd name="T9" fmla="*/ 2147483647 h 248"/>
                <a:gd name="T10" fmla="*/ 2147483647 w 232"/>
                <a:gd name="T11" fmla="*/ 2147483647 h 248"/>
                <a:gd name="T12" fmla="*/ 2147483647 w 232"/>
                <a:gd name="T13" fmla="*/ 2147483647 h 248"/>
                <a:gd name="T14" fmla="*/ 2147483647 w 232"/>
                <a:gd name="T15" fmla="*/ 2147483647 h 248"/>
                <a:gd name="T16" fmla="*/ 2147483647 w 232"/>
                <a:gd name="T17" fmla="*/ 2147483647 h 248"/>
                <a:gd name="T18" fmla="*/ 2147483647 w 232"/>
                <a:gd name="T19" fmla="*/ 2147483647 h 248"/>
                <a:gd name="T20" fmla="*/ 2147483647 w 232"/>
                <a:gd name="T21" fmla="*/ 2147483647 h 248"/>
                <a:gd name="T22" fmla="*/ 2147483647 w 232"/>
                <a:gd name="T23" fmla="*/ 2147483647 h 248"/>
                <a:gd name="T24" fmla="*/ 2147483647 w 232"/>
                <a:gd name="T25" fmla="*/ 2147483647 h 248"/>
                <a:gd name="T26" fmla="*/ 2147483647 w 232"/>
                <a:gd name="T27" fmla="*/ 2147483647 h 248"/>
                <a:gd name="T28" fmla="*/ 2147483647 w 232"/>
                <a:gd name="T29" fmla="*/ 2147483647 h 248"/>
                <a:gd name="T30" fmla="*/ 2147483647 w 232"/>
                <a:gd name="T31" fmla="*/ 2147483647 h 248"/>
                <a:gd name="T32" fmla="*/ 2147483647 w 232"/>
                <a:gd name="T33" fmla="*/ 2147483647 h 248"/>
                <a:gd name="T34" fmla="*/ 2147483647 w 232"/>
                <a:gd name="T35" fmla="*/ 2147483647 h 248"/>
                <a:gd name="T36" fmla="*/ 2147483647 w 232"/>
                <a:gd name="T37" fmla="*/ 2147483647 h 248"/>
                <a:gd name="T38" fmla="*/ 2147483647 w 232"/>
                <a:gd name="T39" fmla="*/ 2147483647 h 248"/>
                <a:gd name="T40" fmla="*/ 2147483647 w 232"/>
                <a:gd name="T41" fmla="*/ 2147483647 h 248"/>
                <a:gd name="T42" fmla="*/ 2147483647 w 232"/>
                <a:gd name="T43" fmla="*/ 2147483647 h 248"/>
                <a:gd name="T44" fmla="*/ 2147483647 w 232"/>
                <a:gd name="T45" fmla="*/ 2147483647 h 248"/>
                <a:gd name="T46" fmla="*/ 2147483647 w 232"/>
                <a:gd name="T47" fmla="*/ 2147483647 h 248"/>
                <a:gd name="T48" fmla="*/ 2147483647 w 232"/>
                <a:gd name="T49" fmla="*/ 2147483647 h 248"/>
                <a:gd name="T50" fmla="*/ 2147483647 w 232"/>
                <a:gd name="T51" fmla="*/ 2147483647 h 248"/>
                <a:gd name="T52" fmla="*/ 2147483647 w 232"/>
                <a:gd name="T53" fmla="*/ 2147483647 h 248"/>
                <a:gd name="T54" fmla="*/ 2147483647 w 232"/>
                <a:gd name="T55" fmla="*/ 2147483647 h 248"/>
                <a:gd name="T56" fmla="*/ 2147483647 w 232"/>
                <a:gd name="T57" fmla="*/ 2147483647 h 248"/>
                <a:gd name="T58" fmla="*/ 2147483647 w 232"/>
                <a:gd name="T59" fmla="*/ 2147483647 h 248"/>
                <a:gd name="T60" fmla="*/ 2147483647 w 232"/>
                <a:gd name="T61" fmla="*/ 2147483647 h 248"/>
                <a:gd name="T62" fmla="*/ 2147483647 w 232"/>
                <a:gd name="T63" fmla="*/ 2147483647 h 248"/>
                <a:gd name="T64" fmla="*/ 2147483647 w 232"/>
                <a:gd name="T65" fmla="*/ 2147483647 h 248"/>
                <a:gd name="T66" fmla="*/ 2147483647 w 232"/>
                <a:gd name="T67" fmla="*/ 2147483647 h 248"/>
                <a:gd name="T68" fmla="*/ 2147483647 w 232"/>
                <a:gd name="T69" fmla="*/ 2147483647 h 248"/>
                <a:gd name="T70" fmla="*/ 2147483647 w 232"/>
                <a:gd name="T71" fmla="*/ 2147483647 h 248"/>
                <a:gd name="T72" fmla="*/ 2147483647 w 232"/>
                <a:gd name="T73" fmla="*/ 2147483647 h 248"/>
                <a:gd name="T74" fmla="*/ 2147483647 w 232"/>
                <a:gd name="T75" fmla="*/ 2147483647 h 248"/>
                <a:gd name="T76" fmla="*/ 2147483647 w 232"/>
                <a:gd name="T77" fmla="*/ 2147483647 h 248"/>
                <a:gd name="T78" fmla="*/ 2147483647 w 232"/>
                <a:gd name="T79" fmla="*/ 2147483647 h 248"/>
                <a:gd name="T80" fmla="*/ 2147483647 w 232"/>
                <a:gd name="T81" fmla="*/ 2147483647 h 248"/>
                <a:gd name="T82" fmla="*/ 2147483647 w 232"/>
                <a:gd name="T83" fmla="*/ 2147483647 h 248"/>
                <a:gd name="T84" fmla="*/ 2147483647 w 232"/>
                <a:gd name="T85" fmla="*/ 2147483647 h 248"/>
                <a:gd name="T86" fmla="*/ 2147483647 w 232"/>
                <a:gd name="T87" fmla="*/ 2147483647 h 248"/>
                <a:gd name="T88" fmla="*/ 2147483647 w 232"/>
                <a:gd name="T89" fmla="*/ 2147483647 h 24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32" h="248">
                  <a:moveTo>
                    <a:pt x="195" y="222"/>
                  </a:moveTo>
                  <a:cubicBezTo>
                    <a:pt x="195" y="211"/>
                    <a:pt x="198" y="201"/>
                    <a:pt x="202" y="192"/>
                  </a:cubicBezTo>
                  <a:cubicBezTo>
                    <a:pt x="207" y="182"/>
                    <a:pt x="210" y="172"/>
                    <a:pt x="213" y="162"/>
                  </a:cubicBezTo>
                  <a:cubicBezTo>
                    <a:pt x="214" y="159"/>
                    <a:pt x="214" y="156"/>
                    <a:pt x="215" y="153"/>
                  </a:cubicBezTo>
                  <a:cubicBezTo>
                    <a:pt x="215" y="148"/>
                    <a:pt x="214" y="143"/>
                    <a:pt x="215" y="138"/>
                  </a:cubicBezTo>
                  <a:cubicBezTo>
                    <a:pt x="216" y="123"/>
                    <a:pt x="210" y="112"/>
                    <a:pt x="200" y="102"/>
                  </a:cubicBezTo>
                  <a:cubicBezTo>
                    <a:pt x="198" y="100"/>
                    <a:pt x="196" y="98"/>
                    <a:pt x="194" y="96"/>
                  </a:cubicBezTo>
                  <a:cubicBezTo>
                    <a:pt x="190" y="91"/>
                    <a:pt x="185" y="89"/>
                    <a:pt x="179" y="90"/>
                  </a:cubicBezTo>
                  <a:cubicBezTo>
                    <a:pt x="174" y="90"/>
                    <a:pt x="170" y="89"/>
                    <a:pt x="167" y="85"/>
                  </a:cubicBezTo>
                  <a:cubicBezTo>
                    <a:pt x="163" y="80"/>
                    <a:pt x="158" y="78"/>
                    <a:pt x="152" y="79"/>
                  </a:cubicBezTo>
                  <a:cubicBezTo>
                    <a:pt x="148" y="79"/>
                    <a:pt x="144" y="79"/>
                    <a:pt x="141" y="79"/>
                  </a:cubicBezTo>
                  <a:cubicBezTo>
                    <a:pt x="132" y="78"/>
                    <a:pt x="126" y="81"/>
                    <a:pt x="120" y="87"/>
                  </a:cubicBezTo>
                  <a:cubicBezTo>
                    <a:pt x="107" y="100"/>
                    <a:pt x="112" y="98"/>
                    <a:pt x="92" y="98"/>
                  </a:cubicBezTo>
                  <a:cubicBezTo>
                    <a:pt x="88" y="98"/>
                    <a:pt x="84" y="99"/>
                    <a:pt x="80" y="100"/>
                  </a:cubicBezTo>
                  <a:cubicBezTo>
                    <a:pt x="74" y="102"/>
                    <a:pt x="72" y="106"/>
                    <a:pt x="71" y="112"/>
                  </a:cubicBezTo>
                  <a:cubicBezTo>
                    <a:pt x="71" y="123"/>
                    <a:pt x="72" y="134"/>
                    <a:pt x="76" y="145"/>
                  </a:cubicBezTo>
                  <a:cubicBezTo>
                    <a:pt x="81" y="160"/>
                    <a:pt x="87" y="175"/>
                    <a:pt x="92" y="190"/>
                  </a:cubicBezTo>
                  <a:cubicBezTo>
                    <a:pt x="95" y="199"/>
                    <a:pt x="98" y="207"/>
                    <a:pt x="105" y="213"/>
                  </a:cubicBezTo>
                  <a:cubicBezTo>
                    <a:pt x="107" y="215"/>
                    <a:pt x="108" y="218"/>
                    <a:pt x="110" y="221"/>
                  </a:cubicBezTo>
                  <a:cubicBezTo>
                    <a:pt x="115" y="228"/>
                    <a:pt x="121" y="236"/>
                    <a:pt x="127" y="244"/>
                  </a:cubicBezTo>
                  <a:cubicBezTo>
                    <a:pt x="126" y="246"/>
                    <a:pt x="123" y="244"/>
                    <a:pt x="122" y="245"/>
                  </a:cubicBezTo>
                  <a:cubicBezTo>
                    <a:pt x="120" y="246"/>
                    <a:pt x="118" y="247"/>
                    <a:pt x="116" y="248"/>
                  </a:cubicBezTo>
                  <a:cubicBezTo>
                    <a:pt x="107" y="244"/>
                    <a:pt x="99" y="240"/>
                    <a:pt x="93" y="232"/>
                  </a:cubicBezTo>
                  <a:cubicBezTo>
                    <a:pt x="91" y="231"/>
                    <a:pt x="89" y="229"/>
                    <a:pt x="87" y="228"/>
                  </a:cubicBezTo>
                  <a:cubicBezTo>
                    <a:pt x="76" y="222"/>
                    <a:pt x="67" y="213"/>
                    <a:pt x="60" y="203"/>
                  </a:cubicBezTo>
                  <a:cubicBezTo>
                    <a:pt x="54" y="193"/>
                    <a:pt x="47" y="185"/>
                    <a:pt x="39" y="177"/>
                  </a:cubicBezTo>
                  <a:cubicBezTo>
                    <a:pt x="35" y="174"/>
                    <a:pt x="33" y="170"/>
                    <a:pt x="31" y="165"/>
                  </a:cubicBezTo>
                  <a:cubicBezTo>
                    <a:pt x="29" y="158"/>
                    <a:pt x="25" y="151"/>
                    <a:pt x="20" y="144"/>
                  </a:cubicBezTo>
                  <a:cubicBezTo>
                    <a:pt x="13" y="136"/>
                    <a:pt x="10" y="126"/>
                    <a:pt x="7" y="115"/>
                  </a:cubicBezTo>
                  <a:cubicBezTo>
                    <a:pt x="6" y="112"/>
                    <a:pt x="6" y="108"/>
                    <a:pt x="5" y="105"/>
                  </a:cubicBezTo>
                  <a:cubicBezTo>
                    <a:pt x="0" y="90"/>
                    <a:pt x="1" y="75"/>
                    <a:pt x="1" y="60"/>
                  </a:cubicBezTo>
                  <a:cubicBezTo>
                    <a:pt x="1" y="52"/>
                    <a:pt x="4" y="46"/>
                    <a:pt x="9" y="42"/>
                  </a:cubicBezTo>
                  <a:cubicBezTo>
                    <a:pt x="19" y="33"/>
                    <a:pt x="29" y="26"/>
                    <a:pt x="41" y="21"/>
                  </a:cubicBezTo>
                  <a:cubicBezTo>
                    <a:pt x="49" y="17"/>
                    <a:pt x="57" y="14"/>
                    <a:pt x="66" y="11"/>
                  </a:cubicBezTo>
                  <a:cubicBezTo>
                    <a:pt x="70" y="9"/>
                    <a:pt x="75" y="8"/>
                    <a:pt x="79" y="7"/>
                  </a:cubicBezTo>
                  <a:cubicBezTo>
                    <a:pt x="90" y="5"/>
                    <a:pt x="101" y="3"/>
                    <a:pt x="112" y="2"/>
                  </a:cubicBezTo>
                  <a:cubicBezTo>
                    <a:pt x="121" y="0"/>
                    <a:pt x="130" y="0"/>
                    <a:pt x="139" y="2"/>
                  </a:cubicBezTo>
                  <a:cubicBezTo>
                    <a:pt x="145" y="3"/>
                    <a:pt x="152" y="4"/>
                    <a:pt x="159" y="5"/>
                  </a:cubicBezTo>
                  <a:cubicBezTo>
                    <a:pt x="168" y="6"/>
                    <a:pt x="177" y="9"/>
                    <a:pt x="184" y="16"/>
                  </a:cubicBezTo>
                  <a:cubicBezTo>
                    <a:pt x="186" y="17"/>
                    <a:pt x="188" y="18"/>
                    <a:pt x="190" y="19"/>
                  </a:cubicBezTo>
                  <a:cubicBezTo>
                    <a:pt x="195" y="23"/>
                    <a:pt x="201" y="24"/>
                    <a:pt x="205" y="30"/>
                  </a:cubicBezTo>
                  <a:cubicBezTo>
                    <a:pt x="212" y="41"/>
                    <a:pt x="223" y="51"/>
                    <a:pt x="224" y="65"/>
                  </a:cubicBezTo>
                  <a:cubicBezTo>
                    <a:pt x="232" y="87"/>
                    <a:pt x="232" y="110"/>
                    <a:pt x="230" y="132"/>
                  </a:cubicBezTo>
                  <a:cubicBezTo>
                    <a:pt x="227" y="161"/>
                    <a:pt x="219" y="188"/>
                    <a:pt x="203" y="213"/>
                  </a:cubicBezTo>
                  <a:cubicBezTo>
                    <a:pt x="201" y="216"/>
                    <a:pt x="200" y="220"/>
                    <a:pt x="195" y="2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26" name="Freeform 38"/>
            <p:cNvSpPr>
              <a:spLocks noChangeArrowheads="1"/>
            </p:cNvSpPr>
            <p:nvPr/>
          </p:nvSpPr>
          <p:spPr bwMode="auto">
            <a:xfrm>
              <a:off x="1652588" y="2230438"/>
              <a:ext cx="336550" cy="427037"/>
            </a:xfrm>
            <a:custGeom>
              <a:avLst/>
              <a:gdLst>
                <a:gd name="T0" fmla="*/ 2147483647 w 120"/>
                <a:gd name="T1" fmla="*/ 2147483647 h 152"/>
                <a:gd name="T2" fmla="*/ 2147483647 w 120"/>
                <a:gd name="T3" fmla="*/ 2147483647 h 152"/>
                <a:gd name="T4" fmla="*/ 2147483647 w 120"/>
                <a:gd name="T5" fmla="*/ 2147483647 h 152"/>
                <a:gd name="T6" fmla="*/ 2147483647 w 120"/>
                <a:gd name="T7" fmla="*/ 2147483647 h 152"/>
                <a:gd name="T8" fmla="*/ 2147483647 w 120"/>
                <a:gd name="T9" fmla="*/ 2147483647 h 152"/>
                <a:gd name="T10" fmla="*/ 2147483647 w 120"/>
                <a:gd name="T11" fmla="*/ 2147483647 h 152"/>
                <a:gd name="T12" fmla="*/ 2147483647 w 120"/>
                <a:gd name="T13" fmla="*/ 2147483647 h 152"/>
                <a:gd name="T14" fmla="*/ 2147483647 w 120"/>
                <a:gd name="T15" fmla="*/ 2147483647 h 152"/>
                <a:gd name="T16" fmla="*/ 2147483647 w 120"/>
                <a:gd name="T17" fmla="*/ 2147483647 h 152"/>
                <a:gd name="T18" fmla="*/ 2147483647 w 120"/>
                <a:gd name="T19" fmla="*/ 2147483647 h 152"/>
                <a:gd name="T20" fmla="*/ 2147483647 w 120"/>
                <a:gd name="T21" fmla="*/ 2147483647 h 152"/>
                <a:gd name="T22" fmla="*/ 2147483647 w 120"/>
                <a:gd name="T23" fmla="*/ 2147483647 h 152"/>
                <a:gd name="T24" fmla="*/ 2147483647 w 120"/>
                <a:gd name="T25" fmla="*/ 2147483647 h 152"/>
                <a:gd name="T26" fmla="*/ 2147483647 w 120"/>
                <a:gd name="T27" fmla="*/ 2147483647 h 152"/>
                <a:gd name="T28" fmla="*/ 2147483647 w 120"/>
                <a:gd name="T29" fmla="*/ 2147483647 h 152"/>
                <a:gd name="T30" fmla="*/ 2147483647 w 120"/>
                <a:gd name="T31" fmla="*/ 2147483647 h 152"/>
                <a:gd name="T32" fmla="*/ 2147483647 w 120"/>
                <a:gd name="T33" fmla="*/ 2147483647 h 152"/>
                <a:gd name="T34" fmla="*/ 2147483647 w 120"/>
                <a:gd name="T35" fmla="*/ 2147483647 h 152"/>
                <a:gd name="T36" fmla="*/ 2147483647 w 120"/>
                <a:gd name="T37" fmla="*/ 2147483647 h 152"/>
                <a:gd name="T38" fmla="*/ 2147483647 w 120"/>
                <a:gd name="T39" fmla="*/ 2147483647 h 152"/>
                <a:gd name="T40" fmla="*/ 2147483647 w 120"/>
                <a:gd name="T41" fmla="*/ 2147483647 h 152"/>
                <a:gd name="T42" fmla="*/ 2147483647 w 120"/>
                <a:gd name="T43" fmla="*/ 2147483647 h 152"/>
                <a:gd name="T44" fmla="*/ 2147483647 w 120"/>
                <a:gd name="T45" fmla="*/ 2147483647 h 152"/>
                <a:gd name="T46" fmla="*/ 2147483647 w 120"/>
                <a:gd name="T47" fmla="*/ 2147483647 h 152"/>
                <a:gd name="T48" fmla="*/ 2147483647 w 120"/>
                <a:gd name="T49" fmla="*/ 2147483647 h 152"/>
                <a:gd name="T50" fmla="*/ 2147483647 w 120"/>
                <a:gd name="T51" fmla="*/ 2147483647 h 152"/>
                <a:gd name="T52" fmla="*/ 2147483647 w 120"/>
                <a:gd name="T53" fmla="*/ 2147483647 h 152"/>
                <a:gd name="T54" fmla="*/ 2147483647 w 120"/>
                <a:gd name="T55" fmla="*/ 2147483647 h 152"/>
                <a:gd name="T56" fmla="*/ 2147483647 w 120"/>
                <a:gd name="T57" fmla="*/ 2147483647 h 152"/>
                <a:gd name="T58" fmla="*/ 2147483647 w 120"/>
                <a:gd name="T59" fmla="*/ 2147483647 h 152"/>
                <a:gd name="T60" fmla="*/ 2147483647 w 120"/>
                <a:gd name="T61" fmla="*/ 2147483647 h 152"/>
                <a:gd name="T62" fmla="*/ 2147483647 w 120"/>
                <a:gd name="T63" fmla="*/ 2147483647 h 152"/>
                <a:gd name="T64" fmla="*/ 2147483647 w 120"/>
                <a:gd name="T65" fmla="*/ 2147483647 h 152"/>
                <a:gd name="T66" fmla="*/ 2147483647 w 120"/>
                <a:gd name="T67" fmla="*/ 2147483647 h 15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0" h="152">
                  <a:moveTo>
                    <a:pt x="99" y="15"/>
                  </a:moveTo>
                  <a:cubicBezTo>
                    <a:pt x="105" y="16"/>
                    <a:pt x="107" y="20"/>
                    <a:pt x="110" y="24"/>
                  </a:cubicBezTo>
                  <a:cubicBezTo>
                    <a:pt x="116" y="30"/>
                    <a:pt x="120" y="37"/>
                    <a:pt x="119" y="47"/>
                  </a:cubicBezTo>
                  <a:cubicBezTo>
                    <a:pt x="119" y="50"/>
                    <a:pt x="119" y="53"/>
                    <a:pt x="119" y="57"/>
                  </a:cubicBezTo>
                  <a:cubicBezTo>
                    <a:pt x="119" y="63"/>
                    <a:pt x="118" y="68"/>
                    <a:pt x="116" y="73"/>
                  </a:cubicBezTo>
                  <a:cubicBezTo>
                    <a:pt x="109" y="91"/>
                    <a:pt x="103" y="109"/>
                    <a:pt x="97" y="127"/>
                  </a:cubicBezTo>
                  <a:cubicBezTo>
                    <a:pt x="96" y="130"/>
                    <a:pt x="96" y="134"/>
                    <a:pt x="95" y="137"/>
                  </a:cubicBezTo>
                  <a:cubicBezTo>
                    <a:pt x="86" y="145"/>
                    <a:pt x="74" y="146"/>
                    <a:pt x="65" y="152"/>
                  </a:cubicBezTo>
                  <a:cubicBezTo>
                    <a:pt x="53" y="146"/>
                    <a:pt x="45" y="136"/>
                    <a:pt x="39" y="125"/>
                  </a:cubicBezTo>
                  <a:cubicBezTo>
                    <a:pt x="37" y="122"/>
                    <a:pt x="36" y="119"/>
                    <a:pt x="33" y="116"/>
                  </a:cubicBezTo>
                  <a:cubicBezTo>
                    <a:pt x="27" y="110"/>
                    <a:pt x="24" y="103"/>
                    <a:pt x="21" y="95"/>
                  </a:cubicBezTo>
                  <a:cubicBezTo>
                    <a:pt x="16" y="80"/>
                    <a:pt x="10" y="65"/>
                    <a:pt x="5" y="50"/>
                  </a:cubicBezTo>
                  <a:cubicBezTo>
                    <a:pt x="2" y="40"/>
                    <a:pt x="0" y="33"/>
                    <a:pt x="3" y="22"/>
                  </a:cubicBezTo>
                  <a:cubicBezTo>
                    <a:pt x="10" y="20"/>
                    <a:pt x="10" y="20"/>
                    <a:pt x="22" y="21"/>
                  </a:cubicBezTo>
                  <a:cubicBezTo>
                    <a:pt x="23" y="23"/>
                    <a:pt x="23" y="25"/>
                    <a:pt x="24" y="28"/>
                  </a:cubicBezTo>
                  <a:cubicBezTo>
                    <a:pt x="24" y="33"/>
                    <a:pt x="24" y="39"/>
                    <a:pt x="24" y="44"/>
                  </a:cubicBezTo>
                  <a:cubicBezTo>
                    <a:pt x="24" y="53"/>
                    <a:pt x="26" y="61"/>
                    <a:pt x="29" y="69"/>
                  </a:cubicBezTo>
                  <a:cubicBezTo>
                    <a:pt x="31" y="73"/>
                    <a:pt x="33" y="76"/>
                    <a:pt x="35" y="79"/>
                  </a:cubicBezTo>
                  <a:cubicBezTo>
                    <a:pt x="38" y="82"/>
                    <a:pt x="43" y="83"/>
                    <a:pt x="47" y="81"/>
                  </a:cubicBezTo>
                  <a:cubicBezTo>
                    <a:pt x="53" y="79"/>
                    <a:pt x="58" y="74"/>
                    <a:pt x="59" y="67"/>
                  </a:cubicBezTo>
                  <a:cubicBezTo>
                    <a:pt x="60" y="60"/>
                    <a:pt x="61" y="52"/>
                    <a:pt x="57" y="45"/>
                  </a:cubicBezTo>
                  <a:cubicBezTo>
                    <a:pt x="57" y="43"/>
                    <a:pt x="56" y="42"/>
                    <a:pt x="56" y="40"/>
                  </a:cubicBezTo>
                  <a:cubicBezTo>
                    <a:pt x="55" y="31"/>
                    <a:pt x="50" y="24"/>
                    <a:pt x="43" y="19"/>
                  </a:cubicBezTo>
                  <a:cubicBezTo>
                    <a:pt x="42" y="18"/>
                    <a:pt x="41" y="17"/>
                    <a:pt x="40" y="17"/>
                  </a:cubicBezTo>
                  <a:cubicBezTo>
                    <a:pt x="47" y="2"/>
                    <a:pt x="52" y="0"/>
                    <a:pt x="73" y="2"/>
                  </a:cubicBezTo>
                  <a:cubicBezTo>
                    <a:pt x="73" y="3"/>
                    <a:pt x="73" y="4"/>
                    <a:pt x="72" y="5"/>
                  </a:cubicBezTo>
                  <a:cubicBezTo>
                    <a:pt x="64" y="15"/>
                    <a:pt x="65" y="27"/>
                    <a:pt x="65" y="39"/>
                  </a:cubicBezTo>
                  <a:cubicBezTo>
                    <a:pt x="65" y="50"/>
                    <a:pt x="68" y="60"/>
                    <a:pt x="74" y="69"/>
                  </a:cubicBezTo>
                  <a:cubicBezTo>
                    <a:pt x="75" y="72"/>
                    <a:pt x="77" y="75"/>
                    <a:pt x="79" y="76"/>
                  </a:cubicBezTo>
                  <a:cubicBezTo>
                    <a:pt x="84" y="80"/>
                    <a:pt x="90" y="79"/>
                    <a:pt x="93" y="74"/>
                  </a:cubicBezTo>
                  <a:cubicBezTo>
                    <a:pt x="95" y="72"/>
                    <a:pt x="96" y="69"/>
                    <a:pt x="98" y="68"/>
                  </a:cubicBezTo>
                  <a:cubicBezTo>
                    <a:pt x="101" y="64"/>
                    <a:pt x="102" y="60"/>
                    <a:pt x="102" y="56"/>
                  </a:cubicBezTo>
                  <a:cubicBezTo>
                    <a:pt x="102" y="43"/>
                    <a:pt x="103" y="30"/>
                    <a:pt x="99" y="18"/>
                  </a:cubicBezTo>
                  <a:cubicBezTo>
                    <a:pt x="99" y="17"/>
                    <a:pt x="99" y="16"/>
                    <a:pt x="99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27" name="Freeform 39"/>
            <p:cNvSpPr>
              <a:spLocks noChangeArrowheads="1"/>
            </p:cNvSpPr>
            <p:nvPr/>
          </p:nvSpPr>
          <p:spPr bwMode="auto">
            <a:xfrm>
              <a:off x="1795463" y="2652713"/>
              <a:ext cx="204788" cy="88900"/>
            </a:xfrm>
            <a:custGeom>
              <a:avLst/>
              <a:gdLst>
                <a:gd name="T0" fmla="*/ 2147483647 w 73"/>
                <a:gd name="T1" fmla="*/ 0 h 32"/>
                <a:gd name="T2" fmla="*/ 2147483647 w 73"/>
                <a:gd name="T3" fmla="*/ 2147483647 h 32"/>
                <a:gd name="T4" fmla="*/ 2147483647 w 73"/>
                <a:gd name="T5" fmla="*/ 2147483647 h 32"/>
                <a:gd name="T6" fmla="*/ 2147483647 w 73"/>
                <a:gd name="T7" fmla="*/ 2147483647 h 32"/>
                <a:gd name="T8" fmla="*/ 2147483647 w 73"/>
                <a:gd name="T9" fmla="*/ 2147483647 h 32"/>
                <a:gd name="T10" fmla="*/ 2147483647 w 73"/>
                <a:gd name="T11" fmla="*/ 2147483647 h 32"/>
                <a:gd name="T12" fmla="*/ 2147483647 w 73"/>
                <a:gd name="T13" fmla="*/ 2147483647 h 32"/>
                <a:gd name="T14" fmla="*/ 2147483647 w 73"/>
                <a:gd name="T15" fmla="*/ 2147483647 h 32"/>
                <a:gd name="T16" fmla="*/ 2147483647 w 73"/>
                <a:gd name="T17" fmla="*/ 2147483647 h 32"/>
                <a:gd name="T18" fmla="*/ 2147483647 w 73"/>
                <a:gd name="T19" fmla="*/ 2147483647 h 32"/>
                <a:gd name="T20" fmla="*/ 2147483647 w 73"/>
                <a:gd name="T21" fmla="*/ 2147483647 h 32"/>
                <a:gd name="T22" fmla="*/ 2147483647 w 73"/>
                <a:gd name="T23" fmla="*/ 0 h 3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3" h="32">
                  <a:moveTo>
                    <a:pt x="67" y="0"/>
                  </a:moveTo>
                  <a:cubicBezTo>
                    <a:pt x="69" y="3"/>
                    <a:pt x="71" y="6"/>
                    <a:pt x="73" y="10"/>
                  </a:cubicBezTo>
                  <a:cubicBezTo>
                    <a:pt x="73" y="11"/>
                    <a:pt x="72" y="12"/>
                    <a:pt x="72" y="13"/>
                  </a:cubicBezTo>
                  <a:cubicBezTo>
                    <a:pt x="67" y="18"/>
                    <a:pt x="61" y="21"/>
                    <a:pt x="54" y="22"/>
                  </a:cubicBezTo>
                  <a:cubicBezTo>
                    <a:pt x="51" y="22"/>
                    <a:pt x="47" y="23"/>
                    <a:pt x="44" y="24"/>
                  </a:cubicBezTo>
                  <a:cubicBezTo>
                    <a:pt x="40" y="25"/>
                    <a:pt x="37" y="26"/>
                    <a:pt x="33" y="26"/>
                  </a:cubicBezTo>
                  <a:cubicBezTo>
                    <a:pt x="28" y="27"/>
                    <a:pt x="23" y="27"/>
                    <a:pt x="18" y="29"/>
                  </a:cubicBezTo>
                  <a:cubicBezTo>
                    <a:pt x="12" y="32"/>
                    <a:pt x="10" y="31"/>
                    <a:pt x="1" y="29"/>
                  </a:cubicBezTo>
                  <a:cubicBezTo>
                    <a:pt x="0" y="24"/>
                    <a:pt x="3" y="22"/>
                    <a:pt x="7" y="20"/>
                  </a:cubicBezTo>
                  <a:cubicBezTo>
                    <a:pt x="19" y="15"/>
                    <a:pt x="32" y="9"/>
                    <a:pt x="44" y="4"/>
                  </a:cubicBezTo>
                  <a:cubicBezTo>
                    <a:pt x="46" y="3"/>
                    <a:pt x="48" y="3"/>
                    <a:pt x="50" y="2"/>
                  </a:cubicBezTo>
                  <a:cubicBezTo>
                    <a:pt x="55" y="2"/>
                    <a:pt x="60" y="1"/>
                    <a:pt x="67" y="0"/>
                  </a:cubicBezTo>
                  <a:close/>
                </a:path>
              </a:pathLst>
            </a:custGeom>
            <a:solidFill>
              <a:srgbClr val="FFD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28" name="Freeform 40"/>
            <p:cNvSpPr>
              <a:spLocks noChangeArrowheads="1"/>
            </p:cNvSpPr>
            <p:nvPr/>
          </p:nvSpPr>
          <p:spPr bwMode="auto">
            <a:xfrm>
              <a:off x="1838325" y="2792413"/>
              <a:ext cx="190500" cy="61912"/>
            </a:xfrm>
            <a:custGeom>
              <a:avLst/>
              <a:gdLst>
                <a:gd name="T0" fmla="*/ 2147483647 w 68"/>
                <a:gd name="T1" fmla="*/ 2147483647 h 22"/>
                <a:gd name="T2" fmla="*/ 0 w 68"/>
                <a:gd name="T3" fmla="*/ 2147483647 h 22"/>
                <a:gd name="T4" fmla="*/ 2147483647 w 68"/>
                <a:gd name="T5" fmla="*/ 2147483647 h 22"/>
                <a:gd name="T6" fmla="*/ 2147483647 w 68"/>
                <a:gd name="T7" fmla="*/ 2147483647 h 22"/>
                <a:gd name="T8" fmla="*/ 2147483647 w 68"/>
                <a:gd name="T9" fmla="*/ 2147483647 h 22"/>
                <a:gd name="T10" fmla="*/ 2147483647 w 68"/>
                <a:gd name="T11" fmla="*/ 0 h 22"/>
                <a:gd name="T12" fmla="*/ 2147483647 w 68"/>
                <a:gd name="T13" fmla="*/ 2147483647 h 22"/>
                <a:gd name="T14" fmla="*/ 2147483647 w 68"/>
                <a:gd name="T15" fmla="*/ 2147483647 h 22"/>
                <a:gd name="T16" fmla="*/ 2147483647 w 68"/>
                <a:gd name="T17" fmla="*/ 2147483647 h 22"/>
                <a:gd name="T18" fmla="*/ 2147483647 w 68"/>
                <a:gd name="T19" fmla="*/ 214748364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8" h="22">
                  <a:moveTo>
                    <a:pt x="1" y="22"/>
                  </a:moveTo>
                  <a:cubicBezTo>
                    <a:pt x="1" y="19"/>
                    <a:pt x="0" y="16"/>
                    <a:pt x="0" y="14"/>
                  </a:cubicBezTo>
                  <a:cubicBezTo>
                    <a:pt x="1" y="13"/>
                    <a:pt x="2" y="13"/>
                    <a:pt x="3" y="13"/>
                  </a:cubicBezTo>
                  <a:cubicBezTo>
                    <a:pt x="6" y="11"/>
                    <a:pt x="10" y="10"/>
                    <a:pt x="14" y="9"/>
                  </a:cubicBezTo>
                  <a:cubicBezTo>
                    <a:pt x="18" y="8"/>
                    <a:pt x="22" y="6"/>
                    <a:pt x="26" y="6"/>
                  </a:cubicBezTo>
                  <a:cubicBezTo>
                    <a:pt x="39" y="4"/>
                    <a:pt x="52" y="0"/>
                    <a:pt x="66" y="0"/>
                  </a:cubicBezTo>
                  <a:cubicBezTo>
                    <a:pt x="66" y="0"/>
                    <a:pt x="67" y="1"/>
                    <a:pt x="68" y="2"/>
                  </a:cubicBezTo>
                  <a:cubicBezTo>
                    <a:pt x="63" y="9"/>
                    <a:pt x="54" y="8"/>
                    <a:pt x="48" y="10"/>
                  </a:cubicBezTo>
                  <a:cubicBezTo>
                    <a:pt x="40" y="12"/>
                    <a:pt x="33" y="15"/>
                    <a:pt x="25" y="17"/>
                  </a:cubicBezTo>
                  <a:cubicBezTo>
                    <a:pt x="17" y="18"/>
                    <a:pt x="10" y="20"/>
                    <a:pt x="1" y="22"/>
                  </a:cubicBezTo>
                  <a:close/>
                </a:path>
              </a:pathLst>
            </a:custGeom>
            <a:solidFill>
              <a:srgbClr val="FFD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29" name="Freeform 41"/>
            <p:cNvSpPr>
              <a:spLocks noChangeArrowheads="1"/>
            </p:cNvSpPr>
            <p:nvPr/>
          </p:nvSpPr>
          <p:spPr bwMode="auto">
            <a:xfrm>
              <a:off x="1812925" y="2730500"/>
              <a:ext cx="196850" cy="61912"/>
            </a:xfrm>
            <a:custGeom>
              <a:avLst/>
              <a:gdLst>
                <a:gd name="T0" fmla="*/ 0 w 70"/>
                <a:gd name="T1" fmla="*/ 2147483647 h 22"/>
                <a:gd name="T2" fmla="*/ 2147483647 w 70"/>
                <a:gd name="T3" fmla="*/ 2147483647 h 22"/>
                <a:gd name="T4" fmla="*/ 2147483647 w 70"/>
                <a:gd name="T5" fmla="*/ 2147483647 h 22"/>
                <a:gd name="T6" fmla="*/ 2147483647 w 70"/>
                <a:gd name="T7" fmla="*/ 2147483647 h 22"/>
                <a:gd name="T8" fmla="*/ 2147483647 w 70"/>
                <a:gd name="T9" fmla="*/ 0 h 22"/>
                <a:gd name="T10" fmla="*/ 2147483647 w 70"/>
                <a:gd name="T11" fmla="*/ 2147483647 h 22"/>
                <a:gd name="T12" fmla="*/ 2147483647 w 70"/>
                <a:gd name="T13" fmla="*/ 2147483647 h 22"/>
                <a:gd name="T14" fmla="*/ 2147483647 w 70"/>
                <a:gd name="T15" fmla="*/ 2147483647 h 22"/>
                <a:gd name="T16" fmla="*/ 0 w 70"/>
                <a:gd name="T17" fmla="*/ 2147483647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0" h="22">
                  <a:moveTo>
                    <a:pt x="0" y="20"/>
                  </a:moveTo>
                  <a:cubicBezTo>
                    <a:pt x="2" y="18"/>
                    <a:pt x="3" y="16"/>
                    <a:pt x="4" y="16"/>
                  </a:cubicBezTo>
                  <a:cubicBezTo>
                    <a:pt x="14" y="15"/>
                    <a:pt x="22" y="9"/>
                    <a:pt x="33" y="11"/>
                  </a:cubicBezTo>
                  <a:cubicBezTo>
                    <a:pt x="34" y="11"/>
                    <a:pt x="36" y="11"/>
                    <a:pt x="38" y="10"/>
                  </a:cubicBezTo>
                  <a:cubicBezTo>
                    <a:pt x="48" y="7"/>
                    <a:pt x="58" y="4"/>
                    <a:pt x="70" y="0"/>
                  </a:cubicBezTo>
                  <a:cubicBezTo>
                    <a:pt x="70" y="4"/>
                    <a:pt x="70" y="7"/>
                    <a:pt x="70" y="9"/>
                  </a:cubicBezTo>
                  <a:cubicBezTo>
                    <a:pt x="59" y="11"/>
                    <a:pt x="48" y="12"/>
                    <a:pt x="38" y="14"/>
                  </a:cubicBezTo>
                  <a:cubicBezTo>
                    <a:pt x="31" y="16"/>
                    <a:pt x="24" y="18"/>
                    <a:pt x="17" y="20"/>
                  </a:cubicBezTo>
                  <a:cubicBezTo>
                    <a:pt x="12" y="22"/>
                    <a:pt x="7" y="22"/>
                    <a:pt x="0" y="20"/>
                  </a:cubicBezTo>
                  <a:close/>
                </a:path>
              </a:pathLst>
            </a:custGeom>
            <a:solidFill>
              <a:srgbClr val="FFD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30" name="Freeform 42"/>
            <p:cNvSpPr>
              <a:spLocks noChangeArrowheads="1"/>
            </p:cNvSpPr>
            <p:nvPr/>
          </p:nvSpPr>
          <p:spPr bwMode="auto">
            <a:xfrm>
              <a:off x="1871663" y="2279650"/>
              <a:ext cx="36513" cy="114300"/>
            </a:xfrm>
            <a:custGeom>
              <a:avLst/>
              <a:gdLst>
                <a:gd name="T0" fmla="*/ 2147483647 w 13"/>
                <a:gd name="T1" fmla="*/ 2147483647 h 41"/>
                <a:gd name="T2" fmla="*/ 2147483647 w 13"/>
                <a:gd name="T3" fmla="*/ 2147483647 h 41"/>
                <a:gd name="T4" fmla="*/ 2147483647 w 13"/>
                <a:gd name="T5" fmla="*/ 2147483647 h 41"/>
                <a:gd name="T6" fmla="*/ 2147483647 w 13"/>
                <a:gd name="T7" fmla="*/ 2147483647 h 41"/>
                <a:gd name="T8" fmla="*/ 2147483647 w 13"/>
                <a:gd name="T9" fmla="*/ 2147483647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41">
                  <a:moveTo>
                    <a:pt x="6" y="1"/>
                  </a:moveTo>
                  <a:cubicBezTo>
                    <a:pt x="13" y="14"/>
                    <a:pt x="10" y="27"/>
                    <a:pt x="10" y="40"/>
                  </a:cubicBezTo>
                  <a:cubicBezTo>
                    <a:pt x="7" y="41"/>
                    <a:pt x="5" y="40"/>
                    <a:pt x="4" y="38"/>
                  </a:cubicBezTo>
                  <a:cubicBezTo>
                    <a:pt x="0" y="27"/>
                    <a:pt x="0" y="16"/>
                    <a:pt x="2" y="4"/>
                  </a:cubicBezTo>
                  <a:cubicBezTo>
                    <a:pt x="2" y="2"/>
                    <a:pt x="3" y="0"/>
                    <a:pt x="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31" name="Freeform 43"/>
            <p:cNvSpPr>
              <a:spLocks noChangeArrowheads="1"/>
            </p:cNvSpPr>
            <p:nvPr/>
          </p:nvSpPr>
          <p:spPr bwMode="auto">
            <a:xfrm>
              <a:off x="1908175" y="2857500"/>
              <a:ext cx="80963" cy="41275"/>
            </a:xfrm>
            <a:custGeom>
              <a:avLst/>
              <a:gdLst>
                <a:gd name="T0" fmla="*/ 2147483647 w 29"/>
                <a:gd name="T1" fmla="*/ 0 h 15"/>
                <a:gd name="T2" fmla="*/ 2147483647 w 29"/>
                <a:gd name="T3" fmla="*/ 2147483647 h 15"/>
                <a:gd name="T4" fmla="*/ 0 w 29"/>
                <a:gd name="T5" fmla="*/ 2147483647 h 15"/>
                <a:gd name="T6" fmla="*/ 2147483647 w 29"/>
                <a:gd name="T7" fmla="*/ 0 h 1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" h="15">
                  <a:moveTo>
                    <a:pt x="29" y="0"/>
                  </a:moveTo>
                  <a:cubicBezTo>
                    <a:pt x="25" y="9"/>
                    <a:pt x="25" y="9"/>
                    <a:pt x="16" y="15"/>
                  </a:cubicBezTo>
                  <a:cubicBezTo>
                    <a:pt x="11" y="13"/>
                    <a:pt x="6" y="11"/>
                    <a:pt x="0" y="9"/>
                  </a:cubicBezTo>
                  <a:cubicBezTo>
                    <a:pt x="9" y="3"/>
                    <a:pt x="15" y="1"/>
                    <a:pt x="29" y="0"/>
                  </a:cubicBezTo>
                  <a:close/>
                </a:path>
              </a:pathLst>
            </a:custGeom>
            <a:solidFill>
              <a:srgbClr val="FFD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32" name="Freeform 44"/>
            <p:cNvSpPr>
              <a:spLocks noChangeArrowheads="1"/>
            </p:cNvSpPr>
            <p:nvPr/>
          </p:nvSpPr>
          <p:spPr bwMode="auto">
            <a:xfrm>
              <a:off x="1754188" y="2324100"/>
              <a:ext cx="33338" cy="98425"/>
            </a:xfrm>
            <a:custGeom>
              <a:avLst/>
              <a:gdLst>
                <a:gd name="T0" fmla="*/ 2147483647 w 12"/>
                <a:gd name="T1" fmla="*/ 2147483647 h 35"/>
                <a:gd name="T2" fmla="*/ 2147483647 w 12"/>
                <a:gd name="T3" fmla="*/ 0 h 35"/>
                <a:gd name="T4" fmla="*/ 2147483647 w 12"/>
                <a:gd name="T5" fmla="*/ 2147483647 h 35"/>
                <a:gd name="T6" fmla="*/ 2147483647 w 12"/>
                <a:gd name="T7" fmla="*/ 2147483647 h 35"/>
                <a:gd name="T8" fmla="*/ 2147483647 w 12"/>
                <a:gd name="T9" fmla="*/ 2147483647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35">
                  <a:moveTo>
                    <a:pt x="8" y="35"/>
                  </a:moveTo>
                  <a:cubicBezTo>
                    <a:pt x="1" y="23"/>
                    <a:pt x="0" y="12"/>
                    <a:pt x="1" y="0"/>
                  </a:cubicBezTo>
                  <a:cubicBezTo>
                    <a:pt x="4" y="2"/>
                    <a:pt x="6" y="3"/>
                    <a:pt x="6" y="4"/>
                  </a:cubicBezTo>
                  <a:cubicBezTo>
                    <a:pt x="7" y="9"/>
                    <a:pt x="8" y="14"/>
                    <a:pt x="10" y="19"/>
                  </a:cubicBezTo>
                  <a:cubicBezTo>
                    <a:pt x="12" y="23"/>
                    <a:pt x="11" y="28"/>
                    <a:pt x="8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33" name="Freeform 45"/>
            <p:cNvSpPr>
              <a:spLocks noEditPoints="1" noChangeArrowheads="1"/>
            </p:cNvSpPr>
            <p:nvPr/>
          </p:nvSpPr>
          <p:spPr bwMode="auto">
            <a:xfrm>
              <a:off x="1571625" y="2171700"/>
              <a:ext cx="450850" cy="528637"/>
            </a:xfrm>
            <a:custGeom>
              <a:avLst/>
              <a:gdLst>
                <a:gd name="T0" fmla="*/ 2147483647 w 161"/>
                <a:gd name="T1" fmla="*/ 2147483647 h 188"/>
                <a:gd name="T2" fmla="*/ 2147483647 w 161"/>
                <a:gd name="T3" fmla="*/ 2147483647 h 188"/>
                <a:gd name="T4" fmla="*/ 2147483647 w 161"/>
                <a:gd name="T5" fmla="*/ 2147483647 h 188"/>
                <a:gd name="T6" fmla="*/ 2147483647 w 161"/>
                <a:gd name="T7" fmla="*/ 2147483647 h 188"/>
                <a:gd name="T8" fmla="*/ 2147483647 w 161"/>
                <a:gd name="T9" fmla="*/ 2147483647 h 188"/>
                <a:gd name="T10" fmla="*/ 2147483647 w 161"/>
                <a:gd name="T11" fmla="*/ 2147483647 h 188"/>
                <a:gd name="T12" fmla="*/ 2147483647 w 161"/>
                <a:gd name="T13" fmla="*/ 2147483647 h 188"/>
                <a:gd name="T14" fmla="*/ 2147483647 w 161"/>
                <a:gd name="T15" fmla="*/ 2147483647 h 188"/>
                <a:gd name="T16" fmla="*/ 2147483647 w 161"/>
                <a:gd name="T17" fmla="*/ 2147483647 h 188"/>
                <a:gd name="T18" fmla="*/ 2147483647 w 161"/>
                <a:gd name="T19" fmla="*/ 2147483647 h 188"/>
                <a:gd name="T20" fmla="*/ 2147483647 w 161"/>
                <a:gd name="T21" fmla="*/ 2147483647 h 188"/>
                <a:gd name="T22" fmla="*/ 2147483647 w 161"/>
                <a:gd name="T23" fmla="*/ 2147483647 h 188"/>
                <a:gd name="T24" fmla="*/ 2147483647 w 161"/>
                <a:gd name="T25" fmla="*/ 2147483647 h 188"/>
                <a:gd name="T26" fmla="*/ 2147483647 w 161"/>
                <a:gd name="T27" fmla="*/ 2147483647 h 188"/>
                <a:gd name="T28" fmla="*/ 2147483647 w 161"/>
                <a:gd name="T29" fmla="*/ 2147483647 h 188"/>
                <a:gd name="T30" fmla="*/ 2147483647 w 161"/>
                <a:gd name="T31" fmla="*/ 2147483647 h 188"/>
                <a:gd name="T32" fmla="*/ 2147483647 w 161"/>
                <a:gd name="T33" fmla="*/ 2147483647 h 188"/>
                <a:gd name="T34" fmla="*/ 2147483647 w 161"/>
                <a:gd name="T35" fmla="*/ 2147483647 h 188"/>
                <a:gd name="T36" fmla="*/ 2147483647 w 161"/>
                <a:gd name="T37" fmla="*/ 2147483647 h 188"/>
                <a:gd name="T38" fmla="*/ 2147483647 w 161"/>
                <a:gd name="T39" fmla="*/ 2147483647 h 188"/>
                <a:gd name="T40" fmla="*/ 2147483647 w 161"/>
                <a:gd name="T41" fmla="*/ 2147483647 h 188"/>
                <a:gd name="T42" fmla="*/ 2147483647 w 161"/>
                <a:gd name="T43" fmla="*/ 2147483647 h 188"/>
                <a:gd name="T44" fmla="*/ 2147483647 w 161"/>
                <a:gd name="T45" fmla="*/ 2147483647 h 188"/>
                <a:gd name="T46" fmla="*/ 2147483647 w 161"/>
                <a:gd name="T47" fmla="*/ 2147483647 h 188"/>
                <a:gd name="T48" fmla="*/ 2147483647 w 161"/>
                <a:gd name="T49" fmla="*/ 2147483647 h 188"/>
                <a:gd name="T50" fmla="*/ 2147483647 w 161"/>
                <a:gd name="T51" fmla="*/ 2147483647 h 188"/>
                <a:gd name="T52" fmla="*/ 2147483647 w 161"/>
                <a:gd name="T53" fmla="*/ 2147483647 h 188"/>
                <a:gd name="T54" fmla="*/ 2147483647 w 161"/>
                <a:gd name="T55" fmla="*/ 2147483647 h 188"/>
                <a:gd name="T56" fmla="*/ 2147483647 w 161"/>
                <a:gd name="T57" fmla="*/ 2147483647 h 188"/>
                <a:gd name="T58" fmla="*/ 2147483647 w 161"/>
                <a:gd name="T59" fmla="*/ 2147483647 h 188"/>
                <a:gd name="T60" fmla="*/ 2147483647 w 161"/>
                <a:gd name="T61" fmla="*/ 2147483647 h 18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61" h="188">
                  <a:moveTo>
                    <a:pt x="160" y="50"/>
                  </a:moveTo>
                  <a:cubicBezTo>
                    <a:pt x="159" y="32"/>
                    <a:pt x="150" y="12"/>
                    <a:pt x="130" y="12"/>
                  </a:cubicBezTo>
                  <a:cubicBezTo>
                    <a:pt x="124" y="12"/>
                    <a:pt x="119" y="13"/>
                    <a:pt x="114" y="15"/>
                  </a:cubicBezTo>
                  <a:cubicBezTo>
                    <a:pt x="99" y="0"/>
                    <a:pt x="74" y="10"/>
                    <a:pt x="60" y="22"/>
                  </a:cubicBezTo>
                  <a:cubicBezTo>
                    <a:pt x="42" y="14"/>
                    <a:pt x="17" y="19"/>
                    <a:pt x="10" y="39"/>
                  </a:cubicBezTo>
                  <a:cubicBezTo>
                    <a:pt x="0" y="66"/>
                    <a:pt x="10" y="96"/>
                    <a:pt x="21" y="120"/>
                  </a:cubicBezTo>
                  <a:cubicBezTo>
                    <a:pt x="34" y="150"/>
                    <a:pt x="56" y="176"/>
                    <a:pt x="86" y="186"/>
                  </a:cubicBezTo>
                  <a:cubicBezTo>
                    <a:pt x="91" y="188"/>
                    <a:pt x="94" y="183"/>
                    <a:pt x="92" y="179"/>
                  </a:cubicBezTo>
                  <a:cubicBezTo>
                    <a:pt x="87" y="170"/>
                    <a:pt x="79" y="165"/>
                    <a:pt x="73" y="157"/>
                  </a:cubicBezTo>
                  <a:cubicBezTo>
                    <a:pt x="65" y="145"/>
                    <a:pt x="56" y="133"/>
                    <a:pt x="48" y="120"/>
                  </a:cubicBezTo>
                  <a:cubicBezTo>
                    <a:pt x="41" y="108"/>
                    <a:pt x="15" y="40"/>
                    <a:pt x="47" y="45"/>
                  </a:cubicBezTo>
                  <a:cubicBezTo>
                    <a:pt x="43" y="59"/>
                    <a:pt x="46" y="75"/>
                    <a:pt x="52" y="88"/>
                  </a:cubicBezTo>
                  <a:cubicBezTo>
                    <a:pt x="60" y="107"/>
                    <a:pt x="95" y="110"/>
                    <a:pt x="96" y="85"/>
                  </a:cubicBezTo>
                  <a:cubicBezTo>
                    <a:pt x="97" y="69"/>
                    <a:pt x="91" y="51"/>
                    <a:pt x="81" y="38"/>
                  </a:cubicBezTo>
                  <a:cubicBezTo>
                    <a:pt x="85" y="34"/>
                    <a:pt x="91" y="32"/>
                    <a:pt x="95" y="33"/>
                  </a:cubicBezTo>
                  <a:cubicBezTo>
                    <a:pt x="94" y="36"/>
                    <a:pt x="93" y="40"/>
                    <a:pt x="93" y="43"/>
                  </a:cubicBezTo>
                  <a:cubicBezTo>
                    <a:pt x="91" y="61"/>
                    <a:pt x="95" y="86"/>
                    <a:pt x="116" y="90"/>
                  </a:cubicBezTo>
                  <a:cubicBezTo>
                    <a:pt x="122" y="91"/>
                    <a:pt x="127" y="89"/>
                    <a:pt x="130" y="85"/>
                  </a:cubicBezTo>
                  <a:cubicBezTo>
                    <a:pt x="126" y="98"/>
                    <a:pt x="123" y="112"/>
                    <a:pt x="124" y="125"/>
                  </a:cubicBezTo>
                  <a:cubicBezTo>
                    <a:pt x="123" y="127"/>
                    <a:pt x="123" y="129"/>
                    <a:pt x="122" y="131"/>
                  </a:cubicBezTo>
                  <a:cubicBezTo>
                    <a:pt x="120" y="139"/>
                    <a:pt x="120" y="152"/>
                    <a:pt x="123" y="160"/>
                  </a:cubicBezTo>
                  <a:cubicBezTo>
                    <a:pt x="127" y="170"/>
                    <a:pt x="139" y="170"/>
                    <a:pt x="143" y="160"/>
                  </a:cubicBezTo>
                  <a:cubicBezTo>
                    <a:pt x="146" y="153"/>
                    <a:pt x="145" y="144"/>
                    <a:pt x="145" y="136"/>
                  </a:cubicBezTo>
                  <a:cubicBezTo>
                    <a:pt x="146" y="135"/>
                    <a:pt x="146" y="133"/>
                    <a:pt x="147" y="131"/>
                  </a:cubicBezTo>
                  <a:cubicBezTo>
                    <a:pt x="149" y="117"/>
                    <a:pt x="150" y="103"/>
                    <a:pt x="154" y="89"/>
                  </a:cubicBezTo>
                  <a:cubicBezTo>
                    <a:pt x="158" y="76"/>
                    <a:pt x="161" y="64"/>
                    <a:pt x="160" y="50"/>
                  </a:cubicBezTo>
                  <a:close/>
                  <a:moveTo>
                    <a:pt x="127" y="35"/>
                  </a:moveTo>
                  <a:cubicBezTo>
                    <a:pt x="131" y="35"/>
                    <a:pt x="134" y="37"/>
                    <a:pt x="136" y="41"/>
                  </a:cubicBezTo>
                  <a:cubicBezTo>
                    <a:pt x="138" y="49"/>
                    <a:pt x="138" y="57"/>
                    <a:pt x="136" y="65"/>
                  </a:cubicBezTo>
                  <a:cubicBezTo>
                    <a:pt x="135" y="69"/>
                    <a:pt x="134" y="73"/>
                    <a:pt x="133" y="77"/>
                  </a:cubicBezTo>
                  <a:cubicBezTo>
                    <a:pt x="134" y="64"/>
                    <a:pt x="132" y="48"/>
                    <a:pt x="127" y="35"/>
                  </a:cubicBezTo>
                  <a:close/>
                </a:path>
              </a:pathLst>
            </a:custGeom>
            <a:solidFill>
              <a:srgbClr val="FFD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34" name="Freeform 46"/>
            <p:cNvSpPr>
              <a:spLocks noEditPoints="1" noChangeArrowheads="1"/>
            </p:cNvSpPr>
            <p:nvPr/>
          </p:nvSpPr>
          <p:spPr bwMode="auto">
            <a:xfrm>
              <a:off x="1381125" y="1936750"/>
              <a:ext cx="735013" cy="1001712"/>
            </a:xfrm>
            <a:custGeom>
              <a:avLst/>
              <a:gdLst>
                <a:gd name="T0" fmla="*/ 2147483647 w 262"/>
                <a:gd name="T1" fmla="*/ 2147483647 h 357"/>
                <a:gd name="T2" fmla="*/ 2147483647 w 262"/>
                <a:gd name="T3" fmla="*/ 2147483647 h 357"/>
                <a:gd name="T4" fmla="*/ 2147483647 w 262"/>
                <a:gd name="T5" fmla="*/ 2147483647 h 357"/>
                <a:gd name="T6" fmla="*/ 2147483647 w 262"/>
                <a:gd name="T7" fmla="*/ 2147483647 h 357"/>
                <a:gd name="T8" fmla="*/ 2147483647 w 262"/>
                <a:gd name="T9" fmla="*/ 2147483647 h 357"/>
                <a:gd name="T10" fmla="*/ 2147483647 w 262"/>
                <a:gd name="T11" fmla="*/ 2147483647 h 357"/>
                <a:gd name="T12" fmla="*/ 2147483647 w 262"/>
                <a:gd name="T13" fmla="*/ 2147483647 h 357"/>
                <a:gd name="T14" fmla="*/ 2147483647 w 262"/>
                <a:gd name="T15" fmla="*/ 2147483647 h 357"/>
                <a:gd name="T16" fmla="*/ 2147483647 w 262"/>
                <a:gd name="T17" fmla="*/ 2147483647 h 357"/>
                <a:gd name="T18" fmla="*/ 2147483647 w 262"/>
                <a:gd name="T19" fmla="*/ 2147483647 h 357"/>
                <a:gd name="T20" fmla="*/ 2147483647 w 262"/>
                <a:gd name="T21" fmla="*/ 2147483647 h 357"/>
                <a:gd name="T22" fmla="*/ 2147483647 w 262"/>
                <a:gd name="T23" fmla="*/ 2147483647 h 357"/>
                <a:gd name="T24" fmla="*/ 2147483647 w 262"/>
                <a:gd name="T25" fmla="*/ 2147483647 h 357"/>
                <a:gd name="T26" fmla="*/ 2147483647 w 262"/>
                <a:gd name="T27" fmla="*/ 2147483647 h 357"/>
                <a:gd name="T28" fmla="*/ 2147483647 w 262"/>
                <a:gd name="T29" fmla="*/ 2147483647 h 357"/>
                <a:gd name="T30" fmla="*/ 2147483647 w 262"/>
                <a:gd name="T31" fmla="*/ 2147483647 h 357"/>
                <a:gd name="T32" fmla="*/ 2147483647 w 262"/>
                <a:gd name="T33" fmla="*/ 2147483647 h 357"/>
                <a:gd name="T34" fmla="*/ 2147483647 w 262"/>
                <a:gd name="T35" fmla="*/ 2147483647 h 357"/>
                <a:gd name="T36" fmla="*/ 2147483647 w 262"/>
                <a:gd name="T37" fmla="*/ 2147483647 h 357"/>
                <a:gd name="T38" fmla="*/ 2147483647 w 262"/>
                <a:gd name="T39" fmla="*/ 2147483647 h 357"/>
                <a:gd name="T40" fmla="*/ 2147483647 w 262"/>
                <a:gd name="T41" fmla="*/ 2147483647 h 357"/>
                <a:gd name="T42" fmla="*/ 2147483647 w 262"/>
                <a:gd name="T43" fmla="*/ 2147483647 h 357"/>
                <a:gd name="T44" fmla="*/ 2147483647 w 262"/>
                <a:gd name="T45" fmla="*/ 2147483647 h 357"/>
                <a:gd name="T46" fmla="*/ 2147483647 w 262"/>
                <a:gd name="T47" fmla="*/ 2147483647 h 357"/>
                <a:gd name="T48" fmla="*/ 2147483647 w 262"/>
                <a:gd name="T49" fmla="*/ 2147483647 h 357"/>
                <a:gd name="T50" fmla="*/ 2147483647 w 262"/>
                <a:gd name="T51" fmla="*/ 2147483647 h 357"/>
                <a:gd name="T52" fmla="*/ 2147483647 w 262"/>
                <a:gd name="T53" fmla="*/ 2147483647 h 357"/>
                <a:gd name="T54" fmla="*/ 2147483647 w 262"/>
                <a:gd name="T55" fmla="*/ 2147483647 h 357"/>
                <a:gd name="T56" fmla="*/ 2147483647 w 262"/>
                <a:gd name="T57" fmla="*/ 2147483647 h 357"/>
                <a:gd name="T58" fmla="*/ 2147483647 w 262"/>
                <a:gd name="T59" fmla="*/ 2147483647 h 357"/>
                <a:gd name="T60" fmla="*/ 2147483647 w 262"/>
                <a:gd name="T61" fmla="*/ 2147483647 h 357"/>
                <a:gd name="T62" fmla="*/ 2147483647 w 262"/>
                <a:gd name="T63" fmla="*/ 2147483647 h 357"/>
                <a:gd name="T64" fmla="*/ 2147483647 w 262"/>
                <a:gd name="T65" fmla="*/ 2147483647 h 357"/>
                <a:gd name="T66" fmla="*/ 2147483647 w 262"/>
                <a:gd name="T67" fmla="*/ 2147483647 h 357"/>
                <a:gd name="T68" fmla="*/ 2147483647 w 262"/>
                <a:gd name="T69" fmla="*/ 2147483647 h 357"/>
                <a:gd name="T70" fmla="*/ 2147483647 w 262"/>
                <a:gd name="T71" fmla="*/ 2147483647 h 357"/>
                <a:gd name="T72" fmla="*/ 2147483647 w 262"/>
                <a:gd name="T73" fmla="*/ 2147483647 h 357"/>
                <a:gd name="T74" fmla="*/ 2147483647 w 262"/>
                <a:gd name="T75" fmla="*/ 2147483647 h 357"/>
                <a:gd name="T76" fmla="*/ 2147483647 w 262"/>
                <a:gd name="T77" fmla="*/ 2147483647 h 357"/>
                <a:gd name="T78" fmla="*/ 2147483647 w 262"/>
                <a:gd name="T79" fmla="*/ 2147483647 h 357"/>
                <a:gd name="T80" fmla="*/ 2147483647 w 262"/>
                <a:gd name="T81" fmla="*/ 2147483647 h 357"/>
                <a:gd name="T82" fmla="*/ 2147483647 w 262"/>
                <a:gd name="T83" fmla="*/ 2147483647 h 357"/>
                <a:gd name="T84" fmla="*/ 2147483647 w 262"/>
                <a:gd name="T85" fmla="*/ 2147483647 h 357"/>
                <a:gd name="T86" fmla="*/ 2147483647 w 262"/>
                <a:gd name="T87" fmla="*/ 2147483647 h 357"/>
                <a:gd name="T88" fmla="*/ 2147483647 w 262"/>
                <a:gd name="T89" fmla="*/ 2147483647 h 357"/>
                <a:gd name="T90" fmla="*/ 2147483647 w 262"/>
                <a:gd name="T91" fmla="*/ 2147483647 h 357"/>
                <a:gd name="T92" fmla="*/ 2147483647 w 262"/>
                <a:gd name="T93" fmla="*/ 2147483647 h 357"/>
                <a:gd name="T94" fmla="*/ 2147483647 w 262"/>
                <a:gd name="T95" fmla="*/ 2147483647 h 357"/>
                <a:gd name="T96" fmla="*/ 2147483647 w 262"/>
                <a:gd name="T97" fmla="*/ 2147483647 h 357"/>
                <a:gd name="T98" fmla="*/ 2147483647 w 262"/>
                <a:gd name="T99" fmla="*/ 2147483647 h 357"/>
                <a:gd name="T100" fmla="*/ 2147483647 w 262"/>
                <a:gd name="T101" fmla="*/ 2147483647 h 357"/>
                <a:gd name="T102" fmla="*/ 2147483647 w 262"/>
                <a:gd name="T103" fmla="*/ 2147483647 h 357"/>
                <a:gd name="T104" fmla="*/ 2147483647 w 262"/>
                <a:gd name="T105" fmla="*/ 2147483647 h 357"/>
                <a:gd name="T106" fmla="*/ 2147483647 w 262"/>
                <a:gd name="T107" fmla="*/ 2147483647 h 357"/>
                <a:gd name="T108" fmla="*/ 2147483647 w 262"/>
                <a:gd name="T109" fmla="*/ 2147483647 h 357"/>
                <a:gd name="T110" fmla="*/ 2147483647 w 262"/>
                <a:gd name="T111" fmla="*/ 2147483647 h 35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62" h="357">
                  <a:moveTo>
                    <a:pt x="225" y="248"/>
                  </a:moveTo>
                  <a:cubicBezTo>
                    <a:pt x="230" y="256"/>
                    <a:pt x="234" y="264"/>
                    <a:pt x="234" y="274"/>
                  </a:cubicBezTo>
                  <a:cubicBezTo>
                    <a:pt x="235" y="281"/>
                    <a:pt x="239" y="288"/>
                    <a:pt x="242" y="295"/>
                  </a:cubicBezTo>
                  <a:cubicBezTo>
                    <a:pt x="245" y="302"/>
                    <a:pt x="244" y="308"/>
                    <a:pt x="244" y="315"/>
                  </a:cubicBezTo>
                  <a:cubicBezTo>
                    <a:pt x="244" y="317"/>
                    <a:pt x="242" y="319"/>
                    <a:pt x="240" y="320"/>
                  </a:cubicBezTo>
                  <a:cubicBezTo>
                    <a:pt x="238" y="321"/>
                    <a:pt x="236" y="322"/>
                    <a:pt x="233" y="322"/>
                  </a:cubicBezTo>
                  <a:cubicBezTo>
                    <a:pt x="232" y="327"/>
                    <a:pt x="230" y="330"/>
                    <a:pt x="229" y="335"/>
                  </a:cubicBezTo>
                  <a:cubicBezTo>
                    <a:pt x="228" y="342"/>
                    <a:pt x="222" y="346"/>
                    <a:pt x="217" y="350"/>
                  </a:cubicBezTo>
                  <a:cubicBezTo>
                    <a:pt x="212" y="355"/>
                    <a:pt x="205" y="357"/>
                    <a:pt x="198" y="355"/>
                  </a:cubicBezTo>
                  <a:cubicBezTo>
                    <a:pt x="192" y="353"/>
                    <a:pt x="186" y="351"/>
                    <a:pt x="181" y="347"/>
                  </a:cubicBezTo>
                  <a:cubicBezTo>
                    <a:pt x="179" y="345"/>
                    <a:pt x="177" y="342"/>
                    <a:pt x="175" y="340"/>
                  </a:cubicBezTo>
                  <a:cubicBezTo>
                    <a:pt x="169" y="340"/>
                    <a:pt x="164" y="340"/>
                    <a:pt x="159" y="340"/>
                  </a:cubicBezTo>
                  <a:cubicBezTo>
                    <a:pt x="155" y="339"/>
                    <a:pt x="152" y="337"/>
                    <a:pt x="152" y="332"/>
                  </a:cubicBezTo>
                  <a:cubicBezTo>
                    <a:pt x="152" y="328"/>
                    <a:pt x="152" y="323"/>
                    <a:pt x="152" y="319"/>
                  </a:cubicBezTo>
                  <a:cubicBezTo>
                    <a:pt x="149" y="317"/>
                    <a:pt x="147" y="315"/>
                    <a:pt x="144" y="314"/>
                  </a:cubicBezTo>
                  <a:cubicBezTo>
                    <a:pt x="143" y="312"/>
                    <a:pt x="141" y="310"/>
                    <a:pt x="141" y="308"/>
                  </a:cubicBezTo>
                  <a:cubicBezTo>
                    <a:pt x="141" y="303"/>
                    <a:pt x="141" y="297"/>
                    <a:pt x="137" y="292"/>
                  </a:cubicBezTo>
                  <a:cubicBezTo>
                    <a:pt x="137" y="286"/>
                    <a:pt x="138" y="280"/>
                    <a:pt x="138" y="274"/>
                  </a:cubicBezTo>
                  <a:cubicBezTo>
                    <a:pt x="129" y="276"/>
                    <a:pt x="121" y="270"/>
                    <a:pt x="112" y="268"/>
                  </a:cubicBezTo>
                  <a:cubicBezTo>
                    <a:pt x="109" y="267"/>
                    <a:pt x="107" y="265"/>
                    <a:pt x="105" y="264"/>
                  </a:cubicBezTo>
                  <a:cubicBezTo>
                    <a:pt x="98" y="259"/>
                    <a:pt x="91" y="254"/>
                    <a:pt x="83" y="249"/>
                  </a:cubicBezTo>
                  <a:cubicBezTo>
                    <a:pt x="78" y="245"/>
                    <a:pt x="74" y="241"/>
                    <a:pt x="70" y="237"/>
                  </a:cubicBezTo>
                  <a:cubicBezTo>
                    <a:pt x="61" y="224"/>
                    <a:pt x="52" y="211"/>
                    <a:pt x="40" y="200"/>
                  </a:cubicBezTo>
                  <a:cubicBezTo>
                    <a:pt x="36" y="197"/>
                    <a:pt x="34" y="192"/>
                    <a:pt x="32" y="187"/>
                  </a:cubicBezTo>
                  <a:cubicBezTo>
                    <a:pt x="30" y="181"/>
                    <a:pt x="27" y="175"/>
                    <a:pt x="23" y="170"/>
                  </a:cubicBezTo>
                  <a:cubicBezTo>
                    <a:pt x="14" y="160"/>
                    <a:pt x="10" y="147"/>
                    <a:pt x="7" y="133"/>
                  </a:cubicBezTo>
                  <a:cubicBezTo>
                    <a:pt x="5" y="126"/>
                    <a:pt x="3" y="119"/>
                    <a:pt x="2" y="112"/>
                  </a:cubicBezTo>
                  <a:cubicBezTo>
                    <a:pt x="1" y="108"/>
                    <a:pt x="1" y="104"/>
                    <a:pt x="1" y="100"/>
                  </a:cubicBezTo>
                  <a:cubicBezTo>
                    <a:pt x="0" y="91"/>
                    <a:pt x="0" y="82"/>
                    <a:pt x="0" y="74"/>
                  </a:cubicBezTo>
                  <a:cubicBezTo>
                    <a:pt x="1" y="63"/>
                    <a:pt x="4" y="54"/>
                    <a:pt x="12" y="47"/>
                  </a:cubicBezTo>
                  <a:cubicBezTo>
                    <a:pt x="23" y="36"/>
                    <a:pt x="36" y="27"/>
                    <a:pt x="50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76" y="8"/>
                    <a:pt x="103" y="4"/>
                    <a:pt x="130" y="1"/>
                  </a:cubicBezTo>
                  <a:cubicBezTo>
                    <a:pt x="138" y="0"/>
                    <a:pt x="145" y="0"/>
                    <a:pt x="153" y="1"/>
                  </a:cubicBezTo>
                  <a:cubicBezTo>
                    <a:pt x="164" y="2"/>
                    <a:pt x="176" y="5"/>
                    <a:pt x="187" y="7"/>
                  </a:cubicBezTo>
                  <a:cubicBezTo>
                    <a:pt x="193" y="8"/>
                    <a:pt x="197" y="10"/>
                    <a:pt x="202" y="13"/>
                  </a:cubicBezTo>
                  <a:cubicBezTo>
                    <a:pt x="208" y="17"/>
                    <a:pt x="215" y="22"/>
                    <a:pt x="222" y="25"/>
                  </a:cubicBezTo>
                  <a:cubicBezTo>
                    <a:pt x="226" y="28"/>
                    <a:pt x="230" y="31"/>
                    <a:pt x="233" y="35"/>
                  </a:cubicBezTo>
                  <a:cubicBezTo>
                    <a:pt x="235" y="39"/>
                    <a:pt x="238" y="43"/>
                    <a:pt x="241" y="47"/>
                  </a:cubicBezTo>
                  <a:cubicBezTo>
                    <a:pt x="248" y="55"/>
                    <a:pt x="252" y="66"/>
                    <a:pt x="255" y="76"/>
                  </a:cubicBezTo>
                  <a:cubicBezTo>
                    <a:pt x="260" y="94"/>
                    <a:pt x="262" y="111"/>
                    <a:pt x="262" y="129"/>
                  </a:cubicBezTo>
                  <a:cubicBezTo>
                    <a:pt x="262" y="147"/>
                    <a:pt x="258" y="163"/>
                    <a:pt x="255" y="180"/>
                  </a:cubicBezTo>
                  <a:cubicBezTo>
                    <a:pt x="251" y="202"/>
                    <a:pt x="241" y="222"/>
                    <a:pt x="230" y="241"/>
                  </a:cubicBezTo>
                  <a:cubicBezTo>
                    <a:pt x="228" y="243"/>
                    <a:pt x="227" y="245"/>
                    <a:pt x="225" y="248"/>
                  </a:cubicBezTo>
                  <a:close/>
                  <a:moveTo>
                    <a:pt x="210" y="237"/>
                  </a:moveTo>
                  <a:cubicBezTo>
                    <a:pt x="215" y="235"/>
                    <a:pt x="216" y="231"/>
                    <a:pt x="218" y="228"/>
                  </a:cubicBezTo>
                  <a:cubicBezTo>
                    <a:pt x="234" y="203"/>
                    <a:pt x="242" y="176"/>
                    <a:pt x="245" y="147"/>
                  </a:cubicBezTo>
                  <a:cubicBezTo>
                    <a:pt x="247" y="125"/>
                    <a:pt x="247" y="102"/>
                    <a:pt x="239" y="80"/>
                  </a:cubicBezTo>
                  <a:cubicBezTo>
                    <a:pt x="238" y="66"/>
                    <a:pt x="227" y="56"/>
                    <a:pt x="220" y="45"/>
                  </a:cubicBezTo>
                  <a:cubicBezTo>
                    <a:pt x="216" y="39"/>
                    <a:pt x="210" y="38"/>
                    <a:pt x="205" y="34"/>
                  </a:cubicBezTo>
                  <a:cubicBezTo>
                    <a:pt x="203" y="33"/>
                    <a:pt x="201" y="32"/>
                    <a:pt x="199" y="31"/>
                  </a:cubicBezTo>
                  <a:cubicBezTo>
                    <a:pt x="192" y="24"/>
                    <a:pt x="183" y="21"/>
                    <a:pt x="174" y="20"/>
                  </a:cubicBezTo>
                  <a:cubicBezTo>
                    <a:pt x="167" y="19"/>
                    <a:pt x="160" y="18"/>
                    <a:pt x="154" y="17"/>
                  </a:cubicBezTo>
                  <a:cubicBezTo>
                    <a:pt x="145" y="15"/>
                    <a:pt x="136" y="15"/>
                    <a:pt x="127" y="17"/>
                  </a:cubicBezTo>
                  <a:cubicBezTo>
                    <a:pt x="116" y="18"/>
                    <a:pt x="105" y="20"/>
                    <a:pt x="94" y="22"/>
                  </a:cubicBezTo>
                  <a:cubicBezTo>
                    <a:pt x="90" y="23"/>
                    <a:pt x="85" y="24"/>
                    <a:pt x="81" y="26"/>
                  </a:cubicBezTo>
                  <a:cubicBezTo>
                    <a:pt x="72" y="29"/>
                    <a:pt x="64" y="32"/>
                    <a:pt x="56" y="36"/>
                  </a:cubicBezTo>
                  <a:cubicBezTo>
                    <a:pt x="44" y="41"/>
                    <a:pt x="34" y="48"/>
                    <a:pt x="24" y="57"/>
                  </a:cubicBezTo>
                  <a:cubicBezTo>
                    <a:pt x="19" y="61"/>
                    <a:pt x="16" y="67"/>
                    <a:pt x="16" y="75"/>
                  </a:cubicBezTo>
                  <a:cubicBezTo>
                    <a:pt x="16" y="90"/>
                    <a:pt x="15" y="105"/>
                    <a:pt x="20" y="120"/>
                  </a:cubicBezTo>
                  <a:cubicBezTo>
                    <a:pt x="21" y="123"/>
                    <a:pt x="21" y="127"/>
                    <a:pt x="22" y="130"/>
                  </a:cubicBezTo>
                  <a:cubicBezTo>
                    <a:pt x="25" y="141"/>
                    <a:pt x="28" y="151"/>
                    <a:pt x="35" y="159"/>
                  </a:cubicBezTo>
                  <a:cubicBezTo>
                    <a:pt x="40" y="166"/>
                    <a:pt x="44" y="173"/>
                    <a:pt x="46" y="180"/>
                  </a:cubicBezTo>
                  <a:cubicBezTo>
                    <a:pt x="48" y="185"/>
                    <a:pt x="50" y="189"/>
                    <a:pt x="54" y="192"/>
                  </a:cubicBezTo>
                  <a:cubicBezTo>
                    <a:pt x="62" y="200"/>
                    <a:pt x="69" y="208"/>
                    <a:pt x="75" y="218"/>
                  </a:cubicBezTo>
                  <a:cubicBezTo>
                    <a:pt x="82" y="228"/>
                    <a:pt x="91" y="237"/>
                    <a:pt x="102" y="243"/>
                  </a:cubicBezTo>
                  <a:cubicBezTo>
                    <a:pt x="104" y="244"/>
                    <a:pt x="106" y="246"/>
                    <a:pt x="108" y="247"/>
                  </a:cubicBezTo>
                  <a:cubicBezTo>
                    <a:pt x="114" y="255"/>
                    <a:pt x="122" y="259"/>
                    <a:pt x="131" y="263"/>
                  </a:cubicBezTo>
                  <a:cubicBezTo>
                    <a:pt x="133" y="262"/>
                    <a:pt x="135" y="261"/>
                    <a:pt x="137" y="260"/>
                  </a:cubicBezTo>
                  <a:cubicBezTo>
                    <a:pt x="138" y="259"/>
                    <a:pt x="141" y="261"/>
                    <a:pt x="142" y="259"/>
                  </a:cubicBezTo>
                  <a:cubicBezTo>
                    <a:pt x="136" y="251"/>
                    <a:pt x="130" y="243"/>
                    <a:pt x="125" y="236"/>
                  </a:cubicBezTo>
                  <a:cubicBezTo>
                    <a:pt x="123" y="233"/>
                    <a:pt x="122" y="230"/>
                    <a:pt x="120" y="228"/>
                  </a:cubicBezTo>
                  <a:cubicBezTo>
                    <a:pt x="113" y="222"/>
                    <a:pt x="110" y="214"/>
                    <a:pt x="107" y="205"/>
                  </a:cubicBezTo>
                  <a:cubicBezTo>
                    <a:pt x="102" y="190"/>
                    <a:pt x="96" y="175"/>
                    <a:pt x="91" y="160"/>
                  </a:cubicBezTo>
                  <a:cubicBezTo>
                    <a:pt x="87" y="149"/>
                    <a:pt x="86" y="138"/>
                    <a:pt x="86" y="127"/>
                  </a:cubicBezTo>
                  <a:cubicBezTo>
                    <a:pt x="87" y="121"/>
                    <a:pt x="89" y="117"/>
                    <a:pt x="95" y="115"/>
                  </a:cubicBezTo>
                  <a:cubicBezTo>
                    <a:pt x="99" y="114"/>
                    <a:pt x="103" y="113"/>
                    <a:pt x="107" y="113"/>
                  </a:cubicBezTo>
                  <a:cubicBezTo>
                    <a:pt x="127" y="113"/>
                    <a:pt x="122" y="115"/>
                    <a:pt x="135" y="102"/>
                  </a:cubicBezTo>
                  <a:cubicBezTo>
                    <a:pt x="141" y="96"/>
                    <a:pt x="147" y="93"/>
                    <a:pt x="156" y="94"/>
                  </a:cubicBezTo>
                  <a:cubicBezTo>
                    <a:pt x="159" y="94"/>
                    <a:pt x="163" y="94"/>
                    <a:pt x="167" y="94"/>
                  </a:cubicBezTo>
                  <a:cubicBezTo>
                    <a:pt x="173" y="93"/>
                    <a:pt x="178" y="95"/>
                    <a:pt x="182" y="100"/>
                  </a:cubicBezTo>
                  <a:cubicBezTo>
                    <a:pt x="185" y="104"/>
                    <a:pt x="189" y="105"/>
                    <a:pt x="194" y="105"/>
                  </a:cubicBezTo>
                  <a:cubicBezTo>
                    <a:pt x="200" y="104"/>
                    <a:pt x="205" y="106"/>
                    <a:pt x="209" y="111"/>
                  </a:cubicBezTo>
                  <a:cubicBezTo>
                    <a:pt x="211" y="113"/>
                    <a:pt x="213" y="115"/>
                    <a:pt x="215" y="117"/>
                  </a:cubicBezTo>
                  <a:cubicBezTo>
                    <a:pt x="225" y="127"/>
                    <a:pt x="231" y="138"/>
                    <a:pt x="230" y="153"/>
                  </a:cubicBezTo>
                  <a:cubicBezTo>
                    <a:pt x="229" y="158"/>
                    <a:pt x="230" y="163"/>
                    <a:pt x="230" y="168"/>
                  </a:cubicBezTo>
                  <a:cubicBezTo>
                    <a:pt x="229" y="171"/>
                    <a:pt x="229" y="174"/>
                    <a:pt x="228" y="177"/>
                  </a:cubicBezTo>
                  <a:cubicBezTo>
                    <a:pt x="225" y="187"/>
                    <a:pt x="222" y="197"/>
                    <a:pt x="217" y="207"/>
                  </a:cubicBezTo>
                  <a:cubicBezTo>
                    <a:pt x="213" y="216"/>
                    <a:pt x="210" y="226"/>
                    <a:pt x="210" y="237"/>
                  </a:cubicBezTo>
                  <a:close/>
                  <a:moveTo>
                    <a:pt x="196" y="120"/>
                  </a:moveTo>
                  <a:cubicBezTo>
                    <a:pt x="196" y="121"/>
                    <a:pt x="196" y="122"/>
                    <a:pt x="196" y="123"/>
                  </a:cubicBezTo>
                  <a:cubicBezTo>
                    <a:pt x="200" y="135"/>
                    <a:pt x="199" y="148"/>
                    <a:pt x="199" y="161"/>
                  </a:cubicBezTo>
                  <a:cubicBezTo>
                    <a:pt x="199" y="165"/>
                    <a:pt x="198" y="169"/>
                    <a:pt x="195" y="173"/>
                  </a:cubicBezTo>
                  <a:cubicBezTo>
                    <a:pt x="193" y="174"/>
                    <a:pt x="192" y="177"/>
                    <a:pt x="190" y="179"/>
                  </a:cubicBezTo>
                  <a:cubicBezTo>
                    <a:pt x="187" y="184"/>
                    <a:pt x="181" y="185"/>
                    <a:pt x="176" y="181"/>
                  </a:cubicBezTo>
                  <a:cubicBezTo>
                    <a:pt x="174" y="180"/>
                    <a:pt x="172" y="177"/>
                    <a:pt x="171" y="174"/>
                  </a:cubicBezTo>
                  <a:cubicBezTo>
                    <a:pt x="165" y="165"/>
                    <a:pt x="162" y="155"/>
                    <a:pt x="162" y="144"/>
                  </a:cubicBezTo>
                  <a:cubicBezTo>
                    <a:pt x="162" y="132"/>
                    <a:pt x="161" y="120"/>
                    <a:pt x="169" y="110"/>
                  </a:cubicBezTo>
                  <a:cubicBezTo>
                    <a:pt x="170" y="109"/>
                    <a:pt x="170" y="108"/>
                    <a:pt x="170" y="107"/>
                  </a:cubicBezTo>
                  <a:cubicBezTo>
                    <a:pt x="149" y="105"/>
                    <a:pt x="144" y="107"/>
                    <a:pt x="137" y="122"/>
                  </a:cubicBezTo>
                  <a:cubicBezTo>
                    <a:pt x="138" y="122"/>
                    <a:pt x="139" y="123"/>
                    <a:pt x="140" y="124"/>
                  </a:cubicBezTo>
                  <a:cubicBezTo>
                    <a:pt x="147" y="129"/>
                    <a:pt x="152" y="136"/>
                    <a:pt x="153" y="145"/>
                  </a:cubicBezTo>
                  <a:cubicBezTo>
                    <a:pt x="153" y="147"/>
                    <a:pt x="154" y="148"/>
                    <a:pt x="154" y="150"/>
                  </a:cubicBezTo>
                  <a:cubicBezTo>
                    <a:pt x="158" y="157"/>
                    <a:pt x="157" y="165"/>
                    <a:pt x="156" y="172"/>
                  </a:cubicBezTo>
                  <a:cubicBezTo>
                    <a:pt x="155" y="179"/>
                    <a:pt x="150" y="184"/>
                    <a:pt x="144" y="186"/>
                  </a:cubicBezTo>
                  <a:cubicBezTo>
                    <a:pt x="140" y="188"/>
                    <a:pt x="135" y="187"/>
                    <a:pt x="132" y="184"/>
                  </a:cubicBezTo>
                  <a:cubicBezTo>
                    <a:pt x="130" y="181"/>
                    <a:pt x="128" y="178"/>
                    <a:pt x="126" y="174"/>
                  </a:cubicBezTo>
                  <a:cubicBezTo>
                    <a:pt x="123" y="166"/>
                    <a:pt x="121" y="158"/>
                    <a:pt x="121" y="149"/>
                  </a:cubicBezTo>
                  <a:cubicBezTo>
                    <a:pt x="121" y="144"/>
                    <a:pt x="121" y="138"/>
                    <a:pt x="121" y="133"/>
                  </a:cubicBezTo>
                  <a:cubicBezTo>
                    <a:pt x="120" y="130"/>
                    <a:pt x="120" y="128"/>
                    <a:pt x="119" y="126"/>
                  </a:cubicBezTo>
                  <a:cubicBezTo>
                    <a:pt x="107" y="125"/>
                    <a:pt x="107" y="125"/>
                    <a:pt x="100" y="127"/>
                  </a:cubicBezTo>
                  <a:cubicBezTo>
                    <a:pt x="97" y="138"/>
                    <a:pt x="99" y="145"/>
                    <a:pt x="102" y="155"/>
                  </a:cubicBezTo>
                  <a:cubicBezTo>
                    <a:pt x="107" y="170"/>
                    <a:pt x="113" y="185"/>
                    <a:pt x="118" y="200"/>
                  </a:cubicBezTo>
                  <a:cubicBezTo>
                    <a:pt x="121" y="208"/>
                    <a:pt x="124" y="215"/>
                    <a:pt x="130" y="221"/>
                  </a:cubicBezTo>
                  <a:cubicBezTo>
                    <a:pt x="133" y="224"/>
                    <a:pt x="134" y="227"/>
                    <a:pt x="136" y="230"/>
                  </a:cubicBezTo>
                  <a:cubicBezTo>
                    <a:pt x="142" y="241"/>
                    <a:pt x="150" y="251"/>
                    <a:pt x="162" y="257"/>
                  </a:cubicBezTo>
                  <a:cubicBezTo>
                    <a:pt x="171" y="251"/>
                    <a:pt x="183" y="250"/>
                    <a:pt x="192" y="242"/>
                  </a:cubicBezTo>
                  <a:cubicBezTo>
                    <a:pt x="193" y="239"/>
                    <a:pt x="193" y="235"/>
                    <a:pt x="194" y="232"/>
                  </a:cubicBezTo>
                  <a:cubicBezTo>
                    <a:pt x="200" y="214"/>
                    <a:pt x="206" y="196"/>
                    <a:pt x="213" y="178"/>
                  </a:cubicBezTo>
                  <a:cubicBezTo>
                    <a:pt x="215" y="173"/>
                    <a:pt x="216" y="168"/>
                    <a:pt x="216" y="162"/>
                  </a:cubicBezTo>
                  <a:cubicBezTo>
                    <a:pt x="216" y="158"/>
                    <a:pt x="216" y="155"/>
                    <a:pt x="216" y="152"/>
                  </a:cubicBezTo>
                  <a:cubicBezTo>
                    <a:pt x="217" y="142"/>
                    <a:pt x="213" y="135"/>
                    <a:pt x="207" y="129"/>
                  </a:cubicBezTo>
                  <a:cubicBezTo>
                    <a:pt x="204" y="125"/>
                    <a:pt x="202" y="121"/>
                    <a:pt x="196" y="120"/>
                  </a:cubicBezTo>
                  <a:close/>
                  <a:moveTo>
                    <a:pt x="215" y="255"/>
                  </a:moveTo>
                  <a:cubicBezTo>
                    <a:pt x="208" y="256"/>
                    <a:pt x="203" y="257"/>
                    <a:pt x="198" y="257"/>
                  </a:cubicBezTo>
                  <a:cubicBezTo>
                    <a:pt x="196" y="258"/>
                    <a:pt x="194" y="258"/>
                    <a:pt x="192" y="259"/>
                  </a:cubicBezTo>
                  <a:cubicBezTo>
                    <a:pt x="180" y="264"/>
                    <a:pt x="167" y="270"/>
                    <a:pt x="155" y="275"/>
                  </a:cubicBezTo>
                  <a:cubicBezTo>
                    <a:pt x="151" y="277"/>
                    <a:pt x="148" y="279"/>
                    <a:pt x="149" y="284"/>
                  </a:cubicBezTo>
                  <a:cubicBezTo>
                    <a:pt x="158" y="286"/>
                    <a:pt x="160" y="287"/>
                    <a:pt x="166" y="284"/>
                  </a:cubicBezTo>
                  <a:cubicBezTo>
                    <a:pt x="171" y="282"/>
                    <a:pt x="176" y="282"/>
                    <a:pt x="181" y="281"/>
                  </a:cubicBezTo>
                  <a:cubicBezTo>
                    <a:pt x="185" y="281"/>
                    <a:pt x="188" y="280"/>
                    <a:pt x="192" y="279"/>
                  </a:cubicBezTo>
                  <a:cubicBezTo>
                    <a:pt x="195" y="278"/>
                    <a:pt x="199" y="277"/>
                    <a:pt x="202" y="277"/>
                  </a:cubicBezTo>
                  <a:cubicBezTo>
                    <a:pt x="209" y="276"/>
                    <a:pt x="215" y="273"/>
                    <a:pt x="220" y="268"/>
                  </a:cubicBezTo>
                  <a:cubicBezTo>
                    <a:pt x="220" y="267"/>
                    <a:pt x="221" y="266"/>
                    <a:pt x="221" y="265"/>
                  </a:cubicBezTo>
                  <a:cubicBezTo>
                    <a:pt x="219" y="261"/>
                    <a:pt x="217" y="258"/>
                    <a:pt x="215" y="255"/>
                  </a:cubicBezTo>
                  <a:close/>
                  <a:moveTo>
                    <a:pt x="164" y="327"/>
                  </a:moveTo>
                  <a:cubicBezTo>
                    <a:pt x="173" y="325"/>
                    <a:pt x="180" y="323"/>
                    <a:pt x="188" y="322"/>
                  </a:cubicBezTo>
                  <a:cubicBezTo>
                    <a:pt x="196" y="320"/>
                    <a:pt x="203" y="317"/>
                    <a:pt x="211" y="315"/>
                  </a:cubicBezTo>
                  <a:cubicBezTo>
                    <a:pt x="217" y="313"/>
                    <a:pt x="226" y="314"/>
                    <a:pt x="231" y="307"/>
                  </a:cubicBezTo>
                  <a:cubicBezTo>
                    <a:pt x="230" y="306"/>
                    <a:pt x="229" y="305"/>
                    <a:pt x="229" y="305"/>
                  </a:cubicBezTo>
                  <a:cubicBezTo>
                    <a:pt x="215" y="305"/>
                    <a:pt x="202" y="309"/>
                    <a:pt x="189" y="311"/>
                  </a:cubicBezTo>
                  <a:cubicBezTo>
                    <a:pt x="185" y="311"/>
                    <a:pt x="181" y="313"/>
                    <a:pt x="177" y="314"/>
                  </a:cubicBezTo>
                  <a:cubicBezTo>
                    <a:pt x="173" y="315"/>
                    <a:pt x="169" y="316"/>
                    <a:pt x="166" y="318"/>
                  </a:cubicBezTo>
                  <a:cubicBezTo>
                    <a:pt x="165" y="318"/>
                    <a:pt x="164" y="318"/>
                    <a:pt x="163" y="319"/>
                  </a:cubicBezTo>
                  <a:cubicBezTo>
                    <a:pt x="163" y="321"/>
                    <a:pt x="164" y="324"/>
                    <a:pt x="164" y="327"/>
                  </a:cubicBezTo>
                  <a:close/>
                  <a:moveTo>
                    <a:pt x="154" y="303"/>
                  </a:moveTo>
                  <a:cubicBezTo>
                    <a:pt x="161" y="305"/>
                    <a:pt x="166" y="305"/>
                    <a:pt x="171" y="303"/>
                  </a:cubicBezTo>
                  <a:cubicBezTo>
                    <a:pt x="178" y="301"/>
                    <a:pt x="185" y="299"/>
                    <a:pt x="192" y="297"/>
                  </a:cubicBezTo>
                  <a:cubicBezTo>
                    <a:pt x="202" y="295"/>
                    <a:pt x="213" y="294"/>
                    <a:pt x="224" y="292"/>
                  </a:cubicBezTo>
                  <a:cubicBezTo>
                    <a:pt x="224" y="290"/>
                    <a:pt x="224" y="287"/>
                    <a:pt x="224" y="283"/>
                  </a:cubicBezTo>
                  <a:cubicBezTo>
                    <a:pt x="212" y="287"/>
                    <a:pt x="202" y="290"/>
                    <a:pt x="192" y="293"/>
                  </a:cubicBezTo>
                  <a:cubicBezTo>
                    <a:pt x="190" y="294"/>
                    <a:pt x="188" y="294"/>
                    <a:pt x="187" y="294"/>
                  </a:cubicBezTo>
                  <a:cubicBezTo>
                    <a:pt x="176" y="292"/>
                    <a:pt x="168" y="298"/>
                    <a:pt x="158" y="299"/>
                  </a:cubicBezTo>
                  <a:cubicBezTo>
                    <a:pt x="157" y="299"/>
                    <a:pt x="156" y="301"/>
                    <a:pt x="154" y="303"/>
                  </a:cubicBezTo>
                  <a:close/>
                  <a:moveTo>
                    <a:pt x="181" y="123"/>
                  </a:moveTo>
                  <a:cubicBezTo>
                    <a:pt x="178" y="122"/>
                    <a:pt x="177" y="124"/>
                    <a:pt x="177" y="126"/>
                  </a:cubicBezTo>
                  <a:cubicBezTo>
                    <a:pt x="175" y="138"/>
                    <a:pt x="175" y="149"/>
                    <a:pt x="179" y="160"/>
                  </a:cubicBezTo>
                  <a:cubicBezTo>
                    <a:pt x="180" y="162"/>
                    <a:pt x="182" y="163"/>
                    <a:pt x="185" y="162"/>
                  </a:cubicBezTo>
                  <a:cubicBezTo>
                    <a:pt x="185" y="149"/>
                    <a:pt x="188" y="136"/>
                    <a:pt x="181" y="123"/>
                  </a:cubicBezTo>
                  <a:close/>
                  <a:moveTo>
                    <a:pt x="217" y="328"/>
                  </a:moveTo>
                  <a:cubicBezTo>
                    <a:pt x="203" y="329"/>
                    <a:pt x="197" y="331"/>
                    <a:pt x="188" y="337"/>
                  </a:cubicBezTo>
                  <a:cubicBezTo>
                    <a:pt x="194" y="339"/>
                    <a:pt x="199" y="341"/>
                    <a:pt x="204" y="343"/>
                  </a:cubicBezTo>
                  <a:cubicBezTo>
                    <a:pt x="213" y="337"/>
                    <a:pt x="213" y="337"/>
                    <a:pt x="217" y="328"/>
                  </a:cubicBezTo>
                  <a:close/>
                  <a:moveTo>
                    <a:pt x="141" y="173"/>
                  </a:moveTo>
                  <a:cubicBezTo>
                    <a:pt x="144" y="166"/>
                    <a:pt x="145" y="161"/>
                    <a:pt x="143" y="157"/>
                  </a:cubicBezTo>
                  <a:cubicBezTo>
                    <a:pt x="141" y="152"/>
                    <a:pt x="140" y="147"/>
                    <a:pt x="139" y="142"/>
                  </a:cubicBezTo>
                  <a:cubicBezTo>
                    <a:pt x="139" y="141"/>
                    <a:pt x="137" y="140"/>
                    <a:pt x="134" y="138"/>
                  </a:cubicBezTo>
                  <a:cubicBezTo>
                    <a:pt x="133" y="150"/>
                    <a:pt x="134" y="161"/>
                    <a:pt x="141" y="173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35" name="Freeform 47"/>
            <p:cNvSpPr>
              <a:spLocks noChangeArrowheads="1"/>
            </p:cNvSpPr>
            <p:nvPr/>
          </p:nvSpPr>
          <p:spPr bwMode="auto">
            <a:xfrm>
              <a:off x="1271588" y="1841500"/>
              <a:ext cx="146050" cy="114300"/>
            </a:xfrm>
            <a:custGeom>
              <a:avLst/>
              <a:gdLst>
                <a:gd name="T0" fmla="*/ 2147483647 w 52"/>
                <a:gd name="T1" fmla="*/ 0 h 41"/>
                <a:gd name="T2" fmla="*/ 2147483647 w 52"/>
                <a:gd name="T3" fmla="*/ 2147483647 h 41"/>
                <a:gd name="T4" fmla="*/ 2147483647 w 52"/>
                <a:gd name="T5" fmla="*/ 2147483647 h 41"/>
                <a:gd name="T6" fmla="*/ 2147483647 w 52"/>
                <a:gd name="T7" fmla="*/ 2147483647 h 41"/>
                <a:gd name="T8" fmla="*/ 2147483647 w 52"/>
                <a:gd name="T9" fmla="*/ 2147483647 h 41"/>
                <a:gd name="T10" fmla="*/ 2147483647 w 52"/>
                <a:gd name="T11" fmla="*/ 2147483647 h 41"/>
                <a:gd name="T12" fmla="*/ 2147483647 w 52"/>
                <a:gd name="T13" fmla="*/ 2147483647 h 41"/>
                <a:gd name="T14" fmla="*/ 2147483647 w 52"/>
                <a:gd name="T15" fmla="*/ 2147483647 h 41"/>
                <a:gd name="T16" fmla="*/ 2147483647 w 52"/>
                <a:gd name="T17" fmla="*/ 2147483647 h 41"/>
                <a:gd name="T18" fmla="*/ 2147483647 w 52"/>
                <a:gd name="T19" fmla="*/ 2147483647 h 41"/>
                <a:gd name="T20" fmla="*/ 2147483647 w 52"/>
                <a:gd name="T21" fmla="*/ 2147483647 h 41"/>
                <a:gd name="T22" fmla="*/ 2147483647 w 52"/>
                <a:gd name="T23" fmla="*/ 2147483647 h 41"/>
                <a:gd name="T24" fmla="*/ 2147483647 w 52"/>
                <a:gd name="T25" fmla="*/ 0 h 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2" h="41">
                  <a:moveTo>
                    <a:pt x="11" y="0"/>
                  </a:moveTo>
                  <a:cubicBezTo>
                    <a:pt x="17" y="1"/>
                    <a:pt x="22" y="3"/>
                    <a:pt x="25" y="7"/>
                  </a:cubicBezTo>
                  <a:cubicBezTo>
                    <a:pt x="29" y="14"/>
                    <a:pt x="35" y="17"/>
                    <a:pt x="40" y="21"/>
                  </a:cubicBezTo>
                  <a:cubicBezTo>
                    <a:pt x="43" y="24"/>
                    <a:pt x="46" y="27"/>
                    <a:pt x="48" y="29"/>
                  </a:cubicBezTo>
                  <a:cubicBezTo>
                    <a:pt x="51" y="32"/>
                    <a:pt x="52" y="35"/>
                    <a:pt x="50" y="37"/>
                  </a:cubicBezTo>
                  <a:cubicBezTo>
                    <a:pt x="48" y="40"/>
                    <a:pt x="44" y="41"/>
                    <a:pt x="41" y="40"/>
                  </a:cubicBezTo>
                  <a:cubicBezTo>
                    <a:pt x="40" y="40"/>
                    <a:pt x="39" y="39"/>
                    <a:pt x="38" y="38"/>
                  </a:cubicBezTo>
                  <a:cubicBezTo>
                    <a:pt x="32" y="34"/>
                    <a:pt x="27" y="30"/>
                    <a:pt x="22" y="26"/>
                  </a:cubicBezTo>
                  <a:cubicBezTo>
                    <a:pt x="20" y="25"/>
                    <a:pt x="19" y="24"/>
                    <a:pt x="18" y="22"/>
                  </a:cubicBezTo>
                  <a:cubicBezTo>
                    <a:pt x="15" y="17"/>
                    <a:pt x="11" y="14"/>
                    <a:pt x="5" y="13"/>
                  </a:cubicBezTo>
                  <a:cubicBezTo>
                    <a:pt x="4" y="13"/>
                    <a:pt x="4" y="12"/>
                    <a:pt x="3" y="12"/>
                  </a:cubicBezTo>
                  <a:cubicBezTo>
                    <a:pt x="0" y="10"/>
                    <a:pt x="0" y="5"/>
                    <a:pt x="3" y="3"/>
                  </a:cubicBezTo>
                  <a:cubicBezTo>
                    <a:pt x="5" y="2"/>
                    <a:pt x="8" y="1"/>
                    <a:pt x="11" y="0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36" name="Freeform 48"/>
            <p:cNvSpPr>
              <a:spLocks noChangeArrowheads="1"/>
            </p:cNvSpPr>
            <p:nvPr/>
          </p:nvSpPr>
          <p:spPr bwMode="auto">
            <a:xfrm>
              <a:off x="1984375" y="3022600"/>
              <a:ext cx="123825" cy="161925"/>
            </a:xfrm>
            <a:custGeom>
              <a:avLst/>
              <a:gdLst>
                <a:gd name="T0" fmla="*/ 2147483647 w 44"/>
                <a:gd name="T1" fmla="*/ 2147483647 h 58"/>
                <a:gd name="T2" fmla="*/ 2147483647 w 44"/>
                <a:gd name="T3" fmla="*/ 2147483647 h 58"/>
                <a:gd name="T4" fmla="*/ 2147483647 w 44"/>
                <a:gd name="T5" fmla="*/ 2147483647 h 58"/>
                <a:gd name="T6" fmla="*/ 2147483647 w 44"/>
                <a:gd name="T7" fmla="*/ 2147483647 h 58"/>
                <a:gd name="T8" fmla="*/ 2147483647 w 44"/>
                <a:gd name="T9" fmla="*/ 2147483647 h 58"/>
                <a:gd name="T10" fmla="*/ 2147483647 w 44"/>
                <a:gd name="T11" fmla="*/ 2147483647 h 58"/>
                <a:gd name="T12" fmla="*/ 2147483647 w 44"/>
                <a:gd name="T13" fmla="*/ 2147483647 h 58"/>
                <a:gd name="T14" fmla="*/ 2147483647 w 44"/>
                <a:gd name="T15" fmla="*/ 2147483647 h 58"/>
                <a:gd name="T16" fmla="*/ 2147483647 w 44"/>
                <a:gd name="T17" fmla="*/ 2147483647 h 58"/>
                <a:gd name="T18" fmla="*/ 2147483647 w 44"/>
                <a:gd name="T19" fmla="*/ 2147483647 h 5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4" h="58">
                  <a:moveTo>
                    <a:pt x="44" y="50"/>
                  </a:moveTo>
                  <a:cubicBezTo>
                    <a:pt x="44" y="52"/>
                    <a:pt x="43" y="53"/>
                    <a:pt x="43" y="54"/>
                  </a:cubicBezTo>
                  <a:cubicBezTo>
                    <a:pt x="41" y="57"/>
                    <a:pt x="38" y="58"/>
                    <a:pt x="35" y="56"/>
                  </a:cubicBezTo>
                  <a:cubicBezTo>
                    <a:pt x="35" y="55"/>
                    <a:pt x="34" y="54"/>
                    <a:pt x="34" y="54"/>
                  </a:cubicBezTo>
                  <a:cubicBezTo>
                    <a:pt x="24" y="40"/>
                    <a:pt x="14" y="26"/>
                    <a:pt x="4" y="12"/>
                  </a:cubicBezTo>
                  <a:cubicBezTo>
                    <a:pt x="1" y="7"/>
                    <a:pt x="0" y="3"/>
                    <a:pt x="2" y="2"/>
                  </a:cubicBezTo>
                  <a:cubicBezTo>
                    <a:pt x="6" y="0"/>
                    <a:pt x="9" y="2"/>
                    <a:pt x="12" y="4"/>
                  </a:cubicBezTo>
                  <a:cubicBezTo>
                    <a:pt x="13" y="5"/>
                    <a:pt x="14" y="6"/>
                    <a:pt x="15" y="7"/>
                  </a:cubicBezTo>
                  <a:cubicBezTo>
                    <a:pt x="24" y="19"/>
                    <a:pt x="34" y="29"/>
                    <a:pt x="41" y="42"/>
                  </a:cubicBezTo>
                  <a:cubicBezTo>
                    <a:pt x="43" y="45"/>
                    <a:pt x="44" y="48"/>
                    <a:pt x="44" y="50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37" name="Freeform 49"/>
            <p:cNvSpPr>
              <a:spLocks noChangeArrowheads="1"/>
            </p:cNvSpPr>
            <p:nvPr/>
          </p:nvSpPr>
          <p:spPr bwMode="auto">
            <a:xfrm>
              <a:off x="1114425" y="2170113"/>
              <a:ext cx="179388" cy="73025"/>
            </a:xfrm>
            <a:custGeom>
              <a:avLst/>
              <a:gdLst>
                <a:gd name="T0" fmla="*/ 2147483647 w 64"/>
                <a:gd name="T1" fmla="*/ 0 h 26"/>
                <a:gd name="T2" fmla="*/ 2147483647 w 64"/>
                <a:gd name="T3" fmla="*/ 2147483647 h 26"/>
                <a:gd name="T4" fmla="*/ 2147483647 w 64"/>
                <a:gd name="T5" fmla="*/ 2147483647 h 26"/>
                <a:gd name="T6" fmla="*/ 2147483647 w 64"/>
                <a:gd name="T7" fmla="*/ 2147483647 h 26"/>
                <a:gd name="T8" fmla="*/ 2147483647 w 64"/>
                <a:gd name="T9" fmla="*/ 2147483647 h 26"/>
                <a:gd name="T10" fmla="*/ 2147483647 w 64"/>
                <a:gd name="T11" fmla="*/ 2147483647 h 26"/>
                <a:gd name="T12" fmla="*/ 2147483647 w 64"/>
                <a:gd name="T13" fmla="*/ 2147483647 h 26"/>
                <a:gd name="T14" fmla="*/ 2147483647 w 64"/>
                <a:gd name="T15" fmla="*/ 2147483647 h 26"/>
                <a:gd name="T16" fmla="*/ 2147483647 w 64"/>
                <a:gd name="T17" fmla="*/ 2147483647 h 26"/>
                <a:gd name="T18" fmla="*/ 0 w 64"/>
                <a:gd name="T19" fmla="*/ 2147483647 h 26"/>
                <a:gd name="T20" fmla="*/ 2147483647 w 64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4" h="26">
                  <a:moveTo>
                    <a:pt x="2" y="0"/>
                  </a:moveTo>
                  <a:cubicBezTo>
                    <a:pt x="9" y="3"/>
                    <a:pt x="15" y="3"/>
                    <a:pt x="21" y="3"/>
                  </a:cubicBezTo>
                  <a:cubicBezTo>
                    <a:pt x="33" y="4"/>
                    <a:pt x="45" y="8"/>
                    <a:pt x="56" y="12"/>
                  </a:cubicBezTo>
                  <a:cubicBezTo>
                    <a:pt x="58" y="13"/>
                    <a:pt x="60" y="16"/>
                    <a:pt x="62" y="18"/>
                  </a:cubicBezTo>
                  <a:cubicBezTo>
                    <a:pt x="63" y="19"/>
                    <a:pt x="64" y="21"/>
                    <a:pt x="63" y="22"/>
                  </a:cubicBezTo>
                  <a:cubicBezTo>
                    <a:pt x="62" y="24"/>
                    <a:pt x="60" y="25"/>
                    <a:pt x="58" y="26"/>
                  </a:cubicBezTo>
                  <a:cubicBezTo>
                    <a:pt x="57" y="26"/>
                    <a:pt x="55" y="26"/>
                    <a:pt x="54" y="26"/>
                  </a:cubicBezTo>
                  <a:cubicBezTo>
                    <a:pt x="43" y="20"/>
                    <a:pt x="29" y="18"/>
                    <a:pt x="17" y="15"/>
                  </a:cubicBezTo>
                  <a:cubicBezTo>
                    <a:pt x="12" y="13"/>
                    <a:pt x="7" y="11"/>
                    <a:pt x="3" y="9"/>
                  </a:cubicBezTo>
                  <a:cubicBezTo>
                    <a:pt x="2" y="8"/>
                    <a:pt x="1" y="6"/>
                    <a:pt x="0" y="5"/>
                  </a:cubicBezTo>
                  <a:cubicBezTo>
                    <a:pt x="0" y="4"/>
                    <a:pt x="1" y="2"/>
                    <a:pt x="2" y="0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38" name="Freeform 50"/>
            <p:cNvSpPr>
              <a:spLocks noChangeArrowheads="1"/>
            </p:cNvSpPr>
            <p:nvPr/>
          </p:nvSpPr>
          <p:spPr bwMode="auto">
            <a:xfrm>
              <a:off x="1579563" y="1658938"/>
              <a:ext cx="53975" cy="153987"/>
            </a:xfrm>
            <a:custGeom>
              <a:avLst/>
              <a:gdLst>
                <a:gd name="T0" fmla="*/ 2147483647 w 19"/>
                <a:gd name="T1" fmla="*/ 0 h 55"/>
                <a:gd name="T2" fmla="*/ 2147483647 w 19"/>
                <a:gd name="T3" fmla="*/ 2147483647 h 55"/>
                <a:gd name="T4" fmla="*/ 2147483647 w 19"/>
                <a:gd name="T5" fmla="*/ 2147483647 h 55"/>
                <a:gd name="T6" fmla="*/ 2147483647 w 19"/>
                <a:gd name="T7" fmla="*/ 2147483647 h 55"/>
                <a:gd name="T8" fmla="*/ 2147483647 w 19"/>
                <a:gd name="T9" fmla="*/ 2147483647 h 55"/>
                <a:gd name="T10" fmla="*/ 2147483647 w 19"/>
                <a:gd name="T11" fmla="*/ 2147483647 h 55"/>
                <a:gd name="T12" fmla="*/ 2147483647 w 19"/>
                <a:gd name="T13" fmla="*/ 2147483647 h 55"/>
                <a:gd name="T14" fmla="*/ 2147483647 w 19"/>
                <a:gd name="T15" fmla="*/ 2147483647 h 55"/>
                <a:gd name="T16" fmla="*/ 2147483647 w 19"/>
                <a:gd name="T17" fmla="*/ 0 h 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" h="55">
                  <a:moveTo>
                    <a:pt x="9" y="0"/>
                  </a:moveTo>
                  <a:cubicBezTo>
                    <a:pt x="16" y="5"/>
                    <a:pt x="17" y="11"/>
                    <a:pt x="17" y="16"/>
                  </a:cubicBezTo>
                  <a:cubicBezTo>
                    <a:pt x="18" y="21"/>
                    <a:pt x="17" y="25"/>
                    <a:pt x="17" y="29"/>
                  </a:cubicBezTo>
                  <a:cubicBezTo>
                    <a:pt x="18" y="35"/>
                    <a:pt x="18" y="41"/>
                    <a:pt x="18" y="47"/>
                  </a:cubicBezTo>
                  <a:cubicBezTo>
                    <a:pt x="19" y="50"/>
                    <a:pt x="18" y="52"/>
                    <a:pt x="16" y="53"/>
                  </a:cubicBezTo>
                  <a:cubicBezTo>
                    <a:pt x="13" y="55"/>
                    <a:pt x="10" y="54"/>
                    <a:pt x="9" y="53"/>
                  </a:cubicBezTo>
                  <a:cubicBezTo>
                    <a:pt x="6" y="51"/>
                    <a:pt x="4" y="48"/>
                    <a:pt x="3" y="46"/>
                  </a:cubicBezTo>
                  <a:cubicBezTo>
                    <a:pt x="2" y="32"/>
                    <a:pt x="0" y="19"/>
                    <a:pt x="6" y="6"/>
                  </a:cubicBezTo>
                  <a:cubicBezTo>
                    <a:pt x="6" y="4"/>
                    <a:pt x="7" y="3"/>
                    <a:pt x="9" y="0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39" name="Freeform 51"/>
            <p:cNvSpPr>
              <a:spLocks noChangeArrowheads="1"/>
            </p:cNvSpPr>
            <p:nvPr/>
          </p:nvSpPr>
          <p:spPr bwMode="auto">
            <a:xfrm>
              <a:off x="1843088" y="1681163"/>
              <a:ext cx="76200" cy="123825"/>
            </a:xfrm>
            <a:custGeom>
              <a:avLst/>
              <a:gdLst>
                <a:gd name="T0" fmla="*/ 0 w 27"/>
                <a:gd name="T1" fmla="*/ 2147483647 h 44"/>
                <a:gd name="T2" fmla="*/ 2147483647 w 27"/>
                <a:gd name="T3" fmla="*/ 2147483647 h 44"/>
                <a:gd name="T4" fmla="*/ 2147483647 w 27"/>
                <a:gd name="T5" fmla="*/ 2147483647 h 44"/>
                <a:gd name="T6" fmla="*/ 2147483647 w 27"/>
                <a:gd name="T7" fmla="*/ 2147483647 h 44"/>
                <a:gd name="T8" fmla="*/ 2147483647 w 27"/>
                <a:gd name="T9" fmla="*/ 2147483647 h 44"/>
                <a:gd name="T10" fmla="*/ 2147483647 w 27"/>
                <a:gd name="T11" fmla="*/ 2147483647 h 44"/>
                <a:gd name="T12" fmla="*/ 2147483647 w 27"/>
                <a:gd name="T13" fmla="*/ 2147483647 h 44"/>
                <a:gd name="T14" fmla="*/ 2147483647 w 27"/>
                <a:gd name="T15" fmla="*/ 2147483647 h 44"/>
                <a:gd name="T16" fmla="*/ 2147483647 w 27"/>
                <a:gd name="T17" fmla="*/ 2147483647 h 44"/>
                <a:gd name="T18" fmla="*/ 0 w 27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44">
                  <a:moveTo>
                    <a:pt x="0" y="32"/>
                  </a:moveTo>
                  <a:cubicBezTo>
                    <a:pt x="3" y="22"/>
                    <a:pt x="3" y="11"/>
                    <a:pt x="12" y="4"/>
                  </a:cubicBezTo>
                  <a:cubicBezTo>
                    <a:pt x="13" y="3"/>
                    <a:pt x="14" y="2"/>
                    <a:pt x="15" y="2"/>
                  </a:cubicBezTo>
                  <a:cubicBezTo>
                    <a:pt x="18" y="0"/>
                    <a:pt x="22" y="0"/>
                    <a:pt x="24" y="2"/>
                  </a:cubicBezTo>
                  <a:cubicBezTo>
                    <a:pt x="27" y="4"/>
                    <a:pt x="27" y="8"/>
                    <a:pt x="25" y="11"/>
                  </a:cubicBezTo>
                  <a:cubicBezTo>
                    <a:pt x="18" y="18"/>
                    <a:pt x="16" y="27"/>
                    <a:pt x="15" y="36"/>
                  </a:cubicBezTo>
                  <a:cubicBezTo>
                    <a:pt x="15" y="37"/>
                    <a:pt x="14" y="38"/>
                    <a:pt x="14" y="39"/>
                  </a:cubicBezTo>
                  <a:cubicBezTo>
                    <a:pt x="12" y="41"/>
                    <a:pt x="11" y="44"/>
                    <a:pt x="8" y="43"/>
                  </a:cubicBezTo>
                  <a:cubicBezTo>
                    <a:pt x="6" y="43"/>
                    <a:pt x="4" y="41"/>
                    <a:pt x="3" y="39"/>
                  </a:cubicBezTo>
                  <a:cubicBezTo>
                    <a:pt x="1" y="37"/>
                    <a:pt x="1" y="34"/>
                    <a:pt x="0" y="32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440" name="Freeform 52"/>
            <p:cNvSpPr>
              <a:spLocks noChangeArrowheads="1"/>
            </p:cNvSpPr>
            <p:nvPr/>
          </p:nvSpPr>
          <p:spPr bwMode="auto">
            <a:xfrm>
              <a:off x="1162050" y="2430463"/>
              <a:ext cx="120650" cy="53975"/>
            </a:xfrm>
            <a:custGeom>
              <a:avLst/>
              <a:gdLst>
                <a:gd name="T0" fmla="*/ 2147483647 w 43"/>
                <a:gd name="T1" fmla="*/ 2147483647 h 19"/>
                <a:gd name="T2" fmla="*/ 2147483647 w 43"/>
                <a:gd name="T3" fmla="*/ 2147483647 h 19"/>
                <a:gd name="T4" fmla="*/ 2147483647 w 43"/>
                <a:gd name="T5" fmla="*/ 2147483647 h 19"/>
                <a:gd name="T6" fmla="*/ 2147483647 w 43"/>
                <a:gd name="T7" fmla="*/ 2147483647 h 19"/>
                <a:gd name="T8" fmla="*/ 2147483647 w 43"/>
                <a:gd name="T9" fmla="*/ 2147483647 h 19"/>
                <a:gd name="T10" fmla="*/ 2147483647 w 43"/>
                <a:gd name="T11" fmla="*/ 2147483647 h 19"/>
                <a:gd name="T12" fmla="*/ 2147483647 w 43"/>
                <a:gd name="T13" fmla="*/ 2147483647 h 19"/>
                <a:gd name="T14" fmla="*/ 2147483647 w 43"/>
                <a:gd name="T15" fmla="*/ 2147483647 h 19"/>
                <a:gd name="T16" fmla="*/ 2147483647 w 43"/>
                <a:gd name="T17" fmla="*/ 2147483647 h 19"/>
                <a:gd name="T18" fmla="*/ 2147483647 w 43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3" h="19">
                  <a:moveTo>
                    <a:pt x="13" y="19"/>
                  </a:moveTo>
                  <a:cubicBezTo>
                    <a:pt x="9" y="18"/>
                    <a:pt x="7" y="18"/>
                    <a:pt x="4" y="17"/>
                  </a:cubicBezTo>
                  <a:cubicBezTo>
                    <a:pt x="3" y="17"/>
                    <a:pt x="1" y="15"/>
                    <a:pt x="1" y="13"/>
                  </a:cubicBezTo>
                  <a:cubicBezTo>
                    <a:pt x="0" y="10"/>
                    <a:pt x="2" y="8"/>
                    <a:pt x="4" y="7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17" y="4"/>
                    <a:pt x="27" y="2"/>
                    <a:pt x="38" y="1"/>
                  </a:cubicBezTo>
                  <a:cubicBezTo>
                    <a:pt x="39" y="0"/>
                    <a:pt x="42" y="2"/>
                    <a:pt x="43" y="3"/>
                  </a:cubicBezTo>
                  <a:cubicBezTo>
                    <a:pt x="43" y="5"/>
                    <a:pt x="43" y="7"/>
                    <a:pt x="42" y="9"/>
                  </a:cubicBezTo>
                  <a:cubicBezTo>
                    <a:pt x="40" y="11"/>
                    <a:pt x="38" y="13"/>
                    <a:pt x="35" y="13"/>
                  </a:cubicBezTo>
                  <a:cubicBezTo>
                    <a:pt x="28" y="16"/>
                    <a:pt x="20" y="17"/>
                    <a:pt x="13" y="19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pic>
        <p:nvPicPr>
          <p:cNvPr id="12" name="图片 11" descr="sy_20100913213458608045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8685" y="3833813"/>
            <a:ext cx="883444" cy="126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矩形 7"/>
          <p:cNvSpPr>
            <a:spLocks noChangeArrowheads="1"/>
          </p:cNvSpPr>
          <p:nvPr/>
        </p:nvSpPr>
        <p:spPr bwMode="auto">
          <a:xfrm>
            <a:off x="2494360" y="609601"/>
            <a:ext cx="5772150" cy="2974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marL="257175" indent="-257175">
              <a:spcBef>
                <a:spcPct val="20000"/>
              </a:spcBef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一个人玩，</a:t>
            </a:r>
            <a:r>
              <a:rPr lang="zh-CN" altLang="en-US" sz="27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很好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！</a:t>
            </a:r>
          </a:p>
          <a:p>
            <a:pPr marL="257175" indent="-257175">
              <a:spcBef>
                <a:spcPct val="20000"/>
              </a:spcBef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独自一个，静悄悄的，</a:t>
            </a:r>
          </a:p>
          <a:p>
            <a:pPr marL="257175" indent="-257175">
              <a:spcBef>
                <a:spcPct val="20000"/>
              </a:spcBef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正好用纸折船、折马</a:t>
            </a: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……</a:t>
            </a:r>
          </a:p>
          <a:p>
            <a:pPr marL="257175" indent="-257175">
              <a:spcBef>
                <a:spcPct val="20000"/>
              </a:spcBef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踢毽子，跳绳，搭积木</a:t>
            </a:r>
            <a:endParaRPr lang="en-US" altLang="zh-CN" sz="2700" b="1" dirty="0">
              <a:latin typeface="微软雅黑"/>
              <a:ea typeface="微软雅黑"/>
              <a:sym typeface="微软雅黑"/>
            </a:endParaRPr>
          </a:p>
          <a:p>
            <a:pPr marL="257175" indent="-257175">
              <a:spcBef>
                <a:spcPct val="20000"/>
              </a:spcBef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当然还有看书，画画，</a:t>
            </a:r>
            <a:endParaRPr lang="en-US" altLang="zh-CN" sz="2700" b="1" dirty="0">
              <a:latin typeface="微软雅黑"/>
              <a:ea typeface="微软雅黑"/>
              <a:sym typeface="微软雅黑"/>
            </a:endParaRPr>
          </a:p>
          <a:p>
            <a:pPr marL="257175" indent="-257175">
              <a:spcBef>
                <a:spcPct val="20000"/>
              </a:spcBef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                 听音乐</a:t>
            </a: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……</a:t>
            </a:r>
            <a:endParaRPr lang="zh-CN" altLang="en-US" sz="2700" b="1" dirty="0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6391" name="Picture 4" descr="C:\Users\Administrator\Desktop\QQ截图20161010143008.pn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7822" y="3690938"/>
            <a:ext cx="2046684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圆角矩形 3"/>
          <p:cNvSpPr/>
          <p:nvPr/>
        </p:nvSpPr>
        <p:spPr>
          <a:xfrm>
            <a:off x="4279106" y="1103710"/>
            <a:ext cx="1042988" cy="441722"/>
          </a:xfrm>
          <a:prstGeom prst="roundRect">
            <a:avLst/>
          </a:prstGeom>
          <a:noFill/>
          <a:ln w="34925">
            <a:solidFill>
              <a:srgbClr val="2395C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4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116806" y="709612"/>
            <a:ext cx="4168379" cy="276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>
                <a:latin typeface="微软雅黑"/>
                <a:ea typeface="微软雅黑"/>
                <a:sym typeface="微软雅黑"/>
              </a:rPr>
              <a:t>两个人玩，</a:t>
            </a:r>
            <a:r>
              <a:rPr lang="zh-CN" altLang="en-US" sz="2700" b="1">
                <a:solidFill>
                  <a:srgbClr val="FF0066"/>
                </a:solidFill>
                <a:latin typeface="微软雅黑"/>
                <a:ea typeface="微软雅黑"/>
                <a:sym typeface="微软雅黑"/>
              </a:rPr>
              <a:t>很好</a:t>
            </a:r>
            <a:r>
              <a:rPr lang="zh-CN" altLang="en-US" sz="2700" b="1">
                <a:latin typeface="微软雅黑"/>
                <a:ea typeface="微软雅黑"/>
                <a:sym typeface="微软雅黑"/>
              </a:rPr>
              <a:t>！</a:t>
            </a:r>
            <a:endParaRPr lang="en-US" altLang="zh-CN" sz="2700" b="1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en-US" sz="2700" b="1">
                <a:latin typeface="微软雅黑"/>
                <a:ea typeface="微软雅黑"/>
                <a:sym typeface="微软雅黑"/>
              </a:rPr>
              <a:t>讲故事得有人听才行，</a:t>
            </a:r>
            <a:endParaRPr lang="en-US" altLang="zh-CN" sz="2700" b="1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en-US" sz="2700" b="1">
                <a:latin typeface="微软雅黑"/>
                <a:ea typeface="微软雅黑"/>
                <a:sym typeface="微软雅黑"/>
              </a:rPr>
              <a:t>你讲我听，我讲你听。</a:t>
            </a:r>
            <a:endParaRPr lang="en-US" altLang="zh-CN" sz="2700" b="1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en-US" sz="2700" b="1">
                <a:latin typeface="微软雅黑"/>
                <a:ea typeface="微软雅黑"/>
                <a:sym typeface="微软雅黑"/>
              </a:rPr>
              <a:t>还有下象棋，打羽毛球，</a:t>
            </a:r>
            <a:endParaRPr lang="en-US" altLang="zh-CN" sz="2700" b="1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en-US" sz="2700" b="1">
                <a:latin typeface="微软雅黑"/>
                <a:ea typeface="微软雅黑"/>
                <a:sym typeface="微软雅黑"/>
              </a:rPr>
              <a:t>                坐跷跷板</a:t>
            </a:r>
            <a:r>
              <a:rPr lang="en-US" altLang="zh-CN" sz="2700" b="1">
                <a:latin typeface="微软雅黑"/>
                <a:ea typeface="微软雅黑"/>
                <a:sym typeface="微软雅黑"/>
              </a:rPr>
              <a:t>……</a:t>
            </a:r>
            <a:endParaRPr lang="zh-CN" altLang="en-US" sz="2700" b="1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7411" name="图片 4" descr="t01ee7906c63380226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803" y="3613548"/>
            <a:ext cx="1822847" cy="1439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图片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2732" y="3278982"/>
            <a:ext cx="2459831" cy="2107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图片 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0635" y="3363516"/>
            <a:ext cx="2802731" cy="1599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云形标注 14"/>
          <p:cNvSpPr/>
          <p:nvPr/>
        </p:nvSpPr>
        <p:spPr>
          <a:xfrm rot="600000">
            <a:off x="4806554" y="1425178"/>
            <a:ext cx="3017044" cy="1338263"/>
          </a:xfrm>
          <a:prstGeom prst="cloudCallou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 rot="600000">
            <a:off x="5157788" y="1690688"/>
            <a:ext cx="2543175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2E75B6"/>
                </a:solidFill>
                <a:latin typeface="微软雅黑"/>
                <a:ea typeface="微软雅黑"/>
                <a:sym typeface="微软雅黑"/>
              </a:rPr>
              <a:t>想一想，两个人还可以玩什么？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5" grpId="0" bldLvl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907632" y="878682"/>
            <a:ext cx="4751785" cy="3184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>
                <a:latin typeface="微软雅黑"/>
                <a:ea typeface="微软雅黑"/>
                <a:sym typeface="微软雅黑"/>
              </a:rPr>
              <a:t>三个人玩，</a:t>
            </a:r>
            <a:r>
              <a:rPr lang="zh-CN" altLang="en-US" sz="2700" b="1">
                <a:solidFill>
                  <a:srgbClr val="2E75B6"/>
                </a:solidFill>
                <a:latin typeface="微软雅黑"/>
                <a:ea typeface="微软雅黑"/>
                <a:sym typeface="微软雅黑"/>
              </a:rPr>
              <a:t>很好</a:t>
            </a:r>
            <a:r>
              <a:rPr lang="zh-CN" altLang="en-US" sz="2700" b="1">
                <a:latin typeface="微软雅黑"/>
                <a:ea typeface="微软雅黑"/>
                <a:sym typeface="微软雅黑"/>
              </a:rPr>
              <a:t>！</a:t>
            </a:r>
          </a:p>
          <a:p>
            <a:pPr>
              <a:lnSpc>
                <a:spcPct val="150000"/>
              </a:lnSpc>
            </a:pPr>
            <a:r>
              <a:rPr lang="zh-CN" altLang="en-US" sz="2700" b="1">
                <a:latin typeface="微软雅黑"/>
                <a:ea typeface="微软雅黑"/>
                <a:sym typeface="微软雅黑"/>
              </a:rPr>
              <a:t>讲故事多个人听更有劲，</a:t>
            </a:r>
            <a:endParaRPr lang="en-US" altLang="zh-CN" sz="2700" b="1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en-US" sz="2700" b="1">
                <a:latin typeface="微软雅黑"/>
                <a:ea typeface="微软雅黑"/>
                <a:sym typeface="微软雅黑"/>
              </a:rPr>
              <a:t>你讲我们听，我讲你们听。</a:t>
            </a:r>
            <a:endParaRPr lang="en-US" altLang="zh-CN" sz="2700" b="1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en-US" sz="2700" b="1">
                <a:latin typeface="微软雅黑"/>
                <a:ea typeface="微软雅黑"/>
                <a:sym typeface="微软雅黑"/>
              </a:rPr>
              <a:t>两个人甩绳子，</a:t>
            </a:r>
            <a:endParaRPr lang="en-US" altLang="zh-CN" sz="2700" b="1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en-US" sz="2700" b="1">
                <a:latin typeface="微软雅黑"/>
                <a:ea typeface="微软雅黑"/>
                <a:sym typeface="微软雅黑"/>
              </a:rPr>
              <a:t>你跳，我跳，轮流跳。</a:t>
            </a:r>
          </a:p>
        </p:txBody>
      </p:sp>
      <p:pic>
        <p:nvPicPr>
          <p:cNvPr id="18435" name="图片 4" descr="259397-14062ZS0313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329" y="330993"/>
            <a:ext cx="2872978" cy="208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5016" y="3090863"/>
            <a:ext cx="3518297" cy="2010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图片 6" descr="0bf204066af24042b00444bc2bd693a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7113" y="3848100"/>
            <a:ext cx="1706166" cy="1253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圆角矩形 3"/>
          <p:cNvSpPr/>
          <p:nvPr/>
        </p:nvSpPr>
        <p:spPr>
          <a:xfrm>
            <a:off x="6734175" y="1694260"/>
            <a:ext cx="713185" cy="441722"/>
          </a:xfrm>
          <a:prstGeom prst="roundRect">
            <a:avLst/>
          </a:prstGeom>
          <a:noFill/>
          <a:ln w="34925">
            <a:solidFill>
              <a:srgbClr val="2395C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4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988469" y="906066"/>
            <a:ext cx="4883944" cy="355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700" b="1">
                <a:latin typeface="微软雅黑"/>
                <a:ea typeface="微软雅黑"/>
                <a:sym typeface="微软雅黑"/>
              </a:rPr>
              <a:t>四个人玩，很好！</a:t>
            </a:r>
          </a:p>
          <a:p>
            <a:pPr>
              <a:lnSpc>
                <a:spcPct val="120000"/>
              </a:lnSpc>
            </a:pPr>
            <a:r>
              <a:rPr lang="zh-CN" altLang="en-US" sz="2700" b="1">
                <a:latin typeface="微软雅黑"/>
                <a:ea typeface="微软雅黑"/>
                <a:sym typeface="微软雅黑"/>
              </a:rPr>
              <a:t>五个人玩，很好！</a:t>
            </a:r>
          </a:p>
          <a:p>
            <a:pPr>
              <a:lnSpc>
                <a:spcPct val="120000"/>
              </a:lnSpc>
            </a:pPr>
            <a:r>
              <a:rPr lang="zh-CN" altLang="en-US" sz="2700" b="1">
                <a:latin typeface="微软雅黑"/>
                <a:ea typeface="微软雅黑"/>
                <a:sym typeface="微软雅黑"/>
              </a:rPr>
              <a:t>许多人玩，</a:t>
            </a:r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更好</a:t>
            </a:r>
            <a:r>
              <a:rPr lang="zh-CN" altLang="en-US" sz="2700" b="1">
                <a:latin typeface="微软雅黑"/>
                <a:ea typeface="微软雅黑"/>
                <a:sym typeface="微软雅黑"/>
              </a:rPr>
              <a:t>！</a:t>
            </a:r>
            <a:endParaRPr lang="en-US" altLang="zh-CN" sz="2700" b="1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20000"/>
              </a:lnSpc>
            </a:pPr>
            <a:r>
              <a:rPr lang="zh-CN" altLang="en-US" sz="2700" b="1">
                <a:latin typeface="微软雅黑"/>
                <a:ea typeface="微软雅黑"/>
                <a:sym typeface="微软雅黑"/>
              </a:rPr>
              <a:t>人多，什么游戏都能玩，</a:t>
            </a:r>
            <a:endParaRPr lang="en-US" altLang="zh-CN" sz="2700" b="1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20000"/>
              </a:lnSpc>
            </a:pPr>
            <a:r>
              <a:rPr lang="zh-CN" altLang="en-US" sz="2700" b="1">
                <a:latin typeface="微软雅黑"/>
                <a:ea typeface="微软雅黑"/>
                <a:sym typeface="微软雅黑"/>
              </a:rPr>
              <a:t>拔河，老鹰捉小鸡，</a:t>
            </a:r>
            <a:endParaRPr lang="en-US" altLang="zh-CN" sz="2700" b="1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20000"/>
              </a:lnSpc>
            </a:pPr>
            <a:r>
              <a:rPr lang="zh-CN" altLang="en-US" sz="2700" b="1">
                <a:latin typeface="微软雅黑"/>
                <a:ea typeface="微软雅黑"/>
                <a:sym typeface="微软雅黑"/>
              </a:rPr>
              <a:t>打排球，打篮球，踢足球</a:t>
            </a:r>
            <a:r>
              <a:rPr lang="en-US" altLang="zh-CN" sz="2700" b="1">
                <a:latin typeface="微软雅黑"/>
                <a:ea typeface="微软雅黑"/>
                <a:sym typeface="微软雅黑"/>
              </a:rPr>
              <a:t>……</a:t>
            </a:r>
          </a:p>
          <a:p>
            <a:pPr>
              <a:lnSpc>
                <a:spcPct val="120000"/>
              </a:lnSpc>
            </a:pPr>
            <a:r>
              <a:rPr lang="zh-CN" altLang="en-US" sz="2700" b="1">
                <a:latin typeface="微软雅黑"/>
                <a:ea typeface="微软雅黑"/>
                <a:sym typeface="微软雅黑"/>
              </a:rPr>
              <a:t>连开运动会也可以。</a:t>
            </a:r>
          </a:p>
        </p:txBody>
      </p:sp>
      <p:pic>
        <p:nvPicPr>
          <p:cNvPr id="19459" name="图片 1" descr="9770f11f8e9fb188858bc843ffec9ac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" y="1016794"/>
            <a:ext cx="2788444" cy="3108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0" name="组合 2"/>
          <p:cNvGrpSpPr>
            <a:grpSpLocks/>
          </p:cNvGrpSpPr>
          <p:nvPr/>
        </p:nvGrpSpPr>
        <p:grpSpPr bwMode="auto">
          <a:xfrm>
            <a:off x="261937" y="190500"/>
            <a:ext cx="957263" cy="1019175"/>
            <a:chOff x="6510338" y="2295525"/>
            <a:chExt cx="1276350" cy="1358900"/>
          </a:xfrm>
        </p:grpSpPr>
        <p:sp>
          <p:nvSpPr>
            <p:cNvPr id="19463" name="Freeform 58"/>
            <p:cNvSpPr>
              <a:spLocks noChangeArrowheads="1"/>
            </p:cNvSpPr>
            <p:nvPr/>
          </p:nvSpPr>
          <p:spPr bwMode="auto">
            <a:xfrm>
              <a:off x="6973888" y="2697163"/>
              <a:ext cx="461963" cy="500062"/>
            </a:xfrm>
            <a:custGeom>
              <a:avLst/>
              <a:gdLst>
                <a:gd name="T0" fmla="*/ 2147483647 w 164"/>
                <a:gd name="T1" fmla="*/ 2147483647 h 178"/>
                <a:gd name="T2" fmla="*/ 2147483647 w 164"/>
                <a:gd name="T3" fmla="*/ 2147483647 h 178"/>
                <a:gd name="T4" fmla="*/ 2147483647 w 164"/>
                <a:gd name="T5" fmla="*/ 2147483647 h 178"/>
                <a:gd name="T6" fmla="*/ 2147483647 w 164"/>
                <a:gd name="T7" fmla="*/ 2147483647 h 178"/>
                <a:gd name="T8" fmla="*/ 2147483647 w 164"/>
                <a:gd name="T9" fmla="*/ 2147483647 h 178"/>
                <a:gd name="T10" fmla="*/ 2147483647 w 164"/>
                <a:gd name="T11" fmla="*/ 2147483647 h 178"/>
                <a:gd name="T12" fmla="*/ 2147483647 w 164"/>
                <a:gd name="T13" fmla="*/ 2147483647 h 178"/>
                <a:gd name="T14" fmla="*/ 2147483647 w 164"/>
                <a:gd name="T15" fmla="*/ 2147483647 h 178"/>
                <a:gd name="T16" fmla="*/ 2147483647 w 164"/>
                <a:gd name="T17" fmla="*/ 2147483647 h 178"/>
                <a:gd name="T18" fmla="*/ 2147483647 w 164"/>
                <a:gd name="T19" fmla="*/ 2147483647 h 178"/>
                <a:gd name="T20" fmla="*/ 2147483647 w 164"/>
                <a:gd name="T21" fmla="*/ 2147483647 h 178"/>
                <a:gd name="T22" fmla="*/ 2147483647 w 164"/>
                <a:gd name="T23" fmla="*/ 2147483647 h 178"/>
                <a:gd name="T24" fmla="*/ 2147483647 w 164"/>
                <a:gd name="T25" fmla="*/ 2147483647 h 178"/>
                <a:gd name="T26" fmla="*/ 2147483647 w 164"/>
                <a:gd name="T27" fmla="*/ 2147483647 h 178"/>
                <a:gd name="T28" fmla="*/ 2147483647 w 164"/>
                <a:gd name="T29" fmla="*/ 2147483647 h 178"/>
                <a:gd name="T30" fmla="*/ 2147483647 w 164"/>
                <a:gd name="T31" fmla="*/ 2147483647 h 178"/>
                <a:gd name="T32" fmla="*/ 2147483647 w 164"/>
                <a:gd name="T33" fmla="*/ 2147483647 h 178"/>
                <a:gd name="T34" fmla="*/ 2147483647 w 164"/>
                <a:gd name="T35" fmla="*/ 2147483647 h 178"/>
                <a:gd name="T36" fmla="*/ 2147483647 w 164"/>
                <a:gd name="T37" fmla="*/ 2147483647 h 17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64" h="178">
                  <a:moveTo>
                    <a:pt x="49" y="15"/>
                  </a:moveTo>
                  <a:cubicBezTo>
                    <a:pt x="47" y="11"/>
                    <a:pt x="45" y="9"/>
                    <a:pt x="44" y="7"/>
                  </a:cubicBezTo>
                  <a:cubicBezTo>
                    <a:pt x="46" y="6"/>
                    <a:pt x="47" y="4"/>
                    <a:pt x="49" y="4"/>
                  </a:cubicBezTo>
                  <a:cubicBezTo>
                    <a:pt x="68" y="1"/>
                    <a:pt x="87" y="0"/>
                    <a:pt x="104" y="12"/>
                  </a:cubicBezTo>
                  <a:cubicBezTo>
                    <a:pt x="108" y="15"/>
                    <a:pt x="112" y="18"/>
                    <a:pt x="116" y="20"/>
                  </a:cubicBezTo>
                  <a:cubicBezTo>
                    <a:pt x="125" y="25"/>
                    <a:pt x="131" y="32"/>
                    <a:pt x="136" y="41"/>
                  </a:cubicBezTo>
                  <a:cubicBezTo>
                    <a:pt x="142" y="50"/>
                    <a:pt x="148" y="59"/>
                    <a:pt x="154" y="68"/>
                  </a:cubicBezTo>
                  <a:cubicBezTo>
                    <a:pt x="161" y="78"/>
                    <a:pt x="164" y="88"/>
                    <a:pt x="164" y="100"/>
                  </a:cubicBezTo>
                  <a:cubicBezTo>
                    <a:pt x="163" y="109"/>
                    <a:pt x="164" y="117"/>
                    <a:pt x="163" y="126"/>
                  </a:cubicBezTo>
                  <a:cubicBezTo>
                    <a:pt x="162" y="136"/>
                    <a:pt x="158" y="144"/>
                    <a:pt x="151" y="151"/>
                  </a:cubicBezTo>
                  <a:cubicBezTo>
                    <a:pt x="141" y="161"/>
                    <a:pt x="129" y="169"/>
                    <a:pt x="115" y="172"/>
                  </a:cubicBezTo>
                  <a:cubicBezTo>
                    <a:pt x="107" y="174"/>
                    <a:pt x="99" y="176"/>
                    <a:pt x="90" y="177"/>
                  </a:cubicBezTo>
                  <a:cubicBezTo>
                    <a:pt x="80" y="178"/>
                    <a:pt x="69" y="176"/>
                    <a:pt x="59" y="172"/>
                  </a:cubicBezTo>
                  <a:cubicBezTo>
                    <a:pt x="41" y="166"/>
                    <a:pt x="27" y="155"/>
                    <a:pt x="15" y="141"/>
                  </a:cubicBezTo>
                  <a:cubicBezTo>
                    <a:pt x="10" y="136"/>
                    <a:pt x="7" y="130"/>
                    <a:pt x="7" y="123"/>
                  </a:cubicBezTo>
                  <a:cubicBezTo>
                    <a:pt x="7" y="119"/>
                    <a:pt x="7" y="115"/>
                    <a:pt x="6" y="111"/>
                  </a:cubicBezTo>
                  <a:cubicBezTo>
                    <a:pt x="0" y="95"/>
                    <a:pt x="4" y="81"/>
                    <a:pt x="9" y="66"/>
                  </a:cubicBezTo>
                  <a:cubicBezTo>
                    <a:pt x="16" y="44"/>
                    <a:pt x="17" y="44"/>
                    <a:pt x="36" y="27"/>
                  </a:cubicBezTo>
                  <a:cubicBezTo>
                    <a:pt x="40" y="23"/>
                    <a:pt x="44" y="20"/>
                    <a:pt x="49" y="15"/>
                  </a:cubicBezTo>
                  <a:close/>
                </a:path>
              </a:pathLst>
            </a:custGeom>
            <a:solidFill>
              <a:srgbClr val="FFCC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464" name="Freeform 59"/>
            <p:cNvSpPr>
              <a:spLocks noEditPoints="1" noChangeArrowheads="1"/>
            </p:cNvSpPr>
            <p:nvPr/>
          </p:nvSpPr>
          <p:spPr bwMode="auto">
            <a:xfrm>
              <a:off x="6926263" y="2660650"/>
              <a:ext cx="560388" cy="588962"/>
            </a:xfrm>
            <a:custGeom>
              <a:avLst/>
              <a:gdLst>
                <a:gd name="T0" fmla="*/ 2147483647 w 199"/>
                <a:gd name="T1" fmla="*/ 2147483647 h 210"/>
                <a:gd name="T2" fmla="*/ 2147483647 w 199"/>
                <a:gd name="T3" fmla="*/ 2147483647 h 210"/>
                <a:gd name="T4" fmla="*/ 2147483647 w 199"/>
                <a:gd name="T5" fmla="*/ 2147483647 h 210"/>
                <a:gd name="T6" fmla="*/ 2147483647 w 199"/>
                <a:gd name="T7" fmla="*/ 2147483647 h 210"/>
                <a:gd name="T8" fmla="*/ 2147483647 w 199"/>
                <a:gd name="T9" fmla="*/ 2147483647 h 210"/>
                <a:gd name="T10" fmla="*/ 2147483647 w 199"/>
                <a:gd name="T11" fmla="*/ 2147483647 h 210"/>
                <a:gd name="T12" fmla="*/ 2147483647 w 199"/>
                <a:gd name="T13" fmla="*/ 2147483647 h 210"/>
                <a:gd name="T14" fmla="*/ 2147483647 w 199"/>
                <a:gd name="T15" fmla="*/ 2147483647 h 210"/>
                <a:gd name="T16" fmla="*/ 0 w 199"/>
                <a:gd name="T17" fmla="*/ 2147483647 h 210"/>
                <a:gd name="T18" fmla="*/ 2147483647 w 199"/>
                <a:gd name="T19" fmla="*/ 2147483647 h 210"/>
                <a:gd name="T20" fmla="*/ 2147483647 w 199"/>
                <a:gd name="T21" fmla="*/ 2147483647 h 210"/>
                <a:gd name="T22" fmla="*/ 2147483647 w 199"/>
                <a:gd name="T23" fmla="*/ 2147483647 h 210"/>
                <a:gd name="T24" fmla="*/ 2147483647 w 199"/>
                <a:gd name="T25" fmla="*/ 2147483647 h 210"/>
                <a:gd name="T26" fmla="*/ 2147483647 w 199"/>
                <a:gd name="T27" fmla="*/ 2147483647 h 210"/>
                <a:gd name="T28" fmla="*/ 2147483647 w 199"/>
                <a:gd name="T29" fmla="*/ 2147483647 h 210"/>
                <a:gd name="T30" fmla="*/ 2147483647 w 199"/>
                <a:gd name="T31" fmla="*/ 2147483647 h 210"/>
                <a:gd name="T32" fmla="*/ 2147483647 w 199"/>
                <a:gd name="T33" fmla="*/ 2147483647 h 210"/>
                <a:gd name="T34" fmla="*/ 2147483647 w 199"/>
                <a:gd name="T35" fmla="*/ 2147483647 h 210"/>
                <a:gd name="T36" fmla="*/ 2147483647 w 199"/>
                <a:gd name="T37" fmla="*/ 2147483647 h 210"/>
                <a:gd name="T38" fmla="*/ 2147483647 w 199"/>
                <a:gd name="T39" fmla="*/ 2147483647 h 210"/>
                <a:gd name="T40" fmla="*/ 2147483647 w 199"/>
                <a:gd name="T41" fmla="*/ 2147483647 h 210"/>
                <a:gd name="T42" fmla="*/ 2147483647 w 199"/>
                <a:gd name="T43" fmla="*/ 2147483647 h 210"/>
                <a:gd name="T44" fmla="*/ 2147483647 w 199"/>
                <a:gd name="T45" fmla="*/ 2147483647 h 210"/>
                <a:gd name="T46" fmla="*/ 2147483647 w 199"/>
                <a:gd name="T47" fmla="*/ 2147483647 h 210"/>
                <a:gd name="T48" fmla="*/ 2147483647 w 199"/>
                <a:gd name="T49" fmla="*/ 2147483647 h 210"/>
                <a:gd name="T50" fmla="*/ 2147483647 w 199"/>
                <a:gd name="T51" fmla="*/ 2147483647 h 210"/>
                <a:gd name="T52" fmla="*/ 2147483647 w 199"/>
                <a:gd name="T53" fmla="*/ 2147483647 h 210"/>
                <a:gd name="T54" fmla="*/ 2147483647 w 199"/>
                <a:gd name="T55" fmla="*/ 2147483647 h 210"/>
                <a:gd name="T56" fmla="*/ 2147483647 w 199"/>
                <a:gd name="T57" fmla="*/ 2147483647 h 210"/>
                <a:gd name="T58" fmla="*/ 2147483647 w 199"/>
                <a:gd name="T59" fmla="*/ 2147483647 h 210"/>
                <a:gd name="T60" fmla="*/ 2147483647 w 199"/>
                <a:gd name="T61" fmla="*/ 2147483647 h 210"/>
                <a:gd name="T62" fmla="*/ 2147483647 w 199"/>
                <a:gd name="T63" fmla="*/ 2147483647 h 210"/>
                <a:gd name="T64" fmla="*/ 2147483647 w 199"/>
                <a:gd name="T65" fmla="*/ 2147483647 h 210"/>
                <a:gd name="T66" fmla="*/ 2147483647 w 199"/>
                <a:gd name="T67" fmla="*/ 2147483647 h 210"/>
                <a:gd name="T68" fmla="*/ 2147483647 w 199"/>
                <a:gd name="T69" fmla="*/ 2147483647 h 210"/>
                <a:gd name="T70" fmla="*/ 2147483647 w 199"/>
                <a:gd name="T71" fmla="*/ 2147483647 h 210"/>
                <a:gd name="T72" fmla="*/ 2147483647 w 199"/>
                <a:gd name="T73" fmla="*/ 2147483647 h 210"/>
                <a:gd name="T74" fmla="*/ 2147483647 w 199"/>
                <a:gd name="T75" fmla="*/ 2147483647 h 2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99" h="210">
                  <a:moveTo>
                    <a:pt x="197" y="120"/>
                  </a:moveTo>
                  <a:cubicBezTo>
                    <a:pt x="197" y="134"/>
                    <a:pt x="199" y="146"/>
                    <a:pt x="194" y="157"/>
                  </a:cubicBezTo>
                  <a:cubicBezTo>
                    <a:pt x="192" y="161"/>
                    <a:pt x="191" y="166"/>
                    <a:pt x="187" y="170"/>
                  </a:cubicBezTo>
                  <a:cubicBezTo>
                    <a:pt x="174" y="185"/>
                    <a:pt x="159" y="197"/>
                    <a:pt x="139" y="202"/>
                  </a:cubicBezTo>
                  <a:cubicBezTo>
                    <a:pt x="130" y="204"/>
                    <a:pt x="121" y="207"/>
                    <a:pt x="112" y="208"/>
                  </a:cubicBezTo>
                  <a:cubicBezTo>
                    <a:pt x="96" y="210"/>
                    <a:pt x="80" y="208"/>
                    <a:pt x="64" y="202"/>
                  </a:cubicBezTo>
                  <a:cubicBezTo>
                    <a:pt x="43" y="194"/>
                    <a:pt x="29" y="180"/>
                    <a:pt x="14" y="164"/>
                  </a:cubicBezTo>
                  <a:cubicBezTo>
                    <a:pt x="11" y="161"/>
                    <a:pt x="9" y="158"/>
                    <a:pt x="7" y="154"/>
                  </a:cubicBezTo>
                  <a:cubicBezTo>
                    <a:pt x="3" y="138"/>
                    <a:pt x="0" y="122"/>
                    <a:pt x="0" y="106"/>
                  </a:cubicBezTo>
                  <a:cubicBezTo>
                    <a:pt x="0" y="87"/>
                    <a:pt x="8" y="68"/>
                    <a:pt x="16" y="51"/>
                  </a:cubicBezTo>
                  <a:cubicBezTo>
                    <a:pt x="17" y="48"/>
                    <a:pt x="18" y="46"/>
                    <a:pt x="20" y="45"/>
                  </a:cubicBezTo>
                  <a:cubicBezTo>
                    <a:pt x="26" y="39"/>
                    <a:pt x="34" y="34"/>
                    <a:pt x="38" y="27"/>
                  </a:cubicBezTo>
                  <a:cubicBezTo>
                    <a:pt x="43" y="21"/>
                    <a:pt x="48" y="16"/>
                    <a:pt x="54" y="11"/>
                  </a:cubicBezTo>
                  <a:cubicBezTo>
                    <a:pt x="61" y="6"/>
                    <a:pt x="68" y="3"/>
                    <a:pt x="76" y="3"/>
                  </a:cubicBezTo>
                  <a:cubicBezTo>
                    <a:pt x="98" y="0"/>
                    <a:pt x="117" y="5"/>
                    <a:pt x="136" y="18"/>
                  </a:cubicBezTo>
                  <a:cubicBezTo>
                    <a:pt x="149" y="27"/>
                    <a:pt x="161" y="36"/>
                    <a:pt x="169" y="50"/>
                  </a:cubicBezTo>
                  <a:cubicBezTo>
                    <a:pt x="173" y="58"/>
                    <a:pt x="178" y="65"/>
                    <a:pt x="183" y="71"/>
                  </a:cubicBezTo>
                  <a:cubicBezTo>
                    <a:pt x="193" y="84"/>
                    <a:pt x="197" y="98"/>
                    <a:pt x="197" y="114"/>
                  </a:cubicBezTo>
                  <a:cubicBezTo>
                    <a:pt x="196" y="117"/>
                    <a:pt x="197" y="120"/>
                    <a:pt x="197" y="120"/>
                  </a:cubicBezTo>
                  <a:close/>
                  <a:moveTo>
                    <a:pt x="66" y="28"/>
                  </a:moveTo>
                  <a:cubicBezTo>
                    <a:pt x="61" y="33"/>
                    <a:pt x="57" y="36"/>
                    <a:pt x="53" y="40"/>
                  </a:cubicBezTo>
                  <a:cubicBezTo>
                    <a:pt x="34" y="57"/>
                    <a:pt x="33" y="57"/>
                    <a:pt x="26" y="79"/>
                  </a:cubicBezTo>
                  <a:cubicBezTo>
                    <a:pt x="21" y="94"/>
                    <a:pt x="17" y="108"/>
                    <a:pt x="23" y="124"/>
                  </a:cubicBezTo>
                  <a:cubicBezTo>
                    <a:pt x="24" y="128"/>
                    <a:pt x="24" y="132"/>
                    <a:pt x="24" y="136"/>
                  </a:cubicBezTo>
                  <a:cubicBezTo>
                    <a:pt x="24" y="143"/>
                    <a:pt x="27" y="149"/>
                    <a:pt x="32" y="154"/>
                  </a:cubicBezTo>
                  <a:cubicBezTo>
                    <a:pt x="44" y="168"/>
                    <a:pt x="58" y="179"/>
                    <a:pt x="76" y="185"/>
                  </a:cubicBezTo>
                  <a:cubicBezTo>
                    <a:pt x="86" y="189"/>
                    <a:pt x="97" y="191"/>
                    <a:pt x="107" y="190"/>
                  </a:cubicBezTo>
                  <a:cubicBezTo>
                    <a:pt x="116" y="189"/>
                    <a:pt x="124" y="187"/>
                    <a:pt x="132" y="185"/>
                  </a:cubicBezTo>
                  <a:cubicBezTo>
                    <a:pt x="146" y="182"/>
                    <a:pt x="158" y="174"/>
                    <a:pt x="168" y="164"/>
                  </a:cubicBezTo>
                  <a:cubicBezTo>
                    <a:pt x="175" y="157"/>
                    <a:pt x="179" y="149"/>
                    <a:pt x="180" y="139"/>
                  </a:cubicBezTo>
                  <a:cubicBezTo>
                    <a:pt x="181" y="130"/>
                    <a:pt x="180" y="122"/>
                    <a:pt x="181" y="113"/>
                  </a:cubicBezTo>
                  <a:cubicBezTo>
                    <a:pt x="181" y="101"/>
                    <a:pt x="178" y="91"/>
                    <a:pt x="171" y="81"/>
                  </a:cubicBezTo>
                  <a:cubicBezTo>
                    <a:pt x="165" y="72"/>
                    <a:pt x="159" y="63"/>
                    <a:pt x="153" y="54"/>
                  </a:cubicBezTo>
                  <a:cubicBezTo>
                    <a:pt x="148" y="45"/>
                    <a:pt x="142" y="38"/>
                    <a:pt x="133" y="33"/>
                  </a:cubicBezTo>
                  <a:cubicBezTo>
                    <a:pt x="129" y="31"/>
                    <a:pt x="125" y="28"/>
                    <a:pt x="121" y="25"/>
                  </a:cubicBezTo>
                  <a:cubicBezTo>
                    <a:pt x="104" y="13"/>
                    <a:pt x="85" y="14"/>
                    <a:pt x="66" y="17"/>
                  </a:cubicBezTo>
                  <a:cubicBezTo>
                    <a:pt x="64" y="17"/>
                    <a:pt x="63" y="19"/>
                    <a:pt x="61" y="20"/>
                  </a:cubicBezTo>
                  <a:cubicBezTo>
                    <a:pt x="62" y="22"/>
                    <a:pt x="64" y="24"/>
                    <a:pt x="66" y="28"/>
                  </a:cubicBezTo>
                  <a:close/>
                </a:path>
              </a:pathLst>
            </a:custGeom>
            <a:solidFill>
              <a:srgbClr val="221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465" name="Freeform 60"/>
            <p:cNvSpPr>
              <a:spLocks noChangeArrowheads="1"/>
            </p:cNvSpPr>
            <p:nvPr/>
          </p:nvSpPr>
          <p:spPr bwMode="auto">
            <a:xfrm>
              <a:off x="6537325" y="3175000"/>
              <a:ext cx="247650" cy="120650"/>
            </a:xfrm>
            <a:custGeom>
              <a:avLst/>
              <a:gdLst>
                <a:gd name="T0" fmla="*/ 2147483647 w 88"/>
                <a:gd name="T1" fmla="*/ 2147483647 h 43"/>
                <a:gd name="T2" fmla="*/ 2147483647 w 88"/>
                <a:gd name="T3" fmla="*/ 2147483647 h 43"/>
                <a:gd name="T4" fmla="*/ 2147483647 w 88"/>
                <a:gd name="T5" fmla="*/ 2147483647 h 43"/>
                <a:gd name="T6" fmla="*/ 2147483647 w 88"/>
                <a:gd name="T7" fmla="*/ 2147483647 h 43"/>
                <a:gd name="T8" fmla="*/ 2147483647 w 88"/>
                <a:gd name="T9" fmla="*/ 2147483647 h 43"/>
                <a:gd name="T10" fmla="*/ 2147483647 w 88"/>
                <a:gd name="T11" fmla="*/ 2147483647 h 43"/>
                <a:gd name="T12" fmla="*/ 2147483647 w 88"/>
                <a:gd name="T13" fmla="*/ 2147483647 h 43"/>
                <a:gd name="T14" fmla="*/ 2147483647 w 88"/>
                <a:gd name="T15" fmla="*/ 2147483647 h 43"/>
                <a:gd name="T16" fmla="*/ 2147483647 w 88"/>
                <a:gd name="T17" fmla="*/ 2147483647 h 43"/>
                <a:gd name="T18" fmla="*/ 2147483647 w 88"/>
                <a:gd name="T19" fmla="*/ 2147483647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8" h="43">
                  <a:moveTo>
                    <a:pt x="19" y="43"/>
                  </a:moveTo>
                  <a:cubicBezTo>
                    <a:pt x="15" y="42"/>
                    <a:pt x="12" y="41"/>
                    <a:pt x="9" y="41"/>
                  </a:cubicBezTo>
                  <a:cubicBezTo>
                    <a:pt x="3" y="38"/>
                    <a:pt x="0" y="30"/>
                    <a:pt x="4" y="24"/>
                  </a:cubicBezTo>
                  <a:cubicBezTo>
                    <a:pt x="6" y="22"/>
                    <a:pt x="10" y="20"/>
                    <a:pt x="12" y="21"/>
                  </a:cubicBezTo>
                  <a:cubicBezTo>
                    <a:pt x="26" y="26"/>
                    <a:pt x="38" y="20"/>
                    <a:pt x="48" y="12"/>
                  </a:cubicBezTo>
                  <a:cubicBezTo>
                    <a:pt x="57" y="5"/>
                    <a:pt x="67" y="2"/>
                    <a:pt x="78" y="1"/>
                  </a:cubicBezTo>
                  <a:cubicBezTo>
                    <a:pt x="85" y="0"/>
                    <a:pt x="88" y="6"/>
                    <a:pt x="86" y="12"/>
                  </a:cubicBezTo>
                  <a:cubicBezTo>
                    <a:pt x="84" y="16"/>
                    <a:pt x="81" y="19"/>
                    <a:pt x="76" y="19"/>
                  </a:cubicBezTo>
                  <a:cubicBezTo>
                    <a:pt x="68" y="21"/>
                    <a:pt x="60" y="26"/>
                    <a:pt x="54" y="31"/>
                  </a:cubicBezTo>
                  <a:cubicBezTo>
                    <a:pt x="43" y="39"/>
                    <a:pt x="31" y="39"/>
                    <a:pt x="19" y="43"/>
                  </a:cubicBezTo>
                  <a:close/>
                </a:path>
              </a:pathLst>
            </a:custGeom>
            <a:solidFill>
              <a:srgbClr val="221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466" name="Freeform 61"/>
            <p:cNvSpPr>
              <a:spLocks noChangeArrowheads="1"/>
            </p:cNvSpPr>
            <p:nvPr/>
          </p:nvSpPr>
          <p:spPr bwMode="auto">
            <a:xfrm>
              <a:off x="7005638" y="2295525"/>
              <a:ext cx="95250" cy="233362"/>
            </a:xfrm>
            <a:custGeom>
              <a:avLst/>
              <a:gdLst>
                <a:gd name="T0" fmla="*/ 2147483647 w 34"/>
                <a:gd name="T1" fmla="*/ 2147483647 h 83"/>
                <a:gd name="T2" fmla="*/ 2147483647 w 34"/>
                <a:gd name="T3" fmla="*/ 2147483647 h 83"/>
                <a:gd name="T4" fmla="*/ 2147483647 w 34"/>
                <a:gd name="T5" fmla="*/ 2147483647 h 83"/>
                <a:gd name="T6" fmla="*/ 2147483647 w 34"/>
                <a:gd name="T7" fmla="*/ 2147483647 h 83"/>
                <a:gd name="T8" fmla="*/ 2147483647 w 34"/>
                <a:gd name="T9" fmla="*/ 2147483647 h 83"/>
                <a:gd name="T10" fmla="*/ 2147483647 w 34"/>
                <a:gd name="T11" fmla="*/ 2147483647 h 83"/>
                <a:gd name="T12" fmla="*/ 2147483647 w 34"/>
                <a:gd name="T13" fmla="*/ 2147483647 h 83"/>
                <a:gd name="T14" fmla="*/ 2147483647 w 34"/>
                <a:gd name="T15" fmla="*/ 2147483647 h 83"/>
                <a:gd name="T16" fmla="*/ 2147483647 w 34"/>
                <a:gd name="T17" fmla="*/ 2147483647 h 83"/>
                <a:gd name="T18" fmla="*/ 2147483647 w 34"/>
                <a:gd name="T19" fmla="*/ 2147483647 h 83"/>
                <a:gd name="T20" fmla="*/ 2147483647 w 34"/>
                <a:gd name="T21" fmla="*/ 2147483647 h 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" h="83">
                  <a:moveTo>
                    <a:pt x="13" y="79"/>
                  </a:moveTo>
                  <a:cubicBezTo>
                    <a:pt x="5" y="64"/>
                    <a:pt x="3" y="48"/>
                    <a:pt x="4" y="32"/>
                  </a:cubicBezTo>
                  <a:cubicBezTo>
                    <a:pt x="4" y="26"/>
                    <a:pt x="3" y="21"/>
                    <a:pt x="2" y="16"/>
                  </a:cubicBezTo>
                  <a:cubicBezTo>
                    <a:pt x="2" y="13"/>
                    <a:pt x="1" y="11"/>
                    <a:pt x="1" y="9"/>
                  </a:cubicBezTo>
                  <a:cubicBezTo>
                    <a:pt x="0" y="5"/>
                    <a:pt x="2" y="1"/>
                    <a:pt x="6" y="1"/>
                  </a:cubicBezTo>
                  <a:cubicBezTo>
                    <a:pt x="9" y="0"/>
                    <a:pt x="12" y="2"/>
                    <a:pt x="14" y="3"/>
                  </a:cubicBezTo>
                  <a:cubicBezTo>
                    <a:pt x="19" y="8"/>
                    <a:pt x="22" y="14"/>
                    <a:pt x="22" y="21"/>
                  </a:cubicBezTo>
                  <a:cubicBezTo>
                    <a:pt x="22" y="24"/>
                    <a:pt x="23" y="27"/>
                    <a:pt x="22" y="30"/>
                  </a:cubicBezTo>
                  <a:cubicBezTo>
                    <a:pt x="21" y="44"/>
                    <a:pt x="24" y="57"/>
                    <a:pt x="31" y="70"/>
                  </a:cubicBezTo>
                  <a:cubicBezTo>
                    <a:pt x="34" y="75"/>
                    <a:pt x="32" y="79"/>
                    <a:pt x="26" y="81"/>
                  </a:cubicBezTo>
                  <a:cubicBezTo>
                    <a:pt x="21" y="83"/>
                    <a:pt x="17" y="82"/>
                    <a:pt x="13" y="79"/>
                  </a:cubicBezTo>
                  <a:close/>
                </a:path>
              </a:pathLst>
            </a:custGeom>
            <a:solidFill>
              <a:srgbClr val="221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467" name="Freeform 62"/>
            <p:cNvSpPr>
              <a:spLocks noChangeArrowheads="1"/>
            </p:cNvSpPr>
            <p:nvPr/>
          </p:nvSpPr>
          <p:spPr bwMode="auto">
            <a:xfrm>
              <a:off x="6510338" y="2725738"/>
              <a:ext cx="241300" cy="85725"/>
            </a:xfrm>
            <a:custGeom>
              <a:avLst/>
              <a:gdLst>
                <a:gd name="T0" fmla="*/ 2147483647 w 86"/>
                <a:gd name="T1" fmla="*/ 2147483647 h 31"/>
                <a:gd name="T2" fmla="*/ 2147483647 w 86"/>
                <a:gd name="T3" fmla="*/ 2147483647 h 31"/>
                <a:gd name="T4" fmla="*/ 0 w 86"/>
                <a:gd name="T5" fmla="*/ 2147483647 h 31"/>
                <a:gd name="T6" fmla="*/ 2147483647 w 86"/>
                <a:gd name="T7" fmla="*/ 2147483647 h 31"/>
                <a:gd name="T8" fmla="*/ 2147483647 w 86"/>
                <a:gd name="T9" fmla="*/ 2147483647 h 31"/>
                <a:gd name="T10" fmla="*/ 2147483647 w 86"/>
                <a:gd name="T11" fmla="*/ 2147483647 h 31"/>
                <a:gd name="T12" fmla="*/ 2147483647 w 86"/>
                <a:gd name="T13" fmla="*/ 2147483647 h 31"/>
                <a:gd name="T14" fmla="*/ 2147483647 w 86"/>
                <a:gd name="T15" fmla="*/ 2147483647 h 31"/>
                <a:gd name="T16" fmla="*/ 2147483647 w 86"/>
                <a:gd name="T17" fmla="*/ 2147483647 h 31"/>
                <a:gd name="T18" fmla="*/ 2147483647 w 86"/>
                <a:gd name="T19" fmla="*/ 2147483647 h 31"/>
                <a:gd name="T20" fmla="*/ 2147483647 w 86"/>
                <a:gd name="T21" fmla="*/ 2147483647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6" h="31">
                  <a:moveTo>
                    <a:pt x="56" y="28"/>
                  </a:moveTo>
                  <a:cubicBezTo>
                    <a:pt x="37" y="31"/>
                    <a:pt x="21" y="20"/>
                    <a:pt x="4" y="14"/>
                  </a:cubicBezTo>
                  <a:cubicBezTo>
                    <a:pt x="2" y="13"/>
                    <a:pt x="0" y="9"/>
                    <a:pt x="0" y="7"/>
                  </a:cubicBezTo>
                  <a:cubicBezTo>
                    <a:pt x="1" y="5"/>
                    <a:pt x="4" y="2"/>
                    <a:pt x="6" y="1"/>
                  </a:cubicBezTo>
                  <a:cubicBezTo>
                    <a:pt x="8" y="0"/>
                    <a:pt x="11" y="0"/>
                    <a:pt x="13" y="1"/>
                  </a:cubicBezTo>
                  <a:cubicBezTo>
                    <a:pt x="17" y="1"/>
                    <a:pt x="22" y="2"/>
                    <a:pt x="25" y="4"/>
                  </a:cubicBezTo>
                  <a:cubicBezTo>
                    <a:pt x="37" y="10"/>
                    <a:pt x="50" y="10"/>
                    <a:pt x="62" y="10"/>
                  </a:cubicBezTo>
                  <a:cubicBezTo>
                    <a:pt x="68" y="10"/>
                    <a:pt x="73" y="11"/>
                    <a:pt x="78" y="11"/>
                  </a:cubicBezTo>
                  <a:cubicBezTo>
                    <a:pt x="82" y="12"/>
                    <a:pt x="86" y="17"/>
                    <a:pt x="85" y="19"/>
                  </a:cubicBezTo>
                  <a:cubicBezTo>
                    <a:pt x="83" y="22"/>
                    <a:pt x="81" y="25"/>
                    <a:pt x="79" y="25"/>
                  </a:cubicBezTo>
                  <a:cubicBezTo>
                    <a:pt x="71" y="27"/>
                    <a:pt x="64" y="28"/>
                    <a:pt x="56" y="28"/>
                  </a:cubicBezTo>
                  <a:close/>
                </a:path>
              </a:pathLst>
            </a:custGeom>
            <a:solidFill>
              <a:srgbClr val="221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468" name="Freeform 63"/>
            <p:cNvSpPr>
              <a:spLocks noChangeArrowheads="1"/>
            </p:cNvSpPr>
            <p:nvPr/>
          </p:nvSpPr>
          <p:spPr bwMode="auto">
            <a:xfrm>
              <a:off x="7323138" y="2376488"/>
              <a:ext cx="101600" cy="180975"/>
            </a:xfrm>
            <a:custGeom>
              <a:avLst/>
              <a:gdLst>
                <a:gd name="T0" fmla="*/ 2147483647 w 36"/>
                <a:gd name="T1" fmla="*/ 2147483647 h 64"/>
                <a:gd name="T2" fmla="*/ 2147483647 w 36"/>
                <a:gd name="T3" fmla="*/ 2147483647 h 64"/>
                <a:gd name="T4" fmla="*/ 2147483647 w 36"/>
                <a:gd name="T5" fmla="*/ 2147483647 h 64"/>
                <a:gd name="T6" fmla="*/ 2147483647 w 36"/>
                <a:gd name="T7" fmla="*/ 2147483647 h 64"/>
                <a:gd name="T8" fmla="*/ 2147483647 w 36"/>
                <a:gd name="T9" fmla="*/ 2147483647 h 64"/>
                <a:gd name="T10" fmla="*/ 2147483647 w 36"/>
                <a:gd name="T11" fmla="*/ 2147483647 h 64"/>
                <a:gd name="T12" fmla="*/ 2147483647 w 36"/>
                <a:gd name="T13" fmla="*/ 2147483647 h 64"/>
                <a:gd name="T14" fmla="*/ 2147483647 w 36"/>
                <a:gd name="T15" fmla="*/ 2147483647 h 64"/>
                <a:gd name="T16" fmla="*/ 2147483647 w 36"/>
                <a:gd name="T17" fmla="*/ 2147483647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6" h="64">
                  <a:moveTo>
                    <a:pt x="36" y="19"/>
                  </a:moveTo>
                  <a:cubicBezTo>
                    <a:pt x="31" y="35"/>
                    <a:pt x="25" y="49"/>
                    <a:pt x="14" y="61"/>
                  </a:cubicBezTo>
                  <a:cubicBezTo>
                    <a:pt x="11" y="64"/>
                    <a:pt x="4" y="63"/>
                    <a:pt x="2" y="58"/>
                  </a:cubicBezTo>
                  <a:cubicBezTo>
                    <a:pt x="1" y="55"/>
                    <a:pt x="0" y="51"/>
                    <a:pt x="1" y="48"/>
                  </a:cubicBezTo>
                  <a:cubicBezTo>
                    <a:pt x="2" y="43"/>
                    <a:pt x="5" y="39"/>
                    <a:pt x="7" y="35"/>
                  </a:cubicBezTo>
                  <a:cubicBezTo>
                    <a:pt x="11" y="26"/>
                    <a:pt x="17" y="17"/>
                    <a:pt x="18" y="7"/>
                  </a:cubicBezTo>
                  <a:cubicBezTo>
                    <a:pt x="19" y="3"/>
                    <a:pt x="22" y="0"/>
                    <a:pt x="26" y="1"/>
                  </a:cubicBezTo>
                  <a:cubicBezTo>
                    <a:pt x="29" y="1"/>
                    <a:pt x="32" y="4"/>
                    <a:pt x="33" y="6"/>
                  </a:cubicBezTo>
                  <a:cubicBezTo>
                    <a:pt x="34" y="10"/>
                    <a:pt x="35" y="15"/>
                    <a:pt x="36" y="19"/>
                  </a:cubicBezTo>
                  <a:close/>
                </a:path>
              </a:pathLst>
            </a:custGeom>
            <a:solidFill>
              <a:srgbClr val="221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469" name="Freeform 64"/>
            <p:cNvSpPr>
              <a:spLocks noChangeArrowheads="1"/>
            </p:cNvSpPr>
            <p:nvPr/>
          </p:nvSpPr>
          <p:spPr bwMode="auto">
            <a:xfrm>
              <a:off x="7607300" y="2755900"/>
              <a:ext cx="179388" cy="92075"/>
            </a:xfrm>
            <a:custGeom>
              <a:avLst/>
              <a:gdLst>
                <a:gd name="T0" fmla="*/ 2147483647 w 64"/>
                <a:gd name="T1" fmla="*/ 2147483647 h 33"/>
                <a:gd name="T2" fmla="*/ 2147483647 w 64"/>
                <a:gd name="T3" fmla="*/ 2147483647 h 33"/>
                <a:gd name="T4" fmla="*/ 2147483647 w 64"/>
                <a:gd name="T5" fmla="*/ 2147483647 h 33"/>
                <a:gd name="T6" fmla="*/ 2147483647 w 64"/>
                <a:gd name="T7" fmla="*/ 2147483647 h 33"/>
                <a:gd name="T8" fmla="*/ 2147483647 w 64"/>
                <a:gd name="T9" fmla="*/ 2147483647 h 33"/>
                <a:gd name="T10" fmla="*/ 2147483647 w 64"/>
                <a:gd name="T11" fmla="*/ 2147483647 h 33"/>
                <a:gd name="T12" fmla="*/ 2147483647 w 64"/>
                <a:gd name="T13" fmla="*/ 2147483647 h 33"/>
                <a:gd name="T14" fmla="*/ 2147483647 w 64"/>
                <a:gd name="T15" fmla="*/ 2147483647 h 33"/>
                <a:gd name="T16" fmla="*/ 2147483647 w 64"/>
                <a:gd name="T17" fmla="*/ 2147483647 h 33"/>
                <a:gd name="T18" fmla="*/ 2147483647 w 64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4" h="33">
                  <a:moveTo>
                    <a:pt x="18" y="33"/>
                  </a:moveTo>
                  <a:cubicBezTo>
                    <a:pt x="14" y="32"/>
                    <a:pt x="10" y="32"/>
                    <a:pt x="6" y="30"/>
                  </a:cubicBezTo>
                  <a:cubicBezTo>
                    <a:pt x="3" y="29"/>
                    <a:pt x="0" y="27"/>
                    <a:pt x="1" y="23"/>
                  </a:cubicBezTo>
                  <a:cubicBezTo>
                    <a:pt x="2" y="21"/>
                    <a:pt x="4" y="18"/>
                    <a:pt x="6" y="18"/>
                  </a:cubicBezTo>
                  <a:cubicBezTo>
                    <a:pt x="20" y="16"/>
                    <a:pt x="32" y="8"/>
                    <a:pt x="45" y="2"/>
                  </a:cubicBezTo>
                  <a:cubicBezTo>
                    <a:pt x="49" y="0"/>
                    <a:pt x="53" y="0"/>
                    <a:pt x="57" y="1"/>
                  </a:cubicBezTo>
                  <a:cubicBezTo>
                    <a:pt x="62" y="2"/>
                    <a:pt x="64" y="10"/>
                    <a:pt x="60" y="13"/>
                  </a:cubicBezTo>
                  <a:cubicBezTo>
                    <a:pt x="57" y="15"/>
                    <a:pt x="54" y="17"/>
                    <a:pt x="51" y="19"/>
                  </a:cubicBezTo>
                  <a:cubicBezTo>
                    <a:pt x="43" y="22"/>
                    <a:pt x="36" y="26"/>
                    <a:pt x="28" y="30"/>
                  </a:cubicBezTo>
                  <a:cubicBezTo>
                    <a:pt x="25" y="31"/>
                    <a:pt x="22" y="32"/>
                    <a:pt x="18" y="33"/>
                  </a:cubicBezTo>
                  <a:close/>
                </a:path>
              </a:pathLst>
            </a:custGeom>
            <a:solidFill>
              <a:srgbClr val="221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470" name="Freeform 65"/>
            <p:cNvSpPr>
              <a:spLocks noChangeArrowheads="1"/>
            </p:cNvSpPr>
            <p:nvPr/>
          </p:nvSpPr>
          <p:spPr bwMode="auto">
            <a:xfrm>
              <a:off x="7064375" y="3497263"/>
              <a:ext cx="79375" cy="157162"/>
            </a:xfrm>
            <a:custGeom>
              <a:avLst/>
              <a:gdLst>
                <a:gd name="T0" fmla="*/ 2147483647 w 28"/>
                <a:gd name="T1" fmla="*/ 2147483647 h 56"/>
                <a:gd name="T2" fmla="*/ 2147483647 w 28"/>
                <a:gd name="T3" fmla="*/ 2147483647 h 56"/>
                <a:gd name="T4" fmla="*/ 2147483647 w 28"/>
                <a:gd name="T5" fmla="*/ 2147483647 h 56"/>
                <a:gd name="T6" fmla="*/ 2147483647 w 28"/>
                <a:gd name="T7" fmla="*/ 2147483647 h 56"/>
                <a:gd name="T8" fmla="*/ 2147483647 w 28"/>
                <a:gd name="T9" fmla="*/ 2147483647 h 56"/>
                <a:gd name="T10" fmla="*/ 2147483647 w 28"/>
                <a:gd name="T11" fmla="*/ 2147483647 h 56"/>
                <a:gd name="T12" fmla="*/ 2147483647 w 28"/>
                <a:gd name="T13" fmla="*/ 2147483647 h 56"/>
                <a:gd name="T14" fmla="*/ 2147483647 w 28"/>
                <a:gd name="T15" fmla="*/ 2147483647 h 56"/>
                <a:gd name="T16" fmla="*/ 2147483647 w 28"/>
                <a:gd name="T17" fmla="*/ 2147483647 h 56"/>
                <a:gd name="T18" fmla="*/ 2147483647 w 28"/>
                <a:gd name="T19" fmla="*/ 2147483647 h 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" h="56">
                  <a:moveTo>
                    <a:pt x="28" y="15"/>
                  </a:moveTo>
                  <a:cubicBezTo>
                    <a:pt x="28" y="17"/>
                    <a:pt x="28" y="18"/>
                    <a:pt x="28" y="19"/>
                  </a:cubicBezTo>
                  <a:cubicBezTo>
                    <a:pt x="26" y="29"/>
                    <a:pt x="25" y="39"/>
                    <a:pt x="23" y="49"/>
                  </a:cubicBezTo>
                  <a:cubicBezTo>
                    <a:pt x="23" y="53"/>
                    <a:pt x="20" y="56"/>
                    <a:pt x="16" y="56"/>
                  </a:cubicBezTo>
                  <a:cubicBezTo>
                    <a:pt x="13" y="56"/>
                    <a:pt x="8" y="55"/>
                    <a:pt x="6" y="53"/>
                  </a:cubicBezTo>
                  <a:cubicBezTo>
                    <a:pt x="3" y="48"/>
                    <a:pt x="0" y="43"/>
                    <a:pt x="3" y="36"/>
                  </a:cubicBezTo>
                  <a:cubicBezTo>
                    <a:pt x="7" y="26"/>
                    <a:pt x="10" y="16"/>
                    <a:pt x="14" y="6"/>
                  </a:cubicBezTo>
                  <a:cubicBezTo>
                    <a:pt x="15" y="3"/>
                    <a:pt x="18" y="1"/>
                    <a:pt x="20" y="1"/>
                  </a:cubicBezTo>
                  <a:cubicBezTo>
                    <a:pt x="24" y="0"/>
                    <a:pt x="26" y="3"/>
                    <a:pt x="26" y="7"/>
                  </a:cubicBezTo>
                  <a:cubicBezTo>
                    <a:pt x="27" y="9"/>
                    <a:pt x="27" y="12"/>
                    <a:pt x="28" y="15"/>
                  </a:cubicBezTo>
                  <a:close/>
                </a:path>
              </a:pathLst>
            </a:custGeom>
            <a:solidFill>
              <a:srgbClr val="221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471" name="Freeform 66"/>
            <p:cNvSpPr>
              <a:spLocks noChangeArrowheads="1"/>
            </p:cNvSpPr>
            <p:nvPr/>
          </p:nvSpPr>
          <p:spPr bwMode="auto">
            <a:xfrm>
              <a:off x="7345363" y="3467100"/>
              <a:ext cx="112713" cy="122237"/>
            </a:xfrm>
            <a:custGeom>
              <a:avLst/>
              <a:gdLst>
                <a:gd name="T0" fmla="*/ 0 w 40"/>
                <a:gd name="T1" fmla="*/ 2147483647 h 44"/>
                <a:gd name="T2" fmla="*/ 2147483647 w 40"/>
                <a:gd name="T3" fmla="*/ 2147483647 h 44"/>
                <a:gd name="T4" fmla="*/ 2147483647 w 40"/>
                <a:gd name="T5" fmla="*/ 2147483647 h 44"/>
                <a:gd name="T6" fmla="*/ 2147483647 w 40"/>
                <a:gd name="T7" fmla="*/ 2147483647 h 44"/>
                <a:gd name="T8" fmla="*/ 2147483647 w 40"/>
                <a:gd name="T9" fmla="*/ 2147483647 h 44"/>
                <a:gd name="T10" fmla="*/ 2147483647 w 40"/>
                <a:gd name="T11" fmla="*/ 2147483647 h 44"/>
                <a:gd name="T12" fmla="*/ 2147483647 w 40"/>
                <a:gd name="T13" fmla="*/ 2147483647 h 44"/>
                <a:gd name="T14" fmla="*/ 0 w 40"/>
                <a:gd name="T15" fmla="*/ 2147483647 h 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0" h="44">
                  <a:moveTo>
                    <a:pt x="0" y="10"/>
                  </a:moveTo>
                  <a:cubicBezTo>
                    <a:pt x="9" y="1"/>
                    <a:pt x="17" y="0"/>
                    <a:pt x="23" y="10"/>
                  </a:cubicBezTo>
                  <a:cubicBezTo>
                    <a:pt x="27" y="17"/>
                    <a:pt x="32" y="24"/>
                    <a:pt x="38" y="30"/>
                  </a:cubicBezTo>
                  <a:cubicBezTo>
                    <a:pt x="39" y="32"/>
                    <a:pt x="40" y="34"/>
                    <a:pt x="40" y="35"/>
                  </a:cubicBezTo>
                  <a:cubicBezTo>
                    <a:pt x="39" y="38"/>
                    <a:pt x="38" y="41"/>
                    <a:pt x="36" y="43"/>
                  </a:cubicBezTo>
                  <a:cubicBezTo>
                    <a:pt x="35" y="44"/>
                    <a:pt x="31" y="44"/>
                    <a:pt x="30" y="43"/>
                  </a:cubicBezTo>
                  <a:cubicBezTo>
                    <a:pt x="24" y="39"/>
                    <a:pt x="18" y="34"/>
                    <a:pt x="14" y="29"/>
                  </a:cubicBezTo>
                  <a:cubicBezTo>
                    <a:pt x="8" y="23"/>
                    <a:pt x="4" y="17"/>
                    <a:pt x="0" y="10"/>
                  </a:cubicBezTo>
                  <a:close/>
                </a:path>
              </a:pathLst>
            </a:custGeom>
            <a:solidFill>
              <a:srgbClr val="221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472" name="Freeform 67"/>
            <p:cNvSpPr>
              <a:spLocks noChangeArrowheads="1"/>
            </p:cNvSpPr>
            <p:nvPr/>
          </p:nvSpPr>
          <p:spPr bwMode="auto">
            <a:xfrm>
              <a:off x="7562850" y="3230563"/>
              <a:ext cx="128588" cy="101600"/>
            </a:xfrm>
            <a:custGeom>
              <a:avLst/>
              <a:gdLst>
                <a:gd name="T0" fmla="*/ 2147483647 w 46"/>
                <a:gd name="T1" fmla="*/ 2147483647 h 36"/>
                <a:gd name="T2" fmla="*/ 2147483647 w 46"/>
                <a:gd name="T3" fmla="*/ 2147483647 h 36"/>
                <a:gd name="T4" fmla="*/ 2147483647 w 46"/>
                <a:gd name="T5" fmla="*/ 2147483647 h 36"/>
                <a:gd name="T6" fmla="*/ 2147483647 w 46"/>
                <a:gd name="T7" fmla="*/ 2147483647 h 36"/>
                <a:gd name="T8" fmla="*/ 2147483647 w 46"/>
                <a:gd name="T9" fmla="*/ 2147483647 h 36"/>
                <a:gd name="T10" fmla="*/ 2147483647 w 46"/>
                <a:gd name="T11" fmla="*/ 2147483647 h 36"/>
                <a:gd name="T12" fmla="*/ 2147483647 w 46"/>
                <a:gd name="T13" fmla="*/ 0 h 36"/>
                <a:gd name="T14" fmla="*/ 2147483647 w 46"/>
                <a:gd name="T15" fmla="*/ 2147483647 h 36"/>
                <a:gd name="T16" fmla="*/ 2147483647 w 46"/>
                <a:gd name="T17" fmla="*/ 2147483647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6" h="36">
                  <a:moveTo>
                    <a:pt x="46" y="28"/>
                  </a:moveTo>
                  <a:cubicBezTo>
                    <a:pt x="46" y="32"/>
                    <a:pt x="42" y="36"/>
                    <a:pt x="38" y="36"/>
                  </a:cubicBezTo>
                  <a:cubicBezTo>
                    <a:pt x="35" y="35"/>
                    <a:pt x="33" y="35"/>
                    <a:pt x="31" y="33"/>
                  </a:cubicBezTo>
                  <a:cubicBezTo>
                    <a:pt x="24" y="26"/>
                    <a:pt x="15" y="21"/>
                    <a:pt x="7" y="15"/>
                  </a:cubicBezTo>
                  <a:cubicBezTo>
                    <a:pt x="5" y="14"/>
                    <a:pt x="3" y="12"/>
                    <a:pt x="2" y="10"/>
                  </a:cubicBezTo>
                  <a:cubicBezTo>
                    <a:pt x="0" y="8"/>
                    <a:pt x="2" y="3"/>
                    <a:pt x="4" y="2"/>
                  </a:cubicBezTo>
                  <a:cubicBezTo>
                    <a:pt x="6" y="1"/>
                    <a:pt x="9" y="0"/>
                    <a:pt x="11" y="0"/>
                  </a:cubicBezTo>
                  <a:cubicBezTo>
                    <a:pt x="26" y="3"/>
                    <a:pt x="37" y="12"/>
                    <a:pt x="45" y="24"/>
                  </a:cubicBezTo>
                  <a:cubicBezTo>
                    <a:pt x="45" y="25"/>
                    <a:pt x="45" y="27"/>
                    <a:pt x="46" y="28"/>
                  </a:cubicBezTo>
                  <a:close/>
                </a:path>
              </a:pathLst>
            </a:custGeom>
            <a:solidFill>
              <a:srgbClr val="221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5" name="云形标注 14"/>
          <p:cNvSpPr/>
          <p:nvPr/>
        </p:nvSpPr>
        <p:spPr>
          <a:xfrm>
            <a:off x="5928123" y="865585"/>
            <a:ext cx="3017044" cy="1338263"/>
          </a:xfrm>
          <a:prstGeom prst="cloudCallout">
            <a:avLst>
              <a:gd name="adj1" fmla="val -29329"/>
              <a:gd name="adj2" fmla="val 74181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6" name="TextBox 4"/>
          <p:cNvSpPr txBox="1">
            <a:spLocks noChangeArrowheads="1"/>
          </p:cNvSpPr>
          <p:nvPr/>
        </p:nvSpPr>
        <p:spPr bwMode="auto">
          <a:xfrm>
            <a:off x="6241256" y="1069182"/>
            <a:ext cx="2547938" cy="898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700" b="1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为什么大家一起玩时最快乐？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10"/>
          <p:cNvSpPr txBox="1">
            <a:spLocks noChangeArrowheads="1"/>
          </p:cNvSpPr>
          <p:nvPr/>
        </p:nvSpPr>
        <p:spPr bwMode="auto">
          <a:xfrm>
            <a:off x="1370410" y="1827609"/>
            <a:ext cx="6403181" cy="2083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60000"/>
              </a:lnSpc>
            </a:pPr>
            <a:r>
              <a:rPr lang="en-US" altLang="zh-CN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    </a:t>
            </a:r>
          </a:p>
          <a:p>
            <a:pPr eaLnBrk="1" hangingPunct="1">
              <a:lnSpc>
                <a:spcPct val="60000"/>
              </a:lnSpc>
            </a:pP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踢毽子、 跳 绳、 搭积木、听音乐、</a:t>
            </a:r>
          </a:p>
          <a:p>
            <a:pPr eaLnBrk="1" hangingPunct="1">
              <a:lnSpc>
                <a:spcPct val="60000"/>
              </a:lnSpc>
            </a:pPr>
            <a:endParaRPr lang="zh-CN" altLang="en-US" sz="2700" b="1" dirty="0"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60000"/>
              </a:lnSpc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   </a:t>
            </a:r>
          </a:p>
          <a:p>
            <a:pPr eaLnBrk="1" hangingPunct="1">
              <a:lnSpc>
                <a:spcPct val="60000"/>
              </a:lnSpc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    下象棋、 讲故事、打羽毛球、拔 河</a:t>
            </a: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......</a:t>
            </a:r>
          </a:p>
          <a:p>
            <a:pPr eaLnBrk="1" hangingPunct="1">
              <a:lnSpc>
                <a:spcPct val="60000"/>
              </a:lnSpc>
            </a:pPr>
            <a:endParaRPr lang="en-US" altLang="zh-CN" sz="2700" b="1" dirty="0"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60000"/>
              </a:lnSpc>
            </a:pP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     </a:t>
            </a:r>
          </a:p>
          <a:p>
            <a:pPr eaLnBrk="1" hangingPunct="1">
              <a:lnSpc>
                <a:spcPct val="60000"/>
              </a:lnSpc>
            </a:pP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这些词语有什么特点？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97669" y="4121944"/>
            <a:ext cx="7278291" cy="900246"/>
          </a:xfrm>
          <a:prstGeom prst="rect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700"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2700" b="1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 “</a:t>
            </a:r>
            <a:r>
              <a:rPr lang="zh-CN" altLang="en-US" sz="2700" b="1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踢、跳、搭、听、下、讲、打、拔都是动词。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1776413" y="1930003"/>
            <a:ext cx="398860" cy="441722"/>
          </a:xfrm>
          <a:prstGeom prst="roundRect">
            <a:avLst/>
          </a:prstGeom>
          <a:noFill/>
          <a:ln w="34925">
            <a:solidFill>
              <a:srgbClr val="2395C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239691" y="1970485"/>
            <a:ext cx="398859" cy="441722"/>
          </a:xfrm>
          <a:prstGeom prst="roundRect">
            <a:avLst/>
          </a:prstGeom>
          <a:noFill/>
          <a:ln w="34925">
            <a:solidFill>
              <a:srgbClr val="2395C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4470797" y="1930003"/>
            <a:ext cx="398859" cy="441722"/>
          </a:xfrm>
          <a:prstGeom prst="roundRect">
            <a:avLst/>
          </a:prstGeom>
          <a:noFill/>
          <a:ln w="34925">
            <a:solidFill>
              <a:srgbClr val="2395C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5840016" y="1930003"/>
            <a:ext cx="398859" cy="441722"/>
          </a:xfrm>
          <a:prstGeom prst="roundRect">
            <a:avLst/>
          </a:prstGeom>
          <a:noFill/>
          <a:ln w="34925">
            <a:solidFill>
              <a:srgbClr val="2395C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1776413" y="2676526"/>
            <a:ext cx="398860" cy="441722"/>
          </a:xfrm>
          <a:prstGeom prst="roundRect">
            <a:avLst/>
          </a:prstGeom>
          <a:noFill/>
          <a:ln w="34925">
            <a:solidFill>
              <a:srgbClr val="2395C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3239691" y="2676526"/>
            <a:ext cx="398859" cy="441722"/>
          </a:xfrm>
          <a:prstGeom prst="roundRect">
            <a:avLst/>
          </a:prstGeom>
          <a:noFill/>
          <a:ln w="34925">
            <a:solidFill>
              <a:srgbClr val="2395C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4642247" y="2676526"/>
            <a:ext cx="398859" cy="441722"/>
          </a:xfrm>
          <a:prstGeom prst="roundRect">
            <a:avLst/>
          </a:prstGeom>
          <a:noFill/>
          <a:ln w="34925">
            <a:solidFill>
              <a:srgbClr val="2395C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6357938" y="2676526"/>
            <a:ext cx="398860" cy="441722"/>
          </a:xfrm>
          <a:prstGeom prst="roundRect">
            <a:avLst/>
          </a:prstGeom>
          <a:noFill/>
          <a:ln w="3492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0492" name="图片 18" descr="东方股份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3591" y="3283744"/>
            <a:ext cx="1428750" cy="1321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云形标注 19"/>
          <p:cNvSpPr/>
          <p:nvPr/>
        </p:nvSpPr>
        <p:spPr>
          <a:xfrm>
            <a:off x="3239691" y="329803"/>
            <a:ext cx="3330178" cy="975122"/>
          </a:xfrm>
          <a:prstGeom prst="cloudCallout">
            <a:avLst>
              <a:gd name="adj1" fmla="val -26365"/>
              <a:gd name="adj2" fmla="val 93150"/>
            </a:avLst>
          </a:prstGeom>
          <a:noFill/>
          <a:ln>
            <a:solidFill>
              <a:srgbClr val="FF66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3239691" y="598885"/>
            <a:ext cx="321349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/>
                <a:ea typeface="微软雅黑"/>
                <a:sym typeface="微软雅黑"/>
              </a:rPr>
              <a:t>你还能说这样的词语吗？</a:t>
            </a:r>
          </a:p>
        </p:txBody>
      </p:sp>
      <p:grpSp>
        <p:nvGrpSpPr>
          <p:cNvPr id="20495" name="组合 5"/>
          <p:cNvGrpSpPr>
            <a:grpSpLocks/>
          </p:cNvGrpSpPr>
          <p:nvPr/>
        </p:nvGrpSpPr>
        <p:grpSpPr bwMode="auto">
          <a:xfrm>
            <a:off x="141685" y="-130969"/>
            <a:ext cx="2033588" cy="1234679"/>
            <a:chOff x="285" y="-177"/>
            <a:chExt cx="5275" cy="3177"/>
          </a:xfrm>
        </p:grpSpPr>
        <p:pic>
          <p:nvPicPr>
            <p:cNvPr id="20496" name="图片 1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" y="-177"/>
              <a:ext cx="5275" cy="3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7" name="文本框 3"/>
            <p:cNvSpPr txBox="1">
              <a:spLocks noChangeArrowheads="1"/>
            </p:cNvSpPr>
            <p:nvPr/>
          </p:nvSpPr>
          <p:spPr bwMode="auto">
            <a:xfrm>
              <a:off x="949" y="1712"/>
              <a:ext cx="3585" cy="1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000" b="1" dirty="0">
                  <a:latin typeface="微软雅黑"/>
                  <a:ea typeface="微软雅黑"/>
                  <a:sym typeface="微软雅黑"/>
                </a:rPr>
                <a:t>课内拓展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4" grpId="0" bldLvl="0" animBg="1"/>
      <p:bldP spid="9" grpId="0" bldLvl="0" animBg="1"/>
      <p:bldP spid="10" grpId="0" bldLvl="0" animBg="1"/>
      <p:bldP spid="11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20" grpId="0" bldLvl="0" animBg="1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5"/>
          <p:cNvGrpSpPr>
            <a:grpSpLocks/>
          </p:cNvGrpSpPr>
          <p:nvPr/>
        </p:nvGrpSpPr>
        <p:grpSpPr bwMode="auto">
          <a:xfrm>
            <a:off x="35719" y="-138113"/>
            <a:ext cx="2033588" cy="1234679"/>
            <a:chOff x="102" y="-177"/>
            <a:chExt cx="5275" cy="3177"/>
          </a:xfrm>
        </p:grpSpPr>
        <p:pic>
          <p:nvPicPr>
            <p:cNvPr id="2073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" y="-177"/>
              <a:ext cx="5275" cy="3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74" name="文本框 3"/>
            <p:cNvSpPr txBox="1">
              <a:spLocks noChangeArrowheads="1"/>
            </p:cNvSpPr>
            <p:nvPr/>
          </p:nvSpPr>
          <p:spPr bwMode="auto">
            <a:xfrm>
              <a:off x="949" y="1712"/>
              <a:ext cx="3585" cy="1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000" b="1" dirty="0">
                  <a:latin typeface="微软雅黑"/>
                  <a:ea typeface="微软雅黑"/>
                  <a:sym typeface="微软雅黑"/>
                </a:rPr>
                <a:t>新课导入</a:t>
              </a:r>
            </a:p>
          </p:txBody>
        </p:sp>
      </p:grp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362249" y="1154906"/>
            <a:ext cx="7276801" cy="1189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同学们，当你们一个人的时候，你们会做些什么呢？你感受到快乐了吗？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185988" y="2491382"/>
            <a:ext cx="3417094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latin typeface="微软雅黑"/>
                <a:ea typeface="微软雅黑"/>
                <a:sym typeface="微软雅黑"/>
              </a:rPr>
              <a:t>两个人的时候呢？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159919" y="3164682"/>
            <a:ext cx="1315641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latin typeface="微软雅黑"/>
                <a:ea typeface="微软雅黑"/>
                <a:sym typeface="微软雅黑"/>
              </a:rPr>
              <a:t>三个人？</a:t>
            </a:r>
          </a:p>
        </p:txBody>
      </p:sp>
      <p:pic>
        <p:nvPicPr>
          <p:cNvPr id="2054" name="图片 3" descr="9770f11f8e9fb188858bc843ffec9ac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9529" y="2774156"/>
            <a:ext cx="2339578" cy="2296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图片 4" descr="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9512" y="1788319"/>
            <a:ext cx="1871663" cy="3282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6" name="组合 146"/>
          <p:cNvGrpSpPr>
            <a:grpSpLocks/>
          </p:cNvGrpSpPr>
          <p:nvPr/>
        </p:nvGrpSpPr>
        <p:grpSpPr bwMode="auto">
          <a:xfrm>
            <a:off x="5561410" y="2516982"/>
            <a:ext cx="762000" cy="478631"/>
            <a:chOff x="5927726" y="5300663"/>
            <a:chExt cx="1016000" cy="638175"/>
          </a:xfrm>
        </p:grpSpPr>
        <p:sp>
          <p:nvSpPr>
            <p:cNvPr id="2071" name="Freeform 131"/>
            <p:cNvSpPr>
              <a:spLocks noChangeArrowheads="1"/>
            </p:cNvSpPr>
            <p:nvPr/>
          </p:nvSpPr>
          <p:spPr bwMode="auto">
            <a:xfrm>
              <a:off x="5983288" y="5343526"/>
              <a:ext cx="904875" cy="552450"/>
            </a:xfrm>
            <a:custGeom>
              <a:avLst/>
              <a:gdLst>
                <a:gd name="T0" fmla="*/ 2147483647 w 320"/>
                <a:gd name="T1" fmla="*/ 2147483647 h 195"/>
                <a:gd name="T2" fmla="*/ 2147483647 w 320"/>
                <a:gd name="T3" fmla="*/ 2147483647 h 195"/>
                <a:gd name="T4" fmla="*/ 2147483647 w 320"/>
                <a:gd name="T5" fmla="*/ 2147483647 h 195"/>
                <a:gd name="T6" fmla="*/ 2147483647 w 320"/>
                <a:gd name="T7" fmla="*/ 2147483647 h 195"/>
                <a:gd name="T8" fmla="*/ 2147483647 w 320"/>
                <a:gd name="T9" fmla="*/ 2147483647 h 195"/>
                <a:gd name="T10" fmla="*/ 2147483647 w 320"/>
                <a:gd name="T11" fmla="*/ 2147483647 h 195"/>
                <a:gd name="T12" fmla="*/ 2147483647 w 320"/>
                <a:gd name="T13" fmla="*/ 2147483647 h 195"/>
                <a:gd name="T14" fmla="*/ 2147483647 w 320"/>
                <a:gd name="T15" fmla="*/ 2147483647 h 195"/>
                <a:gd name="T16" fmla="*/ 2147483647 w 320"/>
                <a:gd name="T17" fmla="*/ 2147483647 h 195"/>
                <a:gd name="T18" fmla="*/ 2147483647 w 320"/>
                <a:gd name="T19" fmla="*/ 2147483647 h 195"/>
                <a:gd name="T20" fmla="*/ 2147483647 w 320"/>
                <a:gd name="T21" fmla="*/ 2147483647 h 195"/>
                <a:gd name="T22" fmla="*/ 2147483647 w 320"/>
                <a:gd name="T23" fmla="*/ 2147483647 h 195"/>
                <a:gd name="T24" fmla="*/ 2147483647 w 320"/>
                <a:gd name="T25" fmla="*/ 2147483647 h 195"/>
                <a:gd name="T26" fmla="*/ 2147483647 w 320"/>
                <a:gd name="T27" fmla="*/ 2147483647 h 195"/>
                <a:gd name="T28" fmla="*/ 2147483647 w 320"/>
                <a:gd name="T29" fmla="*/ 2147483647 h 195"/>
                <a:gd name="T30" fmla="*/ 2147483647 w 320"/>
                <a:gd name="T31" fmla="*/ 2147483647 h 195"/>
                <a:gd name="T32" fmla="*/ 0 w 320"/>
                <a:gd name="T33" fmla="*/ 2147483647 h 195"/>
                <a:gd name="T34" fmla="*/ 0 w 320"/>
                <a:gd name="T35" fmla="*/ 2147483647 h 195"/>
                <a:gd name="T36" fmla="*/ 2147483647 w 320"/>
                <a:gd name="T37" fmla="*/ 2147483647 h 195"/>
                <a:gd name="T38" fmla="*/ 2147483647 w 320"/>
                <a:gd name="T39" fmla="*/ 2147483647 h 195"/>
                <a:gd name="T40" fmla="*/ 2147483647 w 320"/>
                <a:gd name="T41" fmla="*/ 2147483647 h 195"/>
                <a:gd name="T42" fmla="*/ 2147483647 w 320"/>
                <a:gd name="T43" fmla="*/ 2147483647 h 195"/>
                <a:gd name="T44" fmla="*/ 2147483647 w 320"/>
                <a:gd name="T45" fmla="*/ 2147483647 h 195"/>
                <a:gd name="T46" fmla="*/ 2147483647 w 320"/>
                <a:gd name="T47" fmla="*/ 2147483647 h 195"/>
                <a:gd name="T48" fmla="*/ 2147483647 w 320"/>
                <a:gd name="T49" fmla="*/ 2147483647 h 195"/>
                <a:gd name="T50" fmla="*/ 2147483647 w 320"/>
                <a:gd name="T51" fmla="*/ 2147483647 h 195"/>
                <a:gd name="T52" fmla="*/ 2147483647 w 320"/>
                <a:gd name="T53" fmla="*/ 2147483647 h 195"/>
                <a:gd name="T54" fmla="*/ 2147483647 w 320"/>
                <a:gd name="T55" fmla="*/ 2147483647 h 195"/>
                <a:gd name="T56" fmla="*/ 2147483647 w 320"/>
                <a:gd name="T57" fmla="*/ 2147483647 h 195"/>
                <a:gd name="T58" fmla="*/ 2147483647 w 320"/>
                <a:gd name="T59" fmla="*/ 2147483647 h 195"/>
                <a:gd name="T60" fmla="*/ 2147483647 w 320"/>
                <a:gd name="T61" fmla="*/ 2147483647 h 195"/>
                <a:gd name="T62" fmla="*/ 2147483647 w 320"/>
                <a:gd name="T63" fmla="*/ 2147483647 h 195"/>
                <a:gd name="T64" fmla="*/ 2147483647 w 320"/>
                <a:gd name="T65" fmla="*/ 2147483647 h 195"/>
                <a:gd name="T66" fmla="*/ 2147483647 w 320"/>
                <a:gd name="T67" fmla="*/ 2147483647 h 195"/>
                <a:gd name="T68" fmla="*/ 2147483647 w 320"/>
                <a:gd name="T69" fmla="*/ 2147483647 h 195"/>
                <a:gd name="T70" fmla="*/ 2147483647 w 320"/>
                <a:gd name="T71" fmla="*/ 2147483647 h 195"/>
                <a:gd name="T72" fmla="*/ 2147483647 w 320"/>
                <a:gd name="T73" fmla="*/ 2147483647 h 195"/>
                <a:gd name="T74" fmla="*/ 2147483647 w 320"/>
                <a:gd name="T75" fmla="*/ 2147483647 h 195"/>
                <a:gd name="T76" fmla="*/ 2147483647 w 320"/>
                <a:gd name="T77" fmla="*/ 2147483647 h 195"/>
                <a:gd name="T78" fmla="*/ 2147483647 w 320"/>
                <a:gd name="T79" fmla="*/ 2147483647 h 195"/>
                <a:gd name="T80" fmla="*/ 2147483647 w 320"/>
                <a:gd name="T81" fmla="*/ 2147483647 h 195"/>
                <a:gd name="T82" fmla="*/ 2147483647 w 320"/>
                <a:gd name="T83" fmla="*/ 2147483647 h 195"/>
                <a:gd name="T84" fmla="*/ 2147483647 w 320"/>
                <a:gd name="T85" fmla="*/ 2147483647 h 195"/>
                <a:gd name="T86" fmla="*/ 2147483647 w 320"/>
                <a:gd name="T87" fmla="*/ 2147483647 h 195"/>
                <a:gd name="T88" fmla="*/ 2147483647 w 320"/>
                <a:gd name="T89" fmla="*/ 2147483647 h 195"/>
                <a:gd name="T90" fmla="*/ 2147483647 w 320"/>
                <a:gd name="T91" fmla="*/ 2147483647 h 195"/>
                <a:gd name="T92" fmla="*/ 2147483647 w 320"/>
                <a:gd name="T93" fmla="*/ 2147483647 h 195"/>
                <a:gd name="T94" fmla="*/ 2147483647 w 320"/>
                <a:gd name="T95" fmla="*/ 2147483647 h 195"/>
                <a:gd name="T96" fmla="*/ 2147483647 w 320"/>
                <a:gd name="T97" fmla="*/ 2147483647 h 195"/>
                <a:gd name="T98" fmla="*/ 2147483647 w 320"/>
                <a:gd name="T99" fmla="*/ 2147483647 h 195"/>
                <a:gd name="T100" fmla="*/ 2147483647 w 320"/>
                <a:gd name="T101" fmla="*/ 2147483647 h 195"/>
                <a:gd name="T102" fmla="*/ 2147483647 w 320"/>
                <a:gd name="T103" fmla="*/ 2147483647 h 19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20" h="195">
                  <a:moveTo>
                    <a:pt x="268" y="150"/>
                  </a:moveTo>
                  <a:cubicBezTo>
                    <a:pt x="268" y="152"/>
                    <a:pt x="268" y="154"/>
                    <a:pt x="268" y="157"/>
                  </a:cubicBezTo>
                  <a:cubicBezTo>
                    <a:pt x="269" y="166"/>
                    <a:pt x="263" y="172"/>
                    <a:pt x="256" y="176"/>
                  </a:cubicBezTo>
                  <a:cubicBezTo>
                    <a:pt x="251" y="179"/>
                    <a:pt x="246" y="182"/>
                    <a:pt x="240" y="184"/>
                  </a:cubicBezTo>
                  <a:cubicBezTo>
                    <a:pt x="233" y="186"/>
                    <a:pt x="226" y="189"/>
                    <a:pt x="219" y="193"/>
                  </a:cubicBezTo>
                  <a:cubicBezTo>
                    <a:pt x="217" y="195"/>
                    <a:pt x="213" y="195"/>
                    <a:pt x="209" y="195"/>
                  </a:cubicBezTo>
                  <a:cubicBezTo>
                    <a:pt x="200" y="195"/>
                    <a:pt x="192" y="195"/>
                    <a:pt x="183" y="195"/>
                  </a:cubicBezTo>
                  <a:cubicBezTo>
                    <a:pt x="170" y="195"/>
                    <a:pt x="160" y="188"/>
                    <a:pt x="154" y="177"/>
                  </a:cubicBezTo>
                  <a:cubicBezTo>
                    <a:pt x="153" y="175"/>
                    <a:pt x="152" y="172"/>
                    <a:pt x="151" y="171"/>
                  </a:cubicBezTo>
                  <a:cubicBezTo>
                    <a:pt x="147" y="167"/>
                    <a:pt x="145" y="162"/>
                    <a:pt x="144" y="157"/>
                  </a:cubicBezTo>
                  <a:cubicBezTo>
                    <a:pt x="143" y="155"/>
                    <a:pt x="142" y="153"/>
                    <a:pt x="141" y="150"/>
                  </a:cubicBezTo>
                  <a:cubicBezTo>
                    <a:pt x="138" y="151"/>
                    <a:pt x="136" y="152"/>
                    <a:pt x="134" y="154"/>
                  </a:cubicBezTo>
                  <a:cubicBezTo>
                    <a:pt x="125" y="160"/>
                    <a:pt x="117" y="165"/>
                    <a:pt x="109" y="172"/>
                  </a:cubicBezTo>
                  <a:cubicBezTo>
                    <a:pt x="103" y="177"/>
                    <a:pt x="96" y="178"/>
                    <a:pt x="89" y="178"/>
                  </a:cubicBezTo>
                  <a:cubicBezTo>
                    <a:pt x="69" y="178"/>
                    <a:pt x="49" y="177"/>
                    <a:pt x="30" y="171"/>
                  </a:cubicBezTo>
                  <a:cubicBezTo>
                    <a:pt x="20" y="168"/>
                    <a:pt x="10" y="164"/>
                    <a:pt x="5" y="154"/>
                  </a:cubicBezTo>
                  <a:cubicBezTo>
                    <a:pt x="4" y="151"/>
                    <a:pt x="2" y="149"/>
                    <a:pt x="0" y="147"/>
                  </a:cubicBezTo>
                  <a:cubicBezTo>
                    <a:pt x="0" y="142"/>
                    <a:pt x="0" y="136"/>
                    <a:pt x="0" y="131"/>
                  </a:cubicBezTo>
                  <a:cubicBezTo>
                    <a:pt x="0" y="120"/>
                    <a:pt x="7" y="113"/>
                    <a:pt x="18" y="112"/>
                  </a:cubicBezTo>
                  <a:cubicBezTo>
                    <a:pt x="25" y="111"/>
                    <a:pt x="33" y="112"/>
                    <a:pt x="40" y="112"/>
                  </a:cubicBezTo>
                  <a:cubicBezTo>
                    <a:pt x="43" y="112"/>
                    <a:pt x="46" y="112"/>
                    <a:pt x="49" y="111"/>
                  </a:cubicBezTo>
                  <a:cubicBezTo>
                    <a:pt x="55" y="110"/>
                    <a:pt x="58" y="103"/>
                    <a:pt x="54" y="98"/>
                  </a:cubicBezTo>
                  <a:cubicBezTo>
                    <a:pt x="52" y="96"/>
                    <a:pt x="49" y="93"/>
                    <a:pt x="48" y="90"/>
                  </a:cubicBezTo>
                  <a:cubicBezTo>
                    <a:pt x="43" y="79"/>
                    <a:pt x="43" y="69"/>
                    <a:pt x="51" y="59"/>
                  </a:cubicBezTo>
                  <a:cubicBezTo>
                    <a:pt x="54" y="55"/>
                    <a:pt x="55" y="49"/>
                    <a:pt x="62" y="46"/>
                  </a:cubicBezTo>
                  <a:cubicBezTo>
                    <a:pt x="67" y="44"/>
                    <a:pt x="72" y="49"/>
                    <a:pt x="77" y="49"/>
                  </a:cubicBezTo>
                  <a:cubicBezTo>
                    <a:pt x="83" y="49"/>
                    <a:pt x="87" y="52"/>
                    <a:pt x="91" y="54"/>
                  </a:cubicBezTo>
                  <a:cubicBezTo>
                    <a:pt x="95" y="57"/>
                    <a:pt x="99" y="59"/>
                    <a:pt x="104" y="62"/>
                  </a:cubicBezTo>
                  <a:cubicBezTo>
                    <a:pt x="108" y="64"/>
                    <a:pt x="112" y="67"/>
                    <a:pt x="117" y="69"/>
                  </a:cubicBezTo>
                  <a:cubicBezTo>
                    <a:pt x="120" y="67"/>
                    <a:pt x="123" y="65"/>
                    <a:pt x="127" y="62"/>
                  </a:cubicBezTo>
                  <a:cubicBezTo>
                    <a:pt x="125" y="60"/>
                    <a:pt x="124" y="57"/>
                    <a:pt x="122" y="56"/>
                  </a:cubicBezTo>
                  <a:cubicBezTo>
                    <a:pt x="116" y="53"/>
                    <a:pt x="114" y="47"/>
                    <a:pt x="113" y="42"/>
                  </a:cubicBezTo>
                  <a:cubicBezTo>
                    <a:pt x="112" y="36"/>
                    <a:pt x="113" y="31"/>
                    <a:pt x="116" y="26"/>
                  </a:cubicBezTo>
                  <a:cubicBezTo>
                    <a:pt x="120" y="20"/>
                    <a:pt x="123" y="15"/>
                    <a:pt x="129" y="11"/>
                  </a:cubicBezTo>
                  <a:cubicBezTo>
                    <a:pt x="137" y="5"/>
                    <a:pt x="145" y="0"/>
                    <a:pt x="155" y="2"/>
                  </a:cubicBezTo>
                  <a:cubicBezTo>
                    <a:pt x="157" y="2"/>
                    <a:pt x="159" y="2"/>
                    <a:pt x="160" y="2"/>
                  </a:cubicBezTo>
                  <a:cubicBezTo>
                    <a:pt x="175" y="0"/>
                    <a:pt x="186" y="7"/>
                    <a:pt x="197" y="14"/>
                  </a:cubicBezTo>
                  <a:cubicBezTo>
                    <a:pt x="200" y="16"/>
                    <a:pt x="202" y="20"/>
                    <a:pt x="202" y="24"/>
                  </a:cubicBezTo>
                  <a:cubicBezTo>
                    <a:pt x="202" y="29"/>
                    <a:pt x="202" y="34"/>
                    <a:pt x="202" y="39"/>
                  </a:cubicBezTo>
                  <a:cubicBezTo>
                    <a:pt x="202" y="44"/>
                    <a:pt x="202" y="48"/>
                    <a:pt x="198" y="52"/>
                  </a:cubicBezTo>
                  <a:cubicBezTo>
                    <a:pt x="194" y="57"/>
                    <a:pt x="194" y="61"/>
                    <a:pt x="198" y="64"/>
                  </a:cubicBezTo>
                  <a:cubicBezTo>
                    <a:pt x="201" y="67"/>
                    <a:pt x="207" y="69"/>
                    <a:pt x="210" y="65"/>
                  </a:cubicBezTo>
                  <a:cubicBezTo>
                    <a:pt x="216" y="60"/>
                    <a:pt x="223" y="59"/>
                    <a:pt x="229" y="57"/>
                  </a:cubicBezTo>
                  <a:cubicBezTo>
                    <a:pt x="238" y="55"/>
                    <a:pt x="247" y="53"/>
                    <a:pt x="256" y="51"/>
                  </a:cubicBezTo>
                  <a:cubicBezTo>
                    <a:pt x="258" y="51"/>
                    <a:pt x="261" y="51"/>
                    <a:pt x="264" y="51"/>
                  </a:cubicBezTo>
                  <a:cubicBezTo>
                    <a:pt x="276" y="54"/>
                    <a:pt x="289" y="56"/>
                    <a:pt x="299" y="66"/>
                  </a:cubicBezTo>
                  <a:cubicBezTo>
                    <a:pt x="301" y="67"/>
                    <a:pt x="302" y="68"/>
                    <a:pt x="303" y="69"/>
                  </a:cubicBezTo>
                  <a:cubicBezTo>
                    <a:pt x="316" y="78"/>
                    <a:pt x="320" y="91"/>
                    <a:pt x="320" y="106"/>
                  </a:cubicBezTo>
                  <a:cubicBezTo>
                    <a:pt x="319" y="110"/>
                    <a:pt x="318" y="114"/>
                    <a:pt x="315" y="117"/>
                  </a:cubicBezTo>
                  <a:cubicBezTo>
                    <a:pt x="308" y="124"/>
                    <a:pt x="300" y="131"/>
                    <a:pt x="293" y="139"/>
                  </a:cubicBezTo>
                  <a:cubicBezTo>
                    <a:pt x="292" y="140"/>
                    <a:pt x="289" y="141"/>
                    <a:pt x="287" y="141"/>
                  </a:cubicBezTo>
                  <a:cubicBezTo>
                    <a:pt x="280" y="141"/>
                    <a:pt x="274" y="144"/>
                    <a:pt x="268" y="1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072" name="Freeform 132"/>
            <p:cNvSpPr>
              <a:spLocks noEditPoints="1" noChangeArrowheads="1"/>
            </p:cNvSpPr>
            <p:nvPr/>
          </p:nvSpPr>
          <p:spPr bwMode="auto">
            <a:xfrm>
              <a:off x="5927726" y="5300663"/>
              <a:ext cx="1016000" cy="638175"/>
            </a:xfrm>
            <a:custGeom>
              <a:avLst/>
              <a:gdLst>
                <a:gd name="T0" fmla="*/ 2147483647 w 360"/>
                <a:gd name="T1" fmla="*/ 2147483647 h 225"/>
                <a:gd name="T2" fmla="*/ 2147483647 w 360"/>
                <a:gd name="T3" fmla="*/ 2147483647 h 225"/>
                <a:gd name="T4" fmla="*/ 2147483647 w 360"/>
                <a:gd name="T5" fmla="*/ 2147483647 h 225"/>
                <a:gd name="T6" fmla="*/ 2147483647 w 360"/>
                <a:gd name="T7" fmla="*/ 2147483647 h 225"/>
                <a:gd name="T8" fmla="*/ 2147483647 w 360"/>
                <a:gd name="T9" fmla="*/ 2147483647 h 225"/>
                <a:gd name="T10" fmla="*/ 2147483647 w 360"/>
                <a:gd name="T11" fmla="*/ 2147483647 h 225"/>
                <a:gd name="T12" fmla="*/ 2147483647 w 360"/>
                <a:gd name="T13" fmla="*/ 2147483647 h 225"/>
                <a:gd name="T14" fmla="*/ 2147483647 w 360"/>
                <a:gd name="T15" fmla="*/ 2147483647 h 225"/>
                <a:gd name="T16" fmla="*/ 2147483647 w 360"/>
                <a:gd name="T17" fmla="*/ 2147483647 h 225"/>
                <a:gd name="T18" fmla="*/ 2147483647 w 360"/>
                <a:gd name="T19" fmla="*/ 2147483647 h 225"/>
                <a:gd name="T20" fmla="*/ 2147483647 w 360"/>
                <a:gd name="T21" fmla="*/ 2147483647 h 225"/>
                <a:gd name="T22" fmla="*/ 2147483647 w 360"/>
                <a:gd name="T23" fmla="*/ 2147483647 h 225"/>
                <a:gd name="T24" fmla="*/ 2147483647 w 360"/>
                <a:gd name="T25" fmla="*/ 2147483647 h 225"/>
                <a:gd name="T26" fmla="*/ 2147483647 w 360"/>
                <a:gd name="T27" fmla="*/ 2147483647 h 225"/>
                <a:gd name="T28" fmla="*/ 2147483647 w 360"/>
                <a:gd name="T29" fmla="*/ 2147483647 h 225"/>
                <a:gd name="T30" fmla="*/ 2147483647 w 360"/>
                <a:gd name="T31" fmla="*/ 2147483647 h 225"/>
                <a:gd name="T32" fmla="*/ 2147483647 w 360"/>
                <a:gd name="T33" fmla="*/ 2147483647 h 225"/>
                <a:gd name="T34" fmla="*/ 2147483647 w 360"/>
                <a:gd name="T35" fmla="*/ 2147483647 h 225"/>
                <a:gd name="T36" fmla="*/ 2147483647 w 360"/>
                <a:gd name="T37" fmla="*/ 2147483647 h 225"/>
                <a:gd name="T38" fmla="*/ 2147483647 w 360"/>
                <a:gd name="T39" fmla="*/ 2147483647 h 225"/>
                <a:gd name="T40" fmla="*/ 2147483647 w 360"/>
                <a:gd name="T41" fmla="*/ 2147483647 h 225"/>
                <a:gd name="T42" fmla="*/ 2147483647 w 360"/>
                <a:gd name="T43" fmla="*/ 2147483647 h 225"/>
                <a:gd name="T44" fmla="*/ 2147483647 w 360"/>
                <a:gd name="T45" fmla="*/ 2147483647 h 225"/>
                <a:gd name="T46" fmla="*/ 2147483647 w 360"/>
                <a:gd name="T47" fmla="*/ 2147483647 h 225"/>
                <a:gd name="T48" fmla="*/ 2147483647 w 360"/>
                <a:gd name="T49" fmla="*/ 2147483647 h 225"/>
                <a:gd name="T50" fmla="*/ 2147483647 w 360"/>
                <a:gd name="T51" fmla="*/ 2147483647 h 225"/>
                <a:gd name="T52" fmla="*/ 2147483647 w 360"/>
                <a:gd name="T53" fmla="*/ 2147483647 h 225"/>
                <a:gd name="T54" fmla="*/ 2147483647 w 360"/>
                <a:gd name="T55" fmla="*/ 2147483647 h 225"/>
                <a:gd name="T56" fmla="*/ 2147483647 w 360"/>
                <a:gd name="T57" fmla="*/ 2147483647 h 225"/>
                <a:gd name="T58" fmla="*/ 2147483647 w 360"/>
                <a:gd name="T59" fmla="*/ 2147483647 h 225"/>
                <a:gd name="T60" fmla="*/ 2147483647 w 360"/>
                <a:gd name="T61" fmla="*/ 2147483647 h 225"/>
                <a:gd name="T62" fmla="*/ 2147483647 w 360"/>
                <a:gd name="T63" fmla="*/ 2147483647 h 225"/>
                <a:gd name="T64" fmla="*/ 2147483647 w 360"/>
                <a:gd name="T65" fmla="*/ 2147483647 h 225"/>
                <a:gd name="T66" fmla="*/ 2147483647 w 360"/>
                <a:gd name="T67" fmla="*/ 2147483647 h 225"/>
                <a:gd name="T68" fmla="*/ 2147483647 w 360"/>
                <a:gd name="T69" fmla="*/ 2147483647 h 225"/>
                <a:gd name="T70" fmla="*/ 2147483647 w 360"/>
                <a:gd name="T71" fmla="*/ 2147483647 h 225"/>
                <a:gd name="T72" fmla="*/ 2147483647 w 360"/>
                <a:gd name="T73" fmla="*/ 2147483647 h 225"/>
                <a:gd name="T74" fmla="*/ 2147483647 w 360"/>
                <a:gd name="T75" fmla="*/ 2147483647 h 225"/>
                <a:gd name="T76" fmla="*/ 2147483647 w 360"/>
                <a:gd name="T77" fmla="*/ 2147483647 h 225"/>
                <a:gd name="T78" fmla="*/ 2147483647 w 360"/>
                <a:gd name="T79" fmla="*/ 2147483647 h 225"/>
                <a:gd name="T80" fmla="*/ 2147483647 w 360"/>
                <a:gd name="T81" fmla="*/ 2147483647 h 225"/>
                <a:gd name="T82" fmla="*/ 2147483647 w 360"/>
                <a:gd name="T83" fmla="*/ 2147483647 h 225"/>
                <a:gd name="T84" fmla="*/ 2147483647 w 360"/>
                <a:gd name="T85" fmla="*/ 2147483647 h 225"/>
                <a:gd name="T86" fmla="*/ 2147483647 w 360"/>
                <a:gd name="T87" fmla="*/ 2147483647 h 225"/>
                <a:gd name="T88" fmla="*/ 2147483647 w 360"/>
                <a:gd name="T89" fmla="*/ 2147483647 h 225"/>
                <a:gd name="T90" fmla="*/ 2147483647 w 360"/>
                <a:gd name="T91" fmla="*/ 2147483647 h 225"/>
                <a:gd name="T92" fmla="*/ 2147483647 w 360"/>
                <a:gd name="T93" fmla="*/ 2147483647 h 225"/>
                <a:gd name="T94" fmla="*/ 2147483647 w 360"/>
                <a:gd name="T95" fmla="*/ 2147483647 h 225"/>
                <a:gd name="T96" fmla="*/ 2147483647 w 360"/>
                <a:gd name="T97" fmla="*/ 2147483647 h 22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60" h="225">
                  <a:moveTo>
                    <a:pt x="49" y="110"/>
                  </a:moveTo>
                  <a:cubicBezTo>
                    <a:pt x="48" y="102"/>
                    <a:pt x="48" y="96"/>
                    <a:pt x="48" y="90"/>
                  </a:cubicBezTo>
                  <a:cubicBezTo>
                    <a:pt x="48" y="81"/>
                    <a:pt x="51" y="73"/>
                    <a:pt x="56" y="66"/>
                  </a:cubicBezTo>
                  <a:cubicBezTo>
                    <a:pt x="59" y="62"/>
                    <a:pt x="63" y="57"/>
                    <a:pt x="66" y="52"/>
                  </a:cubicBezTo>
                  <a:cubicBezTo>
                    <a:pt x="71" y="47"/>
                    <a:pt x="76" y="45"/>
                    <a:pt x="83" y="45"/>
                  </a:cubicBezTo>
                  <a:cubicBezTo>
                    <a:pt x="93" y="46"/>
                    <a:pt x="102" y="50"/>
                    <a:pt x="111" y="54"/>
                  </a:cubicBezTo>
                  <a:cubicBezTo>
                    <a:pt x="113" y="54"/>
                    <a:pt x="114" y="55"/>
                    <a:pt x="116" y="55"/>
                  </a:cubicBezTo>
                  <a:cubicBezTo>
                    <a:pt x="116" y="54"/>
                    <a:pt x="117" y="52"/>
                    <a:pt x="117" y="51"/>
                  </a:cubicBezTo>
                  <a:cubicBezTo>
                    <a:pt x="119" y="35"/>
                    <a:pt x="127" y="24"/>
                    <a:pt x="138" y="14"/>
                  </a:cubicBezTo>
                  <a:cubicBezTo>
                    <a:pt x="142" y="10"/>
                    <a:pt x="148" y="7"/>
                    <a:pt x="153" y="4"/>
                  </a:cubicBezTo>
                  <a:cubicBezTo>
                    <a:pt x="157" y="2"/>
                    <a:pt x="161" y="1"/>
                    <a:pt x="166" y="1"/>
                  </a:cubicBezTo>
                  <a:cubicBezTo>
                    <a:pt x="173" y="1"/>
                    <a:pt x="181" y="1"/>
                    <a:pt x="189" y="1"/>
                  </a:cubicBezTo>
                  <a:cubicBezTo>
                    <a:pt x="198" y="0"/>
                    <a:pt x="206" y="3"/>
                    <a:pt x="214" y="8"/>
                  </a:cubicBezTo>
                  <a:cubicBezTo>
                    <a:pt x="218" y="11"/>
                    <a:pt x="223" y="13"/>
                    <a:pt x="227" y="16"/>
                  </a:cubicBezTo>
                  <a:cubicBezTo>
                    <a:pt x="235" y="20"/>
                    <a:pt x="239" y="28"/>
                    <a:pt x="239" y="37"/>
                  </a:cubicBezTo>
                  <a:cubicBezTo>
                    <a:pt x="239" y="43"/>
                    <a:pt x="238" y="49"/>
                    <a:pt x="239" y="57"/>
                  </a:cubicBezTo>
                  <a:cubicBezTo>
                    <a:pt x="250" y="55"/>
                    <a:pt x="259" y="53"/>
                    <a:pt x="268" y="51"/>
                  </a:cubicBezTo>
                  <a:cubicBezTo>
                    <a:pt x="278" y="49"/>
                    <a:pt x="287" y="48"/>
                    <a:pt x="297" y="52"/>
                  </a:cubicBezTo>
                  <a:cubicBezTo>
                    <a:pt x="302" y="54"/>
                    <a:pt x="308" y="55"/>
                    <a:pt x="314" y="58"/>
                  </a:cubicBezTo>
                  <a:cubicBezTo>
                    <a:pt x="319" y="60"/>
                    <a:pt x="324" y="64"/>
                    <a:pt x="328" y="67"/>
                  </a:cubicBezTo>
                  <a:cubicBezTo>
                    <a:pt x="330" y="67"/>
                    <a:pt x="330" y="69"/>
                    <a:pt x="331" y="69"/>
                  </a:cubicBezTo>
                  <a:cubicBezTo>
                    <a:pt x="345" y="76"/>
                    <a:pt x="350" y="89"/>
                    <a:pt x="354" y="101"/>
                  </a:cubicBezTo>
                  <a:cubicBezTo>
                    <a:pt x="360" y="116"/>
                    <a:pt x="359" y="131"/>
                    <a:pt x="347" y="144"/>
                  </a:cubicBezTo>
                  <a:cubicBezTo>
                    <a:pt x="341" y="150"/>
                    <a:pt x="335" y="156"/>
                    <a:pt x="329" y="163"/>
                  </a:cubicBezTo>
                  <a:cubicBezTo>
                    <a:pt x="325" y="168"/>
                    <a:pt x="319" y="170"/>
                    <a:pt x="312" y="169"/>
                  </a:cubicBezTo>
                  <a:cubicBezTo>
                    <a:pt x="310" y="169"/>
                    <a:pt x="307" y="169"/>
                    <a:pt x="305" y="169"/>
                  </a:cubicBezTo>
                  <a:cubicBezTo>
                    <a:pt x="304" y="171"/>
                    <a:pt x="303" y="172"/>
                    <a:pt x="303" y="172"/>
                  </a:cubicBezTo>
                  <a:cubicBezTo>
                    <a:pt x="305" y="183"/>
                    <a:pt x="298" y="191"/>
                    <a:pt x="293" y="199"/>
                  </a:cubicBezTo>
                  <a:cubicBezTo>
                    <a:pt x="291" y="201"/>
                    <a:pt x="288" y="202"/>
                    <a:pt x="286" y="203"/>
                  </a:cubicBezTo>
                  <a:cubicBezTo>
                    <a:pt x="279" y="207"/>
                    <a:pt x="272" y="211"/>
                    <a:pt x="264" y="215"/>
                  </a:cubicBezTo>
                  <a:cubicBezTo>
                    <a:pt x="255" y="220"/>
                    <a:pt x="244" y="222"/>
                    <a:pt x="233" y="223"/>
                  </a:cubicBezTo>
                  <a:cubicBezTo>
                    <a:pt x="220" y="224"/>
                    <a:pt x="207" y="225"/>
                    <a:pt x="194" y="223"/>
                  </a:cubicBezTo>
                  <a:cubicBezTo>
                    <a:pt x="184" y="222"/>
                    <a:pt x="174" y="217"/>
                    <a:pt x="168" y="207"/>
                  </a:cubicBezTo>
                  <a:cubicBezTo>
                    <a:pt x="164" y="201"/>
                    <a:pt x="160" y="195"/>
                    <a:pt x="155" y="189"/>
                  </a:cubicBezTo>
                  <a:cubicBezTo>
                    <a:pt x="152" y="190"/>
                    <a:pt x="150" y="190"/>
                    <a:pt x="148" y="191"/>
                  </a:cubicBezTo>
                  <a:cubicBezTo>
                    <a:pt x="142" y="195"/>
                    <a:pt x="137" y="199"/>
                    <a:pt x="131" y="203"/>
                  </a:cubicBezTo>
                  <a:cubicBezTo>
                    <a:pt x="128" y="205"/>
                    <a:pt x="114" y="210"/>
                    <a:pt x="110" y="210"/>
                  </a:cubicBezTo>
                  <a:cubicBezTo>
                    <a:pt x="101" y="210"/>
                    <a:pt x="93" y="210"/>
                    <a:pt x="84" y="207"/>
                  </a:cubicBezTo>
                  <a:cubicBezTo>
                    <a:pt x="77" y="204"/>
                    <a:pt x="69" y="204"/>
                    <a:pt x="62" y="204"/>
                  </a:cubicBezTo>
                  <a:cubicBezTo>
                    <a:pt x="46" y="206"/>
                    <a:pt x="33" y="198"/>
                    <a:pt x="20" y="190"/>
                  </a:cubicBezTo>
                  <a:cubicBezTo>
                    <a:pt x="18" y="189"/>
                    <a:pt x="17" y="187"/>
                    <a:pt x="16" y="186"/>
                  </a:cubicBezTo>
                  <a:cubicBezTo>
                    <a:pt x="14" y="184"/>
                    <a:pt x="14" y="181"/>
                    <a:pt x="12" y="180"/>
                  </a:cubicBezTo>
                  <a:cubicBezTo>
                    <a:pt x="3" y="173"/>
                    <a:pt x="2" y="163"/>
                    <a:pt x="3" y="153"/>
                  </a:cubicBezTo>
                  <a:cubicBezTo>
                    <a:pt x="3" y="151"/>
                    <a:pt x="3" y="149"/>
                    <a:pt x="3" y="146"/>
                  </a:cubicBezTo>
                  <a:cubicBezTo>
                    <a:pt x="0" y="130"/>
                    <a:pt x="11" y="121"/>
                    <a:pt x="22" y="114"/>
                  </a:cubicBezTo>
                  <a:cubicBezTo>
                    <a:pt x="26" y="111"/>
                    <a:pt x="31" y="109"/>
                    <a:pt x="36" y="110"/>
                  </a:cubicBezTo>
                  <a:cubicBezTo>
                    <a:pt x="40" y="110"/>
                    <a:pt x="44" y="110"/>
                    <a:pt x="49" y="110"/>
                  </a:cubicBezTo>
                  <a:close/>
                  <a:moveTo>
                    <a:pt x="288" y="165"/>
                  </a:moveTo>
                  <a:cubicBezTo>
                    <a:pt x="294" y="159"/>
                    <a:pt x="300" y="156"/>
                    <a:pt x="307" y="156"/>
                  </a:cubicBezTo>
                  <a:cubicBezTo>
                    <a:pt x="309" y="156"/>
                    <a:pt x="312" y="155"/>
                    <a:pt x="313" y="154"/>
                  </a:cubicBezTo>
                  <a:cubicBezTo>
                    <a:pt x="320" y="146"/>
                    <a:pt x="328" y="139"/>
                    <a:pt x="335" y="132"/>
                  </a:cubicBezTo>
                  <a:cubicBezTo>
                    <a:pt x="338" y="129"/>
                    <a:pt x="339" y="125"/>
                    <a:pt x="340" y="121"/>
                  </a:cubicBezTo>
                  <a:cubicBezTo>
                    <a:pt x="340" y="106"/>
                    <a:pt x="336" y="93"/>
                    <a:pt x="323" y="84"/>
                  </a:cubicBezTo>
                  <a:cubicBezTo>
                    <a:pt x="322" y="83"/>
                    <a:pt x="321" y="82"/>
                    <a:pt x="319" y="81"/>
                  </a:cubicBezTo>
                  <a:cubicBezTo>
                    <a:pt x="309" y="71"/>
                    <a:pt x="296" y="69"/>
                    <a:pt x="284" y="66"/>
                  </a:cubicBezTo>
                  <a:cubicBezTo>
                    <a:pt x="281" y="66"/>
                    <a:pt x="278" y="66"/>
                    <a:pt x="276" y="66"/>
                  </a:cubicBezTo>
                  <a:cubicBezTo>
                    <a:pt x="267" y="68"/>
                    <a:pt x="258" y="70"/>
                    <a:pt x="249" y="72"/>
                  </a:cubicBezTo>
                  <a:cubicBezTo>
                    <a:pt x="243" y="74"/>
                    <a:pt x="236" y="75"/>
                    <a:pt x="230" y="80"/>
                  </a:cubicBezTo>
                  <a:cubicBezTo>
                    <a:pt x="227" y="84"/>
                    <a:pt x="221" y="82"/>
                    <a:pt x="218" y="79"/>
                  </a:cubicBezTo>
                  <a:cubicBezTo>
                    <a:pt x="214" y="76"/>
                    <a:pt x="214" y="72"/>
                    <a:pt x="218" y="67"/>
                  </a:cubicBezTo>
                  <a:cubicBezTo>
                    <a:pt x="222" y="63"/>
                    <a:pt x="222" y="59"/>
                    <a:pt x="222" y="54"/>
                  </a:cubicBezTo>
                  <a:cubicBezTo>
                    <a:pt x="222" y="49"/>
                    <a:pt x="222" y="44"/>
                    <a:pt x="222" y="39"/>
                  </a:cubicBezTo>
                  <a:cubicBezTo>
                    <a:pt x="222" y="35"/>
                    <a:pt x="220" y="31"/>
                    <a:pt x="217" y="29"/>
                  </a:cubicBezTo>
                  <a:cubicBezTo>
                    <a:pt x="206" y="22"/>
                    <a:pt x="195" y="15"/>
                    <a:pt x="180" y="17"/>
                  </a:cubicBezTo>
                  <a:cubicBezTo>
                    <a:pt x="179" y="17"/>
                    <a:pt x="177" y="17"/>
                    <a:pt x="175" y="17"/>
                  </a:cubicBezTo>
                  <a:cubicBezTo>
                    <a:pt x="165" y="15"/>
                    <a:pt x="157" y="20"/>
                    <a:pt x="149" y="26"/>
                  </a:cubicBezTo>
                  <a:cubicBezTo>
                    <a:pt x="143" y="30"/>
                    <a:pt x="140" y="35"/>
                    <a:pt x="136" y="41"/>
                  </a:cubicBezTo>
                  <a:cubicBezTo>
                    <a:pt x="133" y="46"/>
                    <a:pt x="132" y="51"/>
                    <a:pt x="133" y="57"/>
                  </a:cubicBezTo>
                  <a:cubicBezTo>
                    <a:pt x="134" y="62"/>
                    <a:pt x="136" y="68"/>
                    <a:pt x="142" y="71"/>
                  </a:cubicBezTo>
                  <a:cubicBezTo>
                    <a:pt x="144" y="72"/>
                    <a:pt x="145" y="75"/>
                    <a:pt x="147" y="77"/>
                  </a:cubicBezTo>
                  <a:cubicBezTo>
                    <a:pt x="143" y="80"/>
                    <a:pt x="140" y="82"/>
                    <a:pt x="137" y="84"/>
                  </a:cubicBezTo>
                  <a:cubicBezTo>
                    <a:pt x="132" y="82"/>
                    <a:pt x="128" y="79"/>
                    <a:pt x="124" y="77"/>
                  </a:cubicBezTo>
                  <a:cubicBezTo>
                    <a:pt x="119" y="74"/>
                    <a:pt x="115" y="72"/>
                    <a:pt x="111" y="69"/>
                  </a:cubicBezTo>
                  <a:cubicBezTo>
                    <a:pt x="107" y="67"/>
                    <a:pt x="103" y="64"/>
                    <a:pt x="97" y="64"/>
                  </a:cubicBezTo>
                  <a:cubicBezTo>
                    <a:pt x="92" y="64"/>
                    <a:pt x="87" y="59"/>
                    <a:pt x="82" y="61"/>
                  </a:cubicBezTo>
                  <a:cubicBezTo>
                    <a:pt x="75" y="64"/>
                    <a:pt x="74" y="70"/>
                    <a:pt x="71" y="74"/>
                  </a:cubicBezTo>
                  <a:cubicBezTo>
                    <a:pt x="63" y="84"/>
                    <a:pt x="63" y="94"/>
                    <a:pt x="68" y="105"/>
                  </a:cubicBezTo>
                  <a:cubicBezTo>
                    <a:pt x="69" y="108"/>
                    <a:pt x="72" y="111"/>
                    <a:pt x="74" y="113"/>
                  </a:cubicBezTo>
                  <a:cubicBezTo>
                    <a:pt x="78" y="118"/>
                    <a:pt x="75" y="125"/>
                    <a:pt x="69" y="126"/>
                  </a:cubicBezTo>
                  <a:cubicBezTo>
                    <a:pt x="66" y="127"/>
                    <a:pt x="63" y="127"/>
                    <a:pt x="60" y="127"/>
                  </a:cubicBezTo>
                  <a:cubicBezTo>
                    <a:pt x="53" y="127"/>
                    <a:pt x="45" y="126"/>
                    <a:pt x="38" y="127"/>
                  </a:cubicBezTo>
                  <a:cubicBezTo>
                    <a:pt x="27" y="128"/>
                    <a:pt x="20" y="135"/>
                    <a:pt x="20" y="146"/>
                  </a:cubicBezTo>
                  <a:cubicBezTo>
                    <a:pt x="20" y="151"/>
                    <a:pt x="20" y="157"/>
                    <a:pt x="20" y="162"/>
                  </a:cubicBezTo>
                  <a:cubicBezTo>
                    <a:pt x="22" y="164"/>
                    <a:pt x="24" y="166"/>
                    <a:pt x="25" y="169"/>
                  </a:cubicBezTo>
                  <a:cubicBezTo>
                    <a:pt x="30" y="179"/>
                    <a:pt x="40" y="183"/>
                    <a:pt x="50" y="186"/>
                  </a:cubicBezTo>
                  <a:cubicBezTo>
                    <a:pt x="69" y="192"/>
                    <a:pt x="89" y="193"/>
                    <a:pt x="109" y="193"/>
                  </a:cubicBezTo>
                  <a:cubicBezTo>
                    <a:pt x="116" y="193"/>
                    <a:pt x="123" y="192"/>
                    <a:pt x="129" y="187"/>
                  </a:cubicBezTo>
                  <a:cubicBezTo>
                    <a:pt x="137" y="180"/>
                    <a:pt x="145" y="175"/>
                    <a:pt x="154" y="169"/>
                  </a:cubicBezTo>
                  <a:cubicBezTo>
                    <a:pt x="156" y="167"/>
                    <a:pt x="158" y="166"/>
                    <a:pt x="161" y="165"/>
                  </a:cubicBezTo>
                  <a:cubicBezTo>
                    <a:pt x="162" y="168"/>
                    <a:pt x="163" y="170"/>
                    <a:pt x="164" y="172"/>
                  </a:cubicBezTo>
                  <a:cubicBezTo>
                    <a:pt x="165" y="177"/>
                    <a:pt x="167" y="182"/>
                    <a:pt x="171" y="186"/>
                  </a:cubicBezTo>
                  <a:cubicBezTo>
                    <a:pt x="172" y="187"/>
                    <a:pt x="173" y="190"/>
                    <a:pt x="174" y="192"/>
                  </a:cubicBezTo>
                  <a:cubicBezTo>
                    <a:pt x="180" y="203"/>
                    <a:pt x="190" y="210"/>
                    <a:pt x="203" y="210"/>
                  </a:cubicBezTo>
                  <a:cubicBezTo>
                    <a:pt x="212" y="210"/>
                    <a:pt x="220" y="210"/>
                    <a:pt x="229" y="210"/>
                  </a:cubicBezTo>
                  <a:cubicBezTo>
                    <a:pt x="233" y="210"/>
                    <a:pt x="237" y="210"/>
                    <a:pt x="239" y="208"/>
                  </a:cubicBezTo>
                  <a:cubicBezTo>
                    <a:pt x="246" y="204"/>
                    <a:pt x="253" y="201"/>
                    <a:pt x="260" y="199"/>
                  </a:cubicBezTo>
                  <a:cubicBezTo>
                    <a:pt x="266" y="197"/>
                    <a:pt x="271" y="194"/>
                    <a:pt x="276" y="191"/>
                  </a:cubicBezTo>
                  <a:cubicBezTo>
                    <a:pt x="283" y="187"/>
                    <a:pt x="289" y="181"/>
                    <a:pt x="288" y="172"/>
                  </a:cubicBezTo>
                  <a:cubicBezTo>
                    <a:pt x="288" y="169"/>
                    <a:pt x="288" y="167"/>
                    <a:pt x="288" y="165"/>
                  </a:cubicBezTo>
                  <a:close/>
                </a:path>
              </a:pathLst>
            </a:custGeom>
            <a:solidFill>
              <a:srgbClr val="452A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2057" name="组合 72"/>
          <p:cNvGrpSpPr>
            <a:grpSpLocks/>
          </p:cNvGrpSpPr>
          <p:nvPr/>
        </p:nvGrpSpPr>
        <p:grpSpPr bwMode="auto">
          <a:xfrm>
            <a:off x="7741444" y="1026319"/>
            <a:ext cx="957263" cy="1019175"/>
            <a:chOff x="6510338" y="2295525"/>
            <a:chExt cx="1276350" cy="1358900"/>
          </a:xfrm>
        </p:grpSpPr>
        <p:sp>
          <p:nvSpPr>
            <p:cNvPr id="2061" name="Freeform 58"/>
            <p:cNvSpPr>
              <a:spLocks noChangeArrowheads="1"/>
            </p:cNvSpPr>
            <p:nvPr/>
          </p:nvSpPr>
          <p:spPr bwMode="auto">
            <a:xfrm>
              <a:off x="6973888" y="2697163"/>
              <a:ext cx="461963" cy="500062"/>
            </a:xfrm>
            <a:custGeom>
              <a:avLst/>
              <a:gdLst>
                <a:gd name="T0" fmla="*/ 2147483647 w 164"/>
                <a:gd name="T1" fmla="*/ 2147483647 h 178"/>
                <a:gd name="T2" fmla="*/ 2147483647 w 164"/>
                <a:gd name="T3" fmla="*/ 2147483647 h 178"/>
                <a:gd name="T4" fmla="*/ 2147483647 w 164"/>
                <a:gd name="T5" fmla="*/ 2147483647 h 178"/>
                <a:gd name="T6" fmla="*/ 2147483647 w 164"/>
                <a:gd name="T7" fmla="*/ 2147483647 h 178"/>
                <a:gd name="T8" fmla="*/ 2147483647 w 164"/>
                <a:gd name="T9" fmla="*/ 2147483647 h 178"/>
                <a:gd name="T10" fmla="*/ 2147483647 w 164"/>
                <a:gd name="T11" fmla="*/ 2147483647 h 178"/>
                <a:gd name="T12" fmla="*/ 2147483647 w 164"/>
                <a:gd name="T13" fmla="*/ 2147483647 h 178"/>
                <a:gd name="T14" fmla="*/ 2147483647 w 164"/>
                <a:gd name="T15" fmla="*/ 2147483647 h 178"/>
                <a:gd name="T16" fmla="*/ 2147483647 w 164"/>
                <a:gd name="T17" fmla="*/ 2147483647 h 178"/>
                <a:gd name="T18" fmla="*/ 2147483647 w 164"/>
                <a:gd name="T19" fmla="*/ 2147483647 h 178"/>
                <a:gd name="T20" fmla="*/ 2147483647 w 164"/>
                <a:gd name="T21" fmla="*/ 2147483647 h 178"/>
                <a:gd name="T22" fmla="*/ 2147483647 w 164"/>
                <a:gd name="T23" fmla="*/ 2147483647 h 178"/>
                <a:gd name="T24" fmla="*/ 2147483647 w 164"/>
                <a:gd name="T25" fmla="*/ 2147483647 h 178"/>
                <a:gd name="T26" fmla="*/ 2147483647 w 164"/>
                <a:gd name="T27" fmla="*/ 2147483647 h 178"/>
                <a:gd name="T28" fmla="*/ 2147483647 w 164"/>
                <a:gd name="T29" fmla="*/ 2147483647 h 178"/>
                <a:gd name="T30" fmla="*/ 2147483647 w 164"/>
                <a:gd name="T31" fmla="*/ 2147483647 h 178"/>
                <a:gd name="T32" fmla="*/ 2147483647 w 164"/>
                <a:gd name="T33" fmla="*/ 2147483647 h 178"/>
                <a:gd name="T34" fmla="*/ 2147483647 w 164"/>
                <a:gd name="T35" fmla="*/ 2147483647 h 178"/>
                <a:gd name="T36" fmla="*/ 2147483647 w 164"/>
                <a:gd name="T37" fmla="*/ 2147483647 h 17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64" h="178">
                  <a:moveTo>
                    <a:pt x="49" y="15"/>
                  </a:moveTo>
                  <a:cubicBezTo>
                    <a:pt x="47" y="11"/>
                    <a:pt x="45" y="9"/>
                    <a:pt x="44" y="7"/>
                  </a:cubicBezTo>
                  <a:cubicBezTo>
                    <a:pt x="46" y="6"/>
                    <a:pt x="47" y="4"/>
                    <a:pt x="49" y="4"/>
                  </a:cubicBezTo>
                  <a:cubicBezTo>
                    <a:pt x="68" y="1"/>
                    <a:pt x="87" y="0"/>
                    <a:pt x="104" y="12"/>
                  </a:cubicBezTo>
                  <a:cubicBezTo>
                    <a:pt x="108" y="15"/>
                    <a:pt x="112" y="18"/>
                    <a:pt x="116" y="20"/>
                  </a:cubicBezTo>
                  <a:cubicBezTo>
                    <a:pt x="125" y="25"/>
                    <a:pt x="131" y="32"/>
                    <a:pt x="136" y="41"/>
                  </a:cubicBezTo>
                  <a:cubicBezTo>
                    <a:pt x="142" y="50"/>
                    <a:pt x="148" y="59"/>
                    <a:pt x="154" y="68"/>
                  </a:cubicBezTo>
                  <a:cubicBezTo>
                    <a:pt x="161" y="78"/>
                    <a:pt x="164" y="88"/>
                    <a:pt x="164" y="100"/>
                  </a:cubicBezTo>
                  <a:cubicBezTo>
                    <a:pt x="163" y="109"/>
                    <a:pt x="164" y="117"/>
                    <a:pt x="163" y="126"/>
                  </a:cubicBezTo>
                  <a:cubicBezTo>
                    <a:pt x="162" y="136"/>
                    <a:pt x="158" y="144"/>
                    <a:pt x="151" y="151"/>
                  </a:cubicBezTo>
                  <a:cubicBezTo>
                    <a:pt x="141" y="161"/>
                    <a:pt x="129" y="169"/>
                    <a:pt x="115" y="172"/>
                  </a:cubicBezTo>
                  <a:cubicBezTo>
                    <a:pt x="107" y="174"/>
                    <a:pt x="99" y="176"/>
                    <a:pt x="90" y="177"/>
                  </a:cubicBezTo>
                  <a:cubicBezTo>
                    <a:pt x="80" y="178"/>
                    <a:pt x="69" y="176"/>
                    <a:pt x="59" y="172"/>
                  </a:cubicBezTo>
                  <a:cubicBezTo>
                    <a:pt x="41" y="166"/>
                    <a:pt x="27" y="155"/>
                    <a:pt x="15" y="141"/>
                  </a:cubicBezTo>
                  <a:cubicBezTo>
                    <a:pt x="10" y="136"/>
                    <a:pt x="7" y="130"/>
                    <a:pt x="7" y="123"/>
                  </a:cubicBezTo>
                  <a:cubicBezTo>
                    <a:pt x="7" y="119"/>
                    <a:pt x="7" y="115"/>
                    <a:pt x="6" y="111"/>
                  </a:cubicBezTo>
                  <a:cubicBezTo>
                    <a:pt x="0" y="95"/>
                    <a:pt x="4" y="81"/>
                    <a:pt x="9" y="66"/>
                  </a:cubicBezTo>
                  <a:cubicBezTo>
                    <a:pt x="16" y="44"/>
                    <a:pt x="17" y="44"/>
                    <a:pt x="36" y="27"/>
                  </a:cubicBezTo>
                  <a:cubicBezTo>
                    <a:pt x="40" y="23"/>
                    <a:pt x="44" y="20"/>
                    <a:pt x="49" y="15"/>
                  </a:cubicBezTo>
                  <a:close/>
                </a:path>
              </a:pathLst>
            </a:custGeom>
            <a:solidFill>
              <a:srgbClr val="FFCC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062" name="Freeform 59"/>
            <p:cNvSpPr>
              <a:spLocks noEditPoints="1" noChangeArrowheads="1"/>
            </p:cNvSpPr>
            <p:nvPr/>
          </p:nvSpPr>
          <p:spPr bwMode="auto">
            <a:xfrm>
              <a:off x="6926263" y="2660650"/>
              <a:ext cx="560388" cy="588962"/>
            </a:xfrm>
            <a:custGeom>
              <a:avLst/>
              <a:gdLst>
                <a:gd name="T0" fmla="*/ 2147483647 w 199"/>
                <a:gd name="T1" fmla="*/ 2147483647 h 210"/>
                <a:gd name="T2" fmla="*/ 2147483647 w 199"/>
                <a:gd name="T3" fmla="*/ 2147483647 h 210"/>
                <a:gd name="T4" fmla="*/ 2147483647 w 199"/>
                <a:gd name="T5" fmla="*/ 2147483647 h 210"/>
                <a:gd name="T6" fmla="*/ 2147483647 w 199"/>
                <a:gd name="T7" fmla="*/ 2147483647 h 210"/>
                <a:gd name="T8" fmla="*/ 2147483647 w 199"/>
                <a:gd name="T9" fmla="*/ 2147483647 h 210"/>
                <a:gd name="T10" fmla="*/ 2147483647 w 199"/>
                <a:gd name="T11" fmla="*/ 2147483647 h 210"/>
                <a:gd name="T12" fmla="*/ 2147483647 w 199"/>
                <a:gd name="T13" fmla="*/ 2147483647 h 210"/>
                <a:gd name="T14" fmla="*/ 2147483647 w 199"/>
                <a:gd name="T15" fmla="*/ 2147483647 h 210"/>
                <a:gd name="T16" fmla="*/ 0 w 199"/>
                <a:gd name="T17" fmla="*/ 2147483647 h 210"/>
                <a:gd name="T18" fmla="*/ 2147483647 w 199"/>
                <a:gd name="T19" fmla="*/ 2147483647 h 210"/>
                <a:gd name="T20" fmla="*/ 2147483647 w 199"/>
                <a:gd name="T21" fmla="*/ 2147483647 h 210"/>
                <a:gd name="T22" fmla="*/ 2147483647 w 199"/>
                <a:gd name="T23" fmla="*/ 2147483647 h 210"/>
                <a:gd name="T24" fmla="*/ 2147483647 w 199"/>
                <a:gd name="T25" fmla="*/ 2147483647 h 210"/>
                <a:gd name="T26" fmla="*/ 2147483647 w 199"/>
                <a:gd name="T27" fmla="*/ 2147483647 h 210"/>
                <a:gd name="T28" fmla="*/ 2147483647 w 199"/>
                <a:gd name="T29" fmla="*/ 2147483647 h 210"/>
                <a:gd name="T30" fmla="*/ 2147483647 w 199"/>
                <a:gd name="T31" fmla="*/ 2147483647 h 210"/>
                <a:gd name="T32" fmla="*/ 2147483647 w 199"/>
                <a:gd name="T33" fmla="*/ 2147483647 h 210"/>
                <a:gd name="T34" fmla="*/ 2147483647 w 199"/>
                <a:gd name="T35" fmla="*/ 2147483647 h 210"/>
                <a:gd name="T36" fmla="*/ 2147483647 w 199"/>
                <a:gd name="T37" fmla="*/ 2147483647 h 210"/>
                <a:gd name="T38" fmla="*/ 2147483647 w 199"/>
                <a:gd name="T39" fmla="*/ 2147483647 h 210"/>
                <a:gd name="T40" fmla="*/ 2147483647 w 199"/>
                <a:gd name="T41" fmla="*/ 2147483647 h 210"/>
                <a:gd name="T42" fmla="*/ 2147483647 w 199"/>
                <a:gd name="T43" fmla="*/ 2147483647 h 210"/>
                <a:gd name="T44" fmla="*/ 2147483647 w 199"/>
                <a:gd name="T45" fmla="*/ 2147483647 h 210"/>
                <a:gd name="T46" fmla="*/ 2147483647 w 199"/>
                <a:gd name="T47" fmla="*/ 2147483647 h 210"/>
                <a:gd name="T48" fmla="*/ 2147483647 w 199"/>
                <a:gd name="T49" fmla="*/ 2147483647 h 210"/>
                <a:gd name="T50" fmla="*/ 2147483647 w 199"/>
                <a:gd name="T51" fmla="*/ 2147483647 h 210"/>
                <a:gd name="T52" fmla="*/ 2147483647 w 199"/>
                <a:gd name="T53" fmla="*/ 2147483647 h 210"/>
                <a:gd name="T54" fmla="*/ 2147483647 w 199"/>
                <a:gd name="T55" fmla="*/ 2147483647 h 210"/>
                <a:gd name="T56" fmla="*/ 2147483647 w 199"/>
                <a:gd name="T57" fmla="*/ 2147483647 h 210"/>
                <a:gd name="T58" fmla="*/ 2147483647 w 199"/>
                <a:gd name="T59" fmla="*/ 2147483647 h 210"/>
                <a:gd name="T60" fmla="*/ 2147483647 w 199"/>
                <a:gd name="T61" fmla="*/ 2147483647 h 210"/>
                <a:gd name="T62" fmla="*/ 2147483647 w 199"/>
                <a:gd name="T63" fmla="*/ 2147483647 h 210"/>
                <a:gd name="T64" fmla="*/ 2147483647 w 199"/>
                <a:gd name="T65" fmla="*/ 2147483647 h 210"/>
                <a:gd name="T66" fmla="*/ 2147483647 w 199"/>
                <a:gd name="T67" fmla="*/ 2147483647 h 210"/>
                <a:gd name="T68" fmla="*/ 2147483647 w 199"/>
                <a:gd name="T69" fmla="*/ 2147483647 h 210"/>
                <a:gd name="T70" fmla="*/ 2147483647 w 199"/>
                <a:gd name="T71" fmla="*/ 2147483647 h 210"/>
                <a:gd name="T72" fmla="*/ 2147483647 w 199"/>
                <a:gd name="T73" fmla="*/ 2147483647 h 210"/>
                <a:gd name="T74" fmla="*/ 2147483647 w 199"/>
                <a:gd name="T75" fmla="*/ 2147483647 h 2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99" h="210">
                  <a:moveTo>
                    <a:pt x="197" y="120"/>
                  </a:moveTo>
                  <a:cubicBezTo>
                    <a:pt x="197" y="134"/>
                    <a:pt x="199" y="146"/>
                    <a:pt x="194" y="157"/>
                  </a:cubicBezTo>
                  <a:cubicBezTo>
                    <a:pt x="192" y="161"/>
                    <a:pt x="191" y="166"/>
                    <a:pt x="187" y="170"/>
                  </a:cubicBezTo>
                  <a:cubicBezTo>
                    <a:pt x="174" y="185"/>
                    <a:pt x="159" y="197"/>
                    <a:pt x="139" y="202"/>
                  </a:cubicBezTo>
                  <a:cubicBezTo>
                    <a:pt x="130" y="204"/>
                    <a:pt x="121" y="207"/>
                    <a:pt x="112" y="208"/>
                  </a:cubicBezTo>
                  <a:cubicBezTo>
                    <a:pt x="96" y="210"/>
                    <a:pt x="80" y="208"/>
                    <a:pt x="64" y="202"/>
                  </a:cubicBezTo>
                  <a:cubicBezTo>
                    <a:pt x="43" y="194"/>
                    <a:pt x="29" y="180"/>
                    <a:pt x="14" y="164"/>
                  </a:cubicBezTo>
                  <a:cubicBezTo>
                    <a:pt x="11" y="161"/>
                    <a:pt x="9" y="158"/>
                    <a:pt x="7" y="154"/>
                  </a:cubicBezTo>
                  <a:cubicBezTo>
                    <a:pt x="3" y="138"/>
                    <a:pt x="0" y="122"/>
                    <a:pt x="0" y="106"/>
                  </a:cubicBezTo>
                  <a:cubicBezTo>
                    <a:pt x="0" y="87"/>
                    <a:pt x="8" y="68"/>
                    <a:pt x="16" y="51"/>
                  </a:cubicBezTo>
                  <a:cubicBezTo>
                    <a:pt x="17" y="48"/>
                    <a:pt x="18" y="46"/>
                    <a:pt x="20" y="45"/>
                  </a:cubicBezTo>
                  <a:cubicBezTo>
                    <a:pt x="26" y="39"/>
                    <a:pt x="34" y="34"/>
                    <a:pt x="38" y="27"/>
                  </a:cubicBezTo>
                  <a:cubicBezTo>
                    <a:pt x="43" y="21"/>
                    <a:pt x="48" y="16"/>
                    <a:pt x="54" y="11"/>
                  </a:cubicBezTo>
                  <a:cubicBezTo>
                    <a:pt x="61" y="6"/>
                    <a:pt x="68" y="3"/>
                    <a:pt x="76" y="3"/>
                  </a:cubicBezTo>
                  <a:cubicBezTo>
                    <a:pt x="98" y="0"/>
                    <a:pt x="117" y="5"/>
                    <a:pt x="136" y="18"/>
                  </a:cubicBezTo>
                  <a:cubicBezTo>
                    <a:pt x="149" y="27"/>
                    <a:pt x="161" y="36"/>
                    <a:pt x="169" y="50"/>
                  </a:cubicBezTo>
                  <a:cubicBezTo>
                    <a:pt x="173" y="58"/>
                    <a:pt x="178" y="65"/>
                    <a:pt x="183" y="71"/>
                  </a:cubicBezTo>
                  <a:cubicBezTo>
                    <a:pt x="193" y="84"/>
                    <a:pt x="197" y="98"/>
                    <a:pt x="197" y="114"/>
                  </a:cubicBezTo>
                  <a:cubicBezTo>
                    <a:pt x="196" y="117"/>
                    <a:pt x="197" y="120"/>
                    <a:pt x="197" y="120"/>
                  </a:cubicBezTo>
                  <a:close/>
                  <a:moveTo>
                    <a:pt x="66" y="28"/>
                  </a:moveTo>
                  <a:cubicBezTo>
                    <a:pt x="61" y="33"/>
                    <a:pt x="57" y="36"/>
                    <a:pt x="53" y="40"/>
                  </a:cubicBezTo>
                  <a:cubicBezTo>
                    <a:pt x="34" y="57"/>
                    <a:pt x="33" y="57"/>
                    <a:pt x="26" y="79"/>
                  </a:cubicBezTo>
                  <a:cubicBezTo>
                    <a:pt x="21" y="94"/>
                    <a:pt x="17" y="108"/>
                    <a:pt x="23" y="124"/>
                  </a:cubicBezTo>
                  <a:cubicBezTo>
                    <a:pt x="24" y="128"/>
                    <a:pt x="24" y="132"/>
                    <a:pt x="24" y="136"/>
                  </a:cubicBezTo>
                  <a:cubicBezTo>
                    <a:pt x="24" y="143"/>
                    <a:pt x="27" y="149"/>
                    <a:pt x="32" y="154"/>
                  </a:cubicBezTo>
                  <a:cubicBezTo>
                    <a:pt x="44" y="168"/>
                    <a:pt x="58" y="179"/>
                    <a:pt x="76" y="185"/>
                  </a:cubicBezTo>
                  <a:cubicBezTo>
                    <a:pt x="86" y="189"/>
                    <a:pt x="97" y="191"/>
                    <a:pt x="107" y="190"/>
                  </a:cubicBezTo>
                  <a:cubicBezTo>
                    <a:pt x="116" y="189"/>
                    <a:pt x="124" y="187"/>
                    <a:pt x="132" y="185"/>
                  </a:cubicBezTo>
                  <a:cubicBezTo>
                    <a:pt x="146" y="182"/>
                    <a:pt x="158" y="174"/>
                    <a:pt x="168" y="164"/>
                  </a:cubicBezTo>
                  <a:cubicBezTo>
                    <a:pt x="175" y="157"/>
                    <a:pt x="179" y="149"/>
                    <a:pt x="180" y="139"/>
                  </a:cubicBezTo>
                  <a:cubicBezTo>
                    <a:pt x="181" y="130"/>
                    <a:pt x="180" y="122"/>
                    <a:pt x="181" y="113"/>
                  </a:cubicBezTo>
                  <a:cubicBezTo>
                    <a:pt x="181" y="101"/>
                    <a:pt x="178" y="91"/>
                    <a:pt x="171" y="81"/>
                  </a:cubicBezTo>
                  <a:cubicBezTo>
                    <a:pt x="165" y="72"/>
                    <a:pt x="159" y="63"/>
                    <a:pt x="153" y="54"/>
                  </a:cubicBezTo>
                  <a:cubicBezTo>
                    <a:pt x="148" y="45"/>
                    <a:pt x="142" y="38"/>
                    <a:pt x="133" y="33"/>
                  </a:cubicBezTo>
                  <a:cubicBezTo>
                    <a:pt x="129" y="31"/>
                    <a:pt x="125" y="28"/>
                    <a:pt x="121" y="25"/>
                  </a:cubicBezTo>
                  <a:cubicBezTo>
                    <a:pt x="104" y="13"/>
                    <a:pt x="85" y="14"/>
                    <a:pt x="66" y="17"/>
                  </a:cubicBezTo>
                  <a:cubicBezTo>
                    <a:pt x="64" y="17"/>
                    <a:pt x="63" y="19"/>
                    <a:pt x="61" y="20"/>
                  </a:cubicBezTo>
                  <a:cubicBezTo>
                    <a:pt x="62" y="22"/>
                    <a:pt x="64" y="24"/>
                    <a:pt x="66" y="28"/>
                  </a:cubicBezTo>
                  <a:close/>
                </a:path>
              </a:pathLst>
            </a:custGeom>
            <a:solidFill>
              <a:srgbClr val="221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063" name="Freeform 60"/>
            <p:cNvSpPr>
              <a:spLocks noChangeArrowheads="1"/>
            </p:cNvSpPr>
            <p:nvPr/>
          </p:nvSpPr>
          <p:spPr bwMode="auto">
            <a:xfrm>
              <a:off x="6537325" y="3175000"/>
              <a:ext cx="247650" cy="120650"/>
            </a:xfrm>
            <a:custGeom>
              <a:avLst/>
              <a:gdLst>
                <a:gd name="T0" fmla="*/ 2147483647 w 88"/>
                <a:gd name="T1" fmla="*/ 2147483647 h 43"/>
                <a:gd name="T2" fmla="*/ 2147483647 w 88"/>
                <a:gd name="T3" fmla="*/ 2147483647 h 43"/>
                <a:gd name="T4" fmla="*/ 2147483647 w 88"/>
                <a:gd name="T5" fmla="*/ 2147483647 h 43"/>
                <a:gd name="T6" fmla="*/ 2147483647 w 88"/>
                <a:gd name="T7" fmla="*/ 2147483647 h 43"/>
                <a:gd name="T8" fmla="*/ 2147483647 w 88"/>
                <a:gd name="T9" fmla="*/ 2147483647 h 43"/>
                <a:gd name="T10" fmla="*/ 2147483647 w 88"/>
                <a:gd name="T11" fmla="*/ 2147483647 h 43"/>
                <a:gd name="T12" fmla="*/ 2147483647 w 88"/>
                <a:gd name="T13" fmla="*/ 2147483647 h 43"/>
                <a:gd name="T14" fmla="*/ 2147483647 w 88"/>
                <a:gd name="T15" fmla="*/ 2147483647 h 43"/>
                <a:gd name="T16" fmla="*/ 2147483647 w 88"/>
                <a:gd name="T17" fmla="*/ 2147483647 h 43"/>
                <a:gd name="T18" fmla="*/ 2147483647 w 88"/>
                <a:gd name="T19" fmla="*/ 2147483647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8" h="43">
                  <a:moveTo>
                    <a:pt x="19" y="43"/>
                  </a:moveTo>
                  <a:cubicBezTo>
                    <a:pt x="15" y="42"/>
                    <a:pt x="12" y="41"/>
                    <a:pt x="9" y="41"/>
                  </a:cubicBezTo>
                  <a:cubicBezTo>
                    <a:pt x="3" y="38"/>
                    <a:pt x="0" y="30"/>
                    <a:pt x="4" y="24"/>
                  </a:cubicBezTo>
                  <a:cubicBezTo>
                    <a:pt x="6" y="22"/>
                    <a:pt x="10" y="20"/>
                    <a:pt x="12" y="21"/>
                  </a:cubicBezTo>
                  <a:cubicBezTo>
                    <a:pt x="26" y="26"/>
                    <a:pt x="38" y="20"/>
                    <a:pt x="48" y="12"/>
                  </a:cubicBezTo>
                  <a:cubicBezTo>
                    <a:pt x="57" y="5"/>
                    <a:pt x="67" y="2"/>
                    <a:pt x="78" y="1"/>
                  </a:cubicBezTo>
                  <a:cubicBezTo>
                    <a:pt x="85" y="0"/>
                    <a:pt x="88" y="6"/>
                    <a:pt x="86" y="12"/>
                  </a:cubicBezTo>
                  <a:cubicBezTo>
                    <a:pt x="84" y="16"/>
                    <a:pt x="81" y="19"/>
                    <a:pt x="76" y="19"/>
                  </a:cubicBezTo>
                  <a:cubicBezTo>
                    <a:pt x="68" y="21"/>
                    <a:pt x="60" y="26"/>
                    <a:pt x="54" y="31"/>
                  </a:cubicBezTo>
                  <a:cubicBezTo>
                    <a:pt x="43" y="39"/>
                    <a:pt x="31" y="39"/>
                    <a:pt x="19" y="43"/>
                  </a:cubicBezTo>
                  <a:close/>
                </a:path>
              </a:pathLst>
            </a:custGeom>
            <a:solidFill>
              <a:srgbClr val="221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064" name="Freeform 61"/>
            <p:cNvSpPr>
              <a:spLocks noChangeArrowheads="1"/>
            </p:cNvSpPr>
            <p:nvPr/>
          </p:nvSpPr>
          <p:spPr bwMode="auto">
            <a:xfrm>
              <a:off x="7005638" y="2295525"/>
              <a:ext cx="95250" cy="233362"/>
            </a:xfrm>
            <a:custGeom>
              <a:avLst/>
              <a:gdLst>
                <a:gd name="T0" fmla="*/ 2147483647 w 34"/>
                <a:gd name="T1" fmla="*/ 2147483647 h 83"/>
                <a:gd name="T2" fmla="*/ 2147483647 w 34"/>
                <a:gd name="T3" fmla="*/ 2147483647 h 83"/>
                <a:gd name="T4" fmla="*/ 2147483647 w 34"/>
                <a:gd name="T5" fmla="*/ 2147483647 h 83"/>
                <a:gd name="T6" fmla="*/ 2147483647 w 34"/>
                <a:gd name="T7" fmla="*/ 2147483647 h 83"/>
                <a:gd name="T8" fmla="*/ 2147483647 w 34"/>
                <a:gd name="T9" fmla="*/ 2147483647 h 83"/>
                <a:gd name="T10" fmla="*/ 2147483647 w 34"/>
                <a:gd name="T11" fmla="*/ 2147483647 h 83"/>
                <a:gd name="T12" fmla="*/ 2147483647 w 34"/>
                <a:gd name="T13" fmla="*/ 2147483647 h 83"/>
                <a:gd name="T14" fmla="*/ 2147483647 w 34"/>
                <a:gd name="T15" fmla="*/ 2147483647 h 83"/>
                <a:gd name="T16" fmla="*/ 2147483647 w 34"/>
                <a:gd name="T17" fmla="*/ 2147483647 h 83"/>
                <a:gd name="T18" fmla="*/ 2147483647 w 34"/>
                <a:gd name="T19" fmla="*/ 2147483647 h 83"/>
                <a:gd name="T20" fmla="*/ 2147483647 w 34"/>
                <a:gd name="T21" fmla="*/ 2147483647 h 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" h="83">
                  <a:moveTo>
                    <a:pt x="13" y="79"/>
                  </a:moveTo>
                  <a:cubicBezTo>
                    <a:pt x="5" y="64"/>
                    <a:pt x="3" y="48"/>
                    <a:pt x="4" y="32"/>
                  </a:cubicBezTo>
                  <a:cubicBezTo>
                    <a:pt x="4" y="26"/>
                    <a:pt x="3" y="21"/>
                    <a:pt x="2" y="16"/>
                  </a:cubicBezTo>
                  <a:cubicBezTo>
                    <a:pt x="2" y="13"/>
                    <a:pt x="1" y="11"/>
                    <a:pt x="1" y="9"/>
                  </a:cubicBezTo>
                  <a:cubicBezTo>
                    <a:pt x="0" y="5"/>
                    <a:pt x="2" y="1"/>
                    <a:pt x="6" y="1"/>
                  </a:cubicBezTo>
                  <a:cubicBezTo>
                    <a:pt x="9" y="0"/>
                    <a:pt x="12" y="2"/>
                    <a:pt x="14" y="3"/>
                  </a:cubicBezTo>
                  <a:cubicBezTo>
                    <a:pt x="19" y="8"/>
                    <a:pt x="22" y="14"/>
                    <a:pt x="22" y="21"/>
                  </a:cubicBezTo>
                  <a:cubicBezTo>
                    <a:pt x="22" y="24"/>
                    <a:pt x="23" y="27"/>
                    <a:pt x="22" y="30"/>
                  </a:cubicBezTo>
                  <a:cubicBezTo>
                    <a:pt x="21" y="44"/>
                    <a:pt x="24" y="57"/>
                    <a:pt x="31" y="70"/>
                  </a:cubicBezTo>
                  <a:cubicBezTo>
                    <a:pt x="34" y="75"/>
                    <a:pt x="32" y="79"/>
                    <a:pt x="26" y="81"/>
                  </a:cubicBezTo>
                  <a:cubicBezTo>
                    <a:pt x="21" y="83"/>
                    <a:pt x="17" y="82"/>
                    <a:pt x="13" y="79"/>
                  </a:cubicBezTo>
                  <a:close/>
                </a:path>
              </a:pathLst>
            </a:custGeom>
            <a:solidFill>
              <a:srgbClr val="221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065" name="Freeform 62"/>
            <p:cNvSpPr>
              <a:spLocks noChangeArrowheads="1"/>
            </p:cNvSpPr>
            <p:nvPr/>
          </p:nvSpPr>
          <p:spPr bwMode="auto">
            <a:xfrm>
              <a:off x="6510338" y="2725738"/>
              <a:ext cx="241300" cy="85725"/>
            </a:xfrm>
            <a:custGeom>
              <a:avLst/>
              <a:gdLst>
                <a:gd name="T0" fmla="*/ 2147483647 w 86"/>
                <a:gd name="T1" fmla="*/ 2147483647 h 31"/>
                <a:gd name="T2" fmla="*/ 2147483647 w 86"/>
                <a:gd name="T3" fmla="*/ 2147483647 h 31"/>
                <a:gd name="T4" fmla="*/ 0 w 86"/>
                <a:gd name="T5" fmla="*/ 2147483647 h 31"/>
                <a:gd name="T6" fmla="*/ 2147483647 w 86"/>
                <a:gd name="T7" fmla="*/ 2147483647 h 31"/>
                <a:gd name="T8" fmla="*/ 2147483647 w 86"/>
                <a:gd name="T9" fmla="*/ 2147483647 h 31"/>
                <a:gd name="T10" fmla="*/ 2147483647 w 86"/>
                <a:gd name="T11" fmla="*/ 2147483647 h 31"/>
                <a:gd name="T12" fmla="*/ 2147483647 w 86"/>
                <a:gd name="T13" fmla="*/ 2147483647 h 31"/>
                <a:gd name="T14" fmla="*/ 2147483647 w 86"/>
                <a:gd name="T15" fmla="*/ 2147483647 h 31"/>
                <a:gd name="T16" fmla="*/ 2147483647 w 86"/>
                <a:gd name="T17" fmla="*/ 2147483647 h 31"/>
                <a:gd name="T18" fmla="*/ 2147483647 w 86"/>
                <a:gd name="T19" fmla="*/ 2147483647 h 31"/>
                <a:gd name="T20" fmla="*/ 2147483647 w 86"/>
                <a:gd name="T21" fmla="*/ 2147483647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6" h="31">
                  <a:moveTo>
                    <a:pt x="56" y="28"/>
                  </a:moveTo>
                  <a:cubicBezTo>
                    <a:pt x="37" y="31"/>
                    <a:pt x="21" y="20"/>
                    <a:pt x="4" y="14"/>
                  </a:cubicBezTo>
                  <a:cubicBezTo>
                    <a:pt x="2" y="13"/>
                    <a:pt x="0" y="9"/>
                    <a:pt x="0" y="7"/>
                  </a:cubicBezTo>
                  <a:cubicBezTo>
                    <a:pt x="1" y="5"/>
                    <a:pt x="4" y="2"/>
                    <a:pt x="6" y="1"/>
                  </a:cubicBezTo>
                  <a:cubicBezTo>
                    <a:pt x="8" y="0"/>
                    <a:pt x="11" y="0"/>
                    <a:pt x="13" y="1"/>
                  </a:cubicBezTo>
                  <a:cubicBezTo>
                    <a:pt x="17" y="1"/>
                    <a:pt x="22" y="2"/>
                    <a:pt x="25" y="4"/>
                  </a:cubicBezTo>
                  <a:cubicBezTo>
                    <a:pt x="37" y="10"/>
                    <a:pt x="50" y="10"/>
                    <a:pt x="62" y="10"/>
                  </a:cubicBezTo>
                  <a:cubicBezTo>
                    <a:pt x="68" y="10"/>
                    <a:pt x="73" y="11"/>
                    <a:pt x="78" y="11"/>
                  </a:cubicBezTo>
                  <a:cubicBezTo>
                    <a:pt x="82" y="12"/>
                    <a:pt x="86" y="17"/>
                    <a:pt x="85" y="19"/>
                  </a:cubicBezTo>
                  <a:cubicBezTo>
                    <a:pt x="83" y="22"/>
                    <a:pt x="81" y="25"/>
                    <a:pt x="79" y="25"/>
                  </a:cubicBezTo>
                  <a:cubicBezTo>
                    <a:pt x="71" y="27"/>
                    <a:pt x="64" y="28"/>
                    <a:pt x="56" y="28"/>
                  </a:cubicBezTo>
                  <a:close/>
                </a:path>
              </a:pathLst>
            </a:custGeom>
            <a:solidFill>
              <a:srgbClr val="221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066" name="Freeform 63"/>
            <p:cNvSpPr>
              <a:spLocks noChangeArrowheads="1"/>
            </p:cNvSpPr>
            <p:nvPr/>
          </p:nvSpPr>
          <p:spPr bwMode="auto">
            <a:xfrm>
              <a:off x="7323138" y="2376488"/>
              <a:ext cx="101600" cy="180975"/>
            </a:xfrm>
            <a:custGeom>
              <a:avLst/>
              <a:gdLst>
                <a:gd name="T0" fmla="*/ 2147483647 w 36"/>
                <a:gd name="T1" fmla="*/ 2147483647 h 64"/>
                <a:gd name="T2" fmla="*/ 2147483647 w 36"/>
                <a:gd name="T3" fmla="*/ 2147483647 h 64"/>
                <a:gd name="T4" fmla="*/ 2147483647 w 36"/>
                <a:gd name="T5" fmla="*/ 2147483647 h 64"/>
                <a:gd name="T6" fmla="*/ 2147483647 w 36"/>
                <a:gd name="T7" fmla="*/ 2147483647 h 64"/>
                <a:gd name="T8" fmla="*/ 2147483647 w 36"/>
                <a:gd name="T9" fmla="*/ 2147483647 h 64"/>
                <a:gd name="T10" fmla="*/ 2147483647 w 36"/>
                <a:gd name="T11" fmla="*/ 2147483647 h 64"/>
                <a:gd name="T12" fmla="*/ 2147483647 w 36"/>
                <a:gd name="T13" fmla="*/ 2147483647 h 64"/>
                <a:gd name="T14" fmla="*/ 2147483647 w 36"/>
                <a:gd name="T15" fmla="*/ 2147483647 h 64"/>
                <a:gd name="T16" fmla="*/ 2147483647 w 36"/>
                <a:gd name="T17" fmla="*/ 2147483647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6" h="64">
                  <a:moveTo>
                    <a:pt x="36" y="19"/>
                  </a:moveTo>
                  <a:cubicBezTo>
                    <a:pt x="31" y="35"/>
                    <a:pt x="25" y="49"/>
                    <a:pt x="14" y="61"/>
                  </a:cubicBezTo>
                  <a:cubicBezTo>
                    <a:pt x="11" y="64"/>
                    <a:pt x="4" y="63"/>
                    <a:pt x="2" y="58"/>
                  </a:cubicBezTo>
                  <a:cubicBezTo>
                    <a:pt x="1" y="55"/>
                    <a:pt x="0" y="51"/>
                    <a:pt x="1" y="48"/>
                  </a:cubicBezTo>
                  <a:cubicBezTo>
                    <a:pt x="2" y="43"/>
                    <a:pt x="5" y="39"/>
                    <a:pt x="7" y="35"/>
                  </a:cubicBezTo>
                  <a:cubicBezTo>
                    <a:pt x="11" y="26"/>
                    <a:pt x="17" y="17"/>
                    <a:pt x="18" y="7"/>
                  </a:cubicBezTo>
                  <a:cubicBezTo>
                    <a:pt x="19" y="3"/>
                    <a:pt x="22" y="0"/>
                    <a:pt x="26" y="1"/>
                  </a:cubicBezTo>
                  <a:cubicBezTo>
                    <a:pt x="29" y="1"/>
                    <a:pt x="32" y="4"/>
                    <a:pt x="33" y="6"/>
                  </a:cubicBezTo>
                  <a:cubicBezTo>
                    <a:pt x="34" y="10"/>
                    <a:pt x="35" y="15"/>
                    <a:pt x="36" y="19"/>
                  </a:cubicBezTo>
                  <a:close/>
                </a:path>
              </a:pathLst>
            </a:custGeom>
            <a:solidFill>
              <a:srgbClr val="221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067" name="Freeform 64"/>
            <p:cNvSpPr>
              <a:spLocks noChangeArrowheads="1"/>
            </p:cNvSpPr>
            <p:nvPr/>
          </p:nvSpPr>
          <p:spPr bwMode="auto">
            <a:xfrm>
              <a:off x="7607300" y="2755900"/>
              <a:ext cx="179388" cy="92075"/>
            </a:xfrm>
            <a:custGeom>
              <a:avLst/>
              <a:gdLst>
                <a:gd name="T0" fmla="*/ 2147483647 w 64"/>
                <a:gd name="T1" fmla="*/ 2147483647 h 33"/>
                <a:gd name="T2" fmla="*/ 2147483647 w 64"/>
                <a:gd name="T3" fmla="*/ 2147483647 h 33"/>
                <a:gd name="T4" fmla="*/ 2147483647 w 64"/>
                <a:gd name="T5" fmla="*/ 2147483647 h 33"/>
                <a:gd name="T6" fmla="*/ 2147483647 w 64"/>
                <a:gd name="T7" fmla="*/ 2147483647 h 33"/>
                <a:gd name="T8" fmla="*/ 2147483647 w 64"/>
                <a:gd name="T9" fmla="*/ 2147483647 h 33"/>
                <a:gd name="T10" fmla="*/ 2147483647 w 64"/>
                <a:gd name="T11" fmla="*/ 2147483647 h 33"/>
                <a:gd name="T12" fmla="*/ 2147483647 w 64"/>
                <a:gd name="T13" fmla="*/ 2147483647 h 33"/>
                <a:gd name="T14" fmla="*/ 2147483647 w 64"/>
                <a:gd name="T15" fmla="*/ 2147483647 h 33"/>
                <a:gd name="T16" fmla="*/ 2147483647 w 64"/>
                <a:gd name="T17" fmla="*/ 2147483647 h 33"/>
                <a:gd name="T18" fmla="*/ 2147483647 w 64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4" h="33">
                  <a:moveTo>
                    <a:pt x="18" y="33"/>
                  </a:moveTo>
                  <a:cubicBezTo>
                    <a:pt x="14" y="32"/>
                    <a:pt x="10" y="32"/>
                    <a:pt x="6" y="30"/>
                  </a:cubicBezTo>
                  <a:cubicBezTo>
                    <a:pt x="3" y="29"/>
                    <a:pt x="0" y="27"/>
                    <a:pt x="1" y="23"/>
                  </a:cubicBezTo>
                  <a:cubicBezTo>
                    <a:pt x="2" y="21"/>
                    <a:pt x="4" y="18"/>
                    <a:pt x="6" y="18"/>
                  </a:cubicBezTo>
                  <a:cubicBezTo>
                    <a:pt x="20" y="16"/>
                    <a:pt x="32" y="8"/>
                    <a:pt x="45" y="2"/>
                  </a:cubicBezTo>
                  <a:cubicBezTo>
                    <a:pt x="49" y="0"/>
                    <a:pt x="53" y="0"/>
                    <a:pt x="57" y="1"/>
                  </a:cubicBezTo>
                  <a:cubicBezTo>
                    <a:pt x="62" y="2"/>
                    <a:pt x="64" y="10"/>
                    <a:pt x="60" y="13"/>
                  </a:cubicBezTo>
                  <a:cubicBezTo>
                    <a:pt x="57" y="15"/>
                    <a:pt x="54" y="17"/>
                    <a:pt x="51" y="19"/>
                  </a:cubicBezTo>
                  <a:cubicBezTo>
                    <a:pt x="43" y="22"/>
                    <a:pt x="36" y="26"/>
                    <a:pt x="28" y="30"/>
                  </a:cubicBezTo>
                  <a:cubicBezTo>
                    <a:pt x="25" y="31"/>
                    <a:pt x="22" y="32"/>
                    <a:pt x="18" y="33"/>
                  </a:cubicBezTo>
                  <a:close/>
                </a:path>
              </a:pathLst>
            </a:custGeom>
            <a:solidFill>
              <a:srgbClr val="221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068" name="Freeform 65"/>
            <p:cNvSpPr>
              <a:spLocks noChangeArrowheads="1"/>
            </p:cNvSpPr>
            <p:nvPr/>
          </p:nvSpPr>
          <p:spPr bwMode="auto">
            <a:xfrm>
              <a:off x="7064375" y="3497263"/>
              <a:ext cx="79375" cy="157162"/>
            </a:xfrm>
            <a:custGeom>
              <a:avLst/>
              <a:gdLst>
                <a:gd name="T0" fmla="*/ 2147483647 w 28"/>
                <a:gd name="T1" fmla="*/ 2147483647 h 56"/>
                <a:gd name="T2" fmla="*/ 2147483647 w 28"/>
                <a:gd name="T3" fmla="*/ 2147483647 h 56"/>
                <a:gd name="T4" fmla="*/ 2147483647 w 28"/>
                <a:gd name="T5" fmla="*/ 2147483647 h 56"/>
                <a:gd name="T6" fmla="*/ 2147483647 w 28"/>
                <a:gd name="T7" fmla="*/ 2147483647 h 56"/>
                <a:gd name="T8" fmla="*/ 2147483647 w 28"/>
                <a:gd name="T9" fmla="*/ 2147483647 h 56"/>
                <a:gd name="T10" fmla="*/ 2147483647 w 28"/>
                <a:gd name="T11" fmla="*/ 2147483647 h 56"/>
                <a:gd name="T12" fmla="*/ 2147483647 w 28"/>
                <a:gd name="T13" fmla="*/ 2147483647 h 56"/>
                <a:gd name="T14" fmla="*/ 2147483647 w 28"/>
                <a:gd name="T15" fmla="*/ 2147483647 h 56"/>
                <a:gd name="T16" fmla="*/ 2147483647 w 28"/>
                <a:gd name="T17" fmla="*/ 2147483647 h 56"/>
                <a:gd name="T18" fmla="*/ 2147483647 w 28"/>
                <a:gd name="T19" fmla="*/ 2147483647 h 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" h="56">
                  <a:moveTo>
                    <a:pt x="28" y="15"/>
                  </a:moveTo>
                  <a:cubicBezTo>
                    <a:pt x="28" y="17"/>
                    <a:pt x="28" y="18"/>
                    <a:pt x="28" y="19"/>
                  </a:cubicBezTo>
                  <a:cubicBezTo>
                    <a:pt x="26" y="29"/>
                    <a:pt x="25" y="39"/>
                    <a:pt x="23" y="49"/>
                  </a:cubicBezTo>
                  <a:cubicBezTo>
                    <a:pt x="23" y="53"/>
                    <a:pt x="20" y="56"/>
                    <a:pt x="16" y="56"/>
                  </a:cubicBezTo>
                  <a:cubicBezTo>
                    <a:pt x="13" y="56"/>
                    <a:pt x="8" y="55"/>
                    <a:pt x="6" y="53"/>
                  </a:cubicBezTo>
                  <a:cubicBezTo>
                    <a:pt x="3" y="48"/>
                    <a:pt x="0" y="43"/>
                    <a:pt x="3" y="36"/>
                  </a:cubicBezTo>
                  <a:cubicBezTo>
                    <a:pt x="7" y="26"/>
                    <a:pt x="10" y="16"/>
                    <a:pt x="14" y="6"/>
                  </a:cubicBezTo>
                  <a:cubicBezTo>
                    <a:pt x="15" y="3"/>
                    <a:pt x="18" y="1"/>
                    <a:pt x="20" y="1"/>
                  </a:cubicBezTo>
                  <a:cubicBezTo>
                    <a:pt x="24" y="0"/>
                    <a:pt x="26" y="3"/>
                    <a:pt x="26" y="7"/>
                  </a:cubicBezTo>
                  <a:cubicBezTo>
                    <a:pt x="27" y="9"/>
                    <a:pt x="27" y="12"/>
                    <a:pt x="28" y="15"/>
                  </a:cubicBezTo>
                  <a:close/>
                </a:path>
              </a:pathLst>
            </a:custGeom>
            <a:solidFill>
              <a:srgbClr val="221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069" name="Freeform 66"/>
            <p:cNvSpPr>
              <a:spLocks noChangeArrowheads="1"/>
            </p:cNvSpPr>
            <p:nvPr/>
          </p:nvSpPr>
          <p:spPr bwMode="auto">
            <a:xfrm>
              <a:off x="7345363" y="3467100"/>
              <a:ext cx="112713" cy="122237"/>
            </a:xfrm>
            <a:custGeom>
              <a:avLst/>
              <a:gdLst>
                <a:gd name="T0" fmla="*/ 0 w 40"/>
                <a:gd name="T1" fmla="*/ 2147483647 h 44"/>
                <a:gd name="T2" fmla="*/ 2147483647 w 40"/>
                <a:gd name="T3" fmla="*/ 2147483647 h 44"/>
                <a:gd name="T4" fmla="*/ 2147483647 w 40"/>
                <a:gd name="T5" fmla="*/ 2147483647 h 44"/>
                <a:gd name="T6" fmla="*/ 2147483647 w 40"/>
                <a:gd name="T7" fmla="*/ 2147483647 h 44"/>
                <a:gd name="T8" fmla="*/ 2147483647 w 40"/>
                <a:gd name="T9" fmla="*/ 2147483647 h 44"/>
                <a:gd name="T10" fmla="*/ 2147483647 w 40"/>
                <a:gd name="T11" fmla="*/ 2147483647 h 44"/>
                <a:gd name="T12" fmla="*/ 2147483647 w 40"/>
                <a:gd name="T13" fmla="*/ 2147483647 h 44"/>
                <a:gd name="T14" fmla="*/ 0 w 40"/>
                <a:gd name="T15" fmla="*/ 2147483647 h 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0" h="44">
                  <a:moveTo>
                    <a:pt x="0" y="10"/>
                  </a:moveTo>
                  <a:cubicBezTo>
                    <a:pt x="9" y="1"/>
                    <a:pt x="17" y="0"/>
                    <a:pt x="23" y="10"/>
                  </a:cubicBezTo>
                  <a:cubicBezTo>
                    <a:pt x="27" y="17"/>
                    <a:pt x="32" y="24"/>
                    <a:pt x="38" y="30"/>
                  </a:cubicBezTo>
                  <a:cubicBezTo>
                    <a:pt x="39" y="32"/>
                    <a:pt x="40" y="34"/>
                    <a:pt x="40" y="35"/>
                  </a:cubicBezTo>
                  <a:cubicBezTo>
                    <a:pt x="39" y="38"/>
                    <a:pt x="38" y="41"/>
                    <a:pt x="36" y="43"/>
                  </a:cubicBezTo>
                  <a:cubicBezTo>
                    <a:pt x="35" y="44"/>
                    <a:pt x="31" y="44"/>
                    <a:pt x="30" y="43"/>
                  </a:cubicBezTo>
                  <a:cubicBezTo>
                    <a:pt x="24" y="39"/>
                    <a:pt x="18" y="34"/>
                    <a:pt x="14" y="29"/>
                  </a:cubicBezTo>
                  <a:cubicBezTo>
                    <a:pt x="8" y="23"/>
                    <a:pt x="4" y="17"/>
                    <a:pt x="0" y="10"/>
                  </a:cubicBezTo>
                  <a:close/>
                </a:path>
              </a:pathLst>
            </a:custGeom>
            <a:solidFill>
              <a:srgbClr val="221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070" name="Freeform 67"/>
            <p:cNvSpPr>
              <a:spLocks noChangeArrowheads="1"/>
            </p:cNvSpPr>
            <p:nvPr/>
          </p:nvSpPr>
          <p:spPr bwMode="auto">
            <a:xfrm>
              <a:off x="7562850" y="3230563"/>
              <a:ext cx="128588" cy="101600"/>
            </a:xfrm>
            <a:custGeom>
              <a:avLst/>
              <a:gdLst>
                <a:gd name="T0" fmla="*/ 2147483647 w 46"/>
                <a:gd name="T1" fmla="*/ 2147483647 h 36"/>
                <a:gd name="T2" fmla="*/ 2147483647 w 46"/>
                <a:gd name="T3" fmla="*/ 2147483647 h 36"/>
                <a:gd name="T4" fmla="*/ 2147483647 w 46"/>
                <a:gd name="T5" fmla="*/ 2147483647 h 36"/>
                <a:gd name="T6" fmla="*/ 2147483647 w 46"/>
                <a:gd name="T7" fmla="*/ 2147483647 h 36"/>
                <a:gd name="T8" fmla="*/ 2147483647 w 46"/>
                <a:gd name="T9" fmla="*/ 2147483647 h 36"/>
                <a:gd name="T10" fmla="*/ 2147483647 w 46"/>
                <a:gd name="T11" fmla="*/ 2147483647 h 36"/>
                <a:gd name="T12" fmla="*/ 2147483647 w 46"/>
                <a:gd name="T13" fmla="*/ 0 h 36"/>
                <a:gd name="T14" fmla="*/ 2147483647 w 46"/>
                <a:gd name="T15" fmla="*/ 2147483647 h 36"/>
                <a:gd name="T16" fmla="*/ 2147483647 w 46"/>
                <a:gd name="T17" fmla="*/ 2147483647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6" h="36">
                  <a:moveTo>
                    <a:pt x="46" y="28"/>
                  </a:moveTo>
                  <a:cubicBezTo>
                    <a:pt x="46" y="32"/>
                    <a:pt x="42" y="36"/>
                    <a:pt x="38" y="36"/>
                  </a:cubicBezTo>
                  <a:cubicBezTo>
                    <a:pt x="35" y="35"/>
                    <a:pt x="33" y="35"/>
                    <a:pt x="31" y="33"/>
                  </a:cubicBezTo>
                  <a:cubicBezTo>
                    <a:pt x="24" y="26"/>
                    <a:pt x="15" y="21"/>
                    <a:pt x="7" y="15"/>
                  </a:cubicBezTo>
                  <a:cubicBezTo>
                    <a:pt x="5" y="14"/>
                    <a:pt x="3" y="12"/>
                    <a:pt x="2" y="10"/>
                  </a:cubicBezTo>
                  <a:cubicBezTo>
                    <a:pt x="0" y="8"/>
                    <a:pt x="2" y="3"/>
                    <a:pt x="4" y="2"/>
                  </a:cubicBezTo>
                  <a:cubicBezTo>
                    <a:pt x="6" y="1"/>
                    <a:pt x="9" y="0"/>
                    <a:pt x="11" y="0"/>
                  </a:cubicBezTo>
                  <a:cubicBezTo>
                    <a:pt x="26" y="3"/>
                    <a:pt x="37" y="12"/>
                    <a:pt x="45" y="24"/>
                  </a:cubicBezTo>
                  <a:cubicBezTo>
                    <a:pt x="45" y="25"/>
                    <a:pt x="45" y="27"/>
                    <a:pt x="46" y="28"/>
                  </a:cubicBezTo>
                  <a:close/>
                </a:path>
              </a:pathLst>
            </a:custGeom>
            <a:solidFill>
              <a:srgbClr val="221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2058" name="组合 167"/>
          <p:cNvGrpSpPr>
            <a:grpSpLocks/>
          </p:cNvGrpSpPr>
          <p:nvPr/>
        </p:nvGrpSpPr>
        <p:grpSpPr bwMode="auto">
          <a:xfrm>
            <a:off x="5450682" y="4887516"/>
            <a:ext cx="831056" cy="257175"/>
            <a:chOff x="10836275" y="6192838"/>
            <a:chExt cx="1108076" cy="342900"/>
          </a:xfrm>
        </p:grpSpPr>
        <p:sp>
          <p:nvSpPr>
            <p:cNvPr id="2059" name="Freeform 150"/>
            <p:cNvSpPr>
              <a:spLocks noEditPoints="1" noChangeArrowheads="1"/>
            </p:cNvSpPr>
            <p:nvPr/>
          </p:nvSpPr>
          <p:spPr bwMode="auto">
            <a:xfrm>
              <a:off x="10839450" y="6234113"/>
              <a:ext cx="1035050" cy="301625"/>
            </a:xfrm>
            <a:custGeom>
              <a:avLst/>
              <a:gdLst>
                <a:gd name="T0" fmla="*/ 2147483647 w 367"/>
                <a:gd name="T1" fmla="*/ 2147483647 h 105"/>
                <a:gd name="T2" fmla="*/ 2147483647 w 367"/>
                <a:gd name="T3" fmla="*/ 2147483647 h 105"/>
                <a:gd name="T4" fmla="*/ 2147483647 w 367"/>
                <a:gd name="T5" fmla="*/ 2147483647 h 105"/>
                <a:gd name="T6" fmla="*/ 2147483647 w 367"/>
                <a:gd name="T7" fmla="*/ 2147483647 h 105"/>
                <a:gd name="T8" fmla="*/ 2147483647 w 367"/>
                <a:gd name="T9" fmla="*/ 2147483647 h 105"/>
                <a:gd name="T10" fmla="*/ 2147483647 w 367"/>
                <a:gd name="T11" fmla="*/ 2147483647 h 105"/>
                <a:gd name="T12" fmla="*/ 2147483647 w 367"/>
                <a:gd name="T13" fmla="*/ 2147483647 h 105"/>
                <a:gd name="T14" fmla="*/ 2147483647 w 367"/>
                <a:gd name="T15" fmla="*/ 2147483647 h 105"/>
                <a:gd name="T16" fmla="*/ 2147483647 w 367"/>
                <a:gd name="T17" fmla="*/ 2147483647 h 105"/>
                <a:gd name="T18" fmla="*/ 2147483647 w 367"/>
                <a:gd name="T19" fmla="*/ 2147483647 h 105"/>
                <a:gd name="T20" fmla="*/ 2147483647 w 367"/>
                <a:gd name="T21" fmla="*/ 2147483647 h 105"/>
                <a:gd name="T22" fmla="*/ 2147483647 w 367"/>
                <a:gd name="T23" fmla="*/ 2147483647 h 105"/>
                <a:gd name="T24" fmla="*/ 2147483647 w 367"/>
                <a:gd name="T25" fmla="*/ 2147483647 h 105"/>
                <a:gd name="T26" fmla="*/ 2147483647 w 367"/>
                <a:gd name="T27" fmla="*/ 2147483647 h 105"/>
                <a:gd name="T28" fmla="*/ 2147483647 w 367"/>
                <a:gd name="T29" fmla="*/ 2147483647 h 105"/>
                <a:gd name="T30" fmla="*/ 2147483647 w 367"/>
                <a:gd name="T31" fmla="*/ 2147483647 h 105"/>
                <a:gd name="T32" fmla="*/ 2147483647 w 367"/>
                <a:gd name="T33" fmla="*/ 2147483647 h 105"/>
                <a:gd name="T34" fmla="*/ 2147483647 w 367"/>
                <a:gd name="T35" fmla="*/ 2147483647 h 105"/>
                <a:gd name="T36" fmla="*/ 2147483647 w 367"/>
                <a:gd name="T37" fmla="*/ 2147483647 h 105"/>
                <a:gd name="T38" fmla="*/ 2147483647 w 367"/>
                <a:gd name="T39" fmla="*/ 2147483647 h 105"/>
                <a:gd name="T40" fmla="*/ 2147483647 w 367"/>
                <a:gd name="T41" fmla="*/ 2147483647 h 105"/>
                <a:gd name="T42" fmla="*/ 2147483647 w 367"/>
                <a:gd name="T43" fmla="*/ 2147483647 h 105"/>
                <a:gd name="T44" fmla="*/ 2147483647 w 367"/>
                <a:gd name="T45" fmla="*/ 2147483647 h 105"/>
                <a:gd name="T46" fmla="*/ 2147483647 w 367"/>
                <a:gd name="T47" fmla="*/ 2147483647 h 105"/>
                <a:gd name="T48" fmla="*/ 2147483647 w 367"/>
                <a:gd name="T49" fmla="*/ 2147483647 h 105"/>
                <a:gd name="T50" fmla="*/ 2147483647 w 367"/>
                <a:gd name="T51" fmla="*/ 2147483647 h 105"/>
                <a:gd name="T52" fmla="*/ 2147483647 w 367"/>
                <a:gd name="T53" fmla="*/ 2147483647 h 105"/>
                <a:gd name="T54" fmla="*/ 2147483647 w 367"/>
                <a:gd name="T55" fmla="*/ 2147483647 h 105"/>
                <a:gd name="T56" fmla="*/ 2147483647 w 367"/>
                <a:gd name="T57" fmla="*/ 2147483647 h 105"/>
                <a:gd name="T58" fmla="*/ 2147483647 w 367"/>
                <a:gd name="T59" fmla="*/ 2147483647 h 105"/>
                <a:gd name="T60" fmla="*/ 2147483647 w 367"/>
                <a:gd name="T61" fmla="*/ 2147483647 h 105"/>
                <a:gd name="T62" fmla="*/ 2147483647 w 367"/>
                <a:gd name="T63" fmla="*/ 2147483647 h 105"/>
                <a:gd name="T64" fmla="*/ 2147483647 w 367"/>
                <a:gd name="T65" fmla="*/ 2147483647 h 105"/>
                <a:gd name="T66" fmla="*/ 2147483647 w 367"/>
                <a:gd name="T67" fmla="*/ 2147483647 h 105"/>
                <a:gd name="T68" fmla="*/ 2147483647 w 367"/>
                <a:gd name="T69" fmla="*/ 2147483647 h 105"/>
                <a:gd name="T70" fmla="*/ 2147483647 w 367"/>
                <a:gd name="T71" fmla="*/ 2147483647 h 105"/>
                <a:gd name="T72" fmla="*/ 2147483647 w 367"/>
                <a:gd name="T73" fmla="*/ 2147483647 h 105"/>
                <a:gd name="T74" fmla="*/ 2147483647 w 367"/>
                <a:gd name="T75" fmla="*/ 2147483647 h 105"/>
                <a:gd name="T76" fmla="*/ 2147483647 w 367"/>
                <a:gd name="T77" fmla="*/ 2147483647 h 105"/>
                <a:gd name="T78" fmla="*/ 2147483647 w 367"/>
                <a:gd name="T79" fmla="*/ 2147483647 h 105"/>
                <a:gd name="T80" fmla="*/ 2147483647 w 367"/>
                <a:gd name="T81" fmla="*/ 2147483647 h 105"/>
                <a:gd name="T82" fmla="*/ 2147483647 w 367"/>
                <a:gd name="T83" fmla="*/ 2147483647 h 105"/>
                <a:gd name="T84" fmla="*/ 2147483647 w 367"/>
                <a:gd name="T85" fmla="*/ 2147483647 h 105"/>
                <a:gd name="T86" fmla="*/ 2147483647 w 367"/>
                <a:gd name="T87" fmla="*/ 2147483647 h 105"/>
                <a:gd name="T88" fmla="*/ 2147483647 w 367"/>
                <a:gd name="T89" fmla="*/ 2147483647 h 105"/>
                <a:gd name="T90" fmla="*/ 2147483647 w 367"/>
                <a:gd name="T91" fmla="*/ 2147483647 h 105"/>
                <a:gd name="T92" fmla="*/ 2147483647 w 367"/>
                <a:gd name="T93" fmla="*/ 2147483647 h 105"/>
                <a:gd name="T94" fmla="*/ 2147483647 w 367"/>
                <a:gd name="T95" fmla="*/ 2147483647 h 105"/>
                <a:gd name="T96" fmla="*/ 2147483647 w 367"/>
                <a:gd name="T97" fmla="*/ 2147483647 h 105"/>
                <a:gd name="T98" fmla="*/ 2147483647 w 367"/>
                <a:gd name="T99" fmla="*/ 2147483647 h 105"/>
                <a:gd name="T100" fmla="*/ 2147483647 w 367"/>
                <a:gd name="T101" fmla="*/ 2147483647 h 105"/>
                <a:gd name="T102" fmla="*/ 2147483647 w 367"/>
                <a:gd name="T103" fmla="*/ 2147483647 h 10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67" h="105">
                  <a:moveTo>
                    <a:pt x="349" y="13"/>
                  </a:moveTo>
                  <a:cubicBezTo>
                    <a:pt x="337" y="15"/>
                    <a:pt x="327" y="24"/>
                    <a:pt x="316" y="30"/>
                  </a:cubicBezTo>
                  <a:cubicBezTo>
                    <a:pt x="316" y="30"/>
                    <a:pt x="316" y="30"/>
                    <a:pt x="315" y="30"/>
                  </a:cubicBezTo>
                  <a:cubicBezTo>
                    <a:pt x="304" y="32"/>
                    <a:pt x="295" y="37"/>
                    <a:pt x="286" y="45"/>
                  </a:cubicBezTo>
                  <a:cubicBezTo>
                    <a:pt x="282" y="47"/>
                    <a:pt x="277" y="54"/>
                    <a:pt x="271" y="59"/>
                  </a:cubicBezTo>
                  <a:cubicBezTo>
                    <a:pt x="276" y="46"/>
                    <a:pt x="283" y="33"/>
                    <a:pt x="268" y="23"/>
                  </a:cubicBezTo>
                  <a:cubicBezTo>
                    <a:pt x="268" y="21"/>
                    <a:pt x="269" y="17"/>
                    <a:pt x="269" y="14"/>
                  </a:cubicBezTo>
                  <a:cubicBezTo>
                    <a:pt x="268" y="5"/>
                    <a:pt x="259" y="0"/>
                    <a:pt x="251" y="4"/>
                  </a:cubicBezTo>
                  <a:cubicBezTo>
                    <a:pt x="240" y="10"/>
                    <a:pt x="234" y="22"/>
                    <a:pt x="229" y="32"/>
                  </a:cubicBezTo>
                  <a:cubicBezTo>
                    <a:pt x="226" y="37"/>
                    <a:pt x="224" y="42"/>
                    <a:pt x="221" y="47"/>
                  </a:cubicBezTo>
                  <a:cubicBezTo>
                    <a:pt x="219" y="36"/>
                    <a:pt x="215" y="27"/>
                    <a:pt x="203" y="24"/>
                  </a:cubicBezTo>
                  <a:cubicBezTo>
                    <a:pt x="198" y="19"/>
                    <a:pt x="189" y="18"/>
                    <a:pt x="183" y="24"/>
                  </a:cubicBezTo>
                  <a:cubicBezTo>
                    <a:pt x="173" y="34"/>
                    <a:pt x="175" y="46"/>
                    <a:pt x="174" y="58"/>
                  </a:cubicBezTo>
                  <a:cubicBezTo>
                    <a:pt x="164" y="47"/>
                    <a:pt x="155" y="33"/>
                    <a:pt x="140" y="26"/>
                  </a:cubicBezTo>
                  <a:cubicBezTo>
                    <a:pt x="132" y="23"/>
                    <a:pt x="121" y="26"/>
                    <a:pt x="120" y="35"/>
                  </a:cubicBezTo>
                  <a:cubicBezTo>
                    <a:pt x="115" y="33"/>
                    <a:pt x="110" y="33"/>
                    <a:pt x="105" y="33"/>
                  </a:cubicBezTo>
                  <a:cubicBezTo>
                    <a:pt x="101" y="34"/>
                    <a:pt x="95" y="36"/>
                    <a:pt x="93" y="40"/>
                  </a:cubicBezTo>
                  <a:cubicBezTo>
                    <a:pt x="93" y="40"/>
                    <a:pt x="92" y="39"/>
                    <a:pt x="92" y="39"/>
                  </a:cubicBezTo>
                  <a:cubicBezTo>
                    <a:pt x="81" y="30"/>
                    <a:pt x="69" y="24"/>
                    <a:pt x="56" y="30"/>
                  </a:cubicBezTo>
                  <a:cubicBezTo>
                    <a:pt x="42" y="36"/>
                    <a:pt x="58" y="58"/>
                    <a:pt x="76" y="76"/>
                  </a:cubicBezTo>
                  <a:cubicBezTo>
                    <a:pt x="66" y="73"/>
                    <a:pt x="57" y="70"/>
                    <a:pt x="48" y="65"/>
                  </a:cubicBezTo>
                  <a:cubicBezTo>
                    <a:pt x="36" y="59"/>
                    <a:pt x="21" y="55"/>
                    <a:pt x="7" y="59"/>
                  </a:cubicBezTo>
                  <a:cubicBezTo>
                    <a:pt x="2" y="60"/>
                    <a:pt x="0" y="66"/>
                    <a:pt x="2" y="70"/>
                  </a:cubicBezTo>
                  <a:cubicBezTo>
                    <a:pt x="14" y="89"/>
                    <a:pt x="30" y="94"/>
                    <a:pt x="50" y="101"/>
                  </a:cubicBezTo>
                  <a:cubicBezTo>
                    <a:pt x="58" y="105"/>
                    <a:pt x="71" y="105"/>
                    <a:pt x="72" y="94"/>
                  </a:cubicBezTo>
                  <a:cubicBezTo>
                    <a:pt x="72" y="93"/>
                    <a:pt x="72" y="93"/>
                    <a:pt x="72" y="92"/>
                  </a:cubicBezTo>
                  <a:cubicBezTo>
                    <a:pt x="83" y="96"/>
                    <a:pt x="95" y="100"/>
                    <a:pt x="106" y="103"/>
                  </a:cubicBezTo>
                  <a:cubicBezTo>
                    <a:pt x="114" y="105"/>
                    <a:pt x="119" y="99"/>
                    <a:pt x="118" y="93"/>
                  </a:cubicBezTo>
                  <a:cubicBezTo>
                    <a:pt x="119" y="93"/>
                    <a:pt x="120" y="94"/>
                    <a:pt x="120" y="95"/>
                  </a:cubicBezTo>
                  <a:cubicBezTo>
                    <a:pt x="127" y="102"/>
                    <a:pt x="140" y="97"/>
                    <a:pt x="141" y="88"/>
                  </a:cubicBezTo>
                  <a:cubicBezTo>
                    <a:pt x="148" y="92"/>
                    <a:pt x="159" y="90"/>
                    <a:pt x="162" y="83"/>
                  </a:cubicBezTo>
                  <a:cubicBezTo>
                    <a:pt x="166" y="87"/>
                    <a:pt x="170" y="91"/>
                    <a:pt x="174" y="94"/>
                  </a:cubicBezTo>
                  <a:cubicBezTo>
                    <a:pt x="176" y="95"/>
                    <a:pt x="177" y="95"/>
                    <a:pt x="179" y="96"/>
                  </a:cubicBezTo>
                  <a:cubicBezTo>
                    <a:pt x="186" y="103"/>
                    <a:pt x="200" y="102"/>
                    <a:pt x="203" y="90"/>
                  </a:cubicBezTo>
                  <a:cubicBezTo>
                    <a:pt x="203" y="89"/>
                    <a:pt x="203" y="88"/>
                    <a:pt x="203" y="88"/>
                  </a:cubicBezTo>
                  <a:cubicBezTo>
                    <a:pt x="206" y="90"/>
                    <a:pt x="209" y="92"/>
                    <a:pt x="213" y="92"/>
                  </a:cubicBezTo>
                  <a:cubicBezTo>
                    <a:pt x="226" y="93"/>
                    <a:pt x="235" y="82"/>
                    <a:pt x="240" y="71"/>
                  </a:cubicBezTo>
                  <a:cubicBezTo>
                    <a:pt x="240" y="73"/>
                    <a:pt x="240" y="76"/>
                    <a:pt x="240" y="78"/>
                  </a:cubicBezTo>
                  <a:cubicBezTo>
                    <a:pt x="241" y="83"/>
                    <a:pt x="244" y="89"/>
                    <a:pt x="250" y="90"/>
                  </a:cubicBezTo>
                  <a:cubicBezTo>
                    <a:pt x="262" y="92"/>
                    <a:pt x="271" y="88"/>
                    <a:pt x="279" y="82"/>
                  </a:cubicBezTo>
                  <a:cubicBezTo>
                    <a:pt x="281" y="83"/>
                    <a:pt x="283" y="83"/>
                    <a:pt x="285" y="83"/>
                  </a:cubicBezTo>
                  <a:cubicBezTo>
                    <a:pt x="301" y="81"/>
                    <a:pt x="329" y="68"/>
                    <a:pt x="333" y="50"/>
                  </a:cubicBezTo>
                  <a:cubicBezTo>
                    <a:pt x="336" y="48"/>
                    <a:pt x="339" y="47"/>
                    <a:pt x="341" y="45"/>
                  </a:cubicBezTo>
                  <a:cubicBezTo>
                    <a:pt x="348" y="55"/>
                    <a:pt x="366" y="53"/>
                    <a:pt x="367" y="38"/>
                  </a:cubicBezTo>
                  <a:cubicBezTo>
                    <a:pt x="367" y="26"/>
                    <a:pt x="367" y="26"/>
                    <a:pt x="367" y="26"/>
                  </a:cubicBezTo>
                  <a:cubicBezTo>
                    <a:pt x="367" y="17"/>
                    <a:pt x="358" y="11"/>
                    <a:pt x="349" y="13"/>
                  </a:cubicBezTo>
                  <a:close/>
                  <a:moveTo>
                    <a:pt x="66" y="92"/>
                  </a:moveTo>
                  <a:cubicBezTo>
                    <a:pt x="64" y="96"/>
                    <a:pt x="49" y="88"/>
                    <a:pt x="45" y="86"/>
                  </a:cubicBezTo>
                  <a:cubicBezTo>
                    <a:pt x="37" y="84"/>
                    <a:pt x="30" y="80"/>
                    <a:pt x="25" y="74"/>
                  </a:cubicBezTo>
                  <a:cubicBezTo>
                    <a:pt x="36" y="77"/>
                    <a:pt x="46" y="85"/>
                    <a:pt x="57" y="88"/>
                  </a:cubicBezTo>
                  <a:cubicBezTo>
                    <a:pt x="61" y="89"/>
                    <a:pt x="65" y="90"/>
                    <a:pt x="68" y="91"/>
                  </a:cubicBezTo>
                  <a:cubicBezTo>
                    <a:pt x="67" y="91"/>
                    <a:pt x="67" y="92"/>
                    <a:pt x="66" y="92"/>
                  </a:cubicBezTo>
                  <a:close/>
                </a:path>
              </a:pathLst>
            </a:custGeom>
            <a:solidFill>
              <a:srgbClr val="84A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060" name="Freeform 151"/>
            <p:cNvSpPr>
              <a:spLocks noChangeArrowheads="1"/>
            </p:cNvSpPr>
            <p:nvPr/>
          </p:nvSpPr>
          <p:spPr bwMode="auto">
            <a:xfrm>
              <a:off x="10836275" y="6192838"/>
              <a:ext cx="1108076" cy="331788"/>
            </a:xfrm>
            <a:custGeom>
              <a:avLst/>
              <a:gdLst>
                <a:gd name="T0" fmla="*/ 2147483647 w 393"/>
                <a:gd name="T1" fmla="*/ 2147483647 h 115"/>
                <a:gd name="T2" fmla="*/ 2147483647 w 393"/>
                <a:gd name="T3" fmla="*/ 2147483647 h 115"/>
                <a:gd name="T4" fmla="*/ 2147483647 w 393"/>
                <a:gd name="T5" fmla="*/ 2147483647 h 115"/>
                <a:gd name="T6" fmla="*/ 2147483647 w 393"/>
                <a:gd name="T7" fmla="*/ 2147483647 h 115"/>
                <a:gd name="T8" fmla="*/ 2147483647 w 393"/>
                <a:gd name="T9" fmla="*/ 2147483647 h 115"/>
                <a:gd name="T10" fmla="*/ 2147483647 w 393"/>
                <a:gd name="T11" fmla="*/ 2147483647 h 115"/>
                <a:gd name="T12" fmla="*/ 2147483647 w 393"/>
                <a:gd name="T13" fmla="*/ 2147483647 h 115"/>
                <a:gd name="T14" fmla="*/ 2147483647 w 393"/>
                <a:gd name="T15" fmla="*/ 2147483647 h 115"/>
                <a:gd name="T16" fmla="*/ 2147483647 w 393"/>
                <a:gd name="T17" fmla="*/ 2147483647 h 115"/>
                <a:gd name="T18" fmla="*/ 2147483647 w 393"/>
                <a:gd name="T19" fmla="*/ 2147483647 h 115"/>
                <a:gd name="T20" fmla="*/ 2147483647 w 393"/>
                <a:gd name="T21" fmla="*/ 2147483647 h 115"/>
                <a:gd name="T22" fmla="*/ 2147483647 w 393"/>
                <a:gd name="T23" fmla="*/ 2147483647 h 115"/>
                <a:gd name="T24" fmla="*/ 2147483647 w 393"/>
                <a:gd name="T25" fmla="*/ 2147483647 h 115"/>
                <a:gd name="T26" fmla="*/ 2147483647 w 393"/>
                <a:gd name="T27" fmla="*/ 2147483647 h 115"/>
                <a:gd name="T28" fmla="*/ 2147483647 w 393"/>
                <a:gd name="T29" fmla="*/ 2147483647 h 115"/>
                <a:gd name="T30" fmla="*/ 2147483647 w 393"/>
                <a:gd name="T31" fmla="*/ 2147483647 h 115"/>
                <a:gd name="T32" fmla="*/ 2147483647 w 393"/>
                <a:gd name="T33" fmla="*/ 2147483647 h 115"/>
                <a:gd name="T34" fmla="*/ 2147483647 w 393"/>
                <a:gd name="T35" fmla="*/ 2147483647 h 115"/>
                <a:gd name="T36" fmla="*/ 2147483647 w 393"/>
                <a:gd name="T37" fmla="*/ 2147483647 h 115"/>
                <a:gd name="T38" fmla="*/ 2147483647 w 393"/>
                <a:gd name="T39" fmla="*/ 2147483647 h 115"/>
                <a:gd name="T40" fmla="*/ 2147483647 w 393"/>
                <a:gd name="T41" fmla="*/ 2147483647 h 115"/>
                <a:gd name="T42" fmla="*/ 2147483647 w 393"/>
                <a:gd name="T43" fmla="*/ 2147483647 h 115"/>
                <a:gd name="T44" fmla="*/ 2147483647 w 393"/>
                <a:gd name="T45" fmla="*/ 2147483647 h 115"/>
                <a:gd name="T46" fmla="*/ 2147483647 w 393"/>
                <a:gd name="T47" fmla="*/ 2147483647 h 115"/>
                <a:gd name="T48" fmla="*/ 2147483647 w 393"/>
                <a:gd name="T49" fmla="*/ 2147483647 h 115"/>
                <a:gd name="T50" fmla="*/ 2147483647 w 393"/>
                <a:gd name="T51" fmla="*/ 2147483647 h 115"/>
                <a:gd name="T52" fmla="*/ 2147483647 w 393"/>
                <a:gd name="T53" fmla="*/ 2147483647 h 115"/>
                <a:gd name="T54" fmla="*/ 2147483647 w 393"/>
                <a:gd name="T55" fmla="*/ 2147483647 h 115"/>
                <a:gd name="T56" fmla="*/ 2147483647 w 393"/>
                <a:gd name="T57" fmla="*/ 2147483647 h 115"/>
                <a:gd name="T58" fmla="*/ 2147483647 w 393"/>
                <a:gd name="T59" fmla="*/ 2147483647 h 115"/>
                <a:gd name="T60" fmla="*/ 2147483647 w 393"/>
                <a:gd name="T61" fmla="*/ 2147483647 h 115"/>
                <a:gd name="T62" fmla="*/ 2147483647 w 393"/>
                <a:gd name="T63" fmla="*/ 2147483647 h 115"/>
                <a:gd name="T64" fmla="*/ 2147483647 w 393"/>
                <a:gd name="T65" fmla="*/ 2147483647 h 115"/>
                <a:gd name="T66" fmla="*/ 2147483647 w 393"/>
                <a:gd name="T67" fmla="*/ 2147483647 h 115"/>
                <a:gd name="T68" fmla="*/ 2147483647 w 393"/>
                <a:gd name="T69" fmla="*/ 2147483647 h 115"/>
                <a:gd name="T70" fmla="*/ 2147483647 w 393"/>
                <a:gd name="T71" fmla="*/ 2147483647 h 11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115">
                  <a:moveTo>
                    <a:pt x="72" y="74"/>
                  </a:moveTo>
                  <a:cubicBezTo>
                    <a:pt x="69" y="70"/>
                    <a:pt x="66" y="66"/>
                    <a:pt x="63" y="61"/>
                  </a:cubicBezTo>
                  <a:cubicBezTo>
                    <a:pt x="62" y="59"/>
                    <a:pt x="61" y="56"/>
                    <a:pt x="60" y="53"/>
                  </a:cubicBezTo>
                  <a:cubicBezTo>
                    <a:pt x="57" y="47"/>
                    <a:pt x="57" y="40"/>
                    <a:pt x="57" y="34"/>
                  </a:cubicBezTo>
                  <a:cubicBezTo>
                    <a:pt x="58" y="24"/>
                    <a:pt x="66" y="18"/>
                    <a:pt x="75" y="21"/>
                  </a:cubicBezTo>
                  <a:cubicBezTo>
                    <a:pt x="85" y="23"/>
                    <a:pt x="95" y="26"/>
                    <a:pt x="104" y="31"/>
                  </a:cubicBezTo>
                  <a:cubicBezTo>
                    <a:pt x="113" y="36"/>
                    <a:pt x="122" y="41"/>
                    <a:pt x="131" y="46"/>
                  </a:cubicBezTo>
                  <a:cubicBezTo>
                    <a:pt x="135" y="48"/>
                    <a:pt x="139" y="49"/>
                    <a:pt x="144" y="51"/>
                  </a:cubicBezTo>
                  <a:cubicBezTo>
                    <a:pt x="149" y="46"/>
                    <a:pt x="151" y="40"/>
                    <a:pt x="153" y="34"/>
                  </a:cubicBezTo>
                  <a:cubicBezTo>
                    <a:pt x="156" y="27"/>
                    <a:pt x="159" y="20"/>
                    <a:pt x="163" y="13"/>
                  </a:cubicBezTo>
                  <a:cubicBezTo>
                    <a:pt x="166" y="7"/>
                    <a:pt x="172" y="4"/>
                    <a:pt x="179" y="4"/>
                  </a:cubicBezTo>
                  <a:cubicBezTo>
                    <a:pt x="186" y="4"/>
                    <a:pt x="190" y="6"/>
                    <a:pt x="193" y="12"/>
                  </a:cubicBezTo>
                  <a:cubicBezTo>
                    <a:pt x="196" y="19"/>
                    <a:pt x="200" y="25"/>
                    <a:pt x="203" y="32"/>
                  </a:cubicBezTo>
                  <a:cubicBezTo>
                    <a:pt x="204" y="34"/>
                    <a:pt x="206" y="36"/>
                    <a:pt x="208" y="39"/>
                  </a:cubicBezTo>
                  <a:cubicBezTo>
                    <a:pt x="217" y="30"/>
                    <a:pt x="224" y="23"/>
                    <a:pt x="232" y="15"/>
                  </a:cubicBezTo>
                  <a:cubicBezTo>
                    <a:pt x="236" y="11"/>
                    <a:pt x="241" y="8"/>
                    <a:pt x="246" y="5"/>
                  </a:cubicBezTo>
                  <a:cubicBezTo>
                    <a:pt x="254" y="0"/>
                    <a:pt x="262" y="0"/>
                    <a:pt x="271" y="1"/>
                  </a:cubicBezTo>
                  <a:cubicBezTo>
                    <a:pt x="276" y="1"/>
                    <a:pt x="279" y="4"/>
                    <a:pt x="280" y="10"/>
                  </a:cubicBezTo>
                  <a:cubicBezTo>
                    <a:pt x="280" y="14"/>
                    <a:pt x="280" y="19"/>
                    <a:pt x="280" y="23"/>
                  </a:cubicBezTo>
                  <a:cubicBezTo>
                    <a:pt x="280" y="26"/>
                    <a:pt x="281" y="29"/>
                    <a:pt x="281" y="33"/>
                  </a:cubicBezTo>
                  <a:cubicBezTo>
                    <a:pt x="284" y="32"/>
                    <a:pt x="286" y="32"/>
                    <a:pt x="288" y="31"/>
                  </a:cubicBezTo>
                  <a:cubicBezTo>
                    <a:pt x="305" y="25"/>
                    <a:pt x="322" y="19"/>
                    <a:pt x="340" y="18"/>
                  </a:cubicBezTo>
                  <a:cubicBezTo>
                    <a:pt x="343" y="18"/>
                    <a:pt x="346" y="17"/>
                    <a:pt x="349" y="16"/>
                  </a:cubicBezTo>
                  <a:cubicBezTo>
                    <a:pt x="360" y="13"/>
                    <a:pt x="370" y="16"/>
                    <a:pt x="380" y="19"/>
                  </a:cubicBezTo>
                  <a:cubicBezTo>
                    <a:pt x="381" y="19"/>
                    <a:pt x="383" y="21"/>
                    <a:pt x="384" y="22"/>
                  </a:cubicBezTo>
                  <a:cubicBezTo>
                    <a:pt x="389" y="32"/>
                    <a:pt x="393" y="42"/>
                    <a:pt x="387" y="53"/>
                  </a:cubicBezTo>
                  <a:cubicBezTo>
                    <a:pt x="384" y="56"/>
                    <a:pt x="382" y="59"/>
                    <a:pt x="380" y="63"/>
                  </a:cubicBezTo>
                  <a:cubicBezTo>
                    <a:pt x="374" y="71"/>
                    <a:pt x="368" y="80"/>
                    <a:pt x="362" y="88"/>
                  </a:cubicBezTo>
                  <a:cubicBezTo>
                    <a:pt x="360" y="90"/>
                    <a:pt x="359" y="92"/>
                    <a:pt x="357" y="93"/>
                  </a:cubicBezTo>
                  <a:cubicBezTo>
                    <a:pt x="355" y="95"/>
                    <a:pt x="352" y="95"/>
                    <a:pt x="350" y="93"/>
                  </a:cubicBezTo>
                  <a:cubicBezTo>
                    <a:pt x="347" y="92"/>
                    <a:pt x="346" y="89"/>
                    <a:pt x="346" y="87"/>
                  </a:cubicBezTo>
                  <a:cubicBezTo>
                    <a:pt x="347" y="83"/>
                    <a:pt x="348" y="80"/>
                    <a:pt x="350" y="77"/>
                  </a:cubicBezTo>
                  <a:cubicBezTo>
                    <a:pt x="355" y="69"/>
                    <a:pt x="361" y="62"/>
                    <a:pt x="366" y="55"/>
                  </a:cubicBezTo>
                  <a:cubicBezTo>
                    <a:pt x="368" y="52"/>
                    <a:pt x="371" y="48"/>
                    <a:pt x="373" y="45"/>
                  </a:cubicBezTo>
                  <a:cubicBezTo>
                    <a:pt x="376" y="39"/>
                    <a:pt x="372" y="32"/>
                    <a:pt x="365" y="31"/>
                  </a:cubicBezTo>
                  <a:cubicBezTo>
                    <a:pt x="362" y="30"/>
                    <a:pt x="359" y="30"/>
                    <a:pt x="356" y="30"/>
                  </a:cubicBezTo>
                  <a:cubicBezTo>
                    <a:pt x="336" y="34"/>
                    <a:pt x="315" y="36"/>
                    <a:pt x="296" y="45"/>
                  </a:cubicBezTo>
                  <a:cubicBezTo>
                    <a:pt x="289" y="48"/>
                    <a:pt x="281" y="49"/>
                    <a:pt x="274" y="48"/>
                  </a:cubicBezTo>
                  <a:cubicBezTo>
                    <a:pt x="268" y="48"/>
                    <a:pt x="265" y="45"/>
                    <a:pt x="265" y="38"/>
                  </a:cubicBezTo>
                  <a:cubicBezTo>
                    <a:pt x="264" y="34"/>
                    <a:pt x="265" y="29"/>
                    <a:pt x="265" y="24"/>
                  </a:cubicBezTo>
                  <a:cubicBezTo>
                    <a:pt x="265" y="21"/>
                    <a:pt x="264" y="19"/>
                    <a:pt x="264" y="15"/>
                  </a:cubicBezTo>
                  <a:cubicBezTo>
                    <a:pt x="255" y="17"/>
                    <a:pt x="249" y="20"/>
                    <a:pt x="243" y="26"/>
                  </a:cubicBezTo>
                  <a:cubicBezTo>
                    <a:pt x="236" y="33"/>
                    <a:pt x="229" y="40"/>
                    <a:pt x="222" y="47"/>
                  </a:cubicBezTo>
                  <a:cubicBezTo>
                    <a:pt x="220" y="49"/>
                    <a:pt x="218" y="52"/>
                    <a:pt x="215" y="53"/>
                  </a:cubicBezTo>
                  <a:cubicBezTo>
                    <a:pt x="208" y="58"/>
                    <a:pt x="200" y="56"/>
                    <a:pt x="195" y="49"/>
                  </a:cubicBezTo>
                  <a:cubicBezTo>
                    <a:pt x="192" y="43"/>
                    <a:pt x="188" y="36"/>
                    <a:pt x="185" y="29"/>
                  </a:cubicBezTo>
                  <a:cubicBezTo>
                    <a:pt x="183" y="26"/>
                    <a:pt x="181" y="23"/>
                    <a:pt x="179" y="19"/>
                  </a:cubicBezTo>
                  <a:cubicBezTo>
                    <a:pt x="177" y="21"/>
                    <a:pt x="175" y="22"/>
                    <a:pt x="174" y="24"/>
                  </a:cubicBezTo>
                  <a:cubicBezTo>
                    <a:pt x="171" y="29"/>
                    <a:pt x="169" y="35"/>
                    <a:pt x="167" y="40"/>
                  </a:cubicBezTo>
                  <a:cubicBezTo>
                    <a:pt x="164" y="46"/>
                    <a:pt x="162" y="52"/>
                    <a:pt x="158" y="58"/>
                  </a:cubicBezTo>
                  <a:cubicBezTo>
                    <a:pt x="154" y="66"/>
                    <a:pt x="148" y="68"/>
                    <a:pt x="140" y="65"/>
                  </a:cubicBezTo>
                  <a:cubicBezTo>
                    <a:pt x="134" y="64"/>
                    <a:pt x="129" y="61"/>
                    <a:pt x="124" y="59"/>
                  </a:cubicBezTo>
                  <a:cubicBezTo>
                    <a:pt x="114" y="54"/>
                    <a:pt x="105" y="48"/>
                    <a:pt x="95" y="43"/>
                  </a:cubicBezTo>
                  <a:cubicBezTo>
                    <a:pt x="88" y="39"/>
                    <a:pt x="80" y="36"/>
                    <a:pt x="71" y="34"/>
                  </a:cubicBezTo>
                  <a:cubicBezTo>
                    <a:pt x="68" y="43"/>
                    <a:pt x="72" y="51"/>
                    <a:pt x="76" y="58"/>
                  </a:cubicBezTo>
                  <a:cubicBezTo>
                    <a:pt x="82" y="66"/>
                    <a:pt x="89" y="74"/>
                    <a:pt x="96" y="82"/>
                  </a:cubicBezTo>
                  <a:cubicBezTo>
                    <a:pt x="99" y="85"/>
                    <a:pt x="102" y="88"/>
                    <a:pt x="107" y="89"/>
                  </a:cubicBezTo>
                  <a:cubicBezTo>
                    <a:pt x="113" y="90"/>
                    <a:pt x="115" y="96"/>
                    <a:pt x="119" y="100"/>
                  </a:cubicBezTo>
                  <a:cubicBezTo>
                    <a:pt x="121" y="102"/>
                    <a:pt x="121" y="106"/>
                    <a:pt x="120" y="109"/>
                  </a:cubicBezTo>
                  <a:cubicBezTo>
                    <a:pt x="120" y="113"/>
                    <a:pt x="114" y="115"/>
                    <a:pt x="111" y="112"/>
                  </a:cubicBezTo>
                  <a:cubicBezTo>
                    <a:pt x="105" y="104"/>
                    <a:pt x="96" y="101"/>
                    <a:pt x="88" y="96"/>
                  </a:cubicBezTo>
                  <a:cubicBezTo>
                    <a:pt x="76" y="87"/>
                    <a:pt x="62" y="86"/>
                    <a:pt x="49" y="81"/>
                  </a:cubicBezTo>
                  <a:cubicBezTo>
                    <a:pt x="43" y="79"/>
                    <a:pt x="36" y="77"/>
                    <a:pt x="27" y="77"/>
                  </a:cubicBezTo>
                  <a:cubicBezTo>
                    <a:pt x="31" y="82"/>
                    <a:pt x="34" y="86"/>
                    <a:pt x="37" y="90"/>
                  </a:cubicBezTo>
                  <a:cubicBezTo>
                    <a:pt x="40" y="93"/>
                    <a:pt x="43" y="97"/>
                    <a:pt x="45" y="101"/>
                  </a:cubicBezTo>
                  <a:cubicBezTo>
                    <a:pt x="45" y="102"/>
                    <a:pt x="45" y="104"/>
                    <a:pt x="44" y="105"/>
                  </a:cubicBezTo>
                  <a:cubicBezTo>
                    <a:pt x="43" y="106"/>
                    <a:pt x="41" y="107"/>
                    <a:pt x="40" y="106"/>
                  </a:cubicBezTo>
                  <a:cubicBezTo>
                    <a:pt x="36" y="104"/>
                    <a:pt x="33" y="102"/>
                    <a:pt x="29" y="99"/>
                  </a:cubicBezTo>
                  <a:cubicBezTo>
                    <a:pt x="22" y="94"/>
                    <a:pt x="16" y="87"/>
                    <a:pt x="8" y="83"/>
                  </a:cubicBezTo>
                  <a:cubicBezTo>
                    <a:pt x="6" y="82"/>
                    <a:pt x="5" y="80"/>
                    <a:pt x="4" y="78"/>
                  </a:cubicBezTo>
                  <a:cubicBezTo>
                    <a:pt x="0" y="72"/>
                    <a:pt x="2" y="64"/>
                    <a:pt x="11" y="63"/>
                  </a:cubicBezTo>
                  <a:cubicBezTo>
                    <a:pt x="27" y="62"/>
                    <a:pt x="44" y="65"/>
                    <a:pt x="59" y="72"/>
                  </a:cubicBezTo>
                  <a:cubicBezTo>
                    <a:pt x="63" y="74"/>
                    <a:pt x="66" y="76"/>
                    <a:pt x="72" y="74"/>
                  </a:cubicBezTo>
                  <a:close/>
                </a:path>
              </a:pathLst>
            </a:custGeom>
            <a:solidFill>
              <a:srgbClr val="452A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5312864" y="233606"/>
            <a:ext cx="2740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586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5"/>
          <p:cNvSpPr>
            <a:spLocks noChangeArrowheads="1"/>
          </p:cNvSpPr>
          <p:nvPr/>
        </p:nvSpPr>
        <p:spPr bwMode="auto">
          <a:xfrm>
            <a:off x="164306" y="352425"/>
            <a:ext cx="8815388" cy="5224463"/>
          </a:xfrm>
          <a:custGeom>
            <a:avLst/>
            <a:gdLst>
              <a:gd name="T0" fmla="*/ 2147483647 w 2284"/>
              <a:gd name="T1" fmla="*/ 2147483647 h 1282"/>
              <a:gd name="T2" fmla="*/ 2147483647 w 2284"/>
              <a:gd name="T3" fmla="*/ 2147483647 h 1282"/>
              <a:gd name="T4" fmla="*/ 2147483647 w 2284"/>
              <a:gd name="T5" fmla="*/ 2147483647 h 1282"/>
              <a:gd name="T6" fmla="*/ 2147483647 w 2284"/>
              <a:gd name="T7" fmla="*/ 2147483647 h 1282"/>
              <a:gd name="T8" fmla="*/ 2147483647 w 2284"/>
              <a:gd name="T9" fmla="*/ 2147483647 h 1282"/>
              <a:gd name="T10" fmla="*/ 2147483647 w 2284"/>
              <a:gd name="T11" fmla="*/ 2147483647 h 1282"/>
              <a:gd name="T12" fmla="*/ 2147483647 w 2284"/>
              <a:gd name="T13" fmla="*/ 2147483647 h 128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284" h="1282">
                <a:moveTo>
                  <a:pt x="140" y="740"/>
                </a:moveTo>
                <a:cubicBezTo>
                  <a:pt x="216" y="504"/>
                  <a:pt x="54" y="337"/>
                  <a:pt x="136" y="212"/>
                </a:cubicBezTo>
                <a:cubicBezTo>
                  <a:pt x="276" y="0"/>
                  <a:pt x="873" y="314"/>
                  <a:pt x="1267" y="212"/>
                </a:cubicBezTo>
                <a:cubicBezTo>
                  <a:pt x="1858" y="60"/>
                  <a:pt x="2284" y="177"/>
                  <a:pt x="2222" y="400"/>
                </a:cubicBezTo>
                <a:cubicBezTo>
                  <a:pt x="2156" y="640"/>
                  <a:pt x="2116" y="676"/>
                  <a:pt x="2194" y="984"/>
                </a:cubicBezTo>
                <a:cubicBezTo>
                  <a:pt x="2270" y="1282"/>
                  <a:pt x="1041" y="977"/>
                  <a:pt x="615" y="1058"/>
                </a:cubicBezTo>
                <a:cubicBezTo>
                  <a:pt x="208" y="1136"/>
                  <a:pt x="0" y="1171"/>
                  <a:pt x="140" y="7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7171" name="Text Box 3"/>
          <p:cNvSpPr>
            <a:spLocks noChangeArrowheads="1"/>
          </p:cNvSpPr>
          <p:nvPr/>
        </p:nvSpPr>
        <p:spPr bwMode="auto">
          <a:xfrm>
            <a:off x="919162" y="1185862"/>
            <a:ext cx="7959329" cy="355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40000"/>
              </a:lnSpc>
              <a:buFont typeface="宋体" pitchFamily="2" charset="-122"/>
              <a:buNone/>
            </a:pP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1.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对照认识</a:t>
            </a: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“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怎、独</a:t>
            </a: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”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等</a:t>
            </a: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12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个生字，读准多音字</a:t>
            </a:r>
          </a:p>
          <a:p>
            <a:pPr eaLnBrk="0" hangingPunct="0">
              <a:lnSpc>
                <a:spcPct val="140000"/>
              </a:lnSpc>
              <a:buFont typeface="宋体" pitchFamily="2" charset="-122"/>
              <a:buNone/>
            </a:pP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“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得</a:t>
            </a: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”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的字音；会写 </a:t>
            </a: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“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玩、很</a:t>
            </a: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”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等</a:t>
            </a: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7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个生字。</a:t>
            </a:r>
            <a:endParaRPr lang="en-US" altLang="zh-CN" sz="2700" b="1" dirty="0">
              <a:latin typeface="微软雅黑"/>
              <a:ea typeface="微软雅黑"/>
              <a:sym typeface="微软雅黑"/>
            </a:endParaRPr>
          </a:p>
          <a:p>
            <a:pPr eaLnBrk="0" hangingPunct="0">
              <a:lnSpc>
                <a:spcPct val="140000"/>
              </a:lnSpc>
              <a:buFont typeface="宋体" pitchFamily="2" charset="-122"/>
              <a:buNone/>
            </a:pP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2.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了解</a:t>
            </a: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“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独自、静悄悄、有劲</a:t>
            </a: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”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等词语的意思，积累</a:t>
            </a: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“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跳绳、踢足球</a:t>
            </a: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”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等词语。</a:t>
            </a:r>
          </a:p>
          <a:p>
            <a:pPr eaLnBrk="0" hangingPunct="0">
              <a:lnSpc>
                <a:spcPct val="140000"/>
              </a:lnSpc>
              <a:buFont typeface="宋体" pitchFamily="2" charset="-122"/>
              <a:buNone/>
            </a:pPr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3.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正确、流利地朗读诗歌，读出诗歌的情趣，感受诗歌节奏，体会生活中处处有乐。</a:t>
            </a:r>
          </a:p>
        </p:txBody>
      </p:sp>
      <p:grpSp>
        <p:nvGrpSpPr>
          <p:cNvPr id="4100" name="组合 5"/>
          <p:cNvGrpSpPr>
            <a:grpSpLocks/>
          </p:cNvGrpSpPr>
          <p:nvPr/>
        </p:nvGrpSpPr>
        <p:grpSpPr bwMode="auto">
          <a:xfrm>
            <a:off x="71437" y="-130969"/>
            <a:ext cx="2033588" cy="1234679"/>
            <a:chOff x="102" y="-177"/>
            <a:chExt cx="5275" cy="3177"/>
          </a:xfrm>
        </p:grpSpPr>
        <p:pic>
          <p:nvPicPr>
            <p:cNvPr id="4101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" y="-177"/>
              <a:ext cx="5275" cy="3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2" name="文本框 3"/>
            <p:cNvSpPr txBox="1">
              <a:spLocks noChangeArrowheads="1"/>
            </p:cNvSpPr>
            <p:nvPr/>
          </p:nvSpPr>
          <p:spPr bwMode="auto">
            <a:xfrm>
              <a:off x="949" y="1712"/>
              <a:ext cx="3585" cy="1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000" b="1" dirty="0">
                  <a:latin typeface="微软雅黑"/>
                  <a:ea typeface="微软雅黑"/>
                  <a:sym typeface="微软雅黑"/>
                </a:rPr>
                <a:t>学习目标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933450" y="1319213"/>
            <a:ext cx="8036719" cy="1694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60000"/>
              </a:lnSpc>
            </a:pPr>
            <a:r>
              <a:rPr lang="zh-CN" altLang="en-US" sz="3300" b="1" dirty="0">
                <a:latin typeface="微软雅黑"/>
                <a:ea typeface="微软雅黑"/>
                <a:sym typeface="微软雅黑"/>
              </a:rPr>
              <a:t>    听朗读，然后自己试着读一读，注意读准字音，不会的字多读几遍！</a:t>
            </a:r>
          </a:p>
        </p:txBody>
      </p:sp>
      <p:grpSp>
        <p:nvGrpSpPr>
          <p:cNvPr id="5123" name="组合 5"/>
          <p:cNvGrpSpPr>
            <a:grpSpLocks/>
          </p:cNvGrpSpPr>
          <p:nvPr/>
        </p:nvGrpSpPr>
        <p:grpSpPr bwMode="auto">
          <a:xfrm>
            <a:off x="71437" y="-130969"/>
            <a:ext cx="2033588" cy="1234679"/>
            <a:chOff x="102" y="-177"/>
            <a:chExt cx="5275" cy="3177"/>
          </a:xfrm>
        </p:grpSpPr>
        <p:pic>
          <p:nvPicPr>
            <p:cNvPr id="5125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" y="-177"/>
              <a:ext cx="5275" cy="3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文本框 3"/>
            <p:cNvSpPr txBox="1">
              <a:spLocks noChangeArrowheads="1"/>
            </p:cNvSpPr>
            <p:nvPr/>
          </p:nvSpPr>
          <p:spPr bwMode="auto">
            <a:xfrm>
              <a:off x="949" y="1712"/>
              <a:ext cx="3585" cy="1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000" b="1" dirty="0">
                  <a:latin typeface="微软雅黑"/>
                  <a:ea typeface="微软雅黑"/>
                  <a:sym typeface="微软雅黑"/>
                </a:rPr>
                <a:t>初读课文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187054" y="1731169"/>
            <a:ext cx="710803" cy="76081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zh-CN" altLang="en-US" sz="4500" b="1" noProof="1">
                <a:solidFill>
                  <a:schemeClr val="accent5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怎</a:t>
            </a:r>
          </a:p>
        </p:txBody>
      </p:sp>
      <p:sp>
        <p:nvSpPr>
          <p:cNvPr id="54" name="文本框 53"/>
          <p:cNvSpPr txBox="1">
            <a:spLocks noChangeArrowheads="1"/>
          </p:cNvSpPr>
          <p:nvPr/>
        </p:nvSpPr>
        <p:spPr bwMode="auto">
          <a:xfrm>
            <a:off x="956073" y="1281113"/>
            <a:ext cx="117395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400" b="1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zěn</a:t>
            </a:r>
          </a:p>
        </p:txBody>
      </p:sp>
      <p:sp>
        <p:nvSpPr>
          <p:cNvPr id="12290" name="文本框 1"/>
          <p:cNvSpPr txBox="1">
            <a:spLocks noChangeArrowheads="1"/>
          </p:cNvSpPr>
          <p:nvPr/>
        </p:nvSpPr>
        <p:spPr bwMode="auto">
          <a:xfrm>
            <a:off x="1069181" y="2469357"/>
            <a:ext cx="94773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700">
                <a:latin typeface="微软雅黑"/>
                <a:ea typeface="微软雅黑"/>
                <a:sym typeface="微软雅黑"/>
              </a:rPr>
              <a:t>怎么  </a:t>
            </a:r>
          </a:p>
        </p:txBody>
      </p:sp>
      <p:cxnSp>
        <p:nvCxnSpPr>
          <p:cNvPr id="2" name="直接连接符 1"/>
          <p:cNvCxnSpPr/>
          <p:nvPr/>
        </p:nvCxnSpPr>
        <p:spPr>
          <a:xfrm>
            <a:off x="762000" y="1753791"/>
            <a:ext cx="7620000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762000" y="2469356"/>
            <a:ext cx="7620000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402681" y="1731169"/>
            <a:ext cx="710804" cy="76081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zh-CN" altLang="en-US" sz="4500" b="1" noProof="1">
                <a:solidFill>
                  <a:schemeClr val="accent5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独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171701" y="1281113"/>
            <a:ext cx="117395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400" b="1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dú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618310" y="1731169"/>
            <a:ext cx="710803" cy="76081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zh-CN" altLang="en-US" sz="4500" b="1" noProof="1">
                <a:solidFill>
                  <a:schemeClr val="accent5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跳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3386138" y="1281113"/>
            <a:ext cx="117514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400" b="1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tiào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832748" y="1731169"/>
            <a:ext cx="710803" cy="76081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zh-CN" altLang="en-US" sz="4500" b="1" noProof="1">
                <a:solidFill>
                  <a:schemeClr val="accent5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绳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4601766" y="1281113"/>
            <a:ext cx="117514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400" b="1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shéng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048375" y="1731169"/>
            <a:ext cx="710804" cy="76081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zh-CN" altLang="en-US" sz="4500" b="1" noProof="1">
                <a:solidFill>
                  <a:schemeClr val="accent5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讲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5817394" y="1281113"/>
            <a:ext cx="117395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400" b="1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jiǎng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264004" y="1731169"/>
            <a:ext cx="710803" cy="76081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4500" b="1" noProof="1">
                <a:solidFill>
                  <a:schemeClr val="accent5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羽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7033023" y="1281113"/>
            <a:ext cx="117395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400" b="1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yǔ</a:t>
            </a:r>
          </a:p>
        </p:txBody>
      </p:sp>
      <p:sp>
        <p:nvSpPr>
          <p:cNvPr id="24" name="文本框 1"/>
          <p:cNvSpPr txBox="1">
            <a:spLocks noChangeArrowheads="1"/>
          </p:cNvSpPr>
          <p:nvPr/>
        </p:nvSpPr>
        <p:spPr bwMode="auto">
          <a:xfrm>
            <a:off x="2283619" y="2469357"/>
            <a:ext cx="94773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700">
                <a:latin typeface="微软雅黑"/>
                <a:ea typeface="微软雅黑"/>
                <a:sym typeface="微软雅黑"/>
              </a:rPr>
              <a:t>独自  </a:t>
            </a:r>
          </a:p>
        </p:txBody>
      </p:sp>
      <p:sp>
        <p:nvSpPr>
          <p:cNvPr id="25" name="文本框 1"/>
          <p:cNvSpPr txBox="1">
            <a:spLocks noChangeArrowheads="1"/>
          </p:cNvSpPr>
          <p:nvPr/>
        </p:nvSpPr>
        <p:spPr bwMode="auto">
          <a:xfrm>
            <a:off x="3500437" y="2469357"/>
            <a:ext cx="94773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700">
                <a:latin typeface="微软雅黑"/>
                <a:ea typeface="微软雅黑"/>
                <a:sym typeface="微软雅黑"/>
              </a:rPr>
              <a:t>跳远  </a:t>
            </a:r>
          </a:p>
        </p:txBody>
      </p:sp>
      <p:sp>
        <p:nvSpPr>
          <p:cNvPr id="26" name="文本框 1"/>
          <p:cNvSpPr txBox="1">
            <a:spLocks noChangeArrowheads="1"/>
          </p:cNvSpPr>
          <p:nvPr/>
        </p:nvSpPr>
        <p:spPr bwMode="auto">
          <a:xfrm>
            <a:off x="4714875" y="2469357"/>
            <a:ext cx="94773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700">
                <a:latin typeface="微软雅黑"/>
                <a:ea typeface="微软雅黑"/>
                <a:sym typeface="微软雅黑"/>
              </a:rPr>
              <a:t>绳子  </a:t>
            </a:r>
          </a:p>
        </p:txBody>
      </p:sp>
      <p:sp>
        <p:nvSpPr>
          <p:cNvPr id="27" name="文本框 1"/>
          <p:cNvSpPr txBox="1">
            <a:spLocks noChangeArrowheads="1"/>
          </p:cNvSpPr>
          <p:nvPr/>
        </p:nvSpPr>
        <p:spPr bwMode="auto">
          <a:xfrm>
            <a:off x="5930503" y="2469357"/>
            <a:ext cx="94773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700">
                <a:latin typeface="微软雅黑"/>
                <a:ea typeface="微软雅黑"/>
                <a:sym typeface="微软雅黑"/>
              </a:rPr>
              <a:t>讲话  </a:t>
            </a:r>
          </a:p>
        </p:txBody>
      </p:sp>
      <p:sp>
        <p:nvSpPr>
          <p:cNvPr id="28" name="文本框 1"/>
          <p:cNvSpPr txBox="1">
            <a:spLocks noChangeArrowheads="1"/>
          </p:cNvSpPr>
          <p:nvPr/>
        </p:nvSpPr>
        <p:spPr bwMode="auto">
          <a:xfrm>
            <a:off x="7144941" y="2469357"/>
            <a:ext cx="94773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700">
                <a:latin typeface="微软雅黑"/>
                <a:ea typeface="微软雅黑"/>
                <a:sym typeface="微软雅黑"/>
              </a:rPr>
              <a:t>羽毛  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187054" y="3683794"/>
            <a:ext cx="710803" cy="76081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zh-CN" altLang="en-US" sz="4500" b="1" noProof="1">
                <a:solidFill>
                  <a:schemeClr val="accent5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球</a:t>
            </a: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956073" y="3223022"/>
            <a:ext cx="117395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400" b="1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qiú</a:t>
            </a:r>
          </a:p>
        </p:txBody>
      </p:sp>
      <p:sp>
        <p:nvSpPr>
          <p:cNvPr id="31" name="文本框 1"/>
          <p:cNvSpPr txBox="1">
            <a:spLocks noChangeArrowheads="1"/>
          </p:cNvSpPr>
          <p:nvPr/>
        </p:nvSpPr>
        <p:spPr bwMode="auto">
          <a:xfrm>
            <a:off x="1069181" y="4444604"/>
            <a:ext cx="94773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700">
                <a:latin typeface="微软雅黑"/>
                <a:ea typeface="微软雅黑"/>
                <a:sym typeface="微软雅黑"/>
              </a:rPr>
              <a:t>气球  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762000" y="3706416"/>
            <a:ext cx="7620000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762000" y="4421981"/>
            <a:ext cx="7620000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2402681" y="3683794"/>
            <a:ext cx="710804" cy="76081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zh-CN" altLang="en-US" sz="4500" b="1" noProof="1">
                <a:solidFill>
                  <a:schemeClr val="accent5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戏</a:t>
            </a: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2171701" y="3223022"/>
            <a:ext cx="117395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400" b="1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xì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618310" y="3683794"/>
            <a:ext cx="710803" cy="76081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zh-CN" altLang="en-US" sz="4500" b="1" noProof="1">
                <a:solidFill>
                  <a:schemeClr val="accent5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排</a:t>
            </a:r>
          </a:p>
        </p:txBody>
      </p:sp>
      <p:sp>
        <p:nvSpPr>
          <p:cNvPr id="37" name="文本框 36"/>
          <p:cNvSpPr txBox="1">
            <a:spLocks noChangeArrowheads="1"/>
          </p:cNvSpPr>
          <p:nvPr/>
        </p:nvSpPr>
        <p:spPr bwMode="auto">
          <a:xfrm>
            <a:off x="3386138" y="3223022"/>
            <a:ext cx="117514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400" b="1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pái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4832748" y="3683794"/>
            <a:ext cx="710803" cy="76081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zh-CN" altLang="en-US" sz="4500" b="1" noProof="1">
                <a:solidFill>
                  <a:schemeClr val="accent5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篮</a:t>
            </a:r>
          </a:p>
        </p:txBody>
      </p:sp>
      <p:sp>
        <p:nvSpPr>
          <p:cNvPr id="39" name="文本框 38"/>
          <p:cNvSpPr txBox="1">
            <a:spLocks noChangeArrowheads="1"/>
          </p:cNvSpPr>
          <p:nvPr/>
        </p:nvSpPr>
        <p:spPr bwMode="auto">
          <a:xfrm>
            <a:off x="4601766" y="3223022"/>
            <a:ext cx="117514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400" b="1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lán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6048375" y="3683794"/>
            <a:ext cx="710804" cy="76081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zh-CN" altLang="en-US" sz="4500" b="1" noProof="1">
                <a:solidFill>
                  <a:schemeClr val="accent5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连</a:t>
            </a:r>
          </a:p>
        </p:txBody>
      </p:sp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5817394" y="3223022"/>
            <a:ext cx="117395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400" b="1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lián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7264004" y="3683794"/>
            <a:ext cx="710803" cy="76081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zh-CN" altLang="en-US" sz="4500" b="1" noProof="1">
                <a:solidFill>
                  <a:schemeClr val="accent5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运</a:t>
            </a: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7033023" y="3223022"/>
            <a:ext cx="117395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400" b="1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yùn</a:t>
            </a:r>
          </a:p>
        </p:txBody>
      </p:sp>
      <p:sp>
        <p:nvSpPr>
          <p:cNvPr id="44" name="文本框 1"/>
          <p:cNvSpPr txBox="1">
            <a:spLocks noChangeArrowheads="1"/>
          </p:cNvSpPr>
          <p:nvPr/>
        </p:nvSpPr>
        <p:spPr bwMode="auto">
          <a:xfrm>
            <a:off x="2283619" y="4444604"/>
            <a:ext cx="94773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700">
                <a:latin typeface="微软雅黑"/>
                <a:ea typeface="微软雅黑"/>
                <a:sym typeface="微软雅黑"/>
              </a:rPr>
              <a:t>看戏</a:t>
            </a:r>
          </a:p>
        </p:txBody>
      </p:sp>
      <p:sp>
        <p:nvSpPr>
          <p:cNvPr id="45" name="文本框 1"/>
          <p:cNvSpPr txBox="1">
            <a:spLocks noChangeArrowheads="1"/>
          </p:cNvSpPr>
          <p:nvPr/>
        </p:nvSpPr>
        <p:spPr bwMode="auto">
          <a:xfrm>
            <a:off x="3500437" y="4444604"/>
            <a:ext cx="94773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700">
                <a:latin typeface="微软雅黑"/>
                <a:ea typeface="微软雅黑"/>
                <a:sym typeface="微软雅黑"/>
              </a:rPr>
              <a:t>排队  </a:t>
            </a:r>
          </a:p>
        </p:txBody>
      </p:sp>
      <p:sp>
        <p:nvSpPr>
          <p:cNvPr id="46" name="文本框 1"/>
          <p:cNvSpPr txBox="1">
            <a:spLocks noChangeArrowheads="1"/>
          </p:cNvSpPr>
          <p:nvPr/>
        </p:nvSpPr>
        <p:spPr bwMode="auto">
          <a:xfrm>
            <a:off x="4714875" y="4444604"/>
            <a:ext cx="94773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700">
                <a:latin typeface="微软雅黑"/>
                <a:ea typeface="微软雅黑"/>
                <a:sym typeface="微软雅黑"/>
              </a:rPr>
              <a:t>篮球  </a:t>
            </a:r>
          </a:p>
        </p:txBody>
      </p:sp>
      <p:sp>
        <p:nvSpPr>
          <p:cNvPr id="47" name="文本框 1"/>
          <p:cNvSpPr txBox="1">
            <a:spLocks noChangeArrowheads="1"/>
          </p:cNvSpPr>
          <p:nvPr/>
        </p:nvSpPr>
        <p:spPr bwMode="auto">
          <a:xfrm>
            <a:off x="5930503" y="4444604"/>
            <a:ext cx="94773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700">
                <a:latin typeface="微软雅黑"/>
                <a:ea typeface="微软雅黑"/>
                <a:sym typeface="微软雅黑"/>
              </a:rPr>
              <a:t>连忙  </a:t>
            </a:r>
          </a:p>
        </p:txBody>
      </p:sp>
      <p:sp>
        <p:nvSpPr>
          <p:cNvPr id="48" name="文本框 1"/>
          <p:cNvSpPr txBox="1">
            <a:spLocks noChangeArrowheads="1"/>
          </p:cNvSpPr>
          <p:nvPr/>
        </p:nvSpPr>
        <p:spPr bwMode="auto">
          <a:xfrm>
            <a:off x="7144941" y="4444604"/>
            <a:ext cx="947738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700">
                <a:latin typeface="微软雅黑"/>
                <a:ea typeface="微软雅黑"/>
                <a:sym typeface="微软雅黑"/>
              </a:rPr>
              <a:t>运动  </a:t>
            </a:r>
          </a:p>
        </p:txBody>
      </p:sp>
      <p:grpSp>
        <p:nvGrpSpPr>
          <p:cNvPr id="6186" name="组合 5"/>
          <p:cNvGrpSpPr>
            <a:grpSpLocks/>
          </p:cNvGrpSpPr>
          <p:nvPr/>
        </p:nvGrpSpPr>
        <p:grpSpPr bwMode="auto">
          <a:xfrm>
            <a:off x="71437" y="-130969"/>
            <a:ext cx="2033588" cy="1234679"/>
            <a:chOff x="102" y="-177"/>
            <a:chExt cx="5275" cy="3177"/>
          </a:xfrm>
        </p:grpSpPr>
        <p:pic>
          <p:nvPicPr>
            <p:cNvPr id="6187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" y="-177"/>
              <a:ext cx="5275" cy="3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88" name="文本框 3"/>
            <p:cNvSpPr txBox="1">
              <a:spLocks noChangeArrowheads="1"/>
            </p:cNvSpPr>
            <p:nvPr/>
          </p:nvSpPr>
          <p:spPr bwMode="auto">
            <a:xfrm>
              <a:off x="949" y="1712"/>
              <a:ext cx="3585" cy="1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latin typeface="微软雅黑"/>
                  <a:ea typeface="微软雅黑"/>
                  <a:sym typeface="微软雅黑"/>
                </a:rPr>
                <a:t>我 会 认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12290" grpId="0"/>
      <p:bldP spid="7" grpId="0"/>
      <p:bldP spid="12" grpId="0"/>
      <p:bldP spid="15" grpId="0"/>
      <p:bldP spid="19" grpId="0"/>
      <p:bldP spid="21" grpId="0"/>
      <p:bldP spid="24" grpId="0"/>
      <p:bldP spid="25" grpId="0"/>
      <p:bldP spid="26" grpId="0"/>
      <p:bldP spid="27" grpId="0"/>
      <p:bldP spid="28" grpId="0"/>
      <p:bldP spid="30" grpId="0"/>
      <p:bldP spid="31" grpId="0"/>
      <p:bldP spid="35" grpId="0"/>
      <p:bldP spid="37" grpId="0"/>
      <p:bldP spid="39" grpId="0"/>
      <p:bldP spid="41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5"/>
          <p:cNvSpPr txBox="1">
            <a:spLocks noChangeArrowheads="1"/>
          </p:cNvSpPr>
          <p:nvPr/>
        </p:nvSpPr>
        <p:spPr bwMode="auto">
          <a:xfrm>
            <a:off x="994173" y="2488406"/>
            <a:ext cx="678656" cy="1453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3000" b="1">
                <a:latin typeface="微软雅黑"/>
                <a:ea typeface="微软雅黑"/>
                <a:sym typeface="微软雅黑"/>
              </a:rPr>
              <a:t>多音字</a:t>
            </a:r>
          </a:p>
        </p:txBody>
      </p:sp>
      <p:grpSp>
        <p:nvGrpSpPr>
          <p:cNvPr id="7171" name="组合 55"/>
          <p:cNvGrpSpPr>
            <a:grpSpLocks/>
          </p:cNvGrpSpPr>
          <p:nvPr/>
        </p:nvGrpSpPr>
        <p:grpSpPr bwMode="auto">
          <a:xfrm>
            <a:off x="442913" y="594123"/>
            <a:ext cx="1524000" cy="1787128"/>
            <a:chOff x="8848725" y="1589088"/>
            <a:chExt cx="2689225" cy="3154363"/>
          </a:xfrm>
        </p:grpSpPr>
        <p:sp>
          <p:nvSpPr>
            <p:cNvPr id="7180" name="Freeform 29"/>
            <p:cNvSpPr>
              <a:spLocks noChangeArrowheads="1"/>
            </p:cNvSpPr>
            <p:nvPr/>
          </p:nvSpPr>
          <p:spPr bwMode="auto">
            <a:xfrm>
              <a:off x="8893175" y="1631951"/>
              <a:ext cx="2600325" cy="1982788"/>
            </a:xfrm>
            <a:custGeom>
              <a:avLst/>
              <a:gdLst>
                <a:gd name="T0" fmla="*/ 2147483647 w 926"/>
                <a:gd name="T1" fmla="*/ 2147483647 h 707"/>
                <a:gd name="T2" fmla="*/ 2147483647 w 926"/>
                <a:gd name="T3" fmla="*/ 2147483647 h 707"/>
                <a:gd name="T4" fmla="*/ 2147483647 w 926"/>
                <a:gd name="T5" fmla="*/ 2147483647 h 707"/>
                <a:gd name="T6" fmla="*/ 2147483647 w 926"/>
                <a:gd name="T7" fmla="*/ 2147483647 h 707"/>
                <a:gd name="T8" fmla="*/ 2147483647 w 926"/>
                <a:gd name="T9" fmla="*/ 2147483647 h 707"/>
                <a:gd name="T10" fmla="*/ 2147483647 w 926"/>
                <a:gd name="T11" fmla="*/ 2147483647 h 707"/>
                <a:gd name="T12" fmla="*/ 2147483647 w 926"/>
                <a:gd name="T13" fmla="*/ 2147483647 h 707"/>
                <a:gd name="T14" fmla="*/ 2147483647 w 926"/>
                <a:gd name="T15" fmla="*/ 2147483647 h 707"/>
                <a:gd name="T16" fmla="*/ 2147483647 w 926"/>
                <a:gd name="T17" fmla="*/ 2147483647 h 707"/>
                <a:gd name="T18" fmla="*/ 2147483647 w 926"/>
                <a:gd name="T19" fmla="*/ 2147483647 h 707"/>
                <a:gd name="T20" fmla="*/ 2147483647 w 926"/>
                <a:gd name="T21" fmla="*/ 2147483647 h 707"/>
                <a:gd name="T22" fmla="*/ 2147483647 w 926"/>
                <a:gd name="T23" fmla="*/ 2147483647 h 707"/>
                <a:gd name="T24" fmla="*/ 2147483647 w 926"/>
                <a:gd name="T25" fmla="*/ 2147483647 h 707"/>
                <a:gd name="T26" fmla="*/ 2147483647 w 926"/>
                <a:gd name="T27" fmla="*/ 2147483647 h 707"/>
                <a:gd name="T28" fmla="*/ 2147483647 w 926"/>
                <a:gd name="T29" fmla="*/ 2147483647 h 707"/>
                <a:gd name="T30" fmla="*/ 2147483647 w 926"/>
                <a:gd name="T31" fmla="*/ 2147483647 h 707"/>
                <a:gd name="T32" fmla="*/ 2147483647 w 926"/>
                <a:gd name="T33" fmla="*/ 2147483647 h 707"/>
                <a:gd name="T34" fmla="*/ 2147483647 w 926"/>
                <a:gd name="T35" fmla="*/ 2147483647 h 707"/>
                <a:gd name="T36" fmla="*/ 2147483647 w 926"/>
                <a:gd name="T37" fmla="*/ 2147483647 h 707"/>
                <a:gd name="T38" fmla="*/ 2147483647 w 926"/>
                <a:gd name="T39" fmla="*/ 2147483647 h 707"/>
                <a:gd name="T40" fmla="*/ 2147483647 w 926"/>
                <a:gd name="T41" fmla="*/ 2147483647 h 707"/>
                <a:gd name="T42" fmla="*/ 2147483647 w 926"/>
                <a:gd name="T43" fmla="*/ 2147483647 h 707"/>
                <a:gd name="T44" fmla="*/ 2147483647 w 926"/>
                <a:gd name="T45" fmla="*/ 2147483647 h 707"/>
                <a:gd name="T46" fmla="*/ 2147483647 w 926"/>
                <a:gd name="T47" fmla="*/ 2147483647 h 707"/>
                <a:gd name="T48" fmla="*/ 2147483647 w 926"/>
                <a:gd name="T49" fmla="*/ 2147483647 h 707"/>
                <a:gd name="T50" fmla="*/ 2147483647 w 926"/>
                <a:gd name="T51" fmla="*/ 2147483647 h 707"/>
                <a:gd name="T52" fmla="*/ 2147483647 w 926"/>
                <a:gd name="T53" fmla="*/ 2147483647 h 707"/>
                <a:gd name="T54" fmla="*/ 2147483647 w 926"/>
                <a:gd name="T55" fmla="*/ 2147483647 h 707"/>
                <a:gd name="T56" fmla="*/ 2147483647 w 926"/>
                <a:gd name="T57" fmla="*/ 2147483647 h 707"/>
                <a:gd name="T58" fmla="*/ 2147483647 w 926"/>
                <a:gd name="T59" fmla="*/ 2147483647 h 707"/>
                <a:gd name="T60" fmla="*/ 2147483647 w 926"/>
                <a:gd name="T61" fmla="*/ 2147483647 h 707"/>
                <a:gd name="T62" fmla="*/ 2147483647 w 926"/>
                <a:gd name="T63" fmla="*/ 2147483647 h 707"/>
                <a:gd name="T64" fmla="*/ 2147483647 w 926"/>
                <a:gd name="T65" fmla="*/ 2147483647 h 707"/>
                <a:gd name="T66" fmla="*/ 2147483647 w 926"/>
                <a:gd name="T67" fmla="*/ 2147483647 h 707"/>
                <a:gd name="T68" fmla="*/ 2147483647 w 926"/>
                <a:gd name="T69" fmla="*/ 2147483647 h 707"/>
                <a:gd name="T70" fmla="*/ 2147483647 w 926"/>
                <a:gd name="T71" fmla="*/ 2147483647 h 707"/>
                <a:gd name="T72" fmla="*/ 2147483647 w 926"/>
                <a:gd name="T73" fmla="*/ 2147483647 h 707"/>
                <a:gd name="T74" fmla="*/ 2147483647 w 926"/>
                <a:gd name="T75" fmla="*/ 2147483647 h 707"/>
                <a:gd name="T76" fmla="*/ 2147483647 w 926"/>
                <a:gd name="T77" fmla="*/ 2147483647 h 707"/>
                <a:gd name="T78" fmla="*/ 2147483647 w 926"/>
                <a:gd name="T79" fmla="*/ 2147483647 h 707"/>
                <a:gd name="T80" fmla="*/ 2147483647 w 926"/>
                <a:gd name="T81" fmla="*/ 2147483647 h 707"/>
                <a:gd name="T82" fmla="*/ 2147483647 w 926"/>
                <a:gd name="T83" fmla="*/ 2147483647 h 707"/>
                <a:gd name="T84" fmla="*/ 2147483647 w 926"/>
                <a:gd name="T85" fmla="*/ 2147483647 h 707"/>
                <a:gd name="T86" fmla="*/ 2147483647 w 926"/>
                <a:gd name="T87" fmla="*/ 2147483647 h 707"/>
                <a:gd name="T88" fmla="*/ 2147483647 w 926"/>
                <a:gd name="T89" fmla="*/ 2147483647 h 70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926" h="707">
                  <a:moveTo>
                    <a:pt x="442" y="222"/>
                  </a:moveTo>
                  <a:cubicBezTo>
                    <a:pt x="447" y="233"/>
                    <a:pt x="452" y="244"/>
                    <a:pt x="457" y="255"/>
                  </a:cubicBezTo>
                  <a:cubicBezTo>
                    <a:pt x="463" y="268"/>
                    <a:pt x="471" y="280"/>
                    <a:pt x="480" y="290"/>
                  </a:cubicBezTo>
                  <a:cubicBezTo>
                    <a:pt x="491" y="302"/>
                    <a:pt x="502" y="314"/>
                    <a:pt x="513" y="325"/>
                  </a:cubicBezTo>
                  <a:cubicBezTo>
                    <a:pt x="517" y="330"/>
                    <a:pt x="521" y="333"/>
                    <a:pt x="526" y="336"/>
                  </a:cubicBezTo>
                  <a:cubicBezTo>
                    <a:pt x="539" y="341"/>
                    <a:pt x="551" y="348"/>
                    <a:pt x="564" y="353"/>
                  </a:cubicBezTo>
                  <a:cubicBezTo>
                    <a:pt x="570" y="355"/>
                    <a:pt x="577" y="356"/>
                    <a:pt x="583" y="357"/>
                  </a:cubicBezTo>
                  <a:cubicBezTo>
                    <a:pt x="603" y="360"/>
                    <a:pt x="622" y="364"/>
                    <a:pt x="641" y="363"/>
                  </a:cubicBezTo>
                  <a:cubicBezTo>
                    <a:pt x="661" y="363"/>
                    <a:pt x="680" y="359"/>
                    <a:pt x="699" y="355"/>
                  </a:cubicBezTo>
                  <a:cubicBezTo>
                    <a:pt x="701" y="355"/>
                    <a:pt x="702" y="353"/>
                    <a:pt x="704" y="352"/>
                  </a:cubicBezTo>
                  <a:cubicBezTo>
                    <a:pt x="704" y="344"/>
                    <a:pt x="701" y="336"/>
                    <a:pt x="698" y="329"/>
                  </a:cubicBezTo>
                  <a:cubicBezTo>
                    <a:pt x="686" y="300"/>
                    <a:pt x="674" y="271"/>
                    <a:pt x="663" y="242"/>
                  </a:cubicBezTo>
                  <a:cubicBezTo>
                    <a:pt x="661" y="239"/>
                    <a:pt x="660" y="236"/>
                    <a:pt x="659" y="232"/>
                  </a:cubicBezTo>
                  <a:cubicBezTo>
                    <a:pt x="658" y="231"/>
                    <a:pt x="659" y="229"/>
                    <a:pt x="659" y="226"/>
                  </a:cubicBezTo>
                  <a:cubicBezTo>
                    <a:pt x="661" y="227"/>
                    <a:pt x="663" y="227"/>
                    <a:pt x="664" y="228"/>
                  </a:cubicBezTo>
                  <a:cubicBezTo>
                    <a:pt x="673" y="240"/>
                    <a:pt x="683" y="251"/>
                    <a:pt x="689" y="265"/>
                  </a:cubicBezTo>
                  <a:cubicBezTo>
                    <a:pt x="701" y="291"/>
                    <a:pt x="713" y="317"/>
                    <a:pt x="722" y="345"/>
                  </a:cubicBezTo>
                  <a:cubicBezTo>
                    <a:pt x="734" y="347"/>
                    <a:pt x="744" y="339"/>
                    <a:pt x="754" y="334"/>
                  </a:cubicBezTo>
                  <a:cubicBezTo>
                    <a:pt x="757" y="340"/>
                    <a:pt x="756" y="344"/>
                    <a:pt x="752" y="347"/>
                  </a:cubicBezTo>
                  <a:cubicBezTo>
                    <a:pt x="747" y="353"/>
                    <a:pt x="742" y="358"/>
                    <a:pt x="734" y="359"/>
                  </a:cubicBezTo>
                  <a:cubicBezTo>
                    <a:pt x="732" y="360"/>
                    <a:pt x="729" y="361"/>
                    <a:pt x="727" y="362"/>
                  </a:cubicBezTo>
                  <a:cubicBezTo>
                    <a:pt x="729" y="374"/>
                    <a:pt x="731" y="386"/>
                    <a:pt x="733" y="397"/>
                  </a:cubicBezTo>
                  <a:cubicBezTo>
                    <a:pt x="734" y="397"/>
                    <a:pt x="735" y="397"/>
                    <a:pt x="736" y="397"/>
                  </a:cubicBezTo>
                  <a:cubicBezTo>
                    <a:pt x="743" y="390"/>
                    <a:pt x="752" y="387"/>
                    <a:pt x="761" y="383"/>
                  </a:cubicBezTo>
                  <a:cubicBezTo>
                    <a:pt x="767" y="380"/>
                    <a:pt x="774" y="381"/>
                    <a:pt x="781" y="381"/>
                  </a:cubicBezTo>
                  <a:cubicBezTo>
                    <a:pt x="783" y="382"/>
                    <a:pt x="786" y="383"/>
                    <a:pt x="788" y="384"/>
                  </a:cubicBezTo>
                  <a:cubicBezTo>
                    <a:pt x="793" y="389"/>
                    <a:pt x="798" y="394"/>
                    <a:pt x="802" y="399"/>
                  </a:cubicBezTo>
                  <a:cubicBezTo>
                    <a:pt x="804" y="401"/>
                    <a:pt x="805" y="404"/>
                    <a:pt x="805" y="406"/>
                  </a:cubicBezTo>
                  <a:cubicBezTo>
                    <a:pt x="805" y="416"/>
                    <a:pt x="806" y="426"/>
                    <a:pt x="805" y="436"/>
                  </a:cubicBezTo>
                  <a:cubicBezTo>
                    <a:pt x="803" y="452"/>
                    <a:pt x="796" y="466"/>
                    <a:pt x="784" y="477"/>
                  </a:cubicBezTo>
                  <a:cubicBezTo>
                    <a:pt x="781" y="480"/>
                    <a:pt x="777" y="482"/>
                    <a:pt x="774" y="485"/>
                  </a:cubicBezTo>
                  <a:cubicBezTo>
                    <a:pt x="761" y="497"/>
                    <a:pt x="746" y="503"/>
                    <a:pt x="727" y="504"/>
                  </a:cubicBezTo>
                  <a:cubicBezTo>
                    <a:pt x="724" y="513"/>
                    <a:pt x="721" y="522"/>
                    <a:pt x="718" y="531"/>
                  </a:cubicBezTo>
                  <a:cubicBezTo>
                    <a:pt x="715" y="541"/>
                    <a:pt x="710" y="550"/>
                    <a:pt x="705" y="559"/>
                  </a:cubicBezTo>
                  <a:cubicBezTo>
                    <a:pt x="695" y="576"/>
                    <a:pt x="682" y="592"/>
                    <a:pt x="669" y="606"/>
                  </a:cubicBezTo>
                  <a:cubicBezTo>
                    <a:pt x="660" y="616"/>
                    <a:pt x="649" y="624"/>
                    <a:pt x="640" y="633"/>
                  </a:cubicBezTo>
                  <a:cubicBezTo>
                    <a:pt x="637" y="635"/>
                    <a:pt x="634" y="637"/>
                    <a:pt x="631" y="640"/>
                  </a:cubicBezTo>
                  <a:cubicBezTo>
                    <a:pt x="633" y="642"/>
                    <a:pt x="635" y="644"/>
                    <a:pt x="636" y="644"/>
                  </a:cubicBezTo>
                  <a:cubicBezTo>
                    <a:pt x="644" y="645"/>
                    <a:pt x="650" y="648"/>
                    <a:pt x="657" y="651"/>
                  </a:cubicBezTo>
                  <a:cubicBezTo>
                    <a:pt x="665" y="655"/>
                    <a:pt x="673" y="658"/>
                    <a:pt x="682" y="661"/>
                  </a:cubicBezTo>
                  <a:cubicBezTo>
                    <a:pt x="684" y="662"/>
                    <a:pt x="688" y="662"/>
                    <a:pt x="689" y="660"/>
                  </a:cubicBezTo>
                  <a:cubicBezTo>
                    <a:pt x="694" y="657"/>
                    <a:pt x="699" y="657"/>
                    <a:pt x="704" y="657"/>
                  </a:cubicBezTo>
                  <a:cubicBezTo>
                    <a:pt x="715" y="657"/>
                    <a:pt x="727" y="657"/>
                    <a:pt x="739" y="656"/>
                  </a:cubicBezTo>
                  <a:cubicBezTo>
                    <a:pt x="756" y="655"/>
                    <a:pt x="772" y="651"/>
                    <a:pt x="786" y="640"/>
                  </a:cubicBezTo>
                  <a:cubicBezTo>
                    <a:pt x="791" y="636"/>
                    <a:pt x="797" y="632"/>
                    <a:pt x="803" y="628"/>
                  </a:cubicBezTo>
                  <a:cubicBezTo>
                    <a:pt x="827" y="608"/>
                    <a:pt x="827" y="608"/>
                    <a:pt x="845" y="582"/>
                  </a:cubicBezTo>
                  <a:cubicBezTo>
                    <a:pt x="849" y="575"/>
                    <a:pt x="853" y="568"/>
                    <a:pt x="858" y="561"/>
                  </a:cubicBezTo>
                  <a:cubicBezTo>
                    <a:pt x="881" y="530"/>
                    <a:pt x="895" y="495"/>
                    <a:pt x="908" y="459"/>
                  </a:cubicBezTo>
                  <a:cubicBezTo>
                    <a:pt x="916" y="435"/>
                    <a:pt x="921" y="409"/>
                    <a:pt x="924" y="384"/>
                  </a:cubicBezTo>
                  <a:cubicBezTo>
                    <a:pt x="926" y="358"/>
                    <a:pt x="925" y="333"/>
                    <a:pt x="923" y="308"/>
                  </a:cubicBezTo>
                  <a:cubicBezTo>
                    <a:pt x="922" y="290"/>
                    <a:pt x="918" y="273"/>
                    <a:pt x="911" y="256"/>
                  </a:cubicBezTo>
                  <a:cubicBezTo>
                    <a:pt x="902" y="231"/>
                    <a:pt x="888" y="207"/>
                    <a:pt x="873" y="185"/>
                  </a:cubicBezTo>
                  <a:cubicBezTo>
                    <a:pt x="854" y="155"/>
                    <a:pt x="829" y="130"/>
                    <a:pt x="803" y="106"/>
                  </a:cubicBezTo>
                  <a:cubicBezTo>
                    <a:pt x="781" y="85"/>
                    <a:pt x="757" y="68"/>
                    <a:pt x="731" y="53"/>
                  </a:cubicBezTo>
                  <a:cubicBezTo>
                    <a:pt x="717" y="44"/>
                    <a:pt x="703" y="36"/>
                    <a:pt x="688" y="29"/>
                  </a:cubicBezTo>
                  <a:cubicBezTo>
                    <a:pt x="668" y="20"/>
                    <a:pt x="648" y="12"/>
                    <a:pt x="625" y="9"/>
                  </a:cubicBezTo>
                  <a:cubicBezTo>
                    <a:pt x="604" y="5"/>
                    <a:pt x="582" y="2"/>
                    <a:pt x="559" y="1"/>
                  </a:cubicBezTo>
                  <a:cubicBezTo>
                    <a:pt x="544" y="0"/>
                    <a:pt x="529" y="1"/>
                    <a:pt x="513" y="1"/>
                  </a:cubicBezTo>
                  <a:cubicBezTo>
                    <a:pt x="506" y="1"/>
                    <a:pt x="498" y="2"/>
                    <a:pt x="490" y="2"/>
                  </a:cubicBezTo>
                  <a:cubicBezTo>
                    <a:pt x="475" y="2"/>
                    <a:pt x="460" y="4"/>
                    <a:pt x="445" y="8"/>
                  </a:cubicBezTo>
                  <a:cubicBezTo>
                    <a:pt x="426" y="14"/>
                    <a:pt x="408" y="18"/>
                    <a:pt x="390" y="24"/>
                  </a:cubicBezTo>
                  <a:cubicBezTo>
                    <a:pt x="385" y="25"/>
                    <a:pt x="381" y="28"/>
                    <a:pt x="376" y="30"/>
                  </a:cubicBezTo>
                  <a:cubicBezTo>
                    <a:pt x="370" y="33"/>
                    <a:pt x="364" y="36"/>
                    <a:pt x="357" y="39"/>
                  </a:cubicBezTo>
                  <a:cubicBezTo>
                    <a:pt x="357" y="41"/>
                    <a:pt x="357" y="42"/>
                    <a:pt x="356" y="42"/>
                  </a:cubicBezTo>
                  <a:cubicBezTo>
                    <a:pt x="353" y="45"/>
                    <a:pt x="351" y="47"/>
                    <a:pt x="348" y="49"/>
                  </a:cubicBezTo>
                  <a:cubicBezTo>
                    <a:pt x="348" y="49"/>
                    <a:pt x="348" y="49"/>
                    <a:pt x="347" y="50"/>
                  </a:cubicBezTo>
                  <a:cubicBezTo>
                    <a:pt x="348" y="50"/>
                    <a:pt x="349" y="50"/>
                    <a:pt x="349" y="51"/>
                  </a:cubicBezTo>
                  <a:cubicBezTo>
                    <a:pt x="350" y="51"/>
                    <a:pt x="350" y="53"/>
                    <a:pt x="350" y="54"/>
                  </a:cubicBezTo>
                  <a:cubicBezTo>
                    <a:pt x="350" y="55"/>
                    <a:pt x="348" y="57"/>
                    <a:pt x="347" y="57"/>
                  </a:cubicBezTo>
                  <a:cubicBezTo>
                    <a:pt x="345" y="57"/>
                    <a:pt x="342" y="57"/>
                    <a:pt x="339" y="56"/>
                  </a:cubicBezTo>
                  <a:cubicBezTo>
                    <a:pt x="329" y="53"/>
                    <a:pt x="320" y="54"/>
                    <a:pt x="310" y="58"/>
                  </a:cubicBezTo>
                  <a:cubicBezTo>
                    <a:pt x="307" y="60"/>
                    <a:pt x="303" y="62"/>
                    <a:pt x="299" y="63"/>
                  </a:cubicBezTo>
                  <a:cubicBezTo>
                    <a:pt x="273" y="72"/>
                    <a:pt x="249" y="86"/>
                    <a:pt x="224" y="98"/>
                  </a:cubicBezTo>
                  <a:cubicBezTo>
                    <a:pt x="221" y="100"/>
                    <a:pt x="217" y="102"/>
                    <a:pt x="214" y="105"/>
                  </a:cubicBezTo>
                  <a:cubicBezTo>
                    <a:pt x="200" y="115"/>
                    <a:pt x="185" y="125"/>
                    <a:pt x="171" y="136"/>
                  </a:cubicBezTo>
                  <a:cubicBezTo>
                    <a:pt x="168" y="139"/>
                    <a:pt x="164" y="142"/>
                    <a:pt x="161" y="145"/>
                  </a:cubicBezTo>
                  <a:cubicBezTo>
                    <a:pt x="150" y="158"/>
                    <a:pt x="139" y="170"/>
                    <a:pt x="129" y="183"/>
                  </a:cubicBezTo>
                  <a:cubicBezTo>
                    <a:pt x="114" y="201"/>
                    <a:pt x="100" y="220"/>
                    <a:pt x="86" y="238"/>
                  </a:cubicBezTo>
                  <a:cubicBezTo>
                    <a:pt x="78" y="246"/>
                    <a:pt x="73" y="256"/>
                    <a:pt x="67" y="266"/>
                  </a:cubicBezTo>
                  <a:cubicBezTo>
                    <a:pt x="54" y="287"/>
                    <a:pt x="44" y="309"/>
                    <a:pt x="36" y="332"/>
                  </a:cubicBezTo>
                  <a:cubicBezTo>
                    <a:pt x="28" y="356"/>
                    <a:pt x="20" y="380"/>
                    <a:pt x="12" y="404"/>
                  </a:cubicBezTo>
                  <a:cubicBezTo>
                    <a:pt x="9" y="411"/>
                    <a:pt x="8" y="419"/>
                    <a:pt x="7" y="427"/>
                  </a:cubicBezTo>
                  <a:cubicBezTo>
                    <a:pt x="5" y="442"/>
                    <a:pt x="2" y="458"/>
                    <a:pt x="1" y="474"/>
                  </a:cubicBezTo>
                  <a:cubicBezTo>
                    <a:pt x="0" y="493"/>
                    <a:pt x="1" y="512"/>
                    <a:pt x="1" y="531"/>
                  </a:cubicBezTo>
                  <a:cubicBezTo>
                    <a:pt x="1" y="534"/>
                    <a:pt x="2" y="537"/>
                    <a:pt x="3" y="540"/>
                  </a:cubicBezTo>
                  <a:cubicBezTo>
                    <a:pt x="12" y="568"/>
                    <a:pt x="21" y="595"/>
                    <a:pt x="30" y="623"/>
                  </a:cubicBezTo>
                  <a:cubicBezTo>
                    <a:pt x="31" y="629"/>
                    <a:pt x="34" y="633"/>
                    <a:pt x="39" y="638"/>
                  </a:cubicBezTo>
                  <a:cubicBezTo>
                    <a:pt x="54" y="653"/>
                    <a:pt x="69" y="668"/>
                    <a:pt x="88" y="680"/>
                  </a:cubicBezTo>
                  <a:cubicBezTo>
                    <a:pt x="92" y="683"/>
                    <a:pt x="97" y="686"/>
                    <a:pt x="102" y="689"/>
                  </a:cubicBezTo>
                  <a:cubicBezTo>
                    <a:pt x="116" y="695"/>
                    <a:pt x="130" y="702"/>
                    <a:pt x="146" y="705"/>
                  </a:cubicBezTo>
                  <a:cubicBezTo>
                    <a:pt x="153" y="707"/>
                    <a:pt x="159" y="707"/>
                    <a:pt x="166" y="705"/>
                  </a:cubicBezTo>
                  <a:cubicBezTo>
                    <a:pt x="182" y="700"/>
                    <a:pt x="198" y="696"/>
                    <a:pt x="215" y="695"/>
                  </a:cubicBezTo>
                  <a:cubicBezTo>
                    <a:pt x="220" y="694"/>
                    <a:pt x="225" y="693"/>
                    <a:pt x="230" y="692"/>
                  </a:cubicBezTo>
                  <a:cubicBezTo>
                    <a:pt x="258" y="684"/>
                    <a:pt x="287" y="680"/>
                    <a:pt x="317" y="682"/>
                  </a:cubicBezTo>
                  <a:cubicBezTo>
                    <a:pt x="320" y="682"/>
                    <a:pt x="322" y="682"/>
                    <a:pt x="325" y="682"/>
                  </a:cubicBezTo>
                  <a:cubicBezTo>
                    <a:pt x="325" y="681"/>
                    <a:pt x="325" y="680"/>
                    <a:pt x="325" y="679"/>
                  </a:cubicBezTo>
                  <a:cubicBezTo>
                    <a:pt x="315" y="674"/>
                    <a:pt x="304" y="670"/>
                    <a:pt x="294" y="664"/>
                  </a:cubicBezTo>
                  <a:cubicBezTo>
                    <a:pt x="283" y="659"/>
                    <a:pt x="272" y="654"/>
                    <a:pt x="263" y="645"/>
                  </a:cubicBezTo>
                  <a:cubicBezTo>
                    <a:pt x="254" y="637"/>
                    <a:pt x="245" y="630"/>
                    <a:pt x="237" y="622"/>
                  </a:cubicBezTo>
                  <a:cubicBezTo>
                    <a:pt x="214" y="622"/>
                    <a:pt x="193" y="618"/>
                    <a:pt x="173" y="608"/>
                  </a:cubicBezTo>
                  <a:cubicBezTo>
                    <a:pt x="170" y="607"/>
                    <a:pt x="167" y="605"/>
                    <a:pt x="163" y="604"/>
                  </a:cubicBezTo>
                  <a:cubicBezTo>
                    <a:pt x="152" y="600"/>
                    <a:pt x="144" y="593"/>
                    <a:pt x="137" y="584"/>
                  </a:cubicBezTo>
                  <a:cubicBezTo>
                    <a:pt x="124" y="570"/>
                    <a:pt x="122" y="553"/>
                    <a:pt x="125" y="536"/>
                  </a:cubicBezTo>
                  <a:cubicBezTo>
                    <a:pt x="126" y="530"/>
                    <a:pt x="127" y="523"/>
                    <a:pt x="129" y="517"/>
                  </a:cubicBezTo>
                  <a:cubicBezTo>
                    <a:pt x="129" y="515"/>
                    <a:pt x="131" y="512"/>
                    <a:pt x="132" y="510"/>
                  </a:cubicBezTo>
                  <a:cubicBezTo>
                    <a:pt x="134" y="505"/>
                    <a:pt x="137" y="503"/>
                    <a:pt x="143" y="503"/>
                  </a:cubicBezTo>
                  <a:cubicBezTo>
                    <a:pt x="151" y="503"/>
                    <a:pt x="159" y="504"/>
                    <a:pt x="168" y="504"/>
                  </a:cubicBezTo>
                  <a:cubicBezTo>
                    <a:pt x="162" y="479"/>
                    <a:pt x="153" y="455"/>
                    <a:pt x="156" y="429"/>
                  </a:cubicBezTo>
                  <a:cubicBezTo>
                    <a:pt x="150" y="426"/>
                    <a:pt x="143" y="428"/>
                    <a:pt x="139" y="423"/>
                  </a:cubicBezTo>
                  <a:cubicBezTo>
                    <a:pt x="135" y="419"/>
                    <a:pt x="131" y="416"/>
                    <a:pt x="126" y="412"/>
                  </a:cubicBezTo>
                  <a:cubicBezTo>
                    <a:pt x="125" y="411"/>
                    <a:pt x="123" y="408"/>
                    <a:pt x="125" y="406"/>
                  </a:cubicBezTo>
                  <a:cubicBezTo>
                    <a:pt x="127" y="405"/>
                    <a:pt x="130" y="405"/>
                    <a:pt x="131" y="405"/>
                  </a:cubicBezTo>
                  <a:cubicBezTo>
                    <a:pt x="136" y="407"/>
                    <a:pt x="141" y="409"/>
                    <a:pt x="145" y="411"/>
                  </a:cubicBezTo>
                  <a:cubicBezTo>
                    <a:pt x="149" y="412"/>
                    <a:pt x="152" y="413"/>
                    <a:pt x="156" y="409"/>
                  </a:cubicBezTo>
                  <a:cubicBezTo>
                    <a:pt x="157" y="408"/>
                    <a:pt x="157" y="407"/>
                    <a:pt x="158" y="405"/>
                  </a:cubicBezTo>
                  <a:cubicBezTo>
                    <a:pt x="159" y="384"/>
                    <a:pt x="167" y="364"/>
                    <a:pt x="175" y="345"/>
                  </a:cubicBezTo>
                  <a:cubicBezTo>
                    <a:pt x="183" y="328"/>
                    <a:pt x="192" y="311"/>
                    <a:pt x="201" y="294"/>
                  </a:cubicBezTo>
                  <a:cubicBezTo>
                    <a:pt x="202" y="291"/>
                    <a:pt x="204" y="289"/>
                    <a:pt x="206" y="287"/>
                  </a:cubicBezTo>
                  <a:cubicBezTo>
                    <a:pt x="206" y="286"/>
                    <a:pt x="208" y="286"/>
                    <a:pt x="209" y="286"/>
                  </a:cubicBezTo>
                  <a:cubicBezTo>
                    <a:pt x="211" y="287"/>
                    <a:pt x="212" y="288"/>
                    <a:pt x="212" y="289"/>
                  </a:cubicBezTo>
                  <a:cubicBezTo>
                    <a:pt x="212" y="292"/>
                    <a:pt x="212" y="294"/>
                    <a:pt x="211" y="297"/>
                  </a:cubicBezTo>
                  <a:cubicBezTo>
                    <a:pt x="204" y="311"/>
                    <a:pt x="199" y="326"/>
                    <a:pt x="192" y="340"/>
                  </a:cubicBezTo>
                  <a:cubicBezTo>
                    <a:pt x="185" y="353"/>
                    <a:pt x="180" y="367"/>
                    <a:pt x="176" y="381"/>
                  </a:cubicBezTo>
                  <a:cubicBezTo>
                    <a:pt x="173" y="390"/>
                    <a:pt x="172" y="399"/>
                    <a:pt x="172" y="409"/>
                  </a:cubicBezTo>
                  <a:cubicBezTo>
                    <a:pt x="182" y="410"/>
                    <a:pt x="191" y="409"/>
                    <a:pt x="200" y="406"/>
                  </a:cubicBezTo>
                  <a:cubicBezTo>
                    <a:pt x="218" y="401"/>
                    <a:pt x="235" y="394"/>
                    <a:pt x="250" y="384"/>
                  </a:cubicBezTo>
                  <a:cubicBezTo>
                    <a:pt x="274" y="368"/>
                    <a:pt x="298" y="353"/>
                    <a:pt x="321" y="339"/>
                  </a:cubicBezTo>
                  <a:cubicBezTo>
                    <a:pt x="327" y="335"/>
                    <a:pt x="332" y="331"/>
                    <a:pt x="336" y="326"/>
                  </a:cubicBezTo>
                  <a:cubicBezTo>
                    <a:pt x="348" y="312"/>
                    <a:pt x="361" y="298"/>
                    <a:pt x="374" y="283"/>
                  </a:cubicBezTo>
                  <a:cubicBezTo>
                    <a:pt x="375" y="282"/>
                    <a:pt x="377" y="280"/>
                    <a:pt x="378" y="278"/>
                  </a:cubicBezTo>
                  <a:cubicBezTo>
                    <a:pt x="389" y="258"/>
                    <a:pt x="404" y="239"/>
                    <a:pt x="413" y="217"/>
                  </a:cubicBezTo>
                  <a:cubicBezTo>
                    <a:pt x="416" y="212"/>
                    <a:pt x="417" y="206"/>
                    <a:pt x="419" y="201"/>
                  </a:cubicBezTo>
                  <a:cubicBezTo>
                    <a:pt x="421" y="194"/>
                    <a:pt x="423" y="188"/>
                    <a:pt x="428" y="183"/>
                  </a:cubicBezTo>
                  <a:cubicBezTo>
                    <a:pt x="434" y="190"/>
                    <a:pt x="438" y="197"/>
                    <a:pt x="438" y="206"/>
                  </a:cubicBezTo>
                  <a:cubicBezTo>
                    <a:pt x="439" y="212"/>
                    <a:pt x="440" y="217"/>
                    <a:pt x="442" y="222"/>
                  </a:cubicBezTo>
                  <a:close/>
                </a:path>
              </a:pathLst>
            </a:custGeom>
            <a:solidFill>
              <a:srgbClr val="E76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81" name="Freeform 30"/>
            <p:cNvSpPr>
              <a:spLocks noEditPoints="1" noChangeArrowheads="1"/>
            </p:cNvSpPr>
            <p:nvPr/>
          </p:nvSpPr>
          <p:spPr bwMode="auto">
            <a:xfrm>
              <a:off x="9372600" y="2243138"/>
              <a:ext cx="1533525" cy="1284288"/>
            </a:xfrm>
            <a:custGeom>
              <a:avLst/>
              <a:gdLst>
                <a:gd name="T0" fmla="*/ 2147483647 w 546"/>
                <a:gd name="T1" fmla="*/ 2147483647 h 458"/>
                <a:gd name="T2" fmla="*/ 2147483647 w 546"/>
                <a:gd name="T3" fmla="*/ 2147483647 h 458"/>
                <a:gd name="T4" fmla="*/ 2147483647 w 546"/>
                <a:gd name="T5" fmla="*/ 2147483647 h 458"/>
                <a:gd name="T6" fmla="*/ 2147483647 w 546"/>
                <a:gd name="T7" fmla="*/ 2147483647 h 458"/>
                <a:gd name="T8" fmla="*/ 2147483647 w 546"/>
                <a:gd name="T9" fmla="*/ 2147483647 h 458"/>
                <a:gd name="T10" fmla="*/ 2147483647 w 546"/>
                <a:gd name="T11" fmla="*/ 2147483647 h 458"/>
                <a:gd name="T12" fmla="*/ 2147483647 w 546"/>
                <a:gd name="T13" fmla="*/ 2147483647 h 458"/>
                <a:gd name="T14" fmla="*/ 2147483647 w 546"/>
                <a:gd name="T15" fmla="*/ 2147483647 h 458"/>
                <a:gd name="T16" fmla="*/ 2147483647 w 546"/>
                <a:gd name="T17" fmla="*/ 2147483647 h 458"/>
                <a:gd name="T18" fmla="*/ 2147483647 w 546"/>
                <a:gd name="T19" fmla="*/ 2147483647 h 458"/>
                <a:gd name="T20" fmla="*/ 2147483647 w 546"/>
                <a:gd name="T21" fmla="*/ 2147483647 h 458"/>
                <a:gd name="T22" fmla="*/ 2147483647 w 546"/>
                <a:gd name="T23" fmla="*/ 2147483647 h 458"/>
                <a:gd name="T24" fmla="*/ 2147483647 w 546"/>
                <a:gd name="T25" fmla="*/ 2147483647 h 458"/>
                <a:gd name="T26" fmla="*/ 2147483647 w 546"/>
                <a:gd name="T27" fmla="*/ 2147483647 h 458"/>
                <a:gd name="T28" fmla="*/ 2147483647 w 546"/>
                <a:gd name="T29" fmla="*/ 2147483647 h 458"/>
                <a:gd name="T30" fmla="*/ 2147483647 w 546"/>
                <a:gd name="T31" fmla="*/ 2147483647 h 458"/>
                <a:gd name="T32" fmla="*/ 2147483647 w 546"/>
                <a:gd name="T33" fmla="*/ 2147483647 h 458"/>
                <a:gd name="T34" fmla="*/ 2147483647 w 546"/>
                <a:gd name="T35" fmla="*/ 2147483647 h 458"/>
                <a:gd name="T36" fmla="*/ 2147483647 w 546"/>
                <a:gd name="T37" fmla="*/ 2147483647 h 458"/>
                <a:gd name="T38" fmla="*/ 2147483647 w 546"/>
                <a:gd name="T39" fmla="*/ 2147483647 h 458"/>
                <a:gd name="T40" fmla="*/ 2147483647 w 546"/>
                <a:gd name="T41" fmla="*/ 2147483647 h 458"/>
                <a:gd name="T42" fmla="*/ 2147483647 w 546"/>
                <a:gd name="T43" fmla="*/ 2147483647 h 458"/>
                <a:gd name="T44" fmla="*/ 2147483647 w 546"/>
                <a:gd name="T45" fmla="*/ 2147483647 h 458"/>
                <a:gd name="T46" fmla="*/ 2147483647 w 546"/>
                <a:gd name="T47" fmla="*/ 2147483647 h 458"/>
                <a:gd name="T48" fmla="*/ 2147483647 w 546"/>
                <a:gd name="T49" fmla="*/ 2147483647 h 458"/>
                <a:gd name="T50" fmla="*/ 2147483647 w 546"/>
                <a:gd name="T51" fmla="*/ 2147483647 h 458"/>
                <a:gd name="T52" fmla="*/ 2147483647 w 546"/>
                <a:gd name="T53" fmla="*/ 2147483647 h 458"/>
                <a:gd name="T54" fmla="*/ 2147483647 w 546"/>
                <a:gd name="T55" fmla="*/ 2147483647 h 458"/>
                <a:gd name="T56" fmla="*/ 2147483647 w 546"/>
                <a:gd name="T57" fmla="*/ 2147483647 h 458"/>
                <a:gd name="T58" fmla="*/ 2147483647 w 546"/>
                <a:gd name="T59" fmla="*/ 2147483647 h 458"/>
                <a:gd name="T60" fmla="*/ 2147483647 w 546"/>
                <a:gd name="T61" fmla="*/ 2147483647 h 458"/>
                <a:gd name="T62" fmla="*/ 2147483647 w 546"/>
                <a:gd name="T63" fmla="*/ 2147483647 h 458"/>
                <a:gd name="T64" fmla="*/ 2147483647 w 546"/>
                <a:gd name="T65" fmla="*/ 2147483647 h 458"/>
                <a:gd name="T66" fmla="*/ 2147483647 w 546"/>
                <a:gd name="T67" fmla="*/ 2147483647 h 458"/>
                <a:gd name="T68" fmla="*/ 2147483647 w 546"/>
                <a:gd name="T69" fmla="*/ 2147483647 h 458"/>
                <a:gd name="T70" fmla="*/ 2147483647 w 546"/>
                <a:gd name="T71" fmla="*/ 2147483647 h 458"/>
                <a:gd name="T72" fmla="*/ 2147483647 w 546"/>
                <a:gd name="T73" fmla="*/ 2147483647 h 458"/>
                <a:gd name="T74" fmla="*/ 2147483647 w 546"/>
                <a:gd name="T75" fmla="*/ 2147483647 h 458"/>
                <a:gd name="T76" fmla="*/ 2147483647 w 546"/>
                <a:gd name="T77" fmla="*/ 2147483647 h 458"/>
                <a:gd name="T78" fmla="*/ 2147483647 w 546"/>
                <a:gd name="T79" fmla="*/ 2147483647 h 458"/>
                <a:gd name="T80" fmla="*/ 2147483647 w 546"/>
                <a:gd name="T81" fmla="*/ 2147483647 h 45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46" h="458">
                  <a:moveTo>
                    <a:pt x="1" y="209"/>
                  </a:moveTo>
                  <a:cubicBezTo>
                    <a:pt x="6" y="207"/>
                    <a:pt x="12" y="206"/>
                    <a:pt x="17" y="206"/>
                  </a:cubicBezTo>
                  <a:cubicBezTo>
                    <a:pt x="24" y="206"/>
                    <a:pt x="30" y="204"/>
                    <a:pt x="37" y="202"/>
                  </a:cubicBezTo>
                  <a:cubicBezTo>
                    <a:pt x="56" y="197"/>
                    <a:pt x="73" y="189"/>
                    <a:pt x="90" y="178"/>
                  </a:cubicBezTo>
                  <a:cubicBezTo>
                    <a:pt x="113" y="161"/>
                    <a:pt x="138" y="146"/>
                    <a:pt x="162" y="130"/>
                  </a:cubicBezTo>
                  <a:cubicBezTo>
                    <a:pt x="166" y="127"/>
                    <a:pt x="170" y="123"/>
                    <a:pt x="174" y="119"/>
                  </a:cubicBezTo>
                  <a:cubicBezTo>
                    <a:pt x="187" y="104"/>
                    <a:pt x="200" y="89"/>
                    <a:pt x="212" y="73"/>
                  </a:cubicBezTo>
                  <a:cubicBezTo>
                    <a:pt x="216" y="69"/>
                    <a:pt x="219" y="64"/>
                    <a:pt x="222" y="59"/>
                  </a:cubicBezTo>
                  <a:cubicBezTo>
                    <a:pt x="228" y="49"/>
                    <a:pt x="234" y="38"/>
                    <a:pt x="239" y="28"/>
                  </a:cubicBezTo>
                  <a:cubicBezTo>
                    <a:pt x="243" y="21"/>
                    <a:pt x="246" y="14"/>
                    <a:pt x="249" y="7"/>
                  </a:cubicBezTo>
                  <a:cubicBezTo>
                    <a:pt x="250" y="5"/>
                    <a:pt x="251" y="2"/>
                    <a:pt x="252" y="0"/>
                  </a:cubicBezTo>
                  <a:cubicBezTo>
                    <a:pt x="255" y="0"/>
                    <a:pt x="256" y="3"/>
                    <a:pt x="256" y="4"/>
                  </a:cubicBezTo>
                  <a:cubicBezTo>
                    <a:pt x="260" y="13"/>
                    <a:pt x="263" y="22"/>
                    <a:pt x="266" y="31"/>
                  </a:cubicBezTo>
                  <a:cubicBezTo>
                    <a:pt x="275" y="53"/>
                    <a:pt x="287" y="73"/>
                    <a:pt x="304" y="90"/>
                  </a:cubicBezTo>
                  <a:cubicBezTo>
                    <a:pt x="313" y="100"/>
                    <a:pt x="322" y="110"/>
                    <a:pt x="331" y="120"/>
                  </a:cubicBezTo>
                  <a:cubicBezTo>
                    <a:pt x="336" y="125"/>
                    <a:pt x="340" y="129"/>
                    <a:pt x="346" y="131"/>
                  </a:cubicBezTo>
                  <a:cubicBezTo>
                    <a:pt x="351" y="134"/>
                    <a:pt x="356" y="136"/>
                    <a:pt x="361" y="139"/>
                  </a:cubicBezTo>
                  <a:cubicBezTo>
                    <a:pt x="381" y="149"/>
                    <a:pt x="402" y="156"/>
                    <a:pt x="424" y="157"/>
                  </a:cubicBezTo>
                  <a:cubicBezTo>
                    <a:pt x="437" y="158"/>
                    <a:pt x="449" y="160"/>
                    <a:pt x="462" y="161"/>
                  </a:cubicBezTo>
                  <a:cubicBezTo>
                    <a:pt x="486" y="162"/>
                    <a:pt x="509" y="158"/>
                    <a:pt x="532" y="153"/>
                  </a:cubicBezTo>
                  <a:cubicBezTo>
                    <a:pt x="533" y="152"/>
                    <a:pt x="535" y="152"/>
                    <a:pt x="537" y="152"/>
                  </a:cubicBezTo>
                  <a:cubicBezTo>
                    <a:pt x="541" y="155"/>
                    <a:pt x="541" y="159"/>
                    <a:pt x="541" y="163"/>
                  </a:cubicBezTo>
                  <a:cubicBezTo>
                    <a:pt x="543" y="179"/>
                    <a:pt x="546" y="196"/>
                    <a:pt x="545" y="213"/>
                  </a:cubicBezTo>
                  <a:cubicBezTo>
                    <a:pt x="544" y="220"/>
                    <a:pt x="546" y="228"/>
                    <a:pt x="546" y="236"/>
                  </a:cubicBezTo>
                  <a:cubicBezTo>
                    <a:pt x="546" y="241"/>
                    <a:pt x="545" y="246"/>
                    <a:pt x="545" y="250"/>
                  </a:cubicBezTo>
                  <a:cubicBezTo>
                    <a:pt x="542" y="263"/>
                    <a:pt x="540" y="276"/>
                    <a:pt x="536" y="289"/>
                  </a:cubicBezTo>
                  <a:cubicBezTo>
                    <a:pt x="526" y="329"/>
                    <a:pt x="502" y="361"/>
                    <a:pt x="472" y="389"/>
                  </a:cubicBezTo>
                  <a:cubicBezTo>
                    <a:pt x="456" y="403"/>
                    <a:pt x="438" y="415"/>
                    <a:pt x="419" y="424"/>
                  </a:cubicBezTo>
                  <a:cubicBezTo>
                    <a:pt x="402" y="432"/>
                    <a:pt x="384" y="437"/>
                    <a:pt x="366" y="444"/>
                  </a:cubicBezTo>
                  <a:cubicBezTo>
                    <a:pt x="333" y="455"/>
                    <a:pt x="298" y="457"/>
                    <a:pt x="264" y="458"/>
                  </a:cubicBezTo>
                  <a:cubicBezTo>
                    <a:pt x="243" y="458"/>
                    <a:pt x="222" y="457"/>
                    <a:pt x="200" y="455"/>
                  </a:cubicBezTo>
                  <a:cubicBezTo>
                    <a:pt x="191" y="454"/>
                    <a:pt x="182" y="453"/>
                    <a:pt x="173" y="449"/>
                  </a:cubicBezTo>
                  <a:cubicBezTo>
                    <a:pt x="161" y="444"/>
                    <a:pt x="148" y="440"/>
                    <a:pt x="136" y="434"/>
                  </a:cubicBezTo>
                  <a:cubicBezTo>
                    <a:pt x="113" y="424"/>
                    <a:pt x="94" y="408"/>
                    <a:pt x="76" y="391"/>
                  </a:cubicBezTo>
                  <a:cubicBezTo>
                    <a:pt x="73" y="388"/>
                    <a:pt x="71" y="385"/>
                    <a:pt x="69" y="381"/>
                  </a:cubicBezTo>
                  <a:cubicBezTo>
                    <a:pt x="55" y="360"/>
                    <a:pt x="41" y="339"/>
                    <a:pt x="28" y="317"/>
                  </a:cubicBezTo>
                  <a:cubicBezTo>
                    <a:pt x="26" y="315"/>
                    <a:pt x="25" y="313"/>
                    <a:pt x="24" y="310"/>
                  </a:cubicBezTo>
                  <a:cubicBezTo>
                    <a:pt x="14" y="286"/>
                    <a:pt x="6" y="262"/>
                    <a:pt x="1" y="236"/>
                  </a:cubicBezTo>
                  <a:cubicBezTo>
                    <a:pt x="0" y="227"/>
                    <a:pt x="0" y="218"/>
                    <a:pt x="1" y="209"/>
                  </a:cubicBezTo>
                  <a:close/>
                  <a:moveTo>
                    <a:pt x="269" y="402"/>
                  </a:moveTo>
                  <a:cubicBezTo>
                    <a:pt x="276" y="401"/>
                    <a:pt x="281" y="401"/>
                    <a:pt x="285" y="400"/>
                  </a:cubicBezTo>
                  <a:cubicBezTo>
                    <a:pt x="296" y="398"/>
                    <a:pt x="306" y="396"/>
                    <a:pt x="317" y="393"/>
                  </a:cubicBezTo>
                  <a:cubicBezTo>
                    <a:pt x="329" y="389"/>
                    <a:pt x="340" y="383"/>
                    <a:pt x="350" y="376"/>
                  </a:cubicBezTo>
                  <a:cubicBezTo>
                    <a:pt x="366" y="364"/>
                    <a:pt x="381" y="350"/>
                    <a:pt x="395" y="337"/>
                  </a:cubicBezTo>
                  <a:cubicBezTo>
                    <a:pt x="405" y="327"/>
                    <a:pt x="410" y="316"/>
                    <a:pt x="414" y="304"/>
                  </a:cubicBezTo>
                  <a:cubicBezTo>
                    <a:pt x="415" y="300"/>
                    <a:pt x="415" y="296"/>
                    <a:pt x="414" y="292"/>
                  </a:cubicBezTo>
                  <a:cubicBezTo>
                    <a:pt x="413" y="290"/>
                    <a:pt x="411" y="287"/>
                    <a:pt x="408" y="288"/>
                  </a:cubicBezTo>
                  <a:cubicBezTo>
                    <a:pt x="406" y="288"/>
                    <a:pt x="404" y="290"/>
                    <a:pt x="403" y="291"/>
                  </a:cubicBezTo>
                  <a:cubicBezTo>
                    <a:pt x="400" y="297"/>
                    <a:pt x="398" y="304"/>
                    <a:pt x="395" y="310"/>
                  </a:cubicBezTo>
                  <a:cubicBezTo>
                    <a:pt x="393" y="313"/>
                    <a:pt x="391" y="317"/>
                    <a:pt x="388" y="320"/>
                  </a:cubicBezTo>
                  <a:cubicBezTo>
                    <a:pt x="374" y="335"/>
                    <a:pt x="359" y="349"/>
                    <a:pt x="342" y="362"/>
                  </a:cubicBezTo>
                  <a:cubicBezTo>
                    <a:pt x="331" y="370"/>
                    <a:pt x="319" y="375"/>
                    <a:pt x="306" y="379"/>
                  </a:cubicBezTo>
                  <a:cubicBezTo>
                    <a:pt x="301" y="380"/>
                    <a:pt x="297" y="381"/>
                    <a:pt x="292" y="382"/>
                  </a:cubicBezTo>
                  <a:cubicBezTo>
                    <a:pt x="282" y="386"/>
                    <a:pt x="271" y="386"/>
                    <a:pt x="260" y="385"/>
                  </a:cubicBezTo>
                  <a:cubicBezTo>
                    <a:pt x="253" y="384"/>
                    <a:pt x="246" y="383"/>
                    <a:pt x="239" y="382"/>
                  </a:cubicBezTo>
                  <a:cubicBezTo>
                    <a:pt x="234" y="381"/>
                    <a:pt x="228" y="380"/>
                    <a:pt x="224" y="377"/>
                  </a:cubicBezTo>
                  <a:cubicBezTo>
                    <a:pt x="211" y="367"/>
                    <a:pt x="198" y="357"/>
                    <a:pt x="189" y="343"/>
                  </a:cubicBezTo>
                  <a:cubicBezTo>
                    <a:pt x="185" y="336"/>
                    <a:pt x="182" y="330"/>
                    <a:pt x="183" y="323"/>
                  </a:cubicBezTo>
                  <a:cubicBezTo>
                    <a:pt x="183" y="319"/>
                    <a:pt x="183" y="315"/>
                    <a:pt x="182" y="312"/>
                  </a:cubicBezTo>
                  <a:cubicBezTo>
                    <a:pt x="182" y="309"/>
                    <a:pt x="180" y="307"/>
                    <a:pt x="177" y="307"/>
                  </a:cubicBezTo>
                  <a:cubicBezTo>
                    <a:pt x="175" y="307"/>
                    <a:pt x="173" y="308"/>
                    <a:pt x="171" y="310"/>
                  </a:cubicBezTo>
                  <a:cubicBezTo>
                    <a:pt x="170" y="311"/>
                    <a:pt x="170" y="313"/>
                    <a:pt x="170" y="315"/>
                  </a:cubicBezTo>
                  <a:cubicBezTo>
                    <a:pt x="169" y="320"/>
                    <a:pt x="169" y="326"/>
                    <a:pt x="169" y="331"/>
                  </a:cubicBezTo>
                  <a:cubicBezTo>
                    <a:pt x="168" y="336"/>
                    <a:pt x="170" y="341"/>
                    <a:pt x="172" y="345"/>
                  </a:cubicBezTo>
                  <a:cubicBezTo>
                    <a:pt x="181" y="358"/>
                    <a:pt x="189" y="370"/>
                    <a:pt x="201" y="379"/>
                  </a:cubicBezTo>
                  <a:cubicBezTo>
                    <a:pt x="204" y="381"/>
                    <a:pt x="207" y="383"/>
                    <a:pt x="210" y="386"/>
                  </a:cubicBezTo>
                  <a:cubicBezTo>
                    <a:pt x="215" y="392"/>
                    <a:pt x="222" y="395"/>
                    <a:pt x="230" y="396"/>
                  </a:cubicBezTo>
                  <a:cubicBezTo>
                    <a:pt x="244" y="398"/>
                    <a:pt x="258" y="400"/>
                    <a:pt x="269" y="402"/>
                  </a:cubicBezTo>
                  <a:close/>
                  <a:moveTo>
                    <a:pt x="136" y="248"/>
                  </a:moveTo>
                  <a:cubicBezTo>
                    <a:pt x="136" y="250"/>
                    <a:pt x="136" y="252"/>
                    <a:pt x="136" y="255"/>
                  </a:cubicBezTo>
                  <a:cubicBezTo>
                    <a:pt x="137" y="260"/>
                    <a:pt x="141" y="265"/>
                    <a:pt x="147" y="266"/>
                  </a:cubicBezTo>
                  <a:cubicBezTo>
                    <a:pt x="152" y="267"/>
                    <a:pt x="156" y="265"/>
                    <a:pt x="160" y="261"/>
                  </a:cubicBezTo>
                  <a:cubicBezTo>
                    <a:pt x="165" y="253"/>
                    <a:pt x="163" y="242"/>
                    <a:pt x="155" y="237"/>
                  </a:cubicBezTo>
                  <a:cubicBezTo>
                    <a:pt x="142" y="229"/>
                    <a:pt x="136" y="233"/>
                    <a:pt x="136" y="248"/>
                  </a:cubicBezTo>
                  <a:close/>
                  <a:moveTo>
                    <a:pt x="377" y="236"/>
                  </a:moveTo>
                  <a:cubicBezTo>
                    <a:pt x="377" y="238"/>
                    <a:pt x="377" y="239"/>
                    <a:pt x="377" y="240"/>
                  </a:cubicBezTo>
                  <a:cubicBezTo>
                    <a:pt x="378" y="246"/>
                    <a:pt x="380" y="249"/>
                    <a:pt x="386" y="250"/>
                  </a:cubicBezTo>
                  <a:cubicBezTo>
                    <a:pt x="394" y="250"/>
                    <a:pt x="404" y="243"/>
                    <a:pt x="405" y="235"/>
                  </a:cubicBezTo>
                  <a:cubicBezTo>
                    <a:pt x="405" y="234"/>
                    <a:pt x="405" y="232"/>
                    <a:pt x="404" y="232"/>
                  </a:cubicBezTo>
                  <a:cubicBezTo>
                    <a:pt x="401" y="228"/>
                    <a:pt x="398" y="225"/>
                    <a:pt x="395" y="222"/>
                  </a:cubicBezTo>
                  <a:cubicBezTo>
                    <a:pt x="392" y="219"/>
                    <a:pt x="388" y="219"/>
                    <a:pt x="385" y="221"/>
                  </a:cubicBezTo>
                  <a:cubicBezTo>
                    <a:pt x="379" y="224"/>
                    <a:pt x="376" y="230"/>
                    <a:pt x="377" y="2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82" name="Freeform 31"/>
            <p:cNvSpPr>
              <a:spLocks noChangeArrowheads="1"/>
            </p:cNvSpPr>
            <p:nvPr/>
          </p:nvSpPr>
          <p:spPr bwMode="auto">
            <a:xfrm>
              <a:off x="9210675" y="3735388"/>
              <a:ext cx="1001713" cy="938213"/>
            </a:xfrm>
            <a:custGeom>
              <a:avLst/>
              <a:gdLst>
                <a:gd name="T0" fmla="*/ 0 w 357"/>
                <a:gd name="T1" fmla="*/ 2147483647 h 334"/>
                <a:gd name="T2" fmla="*/ 2147483647 w 357"/>
                <a:gd name="T3" fmla="*/ 2147483647 h 334"/>
                <a:gd name="T4" fmla="*/ 2147483647 w 357"/>
                <a:gd name="T5" fmla="*/ 2147483647 h 334"/>
                <a:gd name="T6" fmla="*/ 2147483647 w 357"/>
                <a:gd name="T7" fmla="*/ 2147483647 h 334"/>
                <a:gd name="T8" fmla="*/ 2147483647 w 357"/>
                <a:gd name="T9" fmla="*/ 2147483647 h 334"/>
                <a:gd name="T10" fmla="*/ 2147483647 w 357"/>
                <a:gd name="T11" fmla="*/ 2147483647 h 334"/>
                <a:gd name="T12" fmla="*/ 2147483647 w 357"/>
                <a:gd name="T13" fmla="*/ 2147483647 h 334"/>
                <a:gd name="T14" fmla="*/ 2147483647 w 357"/>
                <a:gd name="T15" fmla="*/ 2147483647 h 334"/>
                <a:gd name="T16" fmla="*/ 2147483647 w 357"/>
                <a:gd name="T17" fmla="*/ 2147483647 h 334"/>
                <a:gd name="T18" fmla="*/ 2147483647 w 357"/>
                <a:gd name="T19" fmla="*/ 2147483647 h 334"/>
                <a:gd name="T20" fmla="*/ 2147483647 w 357"/>
                <a:gd name="T21" fmla="*/ 2147483647 h 334"/>
                <a:gd name="T22" fmla="*/ 2147483647 w 357"/>
                <a:gd name="T23" fmla="*/ 2147483647 h 334"/>
                <a:gd name="T24" fmla="*/ 2147483647 w 357"/>
                <a:gd name="T25" fmla="*/ 2147483647 h 334"/>
                <a:gd name="T26" fmla="*/ 2147483647 w 357"/>
                <a:gd name="T27" fmla="*/ 2147483647 h 334"/>
                <a:gd name="T28" fmla="*/ 2147483647 w 357"/>
                <a:gd name="T29" fmla="*/ 2147483647 h 334"/>
                <a:gd name="T30" fmla="*/ 2147483647 w 357"/>
                <a:gd name="T31" fmla="*/ 2147483647 h 334"/>
                <a:gd name="T32" fmla="*/ 2147483647 w 357"/>
                <a:gd name="T33" fmla="*/ 2147483647 h 334"/>
                <a:gd name="T34" fmla="*/ 2147483647 w 357"/>
                <a:gd name="T35" fmla="*/ 2147483647 h 334"/>
                <a:gd name="T36" fmla="*/ 2147483647 w 357"/>
                <a:gd name="T37" fmla="*/ 2147483647 h 334"/>
                <a:gd name="T38" fmla="*/ 2147483647 w 357"/>
                <a:gd name="T39" fmla="*/ 2147483647 h 334"/>
                <a:gd name="T40" fmla="*/ 2147483647 w 357"/>
                <a:gd name="T41" fmla="*/ 2147483647 h 334"/>
                <a:gd name="T42" fmla="*/ 2147483647 w 357"/>
                <a:gd name="T43" fmla="*/ 2147483647 h 334"/>
                <a:gd name="T44" fmla="*/ 2147483647 w 357"/>
                <a:gd name="T45" fmla="*/ 2147483647 h 334"/>
                <a:gd name="T46" fmla="*/ 2147483647 w 357"/>
                <a:gd name="T47" fmla="*/ 2147483647 h 334"/>
                <a:gd name="T48" fmla="*/ 2147483647 w 357"/>
                <a:gd name="T49" fmla="*/ 2147483647 h 334"/>
                <a:gd name="T50" fmla="*/ 2147483647 w 357"/>
                <a:gd name="T51" fmla="*/ 2147483647 h 334"/>
                <a:gd name="T52" fmla="*/ 2147483647 w 357"/>
                <a:gd name="T53" fmla="*/ 2147483647 h 334"/>
                <a:gd name="T54" fmla="*/ 2147483647 w 357"/>
                <a:gd name="T55" fmla="*/ 2147483647 h 334"/>
                <a:gd name="T56" fmla="*/ 2147483647 w 357"/>
                <a:gd name="T57" fmla="*/ 2147483647 h 334"/>
                <a:gd name="T58" fmla="*/ 2147483647 w 357"/>
                <a:gd name="T59" fmla="*/ 2147483647 h 334"/>
                <a:gd name="T60" fmla="*/ 2147483647 w 357"/>
                <a:gd name="T61" fmla="*/ 2147483647 h 334"/>
                <a:gd name="T62" fmla="*/ 2147483647 w 357"/>
                <a:gd name="T63" fmla="*/ 2147483647 h 334"/>
                <a:gd name="T64" fmla="*/ 2147483647 w 357"/>
                <a:gd name="T65" fmla="*/ 2147483647 h 334"/>
                <a:gd name="T66" fmla="*/ 2147483647 w 357"/>
                <a:gd name="T67" fmla="*/ 2147483647 h 334"/>
                <a:gd name="T68" fmla="*/ 2147483647 w 357"/>
                <a:gd name="T69" fmla="*/ 2147483647 h 334"/>
                <a:gd name="T70" fmla="*/ 2147483647 w 357"/>
                <a:gd name="T71" fmla="*/ 2147483647 h 334"/>
                <a:gd name="T72" fmla="*/ 2147483647 w 357"/>
                <a:gd name="T73" fmla="*/ 2147483647 h 334"/>
                <a:gd name="T74" fmla="*/ 2147483647 w 357"/>
                <a:gd name="T75" fmla="*/ 2147483647 h 334"/>
                <a:gd name="T76" fmla="*/ 2147483647 w 357"/>
                <a:gd name="T77" fmla="*/ 2147483647 h 334"/>
                <a:gd name="T78" fmla="*/ 2147483647 w 357"/>
                <a:gd name="T79" fmla="*/ 2147483647 h 334"/>
                <a:gd name="T80" fmla="*/ 2147483647 w 357"/>
                <a:gd name="T81" fmla="*/ 2147483647 h 334"/>
                <a:gd name="T82" fmla="*/ 2147483647 w 357"/>
                <a:gd name="T83" fmla="*/ 2147483647 h 334"/>
                <a:gd name="T84" fmla="*/ 2147483647 w 357"/>
                <a:gd name="T85" fmla="*/ 2147483647 h 334"/>
                <a:gd name="T86" fmla="*/ 2147483647 w 357"/>
                <a:gd name="T87" fmla="*/ 2147483647 h 334"/>
                <a:gd name="T88" fmla="*/ 2147483647 w 357"/>
                <a:gd name="T89" fmla="*/ 2147483647 h 334"/>
                <a:gd name="T90" fmla="*/ 2147483647 w 357"/>
                <a:gd name="T91" fmla="*/ 2147483647 h 334"/>
                <a:gd name="T92" fmla="*/ 2147483647 w 357"/>
                <a:gd name="T93" fmla="*/ 2147483647 h 334"/>
                <a:gd name="T94" fmla="*/ 2147483647 w 357"/>
                <a:gd name="T95" fmla="*/ 2147483647 h 334"/>
                <a:gd name="T96" fmla="*/ 2147483647 w 357"/>
                <a:gd name="T97" fmla="*/ 2147483647 h 334"/>
                <a:gd name="T98" fmla="*/ 2147483647 w 357"/>
                <a:gd name="T99" fmla="*/ 2147483647 h 334"/>
                <a:gd name="T100" fmla="*/ 0 w 357"/>
                <a:gd name="T101" fmla="*/ 2147483647 h 334"/>
                <a:gd name="T102" fmla="*/ 0 w 357"/>
                <a:gd name="T103" fmla="*/ 2147483647 h 33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57" h="334">
                  <a:moveTo>
                    <a:pt x="0" y="10"/>
                  </a:moveTo>
                  <a:cubicBezTo>
                    <a:pt x="8" y="10"/>
                    <a:pt x="14" y="10"/>
                    <a:pt x="21" y="10"/>
                  </a:cubicBezTo>
                  <a:cubicBezTo>
                    <a:pt x="50" y="11"/>
                    <a:pt x="78" y="8"/>
                    <a:pt x="106" y="3"/>
                  </a:cubicBezTo>
                  <a:cubicBezTo>
                    <a:pt x="107" y="3"/>
                    <a:pt x="109" y="3"/>
                    <a:pt x="110" y="3"/>
                  </a:cubicBezTo>
                  <a:cubicBezTo>
                    <a:pt x="140" y="2"/>
                    <a:pt x="170" y="0"/>
                    <a:pt x="199" y="6"/>
                  </a:cubicBezTo>
                  <a:cubicBezTo>
                    <a:pt x="214" y="9"/>
                    <a:pt x="229" y="13"/>
                    <a:pt x="244" y="17"/>
                  </a:cubicBezTo>
                  <a:cubicBezTo>
                    <a:pt x="247" y="18"/>
                    <a:pt x="250" y="19"/>
                    <a:pt x="253" y="19"/>
                  </a:cubicBezTo>
                  <a:cubicBezTo>
                    <a:pt x="273" y="23"/>
                    <a:pt x="293" y="30"/>
                    <a:pt x="311" y="38"/>
                  </a:cubicBezTo>
                  <a:cubicBezTo>
                    <a:pt x="319" y="42"/>
                    <a:pt x="326" y="45"/>
                    <a:pt x="334" y="48"/>
                  </a:cubicBezTo>
                  <a:cubicBezTo>
                    <a:pt x="341" y="61"/>
                    <a:pt x="345" y="75"/>
                    <a:pt x="347" y="90"/>
                  </a:cubicBezTo>
                  <a:cubicBezTo>
                    <a:pt x="349" y="107"/>
                    <a:pt x="351" y="123"/>
                    <a:pt x="352" y="140"/>
                  </a:cubicBezTo>
                  <a:cubicBezTo>
                    <a:pt x="353" y="152"/>
                    <a:pt x="353" y="164"/>
                    <a:pt x="353" y="175"/>
                  </a:cubicBezTo>
                  <a:cubicBezTo>
                    <a:pt x="353" y="188"/>
                    <a:pt x="354" y="201"/>
                    <a:pt x="356" y="214"/>
                  </a:cubicBezTo>
                  <a:cubicBezTo>
                    <a:pt x="357" y="220"/>
                    <a:pt x="357" y="225"/>
                    <a:pt x="357" y="231"/>
                  </a:cubicBezTo>
                  <a:cubicBezTo>
                    <a:pt x="357" y="262"/>
                    <a:pt x="357" y="294"/>
                    <a:pt x="357" y="326"/>
                  </a:cubicBezTo>
                  <a:cubicBezTo>
                    <a:pt x="357" y="328"/>
                    <a:pt x="356" y="331"/>
                    <a:pt x="355" y="334"/>
                  </a:cubicBezTo>
                  <a:cubicBezTo>
                    <a:pt x="336" y="328"/>
                    <a:pt x="318" y="322"/>
                    <a:pt x="300" y="317"/>
                  </a:cubicBezTo>
                  <a:cubicBezTo>
                    <a:pt x="282" y="312"/>
                    <a:pt x="263" y="308"/>
                    <a:pt x="245" y="304"/>
                  </a:cubicBezTo>
                  <a:cubicBezTo>
                    <a:pt x="240" y="303"/>
                    <a:pt x="236" y="303"/>
                    <a:pt x="231" y="303"/>
                  </a:cubicBezTo>
                  <a:cubicBezTo>
                    <a:pt x="215" y="303"/>
                    <a:pt x="198" y="303"/>
                    <a:pt x="181" y="303"/>
                  </a:cubicBezTo>
                  <a:cubicBezTo>
                    <a:pt x="171" y="303"/>
                    <a:pt x="161" y="303"/>
                    <a:pt x="151" y="306"/>
                  </a:cubicBezTo>
                  <a:cubicBezTo>
                    <a:pt x="148" y="307"/>
                    <a:pt x="144" y="307"/>
                    <a:pt x="141" y="307"/>
                  </a:cubicBezTo>
                  <a:cubicBezTo>
                    <a:pt x="132" y="307"/>
                    <a:pt x="123" y="307"/>
                    <a:pt x="115" y="307"/>
                  </a:cubicBezTo>
                  <a:cubicBezTo>
                    <a:pt x="112" y="307"/>
                    <a:pt x="108" y="307"/>
                    <a:pt x="106" y="308"/>
                  </a:cubicBezTo>
                  <a:cubicBezTo>
                    <a:pt x="99" y="312"/>
                    <a:pt x="91" y="311"/>
                    <a:pt x="83" y="313"/>
                  </a:cubicBezTo>
                  <a:cubicBezTo>
                    <a:pt x="78" y="315"/>
                    <a:pt x="74" y="313"/>
                    <a:pt x="68" y="311"/>
                  </a:cubicBezTo>
                  <a:cubicBezTo>
                    <a:pt x="67" y="293"/>
                    <a:pt x="58" y="276"/>
                    <a:pt x="56" y="256"/>
                  </a:cubicBezTo>
                  <a:cubicBezTo>
                    <a:pt x="65" y="264"/>
                    <a:pt x="75" y="263"/>
                    <a:pt x="84" y="262"/>
                  </a:cubicBezTo>
                  <a:cubicBezTo>
                    <a:pt x="86" y="262"/>
                    <a:pt x="89" y="261"/>
                    <a:pt x="91" y="260"/>
                  </a:cubicBezTo>
                  <a:cubicBezTo>
                    <a:pt x="92" y="260"/>
                    <a:pt x="94" y="258"/>
                    <a:pt x="94" y="257"/>
                  </a:cubicBezTo>
                  <a:cubicBezTo>
                    <a:pt x="93" y="255"/>
                    <a:pt x="92" y="252"/>
                    <a:pt x="90" y="251"/>
                  </a:cubicBezTo>
                  <a:cubicBezTo>
                    <a:pt x="89" y="250"/>
                    <a:pt x="86" y="250"/>
                    <a:pt x="84" y="250"/>
                  </a:cubicBezTo>
                  <a:cubicBezTo>
                    <a:pt x="79" y="250"/>
                    <a:pt x="75" y="250"/>
                    <a:pt x="71" y="250"/>
                  </a:cubicBezTo>
                  <a:cubicBezTo>
                    <a:pt x="65" y="245"/>
                    <a:pt x="59" y="240"/>
                    <a:pt x="53" y="235"/>
                  </a:cubicBezTo>
                  <a:cubicBezTo>
                    <a:pt x="53" y="233"/>
                    <a:pt x="52" y="230"/>
                    <a:pt x="52" y="225"/>
                  </a:cubicBezTo>
                  <a:cubicBezTo>
                    <a:pt x="57" y="228"/>
                    <a:pt x="61" y="230"/>
                    <a:pt x="65" y="231"/>
                  </a:cubicBezTo>
                  <a:cubicBezTo>
                    <a:pt x="72" y="235"/>
                    <a:pt x="79" y="238"/>
                    <a:pt x="87" y="238"/>
                  </a:cubicBezTo>
                  <a:cubicBezTo>
                    <a:pt x="91" y="238"/>
                    <a:pt x="95" y="237"/>
                    <a:pt x="99" y="236"/>
                  </a:cubicBezTo>
                  <a:cubicBezTo>
                    <a:pt x="101" y="236"/>
                    <a:pt x="103" y="234"/>
                    <a:pt x="102" y="232"/>
                  </a:cubicBezTo>
                  <a:cubicBezTo>
                    <a:pt x="102" y="230"/>
                    <a:pt x="100" y="227"/>
                    <a:pt x="98" y="227"/>
                  </a:cubicBezTo>
                  <a:cubicBezTo>
                    <a:pt x="95" y="226"/>
                    <a:pt x="92" y="226"/>
                    <a:pt x="89" y="225"/>
                  </a:cubicBezTo>
                  <a:cubicBezTo>
                    <a:pt x="78" y="224"/>
                    <a:pt x="68" y="220"/>
                    <a:pt x="59" y="213"/>
                  </a:cubicBezTo>
                  <a:cubicBezTo>
                    <a:pt x="69" y="206"/>
                    <a:pt x="79" y="201"/>
                    <a:pt x="92" y="201"/>
                  </a:cubicBezTo>
                  <a:cubicBezTo>
                    <a:pt x="97" y="201"/>
                    <a:pt x="100" y="198"/>
                    <a:pt x="100" y="195"/>
                  </a:cubicBezTo>
                  <a:cubicBezTo>
                    <a:pt x="100" y="191"/>
                    <a:pt x="97" y="189"/>
                    <a:pt x="92" y="188"/>
                  </a:cubicBezTo>
                  <a:cubicBezTo>
                    <a:pt x="81" y="187"/>
                    <a:pt x="71" y="190"/>
                    <a:pt x="61" y="196"/>
                  </a:cubicBezTo>
                  <a:cubicBezTo>
                    <a:pt x="57" y="198"/>
                    <a:pt x="53" y="201"/>
                    <a:pt x="48" y="204"/>
                  </a:cubicBezTo>
                  <a:cubicBezTo>
                    <a:pt x="47" y="201"/>
                    <a:pt x="46" y="199"/>
                    <a:pt x="45" y="197"/>
                  </a:cubicBezTo>
                  <a:cubicBezTo>
                    <a:pt x="39" y="181"/>
                    <a:pt x="37" y="165"/>
                    <a:pt x="35" y="148"/>
                  </a:cubicBezTo>
                  <a:cubicBezTo>
                    <a:pt x="34" y="145"/>
                    <a:pt x="34" y="141"/>
                    <a:pt x="33" y="138"/>
                  </a:cubicBezTo>
                  <a:cubicBezTo>
                    <a:pt x="22" y="97"/>
                    <a:pt x="15" y="56"/>
                    <a:pt x="0" y="16"/>
                  </a:cubicBezTo>
                  <a:cubicBezTo>
                    <a:pt x="0" y="15"/>
                    <a:pt x="0" y="13"/>
                    <a:pt x="0" y="10"/>
                  </a:cubicBezTo>
                  <a:close/>
                </a:path>
              </a:pathLst>
            </a:custGeom>
            <a:solidFill>
              <a:srgbClr val="C227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83" name="Freeform 32"/>
            <p:cNvSpPr>
              <a:spLocks noChangeArrowheads="1"/>
            </p:cNvSpPr>
            <p:nvPr/>
          </p:nvSpPr>
          <p:spPr bwMode="auto">
            <a:xfrm>
              <a:off x="10406063" y="3603626"/>
              <a:ext cx="792163" cy="1004888"/>
            </a:xfrm>
            <a:custGeom>
              <a:avLst/>
              <a:gdLst>
                <a:gd name="T0" fmla="*/ 2147483647 w 282"/>
                <a:gd name="T1" fmla="*/ 2147483647 h 358"/>
                <a:gd name="T2" fmla="*/ 2147483647 w 282"/>
                <a:gd name="T3" fmla="*/ 2147483647 h 358"/>
                <a:gd name="T4" fmla="*/ 2147483647 w 282"/>
                <a:gd name="T5" fmla="*/ 2147483647 h 358"/>
                <a:gd name="T6" fmla="*/ 2147483647 w 282"/>
                <a:gd name="T7" fmla="*/ 2147483647 h 358"/>
                <a:gd name="T8" fmla="*/ 2147483647 w 282"/>
                <a:gd name="T9" fmla="*/ 2147483647 h 358"/>
                <a:gd name="T10" fmla="*/ 2147483647 w 282"/>
                <a:gd name="T11" fmla="*/ 2147483647 h 358"/>
                <a:gd name="T12" fmla="*/ 2147483647 w 282"/>
                <a:gd name="T13" fmla="*/ 2147483647 h 358"/>
                <a:gd name="T14" fmla="*/ 0 w 282"/>
                <a:gd name="T15" fmla="*/ 2147483647 h 358"/>
                <a:gd name="T16" fmla="*/ 2147483647 w 282"/>
                <a:gd name="T17" fmla="*/ 2147483647 h 358"/>
                <a:gd name="T18" fmla="*/ 2147483647 w 282"/>
                <a:gd name="T19" fmla="*/ 2147483647 h 358"/>
                <a:gd name="T20" fmla="*/ 2147483647 w 282"/>
                <a:gd name="T21" fmla="*/ 2147483647 h 358"/>
                <a:gd name="T22" fmla="*/ 2147483647 w 282"/>
                <a:gd name="T23" fmla="*/ 2147483647 h 358"/>
                <a:gd name="T24" fmla="*/ 2147483647 w 282"/>
                <a:gd name="T25" fmla="*/ 2147483647 h 358"/>
                <a:gd name="T26" fmla="*/ 2147483647 w 282"/>
                <a:gd name="T27" fmla="*/ 2147483647 h 358"/>
                <a:gd name="T28" fmla="*/ 2147483647 w 282"/>
                <a:gd name="T29" fmla="*/ 0 h 358"/>
                <a:gd name="T30" fmla="*/ 2147483647 w 282"/>
                <a:gd name="T31" fmla="*/ 0 h 358"/>
                <a:gd name="T32" fmla="*/ 2147483647 w 282"/>
                <a:gd name="T33" fmla="*/ 2147483647 h 358"/>
                <a:gd name="T34" fmla="*/ 2147483647 w 282"/>
                <a:gd name="T35" fmla="*/ 2147483647 h 358"/>
                <a:gd name="T36" fmla="*/ 2147483647 w 282"/>
                <a:gd name="T37" fmla="*/ 2147483647 h 358"/>
                <a:gd name="T38" fmla="*/ 2147483647 w 282"/>
                <a:gd name="T39" fmla="*/ 2147483647 h 358"/>
                <a:gd name="T40" fmla="*/ 2147483647 w 282"/>
                <a:gd name="T41" fmla="*/ 2147483647 h 358"/>
                <a:gd name="T42" fmla="*/ 2147483647 w 282"/>
                <a:gd name="T43" fmla="*/ 2147483647 h 358"/>
                <a:gd name="T44" fmla="*/ 2147483647 w 282"/>
                <a:gd name="T45" fmla="*/ 2147483647 h 358"/>
                <a:gd name="T46" fmla="*/ 2147483647 w 282"/>
                <a:gd name="T47" fmla="*/ 2147483647 h 358"/>
                <a:gd name="T48" fmla="*/ 2147483647 w 282"/>
                <a:gd name="T49" fmla="*/ 2147483647 h 358"/>
                <a:gd name="T50" fmla="*/ 2147483647 w 282"/>
                <a:gd name="T51" fmla="*/ 2147483647 h 358"/>
                <a:gd name="T52" fmla="*/ 2147483647 w 282"/>
                <a:gd name="T53" fmla="*/ 2147483647 h 358"/>
                <a:gd name="T54" fmla="*/ 2147483647 w 282"/>
                <a:gd name="T55" fmla="*/ 2147483647 h 358"/>
                <a:gd name="T56" fmla="*/ 2147483647 w 282"/>
                <a:gd name="T57" fmla="*/ 2147483647 h 358"/>
                <a:gd name="T58" fmla="*/ 2147483647 w 282"/>
                <a:gd name="T59" fmla="*/ 2147483647 h 358"/>
                <a:gd name="T60" fmla="*/ 2147483647 w 282"/>
                <a:gd name="T61" fmla="*/ 2147483647 h 358"/>
                <a:gd name="T62" fmla="*/ 2147483647 w 282"/>
                <a:gd name="T63" fmla="*/ 2147483647 h 358"/>
                <a:gd name="T64" fmla="*/ 2147483647 w 282"/>
                <a:gd name="T65" fmla="*/ 2147483647 h 358"/>
                <a:gd name="T66" fmla="*/ 2147483647 w 282"/>
                <a:gd name="T67" fmla="*/ 2147483647 h 358"/>
                <a:gd name="T68" fmla="*/ 2147483647 w 282"/>
                <a:gd name="T69" fmla="*/ 2147483647 h 358"/>
                <a:gd name="T70" fmla="*/ 2147483647 w 282"/>
                <a:gd name="T71" fmla="*/ 2147483647 h 358"/>
                <a:gd name="T72" fmla="*/ 2147483647 w 282"/>
                <a:gd name="T73" fmla="*/ 2147483647 h 358"/>
                <a:gd name="T74" fmla="*/ 2147483647 w 282"/>
                <a:gd name="T75" fmla="*/ 2147483647 h 358"/>
                <a:gd name="T76" fmla="*/ 2147483647 w 282"/>
                <a:gd name="T77" fmla="*/ 2147483647 h 358"/>
                <a:gd name="T78" fmla="*/ 2147483647 w 282"/>
                <a:gd name="T79" fmla="*/ 2147483647 h 358"/>
                <a:gd name="T80" fmla="*/ 2147483647 w 282"/>
                <a:gd name="T81" fmla="*/ 2147483647 h 358"/>
                <a:gd name="T82" fmla="*/ 2147483647 w 282"/>
                <a:gd name="T83" fmla="*/ 2147483647 h 358"/>
                <a:gd name="T84" fmla="*/ 2147483647 w 282"/>
                <a:gd name="T85" fmla="*/ 2147483647 h 358"/>
                <a:gd name="T86" fmla="*/ 2147483647 w 282"/>
                <a:gd name="T87" fmla="*/ 2147483647 h 358"/>
                <a:gd name="T88" fmla="*/ 2147483647 w 282"/>
                <a:gd name="T89" fmla="*/ 2147483647 h 358"/>
                <a:gd name="T90" fmla="*/ 2147483647 w 282"/>
                <a:gd name="T91" fmla="*/ 2147483647 h 358"/>
                <a:gd name="T92" fmla="*/ 2147483647 w 282"/>
                <a:gd name="T93" fmla="*/ 2147483647 h 358"/>
                <a:gd name="T94" fmla="*/ 2147483647 w 282"/>
                <a:gd name="T95" fmla="*/ 2147483647 h 358"/>
                <a:gd name="T96" fmla="*/ 2147483647 w 282"/>
                <a:gd name="T97" fmla="*/ 2147483647 h 358"/>
                <a:gd name="T98" fmla="*/ 2147483647 w 282"/>
                <a:gd name="T99" fmla="*/ 2147483647 h 35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2" h="358">
                  <a:moveTo>
                    <a:pt x="16" y="358"/>
                  </a:moveTo>
                  <a:cubicBezTo>
                    <a:pt x="14" y="332"/>
                    <a:pt x="9" y="306"/>
                    <a:pt x="11" y="280"/>
                  </a:cubicBezTo>
                  <a:cubicBezTo>
                    <a:pt x="11" y="273"/>
                    <a:pt x="9" y="266"/>
                    <a:pt x="8" y="259"/>
                  </a:cubicBezTo>
                  <a:cubicBezTo>
                    <a:pt x="8" y="253"/>
                    <a:pt x="7" y="247"/>
                    <a:pt x="7" y="241"/>
                  </a:cubicBezTo>
                  <a:cubicBezTo>
                    <a:pt x="6" y="231"/>
                    <a:pt x="7" y="220"/>
                    <a:pt x="6" y="210"/>
                  </a:cubicBezTo>
                  <a:cubicBezTo>
                    <a:pt x="6" y="204"/>
                    <a:pt x="6" y="198"/>
                    <a:pt x="4" y="193"/>
                  </a:cubicBezTo>
                  <a:cubicBezTo>
                    <a:pt x="2" y="184"/>
                    <a:pt x="2" y="176"/>
                    <a:pt x="2" y="167"/>
                  </a:cubicBezTo>
                  <a:cubicBezTo>
                    <a:pt x="1" y="148"/>
                    <a:pt x="1" y="129"/>
                    <a:pt x="0" y="110"/>
                  </a:cubicBezTo>
                  <a:cubicBezTo>
                    <a:pt x="0" y="104"/>
                    <a:pt x="1" y="100"/>
                    <a:pt x="7" y="97"/>
                  </a:cubicBezTo>
                  <a:cubicBezTo>
                    <a:pt x="16" y="92"/>
                    <a:pt x="23" y="85"/>
                    <a:pt x="30" y="78"/>
                  </a:cubicBezTo>
                  <a:cubicBezTo>
                    <a:pt x="36" y="72"/>
                    <a:pt x="43" y="66"/>
                    <a:pt x="50" y="62"/>
                  </a:cubicBezTo>
                  <a:cubicBezTo>
                    <a:pt x="71" y="48"/>
                    <a:pt x="91" y="34"/>
                    <a:pt x="114" y="23"/>
                  </a:cubicBezTo>
                  <a:cubicBezTo>
                    <a:pt x="118" y="21"/>
                    <a:pt x="123" y="19"/>
                    <a:pt x="128" y="18"/>
                  </a:cubicBezTo>
                  <a:cubicBezTo>
                    <a:pt x="140" y="14"/>
                    <a:pt x="152" y="10"/>
                    <a:pt x="164" y="6"/>
                  </a:cubicBezTo>
                  <a:cubicBezTo>
                    <a:pt x="177" y="3"/>
                    <a:pt x="191" y="0"/>
                    <a:pt x="205" y="0"/>
                  </a:cubicBezTo>
                  <a:cubicBezTo>
                    <a:pt x="221" y="0"/>
                    <a:pt x="237" y="1"/>
                    <a:pt x="253" y="0"/>
                  </a:cubicBezTo>
                  <a:cubicBezTo>
                    <a:pt x="264" y="0"/>
                    <a:pt x="273" y="2"/>
                    <a:pt x="282" y="11"/>
                  </a:cubicBezTo>
                  <a:cubicBezTo>
                    <a:pt x="281" y="13"/>
                    <a:pt x="281" y="15"/>
                    <a:pt x="280" y="18"/>
                  </a:cubicBezTo>
                  <a:cubicBezTo>
                    <a:pt x="279" y="26"/>
                    <a:pt x="278" y="34"/>
                    <a:pt x="278" y="42"/>
                  </a:cubicBezTo>
                  <a:cubicBezTo>
                    <a:pt x="277" y="75"/>
                    <a:pt x="277" y="108"/>
                    <a:pt x="277" y="141"/>
                  </a:cubicBezTo>
                  <a:cubicBezTo>
                    <a:pt x="277" y="151"/>
                    <a:pt x="275" y="160"/>
                    <a:pt x="275" y="170"/>
                  </a:cubicBezTo>
                  <a:cubicBezTo>
                    <a:pt x="274" y="180"/>
                    <a:pt x="273" y="189"/>
                    <a:pt x="271" y="200"/>
                  </a:cubicBezTo>
                  <a:cubicBezTo>
                    <a:pt x="258" y="197"/>
                    <a:pt x="245" y="198"/>
                    <a:pt x="231" y="198"/>
                  </a:cubicBezTo>
                  <a:cubicBezTo>
                    <a:pt x="228" y="198"/>
                    <a:pt x="224" y="199"/>
                    <a:pt x="221" y="199"/>
                  </a:cubicBezTo>
                  <a:cubicBezTo>
                    <a:pt x="218" y="200"/>
                    <a:pt x="216" y="203"/>
                    <a:pt x="216" y="206"/>
                  </a:cubicBezTo>
                  <a:cubicBezTo>
                    <a:pt x="217" y="208"/>
                    <a:pt x="218" y="210"/>
                    <a:pt x="220" y="211"/>
                  </a:cubicBezTo>
                  <a:cubicBezTo>
                    <a:pt x="223" y="212"/>
                    <a:pt x="226" y="212"/>
                    <a:pt x="229" y="213"/>
                  </a:cubicBezTo>
                  <a:cubicBezTo>
                    <a:pt x="237" y="213"/>
                    <a:pt x="244" y="213"/>
                    <a:pt x="254" y="213"/>
                  </a:cubicBezTo>
                  <a:cubicBezTo>
                    <a:pt x="251" y="215"/>
                    <a:pt x="250" y="217"/>
                    <a:pt x="249" y="217"/>
                  </a:cubicBezTo>
                  <a:cubicBezTo>
                    <a:pt x="247" y="218"/>
                    <a:pt x="244" y="218"/>
                    <a:pt x="242" y="218"/>
                  </a:cubicBezTo>
                  <a:cubicBezTo>
                    <a:pt x="239" y="218"/>
                    <a:pt x="237" y="218"/>
                    <a:pt x="234" y="219"/>
                  </a:cubicBezTo>
                  <a:cubicBezTo>
                    <a:pt x="228" y="220"/>
                    <a:pt x="225" y="222"/>
                    <a:pt x="225" y="226"/>
                  </a:cubicBezTo>
                  <a:cubicBezTo>
                    <a:pt x="225" y="229"/>
                    <a:pt x="228" y="231"/>
                    <a:pt x="234" y="232"/>
                  </a:cubicBezTo>
                  <a:cubicBezTo>
                    <a:pt x="240" y="233"/>
                    <a:pt x="245" y="233"/>
                    <a:pt x="251" y="234"/>
                  </a:cubicBezTo>
                  <a:cubicBezTo>
                    <a:pt x="246" y="243"/>
                    <a:pt x="242" y="248"/>
                    <a:pt x="235" y="251"/>
                  </a:cubicBezTo>
                  <a:cubicBezTo>
                    <a:pt x="233" y="252"/>
                    <a:pt x="230" y="252"/>
                    <a:pt x="228" y="254"/>
                  </a:cubicBezTo>
                  <a:cubicBezTo>
                    <a:pt x="227" y="255"/>
                    <a:pt x="225" y="257"/>
                    <a:pt x="225" y="259"/>
                  </a:cubicBezTo>
                  <a:cubicBezTo>
                    <a:pt x="226" y="261"/>
                    <a:pt x="228" y="263"/>
                    <a:pt x="230" y="263"/>
                  </a:cubicBezTo>
                  <a:cubicBezTo>
                    <a:pt x="233" y="264"/>
                    <a:pt x="237" y="264"/>
                    <a:pt x="240" y="263"/>
                  </a:cubicBezTo>
                  <a:cubicBezTo>
                    <a:pt x="244" y="261"/>
                    <a:pt x="248" y="259"/>
                    <a:pt x="251" y="256"/>
                  </a:cubicBezTo>
                  <a:cubicBezTo>
                    <a:pt x="257" y="251"/>
                    <a:pt x="261" y="245"/>
                    <a:pt x="266" y="240"/>
                  </a:cubicBezTo>
                  <a:cubicBezTo>
                    <a:pt x="269" y="250"/>
                    <a:pt x="269" y="281"/>
                    <a:pt x="267" y="299"/>
                  </a:cubicBezTo>
                  <a:cubicBezTo>
                    <a:pt x="247" y="294"/>
                    <a:pt x="226" y="297"/>
                    <a:pt x="205" y="297"/>
                  </a:cubicBezTo>
                  <a:cubicBezTo>
                    <a:pt x="202" y="297"/>
                    <a:pt x="199" y="297"/>
                    <a:pt x="197" y="298"/>
                  </a:cubicBezTo>
                  <a:cubicBezTo>
                    <a:pt x="182" y="301"/>
                    <a:pt x="167" y="304"/>
                    <a:pt x="152" y="307"/>
                  </a:cubicBezTo>
                  <a:cubicBezTo>
                    <a:pt x="148" y="308"/>
                    <a:pt x="144" y="309"/>
                    <a:pt x="140" y="311"/>
                  </a:cubicBezTo>
                  <a:cubicBezTo>
                    <a:pt x="123" y="318"/>
                    <a:pt x="106" y="326"/>
                    <a:pt x="89" y="333"/>
                  </a:cubicBezTo>
                  <a:cubicBezTo>
                    <a:pt x="76" y="339"/>
                    <a:pt x="63" y="345"/>
                    <a:pt x="50" y="352"/>
                  </a:cubicBezTo>
                  <a:cubicBezTo>
                    <a:pt x="43" y="356"/>
                    <a:pt x="36" y="358"/>
                    <a:pt x="28" y="358"/>
                  </a:cubicBezTo>
                  <a:cubicBezTo>
                    <a:pt x="24" y="358"/>
                    <a:pt x="21" y="358"/>
                    <a:pt x="16" y="358"/>
                  </a:cubicBezTo>
                  <a:close/>
                </a:path>
              </a:pathLst>
            </a:custGeom>
            <a:solidFill>
              <a:srgbClr val="C227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84" name="Freeform 33"/>
            <p:cNvSpPr>
              <a:spLocks noChangeArrowheads="1"/>
            </p:cNvSpPr>
            <p:nvPr/>
          </p:nvSpPr>
          <p:spPr bwMode="auto">
            <a:xfrm>
              <a:off x="10207625" y="3898901"/>
              <a:ext cx="198438" cy="796925"/>
            </a:xfrm>
            <a:custGeom>
              <a:avLst/>
              <a:gdLst>
                <a:gd name="T0" fmla="*/ 2147483647 w 71"/>
                <a:gd name="T1" fmla="*/ 2147483647 h 284"/>
                <a:gd name="T2" fmla="*/ 2147483647 w 71"/>
                <a:gd name="T3" fmla="*/ 2147483647 h 284"/>
                <a:gd name="T4" fmla="*/ 2147483647 w 71"/>
                <a:gd name="T5" fmla="*/ 2147483647 h 284"/>
                <a:gd name="T6" fmla="*/ 2147483647 w 71"/>
                <a:gd name="T7" fmla="*/ 2147483647 h 284"/>
                <a:gd name="T8" fmla="*/ 2147483647 w 71"/>
                <a:gd name="T9" fmla="*/ 2147483647 h 284"/>
                <a:gd name="T10" fmla="*/ 2147483647 w 71"/>
                <a:gd name="T11" fmla="*/ 2147483647 h 284"/>
                <a:gd name="T12" fmla="*/ 2147483647 w 71"/>
                <a:gd name="T13" fmla="*/ 2147483647 h 284"/>
                <a:gd name="T14" fmla="*/ 2147483647 w 71"/>
                <a:gd name="T15" fmla="*/ 2147483647 h 284"/>
                <a:gd name="T16" fmla="*/ 2147483647 w 71"/>
                <a:gd name="T17" fmla="*/ 2147483647 h 284"/>
                <a:gd name="T18" fmla="*/ 2147483647 w 71"/>
                <a:gd name="T19" fmla="*/ 2147483647 h 284"/>
                <a:gd name="T20" fmla="*/ 0 w 71"/>
                <a:gd name="T21" fmla="*/ 2147483647 h 284"/>
                <a:gd name="T22" fmla="*/ 2147483647 w 71"/>
                <a:gd name="T23" fmla="*/ 2147483647 h 284"/>
                <a:gd name="T24" fmla="*/ 2147483647 w 71"/>
                <a:gd name="T25" fmla="*/ 2147483647 h 284"/>
                <a:gd name="T26" fmla="*/ 2147483647 w 71"/>
                <a:gd name="T27" fmla="*/ 2147483647 h 284"/>
                <a:gd name="T28" fmla="*/ 2147483647 w 71"/>
                <a:gd name="T29" fmla="*/ 0 h 284"/>
                <a:gd name="T30" fmla="*/ 2147483647 w 71"/>
                <a:gd name="T31" fmla="*/ 2147483647 h 284"/>
                <a:gd name="T32" fmla="*/ 2147483647 w 71"/>
                <a:gd name="T33" fmla="*/ 2147483647 h 284"/>
                <a:gd name="T34" fmla="*/ 2147483647 w 71"/>
                <a:gd name="T35" fmla="*/ 2147483647 h 284"/>
                <a:gd name="T36" fmla="*/ 2147483647 w 71"/>
                <a:gd name="T37" fmla="*/ 2147483647 h 284"/>
                <a:gd name="T38" fmla="*/ 2147483647 w 71"/>
                <a:gd name="T39" fmla="*/ 2147483647 h 284"/>
                <a:gd name="T40" fmla="*/ 2147483647 w 71"/>
                <a:gd name="T41" fmla="*/ 2147483647 h 284"/>
                <a:gd name="T42" fmla="*/ 2147483647 w 71"/>
                <a:gd name="T43" fmla="*/ 2147483647 h 284"/>
                <a:gd name="T44" fmla="*/ 2147483647 w 71"/>
                <a:gd name="T45" fmla="*/ 2147483647 h 284"/>
                <a:gd name="T46" fmla="*/ 2147483647 w 71"/>
                <a:gd name="T47" fmla="*/ 2147483647 h 284"/>
                <a:gd name="T48" fmla="*/ 2147483647 w 71"/>
                <a:gd name="T49" fmla="*/ 2147483647 h 2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1" h="284">
                  <a:moveTo>
                    <a:pt x="45" y="284"/>
                  </a:moveTo>
                  <a:cubicBezTo>
                    <a:pt x="37" y="283"/>
                    <a:pt x="30" y="281"/>
                    <a:pt x="23" y="280"/>
                  </a:cubicBezTo>
                  <a:cubicBezTo>
                    <a:pt x="21" y="279"/>
                    <a:pt x="19" y="277"/>
                    <a:pt x="17" y="275"/>
                  </a:cubicBezTo>
                  <a:cubicBezTo>
                    <a:pt x="17" y="267"/>
                    <a:pt x="17" y="260"/>
                    <a:pt x="17" y="252"/>
                  </a:cubicBezTo>
                  <a:cubicBezTo>
                    <a:pt x="16" y="225"/>
                    <a:pt x="17" y="198"/>
                    <a:pt x="16" y="171"/>
                  </a:cubicBezTo>
                  <a:cubicBezTo>
                    <a:pt x="16" y="163"/>
                    <a:pt x="15" y="156"/>
                    <a:pt x="14" y="149"/>
                  </a:cubicBezTo>
                  <a:cubicBezTo>
                    <a:pt x="14" y="142"/>
                    <a:pt x="13" y="135"/>
                    <a:pt x="12" y="128"/>
                  </a:cubicBezTo>
                  <a:cubicBezTo>
                    <a:pt x="12" y="117"/>
                    <a:pt x="12" y="107"/>
                    <a:pt x="12" y="96"/>
                  </a:cubicBezTo>
                  <a:cubicBezTo>
                    <a:pt x="12" y="91"/>
                    <a:pt x="11" y="86"/>
                    <a:pt x="11" y="80"/>
                  </a:cubicBezTo>
                  <a:cubicBezTo>
                    <a:pt x="9" y="65"/>
                    <a:pt x="6" y="51"/>
                    <a:pt x="4" y="36"/>
                  </a:cubicBezTo>
                  <a:cubicBezTo>
                    <a:pt x="3" y="29"/>
                    <a:pt x="1" y="22"/>
                    <a:pt x="0" y="14"/>
                  </a:cubicBezTo>
                  <a:cubicBezTo>
                    <a:pt x="1" y="13"/>
                    <a:pt x="3" y="11"/>
                    <a:pt x="4" y="10"/>
                  </a:cubicBezTo>
                  <a:cubicBezTo>
                    <a:pt x="6" y="8"/>
                    <a:pt x="7" y="7"/>
                    <a:pt x="9" y="5"/>
                  </a:cubicBezTo>
                  <a:cubicBezTo>
                    <a:pt x="18" y="5"/>
                    <a:pt x="26" y="5"/>
                    <a:pt x="35" y="5"/>
                  </a:cubicBezTo>
                  <a:cubicBezTo>
                    <a:pt x="40" y="5"/>
                    <a:pt x="45" y="4"/>
                    <a:pt x="50" y="0"/>
                  </a:cubicBezTo>
                  <a:cubicBezTo>
                    <a:pt x="51" y="4"/>
                    <a:pt x="52" y="8"/>
                    <a:pt x="54" y="10"/>
                  </a:cubicBezTo>
                  <a:cubicBezTo>
                    <a:pt x="60" y="19"/>
                    <a:pt x="61" y="29"/>
                    <a:pt x="60" y="39"/>
                  </a:cubicBezTo>
                  <a:cubicBezTo>
                    <a:pt x="60" y="46"/>
                    <a:pt x="60" y="54"/>
                    <a:pt x="60" y="62"/>
                  </a:cubicBezTo>
                  <a:cubicBezTo>
                    <a:pt x="59" y="71"/>
                    <a:pt x="60" y="80"/>
                    <a:pt x="62" y="89"/>
                  </a:cubicBezTo>
                  <a:cubicBezTo>
                    <a:pt x="63" y="98"/>
                    <a:pt x="63" y="107"/>
                    <a:pt x="63" y="116"/>
                  </a:cubicBezTo>
                  <a:cubicBezTo>
                    <a:pt x="63" y="132"/>
                    <a:pt x="62" y="148"/>
                    <a:pt x="66" y="164"/>
                  </a:cubicBezTo>
                  <a:cubicBezTo>
                    <a:pt x="67" y="169"/>
                    <a:pt x="67" y="174"/>
                    <a:pt x="67" y="179"/>
                  </a:cubicBezTo>
                  <a:cubicBezTo>
                    <a:pt x="67" y="198"/>
                    <a:pt x="67" y="216"/>
                    <a:pt x="70" y="234"/>
                  </a:cubicBezTo>
                  <a:cubicBezTo>
                    <a:pt x="71" y="245"/>
                    <a:pt x="70" y="255"/>
                    <a:pt x="70" y="265"/>
                  </a:cubicBezTo>
                  <a:cubicBezTo>
                    <a:pt x="65" y="275"/>
                    <a:pt x="55" y="279"/>
                    <a:pt x="45" y="284"/>
                  </a:cubicBezTo>
                  <a:close/>
                </a:path>
              </a:pathLst>
            </a:custGeom>
            <a:solidFill>
              <a:srgbClr val="C227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85" name="Freeform 34"/>
            <p:cNvSpPr>
              <a:spLocks noChangeArrowheads="1"/>
            </p:cNvSpPr>
            <p:nvPr/>
          </p:nvSpPr>
          <p:spPr bwMode="auto">
            <a:xfrm>
              <a:off x="10131425" y="3452813"/>
              <a:ext cx="588963" cy="358775"/>
            </a:xfrm>
            <a:custGeom>
              <a:avLst/>
              <a:gdLst>
                <a:gd name="T0" fmla="*/ 2147483647 w 210"/>
                <a:gd name="T1" fmla="*/ 2147483647 h 128"/>
                <a:gd name="T2" fmla="*/ 2147483647 w 210"/>
                <a:gd name="T3" fmla="*/ 2147483647 h 128"/>
                <a:gd name="T4" fmla="*/ 2147483647 w 210"/>
                <a:gd name="T5" fmla="*/ 2147483647 h 128"/>
                <a:gd name="T6" fmla="*/ 2147483647 w 210"/>
                <a:gd name="T7" fmla="*/ 2147483647 h 128"/>
                <a:gd name="T8" fmla="*/ 2147483647 w 210"/>
                <a:gd name="T9" fmla="*/ 2147483647 h 128"/>
                <a:gd name="T10" fmla="*/ 2147483647 w 210"/>
                <a:gd name="T11" fmla="*/ 2147483647 h 128"/>
                <a:gd name="T12" fmla="*/ 2147483647 w 210"/>
                <a:gd name="T13" fmla="*/ 2147483647 h 128"/>
                <a:gd name="T14" fmla="*/ 2147483647 w 210"/>
                <a:gd name="T15" fmla="*/ 2147483647 h 128"/>
                <a:gd name="T16" fmla="*/ 2147483647 w 210"/>
                <a:gd name="T17" fmla="*/ 2147483647 h 128"/>
                <a:gd name="T18" fmla="*/ 2147483647 w 210"/>
                <a:gd name="T19" fmla="*/ 2147483647 h 128"/>
                <a:gd name="T20" fmla="*/ 2147483647 w 210"/>
                <a:gd name="T21" fmla="*/ 2147483647 h 128"/>
                <a:gd name="T22" fmla="*/ 0 w 210"/>
                <a:gd name="T23" fmla="*/ 2147483647 h 128"/>
                <a:gd name="T24" fmla="*/ 2147483647 w 210"/>
                <a:gd name="T25" fmla="*/ 2147483647 h 128"/>
                <a:gd name="T26" fmla="*/ 2147483647 w 210"/>
                <a:gd name="T27" fmla="*/ 2147483647 h 128"/>
                <a:gd name="T28" fmla="*/ 2147483647 w 210"/>
                <a:gd name="T29" fmla="*/ 2147483647 h 128"/>
                <a:gd name="T30" fmla="*/ 2147483647 w 210"/>
                <a:gd name="T31" fmla="*/ 2147483647 h 128"/>
                <a:gd name="T32" fmla="*/ 2147483647 w 210"/>
                <a:gd name="T33" fmla="*/ 0 h 128"/>
                <a:gd name="T34" fmla="*/ 2147483647 w 210"/>
                <a:gd name="T35" fmla="*/ 2147483647 h 128"/>
                <a:gd name="T36" fmla="*/ 2147483647 w 210"/>
                <a:gd name="T37" fmla="*/ 2147483647 h 1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0" h="128">
                  <a:moveTo>
                    <a:pt x="210" y="16"/>
                  </a:moveTo>
                  <a:cubicBezTo>
                    <a:pt x="206" y="18"/>
                    <a:pt x="204" y="19"/>
                    <a:pt x="202" y="19"/>
                  </a:cubicBezTo>
                  <a:cubicBezTo>
                    <a:pt x="194" y="22"/>
                    <a:pt x="185" y="25"/>
                    <a:pt x="176" y="27"/>
                  </a:cubicBezTo>
                  <a:cubicBezTo>
                    <a:pt x="162" y="32"/>
                    <a:pt x="149" y="41"/>
                    <a:pt x="136" y="48"/>
                  </a:cubicBezTo>
                  <a:cubicBezTo>
                    <a:pt x="124" y="55"/>
                    <a:pt x="115" y="63"/>
                    <a:pt x="105" y="71"/>
                  </a:cubicBezTo>
                  <a:cubicBezTo>
                    <a:pt x="92" y="83"/>
                    <a:pt x="79" y="95"/>
                    <a:pt x="68" y="109"/>
                  </a:cubicBezTo>
                  <a:cubicBezTo>
                    <a:pt x="66" y="112"/>
                    <a:pt x="63" y="115"/>
                    <a:pt x="60" y="118"/>
                  </a:cubicBezTo>
                  <a:cubicBezTo>
                    <a:pt x="58" y="121"/>
                    <a:pt x="57" y="125"/>
                    <a:pt x="55" y="128"/>
                  </a:cubicBezTo>
                  <a:cubicBezTo>
                    <a:pt x="55" y="119"/>
                    <a:pt x="50" y="112"/>
                    <a:pt x="46" y="105"/>
                  </a:cubicBezTo>
                  <a:cubicBezTo>
                    <a:pt x="38" y="93"/>
                    <a:pt x="30" y="81"/>
                    <a:pt x="20" y="71"/>
                  </a:cubicBezTo>
                  <a:cubicBezTo>
                    <a:pt x="16" y="68"/>
                    <a:pt x="14" y="64"/>
                    <a:pt x="11" y="60"/>
                  </a:cubicBezTo>
                  <a:cubicBezTo>
                    <a:pt x="7" y="55"/>
                    <a:pt x="3" y="51"/>
                    <a:pt x="0" y="46"/>
                  </a:cubicBezTo>
                  <a:cubicBezTo>
                    <a:pt x="1" y="45"/>
                    <a:pt x="2" y="44"/>
                    <a:pt x="3" y="44"/>
                  </a:cubicBezTo>
                  <a:cubicBezTo>
                    <a:pt x="20" y="43"/>
                    <a:pt x="36" y="42"/>
                    <a:pt x="53" y="40"/>
                  </a:cubicBezTo>
                  <a:cubicBezTo>
                    <a:pt x="58" y="40"/>
                    <a:pt x="62" y="39"/>
                    <a:pt x="66" y="38"/>
                  </a:cubicBezTo>
                  <a:cubicBezTo>
                    <a:pt x="96" y="31"/>
                    <a:pt x="124" y="22"/>
                    <a:pt x="152" y="11"/>
                  </a:cubicBezTo>
                  <a:cubicBezTo>
                    <a:pt x="159" y="8"/>
                    <a:pt x="166" y="4"/>
                    <a:pt x="174" y="0"/>
                  </a:cubicBezTo>
                  <a:cubicBezTo>
                    <a:pt x="182" y="5"/>
                    <a:pt x="191" y="9"/>
                    <a:pt x="201" y="11"/>
                  </a:cubicBezTo>
                  <a:cubicBezTo>
                    <a:pt x="203" y="11"/>
                    <a:pt x="206" y="14"/>
                    <a:pt x="210" y="16"/>
                  </a:cubicBezTo>
                  <a:close/>
                </a:path>
              </a:pathLst>
            </a:custGeom>
            <a:solidFill>
              <a:srgbClr val="FF9D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86" name="Freeform 35"/>
            <p:cNvSpPr>
              <a:spLocks noChangeArrowheads="1"/>
            </p:cNvSpPr>
            <p:nvPr/>
          </p:nvSpPr>
          <p:spPr bwMode="auto">
            <a:xfrm>
              <a:off x="10942638" y="2733676"/>
              <a:ext cx="174625" cy="266700"/>
            </a:xfrm>
            <a:custGeom>
              <a:avLst/>
              <a:gdLst>
                <a:gd name="T0" fmla="*/ 2147483647 w 62"/>
                <a:gd name="T1" fmla="*/ 2147483647 h 95"/>
                <a:gd name="T2" fmla="*/ 2147483647 w 62"/>
                <a:gd name="T3" fmla="*/ 2147483647 h 95"/>
                <a:gd name="T4" fmla="*/ 2147483647 w 62"/>
                <a:gd name="T5" fmla="*/ 2147483647 h 95"/>
                <a:gd name="T6" fmla="*/ 2147483647 w 62"/>
                <a:gd name="T7" fmla="*/ 2147483647 h 95"/>
                <a:gd name="T8" fmla="*/ 2147483647 w 62"/>
                <a:gd name="T9" fmla="*/ 2147483647 h 95"/>
                <a:gd name="T10" fmla="*/ 2147483647 w 62"/>
                <a:gd name="T11" fmla="*/ 2147483647 h 95"/>
                <a:gd name="T12" fmla="*/ 2147483647 w 62"/>
                <a:gd name="T13" fmla="*/ 2147483647 h 95"/>
                <a:gd name="T14" fmla="*/ 2147483647 w 62"/>
                <a:gd name="T15" fmla="*/ 2147483647 h 95"/>
                <a:gd name="T16" fmla="*/ 2147483647 w 62"/>
                <a:gd name="T17" fmla="*/ 2147483647 h 95"/>
                <a:gd name="T18" fmla="*/ 2147483647 w 62"/>
                <a:gd name="T19" fmla="*/ 2147483647 h 95"/>
                <a:gd name="T20" fmla="*/ 2147483647 w 62"/>
                <a:gd name="T21" fmla="*/ 2147483647 h 9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2" h="95">
                  <a:moveTo>
                    <a:pt x="4" y="23"/>
                  </a:moveTo>
                  <a:cubicBezTo>
                    <a:pt x="12" y="14"/>
                    <a:pt x="20" y="6"/>
                    <a:pt x="32" y="3"/>
                  </a:cubicBezTo>
                  <a:cubicBezTo>
                    <a:pt x="35" y="2"/>
                    <a:pt x="38" y="1"/>
                    <a:pt x="41" y="1"/>
                  </a:cubicBezTo>
                  <a:cubicBezTo>
                    <a:pt x="53" y="0"/>
                    <a:pt x="62" y="9"/>
                    <a:pt x="62" y="20"/>
                  </a:cubicBezTo>
                  <a:cubicBezTo>
                    <a:pt x="62" y="25"/>
                    <a:pt x="62" y="30"/>
                    <a:pt x="62" y="35"/>
                  </a:cubicBezTo>
                  <a:cubicBezTo>
                    <a:pt x="61" y="51"/>
                    <a:pt x="54" y="64"/>
                    <a:pt x="43" y="74"/>
                  </a:cubicBezTo>
                  <a:cubicBezTo>
                    <a:pt x="41" y="76"/>
                    <a:pt x="38" y="77"/>
                    <a:pt x="36" y="79"/>
                  </a:cubicBezTo>
                  <a:cubicBezTo>
                    <a:pt x="26" y="88"/>
                    <a:pt x="16" y="95"/>
                    <a:pt x="2" y="95"/>
                  </a:cubicBezTo>
                  <a:cubicBezTo>
                    <a:pt x="0" y="92"/>
                    <a:pt x="2" y="88"/>
                    <a:pt x="2" y="84"/>
                  </a:cubicBezTo>
                  <a:cubicBezTo>
                    <a:pt x="3" y="76"/>
                    <a:pt x="4" y="69"/>
                    <a:pt x="4" y="61"/>
                  </a:cubicBezTo>
                  <a:cubicBezTo>
                    <a:pt x="5" y="48"/>
                    <a:pt x="4" y="36"/>
                    <a:pt x="4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87" name="Freeform 36"/>
            <p:cNvSpPr>
              <a:spLocks noChangeArrowheads="1"/>
            </p:cNvSpPr>
            <p:nvPr/>
          </p:nvSpPr>
          <p:spPr bwMode="auto">
            <a:xfrm>
              <a:off x="9269413" y="3076576"/>
              <a:ext cx="252413" cy="258763"/>
            </a:xfrm>
            <a:custGeom>
              <a:avLst/>
              <a:gdLst>
                <a:gd name="T0" fmla="*/ 2147483647 w 90"/>
                <a:gd name="T1" fmla="*/ 2147483647 h 92"/>
                <a:gd name="T2" fmla="*/ 2147483647 w 90"/>
                <a:gd name="T3" fmla="*/ 2147483647 h 92"/>
                <a:gd name="T4" fmla="*/ 2147483647 w 90"/>
                <a:gd name="T5" fmla="*/ 2147483647 h 92"/>
                <a:gd name="T6" fmla="*/ 2147483647 w 90"/>
                <a:gd name="T7" fmla="*/ 2147483647 h 92"/>
                <a:gd name="T8" fmla="*/ 2147483647 w 90"/>
                <a:gd name="T9" fmla="*/ 2147483647 h 92"/>
                <a:gd name="T10" fmla="*/ 2147483647 w 90"/>
                <a:gd name="T11" fmla="*/ 2147483647 h 92"/>
                <a:gd name="T12" fmla="*/ 2147483647 w 90"/>
                <a:gd name="T13" fmla="*/ 2147483647 h 92"/>
                <a:gd name="T14" fmla="*/ 2147483647 w 90"/>
                <a:gd name="T15" fmla="*/ 2147483647 h 92"/>
                <a:gd name="T16" fmla="*/ 2147483647 w 90"/>
                <a:gd name="T17" fmla="*/ 2147483647 h 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" h="92">
                  <a:moveTo>
                    <a:pt x="90" y="92"/>
                  </a:moveTo>
                  <a:cubicBezTo>
                    <a:pt x="68" y="90"/>
                    <a:pt x="50" y="83"/>
                    <a:pt x="32" y="75"/>
                  </a:cubicBezTo>
                  <a:cubicBezTo>
                    <a:pt x="12" y="66"/>
                    <a:pt x="0" y="45"/>
                    <a:pt x="5" y="22"/>
                  </a:cubicBezTo>
                  <a:cubicBezTo>
                    <a:pt x="6" y="16"/>
                    <a:pt x="8" y="9"/>
                    <a:pt x="9" y="2"/>
                  </a:cubicBezTo>
                  <a:cubicBezTo>
                    <a:pt x="16" y="0"/>
                    <a:pt x="22" y="0"/>
                    <a:pt x="29" y="2"/>
                  </a:cubicBezTo>
                  <a:cubicBezTo>
                    <a:pt x="36" y="4"/>
                    <a:pt x="42" y="7"/>
                    <a:pt x="44" y="16"/>
                  </a:cubicBezTo>
                  <a:cubicBezTo>
                    <a:pt x="46" y="21"/>
                    <a:pt x="49" y="26"/>
                    <a:pt x="52" y="31"/>
                  </a:cubicBezTo>
                  <a:cubicBezTo>
                    <a:pt x="62" y="48"/>
                    <a:pt x="73" y="64"/>
                    <a:pt x="83" y="81"/>
                  </a:cubicBezTo>
                  <a:cubicBezTo>
                    <a:pt x="85" y="84"/>
                    <a:pt x="87" y="88"/>
                    <a:pt x="90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88" name="Freeform 37"/>
            <p:cNvSpPr>
              <a:spLocks noChangeArrowheads="1"/>
            </p:cNvSpPr>
            <p:nvPr/>
          </p:nvSpPr>
          <p:spPr bwMode="auto">
            <a:xfrm>
              <a:off x="9244013" y="3578226"/>
              <a:ext cx="930275" cy="263525"/>
            </a:xfrm>
            <a:custGeom>
              <a:avLst/>
              <a:gdLst>
                <a:gd name="T0" fmla="*/ 2147483647 w 331"/>
                <a:gd name="T1" fmla="*/ 2147483647 h 94"/>
                <a:gd name="T2" fmla="*/ 2147483647 w 331"/>
                <a:gd name="T3" fmla="*/ 2147483647 h 94"/>
                <a:gd name="T4" fmla="*/ 2147483647 w 331"/>
                <a:gd name="T5" fmla="*/ 2147483647 h 94"/>
                <a:gd name="T6" fmla="*/ 2147483647 w 331"/>
                <a:gd name="T7" fmla="*/ 2147483647 h 94"/>
                <a:gd name="T8" fmla="*/ 2147483647 w 331"/>
                <a:gd name="T9" fmla="*/ 2147483647 h 94"/>
                <a:gd name="T10" fmla="*/ 2147483647 w 331"/>
                <a:gd name="T11" fmla="*/ 2147483647 h 94"/>
                <a:gd name="T12" fmla="*/ 2147483647 w 331"/>
                <a:gd name="T13" fmla="*/ 2147483647 h 94"/>
                <a:gd name="T14" fmla="*/ 2147483647 w 331"/>
                <a:gd name="T15" fmla="*/ 2147483647 h 94"/>
                <a:gd name="T16" fmla="*/ 0 w 331"/>
                <a:gd name="T17" fmla="*/ 2147483647 h 94"/>
                <a:gd name="T18" fmla="*/ 2147483647 w 331"/>
                <a:gd name="T19" fmla="*/ 2147483647 h 94"/>
                <a:gd name="T20" fmla="*/ 2147483647 w 331"/>
                <a:gd name="T21" fmla="*/ 2147483647 h 94"/>
                <a:gd name="T22" fmla="*/ 2147483647 w 331"/>
                <a:gd name="T23" fmla="*/ 2147483647 h 94"/>
                <a:gd name="T24" fmla="*/ 2147483647 w 331"/>
                <a:gd name="T25" fmla="*/ 2147483647 h 94"/>
                <a:gd name="T26" fmla="*/ 2147483647 w 331"/>
                <a:gd name="T27" fmla="*/ 2147483647 h 94"/>
                <a:gd name="T28" fmla="*/ 2147483647 w 331"/>
                <a:gd name="T29" fmla="*/ 2147483647 h 94"/>
                <a:gd name="T30" fmla="*/ 2147483647 w 331"/>
                <a:gd name="T31" fmla="*/ 2147483647 h 94"/>
                <a:gd name="T32" fmla="*/ 2147483647 w 331"/>
                <a:gd name="T33" fmla="*/ 2147483647 h 94"/>
                <a:gd name="T34" fmla="*/ 2147483647 w 331"/>
                <a:gd name="T35" fmla="*/ 2147483647 h 94"/>
                <a:gd name="T36" fmla="*/ 2147483647 w 331"/>
                <a:gd name="T37" fmla="*/ 2147483647 h 94"/>
                <a:gd name="T38" fmla="*/ 2147483647 w 331"/>
                <a:gd name="T39" fmla="*/ 2147483647 h 94"/>
                <a:gd name="T40" fmla="*/ 2147483647 w 331"/>
                <a:gd name="T41" fmla="*/ 2147483647 h 94"/>
                <a:gd name="T42" fmla="*/ 2147483647 w 331"/>
                <a:gd name="T43" fmla="*/ 2147483647 h 94"/>
                <a:gd name="T44" fmla="*/ 2147483647 w 331"/>
                <a:gd name="T45" fmla="*/ 2147483647 h 94"/>
                <a:gd name="T46" fmla="*/ 2147483647 w 331"/>
                <a:gd name="T47" fmla="*/ 2147483647 h 94"/>
                <a:gd name="T48" fmla="*/ 2147483647 w 331"/>
                <a:gd name="T49" fmla="*/ 2147483647 h 94"/>
                <a:gd name="T50" fmla="*/ 2147483647 w 331"/>
                <a:gd name="T51" fmla="*/ 2147483647 h 94"/>
                <a:gd name="T52" fmla="*/ 2147483647 w 331"/>
                <a:gd name="T53" fmla="*/ 2147483647 h 94"/>
                <a:gd name="T54" fmla="*/ 2147483647 w 331"/>
                <a:gd name="T55" fmla="*/ 2147483647 h 94"/>
                <a:gd name="T56" fmla="*/ 2147483647 w 331"/>
                <a:gd name="T57" fmla="*/ 2147483647 h 94"/>
                <a:gd name="T58" fmla="*/ 2147483647 w 331"/>
                <a:gd name="T59" fmla="*/ 2147483647 h 94"/>
                <a:gd name="T60" fmla="*/ 2147483647 w 331"/>
                <a:gd name="T61" fmla="*/ 2147483647 h 94"/>
                <a:gd name="T62" fmla="*/ 2147483647 w 331"/>
                <a:gd name="T63" fmla="*/ 2147483647 h 94"/>
                <a:gd name="T64" fmla="*/ 2147483647 w 331"/>
                <a:gd name="T65" fmla="*/ 2147483647 h 94"/>
                <a:gd name="T66" fmla="*/ 2147483647 w 331"/>
                <a:gd name="T67" fmla="*/ 2147483647 h 94"/>
                <a:gd name="T68" fmla="*/ 2147483647 w 331"/>
                <a:gd name="T69" fmla="*/ 2147483647 h 94"/>
                <a:gd name="T70" fmla="*/ 2147483647 w 331"/>
                <a:gd name="T71" fmla="*/ 2147483647 h 94"/>
                <a:gd name="T72" fmla="*/ 2147483647 w 331"/>
                <a:gd name="T73" fmla="*/ 2147483647 h 94"/>
                <a:gd name="T74" fmla="*/ 2147483647 w 331"/>
                <a:gd name="T75" fmla="*/ 2147483647 h 94"/>
                <a:gd name="T76" fmla="*/ 2147483647 w 331"/>
                <a:gd name="T77" fmla="*/ 2147483647 h 94"/>
                <a:gd name="T78" fmla="*/ 2147483647 w 331"/>
                <a:gd name="T79" fmla="*/ 2147483647 h 94"/>
                <a:gd name="T80" fmla="*/ 2147483647 w 331"/>
                <a:gd name="T81" fmla="*/ 2147483647 h 94"/>
                <a:gd name="T82" fmla="*/ 2147483647 w 331"/>
                <a:gd name="T83" fmla="*/ 2147483647 h 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31" h="94">
                  <a:moveTo>
                    <a:pt x="331" y="94"/>
                  </a:moveTo>
                  <a:cubicBezTo>
                    <a:pt x="325" y="91"/>
                    <a:pt x="321" y="90"/>
                    <a:pt x="317" y="89"/>
                  </a:cubicBezTo>
                  <a:cubicBezTo>
                    <a:pt x="289" y="75"/>
                    <a:pt x="259" y="66"/>
                    <a:pt x="229" y="60"/>
                  </a:cubicBezTo>
                  <a:cubicBezTo>
                    <a:pt x="220" y="58"/>
                    <a:pt x="212" y="56"/>
                    <a:pt x="204" y="53"/>
                  </a:cubicBezTo>
                  <a:cubicBezTo>
                    <a:pt x="185" y="48"/>
                    <a:pt x="165" y="45"/>
                    <a:pt x="145" y="45"/>
                  </a:cubicBezTo>
                  <a:cubicBezTo>
                    <a:pt x="139" y="45"/>
                    <a:pt x="132" y="45"/>
                    <a:pt x="126" y="45"/>
                  </a:cubicBezTo>
                  <a:cubicBezTo>
                    <a:pt x="111" y="44"/>
                    <a:pt x="96" y="47"/>
                    <a:pt x="81" y="49"/>
                  </a:cubicBezTo>
                  <a:cubicBezTo>
                    <a:pt x="55" y="52"/>
                    <a:pt x="29" y="54"/>
                    <a:pt x="3" y="53"/>
                  </a:cubicBezTo>
                  <a:cubicBezTo>
                    <a:pt x="2" y="53"/>
                    <a:pt x="2" y="52"/>
                    <a:pt x="0" y="51"/>
                  </a:cubicBezTo>
                  <a:cubicBezTo>
                    <a:pt x="2" y="50"/>
                    <a:pt x="3" y="49"/>
                    <a:pt x="5" y="49"/>
                  </a:cubicBezTo>
                  <a:cubicBezTo>
                    <a:pt x="19" y="45"/>
                    <a:pt x="34" y="41"/>
                    <a:pt x="48" y="38"/>
                  </a:cubicBezTo>
                  <a:cubicBezTo>
                    <a:pt x="50" y="37"/>
                    <a:pt x="53" y="37"/>
                    <a:pt x="55" y="37"/>
                  </a:cubicBezTo>
                  <a:cubicBezTo>
                    <a:pt x="73" y="38"/>
                    <a:pt x="91" y="34"/>
                    <a:pt x="109" y="31"/>
                  </a:cubicBezTo>
                  <a:cubicBezTo>
                    <a:pt x="114" y="30"/>
                    <a:pt x="119" y="29"/>
                    <a:pt x="125" y="29"/>
                  </a:cubicBezTo>
                  <a:cubicBezTo>
                    <a:pt x="140" y="29"/>
                    <a:pt x="155" y="29"/>
                    <a:pt x="170" y="29"/>
                  </a:cubicBezTo>
                  <a:cubicBezTo>
                    <a:pt x="180" y="28"/>
                    <a:pt x="190" y="30"/>
                    <a:pt x="200" y="34"/>
                  </a:cubicBezTo>
                  <a:cubicBezTo>
                    <a:pt x="208" y="37"/>
                    <a:pt x="216" y="41"/>
                    <a:pt x="224" y="44"/>
                  </a:cubicBezTo>
                  <a:cubicBezTo>
                    <a:pt x="225" y="45"/>
                    <a:pt x="225" y="45"/>
                    <a:pt x="226" y="45"/>
                  </a:cubicBezTo>
                  <a:cubicBezTo>
                    <a:pt x="240" y="50"/>
                    <a:pt x="253" y="55"/>
                    <a:pt x="266" y="62"/>
                  </a:cubicBezTo>
                  <a:cubicBezTo>
                    <a:pt x="271" y="64"/>
                    <a:pt x="275" y="66"/>
                    <a:pt x="280" y="68"/>
                  </a:cubicBezTo>
                  <a:cubicBezTo>
                    <a:pt x="283" y="70"/>
                    <a:pt x="286" y="72"/>
                    <a:pt x="289" y="73"/>
                  </a:cubicBezTo>
                  <a:cubicBezTo>
                    <a:pt x="293" y="74"/>
                    <a:pt x="297" y="75"/>
                    <a:pt x="301" y="76"/>
                  </a:cubicBezTo>
                  <a:cubicBezTo>
                    <a:pt x="303" y="74"/>
                    <a:pt x="301" y="73"/>
                    <a:pt x="300" y="72"/>
                  </a:cubicBezTo>
                  <a:cubicBezTo>
                    <a:pt x="289" y="65"/>
                    <a:pt x="279" y="55"/>
                    <a:pt x="266" y="51"/>
                  </a:cubicBezTo>
                  <a:cubicBezTo>
                    <a:pt x="263" y="50"/>
                    <a:pt x="261" y="48"/>
                    <a:pt x="258" y="46"/>
                  </a:cubicBezTo>
                  <a:cubicBezTo>
                    <a:pt x="254" y="44"/>
                    <a:pt x="250" y="42"/>
                    <a:pt x="246" y="41"/>
                  </a:cubicBezTo>
                  <a:cubicBezTo>
                    <a:pt x="238" y="39"/>
                    <a:pt x="231" y="36"/>
                    <a:pt x="225" y="33"/>
                  </a:cubicBezTo>
                  <a:cubicBezTo>
                    <a:pt x="217" y="29"/>
                    <a:pt x="209" y="26"/>
                    <a:pt x="201" y="23"/>
                  </a:cubicBezTo>
                  <a:cubicBezTo>
                    <a:pt x="191" y="19"/>
                    <a:pt x="182" y="17"/>
                    <a:pt x="172" y="17"/>
                  </a:cubicBezTo>
                  <a:cubicBezTo>
                    <a:pt x="168" y="18"/>
                    <a:pt x="165" y="18"/>
                    <a:pt x="162" y="17"/>
                  </a:cubicBezTo>
                  <a:cubicBezTo>
                    <a:pt x="135" y="17"/>
                    <a:pt x="108" y="17"/>
                    <a:pt x="81" y="23"/>
                  </a:cubicBezTo>
                  <a:cubicBezTo>
                    <a:pt x="77" y="25"/>
                    <a:pt x="72" y="25"/>
                    <a:pt x="68" y="25"/>
                  </a:cubicBezTo>
                  <a:cubicBezTo>
                    <a:pt x="62" y="26"/>
                    <a:pt x="56" y="26"/>
                    <a:pt x="49" y="26"/>
                  </a:cubicBezTo>
                  <a:cubicBezTo>
                    <a:pt x="56" y="20"/>
                    <a:pt x="63" y="19"/>
                    <a:pt x="70" y="18"/>
                  </a:cubicBezTo>
                  <a:cubicBezTo>
                    <a:pt x="91" y="16"/>
                    <a:pt x="112" y="11"/>
                    <a:pt x="132" y="6"/>
                  </a:cubicBezTo>
                  <a:cubicBezTo>
                    <a:pt x="147" y="3"/>
                    <a:pt x="163" y="1"/>
                    <a:pt x="178" y="2"/>
                  </a:cubicBezTo>
                  <a:cubicBezTo>
                    <a:pt x="182" y="2"/>
                    <a:pt x="185" y="2"/>
                    <a:pt x="189" y="2"/>
                  </a:cubicBezTo>
                  <a:cubicBezTo>
                    <a:pt x="213" y="0"/>
                    <a:pt x="236" y="3"/>
                    <a:pt x="259" y="8"/>
                  </a:cubicBezTo>
                  <a:cubicBezTo>
                    <a:pt x="283" y="13"/>
                    <a:pt x="302" y="26"/>
                    <a:pt x="314" y="48"/>
                  </a:cubicBezTo>
                  <a:cubicBezTo>
                    <a:pt x="316" y="52"/>
                    <a:pt x="319" y="56"/>
                    <a:pt x="321" y="60"/>
                  </a:cubicBezTo>
                  <a:cubicBezTo>
                    <a:pt x="324" y="66"/>
                    <a:pt x="327" y="73"/>
                    <a:pt x="329" y="80"/>
                  </a:cubicBezTo>
                  <a:cubicBezTo>
                    <a:pt x="331" y="83"/>
                    <a:pt x="330" y="87"/>
                    <a:pt x="331" y="94"/>
                  </a:cubicBezTo>
                  <a:close/>
                </a:path>
              </a:pathLst>
            </a:custGeom>
            <a:solidFill>
              <a:srgbClr val="E6E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89" name="Freeform 38"/>
            <p:cNvSpPr>
              <a:spLocks noChangeArrowheads="1"/>
            </p:cNvSpPr>
            <p:nvPr/>
          </p:nvSpPr>
          <p:spPr bwMode="auto">
            <a:xfrm>
              <a:off x="10291763" y="3522663"/>
              <a:ext cx="803275" cy="354013"/>
            </a:xfrm>
            <a:custGeom>
              <a:avLst/>
              <a:gdLst>
                <a:gd name="T0" fmla="*/ 2147483647 w 286"/>
                <a:gd name="T1" fmla="*/ 2147483647 h 126"/>
                <a:gd name="T2" fmla="*/ 2147483647 w 286"/>
                <a:gd name="T3" fmla="*/ 2147483647 h 126"/>
                <a:gd name="T4" fmla="*/ 2147483647 w 286"/>
                <a:gd name="T5" fmla="*/ 2147483647 h 126"/>
                <a:gd name="T6" fmla="*/ 2147483647 w 286"/>
                <a:gd name="T7" fmla="*/ 2147483647 h 126"/>
                <a:gd name="T8" fmla="*/ 2147483647 w 286"/>
                <a:gd name="T9" fmla="*/ 2147483647 h 126"/>
                <a:gd name="T10" fmla="*/ 2147483647 w 286"/>
                <a:gd name="T11" fmla="*/ 2147483647 h 126"/>
                <a:gd name="T12" fmla="*/ 2147483647 w 286"/>
                <a:gd name="T13" fmla="*/ 2147483647 h 126"/>
                <a:gd name="T14" fmla="*/ 2147483647 w 286"/>
                <a:gd name="T15" fmla="*/ 2147483647 h 126"/>
                <a:gd name="T16" fmla="*/ 2147483647 w 286"/>
                <a:gd name="T17" fmla="*/ 2147483647 h 126"/>
                <a:gd name="T18" fmla="*/ 2147483647 w 286"/>
                <a:gd name="T19" fmla="*/ 2147483647 h 126"/>
                <a:gd name="T20" fmla="*/ 2147483647 w 286"/>
                <a:gd name="T21" fmla="*/ 2147483647 h 126"/>
                <a:gd name="T22" fmla="*/ 2147483647 w 286"/>
                <a:gd name="T23" fmla="*/ 2147483647 h 126"/>
                <a:gd name="T24" fmla="*/ 2147483647 w 286"/>
                <a:gd name="T25" fmla="*/ 2147483647 h 126"/>
                <a:gd name="T26" fmla="*/ 2147483647 w 286"/>
                <a:gd name="T27" fmla="*/ 2147483647 h 126"/>
                <a:gd name="T28" fmla="*/ 0 w 286"/>
                <a:gd name="T29" fmla="*/ 2147483647 h 126"/>
                <a:gd name="T30" fmla="*/ 2147483647 w 286"/>
                <a:gd name="T31" fmla="*/ 2147483647 h 126"/>
                <a:gd name="T32" fmla="*/ 2147483647 w 286"/>
                <a:gd name="T33" fmla="*/ 2147483647 h 126"/>
                <a:gd name="T34" fmla="*/ 2147483647 w 286"/>
                <a:gd name="T35" fmla="*/ 2147483647 h 126"/>
                <a:gd name="T36" fmla="*/ 2147483647 w 286"/>
                <a:gd name="T37" fmla="*/ 2147483647 h 126"/>
                <a:gd name="T38" fmla="*/ 2147483647 w 286"/>
                <a:gd name="T39" fmla="*/ 2147483647 h 126"/>
                <a:gd name="T40" fmla="*/ 2147483647 w 286"/>
                <a:gd name="T41" fmla="*/ 2147483647 h 126"/>
                <a:gd name="T42" fmla="*/ 2147483647 w 286"/>
                <a:gd name="T43" fmla="*/ 2147483647 h 126"/>
                <a:gd name="T44" fmla="*/ 2147483647 w 286"/>
                <a:gd name="T45" fmla="*/ 2147483647 h 126"/>
                <a:gd name="T46" fmla="*/ 2147483647 w 286"/>
                <a:gd name="T47" fmla="*/ 2147483647 h 126"/>
                <a:gd name="T48" fmla="*/ 2147483647 w 286"/>
                <a:gd name="T49" fmla="*/ 2147483647 h 1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86" h="126">
                  <a:moveTo>
                    <a:pt x="286" y="16"/>
                  </a:moveTo>
                  <a:cubicBezTo>
                    <a:pt x="274" y="16"/>
                    <a:pt x="262" y="16"/>
                    <a:pt x="250" y="16"/>
                  </a:cubicBezTo>
                  <a:cubicBezTo>
                    <a:pt x="243" y="16"/>
                    <a:pt x="235" y="17"/>
                    <a:pt x="228" y="17"/>
                  </a:cubicBezTo>
                  <a:cubicBezTo>
                    <a:pt x="225" y="18"/>
                    <a:pt x="222" y="17"/>
                    <a:pt x="219" y="16"/>
                  </a:cubicBezTo>
                  <a:cubicBezTo>
                    <a:pt x="212" y="13"/>
                    <a:pt x="205" y="14"/>
                    <a:pt x="198" y="15"/>
                  </a:cubicBezTo>
                  <a:cubicBezTo>
                    <a:pt x="173" y="21"/>
                    <a:pt x="148" y="26"/>
                    <a:pt x="124" y="32"/>
                  </a:cubicBezTo>
                  <a:cubicBezTo>
                    <a:pt x="119" y="33"/>
                    <a:pt x="113" y="35"/>
                    <a:pt x="108" y="37"/>
                  </a:cubicBezTo>
                  <a:cubicBezTo>
                    <a:pt x="105" y="38"/>
                    <a:pt x="103" y="40"/>
                    <a:pt x="100" y="41"/>
                  </a:cubicBezTo>
                  <a:cubicBezTo>
                    <a:pt x="86" y="45"/>
                    <a:pt x="76" y="55"/>
                    <a:pt x="65" y="64"/>
                  </a:cubicBezTo>
                  <a:cubicBezTo>
                    <a:pt x="54" y="73"/>
                    <a:pt x="45" y="83"/>
                    <a:pt x="38" y="96"/>
                  </a:cubicBezTo>
                  <a:cubicBezTo>
                    <a:pt x="36" y="98"/>
                    <a:pt x="35" y="101"/>
                    <a:pt x="33" y="103"/>
                  </a:cubicBezTo>
                  <a:cubicBezTo>
                    <a:pt x="29" y="107"/>
                    <a:pt x="27" y="111"/>
                    <a:pt x="26" y="116"/>
                  </a:cubicBezTo>
                  <a:cubicBezTo>
                    <a:pt x="26" y="121"/>
                    <a:pt x="23" y="124"/>
                    <a:pt x="17" y="124"/>
                  </a:cubicBezTo>
                  <a:cubicBezTo>
                    <a:pt x="14" y="123"/>
                    <a:pt x="11" y="125"/>
                    <a:pt x="8" y="126"/>
                  </a:cubicBezTo>
                  <a:cubicBezTo>
                    <a:pt x="6" y="126"/>
                    <a:pt x="3" y="126"/>
                    <a:pt x="0" y="125"/>
                  </a:cubicBezTo>
                  <a:cubicBezTo>
                    <a:pt x="10" y="104"/>
                    <a:pt x="12" y="101"/>
                    <a:pt x="23" y="89"/>
                  </a:cubicBezTo>
                  <a:cubicBezTo>
                    <a:pt x="25" y="86"/>
                    <a:pt x="27" y="84"/>
                    <a:pt x="29" y="81"/>
                  </a:cubicBezTo>
                  <a:cubicBezTo>
                    <a:pt x="31" y="79"/>
                    <a:pt x="32" y="77"/>
                    <a:pt x="34" y="75"/>
                  </a:cubicBezTo>
                  <a:cubicBezTo>
                    <a:pt x="49" y="63"/>
                    <a:pt x="61" y="48"/>
                    <a:pt x="78" y="38"/>
                  </a:cubicBezTo>
                  <a:cubicBezTo>
                    <a:pt x="82" y="35"/>
                    <a:pt x="87" y="33"/>
                    <a:pt x="92" y="30"/>
                  </a:cubicBezTo>
                  <a:cubicBezTo>
                    <a:pt x="108" y="19"/>
                    <a:pt x="125" y="13"/>
                    <a:pt x="144" y="8"/>
                  </a:cubicBezTo>
                  <a:cubicBezTo>
                    <a:pt x="163" y="2"/>
                    <a:pt x="183" y="0"/>
                    <a:pt x="203" y="1"/>
                  </a:cubicBezTo>
                  <a:cubicBezTo>
                    <a:pt x="212" y="1"/>
                    <a:pt x="221" y="1"/>
                    <a:pt x="230" y="1"/>
                  </a:cubicBezTo>
                  <a:cubicBezTo>
                    <a:pt x="249" y="2"/>
                    <a:pt x="268" y="7"/>
                    <a:pt x="286" y="13"/>
                  </a:cubicBezTo>
                  <a:cubicBezTo>
                    <a:pt x="286" y="14"/>
                    <a:pt x="286" y="15"/>
                    <a:pt x="286" y="16"/>
                  </a:cubicBezTo>
                  <a:close/>
                </a:path>
              </a:pathLst>
            </a:custGeom>
            <a:solidFill>
              <a:srgbClr val="E6E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90" name="Freeform 39"/>
            <p:cNvSpPr>
              <a:spLocks noChangeArrowheads="1"/>
            </p:cNvSpPr>
            <p:nvPr/>
          </p:nvSpPr>
          <p:spPr bwMode="auto">
            <a:xfrm>
              <a:off x="10393363" y="3635376"/>
              <a:ext cx="311150" cy="252413"/>
            </a:xfrm>
            <a:custGeom>
              <a:avLst/>
              <a:gdLst>
                <a:gd name="T0" fmla="*/ 2147483647 w 111"/>
                <a:gd name="T1" fmla="*/ 2147483647 h 90"/>
                <a:gd name="T2" fmla="*/ 2147483647 w 111"/>
                <a:gd name="T3" fmla="*/ 2147483647 h 90"/>
                <a:gd name="T4" fmla="*/ 2147483647 w 111"/>
                <a:gd name="T5" fmla="*/ 2147483647 h 90"/>
                <a:gd name="T6" fmla="*/ 0 w 111"/>
                <a:gd name="T7" fmla="*/ 2147483647 h 90"/>
                <a:gd name="T8" fmla="*/ 2147483647 w 111"/>
                <a:gd name="T9" fmla="*/ 2147483647 h 90"/>
                <a:gd name="T10" fmla="*/ 2147483647 w 111"/>
                <a:gd name="T11" fmla="*/ 2147483647 h 90"/>
                <a:gd name="T12" fmla="*/ 2147483647 w 111"/>
                <a:gd name="T13" fmla="*/ 2147483647 h 90"/>
                <a:gd name="T14" fmla="*/ 2147483647 w 111"/>
                <a:gd name="T15" fmla="*/ 2147483647 h 90"/>
                <a:gd name="T16" fmla="*/ 2147483647 w 111"/>
                <a:gd name="T17" fmla="*/ 2147483647 h 90"/>
                <a:gd name="T18" fmla="*/ 2147483647 w 111"/>
                <a:gd name="T19" fmla="*/ 0 h 90"/>
                <a:gd name="T20" fmla="*/ 2147483647 w 111"/>
                <a:gd name="T21" fmla="*/ 2147483647 h 90"/>
                <a:gd name="T22" fmla="*/ 2147483647 w 111"/>
                <a:gd name="T23" fmla="*/ 2147483647 h 9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1" h="90">
                  <a:moveTo>
                    <a:pt x="111" y="1"/>
                  </a:moveTo>
                  <a:cubicBezTo>
                    <a:pt x="85" y="15"/>
                    <a:pt x="60" y="30"/>
                    <a:pt x="37" y="48"/>
                  </a:cubicBezTo>
                  <a:cubicBezTo>
                    <a:pt x="25" y="58"/>
                    <a:pt x="15" y="68"/>
                    <a:pt x="7" y="81"/>
                  </a:cubicBezTo>
                  <a:cubicBezTo>
                    <a:pt x="5" y="84"/>
                    <a:pt x="3" y="87"/>
                    <a:pt x="0" y="90"/>
                  </a:cubicBezTo>
                  <a:cubicBezTo>
                    <a:pt x="2" y="76"/>
                    <a:pt x="2" y="76"/>
                    <a:pt x="7" y="69"/>
                  </a:cubicBezTo>
                  <a:cubicBezTo>
                    <a:pt x="8" y="68"/>
                    <a:pt x="10" y="66"/>
                    <a:pt x="11" y="64"/>
                  </a:cubicBezTo>
                  <a:cubicBezTo>
                    <a:pt x="18" y="50"/>
                    <a:pt x="28" y="40"/>
                    <a:pt x="40" y="30"/>
                  </a:cubicBezTo>
                  <a:cubicBezTo>
                    <a:pt x="43" y="28"/>
                    <a:pt x="46" y="25"/>
                    <a:pt x="49" y="22"/>
                  </a:cubicBezTo>
                  <a:cubicBezTo>
                    <a:pt x="50" y="21"/>
                    <a:pt x="52" y="20"/>
                    <a:pt x="53" y="19"/>
                  </a:cubicBezTo>
                  <a:cubicBezTo>
                    <a:pt x="70" y="11"/>
                    <a:pt x="87" y="2"/>
                    <a:pt x="106" y="0"/>
                  </a:cubicBezTo>
                  <a:cubicBezTo>
                    <a:pt x="108" y="0"/>
                    <a:pt x="110" y="1"/>
                    <a:pt x="111" y="2"/>
                  </a:cubicBezTo>
                  <a:lnTo>
                    <a:pt x="111" y="1"/>
                  </a:lnTo>
                  <a:close/>
                </a:path>
              </a:pathLst>
            </a:custGeom>
            <a:solidFill>
              <a:srgbClr val="E6E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91" name="Freeform 40"/>
            <p:cNvSpPr>
              <a:spLocks noChangeArrowheads="1"/>
            </p:cNvSpPr>
            <p:nvPr/>
          </p:nvSpPr>
          <p:spPr bwMode="auto">
            <a:xfrm>
              <a:off x="10156825" y="3676651"/>
              <a:ext cx="98425" cy="201613"/>
            </a:xfrm>
            <a:custGeom>
              <a:avLst/>
              <a:gdLst>
                <a:gd name="T0" fmla="*/ 2147483647 w 35"/>
                <a:gd name="T1" fmla="*/ 2147483647 h 72"/>
                <a:gd name="T2" fmla="*/ 2147483647 w 35"/>
                <a:gd name="T3" fmla="*/ 2147483647 h 72"/>
                <a:gd name="T4" fmla="*/ 2147483647 w 35"/>
                <a:gd name="T5" fmla="*/ 2147483647 h 72"/>
                <a:gd name="T6" fmla="*/ 2147483647 w 35"/>
                <a:gd name="T7" fmla="*/ 2147483647 h 72"/>
                <a:gd name="T8" fmla="*/ 2147483647 w 35"/>
                <a:gd name="T9" fmla="*/ 2147483647 h 72"/>
                <a:gd name="T10" fmla="*/ 0 w 35"/>
                <a:gd name="T11" fmla="*/ 2147483647 h 72"/>
                <a:gd name="T12" fmla="*/ 2147483647 w 35"/>
                <a:gd name="T13" fmla="*/ 2147483647 h 72"/>
                <a:gd name="T14" fmla="*/ 2147483647 w 35"/>
                <a:gd name="T15" fmla="*/ 2147483647 h 72"/>
                <a:gd name="T16" fmla="*/ 2147483647 w 35"/>
                <a:gd name="T17" fmla="*/ 2147483647 h 72"/>
                <a:gd name="T18" fmla="*/ 2147483647 w 35"/>
                <a:gd name="T19" fmla="*/ 2147483647 h 7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5" h="72">
                  <a:moveTo>
                    <a:pt x="34" y="70"/>
                  </a:moveTo>
                  <a:cubicBezTo>
                    <a:pt x="31" y="71"/>
                    <a:pt x="28" y="71"/>
                    <a:pt x="25" y="72"/>
                  </a:cubicBezTo>
                  <a:cubicBezTo>
                    <a:pt x="20" y="66"/>
                    <a:pt x="17" y="59"/>
                    <a:pt x="17" y="52"/>
                  </a:cubicBezTo>
                  <a:cubicBezTo>
                    <a:pt x="16" y="43"/>
                    <a:pt x="10" y="36"/>
                    <a:pt x="12" y="27"/>
                  </a:cubicBezTo>
                  <a:cubicBezTo>
                    <a:pt x="8" y="20"/>
                    <a:pt x="4" y="12"/>
                    <a:pt x="1" y="5"/>
                  </a:cubicBezTo>
                  <a:cubicBezTo>
                    <a:pt x="0" y="4"/>
                    <a:pt x="0" y="3"/>
                    <a:pt x="0" y="1"/>
                  </a:cubicBezTo>
                  <a:cubicBezTo>
                    <a:pt x="3" y="0"/>
                    <a:pt x="4" y="2"/>
                    <a:pt x="5" y="3"/>
                  </a:cubicBezTo>
                  <a:cubicBezTo>
                    <a:pt x="14" y="15"/>
                    <a:pt x="23" y="26"/>
                    <a:pt x="32" y="37"/>
                  </a:cubicBezTo>
                  <a:cubicBezTo>
                    <a:pt x="34" y="39"/>
                    <a:pt x="34" y="41"/>
                    <a:pt x="34" y="43"/>
                  </a:cubicBezTo>
                  <a:cubicBezTo>
                    <a:pt x="35" y="52"/>
                    <a:pt x="34" y="60"/>
                    <a:pt x="34" y="70"/>
                  </a:cubicBezTo>
                  <a:close/>
                </a:path>
              </a:pathLst>
            </a:custGeom>
            <a:solidFill>
              <a:srgbClr val="E6E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92" name="Freeform 41"/>
            <p:cNvSpPr>
              <a:spLocks noChangeArrowheads="1"/>
            </p:cNvSpPr>
            <p:nvPr/>
          </p:nvSpPr>
          <p:spPr bwMode="auto">
            <a:xfrm>
              <a:off x="10039350" y="3573463"/>
              <a:ext cx="88900" cy="66675"/>
            </a:xfrm>
            <a:custGeom>
              <a:avLst/>
              <a:gdLst>
                <a:gd name="T0" fmla="*/ 0 w 32"/>
                <a:gd name="T1" fmla="*/ 2147483647 h 24"/>
                <a:gd name="T2" fmla="*/ 2147483647 w 32"/>
                <a:gd name="T3" fmla="*/ 2147483647 h 24"/>
                <a:gd name="T4" fmla="*/ 2147483647 w 32"/>
                <a:gd name="T5" fmla="*/ 2147483647 h 24"/>
                <a:gd name="T6" fmla="*/ 2147483647 w 32"/>
                <a:gd name="T7" fmla="*/ 2147483647 h 24"/>
                <a:gd name="T8" fmla="*/ 2147483647 w 32"/>
                <a:gd name="T9" fmla="*/ 2147483647 h 24"/>
                <a:gd name="T10" fmla="*/ 2147483647 w 32"/>
                <a:gd name="T11" fmla="*/ 2147483647 h 24"/>
                <a:gd name="T12" fmla="*/ 0 w 32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24">
                  <a:moveTo>
                    <a:pt x="0" y="2"/>
                  </a:moveTo>
                  <a:cubicBezTo>
                    <a:pt x="6" y="0"/>
                    <a:pt x="10" y="3"/>
                    <a:pt x="13" y="5"/>
                  </a:cubicBezTo>
                  <a:cubicBezTo>
                    <a:pt x="22" y="11"/>
                    <a:pt x="26" y="15"/>
                    <a:pt x="32" y="24"/>
                  </a:cubicBezTo>
                  <a:cubicBezTo>
                    <a:pt x="28" y="24"/>
                    <a:pt x="26" y="21"/>
                    <a:pt x="24" y="19"/>
                  </a:cubicBezTo>
                  <a:cubicBezTo>
                    <a:pt x="22" y="17"/>
                    <a:pt x="19" y="15"/>
                    <a:pt x="17" y="13"/>
                  </a:cubicBezTo>
                  <a:cubicBezTo>
                    <a:pt x="14" y="11"/>
                    <a:pt x="12" y="10"/>
                    <a:pt x="9" y="8"/>
                  </a:cubicBezTo>
                  <a:cubicBezTo>
                    <a:pt x="7" y="6"/>
                    <a:pt x="4" y="5"/>
                    <a:pt x="0" y="2"/>
                  </a:cubicBezTo>
                  <a:close/>
                </a:path>
              </a:pathLst>
            </a:custGeom>
            <a:solidFill>
              <a:srgbClr val="E6E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93" name="Freeform 42"/>
            <p:cNvSpPr>
              <a:spLocks noChangeArrowheads="1"/>
            </p:cNvSpPr>
            <p:nvPr/>
          </p:nvSpPr>
          <p:spPr bwMode="auto">
            <a:xfrm>
              <a:off x="9193213" y="3690938"/>
              <a:ext cx="25400" cy="17463"/>
            </a:xfrm>
            <a:custGeom>
              <a:avLst/>
              <a:gdLst>
                <a:gd name="T0" fmla="*/ 0 w 9"/>
                <a:gd name="T1" fmla="*/ 2147483647 h 6"/>
                <a:gd name="T2" fmla="*/ 2147483647 w 9"/>
                <a:gd name="T3" fmla="*/ 0 h 6"/>
                <a:gd name="T4" fmla="*/ 0 w 9"/>
                <a:gd name="T5" fmla="*/ 2147483647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3"/>
                  </a:moveTo>
                  <a:cubicBezTo>
                    <a:pt x="4" y="2"/>
                    <a:pt x="7" y="1"/>
                    <a:pt x="9" y="0"/>
                  </a:cubicBezTo>
                  <a:cubicBezTo>
                    <a:pt x="7" y="3"/>
                    <a:pt x="5" y="6"/>
                    <a:pt x="0" y="3"/>
                  </a:cubicBezTo>
                  <a:close/>
                </a:path>
              </a:pathLst>
            </a:custGeom>
            <a:solidFill>
              <a:srgbClr val="E6E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94" name="Freeform 43"/>
            <p:cNvSpPr>
              <a:spLocks noChangeArrowheads="1"/>
            </p:cNvSpPr>
            <p:nvPr/>
          </p:nvSpPr>
          <p:spPr bwMode="auto">
            <a:xfrm>
              <a:off x="9291638" y="3657601"/>
              <a:ext cx="25400" cy="11113"/>
            </a:xfrm>
            <a:custGeom>
              <a:avLst/>
              <a:gdLst>
                <a:gd name="T0" fmla="*/ 0 w 9"/>
                <a:gd name="T1" fmla="*/ 2147483647 h 4"/>
                <a:gd name="T2" fmla="*/ 2147483647 w 9"/>
                <a:gd name="T3" fmla="*/ 2147483647 h 4"/>
                <a:gd name="T4" fmla="*/ 0 w 9"/>
                <a:gd name="T5" fmla="*/ 2147483647 h 4"/>
                <a:gd name="T6" fmla="*/ 0 w 9"/>
                <a:gd name="T7" fmla="*/ 2147483647 h 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" h="4">
                  <a:moveTo>
                    <a:pt x="0" y="4"/>
                  </a:moveTo>
                  <a:cubicBezTo>
                    <a:pt x="2" y="0"/>
                    <a:pt x="4" y="1"/>
                    <a:pt x="9" y="3"/>
                  </a:cubicBezTo>
                  <a:cubicBezTo>
                    <a:pt x="5" y="3"/>
                    <a:pt x="2" y="3"/>
                    <a:pt x="0" y="3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E6E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95" name="Freeform 44"/>
            <p:cNvSpPr>
              <a:spLocks noChangeArrowheads="1"/>
            </p:cNvSpPr>
            <p:nvPr/>
          </p:nvSpPr>
          <p:spPr bwMode="auto">
            <a:xfrm>
              <a:off x="10701338" y="3632201"/>
              <a:ext cx="7938" cy="7938"/>
            </a:xfrm>
            <a:custGeom>
              <a:avLst/>
              <a:gdLst>
                <a:gd name="T0" fmla="*/ 2147483647 w 3"/>
                <a:gd name="T1" fmla="*/ 2147483647 h 3"/>
                <a:gd name="T2" fmla="*/ 2147483647 w 3"/>
                <a:gd name="T3" fmla="*/ 0 h 3"/>
                <a:gd name="T4" fmla="*/ 2147483647 w 3"/>
                <a:gd name="T5" fmla="*/ 0 h 3"/>
                <a:gd name="T6" fmla="*/ 2147483647 w 3"/>
                <a:gd name="T7" fmla="*/ 2147483647 h 3"/>
                <a:gd name="T8" fmla="*/ 2147483647 w 3"/>
                <a:gd name="T9" fmla="*/ 2147483647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E6E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96" name="Freeform 45"/>
            <p:cNvSpPr>
              <a:spLocks noChangeArrowheads="1"/>
            </p:cNvSpPr>
            <p:nvPr/>
          </p:nvSpPr>
          <p:spPr bwMode="auto">
            <a:xfrm>
              <a:off x="9280525" y="3665538"/>
              <a:ext cx="11113" cy="6350"/>
            </a:xfrm>
            <a:custGeom>
              <a:avLst/>
              <a:gdLst>
                <a:gd name="T0" fmla="*/ 2147483647 w 4"/>
                <a:gd name="T1" fmla="*/ 0 h 2"/>
                <a:gd name="T2" fmla="*/ 2147483647 w 4"/>
                <a:gd name="T3" fmla="*/ 2147483647 h 2"/>
                <a:gd name="T4" fmla="*/ 0 w 4"/>
                <a:gd name="T5" fmla="*/ 2147483647 h 2"/>
                <a:gd name="T6" fmla="*/ 2147483647 w 4"/>
                <a:gd name="T7" fmla="*/ 0 h 2"/>
                <a:gd name="T8" fmla="*/ 2147483647 w 4"/>
                <a:gd name="T9" fmla="*/ 2147483647 h 2"/>
                <a:gd name="T10" fmla="*/ 2147483647 w 4"/>
                <a:gd name="T11" fmla="*/ 0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3" y="1"/>
                    <a:pt x="3" y="2"/>
                    <a:pt x="2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E6E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97" name="Freeform 46"/>
            <p:cNvSpPr>
              <a:spLocks noChangeArrowheads="1"/>
            </p:cNvSpPr>
            <p:nvPr/>
          </p:nvSpPr>
          <p:spPr bwMode="auto">
            <a:xfrm>
              <a:off x="9407525" y="2930526"/>
              <a:ext cx="434975" cy="452438"/>
            </a:xfrm>
            <a:custGeom>
              <a:avLst/>
              <a:gdLst>
                <a:gd name="T0" fmla="*/ 2147483647 w 155"/>
                <a:gd name="T1" fmla="*/ 2147483647 h 161"/>
                <a:gd name="T2" fmla="*/ 2147483647 w 155"/>
                <a:gd name="T3" fmla="*/ 2147483647 h 161"/>
                <a:gd name="T4" fmla="*/ 2147483647 w 155"/>
                <a:gd name="T5" fmla="*/ 2147483647 h 161"/>
                <a:gd name="T6" fmla="*/ 2147483647 w 155"/>
                <a:gd name="T7" fmla="*/ 2147483647 h 16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5" h="161">
                  <a:moveTo>
                    <a:pt x="153" y="69"/>
                  </a:moveTo>
                  <a:cubicBezTo>
                    <a:pt x="148" y="15"/>
                    <a:pt x="90" y="0"/>
                    <a:pt x="52" y="37"/>
                  </a:cubicBezTo>
                  <a:cubicBezTo>
                    <a:pt x="0" y="89"/>
                    <a:pt x="75" y="161"/>
                    <a:pt x="133" y="121"/>
                  </a:cubicBezTo>
                  <a:cubicBezTo>
                    <a:pt x="151" y="108"/>
                    <a:pt x="155" y="90"/>
                    <a:pt x="153" y="69"/>
                  </a:cubicBezTo>
                  <a:close/>
                </a:path>
              </a:pathLst>
            </a:custGeom>
            <a:solidFill>
              <a:srgbClr val="FB8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98" name="Freeform 47"/>
            <p:cNvSpPr>
              <a:spLocks noChangeArrowheads="1"/>
            </p:cNvSpPr>
            <p:nvPr/>
          </p:nvSpPr>
          <p:spPr bwMode="auto">
            <a:xfrm>
              <a:off x="10467975" y="2886076"/>
              <a:ext cx="331788" cy="358775"/>
            </a:xfrm>
            <a:custGeom>
              <a:avLst/>
              <a:gdLst>
                <a:gd name="T0" fmla="*/ 2147483647 w 118"/>
                <a:gd name="T1" fmla="*/ 2147483647 h 128"/>
                <a:gd name="T2" fmla="*/ 2147483647 w 118"/>
                <a:gd name="T3" fmla="*/ 2147483647 h 128"/>
                <a:gd name="T4" fmla="*/ 2147483647 w 118"/>
                <a:gd name="T5" fmla="*/ 2147483647 h 128"/>
                <a:gd name="T6" fmla="*/ 2147483647 w 118"/>
                <a:gd name="T7" fmla="*/ 2147483647 h 128"/>
                <a:gd name="T8" fmla="*/ 2147483647 w 118"/>
                <a:gd name="T9" fmla="*/ 2147483647 h 128"/>
                <a:gd name="T10" fmla="*/ 2147483647 w 118"/>
                <a:gd name="T11" fmla="*/ 2147483647 h 128"/>
                <a:gd name="T12" fmla="*/ 2147483647 w 118"/>
                <a:gd name="T13" fmla="*/ 2147483647 h 128"/>
                <a:gd name="T14" fmla="*/ 2147483647 w 118"/>
                <a:gd name="T15" fmla="*/ 2147483647 h 128"/>
                <a:gd name="T16" fmla="*/ 2147483647 w 118"/>
                <a:gd name="T17" fmla="*/ 2147483647 h 128"/>
                <a:gd name="T18" fmla="*/ 2147483647 w 118"/>
                <a:gd name="T19" fmla="*/ 2147483647 h 128"/>
                <a:gd name="T20" fmla="*/ 2147483647 w 118"/>
                <a:gd name="T21" fmla="*/ 2147483647 h 128"/>
                <a:gd name="T22" fmla="*/ 2147483647 w 118"/>
                <a:gd name="T23" fmla="*/ 2147483647 h 1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8" h="128">
                  <a:moveTo>
                    <a:pt x="113" y="53"/>
                  </a:moveTo>
                  <a:cubicBezTo>
                    <a:pt x="113" y="52"/>
                    <a:pt x="113" y="51"/>
                    <a:pt x="112" y="51"/>
                  </a:cubicBezTo>
                  <a:cubicBezTo>
                    <a:pt x="112" y="50"/>
                    <a:pt x="112" y="49"/>
                    <a:pt x="112" y="48"/>
                  </a:cubicBezTo>
                  <a:cubicBezTo>
                    <a:pt x="114" y="39"/>
                    <a:pt x="112" y="25"/>
                    <a:pt x="105" y="18"/>
                  </a:cubicBezTo>
                  <a:cubicBezTo>
                    <a:pt x="99" y="11"/>
                    <a:pt x="90" y="9"/>
                    <a:pt x="82" y="9"/>
                  </a:cubicBezTo>
                  <a:cubicBezTo>
                    <a:pt x="53" y="0"/>
                    <a:pt x="13" y="10"/>
                    <a:pt x="8" y="41"/>
                  </a:cubicBezTo>
                  <a:cubicBezTo>
                    <a:pt x="7" y="46"/>
                    <a:pt x="7" y="50"/>
                    <a:pt x="7" y="54"/>
                  </a:cubicBezTo>
                  <a:cubicBezTo>
                    <a:pt x="6" y="55"/>
                    <a:pt x="6" y="56"/>
                    <a:pt x="6" y="56"/>
                  </a:cubicBezTo>
                  <a:cubicBezTo>
                    <a:pt x="0" y="71"/>
                    <a:pt x="4" y="84"/>
                    <a:pt x="13" y="92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29" y="128"/>
                    <a:pt x="75" y="118"/>
                    <a:pt x="98" y="96"/>
                  </a:cubicBezTo>
                  <a:cubicBezTo>
                    <a:pt x="108" y="86"/>
                    <a:pt x="118" y="67"/>
                    <a:pt x="113" y="53"/>
                  </a:cubicBezTo>
                  <a:close/>
                </a:path>
              </a:pathLst>
            </a:custGeom>
            <a:solidFill>
              <a:srgbClr val="FB8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99" name="Freeform 48"/>
            <p:cNvSpPr>
              <a:spLocks noEditPoints="1" noChangeArrowheads="1"/>
            </p:cNvSpPr>
            <p:nvPr/>
          </p:nvSpPr>
          <p:spPr bwMode="auto">
            <a:xfrm>
              <a:off x="8848725" y="1589088"/>
              <a:ext cx="2689225" cy="3154363"/>
            </a:xfrm>
            <a:custGeom>
              <a:avLst/>
              <a:gdLst>
                <a:gd name="T0" fmla="*/ 2147483647 w 958"/>
                <a:gd name="T1" fmla="*/ 2147483647 h 1124"/>
                <a:gd name="T2" fmla="*/ 2147483647 w 958"/>
                <a:gd name="T3" fmla="*/ 2147483647 h 1124"/>
                <a:gd name="T4" fmla="*/ 2147483647 w 958"/>
                <a:gd name="T5" fmla="*/ 2147483647 h 1124"/>
                <a:gd name="T6" fmla="*/ 2147483647 w 958"/>
                <a:gd name="T7" fmla="*/ 2147483647 h 1124"/>
                <a:gd name="T8" fmla="*/ 2147483647 w 958"/>
                <a:gd name="T9" fmla="*/ 2147483647 h 1124"/>
                <a:gd name="T10" fmla="*/ 2147483647 w 958"/>
                <a:gd name="T11" fmla="*/ 2147483647 h 1124"/>
                <a:gd name="T12" fmla="*/ 2147483647 w 958"/>
                <a:gd name="T13" fmla="*/ 2147483647 h 1124"/>
                <a:gd name="T14" fmla="*/ 2147483647 w 958"/>
                <a:gd name="T15" fmla="*/ 2147483647 h 1124"/>
                <a:gd name="T16" fmla="*/ 2147483647 w 958"/>
                <a:gd name="T17" fmla="*/ 2147483647 h 1124"/>
                <a:gd name="T18" fmla="*/ 2147483647 w 958"/>
                <a:gd name="T19" fmla="*/ 2147483647 h 1124"/>
                <a:gd name="T20" fmla="*/ 2147483647 w 958"/>
                <a:gd name="T21" fmla="*/ 2147483647 h 1124"/>
                <a:gd name="T22" fmla="*/ 2147483647 w 958"/>
                <a:gd name="T23" fmla="*/ 2147483647 h 1124"/>
                <a:gd name="T24" fmla="*/ 2147483647 w 958"/>
                <a:gd name="T25" fmla="*/ 2147483647 h 1124"/>
                <a:gd name="T26" fmla="*/ 2147483647 w 958"/>
                <a:gd name="T27" fmla="*/ 2147483647 h 1124"/>
                <a:gd name="T28" fmla="*/ 2147483647 w 958"/>
                <a:gd name="T29" fmla="*/ 2147483647 h 1124"/>
                <a:gd name="T30" fmla="*/ 2147483647 w 958"/>
                <a:gd name="T31" fmla="*/ 2147483647 h 1124"/>
                <a:gd name="T32" fmla="*/ 2147483647 w 958"/>
                <a:gd name="T33" fmla="*/ 2147483647 h 1124"/>
                <a:gd name="T34" fmla="*/ 2147483647 w 958"/>
                <a:gd name="T35" fmla="*/ 2147483647 h 1124"/>
                <a:gd name="T36" fmla="*/ 2147483647 w 958"/>
                <a:gd name="T37" fmla="*/ 2147483647 h 1124"/>
                <a:gd name="T38" fmla="*/ 2147483647 w 958"/>
                <a:gd name="T39" fmla="*/ 2147483647 h 1124"/>
                <a:gd name="T40" fmla="*/ 2147483647 w 958"/>
                <a:gd name="T41" fmla="*/ 2147483647 h 1124"/>
                <a:gd name="T42" fmla="*/ 2147483647 w 958"/>
                <a:gd name="T43" fmla="*/ 2147483647 h 1124"/>
                <a:gd name="T44" fmla="*/ 2147483647 w 958"/>
                <a:gd name="T45" fmla="*/ 2147483647 h 1124"/>
                <a:gd name="T46" fmla="*/ 2147483647 w 958"/>
                <a:gd name="T47" fmla="*/ 2147483647 h 1124"/>
                <a:gd name="T48" fmla="*/ 2147483647 w 958"/>
                <a:gd name="T49" fmla="*/ 2147483647 h 1124"/>
                <a:gd name="T50" fmla="*/ 2147483647 w 958"/>
                <a:gd name="T51" fmla="*/ 2147483647 h 1124"/>
                <a:gd name="T52" fmla="*/ 2147483647 w 958"/>
                <a:gd name="T53" fmla="*/ 2147483647 h 1124"/>
                <a:gd name="T54" fmla="*/ 2147483647 w 958"/>
                <a:gd name="T55" fmla="*/ 2147483647 h 1124"/>
                <a:gd name="T56" fmla="*/ 2147483647 w 958"/>
                <a:gd name="T57" fmla="*/ 2147483647 h 1124"/>
                <a:gd name="T58" fmla="*/ 2147483647 w 958"/>
                <a:gd name="T59" fmla="*/ 2147483647 h 1124"/>
                <a:gd name="T60" fmla="*/ 2147483647 w 958"/>
                <a:gd name="T61" fmla="*/ 2147483647 h 1124"/>
                <a:gd name="T62" fmla="*/ 2147483647 w 958"/>
                <a:gd name="T63" fmla="*/ 2147483647 h 1124"/>
                <a:gd name="T64" fmla="*/ 2147483647 w 958"/>
                <a:gd name="T65" fmla="*/ 2147483647 h 1124"/>
                <a:gd name="T66" fmla="*/ 2147483647 w 958"/>
                <a:gd name="T67" fmla="*/ 2147483647 h 1124"/>
                <a:gd name="T68" fmla="*/ 2147483647 w 958"/>
                <a:gd name="T69" fmla="*/ 2147483647 h 1124"/>
                <a:gd name="T70" fmla="*/ 2147483647 w 958"/>
                <a:gd name="T71" fmla="*/ 2147483647 h 1124"/>
                <a:gd name="T72" fmla="*/ 2147483647 w 958"/>
                <a:gd name="T73" fmla="*/ 2147483647 h 1124"/>
                <a:gd name="T74" fmla="*/ 2147483647 w 958"/>
                <a:gd name="T75" fmla="*/ 2147483647 h 1124"/>
                <a:gd name="T76" fmla="*/ 2147483647 w 958"/>
                <a:gd name="T77" fmla="*/ 2147483647 h 1124"/>
                <a:gd name="T78" fmla="*/ 2147483647 w 958"/>
                <a:gd name="T79" fmla="*/ 2147483647 h 1124"/>
                <a:gd name="T80" fmla="*/ 2147483647 w 958"/>
                <a:gd name="T81" fmla="*/ 2147483647 h 1124"/>
                <a:gd name="T82" fmla="*/ 2147483647 w 958"/>
                <a:gd name="T83" fmla="*/ 2147483647 h 1124"/>
                <a:gd name="T84" fmla="*/ 2147483647 w 958"/>
                <a:gd name="T85" fmla="*/ 2147483647 h 1124"/>
                <a:gd name="T86" fmla="*/ 2147483647 w 958"/>
                <a:gd name="T87" fmla="*/ 2147483647 h 1124"/>
                <a:gd name="T88" fmla="*/ 2147483647 w 958"/>
                <a:gd name="T89" fmla="*/ 2147483647 h 1124"/>
                <a:gd name="T90" fmla="*/ 2147483647 w 958"/>
                <a:gd name="T91" fmla="*/ 2147483647 h 1124"/>
                <a:gd name="T92" fmla="*/ 2147483647 w 958"/>
                <a:gd name="T93" fmla="*/ 2147483647 h 1124"/>
                <a:gd name="T94" fmla="*/ 2147483647 w 958"/>
                <a:gd name="T95" fmla="*/ 2147483647 h 1124"/>
                <a:gd name="T96" fmla="*/ 2147483647 w 958"/>
                <a:gd name="T97" fmla="*/ 2147483647 h 1124"/>
                <a:gd name="T98" fmla="*/ 2147483647 w 958"/>
                <a:gd name="T99" fmla="*/ 2147483647 h 1124"/>
                <a:gd name="T100" fmla="*/ 2147483647 w 958"/>
                <a:gd name="T101" fmla="*/ 2147483647 h 1124"/>
                <a:gd name="T102" fmla="*/ 2147483647 w 958"/>
                <a:gd name="T103" fmla="*/ 2147483647 h 1124"/>
                <a:gd name="T104" fmla="*/ 2147483647 w 958"/>
                <a:gd name="T105" fmla="*/ 2147483647 h 1124"/>
                <a:gd name="T106" fmla="*/ 2147483647 w 958"/>
                <a:gd name="T107" fmla="*/ 2147483647 h 1124"/>
                <a:gd name="T108" fmla="*/ 2147483647 w 958"/>
                <a:gd name="T109" fmla="*/ 2147483647 h 1124"/>
                <a:gd name="T110" fmla="*/ 2147483647 w 958"/>
                <a:gd name="T111" fmla="*/ 2147483647 h 1124"/>
                <a:gd name="T112" fmla="*/ 2147483647 w 958"/>
                <a:gd name="T113" fmla="*/ 2147483647 h 112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58" h="1124">
                  <a:moveTo>
                    <a:pt x="341" y="694"/>
                  </a:moveTo>
                  <a:cubicBezTo>
                    <a:pt x="331" y="689"/>
                    <a:pt x="320" y="685"/>
                    <a:pt x="310" y="679"/>
                  </a:cubicBezTo>
                  <a:cubicBezTo>
                    <a:pt x="299" y="674"/>
                    <a:pt x="288" y="669"/>
                    <a:pt x="279" y="660"/>
                  </a:cubicBezTo>
                  <a:cubicBezTo>
                    <a:pt x="270" y="652"/>
                    <a:pt x="261" y="645"/>
                    <a:pt x="253" y="637"/>
                  </a:cubicBezTo>
                  <a:cubicBezTo>
                    <a:pt x="230" y="637"/>
                    <a:pt x="209" y="633"/>
                    <a:pt x="189" y="623"/>
                  </a:cubicBezTo>
                  <a:cubicBezTo>
                    <a:pt x="186" y="622"/>
                    <a:pt x="183" y="620"/>
                    <a:pt x="179" y="619"/>
                  </a:cubicBezTo>
                  <a:cubicBezTo>
                    <a:pt x="168" y="615"/>
                    <a:pt x="160" y="608"/>
                    <a:pt x="153" y="599"/>
                  </a:cubicBezTo>
                  <a:cubicBezTo>
                    <a:pt x="140" y="585"/>
                    <a:pt x="138" y="568"/>
                    <a:pt x="141" y="551"/>
                  </a:cubicBezTo>
                  <a:cubicBezTo>
                    <a:pt x="142" y="545"/>
                    <a:pt x="143" y="538"/>
                    <a:pt x="145" y="532"/>
                  </a:cubicBezTo>
                  <a:cubicBezTo>
                    <a:pt x="145" y="530"/>
                    <a:pt x="147" y="527"/>
                    <a:pt x="148" y="525"/>
                  </a:cubicBezTo>
                  <a:cubicBezTo>
                    <a:pt x="150" y="520"/>
                    <a:pt x="153" y="518"/>
                    <a:pt x="159" y="518"/>
                  </a:cubicBezTo>
                  <a:cubicBezTo>
                    <a:pt x="167" y="518"/>
                    <a:pt x="175" y="519"/>
                    <a:pt x="184" y="519"/>
                  </a:cubicBezTo>
                  <a:cubicBezTo>
                    <a:pt x="178" y="494"/>
                    <a:pt x="169" y="470"/>
                    <a:pt x="172" y="444"/>
                  </a:cubicBezTo>
                  <a:cubicBezTo>
                    <a:pt x="166" y="441"/>
                    <a:pt x="159" y="443"/>
                    <a:pt x="155" y="438"/>
                  </a:cubicBezTo>
                  <a:cubicBezTo>
                    <a:pt x="151" y="434"/>
                    <a:pt x="147" y="431"/>
                    <a:pt x="142" y="427"/>
                  </a:cubicBezTo>
                  <a:cubicBezTo>
                    <a:pt x="141" y="426"/>
                    <a:pt x="139" y="423"/>
                    <a:pt x="141" y="421"/>
                  </a:cubicBezTo>
                  <a:cubicBezTo>
                    <a:pt x="143" y="420"/>
                    <a:pt x="146" y="420"/>
                    <a:pt x="147" y="420"/>
                  </a:cubicBezTo>
                  <a:cubicBezTo>
                    <a:pt x="152" y="422"/>
                    <a:pt x="157" y="424"/>
                    <a:pt x="161" y="426"/>
                  </a:cubicBezTo>
                  <a:cubicBezTo>
                    <a:pt x="165" y="427"/>
                    <a:pt x="168" y="428"/>
                    <a:pt x="172" y="424"/>
                  </a:cubicBezTo>
                  <a:cubicBezTo>
                    <a:pt x="173" y="423"/>
                    <a:pt x="173" y="422"/>
                    <a:pt x="174" y="420"/>
                  </a:cubicBezTo>
                  <a:cubicBezTo>
                    <a:pt x="175" y="399"/>
                    <a:pt x="183" y="379"/>
                    <a:pt x="191" y="360"/>
                  </a:cubicBezTo>
                  <a:cubicBezTo>
                    <a:pt x="199" y="343"/>
                    <a:pt x="208" y="326"/>
                    <a:pt x="217" y="309"/>
                  </a:cubicBezTo>
                  <a:cubicBezTo>
                    <a:pt x="218" y="306"/>
                    <a:pt x="220" y="304"/>
                    <a:pt x="222" y="302"/>
                  </a:cubicBezTo>
                  <a:cubicBezTo>
                    <a:pt x="222" y="301"/>
                    <a:pt x="224" y="301"/>
                    <a:pt x="225" y="301"/>
                  </a:cubicBezTo>
                  <a:cubicBezTo>
                    <a:pt x="227" y="302"/>
                    <a:pt x="228" y="303"/>
                    <a:pt x="228" y="304"/>
                  </a:cubicBezTo>
                  <a:cubicBezTo>
                    <a:pt x="228" y="307"/>
                    <a:pt x="228" y="309"/>
                    <a:pt x="227" y="312"/>
                  </a:cubicBezTo>
                  <a:cubicBezTo>
                    <a:pt x="220" y="326"/>
                    <a:pt x="215" y="341"/>
                    <a:pt x="208" y="355"/>
                  </a:cubicBezTo>
                  <a:cubicBezTo>
                    <a:pt x="201" y="368"/>
                    <a:pt x="196" y="382"/>
                    <a:pt x="192" y="396"/>
                  </a:cubicBezTo>
                  <a:cubicBezTo>
                    <a:pt x="189" y="405"/>
                    <a:pt x="188" y="414"/>
                    <a:pt x="188" y="424"/>
                  </a:cubicBezTo>
                  <a:cubicBezTo>
                    <a:pt x="198" y="425"/>
                    <a:pt x="207" y="424"/>
                    <a:pt x="216" y="421"/>
                  </a:cubicBezTo>
                  <a:cubicBezTo>
                    <a:pt x="234" y="416"/>
                    <a:pt x="251" y="409"/>
                    <a:pt x="266" y="399"/>
                  </a:cubicBezTo>
                  <a:cubicBezTo>
                    <a:pt x="290" y="383"/>
                    <a:pt x="314" y="368"/>
                    <a:pt x="337" y="354"/>
                  </a:cubicBezTo>
                  <a:cubicBezTo>
                    <a:pt x="343" y="350"/>
                    <a:pt x="348" y="346"/>
                    <a:pt x="352" y="341"/>
                  </a:cubicBezTo>
                  <a:cubicBezTo>
                    <a:pt x="364" y="327"/>
                    <a:pt x="377" y="313"/>
                    <a:pt x="390" y="298"/>
                  </a:cubicBezTo>
                  <a:cubicBezTo>
                    <a:pt x="391" y="297"/>
                    <a:pt x="393" y="295"/>
                    <a:pt x="394" y="293"/>
                  </a:cubicBezTo>
                  <a:cubicBezTo>
                    <a:pt x="405" y="273"/>
                    <a:pt x="420" y="254"/>
                    <a:pt x="429" y="232"/>
                  </a:cubicBezTo>
                  <a:cubicBezTo>
                    <a:pt x="432" y="227"/>
                    <a:pt x="433" y="221"/>
                    <a:pt x="435" y="216"/>
                  </a:cubicBezTo>
                  <a:cubicBezTo>
                    <a:pt x="437" y="209"/>
                    <a:pt x="439" y="203"/>
                    <a:pt x="444" y="198"/>
                  </a:cubicBezTo>
                  <a:cubicBezTo>
                    <a:pt x="450" y="205"/>
                    <a:pt x="454" y="212"/>
                    <a:pt x="454" y="221"/>
                  </a:cubicBezTo>
                  <a:cubicBezTo>
                    <a:pt x="455" y="227"/>
                    <a:pt x="456" y="232"/>
                    <a:pt x="458" y="237"/>
                  </a:cubicBezTo>
                  <a:cubicBezTo>
                    <a:pt x="463" y="248"/>
                    <a:pt x="468" y="259"/>
                    <a:pt x="473" y="270"/>
                  </a:cubicBezTo>
                  <a:cubicBezTo>
                    <a:pt x="479" y="283"/>
                    <a:pt x="487" y="295"/>
                    <a:pt x="496" y="305"/>
                  </a:cubicBezTo>
                  <a:cubicBezTo>
                    <a:pt x="507" y="317"/>
                    <a:pt x="518" y="329"/>
                    <a:pt x="529" y="340"/>
                  </a:cubicBezTo>
                  <a:cubicBezTo>
                    <a:pt x="533" y="345"/>
                    <a:pt x="537" y="348"/>
                    <a:pt x="542" y="351"/>
                  </a:cubicBezTo>
                  <a:cubicBezTo>
                    <a:pt x="555" y="356"/>
                    <a:pt x="567" y="363"/>
                    <a:pt x="580" y="368"/>
                  </a:cubicBezTo>
                  <a:cubicBezTo>
                    <a:pt x="586" y="370"/>
                    <a:pt x="593" y="371"/>
                    <a:pt x="599" y="372"/>
                  </a:cubicBezTo>
                  <a:cubicBezTo>
                    <a:pt x="619" y="375"/>
                    <a:pt x="638" y="379"/>
                    <a:pt x="657" y="378"/>
                  </a:cubicBezTo>
                  <a:cubicBezTo>
                    <a:pt x="677" y="378"/>
                    <a:pt x="696" y="374"/>
                    <a:pt x="715" y="370"/>
                  </a:cubicBezTo>
                  <a:cubicBezTo>
                    <a:pt x="717" y="370"/>
                    <a:pt x="718" y="368"/>
                    <a:pt x="720" y="367"/>
                  </a:cubicBezTo>
                  <a:cubicBezTo>
                    <a:pt x="720" y="359"/>
                    <a:pt x="717" y="351"/>
                    <a:pt x="714" y="344"/>
                  </a:cubicBezTo>
                  <a:cubicBezTo>
                    <a:pt x="702" y="315"/>
                    <a:pt x="690" y="286"/>
                    <a:pt x="679" y="257"/>
                  </a:cubicBezTo>
                  <a:cubicBezTo>
                    <a:pt x="677" y="254"/>
                    <a:pt x="676" y="251"/>
                    <a:pt x="675" y="247"/>
                  </a:cubicBezTo>
                  <a:cubicBezTo>
                    <a:pt x="674" y="246"/>
                    <a:pt x="675" y="244"/>
                    <a:pt x="675" y="241"/>
                  </a:cubicBezTo>
                  <a:cubicBezTo>
                    <a:pt x="677" y="242"/>
                    <a:pt x="679" y="242"/>
                    <a:pt x="680" y="243"/>
                  </a:cubicBezTo>
                  <a:cubicBezTo>
                    <a:pt x="689" y="255"/>
                    <a:pt x="699" y="266"/>
                    <a:pt x="705" y="280"/>
                  </a:cubicBezTo>
                  <a:cubicBezTo>
                    <a:pt x="717" y="306"/>
                    <a:pt x="729" y="332"/>
                    <a:pt x="738" y="360"/>
                  </a:cubicBezTo>
                  <a:cubicBezTo>
                    <a:pt x="750" y="362"/>
                    <a:pt x="760" y="354"/>
                    <a:pt x="770" y="349"/>
                  </a:cubicBezTo>
                  <a:cubicBezTo>
                    <a:pt x="773" y="355"/>
                    <a:pt x="772" y="359"/>
                    <a:pt x="768" y="362"/>
                  </a:cubicBezTo>
                  <a:cubicBezTo>
                    <a:pt x="763" y="368"/>
                    <a:pt x="758" y="373"/>
                    <a:pt x="750" y="374"/>
                  </a:cubicBezTo>
                  <a:cubicBezTo>
                    <a:pt x="748" y="375"/>
                    <a:pt x="745" y="376"/>
                    <a:pt x="743" y="377"/>
                  </a:cubicBezTo>
                  <a:cubicBezTo>
                    <a:pt x="745" y="389"/>
                    <a:pt x="747" y="401"/>
                    <a:pt x="749" y="412"/>
                  </a:cubicBezTo>
                  <a:cubicBezTo>
                    <a:pt x="750" y="412"/>
                    <a:pt x="751" y="412"/>
                    <a:pt x="752" y="412"/>
                  </a:cubicBezTo>
                  <a:cubicBezTo>
                    <a:pt x="759" y="405"/>
                    <a:pt x="768" y="402"/>
                    <a:pt x="777" y="398"/>
                  </a:cubicBezTo>
                  <a:cubicBezTo>
                    <a:pt x="783" y="395"/>
                    <a:pt x="790" y="396"/>
                    <a:pt x="797" y="396"/>
                  </a:cubicBezTo>
                  <a:cubicBezTo>
                    <a:pt x="799" y="397"/>
                    <a:pt x="802" y="398"/>
                    <a:pt x="804" y="399"/>
                  </a:cubicBezTo>
                  <a:cubicBezTo>
                    <a:pt x="809" y="404"/>
                    <a:pt x="814" y="409"/>
                    <a:pt x="818" y="414"/>
                  </a:cubicBezTo>
                  <a:cubicBezTo>
                    <a:pt x="820" y="416"/>
                    <a:pt x="821" y="419"/>
                    <a:pt x="821" y="421"/>
                  </a:cubicBezTo>
                  <a:cubicBezTo>
                    <a:pt x="821" y="431"/>
                    <a:pt x="822" y="441"/>
                    <a:pt x="821" y="451"/>
                  </a:cubicBezTo>
                  <a:cubicBezTo>
                    <a:pt x="819" y="467"/>
                    <a:pt x="812" y="481"/>
                    <a:pt x="800" y="492"/>
                  </a:cubicBezTo>
                  <a:cubicBezTo>
                    <a:pt x="797" y="495"/>
                    <a:pt x="793" y="497"/>
                    <a:pt x="790" y="500"/>
                  </a:cubicBezTo>
                  <a:cubicBezTo>
                    <a:pt x="777" y="512"/>
                    <a:pt x="762" y="518"/>
                    <a:pt x="743" y="519"/>
                  </a:cubicBezTo>
                  <a:cubicBezTo>
                    <a:pt x="740" y="528"/>
                    <a:pt x="737" y="537"/>
                    <a:pt x="734" y="546"/>
                  </a:cubicBezTo>
                  <a:cubicBezTo>
                    <a:pt x="731" y="556"/>
                    <a:pt x="726" y="565"/>
                    <a:pt x="721" y="574"/>
                  </a:cubicBezTo>
                  <a:cubicBezTo>
                    <a:pt x="711" y="591"/>
                    <a:pt x="698" y="607"/>
                    <a:pt x="685" y="621"/>
                  </a:cubicBezTo>
                  <a:cubicBezTo>
                    <a:pt x="676" y="631"/>
                    <a:pt x="665" y="639"/>
                    <a:pt x="656" y="648"/>
                  </a:cubicBezTo>
                  <a:cubicBezTo>
                    <a:pt x="653" y="650"/>
                    <a:pt x="650" y="652"/>
                    <a:pt x="647" y="655"/>
                  </a:cubicBezTo>
                  <a:cubicBezTo>
                    <a:pt x="649" y="657"/>
                    <a:pt x="651" y="659"/>
                    <a:pt x="652" y="659"/>
                  </a:cubicBezTo>
                  <a:cubicBezTo>
                    <a:pt x="660" y="660"/>
                    <a:pt x="666" y="663"/>
                    <a:pt x="673" y="666"/>
                  </a:cubicBezTo>
                  <a:cubicBezTo>
                    <a:pt x="681" y="670"/>
                    <a:pt x="689" y="673"/>
                    <a:pt x="698" y="676"/>
                  </a:cubicBezTo>
                  <a:cubicBezTo>
                    <a:pt x="700" y="677"/>
                    <a:pt x="704" y="677"/>
                    <a:pt x="705" y="675"/>
                  </a:cubicBezTo>
                  <a:cubicBezTo>
                    <a:pt x="710" y="672"/>
                    <a:pt x="715" y="672"/>
                    <a:pt x="720" y="672"/>
                  </a:cubicBezTo>
                  <a:cubicBezTo>
                    <a:pt x="731" y="672"/>
                    <a:pt x="743" y="672"/>
                    <a:pt x="755" y="671"/>
                  </a:cubicBezTo>
                  <a:cubicBezTo>
                    <a:pt x="772" y="670"/>
                    <a:pt x="788" y="666"/>
                    <a:pt x="802" y="655"/>
                  </a:cubicBezTo>
                  <a:cubicBezTo>
                    <a:pt x="807" y="651"/>
                    <a:pt x="813" y="647"/>
                    <a:pt x="819" y="643"/>
                  </a:cubicBezTo>
                  <a:cubicBezTo>
                    <a:pt x="843" y="623"/>
                    <a:pt x="843" y="623"/>
                    <a:pt x="861" y="597"/>
                  </a:cubicBezTo>
                  <a:cubicBezTo>
                    <a:pt x="865" y="590"/>
                    <a:pt x="869" y="583"/>
                    <a:pt x="874" y="576"/>
                  </a:cubicBezTo>
                  <a:cubicBezTo>
                    <a:pt x="897" y="545"/>
                    <a:pt x="911" y="510"/>
                    <a:pt x="924" y="474"/>
                  </a:cubicBezTo>
                  <a:cubicBezTo>
                    <a:pt x="932" y="450"/>
                    <a:pt x="937" y="424"/>
                    <a:pt x="940" y="399"/>
                  </a:cubicBezTo>
                  <a:cubicBezTo>
                    <a:pt x="942" y="373"/>
                    <a:pt x="941" y="348"/>
                    <a:pt x="939" y="323"/>
                  </a:cubicBezTo>
                  <a:cubicBezTo>
                    <a:pt x="938" y="305"/>
                    <a:pt x="934" y="288"/>
                    <a:pt x="927" y="271"/>
                  </a:cubicBezTo>
                  <a:cubicBezTo>
                    <a:pt x="918" y="246"/>
                    <a:pt x="904" y="222"/>
                    <a:pt x="889" y="200"/>
                  </a:cubicBezTo>
                  <a:cubicBezTo>
                    <a:pt x="870" y="170"/>
                    <a:pt x="845" y="145"/>
                    <a:pt x="819" y="121"/>
                  </a:cubicBezTo>
                  <a:cubicBezTo>
                    <a:pt x="797" y="100"/>
                    <a:pt x="773" y="83"/>
                    <a:pt x="747" y="68"/>
                  </a:cubicBezTo>
                  <a:cubicBezTo>
                    <a:pt x="733" y="59"/>
                    <a:pt x="719" y="51"/>
                    <a:pt x="704" y="44"/>
                  </a:cubicBezTo>
                  <a:cubicBezTo>
                    <a:pt x="684" y="35"/>
                    <a:pt x="664" y="27"/>
                    <a:pt x="641" y="24"/>
                  </a:cubicBezTo>
                  <a:cubicBezTo>
                    <a:pt x="620" y="20"/>
                    <a:pt x="598" y="17"/>
                    <a:pt x="575" y="16"/>
                  </a:cubicBezTo>
                  <a:cubicBezTo>
                    <a:pt x="560" y="15"/>
                    <a:pt x="545" y="16"/>
                    <a:pt x="529" y="16"/>
                  </a:cubicBezTo>
                  <a:cubicBezTo>
                    <a:pt x="522" y="16"/>
                    <a:pt x="514" y="17"/>
                    <a:pt x="506" y="17"/>
                  </a:cubicBezTo>
                  <a:cubicBezTo>
                    <a:pt x="491" y="17"/>
                    <a:pt x="476" y="19"/>
                    <a:pt x="461" y="23"/>
                  </a:cubicBezTo>
                  <a:cubicBezTo>
                    <a:pt x="442" y="29"/>
                    <a:pt x="424" y="33"/>
                    <a:pt x="406" y="39"/>
                  </a:cubicBezTo>
                  <a:cubicBezTo>
                    <a:pt x="401" y="40"/>
                    <a:pt x="397" y="43"/>
                    <a:pt x="392" y="45"/>
                  </a:cubicBezTo>
                  <a:cubicBezTo>
                    <a:pt x="384" y="49"/>
                    <a:pt x="375" y="54"/>
                    <a:pt x="366" y="58"/>
                  </a:cubicBezTo>
                  <a:cubicBezTo>
                    <a:pt x="365" y="59"/>
                    <a:pt x="363" y="59"/>
                    <a:pt x="362" y="58"/>
                  </a:cubicBezTo>
                  <a:cubicBezTo>
                    <a:pt x="361" y="57"/>
                    <a:pt x="361" y="54"/>
                    <a:pt x="361" y="53"/>
                  </a:cubicBezTo>
                  <a:cubicBezTo>
                    <a:pt x="363" y="48"/>
                    <a:pt x="367" y="44"/>
                    <a:pt x="372" y="42"/>
                  </a:cubicBezTo>
                  <a:cubicBezTo>
                    <a:pt x="378" y="39"/>
                    <a:pt x="384" y="36"/>
                    <a:pt x="389" y="33"/>
                  </a:cubicBezTo>
                  <a:cubicBezTo>
                    <a:pt x="392" y="32"/>
                    <a:pt x="396" y="30"/>
                    <a:pt x="399" y="29"/>
                  </a:cubicBezTo>
                  <a:cubicBezTo>
                    <a:pt x="424" y="20"/>
                    <a:pt x="450" y="12"/>
                    <a:pt x="476" y="6"/>
                  </a:cubicBezTo>
                  <a:cubicBezTo>
                    <a:pt x="479" y="5"/>
                    <a:pt x="482" y="5"/>
                    <a:pt x="485" y="4"/>
                  </a:cubicBezTo>
                  <a:cubicBezTo>
                    <a:pt x="504" y="3"/>
                    <a:pt x="523" y="3"/>
                    <a:pt x="542" y="1"/>
                  </a:cubicBezTo>
                  <a:cubicBezTo>
                    <a:pt x="572" y="0"/>
                    <a:pt x="602" y="3"/>
                    <a:pt x="631" y="8"/>
                  </a:cubicBezTo>
                  <a:cubicBezTo>
                    <a:pt x="636" y="8"/>
                    <a:pt x="640" y="9"/>
                    <a:pt x="645" y="10"/>
                  </a:cubicBezTo>
                  <a:cubicBezTo>
                    <a:pt x="655" y="12"/>
                    <a:pt x="666" y="14"/>
                    <a:pt x="676" y="18"/>
                  </a:cubicBezTo>
                  <a:cubicBezTo>
                    <a:pt x="708" y="28"/>
                    <a:pt x="737" y="45"/>
                    <a:pt x="766" y="62"/>
                  </a:cubicBezTo>
                  <a:cubicBezTo>
                    <a:pt x="789" y="75"/>
                    <a:pt x="810" y="91"/>
                    <a:pt x="829" y="109"/>
                  </a:cubicBezTo>
                  <a:cubicBezTo>
                    <a:pt x="844" y="124"/>
                    <a:pt x="860" y="139"/>
                    <a:pt x="875" y="155"/>
                  </a:cubicBezTo>
                  <a:cubicBezTo>
                    <a:pt x="880" y="159"/>
                    <a:pt x="883" y="165"/>
                    <a:pt x="887" y="170"/>
                  </a:cubicBezTo>
                  <a:cubicBezTo>
                    <a:pt x="902" y="189"/>
                    <a:pt x="916" y="210"/>
                    <a:pt x="928" y="232"/>
                  </a:cubicBezTo>
                  <a:cubicBezTo>
                    <a:pt x="938" y="251"/>
                    <a:pt x="945" y="272"/>
                    <a:pt x="952" y="292"/>
                  </a:cubicBezTo>
                  <a:cubicBezTo>
                    <a:pt x="953" y="294"/>
                    <a:pt x="954" y="297"/>
                    <a:pt x="954" y="299"/>
                  </a:cubicBezTo>
                  <a:cubicBezTo>
                    <a:pt x="955" y="320"/>
                    <a:pt x="956" y="341"/>
                    <a:pt x="957" y="361"/>
                  </a:cubicBezTo>
                  <a:cubicBezTo>
                    <a:pt x="958" y="364"/>
                    <a:pt x="957" y="368"/>
                    <a:pt x="957" y="371"/>
                  </a:cubicBezTo>
                  <a:cubicBezTo>
                    <a:pt x="958" y="390"/>
                    <a:pt x="955" y="409"/>
                    <a:pt x="953" y="428"/>
                  </a:cubicBezTo>
                  <a:cubicBezTo>
                    <a:pt x="949" y="454"/>
                    <a:pt x="940" y="479"/>
                    <a:pt x="930" y="504"/>
                  </a:cubicBezTo>
                  <a:cubicBezTo>
                    <a:pt x="914" y="547"/>
                    <a:pt x="913" y="547"/>
                    <a:pt x="888" y="586"/>
                  </a:cubicBezTo>
                  <a:cubicBezTo>
                    <a:pt x="880" y="599"/>
                    <a:pt x="871" y="612"/>
                    <a:pt x="863" y="624"/>
                  </a:cubicBezTo>
                  <a:cubicBezTo>
                    <a:pt x="860" y="628"/>
                    <a:pt x="858" y="632"/>
                    <a:pt x="854" y="635"/>
                  </a:cubicBezTo>
                  <a:cubicBezTo>
                    <a:pt x="838" y="650"/>
                    <a:pt x="821" y="663"/>
                    <a:pt x="803" y="675"/>
                  </a:cubicBezTo>
                  <a:cubicBezTo>
                    <a:pt x="799" y="678"/>
                    <a:pt x="794" y="680"/>
                    <a:pt x="789" y="682"/>
                  </a:cubicBezTo>
                  <a:cubicBezTo>
                    <a:pt x="797" y="688"/>
                    <a:pt x="806" y="689"/>
                    <a:pt x="815" y="693"/>
                  </a:cubicBezTo>
                  <a:cubicBezTo>
                    <a:pt x="824" y="697"/>
                    <a:pt x="833" y="699"/>
                    <a:pt x="842" y="703"/>
                  </a:cubicBezTo>
                  <a:cubicBezTo>
                    <a:pt x="844" y="710"/>
                    <a:pt x="847" y="718"/>
                    <a:pt x="848" y="726"/>
                  </a:cubicBezTo>
                  <a:cubicBezTo>
                    <a:pt x="848" y="733"/>
                    <a:pt x="847" y="741"/>
                    <a:pt x="846" y="748"/>
                  </a:cubicBezTo>
                  <a:cubicBezTo>
                    <a:pt x="854" y="755"/>
                    <a:pt x="863" y="761"/>
                    <a:pt x="869" y="769"/>
                  </a:cubicBezTo>
                  <a:cubicBezTo>
                    <a:pt x="879" y="781"/>
                    <a:pt x="888" y="795"/>
                    <a:pt x="888" y="812"/>
                  </a:cubicBezTo>
                  <a:cubicBezTo>
                    <a:pt x="888" y="815"/>
                    <a:pt x="888" y="818"/>
                    <a:pt x="889" y="821"/>
                  </a:cubicBezTo>
                  <a:cubicBezTo>
                    <a:pt x="892" y="830"/>
                    <a:pt x="891" y="840"/>
                    <a:pt x="892" y="849"/>
                  </a:cubicBezTo>
                  <a:cubicBezTo>
                    <a:pt x="893" y="863"/>
                    <a:pt x="890" y="876"/>
                    <a:pt x="885" y="888"/>
                  </a:cubicBezTo>
                  <a:cubicBezTo>
                    <a:pt x="879" y="903"/>
                    <a:pt x="870" y="917"/>
                    <a:pt x="856" y="928"/>
                  </a:cubicBezTo>
                  <a:cubicBezTo>
                    <a:pt x="840" y="939"/>
                    <a:pt x="841" y="938"/>
                    <a:pt x="839" y="958"/>
                  </a:cubicBezTo>
                  <a:cubicBezTo>
                    <a:pt x="839" y="974"/>
                    <a:pt x="839" y="991"/>
                    <a:pt x="839" y="1008"/>
                  </a:cubicBezTo>
                  <a:cubicBezTo>
                    <a:pt x="839" y="1009"/>
                    <a:pt x="839" y="1011"/>
                    <a:pt x="839" y="1012"/>
                  </a:cubicBezTo>
                  <a:cubicBezTo>
                    <a:pt x="844" y="1020"/>
                    <a:pt x="840" y="1029"/>
                    <a:pt x="840" y="1037"/>
                  </a:cubicBezTo>
                  <a:cubicBezTo>
                    <a:pt x="840" y="1041"/>
                    <a:pt x="836" y="1043"/>
                    <a:pt x="833" y="1042"/>
                  </a:cubicBezTo>
                  <a:cubicBezTo>
                    <a:pt x="827" y="1040"/>
                    <a:pt x="822" y="1038"/>
                    <a:pt x="819" y="1034"/>
                  </a:cubicBezTo>
                  <a:cubicBezTo>
                    <a:pt x="814" y="1029"/>
                    <a:pt x="808" y="1028"/>
                    <a:pt x="801" y="1028"/>
                  </a:cubicBezTo>
                  <a:cubicBezTo>
                    <a:pt x="789" y="1028"/>
                    <a:pt x="776" y="1028"/>
                    <a:pt x="763" y="1028"/>
                  </a:cubicBezTo>
                  <a:cubicBezTo>
                    <a:pt x="760" y="1028"/>
                    <a:pt x="756" y="1028"/>
                    <a:pt x="753" y="1029"/>
                  </a:cubicBezTo>
                  <a:cubicBezTo>
                    <a:pt x="740" y="1032"/>
                    <a:pt x="727" y="1034"/>
                    <a:pt x="714" y="1037"/>
                  </a:cubicBezTo>
                  <a:cubicBezTo>
                    <a:pt x="707" y="1039"/>
                    <a:pt x="700" y="1041"/>
                    <a:pt x="694" y="1044"/>
                  </a:cubicBezTo>
                  <a:cubicBezTo>
                    <a:pt x="676" y="1052"/>
                    <a:pt x="659" y="1059"/>
                    <a:pt x="641" y="1067"/>
                  </a:cubicBezTo>
                  <a:cubicBezTo>
                    <a:pt x="630" y="1072"/>
                    <a:pt x="618" y="1077"/>
                    <a:pt x="607" y="1083"/>
                  </a:cubicBezTo>
                  <a:cubicBezTo>
                    <a:pt x="600" y="1087"/>
                    <a:pt x="593" y="1089"/>
                    <a:pt x="585" y="1088"/>
                  </a:cubicBezTo>
                  <a:cubicBezTo>
                    <a:pt x="581" y="1088"/>
                    <a:pt x="576" y="1088"/>
                    <a:pt x="571" y="1088"/>
                  </a:cubicBezTo>
                  <a:cubicBezTo>
                    <a:pt x="571" y="1091"/>
                    <a:pt x="570" y="1093"/>
                    <a:pt x="570" y="1095"/>
                  </a:cubicBezTo>
                  <a:cubicBezTo>
                    <a:pt x="569" y="1101"/>
                    <a:pt x="567" y="1104"/>
                    <a:pt x="560" y="1104"/>
                  </a:cubicBezTo>
                  <a:cubicBezTo>
                    <a:pt x="558" y="1104"/>
                    <a:pt x="556" y="1106"/>
                    <a:pt x="554" y="1107"/>
                  </a:cubicBezTo>
                  <a:cubicBezTo>
                    <a:pt x="552" y="1109"/>
                    <a:pt x="549" y="1111"/>
                    <a:pt x="547" y="1112"/>
                  </a:cubicBezTo>
                  <a:cubicBezTo>
                    <a:pt x="541" y="1115"/>
                    <a:pt x="536" y="1119"/>
                    <a:pt x="531" y="1120"/>
                  </a:cubicBezTo>
                  <a:cubicBezTo>
                    <a:pt x="525" y="1120"/>
                    <a:pt x="519" y="1118"/>
                    <a:pt x="514" y="1117"/>
                  </a:cubicBezTo>
                  <a:cubicBezTo>
                    <a:pt x="511" y="1116"/>
                    <a:pt x="509" y="1116"/>
                    <a:pt x="507" y="1116"/>
                  </a:cubicBezTo>
                  <a:cubicBezTo>
                    <a:pt x="505" y="1116"/>
                    <a:pt x="503" y="1115"/>
                    <a:pt x="502" y="1116"/>
                  </a:cubicBezTo>
                  <a:cubicBezTo>
                    <a:pt x="495" y="1124"/>
                    <a:pt x="489" y="1118"/>
                    <a:pt x="482" y="1115"/>
                  </a:cubicBezTo>
                  <a:cubicBezTo>
                    <a:pt x="480" y="1114"/>
                    <a:pt x="478" y="1111"/>
                    <a:pt x="475" y="1109"/>
                  </a:cubicBezTo>
                  <a:cubicBezTo>
                    <a:pt x="472" y="1107"/>
                    <a:pt x="468" y="1105"/>
                    <a:pt x="464" y="1104"/>
                  </a:cubicBezTo>
                  <a:cubicBezTo>
                    <a:pt x="458" y="1104"/>
                    <a:pt x="453" y="1102"/>
                    <a:pt x="447" y="1100"/>
                  </a:cubicBezTo>
                  <a:cubicBezTo>
                    <a:pt x="423" y="1091"/>
                    <a:pt x="397" y="1087"/>
                    <a:pt x="372" y="1081"/>
                  </a:cubicBezTo>
                  <a:cubicBezTo>
                    <a:pt x="369" y="1080"/>
                    <a:pt x="365" y="1080"/>
                    <a:pt x="362" y="1080"/>
                  </a:cubicBezTo>
                  <a:cubicBezTo>
                    <a:pt x="347" y="1080"/>
                    <a:pt x="332" y="1080"/>
                    <a:pt x="317" y="1080"/>
                  </a:cubicBezTo>
                  <a:cubicBezTo>
                    <a:pt x="304" y="1080"/>
                    <a:pt x="292" y="1081"/>
                    <a:pt x="280" y="1084"/>
                  </a:cubicBezTo>
                  <a:cubicBezTo>
                    <a:pt x="272" y="1085"/>
                    <a:pt x="263" y="1085"/>
                    <a:pt x="255" y="1085"/>
                  </a:cubicBezTo>
                  <a:cubicBezTo>
                    <a:pt x="247" y="1085"/>
                    <a:pt x="239" y="1086"/>
                    <a:pt x="231" y="1087"/>
                  </a:cubicBezTo>
                  <a:cubicBezTo>
                    <a:pt x="220" y="1089"/>
                    <a:pt x="211" y="1092"/>
                    <a:pt x="201" y="1096"/>
                  </a:cubicBezTo>
                  <a:cubicBezTo>
                    <a:pt x="194" y="1095"/>
                    <a:pt x="189" y="1091"/>
                    <a:pt x="185" y="1087"/>
                  </a:cubicBezTo>
                  <a:cubicBezTo>
                    <a:pt x="181" y="1083"/>
                    <a:pt x="180" y="1079"/>
                    <a:pt x="179" y="1074"/>
                  </a:cubicBezTo>
                  <a:cubicBezTo>
                    <a:pt x="179" y="1069"/>
                    <a:pt x="178" y="1064"/>
                    <a:pt x="177" y="1058"/>
                  </a:cubicBezTo>
                  <a:cubicBezTo>
                    <a:pt x="173" y="1042"/>
                    <a:pt x="170" y="1026"/>
                    <a:pt x="166" y="1009"/>
                  </a:cubicBezTo>
                  <a:cubicBezTo>
                    <a:pt x="165" y="1007"/>
                    <a:pt x="165" y="1004"/>
                    <a:pt x="164" y="1002"/>
                  </a:cubicBezTo>
                  <a:cubicBezTo>
                    <a:pt x="149" y="1000"/>
                    <a:pt x="135" y="993"/>
                    <a:pt x="121" y="988"/>
                  </a:cubicBezTo>
                  <a:cubicBezTo>
                    <a:pt x="114" y="985"/>
                    <a:pt x="108" y="979"/>
                    <a:pt x="102" y="974"/>
                  </a:cubicBezTo>
                  <a:cubicBezTo>
                    <a:pt x="95" y="968"/>
                    <a:pt x="88" y="962"/>
                    <a:pt x="82" y="955"/>
                  </a:cubicBezTo>
                  <a:cubicBezTo>
                    <a:pt x="76" y="949"/>
                    <a:pt x="74" y="942"/>
                    <a:pt x="74" y="934"/>
                  </a:cubicBezTo>
                  <a:cubicBezTo>
                    <a:pt x="72" y="905"/>
                    <a:pt x="80" y="879"/>
                    <a:pt x="93" y="853"/>
                  </a:cubicBezTo>
                  <a:cubicBezTo>
                    <a:pt x="95" y="849"/>
                    <a:pt x="97" y="845"/>
                    <a:pt x="99" y="841"/>
                  </a:cubicBezTo>
                  <a:cubicBezTo>
                    <a:pt x="107" y="827"/>
                    <a:pt x="110" y="824"/>
                    <a:pt x="124" y="815"/>
                  </a:cubicBezTo>
                  <a:cubicBezTo>
                    <a:pt x="121" y="800"/>
                    <a:pt x="118" y="784"/>
                    <a:pt x="115" y="767"/>
                  </a:cubicBezTo>
                  <a:cubicBezTo>
                    <a:pt x="112" y="765"/>
                    <a:pt x="107" y="763"/>
                    <a:pt x="103" y="760"/>
                  </a:cubicBezTo>
                  <a:cubicBezTo>
                    <a:pt x="101" y="758"/>
                    <a:pt x="101" y="755"/>
                    <a:pt x="103" y="753"/>
                  </a:cubicBezTo>
                  <a:cubicBezTo>
                    <a:pt x="108" y="749"/>
                    <a:pt x="112" y="744"/>
                    <a:pt x="118" y="740"/>
                  </a:cubicBezTo>
                  <a:cubicBezTo>
                    <a:pt x="120" y="738"/>
                    <a:pt x="124" y="737"/>
                    <a:pt x="127" y="736"/>
                  </a:cubicBezTo>
                  <a:cubicBezTo>
                    <a:pt x="132" y="735"/>
                    <a:pt x="136" y="733"/>
                    <a:pt x="142" y="732"/>
                  </a:cubicBezTo>
                  <a:cubicBezTo>
                    <a:pt x="139" y="729"/>
                    <a:pt x="137" y="728"/>
                    <a:pt x="136" y="727"/>
                  </a:cubicBezTo>
                  <a:cubicBezTo>
                    <a:pt x="134" y="726"/>
                    <a:pt x="132" y="725"/>
                    <a:pt x="129" y="725"/>
                  </a:cubicBezTo>
                  <a:cubicBezTo>
                    <a:pt x="101" y="717"/>
                    <a:pt x="78" y="699"/>
                    <a:pt x="57" y="678"/>
                  </a:cubicBezTo>
                  <a:cubicBezTo>
                    <a:pt x="51" y="673"/>
                    <a:pt x="46" y="667"/>
                    <a:pt x="40" y="661"/>
                  </a:cubicBezTo>
                  <a:cubicBezTo>
                    <a:pt x="36" y="657"/>
                    <a:pt x="33" y="653"/>
                    <a:pt x="31" y="648"/>
                  </a:cubicBezTo>
                  <a:cubicBezTo>
                    <a:pt x="22" y="617"/>
                    <a:pt x="12" y="586"/>
                    <a:pt x="2" y="556"/>
                  </a:cubicBezTo>
                  <a:cubicBezTo>
                    <a:pt x="1" y="552"/>
                    <a:pt x="0" y="547"/>
                    <a:pt x="0" y="542"/>
                  </a:cubicBezTo>
                  <a:cubicBezTo>
                    <a:pt x="0" y="527"/>
                    <a:pt x="0" y="512"/>
                    <a:pt x="0" y="496"/>
                  </a:cubicBezTo>
                  <a:cubicBezTo>
                    <a:pt x="1" y="485"/>
                    <a:pt x="3" y="474"/>
                    <a:pt x="4" y="462"/>
                  </a:cubicBezTo>
                  <a:cubicBezTo>
                    <a:pt x="4" y="457"/>
                    <a:pt x="5" y="452"/>
                    <a:pt x="6" y="446"/>
                  </a:cubicBezTo>
                  <a:cubicBezTo>
                    <a:pt x="7" y="433"/>
                    <a:pt x="10" y="420"/>
                    <a:pt x="14" y="408"/>
                  </a:cubicBezTo>
                  <a:cubicBezTo>
                    <a:pt x="25" y="377"/>
                    <a:pt x="36" y="346"/>
                    <a:pt x="46" y="316"/>
                  </a:cubicBezTo>
                  <a:cubicBezTo>
                    <a:pt x="49" y="309"/>
                    <a:pt x="52" y="302"/>
                    <a:pt x="56" y="296"/>
                  </a:cubicBezTo>
                  <a:cubicBezTo>
                    <a:pt x="70" y="269"/>
                    <a:pt x="88" y="244"/>
                    <a:pt x="108" y="220"/>
                  </a:cubicBezTo>
                  <a:cubicBezTo>
                    <a:pt x="126" y="198"/>
                    <a:pt x="143" y="174"/>
                    <a:pt x="163" y="153"/>
                  </a:cubicBezTo>
                  <a:cubicBezTo>
                    <a:pt x="168" y="147"/>
                    <a:pt x="173" y="142"/>
                    <a:pt x="180" y="138"/>
                  </a:cubicBezTo>
                  <a:cubicBezTo>
                    <a:pt x="182" y="136"/>
                    <a:pt x="184" y="135"/>
                    <a:pt x="185" y="134"/>
                  </a:cubicBezTo>
                  <a:cubicBezTo>
                    <a:pt x="231" y="102"/>
                    <a:pt x="231" y="102"/>
                    <a:pt x="280" y="78"/>
                  </a:cubicBezTo>
                  <a:cubicBezTo>
                    <a:pt x="285" y="76"/>
                    <a:pt x="290" y="74"/>
                    <a:pt x="295" y="72"/>
                  </a:cubicBezTo>
                  <a:cubicBezTo>
                    <a:pt x="305" y="69"/>
                    <a:pt x="316" y="66"/>
                    <a:pt x="326" y="62"/>
                  </a:cubicBezTo>
                  <a:cubicBezTo>
                    <a:pt x="337" y="58"/>
                    <a:pt x="348" y="59"/>
                    <a:pt x="359" y="62"/>
                  </a:cubicBezTo>
                  <a:cubicBezTo>
                    <a:pt x="361" y="63"/>
                    <a:pt x="363" y="64"/>
                    <a:pt x="365" y="66"/>
                  </a:cubicBezTo>
                  <a:cubicBezTo>
                    <a:pt x="366" y="66"/>
                    <a:pt x="366" y="68"/>
                    <a:pt x="366" y="69"/>
                  </a:cubicBezTo>
                  <a:cubicBezTo>
                    <a:pt x="366" y="70"/>
                    <a:pt x="364" y="72"/>
                    <a:pt x="363" y="72"/>
                  </a:cubicBezTo>
                  <a:cubicBezTo>
                    <a:pt x="361" y="72"/>
                    <a:pt x="358" y="72"/>
                    <a:pt x="355" y="71"/>
                  </a:cubicBezTo>
                  <a:cubicBezTo>
                    <a:pt x="345" y="68"/>
                    <a:pt x="336" y="69"/>
                    <a:pt x="326" y="73"/>
                  </a:cubicBezTo>
                  <a:cubicBezTo>
                    <a:pt x="323" y="75"/>
                    <a:pt x="319" y="77"/>
                    <a:pt x="315" y="78"/>
                  </a:cubicBezTo>
                  <a:cubicBezTo>
                    <a:pt x="289" y="87"/>
                    <a:pt x="265" y="101"/>
                    <a:pt x="240" y="113"/>
                  </a:cubicBezTo>
                  <a:cubicBezTo>
                    <a:pt x="237" y="115"/>
                    <a:pt x="233" y="117"/>
                    <a:pt x="230" y="120"/>
                  </a:cubicBezTo>
                  <a:cubicBezTo>
                    <a:pt x="216" y="130"/>
                    <a:pt x="201" y="140"/>
                    <a:pt x="187" y="151"/>
                  </a:cubicBezTo>
                  <a:cubicBezTo>
                    <a:pt x="184" y="154"/>
                    <a:pt x="180" y="157"/>
                    <a:pt x="177" y="160"/>
                  </a:cubicBezTo>
                  <a:cubicBezTo>
                    <a:pt x="166" y="173"/>
                    <a:pt x="155" y="185"/>
                    <a:pt x="145" y="198"/>
                  </a:cubicBezTo>
                  <a:cubicBezTo>
                    <a:pt x="130" y="216"/>
                    <a:pt x="116" y="235"/>
                    <a:pt x="102" y="253"/>
                  </a:cubicBezTo>
                  <a:cubicBezTo>
                    <a:pt x="94" y="261"/>
                    <a:pt x="89" y="271"/>
                    <a:pt x="83" y="281"/>
                  </a:cubicBezTo>
                  <a:cubicBezTo>
                    <a:pt x="70" y="302"/>
                    <a:pt x="60" y="324"/>
                    <a:pt x="52" y="347"/>
                  </a:cubicBezTo>
                  <a:cubicBezTo>
                    <a:pt x="44" y="371"/>
                    <a:pt x="36" y="395"/>
                    <a:pt x="28" y="419"/>
                  </a:cubicBezTo>
                  <a:cubicBezTo>
                    <a:pt x="25" y="426"/>
                    <a:pt x="24" y="434"/>
                    <a:pt x="23" y="442"/>
                  </a:cubicBezTo>
                  <a:cubicBezTo>
                    <a:pt x="21" y="457"/>
                    <a:pt x="18" y="473"/>
                    <a:pt x="17" y="489"/>
                  </a:cubicBezTo>
                  <a:cubicBezTo>
                    <a:pt x="16" y="508"/>
                    <a:pt x="17" y="527"/>
                    <a:pt x="17" y="546"/>
                  </a:cubicBezTo>
                  <a:cubicBezTo>
                    <a:pt x="17" y="549"/>
                    <a:pt x="18" y="552"/>
                    <a:pt x="19" y="555"/>
                  </a:cubicBezTo>
                  <a:cubicBezTo>
                    <a:pt x="28" y="583"/>
                    <a:pt x="37" y="610"/>
                    <a:pt x="46" y="638"/>
                  </a:cubicBezTo>
                  <a:cubicBezTo>
                    <a:pt x="47" y="644"/>
                    <a:pt x="50" y="648"/>
                    <a:pt x="55" y="653"/>
                  </a:cubicBezTo>
                  <a:cubicBezTo>
                    <a:pt x="70" y="668"/>
                    <a:pt x="85" y="683"/>
                    <a:pt x="104" y="695"/>
                  </a:cubicBezTo>
                  <a:cubicBezTo>
                    <a:pt x="108" y="698"/>
                    <a:pt x="113" y="701"/>
                    <a:pt x="118" y="704"/>
                  </a:cubicBezTo>
                  <a:cubicBezTo>
                    <a:pt x="132" y="710"/>
                    <a:pt x="146" y="717"/>
                    <a:pt x="162" y="720"/>
                  </a:cubicBezTo>
                  <a:cubicBezTo>
                    <a:pt x="169" y="722"/>
                    <a:pt x="175" y="722"/>
                    <a:pt x="182" y="720"/>
                  </a:cubicBezTo>
                  <a:cubicBezTo>
                    <a:pt x="198" y="715"/>
                    <a:pt x="214" y="711"/>
                    <a:pt x="231" y="710"/>
                  </a:cubicBezTo>
                  <a:cubicBezTo>
                    <a:pt x="236" y="709"/>
                    <a:pt x="241" y="708"/>
                    <a:pt x="246" y="707"/>
                  </a:cubicBezTo>
                  <a:cubicBezTo>
                    <a:pt x="274" y="699"/>
                    <a:pt x="303" y="695"/>
                    <a:pt x="333" y="697"/>
                  </a:cubicBezTo>
                  <a:cubicBezTo>
                    <a:pt x="336" y="697"/>
                    <a:pt x="338" y="697"/>
                    <a:pt x="341" y="697"/>
                  </a:cubicBezTo>
                  <a:cubicBezTo>
                    <a:pt x="341" y="696"/>
                    <a:pt x="341" y="695"/>
                    <a:pt x="341" y="694"/>
                  </a:cubicBezTo>
                  <a:close/>
                  <a:moveTo>
                    <a:pt x="158" y="740"/>
                  </a:moveTo>
                  <a:cubicBezTo>
                    <a:pt x="160" y="740"/>
                    <a:pt x="163" y="740"/>
                    <a:pt x="167" y="740"/>
                  </a:cubicBezTo>
                  <a:cubicBezTo>
                    <a:pt x="162" y="738"/>
                    <a:pt x="160" y="737"/>
                    <a:pt x="158" y="741"/>
                  </a:cubicBezTo>
                  <a:cubicBezTo>
                    <a:pt x="157" y="741"/>
                    <a:pt x="156" y="740"/>
                    <a:pt x="156" y="740"/>
                  </a:cubicBezTo>
                  <a:cubicBezTo>
                    <a:pt x="155" y="741"/>
                    <a:pt x="155" y="741"/>
                    <a:pt x="154" y="742"/>
                  </a:cubicBezTo>
                  <a:cubicBezTo>
                    <a:pt x="155" y="742"/>
                    <a:pt x="156" y="742"/>
                    <a:pt x="156" y="742"/>
                  </a:cubicBezTo>
                  <a:cubicBezTo>
                    <a:pt x="157" y="742"/>
                    <a:pt x="157" y="741"/>
                    <a:pt x="158" y="740"/>
                  </a:cubicBezTo>
                  <a:close/>
                  <a:moveTo>
                    <a:pt x="661" y="731"/>
                  </a:moveTo>
                  <a:cubicBezTo>
                    <a:pt x="660" y="730"/>
                    <a:pt x="658" y="729"/>
                    <a:pt x="656" y="729"/>
                  </a:cubicBezTo>
                  <a:cubicBezTo>
                    <a:pt x="637" y="731"/>
                    <a:pt x="620" y="740"/>
                    <a:pt x="603" y="748"/>
                  </a:cubicBezTo>
                  <a:cubicBezTo>
                    <a:pt x="602" y="749"/>
                    <a:pt x="600" y="750"/>
                    <a:pt x="599" y="751"/>
                  </a:cubicBezTo>
                  <a:cubicBezTo>
                    <a:pt x="596" y="754"/>
                    <a:pt x="593" y="757"/>
                    <a:pt x="590" y="759"/>
                  </a:cubicBezTo>
                  <a:cubicBezTo>
                    <a:pt x="578" y="769"/>
                    <a:pt x="568" y="779"/>
                    <a:pt x="561" y="793"/>
                  </a:cubicBezTo>
                  <a:cubicBezTo>
                    <a:pt x="560" y="795"/>
                    <a:pt x="558" y="797"/>
                    <a:pt x="557" y="798"/>
                  </a:cubicBezTo>
                  <a:cubicBezTo>
                    <a:pt x="552" y="805"/>
                    <a:pt x="552" y="805"/>
                    <a:pt x="550" y="819"/>
                  </a:cubicBezTo>
                  <a:cubicBezTo>
                    <a:pt x="553" y="816"/>
                    <a:pt x="555" y="813"/>
                    <a:pt x="557" y="810"/>
                  </a:cubicBezTo>
                  <a:cubicBezTo>
                    <a:pt x="565" y="797"/>
                    <a:pt x="575" y="787"/>
                    <a:pt x="587" y="777"/>
                  </a:cubicBezTo>
                  <a:cubicBezTo>
                    <a:pt x="610" y="759"/>
                    <a:pt x="635" y="744"/>
                    <a:pt x="661" y="730"/>
                  </a:cubicBezTo>
                  <a:cubicBezTo>
                    <a:pt x="662" y="730"/>
                    <a:pt x="662" y="729"/>
                    <a:pt x="663" y="728"/>
                  </a:cubicBezTo>
                  <a:cubicBezTo>
                    <a:pt x="663" y="728"/>
                    <a:pt x="662" y="728"/>
                    <a:pt x="662" y="728"/>
                  </a:cubicBezTo>
                  <a:cubicBezTo>
                    <a:pt x="660" y="728"/>
                    <a:pt x="661" y="730"/>
                    <a:pt x="661" y="731"/>
                  </a:cubicBezTo>
                  <a:close/>
                  <a:moveTo>
                    <a:pt x="188" y="442"/>
                  </a:moveTo>
                  <a:cubicBezTo>
                    <a:pt x="187" y="451"/>
                    <a:pt x="187" y="460"/>
                    <a:pt x="188" y="469"/>
                  </a:cubicBezTo>
                  <a:cubicBezTo>
                    <a:pt x="193" y="495"/>
                    <a:pt x="201" y="519"/>
                    <a:pt x="211" y="543"/>
                  </a:cubicBezTo>
                  <a:cubicBezTo>
                    <a:pt x="212" y="546"/>
                    <a:pt x="213" y="548"/>
                    <a:pt x="215" y="550"/>
                  </a:cubicBezTo>
                  <a:cubicBezTo>
                    <a:pt x="228" y="572"/>
                    <a:pt x="242" y="593"/>
                    <a:pt x="256" y="614"/>
                  </a:cubicBezTo>
                  <a:cubicBezTo>
                    <a:pt x="258" y="618"/>
                    <a:pt x="260" y="621"/>
                    <a:pt x="263" y="624"/>
                  </a:cubicBezTo>
                  <a:cubicBezTo>
                    <a:pt x="281" y="641"/>
                    <a:pt x="300" y="657"/>
                    <a:pt x="323" y="667"/>
                  </a:cubicBezTo>
                  <a:cubicBezTo>
                    <a:pt x="335" y="673"/>
                    <a:pt x="348" y="677"/>
                    <a:pt x="360" y="682"/>
                  </a:cubicBezTo>
                  <a:cubicBezTo>
                    <a:pt x="369" y="686"/>
                    <a:pt x="378" y="687"/>
                    <a:pt x="387" y="688"/>
                  </a:cubicBezTo>
                  <a:cubicBezTo>
                    <a:pt x="409" y="690"/>
                    <a:pt x="430" y="691"/>
                    <a:pt x="451" y="691"/>
                  </a:cubicBezTo>
                  <a:cubicBezTo>
                    <a:pt x="485" y="690"/>
                    <a:pt x="520" y="688"/>
                    <a:pt x="553" y="677"/>
                  </a:cubicBezTo>
                  <a:cubicBezTo>
                    <a:pt x="571" y="670"/>
                    <a:pt x="589" y="665"/>
                    <a:pt x="606" y="657"/>
                  </a:cubicBezTo>
                  <a:cubicBezTo>
                    <a:pt x="625" y="648"/>
                    <a:pt x="643" y="636"/>
                    <a:pt x="659" y="622"/>
                  </a:cubicBezTo>
                  <a:cubicBezTo>
                    <a:pt x="689" y="594"/>
                    <a:pt x="713" y="562"/>
                    <a:pt x="723" y="522"/>
                  </a:cubicBezTo>
                  <a:cubicBezTo>
                    <a:pt x="727" y="509"/>
                    <a:pt x="729" y="496"/>
                    <a:pt x="732" y="483"/>
                  </a:cubicBezTo>
                  <a:cubicBezTo>
                    <a:pt x="732" y="479"/>
                    <a:pt x="733" y="474"/>
                    <a:pt x="733" y="469"/>
                  </a:cubicBezTo>
                  <a:cubicBezTo>
                    <a:pt x="733" y="461"/>
                    <a:pt x="731" y="453"/>
                    <a:pt x="732" y="446"/>
                  </a:cubicBezTo>
                  <a:cubicBezTo>
                    <a:pt x="733" y="429"/>
                    <a:pt x="730" y="412"/>
                    <a:pt x="728" y="396"/>
                  </a:cubicBezTo>
                  <a:cubicBezTo>
                    <a:pt x="728" y="392"/>
                    <a:pt x="728" y="388"/>
                    <a:pt x="724" y="385"/>
                  </a:cubicBezTo>
                  <a:cubicBezTo>
                    <a:pt x="722" y="385"/>
                    <a:pt x="720" y="385"/>
                    <a:pt x="719" y="386"/>
                  </a:cubicBezTo>
                  <a:cubicBezTo>
                    <a:pt x="696" y="391"/>
                    <a:pt x="673" y="395"/>
                    <a:pt x="649" y="394"/>
                  </a:cubicBezTo>
                  <a:cubicBezTo>
                    <a:pt x="636" y="393"/>
                    <a:pt x="624" y="391"/>
                    <a:pt x="611" y="390"/>
                  </a:cubicBezTo>
                  <a:cubicBezTo>
                    <a:pt x="589" y="389"/>
                    <a:pt x="568" y="382"/>
                    <a:pt x="548" y="372"/>
                  </a:cubicBezTo>
                  <a:cubicBezTo>
                    <a:pt x="543" y="369"/>
                    <a:pt x="538" y="367"/>
                    <a:pt x="533" y="364"/>
                  </a:cubicBezTo>
                  <a:cubicBezTo>
                    <a:pt x="527" y="362"/>
                    <a:pt x="523" y="358"/>
                    <a:pt x="518" y="353"/>
                  </a:cubicBezTo>
                  <a:cubicBezTo>
                    <a:pt x="509" y="343"/>
                    <a:pt x="500" y="333"/>
                    <a:pt x="491" y="323"/>
                  </a:cubicBezTo>
                  <a:cubicBezTo>
                    <a:pt x="474" y="306"/>
                    <a:pt x="462" y="286"/>
                    <a:pt x="453" y="264"/>
                  </a:cubicBezTo>
                  <a:cubicBezTo>
                    <a:pt x="450" y="255"/>
                    <a:pt x="447" y="246"/>
                    <a:pt x="443" y="237"/>
                  </a:cubicBezTo>
                  <a:cubicBezTo>
                    <a:pt x="443" y="236"/>
                    <a:pt x="442" y="233"/>
                    <a:pt x="439" y="233"/>
                  </a:cubicBezTo>
                  <a:cubicBezTo>
                    <a:pt x="438" y="235"/>
                    <a:pt x="437" y="238"/>
                    <a:pt x="436" y="240"/>
                  </a:cubicBezTo>
                  <a:cubicBezTo>
                    <a:pt x="433" y="247"/>
                    <a:pt x="430" y="254"/>
                    <a:pt x="426" y="261"/>
                  </a:cubicBezTo>
                  <a:cubicBezTo>
                    <a:pt x="421" y="271"/>
                    <a:pt x="415" y="282"/>
                    <a:pt x="409" y="292"/>
                  </a:cubicBezTo>
                  <a:cubicBezTo>
                    <a:pt x="406" y="297"/>
                    <a:pt x="403" y="302"/>
                    <a:pt x="399" y="306"/>
                  </a:cubicBezTo>
                  <a:cubicBezTo>
                    <a:pt x="387" y="322"/>
                    <a:pt x="374" y="337"/>
                    <a:pt x="361" y="352"/>
                  </a:cubicBezTo>
                  <a:cubicBezTo>
                    <a:pt x="357" y="356"/>
                    <a:pt x="353" y="360"/>
                    <a:pt x="349" y="363"/>
                  </a:cubicBezTo>
                  <a:cubicBezTo>
                    <a:pt x="325" y="379"/>
                    <a:pt x="300" y="394"/>
                    <a:pt x="277" y="411"/>
                  </a:cubicBezTo>
                  <a:cubicBezTo>
                    <a:pt x="260" y="422"/>
                    <a:pt x="243" y="430"/>
                    <a:pt x="224" y="435"/>
                  </a:cubicBezTo>
                  <a:cubicBezTo>
                    <a:pt x="217" y="437"/>
                    <a:pt x="211" y="439"/>
                    <a:pt x="204" y="439"/>
                  </a:cubicBezTo>
                  <a:cubicBezTo>
                    <a:pt x="199" y="439"/>
                    <a:pt x="193" y="440"/>
                    <a:pt x="188" y="442"/>
                  </a:cubicBezTo>
                  <a:close/>
                  <a:moveTo>
                    <a:pt x="129" y="775"/>
                  </a:moveTo>
                  <a:cubicBezTo>
                    <a:pt x="129" y="778"/>
                    <a:pt x="129" y="780"/>
                    <a:pt x="129" y="781"/>
                  </a:cubicBezTo>
                  <a:cubicBezTo>
                    <a:pt x="144" y="821"/>
                    <a:pt x="151" y="862"/>
                    <a:pt x="162" y="903"/>
                  </a:cubicBezTo>
                  <a:cubicBezTo>
                    <a:pt x="163" y="906"/>
                    <a:pt x="163" y="910"/>
                    <a:pt x="164" y="913"/>
                  </a:cubicBezTo>
                  <a:cubicBezTo>
                    <a:pt x="166" y="930"/>
                    <a:pt x="168" y="946"/>
                    <a:pt x="174" y="962"/>
                  </a:cubicBezTo>
                  <a:cubicBezTo>
                    <a:pt x="175" y="964"/>
                    <a:pt x="176" y="966"/>
                    <a:pt x="177" y="969"/>
                  </a:cubicBezTo>
                  <a:cubicBezTo>
                    <a:pt x="182" y="966"/>
                    <a:pt x="186" y="963"/>
                    <a:pt x="190" y="961"/>
                  </a:cubicBezTo>
                  <a:cubicBezTo>
                    <a:pt x="200" y="955"/>
                    <a:pt x="210" y="952"/>
                    <a:pt x="221" y="953"/>
                  </a:cubicBezTo>
                  <a:cubicBezTo>
                    <a:pt x="226" y="954"/>
                    <a:pt x="229" y="956"/>
                    <a:pt x="229" y="960"/>
                  </a:cubicBezTo>
                  <a:cubicBezTo>
                    <a:pt x="229" y="963"/>
                    <a:pt x="226" y="966"/>
                    <a:pt x="221" y="966"/>
                  </a:cubicBezTo>
                  <a:cubicBezTo>
                    <a:pt x="208" y="966"/>
                    <a:pt x="198" y="971"/>
                    <a:pt x="188" y="978"/>
                  </a:cubicBezTo>
                  <a:cubicBezTo>
                    <a:pt x="197" y="985"/>
                    <a:pt x="207" y="989"/>
                    <a:pt x="218" y="990"/>
                  </a:cubicBezTo>
                  <a:cubicBezTo>
                    <a:pt x="221" y="991"/>
                    <a:pt x="224" y="991"/>
                    <a:pt x="227" y="992"/>
                  </a:cubicBezTo>
                  <a:cubicBezTo>
                    <a:pt x="229" y="992"/>
                    <a:pt x="231" y="995"/>
                    <a:pt x="231" y="997"/>
                  </a:cubicBezTo>
                  <a:cubicBezTo>
                    <a:pt x="232" y="999"/>
                    <a:pt x="230" y="1001"/>
                    <a:pt x="228" y="1001"/>
                  </a:cubicBezTo>
                  <a:cubicBezTo>
                    <a:pt x="224" y="1002"/>
                    <a:pt x="220" y="1003"/>
                    <a:pt x="216" y="1003"/>
                  </a:cubicBezTo>
                  <a:cubicBezTo>
                    <a:pt x="208" y="1003"/>
                    <a:pt x="201" y="1000"/>
                    <a:pt x="194" y="996"/>
                  </a:cubicBezTo>
                  <a:cubicBezTo>
                    <a:pt x="190" y="995"/>
                    <a:pt x="186" y="993"/>
                    <a:pt x="181" y="990"/>
                  </a:cubicBezTo>
                  <a:cubicBezTo>
                    <a:pt x="181" y="995"/>
                    <a:pt x="182" y="998"/>
                    <a:pt x="182" y="1000"/>
                  </a:cubicBezTo>
                  <a:cubicBezTo>
                    <a:pt x="188" y="1005"/>
                    <a:pt x="194" y="1010"/>
                    <a:pt x="200" y="1015"/>
                  </a:cubicBezTo>
                  <a:cubicBezTo>
                    <a:pt x="204" y="1015"/>
                    <a:pt x="208" y="1015"/>
                    <a:pt x="213" y="1015"/>
                  </a:cubicBezTo>
                  <a:cubicBezTo>
                    <a:pt x="215" y="1015"/>
                    <a:pt x="218" y="1015"/>
                    <a:pt x="219" y="1016"/>
                  </a:cubicBezTo>
                  <a:cubicBezTo>
                    <a:pt x="221" y="1017"/>
                    <a:pt x="222" y="1020"/>
                    <a:pt x="223" y="1022"/>
                  </a:cubicBezTo>
                  <a:cubicBezTo>
                    <a:pt x="223" y="1023"/>
                    <a:pt x="221" y="1025"/>
                    <a:pt x="220" y="1025"/>
                  </a:cubicBezTo>
                  <a:cubicBezTo>
                    <a:pt x="218" y="1026"/>
                    <a:pt x="215" y="1027"/>
                    <a:pt x="213" y="1027"/>
                  </a:cubicBezTo>
                  <a:cubicBezTo>
                    <a:pt x="204" y="1028"/>
                    <a:pt x="194" y="1029"/>
                    <a:pt x="185" y="1021"/>
                  </a:cubicBezTo>
                  <a:cubicBezTo>
                    <a:pt x="187" y="1041"/>
                    <a:pt x="196" y="1058"/>
                    <a:pt x="197" y="1076"/>
                  </a:cubicBezTo>
                  <a:cubicBezTo>
                    <a:pt x="203" y="1078"/>
                    <a:pt x="207" y="1080"/>
                    <a:pt x="212" y="1078"/>
                  </a:cubicBezTo>
                  <a:cubicBezTo>
                    <a:pt x="220" y="1076"/>
                    <a:pt x="228" y="1077"/>
                    <a:pt x="235" y="1073"/>
                  </a:cubicBezTo>
                  <a:cubicBezTo>
                    <a:pt x="237" y="1072"/>
                    <a:pt x="241" y="1072"/>
                    <a:pt x="244" y="1072"/>
                  </a:cubicBezTo>
                  <a:cubicBezTo>
                    <a:pt x="252" y="1072"/>
                    <a:pt x="261" y="1072"/>
                    <a:pt x="270" y="1072"/>
                  </a:cubicBezTo>
                  <a:cubicBezTo>
                    <a:pt x="273" y="1072"/>
                    <a:pt x="277" y="1072"/>
                    <a:pt x="280" y="1071"/>
                  </a:cubicBezTo>
                  <a:cubicBezTo>
                    <a:pt x="290" y="1068"/>
                    <a:pt x="300" y="1068"/>
                    <a:pt x="310" y="1068"/>
                  </a:cubicBezTo>
                  <a:cubicBezTo>
                    <a:pt x="327" y="1068"/>
                    <a:pt x="344" y="1068"/>
                    <a:pt x="360" y="1068"/>
                  </a:cubicBezTo>
                  <a:cubicBezTo>
                    <a:pt x="365" y="1068"/>
                    <a:pt x="369" y="1068"/>
                    <a:pt x="374" y="1069"/>
                  </a:cubicBezTo>
                  <a:cubicBezTo>
                    <a:pt x="392" y="1073"/>
                    <a:pt x="411" y="1077"/>
                    <a:pt x="429" y="1082"/>
                  </a:cubicBezTo>
                  <a:cubicBezTo>
                    <a:pt x="447" y="1087"/>
                    <a:pt x="465" y="1093"/>
                    <a:pt x="484" y="1099"/>
                  </a:cubicBezTo>
                  <a:cubicBezTo>
                    <a:pt x="485" y="1096"/>
                    <a:pt x="486" y="1093"/>
                    <a:pt x="486" y="1091"/>
                  </a:cubicBezTo>
                  <a:cubicBezTo>
                    <a:pt x="486" y="1059"/>
                    <a:pt x="486" y="1027"/>
                    <a:pt x="486" y="996"/>
                  </a:cubicBezTo>
                  <a:cubicBezTo>
                    <a:pt x="486" y="990"/>
                    <a:pt x="486" y="985"/>
                    <a:pt x="485" y="979"/>
                  </a:cubicBezTo>
                  <a:cubicBezTo>
                    <a:pt x="483" y="966"/>
                    <a:pt x="482" y="953"/>
                    <a:pt x="482" y="940"/>
                  </a:cubicBezTo>
                  <a:cubicBezTo>
                    <a:pt x="482" y="929"/>
                    <a:pt x="482" y="917"/>
                    <a:pt x="481" y="905"/>
                  </a:cubicBezTo>
                  <a:cubicBezTo>
                    <a:pt x="480" y="888"/>
                    <a:pt x="478" y="872"/>
                    <a:pt x="476" y="855"/>
                  </a:cubicBezTo>
                  <a:cubicBezTo>
                    <a:pt x="474" y="840"/>
                    <a:pt x="470" y="826"/>
                    <a:pt x="463" y="813"/>
                  </a:cubicBezTo>
                  <a:cubicBezTo>
                    <a:pt x="455" y="810"/>
                    <a:pt x="448" y="807"/>
                    <a:pt x="440" y="803"/>
                  </a:cubicBezTo>
                  <a:cubicBezTo>
                    <a:pt x="422" y="795"/>
                    <a:pt x="402" y="788"/>
                    <a:pt x="382" y="784"/>
                  </a:cubicBezTo>
                  <a:cubicBezTo>
                    <a:pt x="379" y="784"/>
                    <a:pt x="376" y="783"/>
                    <a:pt x="373" y="782"/>
                  </a:cubicBezTo>
                  <a:cubicBezTo>
                    <a:pt x="358" y="778"/>
                    <a:pt x="343" y="774"/>
                    <a:pt x="328" y="771"/>
                  </a:cubicBezTo>
                  <a:cubicBezTo>
                    <a:pt x="299" y="765"/>
                    <a:pt x="269" y="767"/>
                    <a:pt x="239" y="768"/>
                  </a:cubicBezTo>
                  <a:cubicBezTo>
                    <a:pt x="238" y="768"/>
                    <a:pt x="236" y="768"/>
                    <a:pt x="235" y="768"/>
                  </a:cubicBezTo>
                  <a:cubicBezTo>
                    <a:pt x="207" y="773"/>
                    <a:pt x="179" y="776"/>
                    <a:pt x="150" y="775"/>
                  </a:cubicBezTo>
                  <a:cubicBezTo>
                    <a:pt x="143" y="775"/>
                    <a:pt x="137" y="775"/>
                    <a:pt x="129" y="775"/>
                  </a:cubicBezTo>
                  <a:close/>
                  <a:moveTo>
                    <a:pt x="571" y="1076"/>
                  </a:moveTo>
                  <a:cubicBezTo>
                    <a:pt x="576" y="1076"/>
                    <a:pt x="579" y="1076"/>
                    <a:pt x="583" y="1076"/>
                  </a:cubicBezTo>
                  <a:cubicBezTo>
                    <a:pt x="591" y="1076"/>
                    <a:pt x="598" y="1074"/>
                    <a:pt x="605" y="1070"/>
                  </a:cubicBezTo>
                  <a:cubicBezTo>
                    <a:pt x="618" y="1063"/>
                    <a:pt x="631" y="1057"/>
                    <a:pt x="644" y="1051"/>
                  </a:cubicBezTo>
                  <a:cubicBezTo>
                    <a:pt x="661" y="1044"/>
                    <a:pt x="678" y="1036"/>
                    <a:pt x="695" y="1029"/>
                  </a:cubicBezTo>
                  <a:cubicBezTo>
                    <a:pt x="699" y="1027"/>
                    <a:pt x="703" y="1026"/>
                    <a:pt x="707" y="1025"/>
                  </a:cubicBezTo>
                  <a:cubicBezTo>
                    <a:pt x="722" y="1022"/>
                    <a:pt x="737" y="1019"/>
                    <a:pt x="752" y="1016"/>
                  </a:cubicBezTo>
                  <a:cubicBezTo>
                    <a:pt x="754" y="1015"/>
                    <a:pt x="757" y="1015"/>
                    <a:pt x="760" y="1015"/>
                  </a:cubicBezTo>
                  <a:cubicBezTo>
                    <a:pt x="781" y="1015"/>
                    <a:pt x="802" y="1012"/>
                    <a:pt x="822" y="1017"/>
                  </a:cubicBezTo>
                  <a:cubicBezTo>
                    <a:pt x="824" y="999"/>
                    <a:pt x="824" y="968"/>
                    <a:pt x="821" y="958"/>
                  </a:cubicBezTo>
                  <a:cubicBezTo>
                    <a:pt x="816" y="963"/>
                    <a:pt x="812" y="969"/>
                    <a:pt x="806" y="974"/>
                  </a:cubicBezTo>
                  <a:cubicBezTo>
                    <a:pt x="803" y="977"/>
                    <a:pt x="799" y="979"/>
                    <a:pt x="795" y="981"/>
                  </a:cubicBezTo>
                  <a:cubicBezTo>
                    <a:pt x="792" y="982"/>
                    <a:pt x="788" y="982"/>
                    <a:pt x="785" y="981"/>
                  </a:cubicBezTo>
                  <a:cubicBezTo>
                    <a:pt x="783" y="981"/>
                    <a:pt x="781" y="979"/>
                    <a:pt x="780" y="977"/>
                  </a:cubicBezTo>
                  <a:cubicBezTo>
                    <a:pt x="780" y="975"/>
                    <a:pt x="782" y="973"/>
                    <a:pt x="783" y="972"/>
                  </a:cubicBezTo>
                  <a:cubicBezTo>
                    <a:pt x="785" y="970"/>
                    <a:pt x="788" y="970"/>
                    <a:pt x="790" y="969"/>
                  </a:cubicBezTo>
                  <a:cubicBezTo>
                    <a:pt x="797" y="966"/>
                    <a:pt x="801" y="961"/>
                    <a:pt x="806" y="952"/>
                  </a:cubicBezTo>
                  <a:cubicBezTo>
                    <a:pt x="800" y="951"/>
                    <a:pt x="795" y="951"/>
                    <a:pt x="789" y="950"/>
                  </a:cubicBezTo>
                  <a:cubicBezTo>
                    <a:pt x="783" y="949"/>
                    <a:pt x="780" y="947"/>
                    <a:pt x="780" y="944"/>
                  </a:cubicBezTo>
                  <a:cubicBezTo>
                    <a:pt x="780" y="940"/>
                    <a:pt x="783" y="938"/>
                    <a:pt x="789" y="937"/>
                  </a:cubicBezTo>
                  <a:cubicBezTo>
                    <a:pt x="792" y="936"/>
                    <a:pt x="794" y="936"/>
                    <a:pt x="797" y="936"/>
                  </a:cubicBezTo>
                  <a:cubicBezTo>
                    <a:pt x="799" y="936"/>
                    <a:pt x="802" y="936"/>
                    <a:pt x="804" y="935"/>
                  </a:cubicBezTo>
                  <a:cubicBezTo>
                    <a:pt x="805" y="935"/>
                    <a:pt x="806" y="933"/>
                    <a:pt x="809" y="931"/>
                  </a:cubicBezTo>
                  <a:cubicBezTo>
                    <a:pt x="799" y="931"/>
                    <a:pt x="792" y="931"/>
                    <a:pt x="784" y="931"/>
                  </a:cubicBezTo>
                  <a:cubicBezTo>
                    <a:pt x="781" y="930"/>
                    <a:pt x="778" y="930"/>
                    <a:pt x="775" y="929"/>
                  </a:cubicBezTo>
                  <a:cubicBezTo>
                    <a:pt x="773" y="928"/>
                    <a:pt x="772" y="926"/>
                    <a:pt x="771" y="924"/>
                  </a:cubicBezTo>
                  <a:cubicBezTo>
                    <a:pt x="771" y="921"/>
                    <a:pt x="773" y="918"/>
                    <a:pt x="776" y="917"/>
                  </a:cubicBezTo>
                  <a:cubicBezTo>
                    <a:pt x="779" y="917"/>
                    <a:pt x="783" y="916"/>
                    <a:pt x="786" y="916"/>
                  </a:cubicBezTo>
                  <a:cubicBezTo>
                    <a:pt x="800" y="916"/>
                    <a:pt x="813" y="915"/>
                    <a:pt x="826" y="918"/>
                  </a:cubicBezTo>
                  <a:cubicBezTo>
                    <a:pt x="828" y="907"/>
                    <a:pt x="829" y="898"/>
                    <a:pt x="830" y="888"/>
                  </a:cubicBezTo>
                  <a:cubicBezTo>
                    <a:pt x="830" y="878"/>
                    <a:pt x="832" y="869"/>
                    <a:pt x="832" y="859"/>
                  </a:cubicBezTo>
                  <a:cubicBezTo>
                    <a:pt x="832" y="826"/>
                    <a:pt x="832" y="793"/>
                    <a:pt x="833" y="760"/>
                  </a:cubicBezTo>
                  <a:cubicBezTo>
                    <a:pt x="833" y="752"/>
                    <a:pt x="834" y="744"/>
                    <a:pt x="835" y="736"/>
                  </a:cubicBezTo>
                  <a:cubicBezTo>
                    <a:pt x="836" y="733"/>
                    <a:pt x="836" y="731"/>
                    <a:pt x="837" y="729"/>
                  </a:cubicBezTo>
                  <a:cubicBezTo>
                    <a:pt x="828" y="720"/>
                    <a:pt x="819" y="718"/>
                    <a:pt x="808" y="718"/>
                  </a:cubicBezTo>
                  <a:cubicBezTo>
                    <a:pt x="792" y="719"/>
                    <a:pt x="776" y="718"/>
                    <a:pt x="760" y="718"/>
                  </a:cubicBezTo>
                  <a:cubicBezTo>
                    <a:pt x="746" y="718"/>
                    <a:pt x="732" y="721"/>
                    <a:pt x="719" y="724"/>
                  </a:cubicBezTo>
                  <a:cubicBezTo>
                    <a:pt x="707" y="728"/>
                    <a:pt x="695" y="732"/>
                    <a:pt x="683" y="736"/>
                  </a:cubicBezTo>
                  <a:cubicBezTo>
                    <a:pt x="678" y="737"/>
                    <a:pt x="673" y="739"/>
                    <a:pt x="669" y="741"/>
                  </a:cubicBezTo>
                  <a:cubicBezTo>
                    <a:pt x="646" y="752"/>
                    <a:pt x="626" y="766"/>
                    <a:pt x="605" y="780"/>
                  </a:cubicBezTo>
                  <a:cubicBezTo>
                    <a:pt x="598" y="784"/>
                    <a:pt x="591" y="790"/>
                    <a:pt x="585" y="796"/>
                  </a:cubicBezTo>
                  <a:cubicBezTo>
                    <a:pt x="578" y="803"/>
                    <a:pt x="571" y="810"/>
                    <a:pt x="562" y="815"/>
                  </a:cubicBezTo>
                  <a:cubicBezTo>
                    <a:pt x="556" y="818"/>
                    <a:pt x="555" y="822"/>
                    <a:pt x="555" y="828"/>
                  </a:cubicBezTo>
                  <a:cubicBezTo>
                    <a:pt x="556" y="847"/>
                    <a:pt x="556" y="866"/>
                    <a:pt x="557" y="885"/>
                  </a:cubicBezTo>
                  <a:cubicBezTo>
                    <a:pt x="557" y="894"/>
                    <a:pt x="557" y="902"/>
                    <a:pt x="559" y="911"/>
                  </a:cubicBezTo>
                  <a:cubicBezTo>
                    <a:pt x="561" y="916"/>
                    <a:pt x="561" y="922"/>
                    <a:pt x="561" y="928"/>
                  </a:cubicBezTo>
                  <a:cubicBezTo>
                    <a:pt x="562" y="938"/>
                    <a:pt x="561" y="949"/>
                    <a:pt x="562" y="959"/>
                  </a:cubicBezTo>
                  <a:cubicBezTo>
                    <a:pt x="562" y="965"/>
                    <a:pt x="563" y="971"/>
                    <a:pt x="563" y="977"/>
                  </a:cubicBezTo>
                  <a:cubicBezTo>
                    <a:pt x="564" y="984"/>
                    <a:pt x="566" y="991"/>
                    <a:pt x="566" y="998"/>
                  </a:cubicBezTo>
                  <a:cubicBezTo>
                    <a:pt x="564" y="1024"/>
                    <a:pt x="569" y="1050"/>
                    <a:pt x="571" y="1076"/>
                  </a:cubicBezTo>
                  <a:close/>
                  <a:moveTo>
                    <a:pt x="529" y="1107"/>
                  </a:moveTo>
                  <a:cubicBezTo>
                    <a:pt x="539" y="1102"/>
                    <a:pt x="549" y="1098"/>
                    <a:pt x="554" y="1088"/>
                  </a:cubicBezTo>
                  <a:cubicBezTo>
                    <a:pt x="554" y="1078"/>
                    <a:pt x="555" y="1068"/>
                    <a:pt x="554" y="1057"/>
                  </a:cubicBezTo>
                  <a:cubicBezTo>
                    <a:pt x="551" y="1039"/>
                    <a:pt x="551" y="1021"/>
                    <a:pt x="551" y="1002"/>
                  </a:cubicBezTo>
                  <a:cubicBezTo>
                    <a:pt x="551" y="997"/>
                    <a:pt x="551" y="992"/>
                    <a:pt x="550" y="987"/>
                  </a:cubicBezTo>
                  <a:cubicBezTo>
                    <a:pt x="546" y="971"/>
                    <a:pt x="547" y="955"/>
                    <a:pt x="547" y="939"/>
                  </a:cubicBezTo>
                  <a:cubicBezTo>
                    <a:pt x="547" y="930"/>
                    <a:pt x="547" y="921"/>
                    <a:pt x="546" y="912"/>
                  </a:cubicBezTo>
                  <a:cubicBezTo>
                    <a:pt x="544" y="903"/>
                    <a:pt x="543" y="894"/>
                    <a:pt x="544" y="885"/>
                  </a:cubicBezTo>
                  <a:cubicBezTo>
                    <a:pt x="544" y="877"/>
                    <a:pt x="544" y="869"/>
                    <a:pt x="544" y="862"/>
                  </a:cubicBezTo>
                  <a:cubicBezTo>
                    <a:pt x="545" y="852"/>
                    <a:pt x="544" y="842"/>
                    <a:pt x="538" y="833"/>
                  </a:cubicBezTo>
                  <a:cubicBezTo>
                    <a:pt x="536" y="831"/>
                    <a:pt x="535" y="827"/>
                    <a:pt x="534" y="823"/>
                  </a:cubicBezTo>
                  <a:cubicBezTo>
                    <a:pt x="529" y="827"/>
                    <a:pt x="524" y="828"/>
                    <a:pt x="519" y="828"/>
                  </a:cubicBezTo>
                  <a:cubicBezTo>
                    <a:pt x="510" y="828"/>
                    <a:pt x="502" y="828"/>
                    <a:pt x="493" y="828"/>
                  </a:cubicBezTo>
                  <a:cubicBezTo>
                    <a:pt x="491" y="830"/>
                    <a:pt x="490" y="831"/>
                    <a:pt x="488" y="833"/>
                  </a:cubicBezTo>
                  <a:cubicBezTo>
                    <a:pt x="487" y="834"/>
                    <a:pt x="485" y="836"/>
                    <a:pt x="484" y="837"/>
                  </a:cubicBezTo>
                  <a:cubicBezTo>
                    <a:pt x="485" y="845"/>
                    <a:pt x="487" y="852"/>
                    <a:pt x="488" y="859"/>
                  </a:cubicBezTo>
                  <a:cubicBezTo>
                    <a:pt x="490" y="874"/>
                    <a:pt x="493" y="888"/>
                    <a:pt x="495" y="903"/>
                  </a:cubicBezTo>
                  <a:cubicBezTo>
                    <a:pt x="495" y="909"/>
                    <a:pt x="496" y="914"/>
                    <a:pt x="496" y="919"/>
                  </a:cubicBezTo>
                  <a:cubicBezTo>
                    <a:pt x="496" y="930"/>
                    <a:pt x="496" y="940"/>
                    <a:pt x="496" y="951"/>
                  </a:cubicBezTo>
                  <a:cubicBezTo>
                    <a:pt x="497" y="958"/>
                    <a:pt x="498" y="965"/>
                    <a:pt x="498" y="972"/>
                  </a:cubicBezTo>
                  <a:cubicBezTo>
                    <a:pt x="499" y="979"/>
                    <a:pt x="500" y="986"/>
                    <a:pt x="500" y="994"/>
                  </a:cubicBezTo>
                  <a:cubicBezTo>
                    <a:pt x="501" y="1021"/>
                    <a:pt x="500" y="1048"/>
                    <a:pt x="501" y="1075"/>
                  </a:cubicBezTo>
                  <a:cubicBezTo>
                    <a:pt x="501" y="1083"/>
                    <a:pt x="501" y="1090"/>
                    <a:pt x="501" y="1098"/>
                  </a:cubicBezTo>
                  <a:cubicBezTo>
                    <a:pt x="503" y="1100"/>
                    <a:pt x="505" y="1102"/>
                    <a:pt x="507" y="1103"/>
                  </a:cubicBezTo>
                  <a:cubicBezTo>
                    <a:pt x="514" y="1104"/>
                    <a:pt x="521" y="1106"/>
                    <a:pt x="529" y="1107"/>
                  </a:cubicBezTo>
                  <a:close/>
                  <a:moveTo>
                    <a:pt x="472" y="803"/>
                  </a:moveTo>
                  <a:cubicBezTo>
                    <a:pt x="471" y="796"/>
                    <a:pt x="472" y="792"/>
                    <a:pt x="470" y="789"/>
                  </a:cubicBezTo>
                  <a:cubicBezTo>
                    <a:pt x="468" y="782"/>
                    <a:pt x="465" y="775"/>
                    <a:pt x="462" y="769"/>
                  </a:cubicBezTo>
                  <a:cubicBezTo>
                    <a:pt x="460" y="765"/>
                    <a:pt x="457" y="761"/>
                    <a:pt x="455" y="757"/>
                  </a:cubicBezTo>
                  <a:cubicBezTo>
                    <a:pt x="443" y="735"/>
                    <a:pt x="424" y="722"/>
                    <a:pt x="400" y="717"/>
                  </a:cubicBezTo>
                  <a:cubicBezTo>
                    <a:pt x="377" y="712"/>
                    <a:pt x="354" y="709"/>
                    <a:pt x="330" y="711"/>
                  </a:cubicBezTo>
                  <a:cubicBezTo>
                    <a:pt x="326" y="711"/>
                    <a:pt x="323" y="711"/>
                    <a:pt x="319" y="711"/>
                  </a:cubicBezTo>
                  <a:cubicBezTo>
                    <a:pt x="304" y="710"/>
                    <a:pt x="288" y="712"/>
                    <a:pt x="273" y="715"/>
                  </a:cubicBezTo>
                  <a:cubicBezTo>
                    <a:pt x="253" y="720"/>
                    <a:pt x="232" y="725"/>
                    <a:pt x="211" y="727"/>
                  </a:cubicBezTo>
                  <a:cubicBezTo>
                    <a:pt x="204" y="728"/>
                    <a:pt x="197" y="729"/>
                    <a:pt x="190" y="735"/>
                  </a:cubicBezTo>
                  <a:cubicBezTo>
                    <a:pt x="197" y="735"/>
                    <a:pt x="203" y="735"/>
                    <a:pt x="209" y="734"/>
                  </a:cubicBezTo>
                  <a:cubicBezTo>
                    <a:pt x="213" y="734"/>
                    <a:pt x="218" y="734"/>
                    <a:pt x="222" y="732"/>
                  </a:cubicBezTo>
                  <a:cubicBezTo>
                    <a:pt x="249" y="726"/>
                    <a:pt x="276" y="726"/>
                    <a:pt x="303" y="726"/>
                  </a:cubicBezTo>
                  <a:cubicBezTo>
                    <a:pt x="306" y="727"/>
                    <a:pt x="309" y="727"/>
                    <a:pt x="313" y="726"/>
                  </a:cubicBezTo>
                  <a:cubicBezTo>
                    <a:pt x="323" y="726"/>
                    <a:pt x="332" y="728"/>
                    <a:pt x="342" y="732"/>
                  </a:cubicBezTo>
                  <a:cubicBezTo>
                    <a:pt x="350" y="735"/>
                    <a:pt x="358" y="738"/>
                    <a:pt x="366" y="742"/>
                  </a:cubicBezTo>
                  <a:cubicBezTo>
                    <a:pt x="372" y="745"/>
                    <a:pt x="379" y="748"/>
                    <a:pt x="387" y="750"/>
                  </a:cubicBezTo>
                  <a:cubicBezTo>
                    <a:pt x="391" y="751"/>
                    <a:pt x="395" y="753"/>
                    <a:pt x="399" y="755"/>
                  </a:cubicBezTo>
                  <a:cubicBezTo>
                    <a:pt x="402" y="757"/>
                    <a:pt x="404" y="759"/>
                    <a:pt x="407" y="760"/>
                  </a:cubicBezTo>
                  <a:cubicBezTo>
                    <a:pt x="420" y="764"/>
                    <a:pt x="430" y="774"/>
                    <a:pt x="441" y="781"/>
                  </a:cubicBezTo>
                  <a:cubicBezTo>
                    <a:pt x="442" y="782"/>
                    <a:pt x="444" y="783"/>
                    <a:pt x="442" y="785"/>
                  </a:cubicBezTo>
                  <a:cubicBezTo>
                    <a:pt x="438" y="784"/>
                    <a:pt x="434" y="783"/>
                    <a:pt x="430" y="782"/>
                  </a:cubicBezTo>
                  <a:cubicBezTo>
                    <a:pt x="427" y="781"/>
                    <a:pt x="424" y="779"/>
                    <a:pt x="421" y="777"/>
                  </a:cubicBezTo>
                  <a:cubicBezTo>
                    <a:pt x="416" y="775"/>
                    <a:pt x="412" y="773"/>
                    <a:pt x="407" y="771"/>
                  </a:cubicBezTo>
                  <a:cubicBezTo>
                    <a:pt x="394" y="764"/>
                    <a:pt x="381" y="759"/>
                    <a:pt x="367" y="754"/>
                  </a:cubicBezTo>
                  <a:cubicBezTo>
                    <a:pt x="366" y="754"/>
                    <a:pt x="366" y="754"/>
                    <a:pt x="365" y="753"/>
                  </a:cubicBezTo>
                  <a:cubicBezTo>
                    <a:pt x="357" y="750"/>
                    <a:pt x="349" y="746"/>
                    <a:pt x="341" y="743"/>
                  </a:cubicBezTo>
                  <a:cubicBezTo>
                    <a:pt x="331" y="739"/>
                    <a:pt x="321" y="737"/>
                    <a:pt x="311" y="738"/>
                  </a:cubicBezTo>
                  <a:cubicBezTo>
                    <a:pt x="296" y="738"/>
                    <a:pt x="281" y="738"/>
                    <a:pt x="266" y="738"/>
                  </a:cubicBezTo>
                  <a:cubicBezTo>
                    <a:pt x="260" y="738"/>
                    <a:pt x="255" y="739"/>
                    <a:pt x="250" y="740"/>
                  </a:cubicBezTo>
                  <a:cubicBezTo>
                    <a:pt x="232" y="743"/>
                    <a:pt x="214" y="747"/>
                    <a:pt x="196" y="746"/>
                  </a:cubicBezTo>
                  <a:cubicBezTo>
                    <a:pt x="194" y="746"/>
                    <a:pt x="191" y="746"/>
                    <a:pt x="189" y="747"/>
                  </a:cubicBezTo>
                  <a:cubicBezTo>
                    <a:pt x="175" y="750"/>
                    <a:pt x="160" y="754"/>
                    <a:pt x="146" y="758"/>
                  </a:cubicBezTo>
                  <a:cubicBezTo>
                    <a:pt x="144" y="758"/>
                    <a:pt x="143" y="759"/>
                    <a:pt x="141" y="760"/>
                  </a:cubicBezTo>
                  <a:cubicBezTo>
                    <a:pt x="143" y="761"/>
                    <a:pt x="143" y="762"/>
                    <a:pt x="144" y="762"/>
                  </a:cubicBezTo>
                  <a:cubicBezTo>
                    <a:pt x="170" y="763"/>
                    <a:pt x="196" y="761"/>
                    <a:pt x="222" y="758"/>
                  </a:cubicBezTo>
                  <a:cubicBezTo>
                    <a:pt x="237" y="756"/>
                    <a:pt x="252" y="753"/>
                    <a:pt x="267" y="754"/>
                  </a:cubicBezTo>
                  <a:cubicBezTo>
                    <a:pt x="273" y="754"/>
                    <a:pt x="280" y="754"/>
                    <a:pt x="286" y="754"/>
                  </a:cubicBezTo>
                  <a:cubicBezTo>
                    <a:pt x="306" y="754"/>
                    <a:pt x="326" y="757"/>
                    <a:pt x="345" y="762"/>
                  </a:cubicBezTo>
                  <a:cubicBezTo>
                    <a:pt x="353" y="765"/>
                    <a:pt x="361" y="767"/>
                    <a:pt x="370" y="769"/>
                  </a:cubicBezTo>
                  <a:cubicBezTo>
                    <a:pt x="400" y="775"/>
                    <a:pt x="430" y="784"/>
                    <a:pt x="458" y="798"/>
                  </a:cubicBezTo>
                  <a:cubicBezTo>
                    <a:pt x="462" y="799"/>
                    <a:pt x="466" y="800"/>
                    <a:pt x="472" y="803"/>
                  </a:cubicBezTo>
                  <a:close/>
                  <a:moveTo>
                    <a:pt x="667" y="680"/>
                  </a:moveTo>
                  <a:cubicBezTo>
                    <a:pt x="663" y="678"/>
                    <a:pt x="660" y="675"/>
                    <a:pt x="658" y="675"/>
                  </a:cubicBezTo>
                  <a:cubicBezTo>
                    <a:pt x="648" y="673"/>
                    <a:pt x="639" y="669"/>
                    <a:pt x="631" y="664"/>
                  </a:cubicBezTo>
                  <a:cubicBezTo>
                    <a:pt x="623" y="668"/>
                    <a:pt x="616" y="672"/>
                    <a:pt x="609" y="675"/>
                  </a:cubicBezTo>
                  <a:cubicBezTo>
                    <a:pt x="581" y="686"/>
                    <a:pt x="553" y="695"/>
                    <a:pt x="523" y="702"/>
                  </a:cubicBezTo>
                  <a:cubicBezTo>
                    <a:pt x="519" y="703"/>
                    <a:pt x="515" y="704"/>
                    <a:pt x="510" y="704"/>
                  </a:cubicBezTo>
                  <a:cubicBezTo>
                    <a:pt x="493" y="706"/>
                    <a:pt x="477" y="707"/>
                    <a:pt x="460" y="708"/>
                  </a:cubicBezTo>
                  <a:cubicBezTo>
                    <a:pt x="459" y="708"/>
                    <a:pt x="458" y="709"/>
                    <a:pt x="457" y="710"/>
                  </a:cubicBezTo>
                  <a:cubicBezTo>
                    <a:pt x="460" y="715"/>
                    <a:pt x="464" y="719"/>
                    <a:pt x="468" y="724"/>
                  </a:cubicBezTo>
                  <a:cubicBezTo>
                    <a:pt x="471" y="728"/>
                    <a:pt x="473" y="732"/>
                    <a:pt x="477" y="735"/>
                  </a:cubicBezTo>
                  <a:cubicBezTo>
                    <a:pt x="487" y="745"/>
                    <a:pt x="495" y="757"/>
                    <a:pt x="503" y="769"/>
                  </a:cubicBezTo>
                  <a:cubicBezTo>
                    <a:pt x="507" y="776"/>
                    <a:pt x="512" y="783"/>
                    <a:pt x="512" y="792"/>
                  </a:cubicBezTo>
                  <a:cubicBezTo>
                    <a:pt x="514" y="789"/>
                    <a:pt x="515" y="785"/>
                    <a:pt x="517" y="782"/>
                  </a:cubicBezTo>
                  <a:cubicBezTo>
                    <a:pt x="520" y="779"/>
                    <a:pt x="523" y="776"/>
                    <a:pt x="525" y="773"/>
                  </a:cubicBezTo>
                  <a:cubicBezTo>
                    <a:pt x="536" y="759"/>
                    <a:pt x="549" y="747"/>
                    <a:pt x="562" y="735"/>
                  </a:cubicBezTo>
                  <a:cubicBezTo>
                    <a:pt x="572" y="727"/>
                    <a:pt x="581" y="719"/>
                    <a:pt x="593" y="712"/>
                  </a:cubicBezTo>
                  <a:cubicBezTo>
                    <a:pt x="606" y="705"/>
                    <a:pt x="619" y="696"/>
                    <a:pt x="633" y="691"/>
                  </a:cubicBezTo>
                  <a:cubicBezTo>
                    <a:pt x="642" y="689"/>
                    <a:pt x="651" y="686"/>
                    <a:pt x="659" y="683"/>
                  </a:cubicBezTo>
                  <a:cubicBezTo>
                    <a:pt x="661" y="683"/>
                    <a:pt x="663" y="682"/>
                    <a:pt x="667" y="680"/>
                  </a:cubicBezTo>
                  <a:close/>
                  <a:moveTo>
                    <a:pt x="127" y="827"/>
                  </a:moveTo>
                  <a:cubicBezTo>
                    <a:pt x="121" y="831"/>
                    <a:pt x="117" y="835"/>
                    <a:pt x="114" y="841"/>
                  </a:cubicBezTo>
                  <a:cubicBezTo>
                    <a:pt x="105" y="859"/>
                    <a:pt x="97" y="877"/>
                    <a:pt x="92" y="897"/>
                  </a:cubicBezTo>
                  <a:cubicBezTo>
                    <a:pt x="91" y="904"/>
                    <a:pt x="90" y="911"/>
                    <a:pt x="90" y="918"/>
                  </a:cubicBezTo>
                  <a:cubicBezTo>
                    <a:pt x="90" y="942"/>
                    <a:pt x="90" y="942"/>
                    <a:pt x="107" y="957"/>
                  </a:cubicBezTo>
                  <a:cubicBezTo>
                    <a:pt x="114" y="963"/>
                    <a:pt x="120" y="969"/>
                    <a:pt x="128" y="973"/>
                  </a:cubicBezTo>
                  <a:cubicBezTo>
                    <a:pt x="138" y="978"/>
                    <a:pt x="149" y="981"/>
                    <a:pt x="160" y="985"/>
                  </a:cubicBezTo>
                  <a:cubicBezTo>
                    <a:pt x="160" y="982"/>
                    <a:pt x="161" y="980"/>
                    <a:pt x="161" y="977"/>
                  </a:cubicBezTo>
                  <a:cubicBezTo>
                    <a:pt x="160" y="972"/>
                    <a:pt x="159" y="966"/>
                    <a:pt x="157" y="960"/>
                  </a:cubicBezTo>
                  <a:cubicBezTo>
                    <a:pt x="153" y="948"/>
                    <a:pt x="150" y="935"/>
                    <a:pt x="149" y="922"/>
                  </a:cubicBezTo>
                  <a:cubicBezTo>
                    <a:pt x="149" y="916"/>
                    <a:pt x="148" y="909"/>
                    <a:pt x="146" y="903"/>
                  </a:cubicBezTo>
                  <a:cubicBezTo>
                    <a:pt x="141" y="888"/>
                    <a:pt x="138" y="873"/>
                    <a:pt x="136" y="858"/>
                  </a:cubicBezTo>
                  <a:cubicBezTo>
                    <a:pt x="134" y="848"/>
                    <a:pt x="132" y="837"/>
                    <a:pt x="127" y="827"/>
                  </a:cubicBezTo>
                  <a:close/>
                  <a:moveTo>
                    <a:pt x="800" y="705"/>
                  </a:moveTo>
                  <a:cubicBezTo>
                    <a:pt x="800" y="704"/>
                    <a:pt x="800" y="703"/>
                    <a:pt x="800" y="702"/>
                  </a:cubicBezTo>
                  <a:cubicBezTo>
                    <a:pt x="782" y="696"/>
                    <a:pt x="763" y="691"/>
                    <a:pt x="744" y="690"/>
                  </a:cubicBezTo>
                  <a:cubicBezTo>
                    <a:pt x="735" y="690"/>
                    <a:pt x="726" y="690"/>
                    <a:pt x="717" y="690"/>
                  </a:cubicBezTo>
                  <a:cubicBezTo>
                    <a:pt x="697" y="689"/>
                    <a:pt x="677" y="691"/>
                    <a:pt x="658" y="697"/>
                  </a:cubicBezTo>
                  <a:cubicBezTo>
                    <a:pt x="639" y="702"/>
                    <a:pt x="622" y="708"/>
                    <a:pt x="606" y="719"/>
                  </a:cubicBezTo>
                  <a:cubicBezTo>
                    <a:pt x="601" y="722"/>
                    <a:pt x="596" y="724"/>
                    <a:pt x="592" y="727"/>
                  </a:cubicBezTo>
                  <a:cubicBezTo>
                    <a:pt x="575" y="737"/>
                    <a:pt x="563" y="752"/>
                    <a:pt x="548" y="764"/>
                  </a:cubicBezTo>
                  <a:cubicBezTo>
                    <a:pt x="546" y="766"/>
                    <a:pt x="545" y="768"/>
                    <a:pt x="543" y="770"/>
                  </a:cubicBezTo>
                  <a:cubicBezTo>
                    <a:pt x="541" y="773"/>
                    <a:pt x="539" y="775"/>
                    <a:pt x="537" y="778"/>
                  </a:cubicBezTo>
                  <a:cubicBezTo>
                    <a:pt x="526" y="790"/>
                    <a:pt x="524" y="793"/>
                    <a:pt x="514" y="814"/>
                  </a:cubicBezTo>
                  <a:cubicBezTo>
                    <a:pt x="517" y="815"/>
                    <a:pt x="520" y="815"/>
                    <a:pt x="522" y="815"/>
                  </a:cubicBezTo>
                  <a:cubicBezTo>
                    <a:pt x="525" y="814"/>
                    <a:pt x="528" y="812"/>
                    <a:pt x="531" y="813"/>
                  </a:cubicBezTo>
                  <a:cubicBezTo>
                    <a:pt x="537" y="813"/>
                    <a:pt x="540" y="810"/>
                    <a:pt x="540" y="805"/>
                  </a:cubicBezTo>
                  <a:cubicBezTo>
                    <a:pt x="541" y="800"/>
                    <a:pt x="543" y="796"/>
                    <a:pt x="547" y="792"/>
                  </a:cubicBezTo>
                  <a:cubicBezTo>
                    <a:pt x="549" y="790"/>
                    <a:pt x="550" y="787"/>
                    <a:pt x="552" y="785"/>
                  </a:cubicBezTo>
                  <a:cubicBezTo>
                    <a:pt x="559" y="772"/>
                    <a:pt x="568" y="762"/>
                    <a:pt x="579" y="753"/>
                  </a:cubicBezTo>
                  <a:cubicBezTo>
                    <a:pt x="590" y="744"/>
                    <a:pt x="600" y="734"/>
                    <a:pt x="614" y="730"/>
                  </a:cubicBezTo>
                  <a:cubicBezTo>
                    <a:pt x="617" y="729"/>
                    <a:pt x="619" y="727"/>
                    <a:pt x="622" y="726"/>
                  </a:cubicBezTo>
                  <a:cubicBezTo>
                    <a:pt x="627" y="724"/>
                    <a:pt x="633" y="722"/>
                    <a:pt x="638" y="721"/>
                  </a:cubicBezTo>
                  <a:cubicBezTo>
                    <a:pt x="662" y="715"/>
                    <a:pt x="687" y="710"/>
                    <a:pt x="712" y="704"/>
                  </a:cubicBezTo>
                  <a:cubicBezTo>
                    <a:pt x="719" y="703"/>
                    <a:pt x="726" y="702"/>
                    <a:pt x="733" y="705"/>
                  </a:cubicBezTo>
                  <a:cubicBezTo>
                    <a:pt x="736" y="706"/>
                    <a:pt x="739" y="707"/>
                    <a:pt x="742" y="706"/>
                  </a:cubicBezTo>
                  <a:cubicBezTo>
                    <a:pt x="749" y="706"/>
                    <a:pt x="757" y="705"/>
                    <a:pt x="764" y="705"/>
                  </a:cubicBezTo>
                  <a:cubicBezTo>
                    <a:pt x="776" y="705"/>
                    <a:pt x="788" y="705"/>
                    <a:pt x="800" y="705"/>
                  </a:cubicBezTo>
                  <a:close/>
                  <a:moveTo>
                    <a:pt x="750" y="431"/>
                  </a:moveTo>
                  <a:cubicBezTo>
                    <a:pt x="750" y="444"/>
                    <a:pt x="751" y="456"/>
                    <a:pt x="750" y="469"/>
                  </a:cubicBezTo>
                  <a:cubicBezTo>
                    <a:pt x="750" y="477"/>
                    <a:pt x="749" y="484"/>
                    <a:pt x="748" y="492"/>
                  </a:cubicBezTo>
                  <a:cubicBezTo>
                    <a:pt x="748" y="496"/>
                    <a:pt x="746" y="500"/>
                    <a:pt x="748" y="503"/>
                  </a:cubicBezTo>
                  <a:cubicBezTo>
                    <a:pt x="762" y="503"/>
                    <a:pt x="772" y="496"/>
                    <a:pt x="782" y="487"/>
                  </a:cubicBezTo>
                  <a:cubicBezTo>
                    <a:pt x="784" y="485"/>
                    <a:pt x="787" y="484"/>
                    <a:pt x="789" y="482"/>
                  </a:cubicBezTo>
                  <a:cubicBezTo>
                    <a:pt x="800" y="472"/>
                    <a:pt x="807" y="459"/>
                    <a:pt x="808" y="443"/>
                  </a:cubicBezTo>
                  <a:cubicBezTo>
                    <a:pt x="808" y="438"/>
                    <a:pt x="808" y="433"/>
                    <a:pt x="808" y="428"/>
                  </a:cubicBezTo>
                  <a:cubicBezTo>
                    <a:pt x="808" y="417"/>
                    <a:pt x="799" y="408"/>
                    <a:pt x="787" y="409"/>
                  </a:cubicBezTo>
                  <a:cubicBezTo>
                    <a:pt x="784" y="409"/>
                    <a:pt x="781" y="410"/>
                    <a:pt x="778" y="411"/>
                  </a:cubicBezTo>
                  <a:cubicBezTo>
                    <a:pt x="766" y="414"/>
                    <a:pt x="758" y="422"/>
                    <a:pt x="750" y="431"/>
                  </a:cubicBezTo>
                  <a:close/>
                  <a:moveTo>
                    <a:pt x="240" y="622"/>
                  </a:moveTo>
                  <a:cubicBezTo>
                    <a:pt x="237" y="618"/>
                    <a:pt x="235" y="614"/>
                    <a:pt x="233" y="611"/>
                  </a:cubicBezTo>
                  <a:cubicBezTo>
                    <a:pt x="223" y="594"/>
                    <a:pt x="212" y="578"/>
                    <a:pt x="202" y="561"/>
                  </a:cubicBezTo>
                  <a:cubicBezTo>
                    <a:pt x="199" y="556"/>
                    <a:pt x="196" y="551"/>
                    <a:pt x="194" y="546"/>
                  </a:cubicBezTo>
                  <a:cubicBezTo>
                    <a:pt x="192" y="537"/>
                    <a:pt x="186" y="534"/>
                    <a:pt x="179" y="532"/>
                  </a:cubicBezTo>
                  <a:cubicBezTo>
                    <a:pt x="172" y="530"/>
                    <a:pt x="166" y="530"/>
                    <a:pt x="159" y="532"/>
                  </a:cubicBezTo>
                  <a:cubicBezTo>
                    <a:pt x="158" y="539"/>
                    <a:pt x="156" y="546"/>
                    <a:pt x="155" y="552"/>
                  </a:cubicBezTo>
                  <a:cubicBezTo>
                    <a:pt x="150" y="575"/>
                    <a:pt x="162" y="596"/>
                    <a:pt x="182" y="605"/>
                  </a:cubicBezTo>
                  <a:cubicBezTo>
                    <a:pt x="200" y="613"/>
                    <a:pt x="218" y="620"/>
                    <a:pt x="240" y="622"/>
                  </a:cubicBezTo>
                  <a:close/>
                  <a:moveTo>
                    <a:pt x="842" y="916"/>
                  </a:moveTo>
                  <a:cubicBezTo>
                    <a:pt x="848" y="913"/>
                    <a:pt x="852" y="911"/>
                    <a:pt x="854" y="909"/>
                  </a:cubicBezTo>
                  <a:cubicBezTo>
                    <a:pt x="861" y="900"/>
                    <a:pt x="868" y="891"/>
                    <a:pt x="871" y="880"/>
                  </a:cubicBezTo>
                  <a:cubicBezTo>
                    <a:pt x="877" y="862"/>
                    <a:pt x="878" y="844"/>
                    <a:pt x="874" y="825"/>
                  </a:cubicBezTo>
                  <a:cubicBezTo>
                    <a:pt x="873" y="821"/>
                    <a:pt x="873" y="817"/>
                    <a:pt x="872" y="813"/>
                  </a:cubicBezTo>
                  <a:cubicBezTo>
                    <a:pt x="871" y="795"/>
                    <a:pt x="863" y="781"/>
                    <a:pt x="846" y="770"/>
                  </a:cubicBezTo>
                  <a:cubicBezTo>
                    <a:pt x="846" y="775"/>
                    <a:pt x="846" y="778"/>
                    <a:pt x="846" y="781"/>
                  </a:cubicBezTo>
                  <a:cubicBezTo>
                    <a:pt x="846" y="805"/>
                    <a:pt x="846" y="830"/>
                    <a:pt x="847" y="855"/>
                  </a:cubicBezTo>
                  <a:cubicBezTo>
                    <a:pt x="847" y="869"/>
                    <a:pt x="846" y="883"/>
                    <a:pt x="844" y="897"/>
                  </a:cubicBezTo>
                  <a:cubicBezTo>
                    <a:pt x="843" y="902"/>
                    <a:pt x="843" y="908"/>
                    <a:pt x="842" y="916"/>
                  </a:cubicBezTo>
                  <a:close/>
                  <a:moveTo>
                    <a:pt x="500" y="814"/>
                  </a:moveTo>
                  <a:cubicBezTo>
                    <a:pt x="500" y="804"/>
                    <a:pt x="501" y="796"/>
                    <a:pt x="500" y="787"/>
                  </a:cubicBezTo>
                  <a:cubicBezTo>
                    <a:pt x="500" y="785"/>
                    <a:pt x="500" y="783"/>
                    <a:pt x="498" y="781"/>
                  </a:cubicBezTo>
                  <a:cubicBezTo>
                    <a:pt x="489" y="770"/>
                    <a:pt x="480" y="759"/>
                    <a:pt x="471" y="747"/>
                  </a:cubicBezTo>
                  <a:cubicBezTo>
                    <a:pt x="470" y="746"/>
                    <a:pt x="469" y="744"/>
                    <a:pt x="466" y="745"/>
                  </a:cubicBezTo>
                  <a:cubicBezTo>
                    <a:pt x="466" y="747"/>
                    <a:pt x="466" y="748"/>
                    <a:pt x="467" y="749"/>
                  </a:cubicBezTo>
                  <a:cubicBezTo>
                    <a:pt x="470" y="756"/>
                    <a:pt x="474" y="764"/>
                    <a:pt x="478" y="771"/>
                  </a:cubicBezTo>
                  <a:cubicBezTo>
                    <a:pt x="476" y="780"/>
                    <a:pt x="482" y="787"/>
                    <a:pt x="483" y="796"/>
                  </a:cubicBezTo>
                  <a:cubicBezTo>
                    <a:pt x="483" y="803"/>
                    <a:pt x="486" y="810"/>
                    <a:pt x="491" y="816"/>
                  </a:cubicBezTo>
                  <a:cubicBezTo>
                    <a:pt x="494" y="815"/>
                    <a:pt x="497" y="815"/>
                    <a:pt x="500" y="814"/>
                  </a:cubicBezTo>
                  <a:close/>
                  <a:moveTo>
                    <a:pt x="424" y="709"/>
                  </a:moveTo>
                  <a:cubicBezTo>
                    <a:pt x="428" y="712"/>
                    <a:pt x="431" y="713"/>
                    <a:pt x="433" y="715"/>
                  </a:cubicBezTo>
                  <a:cubicBezTo>
                    <a:pt x="436" y="717"/>
                    <a:pt x="438" y="718"/>
                    <a:pt x="441" y="720"/>
                  </a:cubicBezTo>
                  <a:cubicBezTo>
                    <a:pt x="443" y="722"/>
                    <a:pt x="446" y="724"/>
                    <a:pt x="448" y="726"/>
                  </a:cubicBezTo>
                  <a:cubicBezTo>
                    <a:pt x="450" y="728"/>
                    <a:pt x="452" y="731"/>
                    <a:pt x="456" y="731"/>
                  </a:cubicBezTo>
                  <a:cubicBezTo>
                    <a:pt x="450" y="722"/>
                    <a:pt x="446" y="718"/>
                    <a:pt x="437" y="712"/>
                  </a:cubicBezTo>
                  <a:cubicBezTo>
                    <a:pt x="434" y="710"/>
                    <a:pt x="430" y="707"/>
                    <a:pt x="424" y="709"/>
                  </a:cubicBezTo>
                  <a:close/>
                  <a:moveTo>
                    <a:pt x="123" y="752"/>
                  </a:moveTo>
                  <a:cubicBezTo>
                    <a:pt x="128" y="755"/>
                    <a:pt x="130" y="752"/>
                    <a:pt x="132" y="749"/>
                  </a:cubicBezTo>
                  <a:cubicBezTo>
                    <a:pt x="130" y="750"/>
                    <a:pt x="127" y="751"/>
                    <a:pt x="123" y="752"/>
                  </a:cubicBezTo>
                  <a:close/>
                </a:path>
              </a:pathLst>
            </a:custGeom>
            <a:solidFill>
              <a:srgbClr val="221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200" name="Freeform 49"/>
            <p:cNvSpPr>
              <a:spLocks noChangeArrowheads="1"/>
            </p:cNvSpPr>
            <p:nvPr/>
          </p:nvSpPr>
          <p:spPr bwMode="auto">
            <a:xfrm>
              <a:off x="9845675" y="3048001"/>
              <a:ext cx="693738" cy="323850"/>
            </a:xfrm>
            <a:custGeom>
              <a:avLst/>
              <a:gdLst>
                <a:gd name="T0" fmla="*/ 2147483647 w 247"/>
                <a:gd name="T1" fmla="*/ 2147483647 h 115"/>
                <a:gd name="T2" fmla="*/ 2147483647 w 247"/>
                <a:gd name="T3" fmla="*/ 2147483647 h 115"/>
                <a:gd name="T4" fmla="*/ 2147483647 w 247"/>
                <a:gd name="T5" fmla="*/ 2147483647 h 115"/>
                <a:gd name="T6" fmla="*/ 2147483647 w 247"/>
                <a:gd name="T7" fmla="*/ 2147483647 h 115"/>
                <a:gd name="T8" fmla="*/ 2147483647 w 247"/>
                <a:gd name="T9" fmla="*/ 2147483647 h 115"/>
                <a:gd name="T10" fmla="*/ 2147483647 w 247"/>
                <a:gd name="T11" fmla="*/ 2147483647 h 115"/>
                <a:gd name="T12" fmla="*/ 2147483647 w 247"/>
                <a:gd name="T13" fmla="*/ 2147483647 h 115"/>
                <a:gd name="T14" fmla="*/ 2147483647 w 247"/>
                <a:gd name="T15" fmla="*/ 2147483647 h 115"/>
                <a:gd name="T16" fmla="*/ 2147483647 w 247"/>
                <a:gd name="T17" fmla="*/ 2147483647 h 115"/>
                <a:gd name="T18" fmla="*/ 2147483647 w 247"/>
                <a:gd name="T19" fmla="*/ 2147483647 h 115"/>
                <a:gd name="T20" fmla="*/ 2147483647 w 247"/>
                <a:gd name="T21" fmla="*/ 2147483647 h 115"/>
                <a:gd name="T22" fmla="*/ 2147483647 w 247"/>
                <a:gd name="T23" fmla="*/ 2147483647 h 115"/>
                <a:gd name="T24" fmla="*/ 2147483647 w 247"/>
                <a:gd name="T25" fmla="*/ 2147483647 h 115"/>
                <a:gd name="T26" fmla="*/ 2147483647 w 247"/>
                <a:gd name="T27" fmla="*/ 2147483647 h 115"/>
                <a:gd name="T28" fmla="*/ 2147483647 w 247"/>
                <a:gd name="T29" fmla="*/ 2147483647 h 115"/>
                <a:gd name="T30" fmla="*/ 2147483647 w 247"/>
                <a:gd name="T31" fmla="*/ 2147483647 h 115"/>
                <a:gd name="T32" fmla="*/ 2147483647 w 247"/>
                <a:gd name="T33" fmla="*/ 2147483647 h 115"/>
                <a:gd name="T34" fmla="*/ 2147483647 w 247"/>
                <a:gd name="T35" fmla="*/ 2147483647 h 115"/>
                <a:gd name="T36" fmla="*/ 2147483647 w 247"/>
                <a:gd name="T37" fmla="*/ 2147483647 h 115"/>
                <a:gd name="T38" fmla="*/ 2147483647 w 247"/>
                <a:gd name="T39" fmla="*/ 2147483647 h 115"/>
                <a:gd name="T40" fmla="*/ 2147483647 w 247"/>
                <a:gd name="T41" fmla="*/ 2147483647 h 115"/>
                <a:gd name="T42" fmla="*/ 2147483647 w 247"/>
                <a:gd name="T43" fmla="*/ 2147483647 h 115"/>
                <a:gd name="T44" fmla="*/ 2147483647 w 247"/>
                <a:gd name="T45" fmla="*/ 2147483647 h 115"/>
                <a:gd name="T46" fmla="*/ 2147483647 w 247"/>
                <a:gd name="T47" fmla="*/ 2147483647 h 115"/>
                <a:gd name="T48" fmla="*/ 2147483647 w 247"/>
                <a:gd name="T49" fmla="*/ 2147483647 h 115"/>
                <a:gd name="T50" fmla="*/ 2147483647 w 247"/>
                <a:gd name="T51" fmla="*/ 2147483647 h 115"/>
                <a:gd name="T52" fmla="*/ 2147483647 w 247"/>
                <a:gd name="T53" fmla="*/ 2147483647 h 115"/>
                <a:gd name="T54" fmla="*/ 2147483647 w 247"/>
                <a:gd name="T55" fmla="*/ 2147483647 h 115"/>
                <a:gd name="T56" fmla="*/ 2147483647 w 247"/>
                <a:gd name="T57" fmla="*/ 2147483647 h 11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47" h="115">
                  <a:moveTo>
                    <a:pt x="101" y="115"/>
                  </a:moveTo>
                  <a:cubicBezTo>
                    <a:pt x="90" y="113"/>
                    <a:pt x="76" y="111"/>
                    <a:pt x="62" y="109"/>
                  </a:cubicBezTo>
                  <a:cubicBezTo>
                    <a:pt x="54" y="108"/>
                    <a:pt x="47" y="105"/>
                    <a:pt x="42" y="99"/>
                  </a:cubicBezTo>
                  <a:cubicBezTo>
                    <a:pt x="39" y="96"/>
                    <a:pt x="36" y="94"/>
                    <a:pt x="33" y="92"/>
                  </a:cubicBezTo>
                  <a:cubicBezTo>
                    <a:pt x="21" y="83"/>
                    <a:pt x="13" y="71"/>
                    <a:pt x="4" y="58"/>
                  </a:cubicBezTo>
                  <a:cubicBezTo>
                    <a:pt x="2" y="54"/>
                    <a:pt x="0" y="49"/>
                    <a:pt x="1" y="44"/>
                  </a:cubicBezTo>
                  <a:cubicBezTo>
                    <a:pt x="1" y="39"/>
                    <a:pt x="1" y="33"/>
                    <a:pt x="2" y="28"/>
                  </a:cubicBezTo>
                  <a:cubicBezTo>
                    <a:pt x="2" y="26"/>
                    <a:pt x="2" y="24"/>
                    <a:pt x="3" y="23"/>
                  </a:cubicBezTo>
                  <a:cubicBezTo>
                    <a:pt x="5" y="21"/>
                    <a:pt x="7" y="20"/>
                    <a:pt x="9" y="20"/>
                  </a:cubicBezTo>
                  <a:cubicBezTo>
                    <a:pt x="12" y="20"/>
                    <a:pt x="14" y="22"/>
                    <a:pt x="14" y="25"/>
                  </a:cubicBezTo>
                  <a:cubicBezTo>
                    <a:pt x="15" y="28"/>
                    <a:pt x="15" y="32"/>
                    <a:pt x="15" y="36"/>
                  </a:cubicBezTo>
                  <a:cubicBezTo>
                    <a:pt x="14" y="43"/>
                    <a:pt x="17" y="49"/>
                    <a:pt x="21" y="56"/>
                  </a:cubicBezTo>
                  <a:cubicBezTo>
                    <a:pt x="30" y="70"/>
                    <a:pt x="43" y="80"/>
                    <a:pt x="56" y="90"/>
                  </a:cubicBezTo>
                  <a:cubicBezTo>
                    <a:pt x="60" y="93"/>
                    <a:pt x="66" y="94"/>
                    <a:pt x="71" y="95"/>
                  </a:cubicBezTo>
                  <a:cubicBezTo>
                    <a:pt x="78" y="96"/>
                    <a:pt x="85" y="97"/>
                    <a:pt x="92" y="98"/>
                  </a:cubicBezTo>
                  <a:cubicBezTo>
                    <a:pt x="103" y="99"/>
                    <a:pt x="114" y="99"/>
                    <a:pt x="124" y="95"/>
                  </a:cubicBezTo>
                  <a:cubicBezTo>
                    <a:pt x="129" y="94"/>
                    <a:pt x="133" y="93"/>
                    <a:pt x="138" y="92"/>
                  </a:cubicBezTo>
                  <a:cubicBezTo>
                    <a:pt x="151" y="88"/>
                    <a:pt x="163" y="83"/>
                    <a:pt x="174" y="75"/>
                  </a:cubicBezTo>
                  <a:cubicBezTo>
                    <a:pt x="191" y="62"/>
                    <a:pt x="206" y="48"/>
                    <a:pt x="220" y="33"/>
                  </a:cubicBezTo>
                  <a:cubicBezTo>
                    <a:pt x="223" y="30"/>
                    <a:pt x="225" y="26"/>
                    <a:pt x="227" y="23"/>
                  </a:cubicBezTo>
                  <a:cubicBezTo>
                    <a:pt x="230" y="17"/>
                    <a:pt x="232" y="10"/>
                    <a:pt x="235" y="4"/>
                  </a:cubicBezTo>
                  <a:cubicBezTo>
                    <a:pt x="236" y="3"/>
                    <a:pt x="238" y="1"/>
                    <a:pt x="240" y="1"/>
                  </a:cubicBezTo>
                  <a:cubicBezTo>
                    <a:pt x="243" y="0"/>
                    <a:pt x="245" y="3"/>
                    <a:pt x="246" y="5"/>
                  </a:cubicBezTo>
                  <a:cubicBezTo>
                    <a:pt x="247" y="9"/>
                    <a:pt x="247" y="13"/>
                    <a:pt x="246" y="17"/>
                  </a:cubicBezTo>
                  <a:cubicBezTo>
                    <a:pt x="242" y="29"/>
                    <a:pt x="237" y="40"/>
                    <a:pt x="227" y="50"/>
                  </a:cubicBezTo>
                  <a:cubicBezTo>
                    <a:pt x="213" y="63"/>
                    <a:pt x="198" y="77"/>
                    <a:pt x="182" y="89"/>
                  </a:cubicBezTo>
                  <a:cubicBezTo>
                    <a:pt x="172" y="96"/>
                    <a:pt x="161" y="102"/>
                    <a:pt x="149" y="106"/>
                  </a:cubicBezTo>
                  <a:cubicBezTo>
                    <a:pt x="138" y="109"/>
                    <a:pt x="128" y="111"/>
                    <a:pt x="117" y="113"/>
                  </a:cubicBezTo>
                  <a:cubicBezTo>
                    <a:pt x="113" y="114"/>
                    <a:pt x="108" y="114"/>
                    <a:pt x="101" y="115"/>
                  </a:cubicBezTo>
                  <a:close/>
                </a:path>
              </a:pathLst>
            </a:custGeom>
            <a:solidFill>
              <a:srgbClr val="221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201" name="Freeform 50"/>
            <p:cNvSpPr>
              <a:spLocks noChangeArrowheads="1"/>
            </p:cNvSpPr>
            <p:nvPr/>
          </p:nvSpPr>
          <p:spPr bwMode="auto">
            <a:xfrm>
              <a:off x="9755188" y="2886076"/>
              <a:ext cx="80963" cy="106363"/>
            </a:xfrm>
            <a:custGeom>
              <a:avLst/>
              <a:gdLst>
                <a:gd name="T0" fmla="*/ 0 w 29"/>
                <a:gd name="T1" fmla="*/ 2147483647 h 38"/>
                <a:gd name="T2" fmla="*/ 2147483647 w 29"/>
                <a:gd name="T3" fmla="*/ 2147483647 h 38"/>
                <a:gd name="T4" fmla="*/ 2147483647 w 29"/>
                <a:gd name="T5" fmla="*/ 2147483647 h 38"/>
                <a:gd name="T6" fmla="*/ 2147483647 w 29"/>
                <a:gd name="T7" fmla="*/ 2147483647 h 38"/>
                <a:gd name="T8" fmla="*/ 0 w 29"/>
                <a:gd name="T9" fmla="*/ 2147483647 h 38"/>
                <a:gd name="T10" fmla="*/ 0 w 29"/>
                <a:gd name="T11" fmla="*/ 2147483647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9" h="38">
                  <a:moveTo>
                    <a:pt x="0" y="19"/>
                  </a:moveTo>
                  <a:cubicBezTo>
                    <a:pt x="0" y="4"/>
                    <a:pt x="6" y="0"/>
                    <a:pt x="19" y="8"/>
                  </a:cubicBezTo>
                  <a:cubicBezTo>
                    <a:pt x="27" y="13"/>
                    <a:pt x="29" y="24"/>
                    <a:pt x="24" y="32"/>
                  </a:cubicBezTo>
                  <a:cubicBezTo>
                    <a:pt x="20" y="36"/>
                    <a:pt x="16" y="38"/>
                    <a:pt x="11" y="37"/>
                  </a:cubicBezTo>
                  <a:cubicBezTo>
                    <a:pt x="5" y="36"/>
                    <a:pt x="1" y="31"/>
                    <a:pt x="0" y="26"/>
                  </a:cubicBezTo>
                  <a:cubicBezTo>
                    <a:pt x="0" y="23"/>
                    <a:pt x="0" y="21"/>
                    <a:pt x="0" y="19"/>
                  </a:cubicBezTo>
                  <a:close/>
                </a:path>
              </a:pathLst>
            </a:custGeom>
            <a:solidFill>
              <a:srgbClr val="221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202" name="Freeform 51"/>
            <p:cNvSpPr>
              <a:spLocks noChangeArrowheads="1"/>
            </p:cNvSpPr>
            <p:nvPr/>
          </p:nvSpPr>
          <p:spPr bwMode="auto">
            <a:xfrm>
              <a:off x="10429875" y="2857501"/>
              <a:ext cx="80963" cy="87313"/>
            </a:xfrm>
            <a:custGeom>
              <a:avLst/>
              <a:gdLst>
                <a:gd name="T0" fmla="*/ 2147483647 w 29"/>
                <a:gd name="T1" fmla="*/ 2147483647 h 31"/>
                <a:gd name="T2" fmla="*/ 2147483647 w 29"/>
                <a:gd name="T3" fmla="*/ 2147483647 h 31"/>
                <a:gd name="T4" fmla="*/ 2147483647 w 29"/>
                <a:gd name="T5" fmla="*/ 2147483647 h 31"/>
                <a:gd name="T6" fmla="*/ 2147483647 w 29"/>
                <a:gd name="T7" fmla="*/ 2147483647 h 31"/>
                <a:gd name="T8" fmla="*/ 2147483647 w 29"/>
                <a:gd name="T9" fmla="*/ 2147483647 h 31"/>
                <a:gd name="T10" fmla="*/ 2147483647 w 29"/>
                <a:gd name="T11" fmla="*/ 2147483647 h 31"/>
                <a:gd name="T12" fmla="*/ 2147483647 w 29"/>
                <a:gd name="T13" fmla="*/ 2147483647 h 31"/>
                <a:gd name="T14" fmla="*/ 2147483647 w 29"/>
                <a:gd name="T15" fmla="*/ 2147483647 h 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" h="31">
                  <a:moveTo>
                    <a:pt x="1" y="17"/>
                  </a:moveTo>
                  <a:cubicBezTo>
                    <a:pt x="0" y="11"/>
                    <a:pt x="3" y="5"/>
                    <a:pt x="9" y="2"/>
                  </a:cubicBezTo>
                  <a:cubicBezTo>
                    <a:pt x="12" y="0"/>
                    <a:pt x="16" y="0"/>
                    <a:pt x="19" y="3"/>
                  </a:cubicBezTo>
                  <a:cubicBezTo>
                    <a:pt x="22" y="6"/>
                    <a:pt x="25" y="9"/>
                    <a:pt x="28" y="13"/>
                  </a:cubicBezTo>
                  <a:cubicBezTo>
                    <a:pt x="29" y="13"/>
                    <a:pt x="29" y="15"/>
                    <a:pt x="29" y="16"/>
                  </a:cubicBezTo>
                  <a:cubicBezTo>
                    <a:pt x="28" y="24"/>
                    <a:pt x="18" y="31"/>
                    <a:pt x="10" y="31"/>
                  </a:cubicBezTo>
                  <a:cubicBezTo>
                    <a:pt x="4" y="30"/>
                    <a:pt x="2" y="27"/>
                    <a:pt x="1" y="21"/>
                  </a:cubicBezTo>
                  <a:cubicBezTo>
                    <a:pt x="1" y="20"/>
                    <a:pt x="1" y="19"/>
                    <a:pt x="1" y="17"/>
                  </a:cubicBezTo>
                  <a:close/>
                </a:path>
              </a:pathLst>
            </a:custGeom>
            <a:solidFill>
              <a:srgbClr val="221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2" name="左大括号 1"/>
          <p:cNvSpPr/>
          <p:nvPr/>
        </p:nvSpPr>
        <p:spPr>
          <a:xfrm>
            <a:off x="3864769" y="1741885"/>
            <a:ext cx="614363" cy="2185988"/>
          </a:xfrm>
          <a:prstGeom prst="leftBrace">
            <a:avLst/>
          </a:prstGeom>
          <a:ln w="254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7173" name="文本框 2"/>
          <p:cNvSpPr txBox="1">
            <a:spLocks noChangeArrowheads="1"/>
          </p:cNvSpPr>
          <p:nvPr/>
        </p:nvSpPr>
        <p:spPr bwMode="auto">
          <a:xfrm>
            <a:off x="3136107" y="2488407"/>
            <a:ext cx="550069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>
                <a:latin typeface="微软雅黑"/>
                <a:ea typeface="微软雅黑"/>
                <a:sym typeface="微软雅黑"/>
              </a:rPr>
              <a:t>得</a:t>
            </a:r>
          </a:p>
        </p:txBody>
      </p:sp>
      <p:sp>
        <p:nvSpPr>
          <p:cNvPr id="7174" name="文本框 3"/>
          <p:cNvSpPr txBox="1">
            <a:spLocks noChangeArrowheads="1"/>
          </p:cNvSpPr>
          <p:nvPr/>
        </p:nvSpPr>
        <p:spPr bwMode="auto">
          <a:xfrm>
            <a:off x="4541044" y="1559718"/>
            <a:ext cx="528638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>
                <a:latin typeface="微软雅黑"/>
                <a:ea typeface="微软雅黑"/>
                <a:sym typeface="微软雅黑"/>
              </a:rPr>
              <a:t>dé</a:t>
            </a:r>
          </a:p>
        </p:txBody>
      </p:sp>
      <p:sp>
        <p:nvSpPr>
          <p:cNvPr id="7175" name="文本框 4"/>
          <p:cNvSpPr txBox="1">
            <a:spLocks noChangeArrowheads="1"/>
          </p:cNvSpPr>
          <p:nvPr/>
        </p:nvSpPr>
        <p:spPr bwMode="auto">
          <a:xfrm>
            <a:off x="4593431" y="2569369"/>
            <a:ext cx="528638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>
                <a:latin typeface="微软雅黑"/>
                <a:ea typeface="微软雅黑"/>
                <a:sym typeface="微软雅黑"/>
              </a:rPr>
              <a:t>de</a:t>
            </a:r>
          </a:p>
        </p:txBody>
      </p:sp>
      <p:sp>
        <p:nvSpPr>
          <p:cNvPr id="7176" name="文本框 5"/>
          <p:cNvSpPr txBox="1">
            <a:spLocks noChangeArrowheads="1"/>
          </p:cNvSpPr>
          <p:nvPr/>
        </p:nvSpPr>
        <p:spPr bwMode="auto">
          <a:xfrm>
            <a:off x="4638676" y="3643313"/>
            <a:ext cx="735806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>
                <a:latin typeface="微软雅黑"/>
                <a:ea typeface="微软雅黑"/>
                <a:sym typeface="微软雅黑"/>
              </a:rPr>
              <a:t>děi</a:t>
            </a:r>
          </a:p>
        </p:txBody>
      </p:sp>
      <p:sp>
        <p:nvSpPr>
          <p:cNvPr id="7177" name="文本框 6"/>
          <p:cNvSpPr txBox="1">
            <a:spLocks noChangeArrowheads="1"/>
          </p:cNvSpPr>
          <p:nvPr/>
        </p:nvSpPr>
        <p:spPr bwMode="auto">
          <a:xfrm>
            <a:off x="5374481" y="1559718"/>
            <a:ext cx="1905000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>
                <a:latin typeface="微软雅黑"/>
                <a:ea typeface="微软雅黑"/>
                <a:sym typeface="微软雅黑"/>
              </a:rPr>
              <a:t>得到</a:t>
            </a:r>
          </a:p>
        </p:txBody>
      </p:sp>
      <p:sp>
        <p:nvSpPr>
          <p:cNvPr id="7178" name="文本框 7"/>
          <p:cNvSpPr txBox="1">
            <a:spLocks noChangeArrowheads="1"/>
          </p:cNvSpPr>
          <p:nvPr/>
        </p:nvSpPr>
        <p:spPr bwMode="auto">
          <a:xfrm>
            <a:off x="5441156" y="2581275"/>
            <a:ext cx="1905000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>
                <a:latin typeface="微软雅黑"/>
                <a:ea typeface="微软雅黑"/>
                <a:sym typeface="微软雅黑"/>
              </a:rPr>
              <a:t>跑得快</a:t>
            </a:r>
          </a:p>
        </p:txBody>
      </p:sp>
      <p:sp>
        <p:nvSpPr>
          <p:cNvPr id="7179" name="文本框 8"/>
          <p:cNvSpPr txBox="1">
            <a:spLocks noChangeArrowheads="1"/>
          </p:cNvSpPr>
          <p:nvPr/>
        </p:nvSpPr>
        <p:spPr bwMode="auto">
          <a:xfrm>
            <a:off x="5512594" y="3643313"/>
            <a:ext cx="1905000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>
                <a:latin typeface="微软雅黑"/>
                <a:ea typeface="微软雅黑"/>
                <a:sym typeface="微软雅黑"/>
              </a:rPr>
              <a:t>就得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234554" y="842963"/>
            <a:ext cx="1853803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5000" b="1">
                <a:latin typeface="微软雅黑"/>
                <a:ea typeface="微软雅黑"/>
                <a:sym typeface="微软雅黑"/>
              </a:rPr>
              <a:t>wán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628900" y="1201341"/>
            <a:ext cx="1739504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结构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621631" y="3759994"/>
            <a:ext cx="5449491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玩乐  玩具  玩耍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23838" y="3759994"/>
            <a:ext cx="1502569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组词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23838" y="4450556"/>
            <a:ext cx="1397794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造句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621632" y="4450556"/>
            <a:ext cx="7393781" cy="700192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zh-CN" altLang="en-US" sz="4100" b="1" noProof="1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妈妈给我买了新</a:t>
            </a:r>
            <a:r>
              <a:rPr lang="zh-CN" altLang="en-US" sz="4100" b="1" noProof="1">
                <a:solidFill>
                  <a:srgbClr val="C00000"/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玩具</a:t>
            </a:r>
            <a:r>
              <a:rPr lang="zh-CN" altLang="en-US" sz="4100" b="1" noProof="1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。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150519" y="1201341"/>
            <a:ext cx="2521744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左右结构</a:t>
            </a:r>
          </a:p>
        </p:txBody>
      </p:sp>
      <p:grpSp>
        <p:nvGrpSpPr>
          <p:cNvPr id="8201" name="组合 5"/>
          <p:cNvGrpSpPr>
            <a:grpSpLocks/>
          </p:cNvGrpSpPr>
          <p:nvPr/>
        </p:nvGrpSpPr>
        <p:grpSpPr bwMode="auto">
          <a:xfrm>
            <a:off x="144066" y="-328613"/>
            <a:ext cx="2033588" cy="1234679"/>
            <a:chOff x="102" y="-177"/>
            <a:chExt cx="5275" cy="3177"/>
          </a:xfrm>
        </p:grpSpPr>
        <p:pic>
          <p:nvPicPr>
            <p:cNvPr id="8204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" y="-177"/>
              <a:ext cx="5275" cy="3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5" name="文本框 3"/>
            <p:cNvSpPr txBox="1">
              <a:spLocks noChangeArrowheads="1"/>
            </p:cNvSpPr>
            <p:nvPr/>
          </p:nvSpPr>
          <p:spPr bwMode="auto">
            <a:xfrm>
              <a:off x="949" y="1712"/>
              <a:ext cx="3585" cy="1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400" b="1">
                  <a:latin typeface="微软雅黑"/>
                  <a:ea typeface="微软雅黑"/>
                  <a:sym typeface="微软雅黑"/>
                </a:rPr>
                <a:t>我 会 写</a:t>
              </a:r>
            </a:p>
          </p:txBody>
        </p:sp>
      </p:grpSp>
      <p:pic>
        <p:nvPicPr>
          <p:cNvPr id="8202" name="图片 4" descr="KT玩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9141" y="2416969"/>
            <a:ext cx="615315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图片 3" descr="玩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0772" y="1396603"/>
            <a:ext cx="3571876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2" grpId="0" bldLvl="0" animBg="1"/>
      <p:bldP spid="3" grpId="0" bldLvl="0" animBg="1"/>
      <p:bldP spid="8" grpId="0" bldLvl="0" animBg="1"/>
      <p:bldP spid="9" grpId="0" bldLvl="0" animBg="1"/>
      <p:bldP spid="10" grpId="0" bldLvl="0" animBg="1"/>
      <p:bldP spid="12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787004" y="197644"/>
            <a:ext cx="1853803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5000" b="1">
                <a:latin typeface="微软雅黑"/>
                <a:ea typeface="微软雅黑"/>
                <a:sym typeface="微软雅黑"/>
              </a:rPr>
              <a:t>hěn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215879" y="1092994"/>
            <a:ext cx="1739503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结构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726406" y="3549254"/>
            <a:ext cx="5449491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很好  很快  很少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73844" y="3550444"/>
            <a:ext cx="1502569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组词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73844" y="4241006"/>
            <a:ext cx="1397794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造句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519238" y="4241006"/>
            <a:ext cx="7393781" cy="700192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en-US" altLang="zh-CN" sz="4100" b="1" noProof="1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 </a:t>
            </a:r>
            <a:r>
              <a:rPr lang="zh-CN" altLang="en-US" sz="4100" b="1" noProof="1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老师夸我作业写得</a:t>
            </a:r>
            <a:r>
              <a:rPr lang="zh-CN" altLang="en-US" sz="4100" b="1" noProof="1">
                <a:solidFill>
                  <a:srgbClr val="C00000"/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很好</a:t>
            </a:r>
            <a:r>
              <a:rPr lang="zh-CN" altLang="en-US" sz="4100" b="1" noProof="1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。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260182" y="1092994"/>
            <a:ext cx="2521744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左右结构</a:t>
            </a:r>
          </a:p>
        </p:txBody>
      </p:sp>
      <p:pic>
        <p:nvPicPr>
          <p:cNvPr id="9225" name="图片 3" descr="KT很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5879" y="2608660"/>
            <a:ext cx="5197078" cy="558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图片 4" descr="很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438" y="1050131"/>
            <a:ext cx="3571875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2" grpId="0" bldLvl="0" animBg="1"/>
      <p:bldP spid="3" grpId="0" bldLvl="0" animBg="1"/>
      <p:bldP spid="8" grpId="0" bldLvl="0" animBg="1"/>
      <p:bldP spid="9" grpId="0" bldLvl="0" animBg="1"/>
      <p:bldP spid="10" grpId="0" bldLvl="0" animBg="1"/>
      <p:bldP spid="12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787004" y="197644"/>
            <a:ext cx="1853803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5000" b="1">
                <a:latin typeface="微软雅黑"/>
                <a:ea typeface="微软雅黑"/>
                <a:sym typeface="微软雅黑"/>
              </a:rPr>
              <a:t>dāng 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215879" y="1092994"/>
            <a:ext cx="1739503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结构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726406" y="3549254"/>
            <a:ext cx="5449491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当时  当然  当面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73844" y="3550444"/>
            <a:ext cx="1502569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组词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73844" y="4241006"/>
            <a:ext cx="1397794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造句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519238" y="4241006"/>
            <a:ext cx="7393781" cy="700192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fontAlgn="auto" hangingPunct="0">
              <a:defRPr/>
            </a:pPr>
            <a:r>
              <a:rPr lang="en-US" altLang="zh-CN" sz="4100" b="1" noProof="1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 </a:t>
            </a:r>
            <a:r>
              <a:rPr lang="zh-CN" altLang="en-US" sz="4100" b="1" noProof="1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老师现在</a:t>
            </a:r>
            <a:r>
              <a:rPr lang="zh-CN" altLang="en-US" sz="4100" b="1" noProof="1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当然</a:t>
            </a:r>
            <a:r>
              <a:rPr lang="zh-CN" altLang="en-US" sz="4100" b="1" noProof="1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cs typeface="楷体" panose="02010609060101010101" charset="-122"/>
                <a:sym typeface="微软雅黑"/>
              </a:rPr>
              <a:t>在办公室里呀。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260182" y="1092994"/>
            <a:ext cx="2521744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上下结构</a:t>
            </a:r>
          </a:p>
        </p:txBody>
      </p:sp>
      <p:pic>
        <p:nvPicPr>
          <p:cNvPr id="10249" name="图片 3" descr="KT当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7866" y="2427685"/>
            <a:ext cx="3852863" cy="621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图片 4" descr="当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3571875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2" grpId="0" bldLvl="0" animBg="1"/>
      <p:bldP spid="3" grpId="0" bldLvl="0" animBg="1"/>
      <p:bldP spid="8" grpId="0" bldLvl="0" animBg="1"/>
      <p:bldP spid="9" grpId="0" bldLvl="0" animBg="1"/>
      <p:bldP spid="10" grpId="0" bldLvl="0" animBg="1"/>
      <p:bldP spid="12" grpId="0" bldLvl="0" animBg="1"/>
    </p:bldLst>
  </p:timing>
</p:sld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682</Words>
  <Application>Microsoft Office PowerPoint</Application>
  <PresentationFormat>全屏显示(16:9)</PresentationFormat>
  <Paragraphs>168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Meiryo</vt:lpstr>
      <vt:lpstr>楷体</vt:lpstr>
      <vt:lpstr>宋体</vt:lpstr>
      <vt:lpstr>微软雅黑</vt:lpstr>
      <vt:lpstr>Arial</vt:lpstr>
      <vt:lpstr>Calibri</vt:lpstr>
      <vt:lpstr>Calibri Light</vt:lpstr>
      <vt:lpstr>第一PPT模板网-WWW.1PPT.COM​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18</cp:revision>
  <dcterms:created xsi:type="dcterms:W3CDTF">2018-09-04T09:01:00Z</dcterms:created>
  <dcterms:modified xsi:type="dcterms:W3CDTF">2021-04-13T10:29:33Z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2052-11.1.0.7881</vt:lpwstr>
  </property>
</Properties>
</file>