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2" r:id="rId2"/>
  </p:sldMasterIdLst>
  <p:notesMasterIdLst>
    <p:notesMasterId r:id="rId17"/>
  </p:notesMasterIdLst>
  <p:sldIdLst>
    <p:sldId id="256" r:id="rId3"/>
    <p:sldId id="281" r:id="rId4"/>
    <p:sldId id="258" r:id="rId5"/>
    <p:sldId id="282" r:id="rId6"/>
    <p:sldId id="260" r:id="rId7"/>
    <p:sldId id="261" r:id="rId8"/>
    <p:sldId id="262" r:id="rId9"/>
    <p:sldId id="284" r:id="rId10"/>
    <p:sldId id="285" r:id="rId11"/>
    <p:sldId id="286" r:id="rId12"/>
    <p:sldId id="287" r:id="rId13"/>
    <p:sldId id="289" r:id="rId14"/>
    <p:sldId id="280" r:id="rId15"/>
    <p:sldId id="290" r:id="rId1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53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45ACD-FE86-478C-ACA0-617D954F6428}" type="datetimeFigureOut">
              <a:rPr lang="zh-CN" altLang="en-US" smtClean="0"/>
              <a:t>2021/4/13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3E276-B31B-42E0-B424-E7B773A54C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532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3E276-B31B-42E0-B424-E7B773A54CA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334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3E276-B31B-42E0-B424-E7B773A54CA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648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185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068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06A4539-E5B6-4F04-B60F-95317A8FA9B3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D700D5-FA84-4B18-A2CF-F93D018DDF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14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51BC8A2-9C1A-43C1-BE68-E70492B60686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04514D7-5454-4860-B523-AFECCBC7D0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266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75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393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59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46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85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94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5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0C5B7DE-C38F-490E-8D42-8B1DD1863D62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1660008-8D72-46AE-A87D-AAFCB30332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066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3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85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313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A3D65BD-F44B-40B9-A6CF-86E3ECAB8401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6793B15-159D-4E83-9DFF-7113B80354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691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0B333F1-F554-44C2-A985-39A11524600B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00B979-6BCD-48F7-A55A-36843355B7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10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5FAD733-E079-4E65-8A8A-D1E87B007C42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545A5EE-2E93-482E-A356-033003EE7D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84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B90136B-4A76-41EA-BEBF-5BF839D40D61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C4B7EEF-4D03-4743-BC47-62A1917C05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73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D00F3B6-2A58-4A7A-8886-8F56A5C9B7FE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9888A0D-AAAF-4C0E-9ACD-027E7D7AAC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38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B3FB150-1681-4633-B116-07684FE9547B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6FD5441-E744-4501-A287-588C36358B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8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ADB2A75-E672-4100-85CC-E6225F556C30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2D19B76-65BB-4568-B7F5-800121713F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83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68171"/>
            <a:ext cx="12192000" cy="4697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42333" y="6400800"/>
            <a:ext cx="12149667" cy="1143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4" descr="http://i01.pic.sogou.com/58755012e9728896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2133" y="5864226"/>
            <a:ext cx="831851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9397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253" y="2132857"/>
            <a:ext cx="5217984" cy="377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39246" y="908720"/>
            <a:ext cx="9143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  <a:latin typeface="+mn-ea"/>
                <a:ea typeface="+mn-ea"/>
              </a:rPr>
              <a:t>7 </a:t>
            </a:r>
            <a:r>
              <a:rPr lang="zh-CN" altLang="en-US" sz="5400" b="1" dirty="0">
                <a:solidFill>
                  <a:schemeClr val="accent2">
                    <a:lumMod val="75000"/>
                  </a:schemeClr>
                </a:solidFill>
                <a:latin typeface="+mn-ea"/>
                <a:ea typeface="+mn-ea"/>
              </a:rPr>
              <a:t>怎么都快乐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512468" y="1933608"/>
            <a:ext cx="3167062" cy="2540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3" name="AutoShape 2" descr="data:image/jpeg;base64,/9j/4AAQSkZJRgABAQAAAQABAAD/2wBDAAgGBgcGBQgHBwcJCQgKDBQNDAsLDBkSEw8UHRofHh0aHBwgJC4nICIsIxwcKDcpLDAxNDQ0Hyc5PTgyPC4zNDL/2wBDAQkJCQwLDBgNDRgyIRwhMjIyMjIyMjIyMjIyMjIyMjIyMjIyMjIyMjIyMjIyMjIyMjIyMjIyMjIyMjIyMjIyMjL/wAARCADcASUDASIAAhEBAxEB/8QAHAAAAgIDAQEAAAAAAAAAAAAABQYDBAACBwEI/8QAQRAAAgEDAwIEBAMGBAQGAwEAAQIDAAQRBRIhBjETQVFhInGBkRQyoQcjQlKxwRXR4fAzYnKCFiQmU5LxY6LCQ//EABsBAAIDAQEBAAAAAAAAAAAAAAADAQIEBQYH/8QAMhEAAgIBBAAEAwgCAgMAAAAAAQIAEQMEEiExEyJBUQVhcRQygZGx0eHwocEj8RUzcv/aAAwDAQACEQMRAD8A6QiYFSAVwk9Y9RyyrI2r3IZTkBSAPsBg0Tg/aD1Gu0NdxSY/ngXn7Vh+1IO5zhrcd0QZ2TFeha5Y/wC0DXJ3Bj/DQLgDCxbsn15po0DrWK+k/D6kkdrJtysucI2BznPahdZiZttx6Z0Y8RsxXu2ubdd9d3mlXFrHos9s8cikvLjfgg/lx+tM/Q3UMvUvT6XdwipOrtHIF7EjzHzyKauVWNCajjbYH9IyYr3bUN5crZWrTupYLgYHnmljqXq6Sx0SefToG/Eom4eKMqMHnseeM0Zc+PH94xYosF9Y3Yr3bSP0z19/jVq0kkCK6fC8Sk5DfP0NN9pqVrd7QsgVyOUbg/60lNbgd/D3U3sZdkZTyJZ217trfbXuK1ys0xWYqTFZtohNNtZtqTFZtqYSPbXu2pMVm2iEj21m2pNtZiiEj215tqXFZiiEi21m2pMVmKISLFeYqXbWYqISIgCtRg9jUjrkc1GqhSeaITVsjsK0ZwO4qcgGoXBx2qJNQXqtysSggg57UAuEzGZJ3VFPbJxR6+09bk7icEdjXOOr/wAfqGtvZxqVt7RAWJOFGf4j71ZT7zbplVjRNV2ZPBfT6Xe3C3aIVUbkdDkYqDqS7hv7JZ7dt0bLk/OlcQzG5ktpZ9uwMSWPBxVuzus6PcQEAvGNyZ81PeroSTZE6owqCHHfEOaFpe7SILxmVWWQsoJxkVW6hPjTNdRjMT9iPUdxQW0lWOMSSu0gU7VhDH71lvqNxZhocboS2WhkGR/pUqwZzUv4LBy93Kodx+XtWValSykffHKY1YZ2EZ2+1ZT6Ed5T6SnY2cl7eRW0eA8jYBPl70buOnpLC8RXDzW752vGOfr6VJBIunXgumVSbeBgoPBd2JwPoDTCb62t9E0MToFa9t5XmkH83iEA4+X9BXm2WiflPnC41sg9wGv4OIBYsfMd/vUkkJjUO8LRoTwWOAfvUexVudzhW52sV7H0YfOgnVpbwrZCSybyeTnPHH96VXiHbwBN2mxeLkCdTXqtGRLXcpGWbuPYV5oHWmo9N2JtrHGDIXIc5XnHl9KX5J5ZkjSSRmWMYQE9hXkUTzSpFGu53OFGcZNaMeLYgUnqehx4AuII/NToWmdcz6vcSNqkhBjQuW3fuwo9B5d6ptf6j1Q0tvp5FvYr8Mk0gyzZ8gKVb+FbBFsw26X807DtnyUew71e0zUtUltY9J0mLYzZLyJ+Y57kn+Ee9Z82Kx4id+56HziVwJZyL69X6fOEdG/9JavOdQnj8Jo8ARNuZjkY+HuPPvTjZftY0LTmCw6XdzE/nncID9BntS7/AOGY9KsVkfT31bUZT58op9Tk9vc8mok/Z1rmoXavcyWVq0+GCoPhUHtgKMD5UnDkwM5zMeeBf7CWPhvy5nYOmuotP6htJZ7G6aVfEOVddrRE87SKPKjYGWyfXGM1zfoXpibo+a9lvLhJzcAKgiBAAQnk59SafVv8wiREDL2K55U10sWt06jYW5A+fUyOtN5epdCnHJr3FCxrDZGYFx5/FVhdVgIGUcH0xmqp8a0L8DJX1sfrIOJ/aXMV7tqmupxsf+E/3FXrd1uFyoII7g1owfENLqG2YnBMgow7E82V6I81YEftW4j4rbUrUrCKvfCFWfDrWUGOIuFJxjgVNSZXaNVUsx2qBkknAFL8nVemJdmFWaRFODKvYn29R70XvbDT9UV0uoDIqgqzMSu3H1rm3SdpHedWGDkxQl5EDjOQp4yD7GohU6bEyTwpNEwaN13Kw8xXpWp4rdIIliiQJGowFUYAr0pRUKlbFeYqcpWhWokSIrUbxhvKpyKrXE6RHBNQ3AhUgdJEPwP9DWhnZf8AiRn5jmvTeRMD+8QgdwxxitsxnzK/qKVuhREhJST8pHypE6pttS1BJJtO064lso2/ezxRkhiO59wKddR8GKwup5pJfBhQGT8NHvlbccBVHqT50nahqd3Dq+g6lYWGvwaTpCBbt5YdpwGywIBx2ODnFUduOYrLmCDmKeqdPanezi7sNOurmFlUO8MRYBu2Dj6V7d9D9R6dAWaw8bxGELLayCZo3J4VgvINPOoa8ba86dudHV7e3ilnuZLe+uksy6vjbkE/kIztODnFBtF1C80K+127im0aV9VV8BdYiUxEliDn+Ijd7UxdTtpamtfjLYwqBbA+vtxESezvdMvvAvIJbS5jIJSZCrD0OKgndpJ3d23MxyW9a6Ne9N3PU+j9PbdX003tvam3nSW9R5M7yV5BOeD2zxQG86H1CGUwKiqUYq7M2WJ+XYCtiZEKgzs4dfhyY1cmiR+UXo47ZY18afa5GduDxWU0f+D9wBkbL4GSf9Kyo8Ue8Pt2L3MBahG1xbQahGSbd2MRUnJicc4PzHI+vpRnXIzHYdOxEY26Yrf/ACdjQC0vJra0urZNpiuUCurLnkHIYehHPPuab+rYmFzpKsgVV06IJt7FfL+uPpXnXN42b6TwOM79zfSAoU7UG6mu4jEloMNICGJ/kH+tXdXvZNPsg8SgszbQT2X3pPZmkkLMSzscknuTS9LhJPiGd/4bpt1ZT0JrW3huYjJtPhg7d3ln0rWr+mWs+rX1rZLuZFOcD+Fc5Y/79q3saFzssaFyGxtHv9QgtQ21pXC7jzj3pht9fi6b/F2NpYEzLKV8SVu+OMnHJ9cVShhutH6vVWgeeWKUsEQcupB5H0P0qXVL/TX1Ga6njW/nkUYCEpHH6A+bYHnWTKBlYKwtSL/G4lyGYCrEoC41TXNT3fiJGmY8tvKpGPU+SgV2/THjbS7FVvVu5YohG8ocMSynucVw7xr/AFdksbW3ymcrbW0eBn1Pr8zTr0Z07rOhXst9eWssFuyCMkHKg5zltoNK1mDxMRQUDXAlM9BQW4r0nV7TEnilxwsJH+dW5bPZAJ1UZxtkVezD1A8jVG3YGBiGUiRBgqcgjNEhKzWrAHDKquPmDg1iwHE2ArkHmAJv8T/qv06mUg7rHUF7OT5+9ehasGMM3wjAPl6VIls7DKox+ledfTOzEKLmkGRwICwo5ZxEEEcetULezkB3MAqjvnvRldsS4WvR/Avh+QHfkFV+BicrjoSbjHFYOeKj8Tjvjnua83Yz3FewiJLwc1SvYU8eGVHijvGBihaQnBH5iMZ57Z9eKtgjGQDS91TqMNo+lKI2kv2vU/CIOBuPwtu9trEevIohDFz4jwwxKAS7qsgHIC/xf0/Wg+g6U8Wua1qVza+FJNOIoGIxmJQBkD0JA+eKFdSftAt9OkkstJRLu6Q4eRuY09cY/MR5+Q96vdHa7qmrWlxPqduyxAqYZxFsRh2I9/XPbmohGggCoyM+XNSFgw9qjPOMZ+lEJqRUbceVSZyOa8wM0SJUd17AjPpVabw3OXXkeYq7PbRzLhl+tCbjTbtMm0usj+SQZFKcGpErXOnw3OTuAY+oBoVd2dzYRNNHeCBQRlh2YemD2z7Vce8uLUP+OijUL2KNyT8qVNV1N7+XaWCxg4GTwKxufYmG6uZpoWqdQ6jr0+rWjpZ21tLHFO11cCKIqOdhJ7kjJ9s1vqd5pmk2nVWmwa3aSQ6xdRPC8cvieGrMTKWAyeB9+Kqzazo8GjvpN7pbX9r4wuEVJjC5lAxkkeRHFT9K9VadFc3VqND0HSJ2iBsJZwzo0meVeU89ux4q4FihF5cb52OwAV9b65r/ALl+9OjTXugP0zZ2dxLdTiykm1OzdwwSNQpAfsAO5XzoZoMF7HraXX4bRrmTWrm5t9lzakxwmHk7VB4B/sKYrO9/9S2uu9UavZXFzbjw7Wz0474rcNwXZvXHzPb0rbS9JtoL3RiNb02Q2V5eXEgWXGVmBC7cjkjjPpmjbZv++n8zJ4LE3X949PzlToqPTtV0l+on6f02HUYLsxQvboUQfCG3bM4yM8GishZ3Yuu52OSfMmhOh2k/THSTaVfXdtDftetOI0lWTCbAMtjtkjii1rPMsW6Yo0pPw7fIHzqni7AFPBmvTYm8MccydbCMqCxOfPHlWV6914TbFTOAMkcZNZSzqfnNOwziMERc4AzxTjqt0bm6tGnj3mO1SONXPCgDjgUe0n9nVqLNv8QluBM5PEbBcD34Nea/05HaR3t+7MEXworWNT3yAOao2DIiE1OFh0uTGtt6xZVFu18GWCKQPwEKDH14pc6tSx0lfwVlZxQSyZ3kAbgo78+5pnv7efSNGfV50KQoRtyOWJ7Y+tcvvLqS9u5bmXG+Rs4HYew9qpjQk2ep2fh+FmO49CQV0bo2xudP6WvdZtLNLm48NpPjjDAKucD9Ca5zXbOkdWfTP2T/AIsRq6QRyttHAJVj3PqablTeKudHVEhAB7zkeoa1faveTXFxKGluCAwjXbkeSgDy9qI2vSt5EguNVgmtYPBeVVYbWcKpP0GQPfmuldGa3oWu3FxLaaTDa6hGokdBCvbtwwHr37Gh/XHUFlqFk1rEWivIfFVoZkKNgjyB7jg8jNV3j7vRiXzOPKq11IOgbeKTR7G5WIK6TBXKj82WKnP3FHLjq4WAijubgW3iOykHGwlT/XB9aH/skVp9BuEEe7w7kn18lNWeq9Ih1Gx1SwjESyxSNcwu/YEgFlz9/rWbaGyGx8v7+cy51C5CCaBMb7GaCW1Eu+BIdu8SoR4bA85z5UTtjBJ+WYEEfDkY3KfMZ5x71879M39/Za3Bpm+QK83h+EVLeG/8wX1rtFt4lmloJtVikt5Wdi8ahHeQLkbmJyeR2NVXSY0auyfrH+G/ijH6e8a1SNASqEr2O05qZQmCOMEUG6Ynlu9DRjJLKBI4V5iC7AHzI79z9MUcS0PmB/T9KaqPurGt/pDKnhuVJ6m6yKRzn7YrJJgGABxUggAHGB9KgmUA9/lXWwjKPvxJr0kyMr8g5I+tes4HAHNQREKhyTivdyls7vfBrRIlhHwpPkBmuYftTuZI9V0yGN2RooWlDKcEMzd/n8NdLdgI87cjI/qKQf2raVJKlpqka7kjBhkOO2Tlf6kUQkX7P+jYLm1i1jUYxIhJ/DQn8pAP52HnznA+vpXTQAAAvGOAB5CuZdGftBt7a0g0vWf3SxARxXKrwFHZXA7Y9fv6102KWOeJZYnSSNhlXQggj1BFTCVSEtpRGBiOTLL6A+YH9fvWxKg9q3u0drdmjGZE+JQfMjy+vaqhmPhqyoXBGRj0PaohJtysKwYz3qBZZSMsm32qUEsM4x9aITx220r6v1ERGUtl284Zs84poYAjDDI9KQ9asmszIDGQrsSH8jSXv0lTF671KS4chmPPFCr6TanH6VPKhEmcdqG3uWhfmshWjIgW6uiSQMM7ccVcS38WyW3aJpZZWCqqgkg+vHPFCAryXiRqCWYgAAZzz2FdDuZ7rovSja28hHUmo7FWKEbntIe+P+tj5elWIoWZQ5Ri859Ip6RdS2d4+nXWFwT4R7ZH9v8ASmPRLtl6nifAKQoVbI43Pxj7D9am1fUdB1GPTJeqbDqCPWYogr3MNvHAZjn0PfGcZxU9pcdLWgwmk9VsS25i0SZY+/FVarsGXyarDkIe+fX6xhul045uZ7CFGjYfGAOW9MULg6ssJrh2mQ2xQ9pmCEj1GfI0E62vBpOqxXEMk4Nzp6vZWkuInh3HDGQE8EKpwT68VzYata3DzCRlknWDajszEu2cthhznsPT4aadMcgtjNKMoHE70t0ZlEqylY3G5MfECvkRWUM6SsLiDpy1FxJcQu48QQ7Q3hg9lyfv7Zx5VlcxlokRtidAA4rVo4rhQJI1cKQQGGcEDvW4qrffi1hSWzwzxsGeL/3VxyoPkfMe4runqYDAvXPTk/U3TktjbSJHNvWRC/5SVPY4pF0b9jThHk1q8G7aQsVseFOO5Y98eldetbiK6gSeFt0bDIPn8iPIjzFTnLKfXypLYgxuOXM6rSnifLPUfTd90zqRtLxdynmKZR8Mi+o9/UeVdc/Zxpyar+zCSxlzsnaeMkeQJxTnqnTmla9bpHqVpHcKrblD+Te1XtP0y30y1jtrKFI4IxhY1XAA9sVQYTfPUY+oLoARzOX/ALOegtb0Hqa4vNQCRwJG0K7XB8bJHxY8hxnnmif7Y9Jil6WivEjHiwXAIbHIBB3D+h+ldMCkDlSKWevIln6Vl+HeqzR5A5Hcg5+9XOEBT7xbZm3eIfSJn7H7y20/pTUZ5nw63G/af4sgKuPXJBFHNW0B47O2kuHJmvHKy5HCE8gfPk0Qs7axfXbSC1trdNNMRWIxbdryRhckbeOASo/7qZtSslvrMo2NysJEPowpfg7lo+kRl/5SSZzCfp3SU1HSdWuLN3vri2l3sspA8aIEBsDufh5q/osT6nJCscdvE86yeG0oJCnbg7T3yPKmjUNNMR0O5wD4GoHeB22ysf7kfepLDQ0sru9sYxthMi3tm3/tN2ZR7ZA+hqDg8wI9IK+RcivfX7f9wrpVg9jbyJK6OzytJ8A4UHAAHsABV/Fege2PavcVsAAFCOZixszzFDr23d2+HP0OKJ4qKdcjGMg1MrAljb215b+LBOsiBihZDkBh3GasGxWNsoccdiMg1WTRIbaUtYySWPYEREFW+hzVmfUnhkWGbTrlfEOxHjKurMewB8vriiTN1LOwjQqGODhecAEZ/vVnxbS8tXJkgmtnyjHcrIfVT5fSgb6tdt0XcTxrHPqdvE0csVvIGKuDtLDb/wDLiuSQ6cb6BYbO7eeZ/C3Q7SE8V3KhSTxkcHPuRRCOOv8A7N/GzfdOzJJG3ItjIMf9j9j8j96P/s5W5stEuNPvbS4t57e4JIkQgEMARj7Ht8/OlzoDVYdMWS11TWRaxRSsEtC42luzFiBwM++DXVIhHNGjxOrowyrKcgj2NTCeg5odexm2/ergQZy+B+T3+Xr6fLsS8LBJFYYt6lTgqRg/KiEE7jvKmYZA7FeK3jlLv8RQD1BrWK3/AA6pDIqsQoAYjvgf7NTiMMcEKR7iohPTtdcZ+tBdThdo2RhuRu49aN7CBgAYqtPHvUhhSnFyJy/UrJrV2YAmM/8A60sXKsrOp7PXVdS08kN8O4fKkPWtM8I7kHw57fy0nbIqVOkraDShc9WXEU1y1hOkFraQjmSVlPLHBwoB+9MvT013avPe2nQGqy31zuL3lxdnxPi77XdQR8xzSJDrGraBdSnTb6e1EoAkEbYDemQfTPembSrS/wBWSLUtbvrySInMEcsrESsPMgnG0fr8qhztokxfgtkcUf8AAlPri71eTVdFW+0aaxeBcQRz3fjvL8YPLnnvgc09XvV/V1nG8l10RdeGM7mgvGbH/wAQcUo9dK34vpMEEsUI9cnxhU2v6naWfXOrTpcag93bM7FY7hreNABnGVPPfz7nHFLQmyb9vb2+kpp9M+TNkVWNivaaadqnTnVusjTbjo6ee5vJ98skl4ZmQ55YlxkBR5eQ49qIydO6cdWRYbOyNtayssUiqEZBnHwhQMe/rQfReu9Q1DT57a7vgJXcq10qpHIVyNqu6qBnHGDgnk0yaa7TTglQke7kgZI/5TWXUZGBC/xOnh0+XEpOVrMvRrHZoICHKr+X92W+Hy5rK2aRXkdlBIJ4w2P7VlIv2MmveMw7V6o/oP6VnlWiyr44hPMhG7aPJfU/0rvzDKMoXT9ZhlQOIr9vDkGfgEgGVbHq2MfSiufiAHzNVL23GoafLHEw3n4onHk6nKn7ipbG5F7ax3QGPEUHH8p8x9DkfSoHdSPWpLIoEbkkAD4snyrmnWXVIaC6XTr6RWhVjK6QMzREDzx+XnHLY+VdIvHnSB2gU5VSxKpvbjyVfNj5VyvXvxespeteQ6kkUYMdvYiXdNNcMrFS4U7VIAJ2jOADnJxS8pPQllUFhc96YvtR0lYHkm1BpZUEwS7diJN4yXPxHz7AgetU+stRuItLn0e4tFk8SQT7ptxberYkQKvmQwbORwCaOdCaO2pGG/ee8CxTMl1b3GGGUVdgBPI754OMY4rbr6G6mvNUguYLXwTp7XkUqws+NjBAGJYAMc+QPApKoxO6TiQ+LugDSNdvNO6c09bcW8FnYzIYLq1ssPKu1I5yVdgud8oG9uCQfSuq9ISXNz0vbXN3PLPNcmSVmlmWUgFjgZUAYAA4HA5rmF1omp9S6Dp8VrYXbNYWP4UyYiVFJfeRkgZCrGm0oMgtj1p46Y1u20HQdJ0nVUTT7r4Io4ZTt3K5+ErkfEQx2t5g8nvmtK9zTk2sLXs8xtSJLi08JxkZ/UEEf2q1tBYMQMjODUFtj418we2Pp/arNMmUdTK9ArBWwokzMVFcDCZwT8qmFY35eamTBqb2JJUjywa8vre4vNJu4IHMdw0Z8NwcFX7qc/MCt2d/FO0EqPMHJH0qSC4Txdm7mRSyny4wP7iiEQuienobg2urieaG7trp4p4s8PgcA+Y7/I4pj1fS7P8AxfThJBHHBPK0T7FC5fKyoTjzLRkfWqHS95E/Vmv2qMpRrg3EZU5BwdrY+4pp1OwGoWTQbzG+Q8UoGTG6nKt9CB+tEJT1LpzSdUtfw9zYwbMfC8ahHTjupHauc2Gpal+z3qN9NumabTXbdt/mQ9nT0PqPPHyp1bqW5huVS5tBugUrf28alpYx5TIP44vkMjPtir93p2h9SQwTzwW97GU/dSgk/Cf5WHyohC1pcwXttHc28iywyqGR17EGpT8PYfSuZdP9TaZ091LcaPFeO+ju/wC6klz+4k/iUk87c8Z9fqa6b3GQc57UQleeNJl2A8nJ47g9x+tRrbYAIbPnyMGre3BJ4zQ++1S3sn8ItvmP/wDmvl8/SiEl244Oa8aMNUUN7+IxlNvyOas1WRB9xb5U8Up61pqSI3w07y4IoBq4kWImKISHzGaTkX1EKsxFs+lrdbpL7U9phQ5jiIzux5sPT51PrGtbpYbZFaSEqQmFwBt78+frx2xWwE2p3s0FxM1rbxxPNPKQT4cajJPv5YFUI9W6QnjQjXL+PGQFksSzZ/7eKxOrsbJmgZsOGgx5kLdSa6iQwabc2ypExKmS3SSSIkHlC3bJxzQfVr6/SRLF71bq9ZgzIYQEifG4scZ3tk9zkUVb/wAIm+F0nUt6hzkoNNfB9cU02XR8cmqw3Sxie1uEWQ3UeUlCbSVDKTlM4x286Ar0F7qaMOswWSpBM5vNaTvYvZ2+mm3JXMrwPujLZySEPqcZyePLgYpm6L/xCPTHhvLd40RDsE0gZu/J9sCr2m6lYa7oN5e2mnNpslrMsMkYlMiOr5wcnnIxzVmC4TxnnEoKBcsxbsMdz6Z5rNldvumpZNSufHuTqFLeVBEASh/6iM1lBbXU5LmEPa28zwg7VcFAGx5jJ5Hv7VlUAyV0YsoLjXq2sixgnMCh3hTc7d1TPAHuSSOKWpNbksrFY5Xma/viJLuQIQ0cWMBVzjyz7DJohdaNdWGr2iW96VZjmKVlyhbHZl/2eaqDTtYtr2eb8Sbae44fxmLRSg+kg5X2BwR611SXJnGLMTJY+rpXRHgiSO3Q7RbQMplUDty3BH/SKIaJr1pDLcwzrdW6ySmaMTwnChu4yB2zk5PrQy00TU7AsZ9Ktr6An4o5CjOPdH8/kaOWstlBq1qtmrWpmieJ4WBQqy4YAqf+7kcVZS18yylrswxPeKto0tsUmkIxEqtkMx4H0zSxr/Stzd6Npdrp6JO8F9490XmMJmDRurneBwctx7U0pbZOWwCTnirCKV/iJHvTqvuPQkHdFzoGxmsunpXnsJNPa6vJrhbSQktChIVVJPfhR96I67otrq1pcG5jWbbbOqRyKCob8yt8wQMUWFekBgVPmMVNcVLsdxuBej55r3pa1abYCd0abF2gKDgcVR6Xux/hllp8pE97+ImI3jeY1ViC5zyD5D1Jqpo2qrp/Sem26zpA8skqNM/aJQ5y3z9KBQagbBNSe0nhW7vpjBE7ynckWc7skYGcjkn6UlslETL4lVOlWFylzNctF8UUblA47MQTnHsDxn1Bq8rKwypBHqDmuSk6olymky/vzFEqxQWsqlV4yDt7OfnnOTTToup9Q26pDeWkHhjjbLA9uR8mVSlWXLZoiXTLfBEcxWwqKGQyRhmQoT/CSD+o71KKdHTasxkYrwVtUyYG1GAxPuCfmPDqOf8A7qrK4kjeaXEaANFI2cgK/wAP6HaT9fSjsw3IVIDKRgg+dCZtLWZJUEsgV0KbGIK4I7c0QnL9Dvm6d6jhmmUhYXMU645C9m+3f6V2eN1dEZGDIw3IwPBBrk0uiXOptPCnxX9qAChPMqdhgn+Idvfjzq5011VPoLnTtRjkNohIHB3w+2D3X27jyohH3VtEt9XRGdpILmEkwXUJ2yRH2PmPUHg1yzUW6k6H1Vpdyi3mfduiT9xM3mSvZWPmBj2rrtldQ31ss8Eqywvyjqcg17fWFrqVlJaXkKzQSDDo3Y+9EJx+6sYuuoLjU9JhEOrwgG7s88TDydD68Ywf69x+mdZa9oKGz8YlIsD8PcpkjnsAeR+lFda0LUug9bi1DSbpltJX2I784z3SQeY8/fHqKc9e0s67o1tdalp8UdzCWEyFt2B2yrDnGQCPY8iohFRP2ha1fAIHggB7mKPB+5Jo30/bS6jMZHYhAcySMc8/XuaE2/TNlGwURzRnj4g5bB9MGmbTIb3TlSIhJoAcAgAFf9/WiEY44YY1CogAHnj+9SHgVrEcipGokStMMjg4PrQe8m8PiYbR/P8Aw/6UXmPBFDbgqQVIByOx5FUYXJqLsts8eorcW8iKZB4UqypvR42IDBl8xiqfUh119UYSdOyQ9MaTP4xFmUjeYIMq2SR8I74A7USu7jTumrT/ABi8acWscyxpbRKG3yHkBc9hwSRSld21rrQ1G7stI6zubm83sruQsQLZwDjuo9PSsz8cTHqWH3R3DWn6n1XrmrS630xaTppsyh2t9UZfBkYfDiIjkdvlkGi+jBpP2varLLGYZm0mFpIg+4Kx25GR3xjGaXenOntRs9JgguNC6mFwud/gamsEecnG1d4x5UzR6ho1p1PLrcN1bLcTxrb6h+I1BF/DBO42dy2VA9D3qUsgFvrKY7IBb3vmc/0Fo4ugtWd0LKdXQMBnkbeMjzHtV/T3F9BLAEfDIyMFXaWGCCB6d6X7K+MX7OdakhJzBq0EzEfysCo/UUQ6Z1H8TLGTvEhf8xPBHoBXOzghVcTqfDSDpgBCNt0tHNZW7Ry3Ij8MBBLGAwHyzxWUyXkiJcFGkbKgDHJxWUln5/maw7mMNxALmLYxwwIdH81YdjU6A7Rux8Q5Hl8qoNq1jE2JbuFT7tVq3uoLkZhkDjnkZ9q7yOrcgzl8XJioCqoAAyAAKH6/sW0t7pyw/DXMcgKrk8naR37fFRA91+dVNZTxNFvAfKMv/wDE7v7UMODBhYMvjd4Rx+YDH1raJ96g+fatGljjiaZ3CxgFyx7Ad6B3kep38zxwyNZ27eHuQAFypPJ9uCMj9aGNQY1Dkd7A6Syhx4MZ2tLn4SfMA+eDx8+KtK3ZsEeeCMGli06aBuXFxt/CRABPBcjxGHdiMnGDR6CKKKz2W7HwypKneW7juCaFLHsQUsexFDQNPn1HRZtNuI5LY28sk2ZE2nL4KAg845Yn6VppnSz3kl2HMUQRlH4d03RhgMMGAIKk4BDKfOiXQ/h/+GMTMD4k0m7cc5HA/tWWs76Vr+qNHFLdwBYjK4bdIqlSQcfxY5HrgedJYAEMRK48KvXPMiXoqzml8J/xFuU7L4glQf8AQ2AwpgsLTVtNAiF4NRtxwBN8Eyj/AKuzfXHzqe0uoL1luLaVZYnTKsv++D7UTXbGuW704BANwlxi2mqozTPJHmO9bA15gBTJKQo7mo0l8UbwAEP5PXHvVg3NesvXrJxyarWV2L0TTIR4CyGOMj+LbwT98j6VQ6ku5bTp+6aDPjOvhoR3Ge5H0zUnTkRg6a06MjB8EHHz5/vUbvPtlN3m2y/PkjjP0odI8kTDOceZ/wBKK4zVa5OxgRnkdhzmmS8AX2nSQavFq1vGzgrtnRBgspGMgfzduPPFT6jpFrrFuPxMQkcL8E6jDk/P+xq/KJ5Y3VUYAqRluPKg8WtT48Z1iG784UEAn/OohIundOuentdk0+SQyWd0heFwMDevt5HGc+uBTfn6EULsru31CSNvETfGSyx4wc4Iz354J7UU/rUwg7XNHj1zSZrCV/D34KuFzsYHIOKtxQGG1jhaQylECMz93wMZPuamU54pO1Lqm60/UJNirNGWIVDwFAOKIQpeR2llLGJJghc/DkZ+49PcVZja2jTd+JhIPo2c0mS3t1rl7GWc7ydqIQFAz5CiFtEbdmEvwmPIck9sd6iEv9VdTQ9NaILmPw5bqZvDtojwGbzJ/wCUDk/T1q509rtv1HoVvqVv8Pir+8jzkxv5qfr+lcg6rubvqbURqUEqNbWw8KCIkcKO59ie/wBhVr9lFyLPXp7cbgJ0kWRd3AKuSCR6jkZ96SMoJ4ketGdenNDpj6DNEZgaqbBkggetMMtKP4l41C7IztYOu9A21u24Z7HHnVe7uLi4jKS3EzKe+JWGPseKtzx9yAQaoyAc5A98VUyRUA3FvNGx3ySTpnIYk719/f5j7VrfR6TrSCbVtIhvpwMC6hkMMrY/mI4Y/Ogmu9UxtfLa2N+LeBSBNNEu9iT/AC8YwP18qj03WBNqL293dBDIf3FwUIEmOPi4wc988HyrKwW6E2ZPhOY4fEK/OqP7SPqCRZdLXSLHS49P0xZBK0UTF3kcdmdjy2PShGiMdNvYwzZiZvhOOAfcU0LqFneXMlmZY/xCcEA5De6mqt1o6OSVYq3kQM/pScisRtac/G7YjxBN9qWs6jeSXFveCCEnCKQeQPPvxWVvJBdQvse2kc/zRqWBrKoFr0kHNlJ7jUt0Sc3sDH/8icUd0iWNHDQTrcKT2djvHy/yoPDqkMnwuCv/AFDirkdrbOweMbD3zGeDWBczY2sioKL6NxuVwxWtb/a2mXYbdtMLg7e+Np7e9DbWeWNQHbxVHn/F/rVue4R7KfGWHhPwB7Guxh1KuvMlhUjscX8VnlvEgt4o2yR/xJNowSPYYOPUj0ogII7t7uKbIDFNrqcMpC9wfXmqWixLbaPaRLkkRKWJ7kkZJogCAcjz71qADLzKgccxdudR1fQXMM+Lm1Yna5GCePUdjV/Rta0yeD8MJvAcn4Un4HPcA9qKSw295C8Fym9HGD7HyI9xSDrGkTaZcBJMNG/5JAOGH+ftWDM2XTncOV+fpKNa8iOmhaPb6bp0dnJc+KyEuSoKg7iTxRCOSxW6nSzRDcqE8bavxYx8OT8s1z3S+oL3S2SHxPGtSQGhlJwBnup8qfLK90t764/w+SOe6lVWkKuCMAYH29qbizrlXuXxsp6E2n0qaeUT20psLgd3h2kP/wBSkYPz7+9An6qj065Frd39tc/vBHLNBn92ckdieTnyHai93+IunaMkHvtVshAcdyAQW+VANR6FsdUAkuZZDdb95lRyuT+vbyzmh8DHle/mf2m7Dlxk1l6+Ua7aS21Czhubd1nhcbkbnn7+dTtle4qrolqlnpkVugb4MgswxuOe5x50RyB3rVjsICwo+szPW411AWtg3D20A5xlz/Qf3o6qeHCsY/hUAfShkoQ6kGIwMj7CikbLKm5e2e9VXIu8i+ZRV7MjV+ea2uDtgLj+Hmo5Ii0oO4L6+/uKnEamMofiUjBzVg7NYlqlCK6EuY9uGIOD5dqCSaDcpHuQq+RyqnB/WicqiDVQqJtTjHHB4ogDxVNPkZgQ/YNQMR3t5IHK4KsD2Ixir8Gt39ugQsJAP5xn9aY7m3huVxKmcdiO4+tCZtFYZMbK49DwafCDb3W7y6i8PCqvB+EedBp1M7bmXa/mR2P0o+2lXGceC1WbTRSkqyzqMLyE7kn3ohBGl6VN+JiLRsiAhtxGOBzxWdW3cMLfhbY/v5/ikAP5R/rTFf3UOnWUt5KT8I9eWPkK5de3rPO99cOGkf4iR3AJ8vasOtzbR4a9mNxLfmMrXVnbRSNPat4dww/eKDw+fP03e/8A90EsBJoNjrOqyyFo7iVbW3iYbWDNhpSPkAAfc5og0sk90sR2N4hHhuPysD3+RGeR9RVHqGOHUrWO2t5SfwqmOAt2cZySfmcnPyrNgtRTniD8ny9zr3SnUtt1RpAnjYCaM7JUJ5BAHPy571duLyKK5ER5K43tnhc9hXCujTqVhq1i1jJ4ciM7ysVPCk7dp9che3v7V1yOMnTXeUhnkYs7Hkk1XXa86cDHj5P+v5jMGLxBvbgQzONqk8Aeua5t1/rzQRpplq7K0ylpnHHw9to+f9qfbC4W/sDuOZY/gb39DXKv2iwmLqOI+T26kfRmzW45RkxDIvRm74RgU60JkHVn+/rI9AtYLpdslkk+y1U4NuGyS57HIwe3J54IFWOrrGx062tFs4YlzIUleMMATjOBn09fah1jHA8cLX1qshW2RbdJrwQBsuRvHnx5AfM5rTqezgsLt7W3W3RYp5FKxX5uGyOMsDjaePTn6Uq6Wel27tQOT6+1fr/qDiWaVZTnecfEPWmHTOoXWMJeneo48TzHz9aCSRskSErhgoz863t7Z2jAC45860UGXmeLzqrZGC9WY7o0UyCSJwyN2KmspVisZUTC3BUd8KTWUrwon7M0ZYLE7PjBz7GpkjntmDQykY/haqkWoMr7JBsb37URju1PB2n61yH3juZE2HqWNPuxBLJJcfunZixb+fPln2o+kyywsVYHcpGQe/FAkEEnwkbSfLtUsdtJA++1l2n+Q9jSDko2ODNC2PnGa0bbbxLngIB+lWd9A7a/KbVuUMTds/wn60UV+K6el1l+VpJXjiWhJ71peCC6sZILoKYiM5Y42nyOfKq/iYNUNdm26Bfk/wDsNXSJBHMUTxF3VNLlsCrblmtnJEc6HKt7exoUzmCRZImZJVOVdDgg/OnvRvDfp2zt7hFkjeBdyt2Oef70tatobQSTy2Rae3ibDju0fGefUe9cvNpTjO9OpndeLEM9PdWTXdxFZahH4sjnbHPEvxE/8wH9RTkbeQdsfehfS2jWFlp6XNtJHcSzKN86nPzUeg/2aP4Kjjt6V09OHCDebmjGG28zWHPg5K4bsa3kH7snGSBkVGHxkHsf0qLV5jBot7Mn5lgcj7VdiKMZdC4oXmuSNPuh3BHkMSvtyWfI4HoOaJxanqFtEwUxyLxtDDgc+RpJ09pbzW9KtEAP70MFzgNtBIJ+g/SupRaVbqg8QF382J/T5V5VtLr82UNpjXHJJr8IzS5kKkvzzPYphqVmJY1ZD5BxjBHlU1qsgU+ICMHGKnACgADAHAFaTMyxMUAL4O0E+demXCVIdzbAc/P8JBPtKxZbkuhGSrZX5itQ+RQ+0uQkZdjg4zipIp1lfYrgEjOM80Y8o223ZkbSepbLADLGvDKo7mooztOXLZ/5l4H1rGkYA8D02twf9aPHEt4cl3g9iDXhk9Ac+VUpn8Jd5BUjycEUv9QXl8dMkhsEvGvJDsj8I4x7nnkY/XFQdSo7h4RPUX+qOok1PWP8Ohb9xak/97Dgt8geKXJS0kikvtZeMqfL1Fb3Gh65Daxyx6Y3iuefDZS48s7c5/0oDNcTw3TWmqRPatGDJcb1KlIx3bB757D1JFc4qcrlwY69q0ZNd+PZWkjeKI3uiI0WMDCpkh3B8vQZ7ZNVrO58e9/Dq2Ze6LjHw/5UKu9ca81BtiFGbASFeQM9lH/bj6k+tN+haStihmmRRdS8uR/CP5Qabqcgw4/N36SdPhORvlGXRbBBIzhcMxGWyPi48/oKap0SLTz8O58cEfwj/OhGlJsK4PLDGccUYu2xbBCBggE8DkCvNM29rbub3FEKOotWuovp+oO5YlJPhcf0NAOt3TVLaK5jGZbbOR5lD3+x5+9W76T96dvbPBoZeSeE+0Dhxke4NdjQZW2eFEavK+kzY9Unp3/fmOIP03R/8RZvGW5C21j48bWiBx3JBcsRt58vPsKn6o0e3017e8DXjSz3BLvO4bxB338KMEny5+dCnvr3S7pvDZdjxeEEkQMpT0Kng496ma8udTSN79oliRt6rHCqlm8zx6+frx6V0bFV6z0ObWKmIatn/wCMjgepsdfW/wAoQ8NSSzEqD245rZVgB/4jD6ZNbRWV1cRGZ1/D2/8A7kvGflUb31pZIUsUE83nPJ2HyFVDm6XmfPFdx61CMelPKgfcVB7B8A1lHdM/Z5PqdhHearqV5Fcyjd4cYA2r5A586ynjDnPN/wB/OaQ2WosSu7qPGGfcVoJJYh+7cMv8rUUu+n7i0jE1lKLy0A+I/wAS0HDK/Kk8VjRlcWvUyMrKeZbh1RkO3e0Z/lPK/aidtrzxnEqApj8ynP6UvOAR8Qz71Hhk5jehsCP2JK5WXozodlqtrdLtWVfdWorDtQDwztX+XOR9K5Ut26Y3KD7iilvrTrt2TH4TkBvKsp0ZU2hmpNV6MJ0d8kZoP1JLt6fvB/MoX7sKoWnUzEATBSPNq21WdNYsDbxSLEXdSS3OAP8AYrfhykrtaRkZSDthuwYLp1qo7CFB/wDqKp6HdONS1jORi6GM/KpLeWNIIow6kogXj2GKmDIHLjG5gAT647Vpu6Mj2kvgTW87XWjzrbXDHMkLDMUvzHkfcVesesrfxvwmrRGwuQOd5zGfk3+/nQ9ZMdqy5ittQg8G7iEi+R7FfkfKo8y8ofw9P4hZHUcont7uISQyJIh7MjAj9K9e1SazktZfijkUofka5ZNov+FXUU8erm2ti3xOCVkUewH5jW2o/tMFpF+E0/xpAuR412+Xb6LioGYG9y8ywzjphPIIJdM66tYXI8S2bIUd5PhPA+Y7U8T9QJdRiK1le3vF+LZIoII8wa5Bda7qHUOpROYWa6yqRyQptfIPHzpsk0nVL1VlubR470c+KnbPrgHg+x4rAWyYl2L1/eeIvE1XtHrGKHrpBIYZo1Mq4GBxn3HtVw6zI9u0uH8Vlwd3wiNc4yB7nzPpXMOpLi6hmtdOki8PUJXUq7HYGHm20c/7NPtq9sbZS8iHw1AK/wDL/lWfPr306hshJJ6H+/2nQ02J3G5upZRCHRgAcnbnPIFWomYvghvE28qedpNUGlt7gEQo0g7cDipRKyAAxMw38KSAoB981XB8Sw5OGO0/OaWxkQms/wAId+MjB3ZxketaPeQggeIgI/hIPn2yaopNtLEqVYc5Ugjg+v8A91Vubooj+Fa5cHHwjcSCe+c+/wA+a05NQqC/WQqWak1zeu0qryYgfiUcfCO/zFD5r+3juD4Mp3eWM/D6jNSx2TLayuzlp3b4hxgA+lZBYRqzF5IyyjcI+5/SsFnJ5sh+nympQiz2c2zeGPDbxgviJuPHPmMedU+o9ATqTS3tL+EI23Edzsy0Z8iMeWfI0SgV/HeVfiJbIy2MegFXmuZGh/eokZJx+YHj6ViOpZWLoaqVf2q5wfQek5tG1m8fUdj3EEzRxkZ28H84+flTpbD4x6+lX+p7YC6FyiYwAsnv6H/X5ULtJOR6CtOfO2o87dzXhRUx0satNz4Y+LBUZz3+9T6rI0Ue/kjybzPlya005c7thUjHby9fOodYmbJBw7NheM/Eax2TxFDl4pXkjGdiV288iobqN5bEunLx5YYHl5irSWf4mY4O/nkIwC592PH2Bo1p+lIUUuVGTx4Y3H7n/KvR6X4VqSA9bfr+0zazV6d0OLv6RRs9AvdUTxJI0t7Qc+NccD6etTNc6Po+6K1je/vRwZnX4F+QroP+BNOuWiuJT5eIx/0qCTptiygaeQuOfjz/AP1XU/8AHbj58nHsB/M4e1goUTl93e3eoymS7lLZ7JnCrTD0bpFvPff4lf4FjZsDtxnxJO6qB6Dufp601Dpkyt4ZsHVjgBt5wP1NS/hoVni023xFZRKS0jLwQOXcn18/tT8ehVWHPAlAhBsw/ONLv/Dubknc6/Dl3XjJ8gcd81lJraxdXkjyw2cP4fcVgBlZCIxwuRjvWVVxqwxCYrH/ANCaA6+8VrLUb7SH32sjPH/FC54NGTFpfUiB4GWyvx+ZM4DH3oVLAO61QeEB9wyrg53DvmuKUDncpo/3uZA5XytyJavtPvNPlKXURXHZxyDVPhhkfcUTsepLqzBh1BVurQ9yRkj51cOk6dq8Zn0e58OTuYnPB/yo8Up/7B+Pp/Enww3KflF3JzyPqK0Kr5cmrN1bz2chjuYGjPrjg/Kq7AMODn5VoBvkRNVMSSWI5DEVch1KRT8WfnVDLoMZB9jXniADkFT7VJFyeYyQamSPzH71cTUn8mpSjmIPBB9qtRXhXggj5Usqw6lg5jR/jDx9yWPtUtrr8k04j8LaME7mYClxLpGHcGpPEUjOewzVGZ6qWDmSa3dwu2+7vxJIwO2OIk/oPL9KCKloMOUlRPVkwKCQa54eoSXGVMpc4LLnHpRUPf6tbTTGcNsAO1mxu+VMXAUWiZ18egxEefv6zo3Ssmi6Zhxme9kTcJWwFUeYU+vrRq16nkv7iYW1rHDbRttFw53Fz/yj+9cX0fVnEU8RyWRgY8HsTR60v7zwgttMpKjiMrtB+Rq/KcRA0mXcVQ8D/Mrdaa3cxdcTXIlacwCNFg4yw257nzyxp80nQJLiyjutRnlV5Bkwxnbtz5E+Z9cVya81BG6/sbq8QiOXaCG7CVQQPv8ADXbLDV4bqwjKMNyLtZK4/wAbcqFKjsdzo4PEVKPFSw//AJSDbanBQYCvzQKHqZW1BUnxtU/EpPepdY1+2sYWlkdU2j4ixpI6OtP8V6mutc1G4ZrSOQm3gGAu485b+bAx38z7VydNp92JsuXodfMx4odi7nTzqFq0avuKox4JHlQzUrySR45rCdA8XtnJOPL6USm1e0wEKjaOMZ71zrqPXY9B1GHUYgFh3eHMAPyq3G8D1Hp5gmo0uIvkpRzJQbfMRG23vopVAa5EhIyA35gT3Lfr8q8cTozPHIRjuQ2PqDVFZLXUNl4H2l12t8G9XUgEFT7+n1qKWwnuEnZ9RkjQ5XwojlmI7DGO3vXRTIqjaeJoCi7hS01G5nnMcCSyqpwZDyM57E+uKIXFx+AgZZ2Uzn4lG8tj0xQCfWodJs1tbeHwXzuUKoA5/i+dBpNWkuW3SPnHaknHv8yrUr4dn2EOySLdQukhzvBBpft2aG4aF+XRtp/zqxFd7vOqGvTixubXUGO2GVhBKf5WP5D8jyPtRixkMU94z7nceNJnPhHK5x+vpVPVka7LiPjDKrhe+0k5H1wB9a10ecfhtwbnHORQrU9afSbo3KXEURDBSX5QhiBg+oNO+HsMerRmF0f7+UyZ8ZZHA44jbpugIYVluyAvBWNfhwPn5D2FFRe2FhGgt0BDHA8BN33I8vegs2pS3Cqs/wD5QqpWS3kxtZvXf6exx37mq6SXMEQEkCRJnCbB8OPY9q9dqtRkQ0w/acRFHpGSXWlRSwjdsDPHc1VfqBREshiZQ2MA9+fagU090B8OO/kM8VtbJPPMrz+HsUg7SM5I7cGs65Mj8jgSxoRwtC0tsZpVKFwQF88UMXTYdMt5ElkEstwu1iRxt8x+tRtemFDLNIcLzkmhdzqz3s5mYME2hQn8nr96fk1HhJ9ZG2zC1ro9g1sn7nb7I5A+1ZQYT3ZANvOqp6Mhbn6EVlLGu49YbB7RTkGzvxVWRVc5PBq1KrKu1jmqbBu1ctJz2kDxd+O9Vfw7QuZIWaNu+UOM/OiAyPKtXXNNDSvXUntOp54FEN/AtzEP4sZNXvw+g60ubWYWk58h+XNAZY+eBUO3achcMPNaocC3uQ0fl+0YMpqm5ha76b1S0QypCLqIdjHyftQdjsYrKjRt5hh2q/Z61qGnn93OXT+VjR6DqjS9QXwNUs4XY8bmXB+mKN+VPvCx8v2lguNujUUCqk5GD8jXhyp704XHTmg38W6wvJLWZuyOMj9O1CrzpHV7VN0KrdR47xMG+9XXMjcXIOJh1zAylu+c+9TJNKnbkVVkjnhJE8DIw78YArRZhnKufrTauKqC7rppJbhpbe5aEMc7GXcB8qI2OlyQQCGTUX2c8RxgH7mrC3OfQ1KJIz3BHyqxdiKMcNRlAq4M1a1i0qziazG2PcfEYkkk+RJobFq8wyiuQCOMU0bEkUqWBUjBVhkGqLaDY9xaKPP4HYf3oVlqmmnBrii7WinrF0urSxiRmDZ+Jl4II86kh641zRo/w7mGbjCTMDkj3weaK3ujwxIfAg8PPzJ/Wly6tu8ci5X3q5XHkFMLEaNYzNuUwk82pdRQ/i9Ruo57dWGI4pAig/8AMPzfpRHTuop9FLwxWjPaHkGEFtp7HPApOS0mt5BNZTsjDzBww+tWF6kv4Ttu41nw3LOCG+471DYVZdlCvbqasecXd8xyuOvbhv8Ag2Fy4HclMY+9KXUHUl3q6GJoTEjd9xyTV+213S52Uy/iISe+FDj6ef6Vb8DQtRGBfRITxiQ7T9RxiqY8OLEbCVHu7ZFoNFnSOqdZ0OZGtLx9iY/cy/HHgdhtP9qZD+1fWWnMwghjdictHkYz6A8Cqtz0dBON9lf27+oVwcfrQqbpLUoeQgdfUVdsemyG2AuKBzoKXr84SfrqWZ980MjMfPfmpY+t4h+aGUfY/wB6FJ0lqJHxwlfPkgcVetujZfzS+HjyzIOf1qDj09VxLjJqDCsPX1ouNyzf/H/WrWodf6Xf6NdWM1pdSrPEyYCAYPkc58jg1Ti0bTbIfvbu0TAzncrf7NR3V1oJVUkuJpDjvHGQB/aknT4CwIU8RpfLtpmELdCdewQWp0/WbhYWjX93cSZwwHkceY/Wl3W9TuerdSkdC0dihPgofMfzN7/0ofONPDeJBCGAPBc7h9cdvrUjNd3sYQx+BEGyUJIQ+4XuD71dNNix5TmUUT/iZ3yts2seP1n0X0jfWfVHR1nJKY5Z4VFvOyHkOoAJz7jB+tTydOy27ltPu2iP8pYqD9uP0ri3RvUNx0nqBkRnltpiPxEfA3f8yjsCP1ruenavb6nYpdWs3iROOCvcexHcGuni1FigZhZQTBz22vxqSwiuMcAGJGz9Rg1Fu1ZW40qPdjJJR1wfoxpkS6UnuCfIdsVsbhO3A2jk5pm5D2o/KU2/OKU8uqyAq+koyjkfC5BP3FQradQMSYoLW1Y9z4Qz92Lf0psku0BDHacnHyqnJeDOByw8l5o3J6KPyht+cBnQL+U77nWrgSHyjkbAH3H9KyrsurRRSFGZyR3wc4rKodYBxuH+Jbwb9Iu3EDIPUetUmSjs4AYjHFDJVG5hivNYslzLkSpRIxXlTEAio8VouJqaPGGHaoGhxVkis8qkNUiUTF7A1XktI3ySvNEXABrYAEcgVcPUKg+2iaFSqSOo8xnvV6DU7yzYeFMwA8s4FQuNr8cVo3PepIDdwDEHiH7fq9dvh6lDDLH/APljyP0q0I+lNWBzEbaRuzRN/wDzSdIAB2ofdRJEniRja5/iU4NUGnF2hI/SOXKTw3MdZuglmBbT9RhkPcJIcMaC3fTOs6fIRJaMQPNfi/pQVNTvrfwxFcyLn0NOekazqLJGjXchU9+3NQxzYxdgy3kb0qKrNJEcSxOremKkjm5yGIPvXWLRI76QR3MUcikcgoP8qCdSaDpcWTHZon/SSP70rHrVyNtqWbTHbuB4iQJN4wdre9U7rTbe4B3R4PtUtzGsMmIxtHzqOCaQsQWOK2geomUcciB7jpuJslCQaHTaNcwqUVAymniP4h8XNaOi5PAo8QiXGVhOby6KwJJgIPqvFVW010PwvIufI8100xocgqMfKqs1rATzEv2pgzGNXUMJz2PTLiQ7lkBx6ryKsDRtQkUBTGB9ae9MtoF1AYiT8p4IzT3/AIXYgcW0f2pWTVFD1NeLIzi5wwaDqG0jdGT2zk9vtXp0G7yFaWEE/wAJU13D/DrPn/y6faqUunWYuYV/DpgsrH54z/Wk/biQTUYWYTkqdP3OMNM4/wCiMCpounJA2Qblz7uQP0rsIsbUDPgJn5VRljQSFQoAz2ApQ1zPwJDuR6znkHT8wOREsZ9cc0Rh6bdiN+T+lOSxIOyipVUegoOZjM7ZYu2vTsUZBKj7Uf0+E6e4eEsnrhsZqasqniNdym8xmtLmW62pBMkrNwFbhvtTLBo8SRgzqkkmOeOM+1KHSSq3UEeQDtjcj2OK6E1drSZDkTcYwMWEHSWidtgx8qH3emxSoVZOD6cUaeq7gVqMIh3PR6tOxiuGVT5EZrKdSik9qykeBj9ozxG95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2294" name="AutoShape 2" descr="data:image/jpeg;base64,/9j/4AAQSkZJRgABAQAAAQABAAD/2wBDAAgGBgcGBQgHBwcJCQgKDBQNDAsLDBkSEw8UHRofHh0aHBwgJC4nICIsIxwcKDcpLDAxNDQ0Hyc5PTgyPC4zNDL/2wBDAQkJCQwLDBgNDRgyIRwhMjIyMjIyMjIyMjIyMjIyMjIyMjIyMjIyMjIyMjIyMjIyMjIyMjIyMjIyMjIyMjIyMjL/wAARCADcAT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2jNLTM0ua6jjuPpc00GlDenFIpDuf/wBdLn3H51G1RNRa4N2LVKPaqIdk+6x+lSLL5vyk4Pp2NDiJSRZ3gdWUfiKcGB6EH6HNU2WoiMfWjkuHPY0s0uazor3ZMIpJASRnBPzAevuKv5qWrFpj80oNMzS1JVx9LmmA0oNADs0uabmlzSGOpc0ymTTx28LSyttRRkmk9NSlduyJqXNc+ddnlb9zAqr/ALZJJ/Kr1lqXnyeVMgSQ9MHg1hGvTk7JnRPC1YR5mjSzS03OOay5tchVykCGYjjcDhfz71vZvYwSb2NaisdNXmJy9uu3/ZbmtOC4juE3IfqD1FJq243FolJxTaOtBOK5Jzvqy0rB0ppb0pCc0lck6reiLsFFFRSXCR8dW9BWEpxirydikr7EtFUmuZD0wo9uaj82T/no/wCdccsdTW12WqTNGiqAnlU/fJ/3uasRXCuQG+Vv0NaU8XTqO2zE4NFgMR9KeD3FR0oOK76dVx0Zm0SZ9qKbuFFdftPMjlXYzKXNMBp3Hc5+leocAMcfL+NKGpQisSSv6mgoo7fkaRVmIWpjGlYEDg5qItTSJbBjURYqdwPI5FOY01RvcKeh6/SrIZcfAYj3qrciU28ogKiYo3llugbHGfxqZmzz60zDPwoJqEtC29Tz+C+vGume73fb7dhvDgAnHTgdu35etelxSLPbpLGflkQMv0I4rJ1DQrW+jEszeVcRj5J06qPQ/wB4ex/Ck0edjDDZeYhWOMgODhmweynnAHFYVJxjK3foepUq/WKEWlZx/L/gGzHkLyc/TpUgNQMmQAMcVIOAATk00nscLfUkzS5pgNKDTsK48GlBpmaXNIdx+ax/EjlbGFQcK0wB/In+n6Vq5qrqNmt/ZtCTtbO5G9CKyrRcoNI6MNOMKsZS2MK0ZQBmp7iULh04ZeR9ayWaWzmaCcbZF6jOaSS7ypGa8e9tD6D2XM+Zao6DXb4rDFaxtgzLufHZfT8f6VUsoQQOKxDqImuVNy3zYCCQ8ADsD2xz1/OugsnAwDXtUasakLxPJq4edD3ZI1I7PKZxVd91pMJU7dR6j0rQiuFEeKzr2UHJqlrozBE1xqyr8sCb2wDluAM1XGoXbHJ8sj02/wD16p2wEgz6MV/r/WtSK13JnFeJUhVdWUb6Ih3TJba8Wc7WXZJ6ev0q1WTMhiYMvDA5BrTikE0SOOAwBqNb2e5UZEVxMV+ReG7n0qpQW3Esep5orwq1Z1ZXe3Q7Yx5UFFFFZFBRRRQBbtpSw2MeR+oqxWcjbHVvQ1o17GDqupCz3RzVI2YUUUV1EGWTgcdT0pVNRucbT7Y/X/69KG4r6ax5VywGoLVCGoLUrFcw8nLCqzHk1Ov949O1NEMYPOT9TTWgnqQcscAZPpVqKPyxk4LHr7e1KoCjCgAe1LQ3cErD8j0H5UFjjuabmipsUmVjBJeMGuQVg7QZ6/73/wBasXxfH9nt7W/QEJDJ5cuzgqrdG/BgB/wI+tdJmo7q2ivbWW2nXdFKpVh7f41nClGOu76nRTxEozjJaJGDoniCV5o7S8bzN/Ecw/TPrn1rpwaxdH8PWujx7Vdrhw5ZHlAynsPT/wCua2M1SVjTFVaVSfNSjbv2v5D80ZpmaXNOxzD80FtozTc00nL/AE4rjxld0Yabs1ow55akgLN7fSn7WHfP1p0QFTMo28VwU1OS5uZ3OmXKtLHlFzfPJfXLyH5zK2fbnpUTXfHWtnxR4Xuxey3+nJ5qSnfJCv3lbuQO4PXHWuOMj5IIII4II5Fck7pu59hhfZVqalB/LsXJ7obTk8YrsLG4dIIVkP7wRqH/AN7Az+ua4JJWjlSQYLIwYbhkflW7Yav57iN12S9sElW/PkH+dduXVIRm1J6vY5s1w85U04K6W52S3vy9arXF3uHWsgXox1pqz+fcRxZ4dgpx6V7XKlqz5zlsdBpxKwgt1di/+fyz+NbkVyFjxXPxy9+nsKsC4IFfNLGc03Puczd3ctXUoYmrOltvtPZXI/kf61jSTZrW0cEWJP8AeckfoP6VnGrz1Bx3GYKkqeo4oqe6j2t5gHB6+xqCvFq03Tm4s74u6uFFFFQUFFFFAAa0lztGfQVnxoZJAvbv9K0a9LARaUpGFV6pBRRRXoGRkZ4weR6Um0f3iPqKTJFKDX1FjyLjgvq35ClAA9z703Pbv6UuaQ7js5pc0zNLQFxwNLmm5rP1LW7DSl/0mb94RkRINzn8Ow9zgVE5xgrydka0qVSrLkpq78jTzUNze21km+5njhXtvYDP09a4W/8AGF/dErbBbSL1HzOfx7fgPxrNjtrq8fzm3sW6yysST+J5NeXXzSEPgXzZ9BQ4fnbmxEuVdlq/8vzOzufGGnxZECS3DeoXav5nn9KzZfGN4/8AqbeCIf7ZLn+lZsWlov8ArZC3svArQtrDd/qLXdj+ILn9TXlVc3m9n92n/BO+OAwNFfDfzf8AVvwIf+Eg1iY/LcsPaOJf8KFvtYY83V3z/tkVrppN0+N2xPq2f5ZqddFP8VwB9Ez/AFrklmFV/wDDj9rho/DCK+X/AADFW71b/n6uv+/x/wAalTUdXj6XEx/3sN/PNbI0eMdZmP4ClOjoekzZ91zSWOrL+mZuvQe8V9xnJ4g1KMfvBG/+/Hj+WK6aCYTRJKOkihvz5rIOkOB8s4P1XH9av2UcsMAik2nZ90qc8Vo8ZOrZT6HLWVFq9NJehppJipDLxVIORTvMrojiLKxxuBk+Lr+ay0KWSBisjssYcdVyeT+VeX16vq1kNU0ye0ZgpdflY9mHIP5gV5XLFJbzPDMhSWNtrKexqefn1Po8mcFTlFb3/AZSgsrBlO1lOVI7H1pKCcAk9KR7Bvlg+HUYVwHA9AQDj9as6eM3qH+6C36H+uK2bfQbX/hHLSadZluRApIiPLEjgEEHoP5Vq6JpFg+nSMkbl5Pkd5Dlh0IxwPY19NUquWGfdr8Wj4StOPNJR6Noy1fFO8z3pbyzmsZSko+XPyv2b/6/tUKK0rhI1LueiqMk18S+eL5WtThJAWkZUQZZjgD1NdZbQi3to4Qc7Fxn1Pes/S9LNsfOnwZSPlX+5/8AXrVr0MPScFeW7NYRtqxCAwwRkHqKpy27RnK5Zf1FXaKqtQjVVpG0ZOOxmUVoNEj/AHlBPrUf2WP0P51wSwE76NGqqop1JHC8h4GF9TVtYY06IM+/NSVrTwFneb+4l1ewyOJYhhe/U+tPoorvSUVZGYUUUUxGLmkd1RC7HCgZNGaRhuUgHBI6+lfUu9tDxkyjeyqiywK3MpBJAJwM5OcfU/gauWpjFsixMWRRtyRjpVaa0ilfy9qK2w4fABzgnP8A46PzqaydpLZS8XlsDtxt2/jiuWj7RVJJ2tv56/8ADHZiLOnCXWxapskqQxtJK6pGgyzMcAD1Jqve3sGnWr3N1II4k6n19gO59q831vxDc61NtbMVorZjhB/VvU/ypYrFRoLuzqyzK6uNldaQW7/ReZuaz4yklZoNLOyPobgj5m/3Qen1PP0rn7W0nvXLjOGOWlc5ye/PUmrGn6TuAluhgdRH/j/hXSWeny3ZCxKFjXguRwPYV8risfKbu3f8j66Cw+Bp8lBW7v8Arf8AIzbXT4IMEL5kn95hn8hW5b6RPNhpf3S+/LflWta2MFkMoMvjmRuv/wBaqV7rsMOY7cCaT+9n5R+PevMc5VGeViswtq2W4dOtbcbtgYjq0nP/ANamT61ZwfKHMrDtGM/r0rnnmvdTkwWeTH8I4Uf0q/b6IMA3Emf9lP8AGuzDZfWr/AtO/Q8OtmLb0/EWXxBMx/dQxoPVyW/wqIXeq3P3WmIP9xAo/MCrUt3pGlHDyRJIP4VG9/6kVnz+MY8kW1o7f7UrY/QZ/nXu4fh2cleb+5fqzz6mNl1kWRZapJyzS/8AA5v/AK9PGl35/jX8ZDWM/irUHPDQRD/ZTP8AMmo/+Eivm63rD6IP6Cu5cP0Y7yf3r/IiNWc9Yxb+R0AsNUT7krfRZiKeH1mDBxIw+gf/AOvWCniG7HW8k/FR/hVuHxLOMZuUb/ejA/pUTyGj9mX4/wDANlKvH7Ml8mb9rqiPiO5HkTejAgH8+n41obqwodeWddksUMq9wrf0OatI9nIMQTTWjegbC/l0rirZLWjrB3Omnj+X3Zr9DSznOOfWuR16yj1K4aUp5RUbVkC88f3h3/pW2w1KyLSCQ3MRHrkfXH+FHmW9+2QfLmboGPDV5U4zw8rSWvmepgsdGNTm2Zwh0LU+sdo86dnh+cH+o/ECtHQPDy3OqrHqMiR+Wcm2Jyzkdj2A9R1rfC3GnXHmwfK38UZ6MP61oaUljc3VxexRgTl/nDclcgH+eea9DBxpVmnHfqmepi8xrRpSttbdb38/81+Bt8EYwMUlq3lxrgcc5AozTIeIx9T/ADr3nFPQ+TTsi+VV1IIDKR3HWsdNPuYtfadbny7ZlykCcLwFByOnUk+vStGKXHynp/KnTggLIvJjOcDuO4rzq1FJq/Q3TU1ckK45FNp6srqGU5B5BoK5rnnS6xNkxlFBGKKwatuMKKKKQBnFFZOq6hHBKls7yRkjfvA468DPX8vaorfVFuZoYUfMqhv3hb5Tx/8AqrR0pKKk+o0rrQ26UDNEanYu/G7HOOlPq4UXvIm4m0UUtFbezj2Fc56lzTaM17x4w6o7m5htLaS4uJBHFEu52PYf57d+lPrzXxb4g/tS8NlbPmygbqDxK4/i+g5A/E9xXLiq6oQv16Hp5Xl88dW5FpFbvy/zZV1zXp9cvPMbcltGT5MOeg9T/tH/AOtV7S9LEIW4uFzL1VD/AAfX3qroenbgt5MvHWJT/wChf4fnXYaXpxvJPMkB8hTz/tH0r43G4pybV/U+3rVKeHp+ypaRQ7TdMN2RLLlYO3q//wBat6WWCyttzlY4kGAAP0ApLieGytjLIdsaDGB+gFcjd3txqd0CQcZxHGD0/wDr+9efThKq/I+XxuO5fXoixf6tPfsY03JCTgIOrfX/AAqaz0jID3PA/wCeY6/jVmw09LUb3w0xHXsv0/xrB1vxXgta6Y/Th7gfyX/H8vWvsctyNaSrLXt/mfN1sS5O7Zt6hrVhoyeUcNKB8sEfX8fSuUv/ABHqF/lfM+zwn/lnEcZHuep/l7Vh7iWLEkknJJOSa39G8L3mqBJ5iba0PIdh8zj/AGR6e549M19LalQVlqzWjg51I+0qvlj+LMhGJYKiksxwAOST9K3rHwtq14A0ka2sZ7zHB/75HP54rs9N0ix0pALSAK+MGVuXb6n+gwPatCsJ15yOqMqFHSjD5vVnNWvgmzQA3N1PM3cJhB/U/rWpD4b0eHGLFGPq7M2fzOK06WsG2+oSxFWW8ioujaYo40+1/wC/K/4UHRNLYHOn23PpGB/KrvanCpEqs+7MeXwtpMo+WGSI+sch/wDZs1VfwzdwDNlf7h/zznH9Rn+QroxTxQpNbM09tNq0tV56nIC8v9JcC7geAE/fX5o2/pV9ZLPUlySsMzfxryjH3/z+NdDtDKysAVYYIIyD9aw7zw4mTNpziCXqYz/q2/w/lUVY060eWqrkezg/g91/h/wCMzSW7C31BMp/BKOce+e9Qz281pOt1asu/HDAfLIPQ4pLe+eNjYajAwx1jbqvup7j6fhVgq1goIPn2EnQjnb/AJ/zg189jMtnhn7Wk9O/+Z14bGSpP2dVaf196LtjfyXkZZIog68OrTHIP/fNWElnRmRoUPJYbJMnn6gd6xpopLWVLy0YNkcHs49D/n9a2La5iv7dZUJBzyM8o3pXoYHFKtHlbtJF4qhGH7yCvF+un4ky3KFgjho3PADjGT7Hofzq1HLt+VuR/KqZII8udVIbjOPlb/CliEkbmM5dMZVjyR7H+h//AFnuavpI49tUW1P2c548luQf7v8A9b+VWapKxX6ehpUYxf6vOz/nmT/I/wBK5Z0ZR21RpGoupcpMD0pEdZEDocqehp1YNJ7mo3aKNop1FL2cew7jSo9K5u905tPNvKN9wXcrKSCS2SMcdu/4mumppZR1NXThHmT5b2E5NLexBZWptYypctk5A7CrBbHSoy5PTgUA10QpdZGc6nMx+40U3iitrGd2c9mnZplNllSCF5ZW2xopZ2PYAZJrtemrPPSbdkc74z1z+ztOFnA5F1dAjI6pH0Y/j0H4+lcJpNj9uughGIUG6Qj09Px/lmotV1KTV9VnvZM/vDhE/uoPuj8v1JrqNLshYWKxsP3h+aQ+/wD9bpXyeZYtybkvkfo+Cwqy/CKmvie/r/wNjVsrRru4SBBtXqSBwq11qJFbQBVwkaL37Cqek2X2W0DOMSyfM3sOwrP8R6htUWMbcnmU+3YV85Z1Z8qPDx+KUU30X4szdU1FtRuflyIVOI19ff6mtLTbH7Km9xmZhz/sj0qjpFpub7S44Bwg9/Wq/inWjY24srd8XEy/MwPKJ/ief19q+1yTLUkqslr0/wAz5CvWcm2yh4m8Qmdn0+ykxCPlmkU/fP8AdHt6+v8APmAcUwcdK7Twf4eDiPVbxAR1to2/9DP9Pz9K+nqTVKPLE68FhYqP1mvt0Xf+v+CT+G/CioEvdUiDORujt3HC+7jufbt356dl702nCuBtvVlVa0qsuaQ4U6mCnjpSM0KKcKaKUVJQ8UopBSjrSYxwpwpopwqSkPFLTRTqRRXv9Ot9Sh8udeRyjr95D6g1gI9zo9z9lu1EkMnRv4ZB/Rvb/wCtXVCorq0hvbdoJ03I35g+o96FK2j2L0kuWX/Df12MIhbIB0Jl0+X8ShqJ/M0y5+0w5eJx84HRl9frQol0i6NpdDzbeQcHHDj/AOKFTKot3Fs7b7WXmGQ9vavDxuElhpqvR2/rQ6cLiHTl7KrrF/1/XY1Y5I54g6EPG4yPcUfNH93LJ/d7j6f4f/qrGtZm0y7NvLxbSNxnojf4GtzNerhcRHEU1JGWJoOhO28Xt/XcVWDKCpyD0NOqBv3ZLj7p+8P61Nmug5/QarGKYbSQsnUD16/yz+XvVgTv6g/hVaXJQY7Mp/UVJWagrtNDUmtifz29Fo89j6Coc0uaPZw7Fc8u5J5jHqTQDUeadmqsugrj80tR5pwNKwXHZopuaKLDuc+WCgljgDkk9qyb6X+0IJLZot1u4wynqw96XfIYvJ3kx+h6j2z6dKcBxivl8fm9XEpRp3iuvr69iKVJwfNfVHMy+G7WK+hurZCio3zQZJBP8JGffHH0rXigEZVmw7qc4/hH+NaBTc3bBGCcc4qVRtGBwPQV5c5zmlzPY9WeYYmdJU3Lbr1/rz3JIdXxDK1wBujQuCv8WO31rmE82/vcscyStlj6eta90ioZeAA0Lnn/AHTUGi2/yPcEZ3fKv07/AOfau3KsIq9VQ+/0R42LrTslJ7F+eeHTdPkmfiKFM4HU+g+pPH415ldXUt5dS3U5zJK25vb0A9gOK6XxlqGXh05G4H72X69FH8z+Vci0ic/MOOTzX6RSh7OnzJHHhMO8TXUOm79P60Nvw3o51nVBG4P2aIb5z6jsv1P8s+leqKoVQqgAAYAAwAKxvDGljSNFhjlXbcz/AL2XPXcei/gMDHrn1q9f6lb6aE8/eWfOFRcnjvzivNr4iELzm7JHp4utzz5V8KLlKKpLqtm1kbvzgIgdpyDkN6Y9adY6lbagrGBm3J95WGCM9KyjiqMpKMZK721OUuinDpTRThWw0OFLTRTqllDhTu9NFLQxjhTxTBThUlIeKcKYKcKkoeOlPFMFOFSykQ3tnFf2zQSjg8qw6qexFc5FuiaXTL7gZ+V/Q9mHsa6sVm6zp32y3EsS/wCkRcr/ALQ7rQrNOEtmU4865fu/rszKZDdQSW1x/wAfEPDf7Q7H/P8AWrGlXbSRtbTH9/Dx/vL2P8v0qmlw0sMd1Gcz24+b/bT3+nT8c0l3mKSK/tuQvzAeq9wf5fjXhe9gMVyv4WduHl9apOhP4lt6/wBaM380yPKZTsPun2/z/SkilSeJJYzlGGQafX0Ks1dHmNOLcWOBpc1Su7vycImC5GSfQf41QN1PnPnP+deVic2pUJ8iV2ty4021c3c1n3980beTCcMPvN6e1FtqBdHEuNyKWz03AVlMxYkscsTkn1rjzDM1OlFUHbm37ryLjCz1LEd/cROD5hYd1fkGtq2uEuYRIn0IPY+lc0TV3SrgRTujsFjZcknsR/8AWzXJluOnTqqE3eL79ByV0b2aXNYd1rDsStt8q/3yOT9B2rPa7uS2ftE2f9816VbOaMJWguYjlOtork/t93/z8Sf99UVn/blP+RhyjIY2dlUR7mb7oZto6Ek5wfT9aUptfacqxzhWB5x1AOMHvVqwkTz5eFzKWfPQjG3K+4GRj2pt7cRTvCscyPjcwVSDggdT+BP44r5j2j9p7O2n9f1Y9NYem6d99L3IBThTRT0RnOFVmPXCjNWjiRHJAZXyWAG3GCM0xrNsDZJkjoDVkU8UnFPcXImYktnb3U26e3jecDCOy5YHsCe/pz07VXO102sAy+hGRWhcSBJJZgeh+X3bt/j+FZgNdFOrUlFczbtt6eRxTST0C9WS7czO7SSYx8xzxUEay3JVWkYpGMDcSdo9BVkGpTC0UhjIQSn5jH5i7x9VzkVXs3N833kxpSm24q/ciFrHs25fGc43d/XFOtZ5NIne4jRZQ0Zj+bIxkg8/l+tOgltrhpI4rkNKil9uwhWAGTtbvgAnoPaklwYXB6bTV2dNqcdGtmaVsPUovlqRcXvqaeneIpbm8jt7iGMCRtqtHkYPbIJNdEOlcPpcn2WYXAt/MkH3Gd9oX3xg5NPUXcVybmK7bzs53Nnn616mEzapTpr2nvNv7l+v9amUW7HbinCuHOs6guo+c8zL8wzFn5Nvpj+vWt2DxLbXF8lusMoRztWQ45Pbj3r0KOb4eo2pPl1tr1KUk9Dcp3aqL36R3iQHBR494cHvzx+QqwLqExxuHGJCqj6t0rrjjKEm0pbGlmWBThVOLULaVo1WUZkYqgPcikXUrdlU7xgxmVjn7qg4/PPFT9cob8y/r/hxpF8U4VVa8hRow0igSA7Tnjpn/Gkm1CCAxrvV3kcIqqR37n2oliaKTbktCi6OtPFZX9tWohWUMMNIEGTjgnG76cE/hUs+q2qFo450aYA4A5GQCcfpj8ayeOw9r8yKRpCnCso63Z5iCSqS7qGB42gg80xtftHtZjHMElCsYwwzk8gf/qqHj8OvtoZR1SA6dqYuI1HlTknb23fxD8RUcIVWltM7kI82Enup7fl+oNWtQ1SxvrCSF3KyookUY/i44Hvzj86zBM0jwJGMSRDd5g5AHU/5/wBquHMsXhq1JJSvJf1YtT5KiqR36/1/Wxb0mUwzS2THgfPH9O4/r+dawasZ23OWAC/SmHFc9HOZUqahy3t5/wDANcUo1ajnHS5Pegi7kz3wf0FViaVi2cNnI7GmE15FWfPOUu7bI2QE1HLLHDE8s0iRRINzu7YVR6k04msjXWhltorJvnnnkV407Hy2ViW/2e348CqoU/aVFA2w9L21WMO/5dSy+r6eLcTi8ikjPA8rLsT6BQC2fwqaG4gu7aO4tplmgkGUdQRnBIIIOCCCDxVuHQrN9F/tGSdVuGiOCXXHXKgnGemOPesLSZ1WWfTygEsQNyXXo4dz19CCcY9K9LF5dGjS5o6nXWwlL2UpUrtxevoahNNJoJppNeMeULmim5ooFcmBVk2OiOoO4B1zg+oqTzHZSC5IPX3qIZyAAWYnAA7mmrPE0nlrLEzY3bVfdkdzkZX9e356JTa02OiFOrUj7qbS+5EGr3lxY2KS2scbyvcRw7pQSkYbPzMAQeoA696rS6PqOswfaLpZHt4ULJ9nLRLuydzfeJLdAOTjB9as6xFcT6Jdx2kTTTMgHlJ9503DeF9Tt3f05p1n4puNH08Qy2klpbybgk11GYdrnoDu6HqRkAHHBr2sthSdNSklc9bAp+xUqUVz3+YmmakJfIsrp3F95XVx/rto+ZgRwTgbiODyeK0nV3G1SFB6t3/CsTRYYtQlj1hpHldHmWA9EAJZCw7kkDGScdeK3lrzsbGmqrUPmceOhTjWcYfP18vIybq0IcCRm6fKVxgfh/8AXqhIhhlaNiCRjkdwRkfoRW1etvlSNeSB+prEuZFkupGUgrwAR3wAM/jjNc9NuV0+h4taKi9B0RfzY/LXc+4bVxnJz0rY0fRtOv4bqa5tvPMly7LKzH5l4PGDzg5BPf3rHtpUimDuCyFWRtp+YBlKkj3Gas6dqd7p0McMEz3VvBki3MKqWQ5zhgScjOcfXtXpYKVOEr1NUeplNVRhKManLOTSS2v8+99NWkaHiGyWy8rUre3gWGFGhlSPEbEP8oIwMHAJH41mzRhPLwd0csaSoSMEqwyMjseabd3MmqPJeXdu6xM6i3t5ZHKgAHc2ARnnbzjHUUEzXLPKQz7QNzAYCjoBxwOnAp4ucKlR+zW/9fjoPNZw92k9akd30tvbd3s2/wAhQaUGkKmJJHktr2QRjdJ5EO7yl9WJI5749OeBQ2FYgMGXqrAY3DqD+IwazqYatSpxqzjZS2PIKt8BmNu/IqCCYwTpMoyyHK+x7Gn3b7pQv90VBXnTfv3RjJ+9dG/ZXK3qzZ3K/GVJzjrjFWBbgSBgxwDuxn2o8PvaLBIYo3WTIEjOc59MH0/CtkqjjJVT+FNUVLVM9bD4b2tNS5lcxltEG3kggdR6+tAtht6jcVC5x+dajQRn+HH04qF7Yj7hz7GodCS2Kng6kdlcofZF3N83ykcD0/GhLREcNnOO2KsspU4YYNJWXLY5nGzs0Qi3RWRuu39TTRaIAckkmrFFFkKyIvITzC/fJpDaxlAuDx3zU1NdxGhdugoSuFkQ3CwopdwSWPbrUtncRzJNtBV8rnPpz/gKz7q5WaMAKQQ35iorO6W2usucRuNrH09D+f6ZrphTSWu5CqJTXY3CasQosEBvpZAsce49M9Bkk/Sqp4OD1qa0uBBL87uIyCCBzg44OKlfidsWuZc2wmi61ba+zsbZj5GA5l5ypyeMH0XPTvVdypYlAQuTtB9KsWstnpjn7DZRoOzD5dx55PUnqcc1UPQnjAGSScAVUnpZd/Xouv39zXFSpTq/uFZATVO90+2vmgeYOJYCTHLE5RlzjIz3Bx0Naf2aZ4dwQFc4CBMPgcZySM5x044P51nGP7wwxUhhhgwxkHBI7joT1pU6jjLmpvVEuFWg+eLt6GG1jqvmPZqgOnyS7jdG6GVjJyQUzuLgEqD34NaVta29mjrbwpFvOXI5Zz2yxyT+JqbNNJrevjKlZJP/AIceIx1WtFRlovLr5sCaYTQTSVxnEFFFFAFhSAyls7QwyQM4GeePpWZDp00VwjmVFRclnhk2FfQDcM88AYBrTFOOOpA471rGaW6PQwmOnhouMVuSfeZi2MsxYgDgZOajnmihiKyqGVxjyyoYMPcHjH1pwLAkMAGxnHtVCb95qcgborFQPZeKXM0+bqcU6jXvLdlyK/hIAZHiUDCkp8oHpx0H4UtzcSZENsQXIyz9lH/16jFWrLTmmR2iMaAtgBs/MfT/AD60JuT8wXPLQz/JuQQskpkSQ7G5JK54yM/WqlvYyNHkRhm7kn5R7D1+v/6ztS2syw5mhdI34ywxQoAAAGABgAVXNKK5SHRTZhyxHEisgWRBkYAGcdQce2Tn2qurYIIOCOQa1dRUGdcfeMTL065BH9azfICnDSMD6bP/AK9XCS5dWctSFpWQjOzsWdmdj1Zjk1paNFaXepWMN7AJ4VkkHlMu5S7KNrEd8bGHtnPY1mOjRYJIKt0YdDV3Tbw2c8NzDJClxA7nbOG2SIygEZUEgjbkcfxGvTyufs8UpOVtHr6p9f1Jg7S1O2t4ILWNrW2tY4YGLAxQrgHPU1yGoWcVhqk9jFcfaIYbVXDsF3xMCAEYqADkevNakPiS6kil2act5KchPs42BCf7wY5K/wC19cgVze028cdtvDCJVU7D8u8KAxH455r2cdiKUcM5O0ubRap66+930/U0lJWAxRnOUFPjtrRsLKJFGfvo3P4gg/pTAacDXylovoQrdjoLaCG2gWOBQE65znPuTU6uVPBrP0xy1sQeitgflV0GsXoz0qctE46FgSBvY0tV809Xxwa0VTud9LE9Jj2AYYIyKrvCRyvI9KnyKQmiUVLc3qUIVVqVKKmdA3Tr61EQQcGueUWjyq2GnS327iVWvmXyCpcBuoGetWawp2YSvv8Av55qqUbu5yVJWQx2qu7U52qAks2ACSeAB3rrjG5yNl6y1KeErCE85M4VP4h9D/8ArrbRiyBmQox/hYgkflVeys0s4sYBlI+dv6D2p9xcwWsJmuJo4YgQpeRsDJ6VnN88uWKuzvoUqmkd32JSaFOSEyRllII7EEEGoLa6gvrSO6tZDJBJna20r0JBBB6Hg08nismnB2ZtJTpTs9JI04NSieJCzZlI/eLGhJQ98gZI5rMkLZG5WXOWw/B6nkj1Iwfx+lRSXquQJJi2PXJpBIrjKsDWUacIX5eppWxUakeWKt8xxNNJqFnlmkMcCliOpAprLcW7AzKwB9eR+dUcbkTUVG8h3bEUs/oBnFQ+bIj4fOfQjFITkkWqKj89KKB3Xcs+YoHenglfmbhuy/3fc+9Rhtv3QFPqOtLTV+pSv1H53KASVI+6w7f/AFqguIpEkF1ww4D4P4Zx/nmm3ErK6wxnDnG5vTPQD8OaWONE5Cjd/ePU1Wi3JfvOyJ4ihdC+THkFsenfFTa++qBLX+w0UxM5P7teehxkEYxxyT3xVcVcjvZ47byFKhecNt+YZ64NOLXX+vX+tzswtf2FTncU/Uu3RlGlQbj95x5nHJbb7cetURTkMlwHaa42xQoXeSZztRR1NUG120hR5LK3/tcqC0gjLxrEg6s2VyCewx0BNduEy3EYuyox02vsv+AZVaseZyloaAptxEk1u6uOgJB9DUzhWVJ4o5Ft5lV4ywPRgDjPtnH4Vn6hcMsbRKjAEcuwIU+2cf5/WuSpTlTm6ct1oKUko3ZjzMBbAHqzhgPYA5/mPyNVwaJ1mD75R16Efd+g/wAKbGrvu2gYUZYlgoAzjknjqRXTCDsorU8x3lKyRICD1GacDTHUJtKyxyqwOGjzjIOCOQOf85oDUTg4uzVmEouMnGSs0Sg1JEjzSBIwWY9qjieMHMiM49A+3+hrXs7y2OIo08onoD0J+v8AjWMro0pxUnZst20It4RGDk9SfU1Lmmg0uaxPQVkrIdShhyMjI689KqX94tjZSXDsEC9GPQH1/IGqeizJKXZH3pKiy7gfvDPXP/Aq0ULx5jtp4SU6Eq/RGwDilzmpGhLFmiU7Au7nrioQc0neOjM6NeVPToKTTG5pWppNK56kZRqRutUNIxVe4tIrnlwQ395etWKbn8qzas7o8zFYGy5obdjm7+JLe4MUbs5A+YkYwaXTFDanAD2Jb8QpI/UCl1OJor+QsDtkO5T61Dau0d3CyIXYOPkH8XqK7oP3U7nhbT+Z0pNU9SsYtU0+WzmaREkKndHjIwQe49qtsMHHOOoz6UwmuSMnCV1uepTqypzU4OzWqM/R9Jh0Sye3hcyNK4eWQrtLYyFGMnoGP5mpbuQgCMdxk1ZNUrsfvFbsRiipUc3zMjFV6leUqlR3b3L1jYRGBZZVDs4yAegFSzafEw3Q/upOxHQ/UVPbMGtISP7g/lTiamw1CPLYjt4VtoFjXrjLH1NNuF82B4+ORxn17Ui3MUz+XbyJPITtCRuCSfTrx36+lIzTRXBt7mHypdu9cOHV1zjII9D1+orRUpuLnbRGjpSUXpohIYkgTavU9W7mq9+oeDfjlD19ulWCahmXzIim7Gcc4rMxkly2RlYPpRV37Gv99vyoqTn9nIkzS5pmaXNBqV5zsvSx6HDD6Ef5/KrK0jKkiBXXIHQg4I/GoZUMEJeORvvAbSPUH/CqeruiNY3ZbFPFRjpUgoRqhZgp06/81WeAWztKq9SoGePfOOe1SaRqunf2DBFJdWzyR2g82MYHAXlcHvzg/XPenQTSQSb422tyOmcj0xTZIbS7RYryyhnhU7ljx5YQ/wCztxj39a+hyrNKGGo+xqp6u91007EVKbk7og0K3Flb3lwqrHDqKpLDaoSViU/MCSQOcEDj0q+ACCCAQeCD3ps8pbLqqRqoAVQPlVRgYA9hWTLrI2lV2xtyCTkkfhivOzDFTxteVXpsvToWnClFJkE0aCaeEf6rLA+wHf8ADr+FZkZj2TJKWVZI9oKqGwdynoSM9D9M57VLLcgoUjz833mPU+1V6nDuVKz6o4vauE1OG61JV2W1s0MUokErBnO0jaB90YPGeuSM9uaaGpoVirMAdq4yfTNJW1arKtLnluFevUr1HUqbslDU9NzuqJ94kAfWoUDO4VAWY9ABk1uafYG3/ey483HA/u//AF65ptRQqcHN6Glnk0ZpmaUGuQ9K5DqVqt/G2n3EDNbOvLg4Ib1H+elVILM6V5caMEjaMxRkITtAA5IPpj1NaYZsY3ED0BojjHnvIC290C9eOOen4VvCp9k9Whjko+yatH+v6Znz62oZeFDP8oaZwCx+g7/jVmxnnnSR5WBXICgKB9f6daz5NC07VLmO9khkRoD8qngDkdB9fr0rYVVRAqDCgYA9Kc5Q5bx6l414alD2dOPvPfyH0xhjntTs0tYHnUazpyutiEmkJpXG0+1MJqWz2YSU1zIa8ccyeXKgdfRh0ohtLe3JMUSqT36n8zQTTkfnBqbu1jzMZgl/FgvUlJDKFYZA6diPoaiMK9nP4r/9epKKOZnm3GpDHkBieeNxONvvWc5WUmMAu3ogzinahcEt5Kngfe9/ar9vAttCEAG4jLH1NUtUJe87EViJ4ojFKhCjlSSPyp93GbmzngD7DLGyBh2JGM1KWqKQK6MjZ2sMHHpVLQ2g+S1uh0OnNHqMFvIUEKNEGRFxhR0+X2I6HuCKZqmn2shzNMYVjBxOH2+WDgnOflP3R1FYcGoahBaQwH7LK0KhBIVYGQDgZAOFOOMjP0pL/UBqDW6i2miETF3aYqcnGAFwT65zx0r3542hKm9U/XqdrlFNyUlZf11/ruVLWaSWzikmGJGX5uMZ98ds9aeWpC1MJr59u7PPnJOTaVh26imUVJNx+nWr3zSgyldgGMAck9K000IGV0a8IK4x8o55I/pWFBdS26yLGwAkGGBUHP51PHq17FnZNgYAxtHbp2r34QoJe9EvQ0/7IjxITdsAhPUDoApP86V9BD28pa6k+VzgLFn7rMvb6VljVbwDHmrj3jU9gPT0A/KmjVL0ZInboQeBzkkn9SapRw/8gWRAly5GN/IrUTTdTaNJAg2OBtO9ec9O/vWJKgTaRn5hnHpVpLq4jjQCd8DG0Z6Y5GPzNZxpUk/eiSn0NA6Tq7OP3QDgZALLkenfvjFRhL1VkLjZ5b+W2WX73oPXrVUXt1nPnyZwBnPbOf5809tRvHBDXMjA4yCcjjpVOFB/Z/IpaF2bTtTeJkwv3yjrvXIwu4/pWfdeG9SR/MaNGMhZjhwMEFsjnvwTxUn9qX24n7TJknJOe+MfypTqd8/BupevUN06/wCJq4qhHaP5EzgpbmYdKuw9whhANucSZYcH068ng9KsDw5qZJH2XBABOXUdc+/+yfyqKXVL9mdTdykMCp+bqCSf6n86dDql+8oVryb5htJ3dgD/AIn8605KXYw5Ydh0NvPYzTwyrscEIynB6f8A66abaBjkxjPtwKnllknkMkrFnbqx6mmiuZxje6RuoRtaw6NvJXEYVB7Ac0/7RL/f/SoqWpdOHZFqyJftEv8Af/Sl+0S/3/0qGij2cOyGTfaJf7/6UouplIIcgjkHFQ0Uezh2QE/2qYjG/AznAAo+0zf3/wBKgpRR7OD6Ibbbuyb7TN/fP5Cl+0zf3z+QqGij2cOyAmNzKRgv+gqIzyg/e/SkpG5BpOlDsjajVlB2T0Dz5f75/KkM8n96mUlT7KH8q+47ueXcsLdSngv+lO+0S/3/ANKq1IpyoJo9lD+VfcefXpKPvIrTSP57sTznNbUMF3cWouY5FKEMfcYrIuVGA/fpSQ3txCnlpKwQgrt9j1q406a3ic0fdZtT2V7DcwwGVGaZtilegIOCDx61KdG1A5xJEcEAc/ezjnp/tCs06leSfeuZD07+hyP1pDqN4d2bmX5iGPzdSOn8hWnJQ/lNC5Np11Csxa4h/dKrYz1Bxgjj3705tIvgsh82MhCoyMnOQD6e4qhJqF3Ijo87ssh+YHnPGKb/AGjeDcBcyANjOG64HH8hRyUP5SdDSk0HUVMoWSNymOFJy3GeOKoX1tcafcCGV1LbQ2V6YNNbUr19+66lO/Ab5uuKhmnluHDSyM7BQoLHPAqZU6NvdiGgnmv/AHqKZRWfs4dkKx//2Q=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19446" y="580526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r>
              <a:rPr lang="zh-CN" altLang="en-US" sz="2400" kern="0" dirty="0" smtClean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325" y="33401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09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Calibri" pitchFamily="34" charset="0"/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774826"/>
            <a:ext cx="7704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>
                <a:latin typeface="Calibri" pitchFamily="34" charset="0"/>
              </a:rPr>
              <a:t>4</a:t>
            </a:r>
            <a:r>
              <a:rPr lang="zh-CN" altLang="en-US" sz="3600">
                <a:latin typeface="Calibri" pitchFamily="34" charset="0"/>
              </a:rPr>
              <a:t>、</a:t>
            </a:r>
            <a:r>
              <a:rPr lang="zh-CN" altLang="zh-CN" sz="3600">
                <a:latin typeface="Calibri" pitchFamily="34" charset="0"/>
              </a:rPr>
              <a:t>为什么大家一起玩时最快乐？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68514" y="2492376"/>
            <a:ext cx="7705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>
                <a:latin typeface="Calibri" pitchFamily="34" charset="0"/>
              </a:rPr>
              <a:t>         </a:t>
            </a:r>
            <a:r>
              <a:rPr lang="zh-CN" altLang="zh-CN" sz="3600">
                <a:solidFill>
                  <a:srgbClr val="FF0000"/>
                </a:solidFill>
                <a:latin typeface="Calibri" pitchFamily="34" charset="0"/>
              </a:rPr>
              <a:t>人多可以做更多的游戏</a:t>
            </a:r>
            <a:r>
              <a:rPr lang="zh-CN" altLang="en-US" sz="3600">
                <a:solidFill>
                  <a:srgbClr val="FF0000"/>
                </a:solidFill>
                <a:latin typeface="Calibri" pitchFamily="34" charset="0"/>
              </a:rPr>
              <a:t>。 </a:t>
            </a:r>
          </a:p>
        </p:txBody>
      </p:sp>
      <p:pic>
        <p:nvPicPr>
          <p:cNvPr id="21512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4941889"/>
            <a:ext cx="925512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500" y="3846514"/>
            <a:ext cx="3181350" cy="254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3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000000"/>
                </a:solidFill>
                <a:latin typeface="Calibri" pitchFamily="34" charset="0"/>
              </a:rPr>
              <a:t>三、教师总结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484314"/>
            <a:ext cx="77041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latin typeface="Calibri" pitchFamily="34" charset="0"/>
              </a:rPr>
              <a:t>         </a:t>
            </a:r>
            <a:r>
              <a:rPr lang="zh-CN" altLang="zh-CN" sz="3600" dirty="0">
                <a:latin typeface="Calibri" pitchFamily="34" charset="0"/>
              </a:rPr>
              <a:t>独处一人是一种快乐，与他人相处也是一种快乐。你想天天快乐，可以每天做一会儿自己喜欢的事情。只要有了好心情，怎么都快乐！</a:t>
            </a:r>
          </a:p>
        </p:txBody>
      </p:sp>
      <p:pic>
        <p:nvPicPr>
          <p:cNvPr id="22535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551" y="1177926"/>
            <a:ext cx="925513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3538" y="3749676"/>
            <a:ext cx="4297362" cy="291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图解结构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左大括号 11"/>
          <p:cNvSpPr/>
          <p:nvPr/>
        </p:nvSpPr>
        <p:spPr>
          <a:xfrm>
            <a:off x="3179763" y="2063750"/>
            <a:ext cx="207962" cy="30670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8" name="TextBox 12"/>
          <p:cNvSpPr txBox="1">
            <a:spLocks noChangeArrowheads="1"/>
          </p:cNvSpPr>
          <p:nvPr/>
        </p:nvSpPr>
        <p:spPr bwMode="auto">
          <a:xfrm>
            <a:off x="3541713" y="2073276"/>
            <a:ext cx="3670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latin typeface="Calibri" pitchFamily="34" charset="0"/>
              </a:rPr>
              <a:t>一个人，挺快乐　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23559" name="TextBox 13"/>
          <p:cNvSpPr txBox="1">
            <a:spLocks noChangeArrowheads="1"/>
          </p:cNvSpPr>
          <p:nvPr/>
        </p:nvSpPr>
        <p:spPr bwMode="auto">
          <a:xfrm>
            <a:off x="3543301" y="3433763"/>
            <a:ext cx="3668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latin typeface="Calibri" pitchFamily="34" charset="0"/>
              </a:rPr>
              <a:t>三个人，很快乐　</a:t>
            </a:r>
          </a:p>
        </p:txBody>
      </p:sp>
      <p:sp>
        <p:nvSpPr>
          <p:cNvPr id="19" name="右大括号 18"/>
          <p:cNvSpPr/>
          <p:nvPr/>
        </p:nvSpPr>
        <p:spPr>
          <a:xfrm>
            <a:off x="7067550" y="2181226"/>
            <a:ext cx="287338" cy="29495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561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2938" y="979489"/>
            <a:ext cx="925512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TextBox 6"/>
          <p:cNvSpPr txBox="1">
            <a:spLocks noChangeArrowheads="1"/>
          </p:cNvSpPr>
          <p:nvPr/>
        </p:nvSpPr>
        <p:spPr bwMode="auto">
          <a:xfrm>
            <a:off x="7442200" y="2955925"/>
            <a:ext cx="255428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latin typeface="Calibri" pitchFamily="34" charset="0"/>
              </a:rPr>
              <a:t>游戏快乐</a:t>
            </a:r>
          </a:p>
          <a:p>
            <a:pPr eaLnBrk="1" hangingPunct="1"/>
            <a:r>
              <a:rPr lang="zh-CN" altLang="zh-CN" sz="3600" dirty="0">
                <a:latin typeface="Calibri" pitchFamily="34" charset="0"/>
              </a:rPr>
              <a:t>学习也快乐</a:t>
            </a:r>
            <a:r>
              <a:rPr lang="en-US" altLang="zh-CN" sz="3600" dirty="0">
                <a:latin typeface="Calibri" pitchFamily="34" charset="0"/>
              </a:rPr>
              <a:t> </a:t>
            </a:r>
            <a:endParaRPr lang="zh-CN" altLang="zh-CN" sz="3600" dirty="0">
              <a:latin typeface="Calibri" pitchFamily="34" charset="0"/>
            </a:endParaRPr>
          </a:p>
        </p:txBody>
      </p:sp>
      <p:sp>
        <p:nvSpPr>
          <p:cNvPr id="23563" name="AutoShape 2" descr="http://img3.imgtn.bdimg.com/it/u=1975557465,4109851318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3564" name="TextBox 14"/>
          <p:cNvSpPr txBox="1">
            <a:spLocks noChangeArrowheads="1"/>
          </p:cNvSpPr>
          <p:nvPr/>
        </p:nvSpPr>
        <p:spPr bwMode="auto">
          <a:xfrm>
            <a:off x="3543301" y="2673351"/>
            <a:ext cx="3668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latin typeface="Calibri" pitchFamily="34" charset="0"/>
              </a:rPr>
              <a:t>两个人，真快乐　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23565" name="TextBox 4"/>
          <p:cNvSpPr txBox="1">
            <a:spLocks noChangeArrowheads="1"/>
          </p:cNvSpPr>
          <p:nvPr/>
        </p:nvSpPr>
        <p:spPr bwMode="auto">
          <a:xfrm>
            <a:off x="2531586" y="2492376"/>
            <a:ext cx="73866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latin typeface="Calibri" pitchFamily="34" charset="0"/>
              </a:rPr>
              <a:t>怎么都快乐</a:t>
            </a:r>
          </a:p>
        </p:txBody>
      </p:sp>
      <p:sp>
        <p:nvSpPr>
          <p:cNvPr id="23566" name="TextBox 15"/>
          <p:cNvSpPr txBox="1">
            <a:spLocks noChangeArrowheads="1"/>
          </p:cNvSpPr>
          <p:nvPr/>
        </p:nvSpPr>
        <p:spPr bwMode="auto">
          <a:xfrm>
            <a:off x="3536951" y="4221163"/>
            <a:ext cx="3675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Calibri" pitchFamily="34" charset="0"/>
              </a:rPr>
              <a:t>四</a:t>
            </a:r>
            <a:r>
              <a:rPr lang="zh-CN" altLang="zh-CN" sz="3600" dirty="0">
                <a:latin typeface="Calibri" pitchFamily="34" charset="0"/>
              </a:rPr>
              <a:t>个人，很快乐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1989138"/>
            <a:ext cx="6132512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39"/>
          <a:stretch>
            <a:fillRect/>
          </a:stretch>
        </p:blipFill>
        <p:spPr bwMode="auto">
          <a:xfrm>
            <a:off x="4583113" y="-55563"/>
            <a:ext cx="6108700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38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预习检查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1992314" y="1773238"/>
            <a:ext cx="2071687" cy="6350"/>
          </a:xfrm>
          <a:prstGeom prst="line">
            <a:avLst/>
          </a:prstGeom>
          <a:ln w="38100" cmpd="sng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35188" y="2205038"/>
            <a:ext cx="664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 指名朗读</a:t>
            </a:r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《7 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怎么都快乐</a:t>
            </a:r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lang="en-US" altLang="zh-CN" sz="3600" dirty="0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/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 指名认读生字和词语。</a:t>
            </a:r>
            <a:endParaRPr lang="en-US" altLang="zh-CN" sz="3600" dirty="0">
              <a:solidFill>
                <a:srgbClr val="000000"/>
              </a:solidFill>
              <a:latin typeface="宋体" pitchFamily="2" charset="-122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6925" y="3011489"/>
            <a:ext cx="4529138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313" y="5229225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7608168" y="1112839"/>
            <a:ext cx="3240360" cy="37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字词乐园</a:t>
            </a:r>
          </a:p>
        </p:txBody>
      </p:sp>
      <p:pic>
        <p:nvPicPr>
          <p:cNvPr id="14339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489" y="1916114"/>
            <a:ext cx="8078787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351088" y="2754314"/>
            <a:ext cx="5689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latin typeface="Calibri" pitchFamily="34" charset="0"/>
              </a:rPr>
              <a:t>怎</a:t>
            </a:r>
            <a:r>
              <a:rPr lang="en-US" altLang="zh-CN" sz="3600" dirty="0">
                <a:latin typeface="Calibri" pitchFamily="34" charset="0"/>
              </a:rPr>
              <a:t>         </a:t>
            </a:r>
            <a:r>
              <a:rPr lang="zh-CN" altLang="zh-CN" sz="3600" dirty="0">
                <a:latin typeface="Calibri" pitchFamily="34" charset="0"/>
              </a:rPr>
              <a:t>独</a:t>
            </a:r>
            <a:r>
              <a:rPr lang="en-US" altLang="zh-CN" sz="3600" dirty="0">
                <a:latin typeface="Calibri" pitchFamily="34" charset="0"/>
              </a:rPr>
              <a:t>         </a:t>
            </a:r>
            <a:r>
              <a:rPr lang="zh-CN" altLang="zh-CN" sz="3600" dirty="0">
                <a:latin typeface="Calibri" pitchFamily="34" charset="0"/>
              </a:rPr>
              <a:t>跳</a:t>
            </a:r>
            <a:r>
              <a:rPr lang="en-US" altLang="zh-CN" sz="3600" dirty="0">
                <a:latin typeface="Calibri" pitchFamily="34" charset="0"/>
              </a:rPr>
              <a:t>           </a:t>
            </a:r>
            <a:r>
              <a:rPr lang="zh-CN" altLang="zh-CN" sz="3600" dirty="0">
                <a:latin typeface="Calibri" pitchFamily="34" charset="0"/>
              </a:rPr>
              <a:t>绳</a:t>
            </a:r>
            <a:endParaRPr lang="en-US" altLang="zh-CN" sz="3600" dirty="0">
              <a:latin typeface="Calibri" pitchFamily="34" charset="0"/>
            </a:endParaRPr>
          </a:p>
          <a:p>
            <a:pPr eaLnBrk="1" hangingPunct="1"/>
            <a:r>
              <a:rPr lang="zh-CN" altLang="zh-CN" sz="3600" dirty="0">
                <a:latin typeface="Calibri" pitchFamily="34" charset="0"/>
              </a:rPr>
              <a:t>讲</a:t>
            </a:r>
            <a:r>
              <a:rPr lang="en-US" altLang="zh-CN" sz="3600" dirty="0">
                <a:latin typeface="Calibri" pitchFamily="34" charset="0"/>
              </a:rPr>
              <a:t>         </a:t>
            </a:r>
            <a:r>
              <a:rPr lang="zh-CN" altLang="zh-CN" sz="3600" dirty="0">
                <a:latin typeface="Calibri" pitchFamily="34" charset="0"/>
              </a:rPr>
              <a:t>羽</a:t>
            </a:r>
            <a:r>
              <a:rPr lang="en-US" altLang="zh-CN" sz="3600" dirty="0">
                <a:latin typeface="Calibri" pitchFamily="34" charset="0"/>
              </a:rPr>
              <a:t>         </a:t>
            </a:r>
            <a:r>
              <a:rPr lang="zh-CN" altLang="zh-CN" sz="3600" dirty="0">
                <a:latin typeface="Calibri" pitchFamily="34" charset="0"/>
              </a:rPr>
              <a:t>球</a:t>
            </a:r>
            <a:r>
              <a:rPr lang="en-US" altLang="zh-CN" sz="3600" dirty="0">
                <a:latin typeface="Calibri" pitchFamily="34" charset="0"/>
              </a:rPr>
              <a:t>           </a:t>
            </a:r>
            <a:r>
              <a:rPr lang="zh-CN" altLang="zh-CN" sz="3600" dirty="0">
                <a:latin typeface="Calibri" pitchFamily="34" charset="0"/>
              </a:rPr>
              <a:t>戏</a:t>
            </a:r>
            <a:endParaRPr lang="en-US" altLang="zh-CN" sz="3600" dirty="0">
              <a:latin typeface="Calibri" pitchFamily="34" charset="0"/>
            </a:endParaRPr>
          </a:p>
          <a:p>
            <a:pPr eaLnBrk="1" hangingPunct="1"/>
            <a:r>
              <a:rPr lang="zh-CN" altLang="zh-CN" sz="3600" dirty="0">
                <a:latin typeface="Calibri" pitchFamily="34" charset="0"/>
              </a:rPr>
              <a:t>排</a:t>
            </a:r>
            <a:r>
              <a:rPr lang="en-US" altLang="zh-CN" sz="3600" dirty="0">
                <a:latin typeface="Calibri" pitchFamily="34" charset="0"/>
              </a:rPr>
              <a:t>          </a:t>
            </a:r>
            <a:r>
              <a:rPr lang="zh-CN" altLang="zh-CN" sz="3600" dirty="0">
                <a:latin typeface="Calibri" pitchFamily="34" charset="0"/>
              </a:rPr>
              <a:t>篮</a:t>
            </a:r>
            <a:r>
              <a:rPr lang="en-US" altLang="zh-CN" sz="3600" dirty="0">
                <a:latin typeface="Calibri" pitchFamily="34" charset="0"/>
              </a:rPr>
              <a:t>        </a:t>
            </a:r>
            <a:r>
              <a:rPr lang="zh-CN" altLang="zh-CN" sz="3600" dirty="0">
                <a:latin typeface="Calibri" pitchFamily="34" charset="0"/>
              </a:rPr>
              <a:t>连</a:t>
            </a:r>
            <a:r>
              <a:rPr lang="en-US" altLang="zh-CN" sz="3600" dirty="0">
                <a:latin typeface="Calibri" pitchFamily="34" charset="0"/>
              </a:rPr>
              <a:t>           </a:t>
            </a:r>
            <a:r>
              <a:rPr lang="zh-CN" altLang="zh-CN" sz="3600" dirty="0">
                <a:latin typeface="Calibri" pitchFamily="34" charset="0"/>
              </a:rPr>
              <a:t>运</a:t>
            </a:r>
            <a:endParaRPr lang="zh-CN" altLang="en-US" sz="3600" dirty="0">
              <a:latin typeface="Calibri" pitchFamily="34" charset="0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1992314" y="17668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字词乐园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992314" y="17668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2701926" y="1916113"/>
            <a:ext cx="5294313" cy="20431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5" name="矩形 3"/>
          <p:cNvSpPr>
            <a:spLocks noChangeArrowheads="1"/>
          </p:cNvSpPr>
          <p:nvPr/>
        </p:nvSpPr>
        <p:spPr bwMode="auto">
          <a:xfrm>
            <a:off x="2782888" y="2300288"/>
            <a:ext cx="4978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itchFamily="34" charset="0"/>
              </a:rPr>
              <a:t>玩</a:t>
            </a:r>
            <a:r>
              <a:rPr lang="en-US" altLang="zh-CN" sz="3600" dirty="0">
                <a:latin typeface="Calibri" pitchFamily="34" charset="0"/>
              </a:rPr>
              <a:t>          </a:t>
            </a:r>
            <a:r>
              <a:rPr lang="zh-CN" altLang="zh-CN" sz="3600" dirty="0">
                <a:latin typeface="Calibri" pitchFamily="34" charset="0"/>
              </a:rPr>
              <a:t>很</a:t>
            </a:r>
            <a:r>
              <a:rPr lang="en-US" altLang="zh-CN" sz="3600" dirty="0">
                <a:latin typeface="Calibri" pitchFamily="34" charset="0"/>
              </a:rPr>
              <a:t>          </a:t>
            </a:r>
            <a:r>
              <a:rPr lang="zh-CN" altLang="zh-CN" sz="3600" dirty="0">
                <a:latin typeface="Calibri" pitchFamily="34" charset="0"/>
              </a:rPr>
              <a:t>当</a:t>
            </a:r>
            <a:r>
              <a:rPr lang="en-US" altLang="zh-CN" sz="3600" dirty="0">
                <a:latin typeface="Calibri" pitchFamily="34" charset="0"/>
              </a:rPr>
              <a:t>        </a:t>
            </a:r>
            <a:r>
              <a:rPr lang="zh-CN" altLang="zh-CN" sz="3600" dirty="0">
                <a:latin typeface="Calibri" pitchFamily="34" charset="0"/>
              </a:rPr>
              <a:t>音讲</a:t>
            </a:r>
            <a:r>
              <a:rPr lang="en-US" altLang="zh-CN" sz="3600" dirty="0">
                <a:latin typeface="Calibri" pitchFamily="34" charset="0"/>
              </a:rPr>
              <a:t>          </a:t>
            </a:r>
            <a:r>
              <a:rPr lang="zh-CN" altLang="zh-CN" sz="3600" dirty="0">
                <a:latin typeface="Calibri" pitchFamily="34" charset="0"/>
              </a:rPr>
              <a:t>行</a:t>
            </a:r>
            <a:r>
              <a:rPr lang="en-US" altLang="zh-CN" sz="3600" dirty="0">
                <a:latin typeface="Calibri" pitchFamily="34" charset="0"/>
              </a:rPr>
              <a:t>          </a:t>
            </a:r>
            <a:r>
              <a:rPr lang="zh-CN" altLang="zh-CN" sz="3600" dirty="0">
                <a:latin typeface="Calibri" pitchFamily="34" charset="0"/>
              </a:rPr>
              <a:t>许</a:t>
            </a:r>
            <a:endParaRPr lang="zh-CN" altLang="en-US" sz="3600" dirty="0">
              <a:latin typeface="Calibri" pitchFamily="34" charset="0"/>
            </a:endParaRPr>
          </a:p>
        </p:txBody>
      </p:sp>
      <p:pic>
        <p:nvPicPr>
          <p:cNvPr id="15366" name="Picture 4" descr="http://pic.ffpic.com/files/2014/1224/sl1020mqnu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613" y="4214814"/>
            <a:ext cx="4259262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3926" y="1322389"/>
            <a:ext cx="164306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6625" y="3614738"/>
            <a:ext cx="3981450" cy="246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992313" y="1112839"/>
            <a:ext cx="2303462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近 反义祠</a:t>
            </a: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1992313" y="2852738"/>
            <a:ext cx="1530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Calibri" pitchFamily="34" charset="0"/>
              </a:rPr>
              <a:t>伙伴</a:t>
            </a:r>
            <a:r>
              <a:rPr lang="en-US" altLang="zh-CN" sz="3600" dirty="0">
                <a:latin typeface="Calibri" pitchFamily="34" charset="0"/>
              </a:rPr>
              <a:t>---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4" name="TextBox 23"/>
          <p:cNvSpPr txBox="1">
            <a:spLocks noChangeArrowheads="1"/>
          </p:cNvSpPr>
          <p:nvPr/>
        </p:nvSpPr>
        <p:spPr bwMode="auto">
          <a:xfrm>
            <a:off x="1992313" y="1989138"/>
            <a:ext cx="2030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Calibri" pitchFamily="34" charset="0"/>
              </a:rPr>
              <a:t>近义词：</a:t>
            </a:r>
          </a:p>
        </p:txBody>
      </p:sp>
      <p:sp>
        <p:nvSpPr>
          <p:cNvPr id="16390" name="TextBox 23"/>
          <p:cNvSpPr txBox="1">
            <a:spLocks noChangeArrowheads="1"/>
          </p:cNvSpPr>
          <p:nvPr/>
        </p:nvSpPr>
        <p:spPr bwMode="auto">
          <a:xfrm>
            <a:off x="3511551" y="2852738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0000"/>
                </a:solidFill>
                <a:latin typeface="Calibri" pitchFamily="34" charset="0"/>
              </a:rPr>
              <a:t>朋友</a:t>
            </a:r>
          </a:p>
        </p:txBody>
      </p:sp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4918075" y="2852738"/>
            <a:ext cx="1530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Calibri" pitchFamily="34" charset="0"/>
              </a:rPr>
              <a:t>开心</a:t>
            </a:r>
            <a:r>
              <a:rPr lang="en-US" altLang="zh-CN" sz="3600" dirty="0">
                <a:latin typeface="Calibri" pitchFamily="34" charset="0"/>
              </a:rPr>
              <a:t>---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16392" name="TextBox 23"/>
          <p:cNvSpPr txBox="1">
            <a:spLocks noChangeArrowheads="1"/>
          </p:cNvSpPr>
          <p:nvPr/>
        </p:nvSpPr>
        <p:spPr bwMode="auto">
          <a:xfrm>
            <a:off x="6383339" y="2852738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0000"/>
                </a:solidFill>
                <a:latin typeface="Calibri" pitchFamily="34" charset="0"/>
              </a:rPr>
              <a:t>快乐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2009775" y="3860801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Calibri" pitchFamily="34" charset="0"/>
              </a:rPr>
              <a:t>反义词：</a:t>
            </a:r>
          </a:p>
        </p:txBody>
      </p:sp>
      <p:cxnSp>
        <p:nvCxnSpPr>
          <p:cNvPr id="20" name="直线连接符 21"/>
          <p:cNvCxnSpPr/>
          <p:nvPr/>
        </p:nvCxnSpPr>
        <p:spPr>
          <a:xfrm flipV="1">
            <a:off x="2008189" y="1773238"/>
            <a:ext cx="22875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95" name="图片 2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026" y="1077914"/>
            <a:ext cx="1755775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1976438" y="4652963"/>
            <a:ext cx="1530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Calibri" pitchFamily="34" charset="0"/>
              </a:rPr>
              <a:t>开心</a:t>
            </a:r>
            <a:r>
              <a:rPr lang="en-US" altLang="zh-CN" sz="3600" dirty="0">
                <a:latin typeface="Calibri" pitchFamily="34" charset="0"/>
              </a:rPr>
              <a:t>---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16397" name="TextBox 23"/>
          <p:cNvSpPr txBox="1">
            <a:spLocks noChangeArrowheads="1"/>
          </p:cNvSpPr>
          <p:nvPr/>
        </p:nvSpPr>
        <p:spPr bwMode="auto">
          <a:xfrm>
            <a:off x="3495676" y="4652963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0000"/>
                </a:solidFill>
                <a:latin typeface="Calibri" pitchFamily="34" charset="0"/>
              </a:rPr>
              <a:t>难过</a:t>
            </a:r>
          </a:p>
        </p:txBody>
      </p:sp>
      <p:sp>
        <p:nvSpPr>
          <p:cNvPr id="16398" name="AutoShape 2" descr="http://img4.imgtn.bdimg.com/it/u=1221682819,2851152195&amp;fm=1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0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413" y="2981326"/>
            <a:ext cx="4291012" cy="290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3" name="TextBox 13"/>
          <p:cNvSpPr txBox="1">
            <a:spLocks noChangeArrowheads="1"/>
          </p:cNvSpPr>
          <p:nvPr/>
        </p:nvSpPr>
        <p:spPr bwMode="auto">
          <a:xfrm>
            <a:off x="4030663" y="855663"/>
            <a:ext cx="2030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000000"/>
                </a:solidFill>
                <a:latin typeface="Calibri" pitchFamily="34" charset="0"/>
              </a:rPr>
              <a:t>一、导入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3" y="159385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latin typeface="Calibri" pitchFamily="34" charset="0"/>
              </a:rPr>
              <a:t>         </a:t>
            </a:r>
            <a:r>
              <a:rPr lang="zh-CN" altLang="zh-CN" sz="3600" dirty="0">
                <a:latin typeface="Calibri" pitchFamily="34" charset="0"/>
              </a:rPr>
              <a:t>上课前，同学们玩了什么？几个人玩的？你觉得这个课间过得怎么样？</a:t>
            </a:r>
            <a:endParaRPr lang="zh-CN" altLang="en-US" sz="3600" dirty="0">
              <a:latin typeface="Calibri" pitchFamily="34" charset="0"/>
            </a:endParaRPr>
          </a:p>
        </p:txBody>
      </p:sp>
      <p:pic>
        <p:nvPicPr>
          <p:cNvPr id="17415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5019676"/>
            <a:ext cx="1425575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AutoShape 2" descr="data:image/jpeg;base64,/9j/4AAQSkZJRgABAQEAAQABAAD/2wBDAAMCAgMCAgMDAwMEAwMEBQgFBQQEBQoHBwYIDAoMDAsKCwsNDhIQDQ4RDgsLEBYQERMUFRUVDA8XGBYUGBIUFRT/2wBDAQMEBAUEBQkFBQkUDQsNFBQUFBQUFBQUFBQUFBQUFBQUFBQUFBQUFBQUFBQUFBQUFBQUFBQUFBQUFBQUFBQUFBT/wAARCADcAWkDASIAAhEBAxEB/8QAHgAAAQUBAQEBAQAAAAAAAAAABgMEBQcIAgkBAAr/xABPEAABAwMDAgQDBQQGBgYJBQABAgMEAAURBhIhMUEHEyJRFGFxCDKBkaEVI0JSFjNicrHBF1OS0eHwCSQ0VIKTGENVVmNzlNLxRIOiwuL/xAAbAQACAwEBAQAAAAAAAAAAAAAEBQIDBgEAB//EADQRAAICAQQABQIDBwQDAAAAAAECAAMRBBIhMQUTIkFRMmEUcfAVI0KBkaHBBrHR8VJT4f/aAAwDAQACEQMRAD8A8xCnPWvm38qUPNfCkfPNczJxP7ycV8PNKAEdK+EfOozuInjBr996lNpVwAcUoiI4rok16exG/tXzpUizZ3XDyCB9KkI2l1ujJBqJdV7MtWtj0JAY3ciu0tqUnG00ZRtHLUPu1KRdFKUQNpoZtVWvvCF0rt7Sv2obqx6U09asb7g6E5qz4WhCf4KnoehsAen9KBs8QQQ1NGx7lRM6Wec4KeKkoei3lqBDZP4Vc8PRIBHo/Sp6Fo4DHopZZ4ofaME0IEpmFoRZI3NYJqei6DCsAt/pVzw9IdMN/pU1F0iOP3f6Uts8RY+8MTSKOZSbWgkBOPKP5V8d0IkD+r/StAM6PBwdn6UsvRjZSPTz9KEOvaXjTiZwXoFKiRsP5Vwnw8SOqfzFaNVodKx/Vj8q4XoZKGydgqX7Qf5nfwqTNdx0imKjAR+VMIul1uucpPWrwvulf32Nnek7Zo0rWPR1PtTBdc2zJMFfTjdxKje0a8pHoQSfpUYvTL8I7lIx3rT8bQobYJKMcdxQTqnTqGEr9II+lQr15LYMi+lAGZWljnuQmShRIHtX28TA82oZ5IpOez8M+QKYu7lo5700XBw0EOcbYIz4Hmy1Kx3paHC2HkVKvxvUa4ba2mrntJGJUtYBjuIyAAO1SsaIklJx1qPjA5GaILc1uUOO9LrGMZ1osINOQ/LUNvHejqPHcdawASfehmxRSSn51Ydity3AkdQaVOSWzDgAogLddDquLhUpGT8+aDdQeGYDa8N5OK1FbdNodQkqTmvl30O26wohA6VfXqLK+oO9Vbe08+9XaNdtq1rQ3jGSaDlIPI7jitpa48OmnkLGwd+gqi9ReHaIDy1pAwcnFaXT65WUBu5n7tGwYkDiU6Wz04pzEtrswhKRge9FkvTm1R9AFTWntPApHpBNHPqFVd0FTTEtiAr+l5DbRcBKuOQRUSphTSyFAgjtV/RdLh9ohSPSRg8UE6p0ItLivJB+XHNUU61bDgyy7SFBlRK5R0xTloYIp+nT8hslK0qBHWlUWR4HOD+Io/zF+YEK2+I1bHFOUjIp03ZncdD+VKC3PJH3a7vWcKGM09aUpYw3AOUkCuPhT7GpZEhtMjUxlrOEpz+FLJtjy+CirKiaPTkfuzU1G0Vn+EYpa+vrWME0TtKiasDqzjYfyqQj6YUsjKCKt9jRY4G0VKRtGjj93+lAv4oOhC08POeZUkXRoX/AfyqYi6J6YR+Yq24ukQCB5YAqXj6VSnHApa/iZjCvQKO5VMXQ/TKB+VTEXRSU/wAGfnirOj6bAVwjJ9qkmLASB+7IHsaXvr2PvDV0qr3K4iaPAx6P0qXi6TDZB2fpR81ZgnAwB9RUhGtqRjKfzpe+sJMIWpRAuJpoAfc/SpiJprOMI/SjGPbUbvu1JMQEjsaFa9jLNoEE4unBxlFTUPTrYxlFELMBIqRjW/6GqS7EzsiYlgbGMJFSsaytY+6KlY9vyBxUixbsgenvUDkz2ZDN2dsDATSv7LH8mankQNvavyo+ztXZ3MHzZ0j+GuXbMksq9NXjoPwLe1ppBV4/aXwTjq1ojNKbBSrYSnKj7FSSOKrzUGnLhpe4u226xVxZSOQFfdWP5knuPn86Is01tSh2HBg1eorscop5Epm92JIdKtnQ11YLe0ZKUrA60UX5jbv9FCiJYjScjjnvRdQ3piec7TDOZDaEQ4AORVOa8jpbQ5hIAqz/ANpF2OBVca5ZXL3BII9zRun0jFsyiy8AYEoW8tFyUQnoKiyyrGD2o5udkDefSc1AyLfsUcjGKffSMRfndzB9ccq6ikzFIPTiphbAST2pFaBmok8SQEaxWDuHFElqjkLHyqJYASanbW4Aoc0JZDEhxp+MAUZHFWVYEpSEccnAqsrLK6c9aPLNNxt5oLHPMuJloWtQ2JGB+dSTqA8yoEdqF7PLJCe9EJeIYzg9KmEyIOW5le61ipbQsgAcVnzWCAZC89avjXcotsrJ4GDWftQSfOluAckGr6wQZxzkQSlW/wA5fA61O6asSvNSNvU+1KW+3l9wFQ6mrW0VpVL2FFPBx2qOq1IrXbLNPRuO4xG2aZQqMMsnOOTjrTe46IbeCj5XP0q5LXpVKGh2H0py5ppLnASKRLqmByIa9YPEzJI8Nm3HlHyuT8qT/wBGyUj7n6VpVzSLX8uT9KbOaRQroj8qI/aDCD/hq/eZsc8OxyPLH5Uze8Pdo4bH5Vpdeigf4BimMjRiM/1efnVy+IvIHTIepmKT4fr9R8vApn/QE/ymtKS9EbicN00/oIr/AFQotfFGxBjoVJzK5iQWiRlI/Kp2NAYx0wfpQBH1agEeoVJNawSABv8A1qp6bfYQwNWIeNQGQR0p2zEaTj1YoBb1mP5/1p7H1cleBu3E8ACgzTbLg6Q/ZjtjkHJqShwfNIJTx9KaaOs710QH3wQgdqNfKYgI3YCQOmRQ7UsvLTnmjpY6telEeSlakBJ9qcS7IiO3gJAptG1azgpC05T7mlEX5VxVuChsHprzbOhOLuJ5kRKtyULzx867ZiA981Krih/1kgg9KSMJTA3D6UMykS/OZ9jwiQCKkWYJIGKRgq2rwvgfOp2KtnODtx7mqwpnsgRCPB71Ix4ZHNdidFZHJFSdsfjzuE4x9a4eDgznfU5jM7cZqRaRgdKWVCLWDjKflSiQkdxU9hlZYRJZAHSmL6xhWeBT15aexpGHAN1nxoYcUn4h1DG4JyRvOM4745NdRNzAfM6W2qWmpvD23Pac8OtOxHQkPFhT6sE8FxRX/wD2qO8UNEnxC0+GGA2i5xj5kZxQ7gcoz2Cv8hRFeXi2tplIKUtgNoA4G0AAf4V8gzQyvJBOB2Gafai5Wc1t9PA/oJlkDr+9XvOZi3UFgeZceYkNLZfbO1ba+Ck9xQBcdOuIcJSOK2H40+HSboyvUdvUlTiGh8Q2B94Dv9Rn8fwrPc+17xnHGPely5osx7TQ1uNRXuHfvKxbDsVexZIT75qMv/lBpZJ5oh1a2qC0peMAZqnb5q8KK078np1rU0XKycdxZZWQ04uuxTh70M3FpBye9cS9Rbz96omXdwsE7uakeZxRiNZuEE1HKc5+VfJk8LzzTH4oVwiWiSLbuDUnBe2qFDyJAJ61IQ5Q3CqHGBCEPMPLTKwU0b2WV93mqtt87bjmi60XUIKcqxQjDBl0uiwS05TkiitUsGP26VUtlvaQE+r270RK1EAyBu7e9dDACVlMyL1y4l1lwcdKpWbBC5KiR3qxdU3pLqVDI54oKjNqmyglCSok44FVtZtGZaiZ4Mf6W06qdKbSE5GRWg9IaTSxHR6O1DPhvpPymm1Kb9RwSSKu6yWpTTaQUcY9qz99psfiMBhBiRbVoDaQAMV1+yz2opMApwNoNfPh9vVI4qkKZTvBgqq18cj9KQct6R2GaK1xwoH0U3MIK/hqW0SOYKLt2elIqtOe1GBgoSMkYps+y2kcV6dBgi5aQB0H5Uj+zE+w/KiR9sDoKb+X8hUMmdnloL8+O+frSyNSLHCjUP16DmncO0SJqwEo2juTX1Zq617mTAs9pLR9QvPupQ2FKJ+fFXB4R6RlX67sOv5LafVtOevahbRekYkR1CnhuOOSa0x4UsQYrKnUhKTnj5UsuerpRCVS3GWhxAtqbPEQ3jalI/yquta6xw+5Hb7HGc0caxv7UeAtTSxux2qkXbZJvkpbriihBJ+ppDqAGOfaMKeO4vbr2uQ+SV5BPeje3XwNRgMlKRycUP2rSbMZvftBUe55p65FUw2W0jaDz9aXMik8Q4OYSMa1bLiWwTgdamEajbdwSof4UAuW4pZBGcn+KmjzzkNQRvJSe/tUfL3HE6zYGYdzdQ7XCUE0rZ71LnuBISBnvQdHmBZSScp/xo90OI77ySCAU1G9fKTM5Wd5xOry9Kba9iB7V80nq15mQW3QevWp3WLLfwwUz94cGq6jyvh1LJIC84pdt84ZU8w5cAEGaLtd9YmsJSHMn50lOfSy4fUMHvVQaQ1AttXUkD3NPtS6+bhsYcWEqHTBq6pyW2Sq2jYNwh+5PBPChVj/AGfYJvPiVCy2l1qK25IWSMhPp2pPTrlYrKSfE1BJy509u9a/+xDINysOq9RnBYVJat7KuCVLbQXHAP8AzUf7NOtFp914LdDmJ9ZaEpOOzxLX1zeD8YsMpSUMHyT6vVgcbiPbmh6DqP4dSip0JCRkhR46jihLX2oC1JkyWXCVKcIWwTjKR1znoc9j2oFc1c1Ik72Fbm/vpbknCgP5TtPJ+lZ/W6h/OZ/me01H7sLNDQtUMusrLbjQQsbVod+6apfxS0l+yX37tCS2q2rX622R/UE9Tj+Un2qDRrC4Q1KehtIciN8ydzhCUj354GOv4Ue6Xv8Ab9V26QzDeansutkILSvQ4kjOR7/Su0as3MK7B+UI8g0A2J17zMWtw3KiOJSc5Hasma/bdtFwcWknYT27VpbxidOhdT3C1KKS03hTeFhRCT2PtjnrWYPEC8ImqcPBFaXRkhse0haPTk9wQcvRyeabru5I60PSpJQ4euKaKnkd60IriwvCNy55PWuRcMnrQ2ZpPTivyZpB613y5HfCxE/OBmnbE0Ag55oSbmngg4py1PI6mqDXgy9X9odxLoRg5oggXnBB3VW0OW464lCAVqVwAOTV4+GH2ddZ6/DTkeCqPHVg+a6MUM9RbqE+cqD1GfrVfiMeqpdeoCWutXrpf7DkxtpDlymqKsZKEcUdxPsiWWCgB1C3T33HNU/grG98SB19I+8x2tiVenQhKcJ98VZ/h/4eAFDjrZKjg561pO3fZ7sVuI2xkDFGVn8OrXbkhKWUgfShrdBaRgNJjxGvsCV9pTTDMRpICSOPajdiC20mitFogxEgJAGK4WxF9xQX7OdfeSOtRoLrioOeKRXAyM44okfZjYOCmmDzTXQKH51WdFYJ4alDIdUFIHSmz0dI4FS7rAPRfFR0pC2wrACvxodqLF7EIFqHoyMeYSCRmmTkcKOBzTxZ3q9R2j50wnSExkHCjkULtI7lw5HEbPwkMpKlqFMvNj+4qMumoPSpJUM0Nft3/wCIKgw5l6pkTB8HRbcJG5Q3K65VTxLLUXsAaLNWSI1vKgnBI44FVrcLi9JcVhQSPYVtUazUHceotc10DAk6vUyYRxkZ6DBqb0v4vSLc98OFEIUeCeKrFbZKty1ZqR0fDTdNRsNujc2g7yB3I6UctC9mLbNQWmlbNc37uwHX1FRWMhOc4p3IkIt7ZKlJSPao2yviJC37clIz9KFNTagL7md23J4ApDeGezYvUZUqAm8wuj6xK1eU2NqB3NSEK4ecoFa9xPtQVZmnH2UKDeFHqakVOuQJSPQSPcGqWQA8S5LAeYWSJ7scYJ9Pao6Y4lCA4vkHvmm6dzrxUp0K7hNROq7umJbVEH1AH61JfqwBLGwU5jK4a1REd8vft/GpfS/iimC+lSV9Dyc1nO/6kdfmLAWcH50jaL5KSvbuVj5UfqdAba+Yvo1QSzE2g/4js3OOAHR6vmKjn5bEp7hWCfY1Q2npNzuGxDDTiif4iKtTTllurbiHJKSU8cHtWfbTDTggGO/MFjZlm2tKYFrWr+LHWqH8W9eSI8wtsDfhRCh3xV9mMVW7Cl7cp6VmTxatRt9yecBJCielE+FaetrCznMr1lxCYgoPEd8nlJB+Rr13+xppK4aZ+yZYZNzhvtTL1IevRZcKQsNLGG1cngKaQ2sf3xmvGK3W16+XWPBisrfkyXEsNNNDKlrUQlKQO5JIAHzFf0OXe2LsmgolntdvQhaGGoEeI3gJbQEgbRz0CEkD6Vszp1FL7RziYrVWt5ig/nMzeLF1YMhq9WmMmHbiEtlfmoKy5hf3kbiRkoPXHHvVA3TVjsR595t9lsYbU6Ssg7Cr7iAARnkfkfpVwePS0O3a5m3yYluZtCUxxbXgnc6ynACt2794Qtaj1JxzgYxWVfEO+lu4/CtvGZ8d8K826ySN6iNyk4zzypST15Sfevnus0osc5/7mi0NgCgYkn4keIt51bZYen9NOtuXidc1pRGC20FKAykLWo7gAPUkAqwMlRHNG/2JvFi12DSzsDUF2chyHX0IgyX0FCUklQLKCcgrQ4DuHA2uIJx0rJz+vY1h1DBni3NzpcIpf8p/JQ6kPL3JWOSUlvakpxnAyCKm7L4rXOLGdt6bpDVZbxOeuLsYslPwUl4oDmMJBHCUcIJCgnuRkvdPpaqdPkrkjqMrN7jyh9J5ll6+gzLH9ojWthv1sc1HKurK3LY+04GkKT98LQSNpATvziqL8a9KvaKuLMiL58iwTkB2LJXyOeqCocZFXJrq/wCjbFblXdXiV+3b0xGzbYNnZd89hwp27XXnUpKUBJxhJJzngdaq60XSHrTTLumps18sSltpZcUtJaZUOVEJPqJz7Ecds9S6mFW1yuAYK9baisr/ABLx8ZlJuSvMOetN3FipDVGnZWkr3It8nKtivQ7sKQ4PcA1EKUVJznIrQLtZQw6MzZyuQw5nx13ByK+B/Pfmm7pzmuEJO6rgnEHLtmSLMg+9Pm96gk561FtJOalIHrUB0Ge9Duu3kQqskzR32RPDaLq/WrDk4JcbbUFBCxx1r120TpW3WizsNsNNtpQkAYSPavG3wO8RXvDq+MzWsqQCN4BxkZrcFt+2XDNiSGXtruwDBPIpUNQtZOZbbpnsxtmub7fLXaW1F59tvA5yQKrO/eMNghLUPi2z/wCIVhjxM+0pcr5JdKZTgSSRwrFUxdPFe5PKUoSlHPuqlj6/UWtitMCN9N4MrLusfE9GLn49WNoHa+g/+IUNzftE2lvOH0fgqvOOf4kXdeSJJwe2agpOvruScPn86uRtS/eIU3hlCDlsz0bm/aPtyioB8Y/vVGOfaMgEZ+IH+0K86HNb3Ynl9X50n/TS6qV/WKP41f5N/wAwdtJpx7z0XP2h4Czj4gf7QrpHjzb3f/1QB+orzsa1bdlHqVfjUlC1HeXsAZGfdRrxrsHvKjpKj0Z6JQ/GmE+rAmNk/NQomtuvo9zAw62vnHCga87rU/epDiT8Spv6Zq4vDi4T7e+0t+Q68AehOBVDW7DhhK30XGUM11cp4djFbfJwenaqz1FrL4Jp1LzoTs9+K6e183HtZLiwjCeuazd4n+ITtzkvR4zwUlRO5Q7D2oe+lL8FJZpfMQkPCzUvi40yp4NOb1D2PWgX/S3K/wBWugD4jBJWo56k5pP49v8AnP51WNEnvGXmfBjfUNxU64rHKvbOag2YUlaCsNYHzq39CeF72oAiS+3kH1dKsiP4Nx3F/vG9qAO9PA60rM5axsMyFdUvsk/uyeccDNFvhlZ83RpxfpJ5rSt08Hbb8MAhpJA54HWmEfwtYgOBxhAQU8kjpXLNairiVpQ7HMi5aNkEoJ27h2oDlQ21zCpRK1A8DtRnqWBcI/oA3NjocUAzJTttKy8kp56gUCAHO5YzDkLtMImtRNWpgFwhICdoqGkeIkQvA+clRB6UB6lviXEEBWDiq+duLy5Q2HJzTDT6NbBlouu1BQ4WagterYMob2yd5HSoq+wHr4hXq4Vz1qr9IuyhtUonGauHTL3xQSgjcpIoO9FpbIhVbNcuIEQ/DRt6Une3k9ye9WDpzwfjPqSv4YAA96LLZpV6U+laT6uu0VY1otjlviYWUnnFLr9W7cZhVemVfaKeG3hTEYdQXGk7R04qyp/hlEahLIRyBxgU00w4YTSVKV1OeTRe3q+KSIz6k7T3yODSZrQTzCMNnKzNXiBLkaRbcQ//ANmOQFHqmsueJurBOW5tc3DnGa1j9pN6HKs0vY4lRAJHvXn7dZbr8h0KVn1EVofB9MHPmCDa7UFECETWv/Rf+GTXib9qC3TZ7SH7fpmK9eS2tOcvJUhtn8luhY/+X9a9ePE7U8ix2ZbTSULkyD5aEFWClS/SkA9ldfrnisM/9DXod+36I8RNWvNeSi4zo1rjySr7wZQpawB9ZCfqfpWqfF3UfkKdfYku70yg22ARs2pCd2CRwcoB+n1rQeJ3jTUHB5MytCHUXnd7foTIvinfpsM3SzPs+RKYmqdk9VKcSn0pBUjKcblZyQBynByMGi9QRF2/9l3ZlBdQmT8QmRIU42HHG3eFNrRtUUKLZA2KyCFeoda0lrq4I1HZ7q4Vx1tx3GJb70hW50qUAHB6UAYynHAwR2UeRQl+i295tmI3c0PMep4NhIGxbiEqWnKgFKKTuT1POSMbiThmZV/eA5+Jq6tw9GJQN50XbdP6ct1wmTlJudzm7IgX9xthsEOOrUeCSvajaCCkJJIO5OBm3qLK8y17AUZStKQoAjkAe3IA68d89Da+pZUPTMO7PW63Ik3SVHVGQ8/FbWhgLUne62oklLgSFJSSk43kgpISRT6ratNvt0mRcQuRKecakRtpU7GSgIw6ffduXgdSWlA4PTU6dhqKgwMuVzWSrx5ra+OXWFampEhtTkaE0x/2ZpKwQpZ270jcpI65Ud2TzxioixzPLfZS4cBJyFA4289Sf8xRZZdNPTTqBhlEDUcKLbvPW6mQGy2yFoUXNqileUhOCB90HcTtyST6d+z3q9D063ps7c6LFeZjzZbUlp1EB50JLaHVtqUlvcVoAyRuKsZyCAUyZrxidW9UOCcCTDFw09rfTVzsurmEsTGFFy3XODhaTtSU+SSAeCQCFA8dD71SerNB3LSsx8PMrVESvamQkbk88gEjgGtaWH7Pd9l2Rh+DZ3GrkZL9s+CU+ksSHW1JTjLqsAEJ+/lKTuT0waZO+Cd601cGLXfbRIc07cXCypcaUhcd5QR5g2OJJB9BSoHv060GLLdNhlGV9xIuun1ORnDe33mOUW9T+NqSr6U5Tp+Rtz5ZrWq/smv2Rxn4gBcaQSqNJQrLbyRyCk++McHFOLl9mx9tn9xwcdOtT/alecZgleg3jJmRG7epJ2lJBHal0RlMkEDitAXj7OV7acyhAJ6dDzUDP8A9QR2yfJST8ga5+OqY8tJfhCOBKzt14diqGUg/WjG13VcxKcekY7Gmszwo1FDV6oCzjsKVtdhudsVtkQ3W9vXIqm1qnGVIl9NbodpiV985O5QUSKFJUpxBxjJo6vDZLHqQpJxzkYoMmNp3k4qVOGHMqu3KeDIxco45BpFT6T1B/EU6dbHWmi0AmjgAPaB7mB7nze2T0pwyWSR1/Km/l47Uuw3lfSpt1PBmJ7ktC8gEE5/EUQW11hKgdhI9gKgoMfcRmii0wgog470stfEYVAkwrscpGU7GCT8+KsexuyBF3pbQgYwD1oQ05bk70jHWj1+Wzb7dtyAQmkVrlmAEaqg2wH1zqF9KC29IVjkYBwP0qq510StSg2dxzUnrm5m6XdSUKOxB5xQ+Ip604qVa1Ge5SK3djjqcKcW7yVYrjZ867WjZ1NJ70+9X8yexV4MvHRPif/R5ptt9tQSk9RRtO8Z4kxglC0o+RPNUCJGRz+opRKm19cfhSwu5HJnxirxbUVd8y1/9KL02U2htzCN3ODRjbNTthlXmqGCDjnpVAsxwMKQog/KpWPeJ0dAR5m9I9+tC2Nu4Eeab/UaA/vVl7RkQbu2PNcTgnqarrxX01CjRXNpSU4yCKH42sJbDJQAfcYNC2rNS3a6MqaVvKexonTMQeTHq+L6S8elsSm7+441McbBJSDgGo+EAl0KUeambla5Sn1LW0rFR3w2w5UNp+dbCuxdoxKxX5h3KciWBpy6MR46TgE4o0sOr2re+FBxJB681SjEpcfgL49hS37TcBz5h/A0Bdp1tPMb1I6CazsPi9b4YGVDdjB5p1O8boTJKUyEkk9j0rIgur3ZZ/OuVXB1XVRP1NLz4chPJhW9gJsNv7RMKLGx56VkjsqhW6faH3SPMQ6oj2FZlVPcz97A+tJKmrJOVE15fCqQeRPC9llta88Y3NTR3GUBfq65NVGIRecUQNyj6tvv/AMa+/En3q1vsp6ci6y+0V4eWyfEVPgOXiO9IjpRuDjbaw4oKH8pCcH60409S6YbU6i3U2blLNPZv7NngxG+zp4Dae0jEcfcltM/GzZA5Pxjwy4QDxjcopA9kioDW0ZDFplMFlqUI88eqQnG5Kjxu4xn0qB/vCr3bZfcKihbqMkLSFYOzanAyB1zxx14ql/E1lyJpCTbESoTM3eZJaQ8CVgubSlPQnZs5OOMnjk0D4lU1i+YegDE2kbDY+cTMWrFSIGoJJjwkv22RNS4HgE+WtpKiteEEKJACkneCABjrkpNQ3jTbN2cfkpJSx/WAJAStBySQPbGMEpJJ9+DVqawu1yZtkeE+078O4EJSpWAWWTsylBBxkpQnJIAAAzk+qg9uQ21EU82ytltAUhBacGUrASQkBQyQkqSMkZUMknI4xtm3hR7e35zVV5ByJUviTZV27UM+1tQHkJSUFpqalCnE7mkLO5SQEnlZVyAQCM8iquv2jLtNschbr8aHb7U05ObiSnChT6iptK0s5B/eFJThPAwk8ZOTomVphc99mTMS+4oKK0pdUtYbUfvrAOcFWASevOO1T0TTux1DiGD5iELcZMkbU7wByODz1AyRg45Fep8U/C2AIuftDmq8xACeZVeidPt3GysPaXt7s1MyMkyF3O1R0BxxxC25XlErWUtr/dL24VtW2dpQlSkmzf6MuW7RLdlu9gus22XBlu3OzY10TFy3Hf8AOb6B1L2zcDghIQnAGVZWSLT2rYGoH2ENRCwwy35aw0VJWeSPMSSpO3djaSDxgkAnqT6h0tEl3WXLhTW31sqWyt9hhvZJKc9VISlQBIwAd2CQqibvF3dWsQ4YcAQf8KoZa2HHeff+sb6W8JrNqbQMCwfBoTJtSW7lBbdYTJ2veV+8QGuQsrDjoGeriUKOTgllA8B27tY7lItjbzcOHAizW7a0+VIXIbQnz1lsYSVrSVDpkcYOQc23o22PNR99plFp1pnYqR5Kw2kZxu3FIU2AAogjABCePSKew9PtpS/FccS4qRkKdhvpc9Chn0kHCvvAcHqCO5pdRrrtils+4P8Agf8AMsdQHO0/r3g5o6Xbr9ptu3uRnlQyFCA1IQfPjpSv7zihlO4pKTj5Konuvhwq0uJaeQjGOFI6Gp7QFjgPqnPNRvPtZaUA46lPm+cg5GAB7FzkZ7e1TFh1DB1FFYZuqEtSkqMZ9XmBSm3Bj1Ejjv8A84r3muMPfxuOB+Y+8rZ+SK88d/kZWjmhULX9359KRXoNsAegHryU1aGoLAbUrzmXFuQVrKEuLHqB9jioNSlEEBQIHzolqsHmeS4sMiV894cw3TlcVK1HuU1B3Lwftkgkqhp/2R/uq2fNWjgjNfVSAsYUkCu+WR7zosPvMn+JngjbjBeLTRQQD0T8qxXrG2OafvUmIvJCFYTn2r1h1ba2LhAdSG8rweccdK89PtLaCetN5euCGj5RPqIHFNdBYUfa3RlGo9a5EoZT+aSU6DzSTySCeTSHIrThBFWcxz5nNOo7nqqNQSTTyOOfnUWHE6DzCO3ujjiim1SeQAOlCVuZKiMUe6Ssi58ppCRkqx1pLqWABJjfTjJhNb7n8CyFnr71B6l1wotKbSrKiMDmr50t4Hs3mGC8ArcMk4OaidT/AGVBIC1tJLaiOopZTZUWyYyLEDAmZEyPMcKlklROTzTzeko44qx5P2aNQMPFDClOAKwnKOv5Vy79nvUsZvKgkn2wcCmDWVnppZXdtGGEquWeD86j8GjS7eHV9trhQ9CWog4JSOKj/wCg13/7g5+tEq647gth3NkR2lO4dRX4IO7g0wTI3DKVCu0zFtn3oEo3tPhJRveSaXXGuMk0qmcoHkGmDdyQsgK4pcOoWODmqSnyJUVkizMSDlX5U4D7S+oB+WKigkY64+tfUhSTweKqKZPEjsjt22xZYIKQM1GzdCRZA9KU5p63IKOvFPWZagMpNeD21/SYTVqb6DlGMALl4dOtFSmfwxQ5O0vOgpKlNlQHXAq7EzgoYUKTeZYkoIUgUXX4havDDM0On8evTiwZEoFalNHCgUn2NJqeNWvetExJpJQAlWc8VYHhF9mi26teS5MfUU54SSMUzPidFabnmv0Otr152qcH7zNiG3XiAhKlH2AqWgaPvNyI8iG4oHuRXoVaPsqacsrSSlhteP4sCiNjwuslpaOyM3x/ZFK7fHf/AFJx95pE0Ct9Tf0nnnC8HNQSwCpktj5g1tn/AKL3w/Vovxj1BPmJSqUuzfDRw4nOAt5ClEHscIT9c1LXi1wIaVBtpAA6AJq4PsdRLa5qPUbklCUPKjMtMPKGCg7l55PY8H8BVWn8WvvuCHAEp1+gpr0zOM5E1pc7mu1T4UJt5t5ch8OqWojcQBnHXuoAAVRni08gv2+cPLnNWxSo8kNjaoLDpUhZIHRYcAPQArJ+VWavTzENhYnOFWHFI9Z4V6cpVjuDlZ+uODVL61hI/bnmPFxm2KWpSFQ1pXvWE8HbkgKHpOMdttGay+5kCYwCfnr9YmY01SbtwP8AaU5rhyW8hSeERMYEfY2C2ndhKVLAGSMoPOeiAScVV0tmStCmUqDbLq9yzg55xnnnsAKsbVri47Mlh2PIUpslv4gkpQjcOVAZ4UVBSsng9MAYAGjp1y6RP2ipKFtuHlKPuNntkc49uT7YGOKzl/qJKk5xzNFV6V56jKzTFslsO5UFqJCsdDzkFPHQk9ParOtggy7Zlx8JIOUnbu2nnkgnjhJGeecCq0s0Mqua2VEw20DA80EpcJ64J4zkknjp9aNYeWGijz3Hn0IQWG4gRsJB9W7HQFJPv3GPZOoIbJhz4IAE6/oE5FvguEONGhwHGQfMQorS88D++JR/AT6CU5I5B7kCwNPxJTsxlabU02kNht2VGaO5xSQSlTi8ZwBjAJxknpjkc03DlIcb+JkuONNoytAbcKVYSeNqRhIJ2gkDjOcHFTdiQ3LfcjzWHUo2KX5bpKSloL++rdtync2Bkj6dgCMq3rIxu/3EpLMeCeoYbWn3nlmK0htaj5amkbfNKirncDnJwT1JycKyKH7tAkaWeC4z/lQEOly3tych5QaWEOZJ4OFLRj5FJOM0vqGyTjI08huWIqbko25TJaTlpwLaDbyUjG07lPI2554JPas6+PnicwzfbnYIEp66PJdNtscVuU8koe2IbemLClnCUONnykA+twFaiUsYWyq0LancrDBXBB+M8wcWgMuOc+366h14oeOdytGuY+nozdwvrjyItzgRre55bz+9nCEBRZWW8DcFY9gcp3CiLw80TqyRcpd2kTIuno+7zDY7Q38elkE+pLklxSEk/wAW0cjrk1F+D/hs3o6xXHUOtJbz0ph9T11lhbrLqm0gYaSdoUG0KCsNJ7q3LAO1CfyvE2fqnScJOlmpsLTUeU6zJmtxvhFvsoivuJW2pWfIUdm1SVNlxW1S284FPl8MrasCxQc/MFfVlSVr9uMzRNv1W5brIiw6rchyfi2/RJhuKc8lPHLmUgjgghYGO2feiPFzXFw8GL5EjXJwybXPaD0K4tg+W6nk7T7KH/GiHSN305o162sP3yCmU/DRGuSba09MlyQ4gEuLIK1uE8EKKM5T86LLfEsfiRY7hoLVcGa/aG1g2l+5w3IbymwcBxKXEpUFJJxnHIT86X3VeSRWT6eh9j8E/EspYZLAZPZHz+X3lKQPtH2t4DdIGfY0V2vxmtdwwPPRzx1/41nDx8+z1ePAa4w1SX03Kxz1KTEnoGCSkZ2LHZWOeOMVW0K5Fl0bHFIOOysUG3mVnBj1dPVeu+s8TfbOs7fNZKUrQrcKoP7QcGFdrRJQpKVApPIqtbDqqdH2huY4kY6FWaILhcXr5ALch0OBWQc1BNXsOWEg3hzYwDMWX+EIE91sH0BRAqJJB71pHVPgu1dFreaABVzjFVhfPBy4wHVeShSgPYVrKPEKbAFJwYkt8NvqyQMiV+jGR70/iDkZFSjWgLiXi2pCkKBwNw6mjvSfgPebw62NqgFdTg4HHeibdTUq/VAxVaDgrILTVqfucppiO2pxxZwABWtfBfwIlANS5qAtw4UEdk0QeBv2b2rEpp99ouPHBLjg5/Ctc6a0lFtcRtOwDA4FZu+xrztXqNA3lL94HWHRzNvipSpvBCcGn8jTzLyShKecdD0FH6ra25j0AD5V9TaGE54wKqFIUYlBuLGVkjQzSSFkAk9Se9JytItIZI2oIHXIqyJFtbB4z0qLcsanFcKJGelT8sCcFhlKXnw7bmPqUqMg5OQNtI/6MR/3Zn/Yq8kaaJOVKwe6sV9/o8j3NRYHMmLTPFnz1Dtt+hpVExecHmmxORjoa/A8881o++58pwDHwfSrgEA/WlA8ttWUk4piklwhKRuJ9q+JcU0eDmqignfLBk2xcyeFHp707TPzjHQ0PiWg/wBYkj5inTbgONis/KqGpHcqan3EnkykrAyQadtLGM5x8qHUyQjG7KTSguKuOpFUNQTyJU1Rk+5ICRjGaSE1W/CTj61EtXHJwT+dO0OpcTkj8RVRq29yPl4El28ujcodamNP6kummZKXrfLcjqHO0HKT+FD0aUGsAHI+dPmn23D1waoZARjEsrZq2BU4MvnSv2j5rTaWLqk+3mI6flVkQvEi33yL5jT6MnuDWR/MTj2OO1OoFwfgr3MPKbP9k8Gl12kDj0HE1ui/1BqNMMWeoTQV/vra1rIXnnsavP7K0dNw05dH243nPOSVIKkqIzwNo/Ak1kLQ0G+a/uC4UJIUsclxZ4rZv2WbJefD6Bc7FcW8yJbwdaW36TjgnaeyuoB5617SaZkt9Zmvu8Vq1ulzXwc9GW9Kebhw3H7k2++pTifJkrUAFDKRtKuu5PJAz7CgPVs0W4Tm3nriWX0eW6genKys4PI9HrLZCh3Vk54qw9Tzbe0JS1xFSYb2Q25Fe9LacDakpV94K2rJ5zwRx2FrpEW9cLFDkISt3aXFpQhCkjAKuhGCcJbHIPzJxTVso3fX+Ypr5OZROroF8uUySACthhIC/wB6lA2qQjYEpOMnbsyEjsKEQ5P08++35YUobmltvZ9J5BGM4/xwRxVg3iyTbldojjBSwy4FqSpDvl/u20Enco8AkoKBnAJIGB1oauVqemzp7khxpx4TFodS27vJwASdo42FXRXQ4+RpFeCGLrnP3jusqQA0ZqYjPqKo2XY5+6Fjke2ccZ6f88mXtDcjBeBQWWG0N7END0pz1z1OVOKPzJqCYgrj3uOzEb+IBUlPlJVtDiuM5PYZIzn2pa0uPsxoSDJRLVKdLbpUobWVeYpIBIHB2pKlAnPqHTuC2SOoXge0sXSc/dLMdwOF1xGxr4YALSslICkgqHIBURn8e1DNufm2afLVILs+K9L+GD8pB3vjKghS9hO0bkjknGSnPGaWuloft0m4y0lorhlTUlRO4koUEbgc4xz2A4HeivRT8BcWW65GQ42zDdUGNm8OE4Kxs/i3J3JwO2Tg7iKO2b9qMcEcwcHblhyDH8K4qvsW33Wcr4934l1SGFKUwF7T5jq0qzwrzHWwkJ2gYPPGazFe/DS2eFHj1bNWPPOXHSwmtMQ409ZS7Clo2pQ0+cpwlpsKfSejgaSMeoKVdmltRqkWpEViE6h1wjDbiEkhScYIUT9eOqgegNVp9py53XQn7O1ZAYWtr45E9+OPL+FlLa3LakEE7/OZWCr7hQpKDk4bG7Q+FurgEH9CD2bkJHzLG1/Fvnile2YLJRZrPBWlTUZKN6ihshT0l5IICxtRtbQoAfdKs7v3YJftUxNSzYOntPx3IelYlweiwprZeKp8hK23F/vE5UWwpCCo4K1uuLQkhW6ltE+JE/VnhJfrfpyd+zNTzY0WIqYBu+GjJbCVNpCidzmzKlbuSt7le1CMR1hiWXR9kltPMsMWFo7rey68FMtRUJcQFr3DC1utOOKWeFZL2QVKSK0j7SMxKg2naZP2TUKpLMex6UsjEOBGS4gPxWdjaEskhRCWyvev1pBKdoKhw4sEE2vD8TrNqizxbHCsd9vupYURbkaYtpbTMVCwdjqys70g4BA8vkBPQKBNaeEvjBGgTbUzFgLfMqQt5xLTYAYQlQCyoqKEHKVtg7SSFZJJJBLzSPhbeNGXi8Xa0apbvV6EFm9RkeaWUuMkr+LaKF5BCUpBRhQyBggYUKRX2ixCF5z2PtGqgK3qOMe/3mlbvpe1eKXhlBsupwzeIU1lPnLba2rbWQdrjZ5KSMcfTuM150+Pv2f794A6nTEuB+NtMsqVAuSE4S6AeUq/lWBgkcg9Qew3FoV2/wBpv7txftyhDfd85YjO+e2hZGCM4yhO4qISoADcME9auPUNi034p6blWq/RGrpAfR8OpDiRltRHY9iD3HIIpfQVvUo4wRwMyY1D6Ozcpyp7njtFuLjPQkY4OanW9TKjspyvFT/2i/BSb4EeIUmwvLU/b3h59tlnq8yScA/2kn0nHfnvVVyHlJSkbsgig7NOQ2Gmtr1CW1h195ZkPWwUgJUoEAY5qWt9+hznSHAlWapZVwLe456U5s9+Wy4TuI5qHkEKZ0uMy7n7Ba7n60toSv3AwRRp4e3lrS8pDctnfFB6kZH4mqHt2rlM4ys80b6e1o04pKVqBST0OKqSpycEyi0gjBm59E6jsl0iNuRXGwogZwRxRzGfZXgBYJ7ZrKPh9YxqFTTlrmrhvZyQk+k/hR0dfXPQuoI9sv7RMV44Zlo6KOe9O/JtSvzMZEzListsB5l/BaeoWFAe3auFven3J6D3oDXqPyYwfMhKWlEFKyobQPeoWX4vWS1PqbfurW4cnBBNUhx7wViqfUcS0vhyo5OCr5dqUTGxz298VTz/ANpPTcFsBLz01f8AIw2VfrwKHrv9rRhGRFtW3BxvkvJT+gzXd6wSzW019tNArUAcABRH8OeK5y57p/IVky7/AGrLxIcJiqjsJ7eW2pf6nAqL/wDSo1H/AN5H/wBOj/fXN4gv7U0/3mB34nlL2ONlHOAR3pJyHsPpOR/aokl219hSm1tLSUnB3Ag/kajnYCwQDlOemaZrap6MwuSpweJDpUY69wOxXTIpI5HU5qSdjlKsEZpuqOCMggfhV4aWqwjZJ3nGcgdjX1SSOUkoI9qVAI6o/Ec10tG9BKcH8eanulwMZG5Ptq2vJDqR3HalUykvK/crKT12qNJPKSk7VDk+9MnEp3ZT6SO4ohQre0mDnuS/xS0HDyCn5inkeYpIy2vcPYmh9i6usAJWfNR3z2p2iUy7yk7D7CuNTn2k/KB6hMxcUqADgKD709akg8pO76UHGaUcEpcT396URdEo5bdwR2zQraYnqVNQcw7an4wM7gOopCZevh0EtnBHbtQWvUYSMHr7g0zk3tx3ookfWuLpDnkTqUZ4Mtvw78aLroG7C4QAkEEbkLGQof5VubwU8a4/jJBhOOPIgPpUA6p1JUUK6Hgcnt+deZFquef3a8Kz71afhL4tSPDvUEQoUPg1PJKxnGBkZ5qvUaVQPSOY70v7ro8fE9YlfBJs1wSkGY+xJDTgS5tUYxCSClJ4+8n2HTHOSmhbUsRu4OvAKeaaZbb2FskqcwoK2BIGVKUFEAgHkjj2/WrV6L1C+PaV8QZDG8q3htK2yErTwB1y3jOf4qi7i+JMlbDZVtS6hrAUQclQTnaCFcBXISQMBXIyMrHcZHH8o7pXDGRd/sEyHp+Cy2+l1xDz7CnGCUqCd4USobQQndvIyf4gDVe3B/yy0yj0pDQaZUBgEJIwRx0Py71Z+o5i7a2pbP3C0pBUUhKlHGM5Bxk7twPvjrgCgXUDMRyc4iOw4w2WwiEkJUkBCBhZO7lSh1OO+fpSy9M/ScYjStjIeXYmvhnI8eW05JS2ZBUcYWlKCopBz0zQ3cUCLa0GMpxe8pWAT6MAHAx75A+VOpMlfxkWIy5hxSUtb1nAJIIx9Mcfl70wDaUtJjx3UeghKCtXp+Q/M5pWwVjxD0JUcwsh6sg3eeJCkoVElemTGIHqUQQWsfNWBT5iJO09p+BdIi3TiQEPEq+4ktFQx1xhKFfgflVaJs7tvv0N+KFRXJD6EOxlnlp1JHq2+yiUnOO5+VWNpTWjWp7euAQtmKuQpawTjK0pKRkA8Jwvr7deKIQ7/RZ/IzjjaAU6jm53ANRpix5XnMrwgEkrbT6lkI6pUSgHvzjtmgrxNtzkXV+l7oiG7AiXFqR5rUieqay46pKemSf3awhLfl5PpSodc4N9WXOM1MWhtxvcE7kk7jscLQb2EJBIKTnBORkDpk1FOX2OtiTZLo2hFvmJCCNuFR3ilOx1OclK2ztVkdQk/wAJJplQwpOM/EFc55xMtQdNah8PNcXS32BlmRBQ0/KtUCI5lbjUlCvKSr0rKlJQpPozvwE4J28O9K6l1fqfWLka86bkpcjoEaRDaJkPPFzKnfJQs5WlaGHSNpKUgFIUNwov8S7ddYumi23Fd1PKXMYNwNuiKeV8KFtp89tKBwE7WmzlOfUlPA27eWtXPWgsW692F2Ddo2xtm5Si757KUJBTscXz5alBKgkcNqwpBwnCtD+K31EsMZ6MGIw24DOOITz/ABMuMRq1WNFmk6eZUES4qrhG8pRKSWyY6SCNnG1SwQCEAc/eqzdN65gWqVGuMTDs0xUsT0bi4244dxAGVkYUgp4AwNpwACAK3keLMy7aaejzFR7nbrilLiFXCMVKaVwkuJClDavAOFeo/hwX9o1PLtzzL8dxDJbT8OVFCfKIOdySnHrHKspOcBXbis/fd6yVbv8AtJqMrhlmpbdryU/qCJfYzCPIuTKQttlJ9TyRsdbUOxyBx3zmrI068m0bXYrKExJR4aDqVFokcAjHGDWQtOa3XFcfXDWWg6eiVqJ3d8dwDjI/I1ZOn9ZyCN0dxxLjmEKdS+oI2kcpOeuDznOO1UjVBTknMqekkemXd43+EOmvHfQTllu8dKZmxS4UxABeiO7cBST7dMjoRwa8btc2S46K1VdLHdEFqdb31R3kkEAkHqM84PUHv+deumldXm0OFwqS84oFCt694Jz/AM/nVOfbG+zV/p804dV6VhoTq21sZdaSQn41sHPl56bhk4z9M803ruTVgezT2kuOkbax9J/tPMd+4HYU561+jSg2jIPJ9qhpYkNy1sOtradaWULQsYKSDggjsQciu2t5OD+VF/hz1iNbNdXWMsZMuXlacDJqTtd/faWn1bB70MhSUffISR2I5roXdqP90b1Dpmrl0i45iPUeMkEisTQPh7443HRbiVwWjJcHZXAz9amdX+Nuo9fFoXR+NEYbO5CUfeB96zOdZvITsS4EDphKv91Jft+Q+dxW4QffgVaa3VCinAMzN2rttbeTzNGyvFN1UdDU6/SpTbYwloOEJHywKhZHinCZB8mOc+6+pPvzVHtTnFkkL6/ynNOEurUMnJ+ZpW2nGYvaxmPJloS/F55WQG0hJ45JV/nioKV4jTX1ktBLfz2jNBZWc8rA+Q612gZ5GVj3JqPlIPaDMSfeTkjUtwnE+bMcBPG0HrTb4uV/rl/r/vpglzZySlI9gOa6+JH85/5/GpbB7Sk9wuufiAqZnzAhYP8AOkKqH/pHCkHa7CBRnktLKD+RyKDQVq5BJrtCieDyeuO9GHTVLwBNxbUl31oDC9xVok/1UhbA7F9H+aSa5Vp5L4/cLalY/wBQsKP5df0oY88tjKlc+w600fuzaBuBCsdh2qIobPpJiqzwyn+AkQhkWVTStuwoUOqFDB/Ko1+EpJIAKF/SrG+y9q7T8vxhssLXcdN20rJKmn2JKl7U5SQkgpIUCCR0Irbvjd/0e2kZljXqHw8vjtpSpBULfciXY/XJ/ekbkADPXdzxkVetFwUt3j+sX26Cyro5/XzPM6UCj0vI5/mxUW+EoJwcj2q1dbeGN60m8pu4QVlGVJDzOFtL2nBII4/Wq6mW487UlKh7VZRcrcQYAqcOMGQbxSoZB/ypqtakYKVEfjTmVGVkqUn8SKZKWRwfUKaqcwpTzPpnuDGVVyuYpQ6FXzFcKQlfQYNJhhaTwc1eAJd3H8CWxlQdSV8YGTjBr42lxLmdu5BPBT/upohKVn1p2/MU+jQZSVhyOpS+wCetRIAksZk5amwVZWgLR044NPbpHZKQWVKT3wqnVrbMWGFzIe5PXzgMEfWv0ssSm9zKgsdge1Kmb15lgXAmuvsleN78/TcWwT5HxEi1ENBl1QJdZJ9KhyM7eU/+L55rS8q8Q7gVJjLGXxjzm0FKVbFkoJzzuw6pWOcDaPmPKK03qdpq8R7jAUpl9hYUPY46g/I9K394OeKjWtbOZcVxTjMqOVOxVOFQbcSlKiT/AHNigfkfYUo1VBU7h0Y10tueD2JfdudRCTbnrnKSuK4UubPN3IaQ56kkAkJCgv0lJyASeMdYGfa2Idjs902Ol6K55S0sJBAaxjd3SlSsYx8iOeMTXwrTzJbUpuRGkx9kZEhxAcWpZCsqCSdgA3Aq/tcZqbvOmLZpTQsiGi4u3Ka8ptbhQrEYkEjehJ9yDzzwKCaolGIHAEYq+CJnZy2onKAxtcCtifSAlOCeT9ODUVfYSkXB4RvWxGZBedBBRxwef0xR3eUhploNJAWFKSD3Jz1HHTGPn1odlhCLYWUEqfkO/vUjskDIB/Gsyze3vHafeNHkvrtqNQiK86YY2OPg5Un0nYsjrge+MdBULpe9t2pTgfQmMmQC4hselKQojHJ6DOP1ojlTWESrfb5JU7EaXudZyE5SoEKGSOMgDHbNA2rbVE03FQlCnBMLuQ4tQJDW0FvJBIPBPIxzmrSCQGU9SS8DafeGUpIlz0TWYy3yE+Y882C4lat2FFQzxzn5cCozXXnXq3W5hEmNZWo7nouLMRDylhXOxwgp3YwCACT6jkd6DpWt7pAgspV8UiNkBG4AJzgkHnPXOaRvup5kuyPJ3pUXm0u7VpCQSBlBUUhOcZPXPU/IguthkjHcGsBWL368xtPSUyo8yMooWFtvtNZWhfRJGQVII3EDkZ55IzULGuAvT5ekPlTba1EI8htCTu++BtCcZIBwE4Oc9uWLN7aSTlpLsnHqyhKwDxyndkDnuc8Z9zTa8XGa9LU9JcLiUNAqUk5V1AAV7Dp/lxRqg7doPHxBC3PX84aXSYy45HmgNpVgOOIQhKUtryeAB227eoHvzwainbotxlTylANNjykoPbAHQdvwoPb1OFLKkOfvFAjPYDtj8vzqK1DrJctSlLfW4XFlwrUrJWskkk/iefrVfklvacFmD3LW05qlph5CHnAnaCU7uilfOj+0a4bEcRdrCRv3l4JO9R9s5xj8KzLG1f5Km8rSVhIT6eaKrPq8KZcS492G0rV0Gc0JZSyDEJB+Zraw62AIbUoAoUDjoAAP/wAVZVj8QH2YTyY76slJG1J+8cVhN/x1tFiUovTPiXOgZj4UpVMnPtTX1cFTFqhiAFZBkySCvHyHSrNNVqFcPjAi7U207SM5Mo7xIkrY13qESWkolGe+pxII2glZOP1oRfuSjwngeyamdZPtypr0rzfPkPrLjik5UVKJyST70Gu+apWPLOPdw4H5Vv6gGUGZZmY8NHj8/B6hJ9s5NMXJSljkKI+Z2/4V8Ed1R+8E57ITn/GlmrSp48pWv+8r/dRGAvZlOIk0+GhgFKM9hyactSSrolxw+4FSEHTq1kEISke4TU9E0503qP4Ghbba17lJwJF2wuvk5bUgDuakw2rA/wA+Kl49pZZSQlAyOxJ5/WniYbSACEJSfpSiy5SeJSxXMHURH3FZS2o/NIJ/ypdEB8dTgf2lgVO4a53r/M0mpUZOPWSPaqzYPiVZEiRAUP5T9ATX74Bz/Vn/AGDUuJjQ4SknHtX344f6s/nUfM+0gT8QRDqAgYOBjrnio2Xdm2PSn1f4VFj4hxwkqJ4x1z+tKtMbVoJSCEjnnrTnylXkmbjJM4kTZEvjkA9v+FcoZK/v5Vj8/wDdTlSA016k4yrJ+QpIzGktrIG0IOAVd/pVwBH0zuBnuPrfMVbJLL7RCVNqChg4z+Nei/gN9ptvUui4tjvEpQcSjEd9XAeR/qyc8K3E9f8AGvNja68sJJG4jdyego58OtRuWJfkPOn4VxXoWT/Vr9xQl7WUjzE79x8iH6ZabT5VvR6PwZufxG02NR3B9hKEfFurS4pznKAE+lCB2SBzkYPGOMgHNPiN4dIhz1oaT5xQSFqbbCNpz3JJzjvnHJI7VaOivHxMYotGo0reiLTkXBvlSQMY3juMnt8uOKtpfhvb9eWluTb3Ik2O4NxXEWFApGQkH5k469M9+6naLh5lX1RhdpalHl6hMr8//ZgW8aEmoZU9HCJccZJLPKk465T7fTI+dBcy0LSr7m0/TNbY1j4A3C0Ol6I0oO5ICWjnp1GR1FU1qrw+eYW4JEXy3wTucQjbn8Kuq1tlB22iIrvBARu0jg/Y9zPa4a0kkj8U9K58o1Yty0a42o7ByeQnofyobmWB6Oo72VAg5O0ZpzVq0s6MSWaTUVHDoRIJDRx60YB4zipS3RlIUFtrxz74rlUchQyAMd6kIKcEHBz3KeCPy/zFXs3xKV7hNBuj6WfKeAWMY9j+VQt2acDpWyxwU4IScHPyBp+wR5Y2nj9P8x/hSEtK09htPTHA/wB360EOGzCCARBmQuWysFXpB/gWKMvCTxdk+G2pIzjzYdti30KkNYBAGRlQHfgdO+KFLgyFjhtJUP4gSD/jUQ8ysHAAz3osqLFww7lQYqcieq2ktSMatRb2WZyXY0oBLDzZK20524XjPQpAJwenzq2JTL9y08449HdixIbTbAdWceYUBY5QTke3Ga8u/s8+O48P50a03d8i3NyEvxpC+Ux1lQJSsf6tWSSexUT0ya9FNKahTfIExqRJUtMmP5rKkHclS8ggZz93B4+VZTV1HTEo3R6mg09i3AMvtB25l+WthG87Gc7EgcDJ3E/8+1MjGahuhCgnCkhe530gkHk5NEKmfhXFyFgYRnGTxnFCOorm5MjAuyS21HT+4jhO4LJV6snsO/esmeOT3NAGyMe0YX62WySy5cv2wpi4DIEby/TgYxtXn2+XWqm1RNiszkuO+p1SdqFbjgHBJOCPwHPapfUN68mYMO5aPJbTjj6/8arTW9/bjXNlkLbb81CnATj04z09sk9PlRNSG5vSJwuE7MmbpcmlRwJLS1NI+6lbgRg9j0PAHYYocnao+JtiQleFp4BV0AB4J/D/AAoP1DrhttKkl4Kc+6FKUT9AKAtTa9YgMBhtYekKIK+iiMf4VpNPoLHxxFFupCnuWCrUgisScrK9x3JXkAk4xyAT88f8ahpviEptghZSp7G7J6D/APPtVPztYz31YbT5TfZIWCTUVIfm3E/vSsjGcbuKfVeGAfXFT63/AMZZdy8Sm0IVuk73FDnac49/pUE54huPKAS0SBwFE9qF41qcd+42FH2UqpuDYXDgqQ2gj5E4os6fT1jqCHVuY+GsJ8jamOgN/Pqae/FXi6lJkPuBA7DIFLQ7clhP3wPklIqaipUlGcvLHYbTz+OMUGzIv0riQOosfsxvarN5ISskjP8AEk4/wBNEkW0oKQsoCv7TgB/xJx/s0zhhS1YQ0AT78n9Of0NSkdierICw1yegCf1yk/nS6xyTkmeyMYkVfrapbOSD5eOpOU//AMcD8xQuuC0gk9vccZ/KjiRpuTM5W/uV/e3fqAD+ZNMf6FoA3OvbR+AohNSqjBaCuSTmCrbbCScIz8+tPI7anFDYgD8KK42nLYyPW6FH3Ks1Kst2uINqShXFU2awfwgyApus4VTBZmO8AAEqUMdcYp01FfI4bJJ9hR1Y7S5f3m2YLG4qOASKsOJ4b2qysOqv03/rQaC24bABK8jv7c+9Ln1JPJHEKr8I1VpxtxmUMLfKWR+7KQfenTGm5kjACVHccAAZzWm/C/wTj6zuKQtpSUgb1YACUI9yew/55rQ2mvB3SsJXl2yGiU60nbIu0lILbIH8LY6fl0znNBpqbLua14+YYfAmq4tYZ+J59WvwovVzltxmYT70hwZS0lPqIz1x7Ud2L7L+pb5ckQIkMyJf/rUN8pYH/wARXQH5cmt76d0zaJCHo2nYaIVuBPxd5cSPNkEdQlR/Hnt9Knoa4aYZj25LdqsEcHzpSRtU+R1APf69TUv3x+psfl7/AJQhfCqF4bJmMbf9i24uOIjNutuLRgyZznEdgdwO61fIcfOiT/0L7N/7xK/8pNagud4jRoaZs9KoFmb4jRB/WSldiR15PbvTH+nt3/8Ac2T/ALB/+2o+S57Y/wBYYui0yjGwTxjcQlGVOKS22OpB4/PvSHxaTktI2p/1i+B+Hc04dt60kPynQznGFvjKjn+VFPTbiwltS0CElf3X5fqeX/cbFbHgCVhTmRDsVxxHmOnYj+dzgH6DvTyPaRsC1ANNjo7IOCf7qalQw3Fcw20v4s/+tkJ8x8+2G+iPxpmZIbeXuypxP3ikhbg+q/up/Co7yfphAQDlo2ejsMLUUBZWsbfMcHqI+Q9qZuNus+RsyENc7ScqJ+ftSz9w80rSwjzOcOKaOEj+8s/5U2S09PQpDZ89lB9RQfLjoP8AaWeTVyK57nG2AcQo0xrhxaURJLoW6nKULTnG0/wk9P8A8VamkvE686OkpnWK5uW94EBXlq9KsDGFJ6EfLFZ9KGWUhSVpmbDysjy4yD147qqSsOril4pcUp2Nn1ScbEJOe1A36ElvNp4Ma6TxAY8m7kfeb/0F9tKPNjOM6wsyFuIQG258IDAHGVLbP5nafwohv1z8PfECK27aLrFkLxy2VbVlZ/mBwawnEvDLqSSvc24nG7Pbsac/tIsZDavKc4VwSCCOtAG9yNlq5jA6Oljvpbb/ALTQOqvDqLHU5sSXNw3bxykfKqzvNgQylWcAZ4BFRUbxAvkdPl/tBbsZQyhDhz/x60nK8RHZSP8ArcRHIIG3tigjWGOV4hS1so9RyJFztPsqGVMpz7o6n/fUcrSzbi07ctgdyOlT0fUkGe2jcotjuSK5m3JspKGnEhNWrZchwDKrNHprR6kEHfgFxV7UupcUOOf+c/r+FfFw3FJyUjce4PJpR+Qkjdxyegpi/PDBJTkKPTB6Uat1vRimzwjTHJUkRvLtasnIJNQ020L9RKMg98VKrmuKQT5qifcmlBcCUgKCdo5JNFre69iAN4Mp+h/7QOdtZbztQE/2iK2L9iHxjmSr5E0NcXFOeTFd+BknByhIH7k9+AeD7Aj51mlMtqQ56m0BAp3ZNTvaT1BEvFlUYdwiLDjTyD36EEdxyeKhe/4hCjL+X5yqrwyyhgysJ6cazQu32hxxKCUHjnsfeqJ1Vqb4e2YLgBz1JwMZ5qm5/wBsfVtztQiTY0VzjlacpCj2O2qg1Vr+76tVuuM95KOoaYOxPPuQcn8TWZHhNlluWOBGvrVcDuWXrvxks9tceBlIefQNgZaXvUT7YHT8aoO/eJs++S3pPlqbecwEqUchAHQfh/jUlGsttdTucQU98qGc1x+zLYhRCW8jPXFafS06XSDAUk/MW3abV3c5AgU7KmT0BD0lS0jp2r61aVuEkIUeOSe9GxhW9K/S2dvenLS4SB6WtwHdVMjrcD0rFx8L1DHsQPjWpKVkLw2k9xhX6cf41IMWpTy9qXPQk8ApIH6E/wCNE6ZUNGEIaIycnPNKNXJIXhtpKM/eIGM0O2rc9LPDwe4nlhI+LZy2kFW5RqVj2/j0tFX1FLtzt52pSjNSsLe7sUn0gHmgnvb3EKXwTJ9T/wBozYtjznKGT17CpeDpxxxwbwhsnurk08dugZSlDZ3qP+NP4j64zBcWfWeQPagXssIxGFXgtC/WSZG3Vp60JShlpct32QAAKF5us7vGcKBHaaV7KyTVhw2zsW++QCfn0FRz1mt90fXJkuNpAOE5qdbIoy4zLm8Lpz6BAIanvb6cuSloB/hTximZkXC4PBBkOlBPY0T3KNaE3IR0O7kg87B8+lS8dUCG2n4eIlSh1UvpU2uVBkL3LqvDkB4EGolqfTtSCtSu+40T2ezQImX7jKSNg3hpHKlEdqibw5cpshp1hKS2hP8AVo9ODSFsg3Rx7amOrKifvcD8TVJbK7siMVoVTgiH7PiNJiMhqzMGGy4AFK48z6A+3Wjnw+sl41neG2W1BSnBvW4o8NpzytajwlI45P4UJaE8LLnqqcyudJbt9pQ4Pi5hOG20nnaOMqWegSnJOR2zWw9DaOs2mNL/ALRuTR09oxkBaI0jAkXLn0re64Sf4W8/WldyGzAAyP18yT6mukEJ3DHQenYNs0oGob37N04yPMn3l70rnqHXZnkN9gflRMytOtLYVpQbBoWIP4j5a5gHcnsjr9ag1Or1THb1Jq5tNi0TBRviWZYwp08hK3EjueMI568+1L3e+t3G0o1FqoKtOmGFAW2ybf3so5GxS0DlRJxhP0z0qagABV6+3+PiJHZixLd/f9c/aTwusefaTOkE2TRkRO1tsDYuZjoMfynsOpppNvjUSGzftRMGFbUKCLXYk/1j6j90lHdR7DtUFNvybYIeq9aMLQ64sN2HS7Kgp3zMenKehcPfqEj86YXK9PWG5R9Q6lZTc9aXAFqzWKOMpjg9k+2Bjc4auCjG4/8AY/xKiec/9j7feEUm4uwpcfUOpWPPvMk7LRYWvUWyRwAO6vdRGBUr5/iZ/wCxbV/5yv8A7aiYTp0RJbn3IJ1D4k3dO2LER9yMjukfyNg9T1Pz4xJ/s7xY/wDbVu/+k/8A9VE5Pvj+Urx7Yz/OeSogphyA3GacanEffKRImH6Z9DQ+vSmwYaY8xYOHc/vFNOhx3P8AbkK9Kfonmpm5PpXaZa0Mtx2W3lIEZkFLav7Sudyz81E0Mw2U3eNIflkvJj/1bGdrQ4/lGKeodwOZ5hgxrNuC5aFx7e2lTOT5hYJQwn5rdV6l/oPbNRDVvdnBXlj49LXC1JV5URr6qOM/mPoanrRFbvlpuFwmDemCE+TEQdjA47pGD+tRgkrvKZ6peHGIKEFmKgbGRu6+lOMfhj55pkgC8CDNz3G25lTe303QNdQP3MNn/Aq+nGfZVM3ZT92OW0/GttcblDyYbHyA4z+h+VOIjKLlBmzZY88Q1NpZjH0spCgc+lOP+PfNKW1CbhZ59xlJD/waglmIRtjpB/sJx/x75onhZW2eoxbt5nJLylia23wZD/7qIz8h/Mflx9DSznlQ0h1xwKAHokym8D/9pnv/AHlD8qcXqc9EtEKcSl+Q4n0eagbGP/loACU/lUbeibTEhyWyXpkprzVyX/WtJ/s9h9cZ+ddB3f7SJULzOjd3or3nLeWw2s5Jkep54fJAOAPboPman2r4pTsdEtCoTzpAQ06Rvx0yU9R8s4qGvKRphq1mF/2ucyHXJrvreSSOdhPCfqBn500sEVM3UbcIrW2FrKVyEK/fKH945x+GKi+nrsGSJKrU21H0mGSLiorUAsjacJ+R7j6V8fm5yoHj2Pv3oMvtxXAuwgxm22I7ZCcJBJV05JJJJqUElwrWgqynd3pVZpQmDmPKdaX4Ik23NDSNnB/iFIzpZUErCikdODUc6sp80g8gDFflqJUUHlOOh+lVCoA5hJvYiKtz1s7j5pV7ZpCTdnErIIyMZzTJR/dpPeknidoPfNFLWCcmDNc2MR/HuPmpVkc/WlX54ShKUnr1xUHHcUXlDOBjtS28+WtWeU9Km1QzIrcdsfuzdvCOPnSSJCtwPt86aOKPlg55r8hw7kiuisYkDaY6dmqcURn8KTEncvBVnHakAf36qSa5lKzUwgkBYSZKu3EhsAcUiiWoJ+Z75pvIGNmPevp/hqAUYlrOckRwZS0jHvX74tTaMD86QcOCmlH/ALqalgTxOATFUzCnvyacNSlJQFHPJ61GO/wnvSqX1eUOnHTioMg7kq2yZOR5Sk+sdalV3dyPHTtT1ocYkLKADj8qkA4XGRu5oJlyeYajR3Avq1ycqKRg96d3bUcr4hIC9qMdUnrQlMyzJygkE/OpBZ8+HuXyQeDXWqAYGWLaduIUm9SJVvU2HVZKegpta7gPJS26o7k8EKPWoK1SXN2M8YpaSnd6wopV/ZOKH8ocrJGwgZElLnBD73nxyEq/lpNq7zYyggsqUB2AqEbnPggeYSM96srwf05F1deg1cFOqaQArY2raDz0PGcVx18tfVyBKxaWOV4kVBnzHGy85GDLAxucd4SPx7/Srh0xohiyWE6h1U4uGwtAES2NI/6zMdV9xtKcZBJ5xjOB2rrwmtULUmpLtOnRWloskhbMGGlOGGykHCynqpf9ok1Z/wBnyG14gXi96qvyfj7lb33GIaHP6mOkH+BHYnuetA27FG7HWIK97uMA4zKbl/ZnTp/w5ueqNb3i6MX+e4tyxadgP+Y4JLg/dIAO7cs4AJT0A68Zoiu2pvGrwXa0HqbXsmBq2OXWoUTST53vEhPCkkAkuADlWTgkCrz+z40jxM1PqnWGo0i43S1XKTb7e05/URGkZGW0fwqVgblZyenTinHhdHa8RtT6w1zqFtNxvFluEi3W1pwf9XiNNkY8tHZR7qzk0U2qcZFoBwcH+fsPgfPvFuwFhj3yf6f5lczftlyrfr99fi9oK4wJ8eImXp7TkBYdZcKjhO8HBK8bvXyBg4AorsX2wPDO5QnNeaqvfm6mbeXFtemH2lD4NQTyeAUgHOC4o9yAOK48G7bF1TA1t4t3lhF01kzIfhxn5Q3tRWmh6EtI/h6c89zVO6b8NNNS/s0658Rp9qYumqLkZTjkiYkLS2dx/qxxt/PNX110XevbgggcfP8AwJUS4wM98/r7zSNt1fCs8yHqm53OBrPxGv6AbPZ4kxC2ozS+UBABylA6lR5Vg/Ku/EHxO0t9leML5rW7p1B4n3tkqaitoJEdGeAlI5baB+eVH9Mg3nwB0vpz7JkPxGgruDeq9jclEwSiA2SscJAAwB27/Oszak1XeNY3x243u5y7rcHB65Ux5TrisDupRJounQV2ucsTg4Ofcj/EpN/A2jGZ61+HfinbGfCqR4h6fZk631Xd5KYJcbawpl9Q9DSgP6lsDp2+fNJ5+0F/3q1f7K/91ZE/6N3xDvti8YTp6NMKrLdWT8VCdG5tSkj0rA7KGBgitz/6VtR/97T/AOWKDs0u1yinGJcWA5YZzP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992313" y="3024189"/>
            <a:ext cx="738346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latin typeface="Calibri" pitchFamily="34" charset="0"/>
              </a:rPr>
              <a:t>        </a:t>
            </a:r>
            <a:r>
              <a:rPr lang="zh-CN" altLang="en-US" sz="3600" dirty="0">
                <a:solidFill>
                  <a:srgbClr val="FF0000"/>
                </a:solidFill>
                <a:latin typeface="Calibri" pitchFamily="34" charset="0"/>
              </a:rPr>
              <a:t>做游戏，玩得很高兴，大家一起玩的。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2914" y="3243264"/>
            <a:ext cx="4821237" cy="315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37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000000"/>
                </a:solidFill>
                <a:latin typeface="Calibri" pitchFamily="34" charset="0"/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773238"/>
            <a:ext cx="7704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latin typeface="Calibri" pitchFamily="34" charset="0"/>
              </a:rPr>
              <a:t>1</a:t>
            </a:r>
            <a:r>
              <a:rPr lang="zh-CN" altLang="en-US" sz="3600" dirty="0">
                <a:latin typeface="Calibri" pitchFamily="34" charset="0"/>
              </a:rPr>
              <a:t>、</a:t>
            </a:r>
            <a:r>
              <a:rPr lang="zh-CN" altLang="zh-CN" sz="3600" dirty="0">
                <a:latin typeface="Calibri" pitchFamily="34" charset="0"/>
              </a:rPr>
              <a:t>数一数这篇课文有几段话，用手势告诉大家。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35189" y="2924175"/>
            <a:ext cx="7705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rgbClr val="FF0000"/>
                </a:solidFill>
                <a:latin typeface="Calibri" pitchFamily="34" charset="0"/>
              </a:rPr>
              <a:t>        </a:t>
            </a:r>
            <a:r>
              <a:rPr lang="zh-CN" altLang="zh-CN" sz="3600" dirty="0">
                <a:solidFill>
                  <a:srgbClr val="FF0000"/>
                </a:solidFill>
                <a:latin typeface="Calibri" pitchFamily="34" charset="0"/>
              </a:rPr>
              <a:t>四段</a:t>
            </a:r>
            <a:r>
              <a:rPr lang="zh-CN" altLang="en-US" sz="3600" dirty="0">
                <a:solidFill>
                  <a:srgbClr val="FF0000"/>
                </a:solidFill>
                <a:latin typeface="Calibri" pitchFamily="34" charset="0"/>
              </a:rPr>
              <a:t>。</a:t>
            </a:r>
          </a:p>
        </p:txBody>
      </p:sp>
      <p:pic>
        <p:nvPicPr>
          <p:cNvPr id="18440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9114" y="1112839"/>
            <a:ext cx="9239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AutoShape 2" descr="http://img1.imgtn.bdimg.com/it/u=1520450451,799850086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8442" name="AutoShape 4" descr="http://img1.imgtn.bdimg.com/it/u=1520450451,799850086&amp;fm=21&amp;gp=0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8443" name="AutoShape 2" descr="http://img0.imgtn.bdimg.com/it/u=2214855691,2044237517&amp;fm=21&amp;gp=0.jpg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0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Calibri" pitchFamily="34" charset="0"/>
              </a:rPr>
              <a:t>二、课文讲解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19289" y="2205038"/>
            <a:ext cx="53990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latin typeface="Calibri" pitchFamily="34" charset="0"/>
              </a:rPr>
              <a:t>2</a:t>
            </a:r>
            <a:r>
              <a:rPr lang="zh-CN" altLang="en-US" sz="3600" dirty="0">
                <a:latin typeface="Calibri" pitchFamily="34" charset="0"/>
              </a:rPr>
              <a:t>、</a:t>
            </a:r>
            <a:r>
              <a:rPr lang="zh-CN" altLang="zh-CN" sz="3600" dirty="0">
                <a:latin typeface="Calibri" pitchFamily="34" charset="0"/>
              </a:rPr>
              <a:t>你觉得怎样最快乐？</a:t>
            </a:r>
            <a:endParaRPr lang="zh-CN" altLang="en-US" sz="3600" dirty="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0426" y="3789363"/>
            <a:ext cx="7705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zh-CN" altLang="en-US" sz="3600" dirty="0" smtClean="0">
                <a:solidFill>
                  <a:srgbClr val="FF0000"/>
                </a:solidFill>
                <a:latin typeface="Calibri" pitchFamily="34" charset="0"/>
              </a:rPr>
              <a:t>和</a:t>
            </a:r>
            <a:r>
              <a:rPr lang="zh-CN" altLang="en-US" sz="3600" dirty="0">
                <a:solidFill>
                  <a:srgbClr val="FF0000"/>
                </a:solidFill>
                <a:latin typeface="Calibri" pitchFamily="34" charset="0"/>
              </a:rPr>
              <a:t>朋友在一起玩最快乐。</a:t>
            </a:r>
          </a:p>
        </p:txBody>
      </p:sp>
      <p:pic>
        <p:nvPicPr>
          <p:cNvPr id="19463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463" y="4941889"/>
            <a:ext cx="925512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AutoShape 2" descr="http://img1.imgtn.bdimg.com/it/u=2397115266,3297349361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9465" name="AutoShape 2" descr="http://img4.imgtn.bdimg.com/it/u=3767114894,3419525688&amp;fm=21&amp;gp=0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194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1" y="1900238"/>
            <a:ext cx="29051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1" y="3565525"/>
            <a:ext cx="4041775" cy="304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85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000000"/>
                </a:solidFill>
                <a:latin typeface="Calibri" pitchFamily="34" charset="0"/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78025" y="1541463"/>
            <a:ext cx="7704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latin typeface="Calibri" pitchFamily="34" charset="0"/>
              </a:rPr>
              <a:t>3</a:t>
            </a:r>
            <a:r>
              <a:rPr lang="zh-CN" altLang="en-US" sz="3600" dirty="0">
                <a:latin typeface="Calibri" pitchFamily="34" charset="0"/>
              </a:rPr>
              <a:t>、</a:t>
            </a:r>
            <a:r>
              <a:rPr lang="zh-CN" altLang="zh-CN" sz="3600" dirty="0">
                <a:latin typeface="Calibri" pitchFamily="34" charset="0"/>
              </a:rPr>
              <a:t>比较一下一个人、两个人、三个人、许多人的快乐？</a:t>
            </a:r>
            <a:endParaRPr lang="zh-CN" altLang="en-US" sz="3600" dirty="0">
              <a:latin typeface="Calibri" pitchFamily="34" charset="0"/>
            </a:endParaRPr>
          </a:p>
        </p:txBody>
      </p:sp>
      <p:pic>
        <p:nvPicPr>
          <p:cNvPr id="20487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4489" y="1135064"/>
            <a:ext cx="9239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60563" y="2805113"/>
            <a:ext cx="8096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Calibri" pitchFamily="34" charset="0"/>
              </a:rPr>
              <a:t>        </a:t>
            </a:r>
            <a:r>
              <a:rPr lang="zh-CN" altLang="zh-CN" sz="3600" dirty="0">
                <a:solidFill>
                  <a:srgbClr val="FF0000"/>
                </a:solidFill>
                <a:latin typeface="Calibri" pitchFamily="34" charset="0"/>
              </a:rPr>
              <a:t>一个人，挺快乐；两个人，真快乐；三个人，很快乐；许多人，更快乐。</a:t>
            </a:r>
          </a:p>
        </p:txBody>
      </p:sp>
      <p:sp>
        <p:nvSpPr>
          <p:cNvPr id="20489" name="AutoShape 2" descr="http://img4.imgtn.bdimg.com/it/u=3543350198,2363743710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394</Words>
  <Application>Microsoft Office PowerPoint</Application>
  <PresentationFormat>宽屏</PresentationFormat>
  <Paragraphs>64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Meiryo</vt:lpstr>
      <vt:lpstr>黑体</vt:lpstr>
      <vt:lpstr>华文新魏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64</cp:revision>
  <dcterms:created xsi:type="dcterms:W3CDTF">2016-09-02T03:50:33Z</dcterms:created>
  <dcterms:modified xsi:type="dcterms:W3CDTF">2021-04-13T08:01:34Z</dcterms:modified>
</cp:coreProperties>
</file>