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681" r:id="rId2"/>
  </p:sldMasterIdLst>
  <p:notesMasterIdLst>
    <p:notesMasterId r:id="rId27"/>
  </p:notesMasterIdLst>
  <p:sldIdLst>
    <p:sldId id="311" r:id="rId3"/>
    <p:sldId id="417" r:id="rId4"/>
    <p:sldId id="448" r:id="rId5"/>
    <p:sldId id="449" r:id="rId6"/>
    <p:sldId id="450" r:id="rId7"/>
    <p:sldId id="451" r:id="rId8"/>
    <p:sldId id="452" r:id="rId9"/>
    <p:sldId id="453" r:id="rId10"/>
    <p:sldId id="454" r:id="rId11"/>
    <p:sldId id="455" r:id="rId12"/>
    <p:sldId id="456" r:id="rId13"/>
    <p:sldId id="457" r:id="rId14"/>
    <p:sldId id="458" r:id="rId15"/>
    <p:sldId id="459" r:id="rId16"/>
    <p:sldId id="460" r:id="rId17"/>
    <p:sldId id="440" r:id="rId18"/>
    <p:sldId id="441" r:id="rId19"/>
    <p:sldId id="442" r:id="rId20"/>
    <p:sldId id="443" r:id="rId21"/>
    <p:sldId id="444" r:id="rId22"/>
    <p:sldId id="445" r:id="rId23"/>
    <p:sldId id="446" r:id="rId24"/>
    <p:sldId id="421" r:id="rId25"/>
    <p:sldId id="461" r:id="rId2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4">
          <p15:clr>
            <a:srgbClr val="A4A3A4"/>
          </p15:clr>
        </p15:guide>
        <p15:guide id="2" pos="2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6505D"/>
    <a:srgbClr val="2F5EB0"/>
    <a:srgbClr val="295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6314" autoAdjust="0"/>
  </p:normalViewPr>
  <p:slideViewPr>
    <p:cSldViewPr>
      <p:cViewPr varScale="1">
        <p:scale>
          <a:sx n="140" d="100"/>
          <a:sy n="140" d="100"/>
        </p:scale>
        <p:origin x="894" y="120"/>
      </p:cViewPr>
      <p:guideLst>
        <p:guide orient="horz" pos="1674"/>
        <p:guide pos="28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44" d="100"/>
        <a:sy n="44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AFC3FD46-6A8B-42CE-AB66-7B6FA619B835}" type="datetimeFigureOut">
              <a:rPr lang="zh-CN" altLang="en-US"/>
              <a:pPr/>
              <a:t>2021/4/8</a:t>
            </a:fld>
            <a:endParaRPr lang="zh-CN" altLang="en-US"/>
          </a:p>
        </p:txBody>
      </p:sp>
      <p:sp>
        <p:nvSpPr>
          <p:cNvPr id="2150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82B29E-4FE2-48BC-BDD6-0B8D111F7E1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6522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6331336-BAE0-4B02-AA95-70C27D540AB1}" type="slidenum">
              <a:rPr lang="zh-CN" altLang="en-US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53955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2B29E-4FE2-48BC-BDD6-0B8D111F7E12}" type="slidenum">
              <a:rPr lang="zh-CN" altLang="en-US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6030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710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71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872C498-85D1-4A1B-BD68-F207BF22DCB2}" type="slidenum">
              <a:rPr lang="zh-CN" altLang="en-US"/>
              <a:pPr/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9947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4256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9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63407">
            <a:off x="-327422" y="-386953"/>
            <a:ext cx="2326481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63407" flipH="1">
            <a:off x="7243762" y="3302794"/>
            <a:ext cx="2253854" cy="2358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21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304" y="3692188"/>
            <a:ext cx="2983112" cy="145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76747B-C934-4A29-B9D2-0B4A2BD73C3B}" type="datetimeFigureOut">
              <a:rPr lang="zh-CN" altLang="en-US"/>
              <a:pPr/>
              <a:t>2021/4/8</a:t>
            </a:fld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45447-BA12-443D-99EF-AA926066523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04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4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38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43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772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407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996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87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182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3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21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5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2"/>
            <a:ext cx="2133600" cy="27265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fld id="{0276747B-C934-4A29-B9D2-0B4A2BD73C3B}" type="datetimeFigureOut">
              <a:rPr lang="zh-CN" altLang="en-US"/>
              <a:pPr/>
              <a:t>2021/4/8</a:t>
            </a:fld>
            <a:endParaRPr lang="zh-CN" altLang="en-US">
              <a:latin typeface="+mn-lt"/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2"/>
            <a:ext cx="2895600" cy="27265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2"/>
            <a:ext cx="2133600" cy="27265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4CE0771-8244-40AE-B82F-BB3F07E2369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ransition spd="slow" advClick="0" advTm="0">
    <p:fade/>
  </p:transition>
  <p:txStyles>
    <p:titleStyle>
      <a:lvl1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342900"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685800"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028700"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371600"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4003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7432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0861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4290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7646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3281362" y="2067694"/>
            <a:ext cx="2581275" cy="547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416" tIns="27208" rIns="54416" bIns="27208">
            <a:spAutoFit/>
          </a:bodyPr>
          <a:lstStyle/>
          <a:p>
            <a:pPr algn="r"/>
            <a:r>
              <a:rPr lang="zh-CN" altLang="en-US" sz="32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识字</a:t>
            </a:r>
            <a:r>
              <a:rPr lang="en-US" altLang="zh-CN" sz="32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3 </a:t>
            </a:r>
            <a:r>
              <a:rPr lang="zh-CN" altLang="en-US" sz="32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小青蛙</a:t>
            </a:r>
          </a:p>
        </p:txBody>
      </p:sp>
      <p:sp>
        <p:nvSpPr>
          <p:cNvPr id="22530" name="文本框 6"/>
          <p:cNvSpPr txBox="1">
            <a:spLocks noChangeArrowheads="1"/>
          </p:cNvSpPr>
          <p:nvPr/>
        </p:nvSpPr>
        <p:spPr bwMode="auto">
          <a:xfrm>
            <a:off x="3454167" y="546525"/>
            <a:ext cx="2232422" cy="70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dirty="0">
                <a:latin typeface="微软雅黑"/>
                <a:ea typeface="微软雅黑"/>
                <a:sym typeface="微软雅黑"/>
              </a:rPr>
              <a:t>第一单元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467100" y="2679762"/>
            <a:ext cx="2321719" cy="4763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" name="矩形 4"/>
          <p:cNvSpPr/>
          <p:nvPr/>
        </p:nvSpPr>
        <p:spPr>
          <a:xfrm>
            <a:off x="0" y="4218934"/>
            <a:ext cx="9144000" cy="30546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15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15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1500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59305" y="94821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559719" y="1102519"/>
            <a:ext cx="454819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前凸带形 21"/>
          <p:cNvSpPr/>
          <p:nvPr/>
        </p:nvSpPr>
        <p:spPr>
          <a:xfrm>
            <a:off x="1750219" y="3149203"/>
            <a:ext cx="2513410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72702" y="3227070"/>
            <a:ext cx="1062038" cy="52578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noProof="1">
                <a:ln w="22225">
                  <a:noFill/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眼镜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3" name="前凸带形 22"/>
          <p:cNvSpPr/>
          <p:nvPr/>
        </p:nvSpPr>
        <p:spPr>
          <a:xfrm>
            <a:off x="5183982" y="3149203"/>
            <a:ext cx="2513410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006465" y="3227070"/>
            <a:ext cx="1463040" cy="52578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noProof="1">
                <a:ln w="22225">
                  <a:noFill/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眼睛</a:t>
            </a:r>
            <a:r>
              <a:rPr lang="zh-CN" altLang="en-US" sz="3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2775" name="TextBox 6"/>
          <p:cNvSpPr txBox="1">
            <a:spLocks noChangeArrowheads="1"/>
          </p:cNvSpPr>
          <p:nvPr/>
        </p:nvSpPr>
        <p:spPr bwMode="auto">
          <a:xfrm>
            <a:off x="1795462" y="2119313"/>
            <a:ext cx="976313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眼</a:t>
            </a:r>
          </a:p>
        </p:txBody>
      </p:sp>
      <p:sp>
        <p:nvSpPr>
          <p:cNvPr id="10" name="矩形 9"/>
          <p:cNvSpPr/>
          <p:nvPr/>
        </p:nvSpPr>
        <p:spPr>
          <a:xfrm>
            <a:off x="1788319" y="1649016"/>
            <a:ext cx="762068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yǎn</a:t>
            </a:r>
          </a:p>
        </p:txBody>
      </p:sp>
      <p:sp>
        <p:nvSpPr>
          <p:cNvPr id="32777" name="TextBox 6"/>
          <p:cNvSpPr txBox="1">
            <a:spLocks noChangeArrowheads="1"/>
          </p:cNvSpPr>
          <p:nvPr/>
        </p:nvSpPr>
        <p:spPr bwMode="auto">
          <a:xfrm>
            <a:off x="4945857" y="2087167"/>
            <a:ext cx="9751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睛</a:t>
            </a:r>
          </a:p>
        </p:txBody>
      </p:sp>
      <p:sp>
        <p:nvSpPr>
          <p:cNvPr id="14" name="矩形 13"/>
          <p:cNvSpPr/>
          <p:nvPr/>
        </p:nvSpPr>
        <p:spPr>
          <a:xfrm>
            <a:off x="4916091" y="1688307"/>
            <a:ext cx="800540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jīng</a:t>
            </a:r>
          </a:p>
        </p:txBody>
      </p:sp>
      <p:pic>
        <p:nvPicPr>
          <p:cNvPr id="6" name="图片 5" descr="眼镜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7481" y="2087167"/>
            <a:ext cx="1862138" cy="60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0979" y="1688306"/>
            <a:ext cx="1545431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ntr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bldLvl="0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0" grpId="36"/>
      <p:bldP spid="20" grpId="37"/>
      <p:bldP spid="20" grpId="38"/>
      <p:bldP spid="20" grpId="39"/>
      <p:bldP spid="20" grpId="40"/>
      <p:bldP spid="20" grpId="41"/>
      <p:bldP spid="20" grpId="42"/>
      <p:bldP spid="20" grpId="43"/>
      <p:bldP spid="20" grpId="44"/>
      <p:bldP spid="23" grpId="0" bldLvl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4" grpId="26" animBg="1"/>
      <p:bldP spid="24" grpId="27" animBg="1"/>
      <p:bldP spid="24" grpId="28" animBg="1"/>
      <p:bldP spid="24" grpId="29" animBg="1"/>
      <p:bldP spid="24" grpId="30" animBg="1"/>
      <p:bldP spid="24" grpId="31" animBg="1"/>
      <p:bldP spid="24" grpId="32" animBg="1"/>
      <p:bldP spid="24" grpId="33" animBg="1"/>
      <p:bldP spid="24" grpId="34" animBg="1"/>
      <p:bldP spid="24" grpId="35" animBg="1"/>
      <p:bldP spid="24" grpId="36"/>
      <p:bldP spid="10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65985" y="84153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665685" y="996553"/>
            <a:ext cx="45600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前凸带形 21"/>
          <p:cNvSpPr/>
          <p:nvPr/>
        </p:nvSpPr>
        <p:spPr>
          <a:xfrm>
            <a:off x="1857375" y="3364706"/>
            <a:ext cx="2513410" cy="604838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79382" y="3443287"/>
            <a:ext cx="1062038" cy="52578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noProof="1">
                <a:ln w="22225">
                  <a:noFill/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保卫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3" name="前凸带形 22"/>
          <p:cNvSpPr/>
          <p:nvPr/>
        </p:nvSpPr>
        <p:spPr>
          <a:xfrm>
            <a:off x="5291138" y="3364706"/>
            <a:ext cx="2513410" cy="604838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13145" y="3443287"/>
            <a:ext cx="1463040" cy="52578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noProof="1">
                <a:ln w="22225">
                  <a:noFill/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护士</a:t>
            </a:r>
            <a:r>
              <a:rPr lang="zh-CN" altLang="en-US" sz="3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3799" name="TextBox 6"/>
          <p:cNvSpPr txBox="1">
            <a:spLocks noChangeArrowheads="1"/>
          </p:cNvSpPr>
          <p:nvPr/>
        </p:nvSpPr>
        <p:spPr bwMode="auto">
          <a:xfrm>
            <a:off x="1902619" y="2012157"/>
            <a:ext cx="976313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保</a:t>
            </a:r>
          </a:p>
        </p:txBody>
      </p:sp>
      <p:sp>
        <p:nvSpPr>
          <p:cNvPr id="10" name="矩形 9"/>
          <p:cNvSpPr/>
          <p:nvPr/>
        </p:nvSpPr>
        <p:spPr>
          <a:xfrm>
            <a:off x="1895476" y="1541860"/>
            <a:ext cx="797334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bǎo</a:t>
            </a:r>
          </a:p>
        </p:txBody>
      </p:sp>
      <p:sp>
        <p:nvSpPr>
          <p:cNvPr id="33801" name="TextBox 6"/>
          <p:cNvSpPr txBox="1">
            <a:spLocks noChangeArrowheads="1"/>
          </p:cNvSpPr>
          <p:nvPr/>
        </p:nvSpPr>
        <p:spPr bwMode="auto">
          <a:xfrm>
            <a:off x="5053013" y="1980010"/>
            <a:ext cx="975122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护</a:t>
            </a:r>
          </a:p>
        </p:txBody>
      </p:sp>
      <p:sp>
        <p:nvSpPr>
          <p:cNvPr id="14" name="矩形 13"/>
          <p:cNvSpPr/>
          <p:nvPr/>
        </p:nvSpPr>
        <p:spPr>
          <a:xfrm>
            <a:off x="5130403" y="1581150"/>
            <a:ext cx="585738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hù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013" y="1381125"/>
            <a:ext cx="1533525" cy="1721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2" y="1431131"/>
            <a:ext cx="1472804" cy="172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ntr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bldLvl="0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0" grpId="36"/>
      <p:bldP spid="20" grpId="37"/>
      <p:bldP spid="20" grpId="38"/>
      <p:bldP spid="20" grpId="39"/>
      <p:bldP spid="20" grpId="40"/>
      <p:bldP spid="20" grpId="41"/>
      <p:bldP spid="20" grpId="42"/>
      <p:bldP spid="20" grpId="43"/>
      <p:bldP spid="20" grpId="44"/>
      <p:bldP spid="23" grpId="0" bldLvl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4" grpId="26" animBg="1"/>
      <p:bldP spid="24" grpId="27" animBg="1"/>
      <p:bldP spid="24" grpId="28" animBg="1"/>
      <p:bldP spid="24" grpId="29" animBg="1"/>
      <p:bldP spid="24" grpId="30" animBg="1"/>
      <p:bldP spid="24" grpId="31" animBg="1"/>
      <p:bldP spid="24" grpId="32" animBg="1"/>
      <p:bldP spid="24" grpId="33" animBg="1"/>
      <p:bldP spid="24" grpId="34" animBg="1"/>
      <p:bldP spid="24" grpId="35" animBg="1"/>
      <p:bldP spid="24" grpId="36"/>
      <p:bldP spid="10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85975" y="81486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585913" y="969169"/>
            <a:ext cx="454819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前凸带形 21"/>
          <p:cNvSpPr/>
          <p:nvPr/>
        </p:nvSpPr>
        <p:spPr>
          <a:xfrm>
            <a:off x="1777604" y="3338513"/>
            <a:ext cx="251340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99372" y="3416617"/>
            <a:ext cx="1062038" cy="52578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noProof="1">
                <a:ln w="22225">
                  <a:noFill/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害虫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3" name="前凸带形 22"/>
          <p:cNvSpPr/>
          <p:nvPr/>
        </p:nvSpPr>
        <p:spPr>
          <a:xfrm>
            <a:off x="5211366" y="3338513"/>
            <a:ext cx="251340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817870" y="3416617"/>
            <a:ext cx="1463040" cy="52578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noProof="1">
                <a:ln w="22225">
                  <a:noFill/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故事书</a:t>
            </a:r>
            <a:r>
              <a:rPr lang="zh-CN" altLang="en-US" sz="3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4823" name="TextBox 6"/>
          <p:cNvSpPr txBox="1">
            <a:spLocks noChangeArrowheads="1"/>
          </p:cNvSpPr>
          <p:nvPr/>
        </p:nvSpPr>
        <p:spPr bwMode="auto">
          <a:xfrm>
            <a:off x="1821656" y="1985963"/>
            <a:ext cx="976313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害</a:t>
            </a:r>
          </a:p>
        </p:txBody>
      </p:sp>
      <p:sp>
        <p:nvSpPr>
          <p:cNvPr id="10" name="矩形 9"/>
          <p:cNvSpPr/>
          <p:nvPr/>
        </p:nvSpPr>
        <p:spPr>
          <a:xfrm>
            <a:off x="1814512" y="1515666"/>
            <a:ext cx="66268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hài</a:t>
            </a:r>
          </a:p>
        </p:txBody>
      </p:sp>
      <p:sp>
        <p:nvSpPr>
          <p:cNvPr id="34825" name="TextBox 6"/>
          <p:cNvSpPr txBox="1">
            <a:spLocks noChangeArrowheads="1"/>
          </p:cNvSpPr>
          <p:nvPr/>
        </p:nvSpPr>
        <p:spPr bwMode="auto">
          <a:xfrm>
            <a:off x="4972051" y="2007394"/>
            <a:ext cx="9751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事</a:t>
            </a:r>
          </a:p>
        </p:txBody>
      </p:sp>
      <p:sp>
        <p:nvSpPr>
          <p:cNvPr id="14" name="矩形 13"/>
          <p:cNvSpPr/>
          <p:nvPr/>
        </p:nvSpPr>
        <p:spPr>
          <a:xfrm>
            <a:off x="4997053" y="1554957"/>
            <a:ext cx="635430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shì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0585" y="1519238"/>
            <a:ext cx="1599009" cy="1622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8110" y="1465660"/>
            <a:ext cx="189666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ntr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bldLvl="0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0" grpId="36"/>
      <p:bldP spid="20" grpId="37"/>
      <p:bldP spid="20" grpId="38"/>
      <p:bldP spid="20" grpId="39"/>
      <p:bldP spid="20" grpId="40"/>
      <p:bldP spid="20" grpId="41"/>
      <p:bldP spid="20" grpId="42"/>
      <p:bldP spid="20" grpId="43"/>
      <p:bldP spid="20" grpId="44"/>
      <p:bldP spid="23" grpId="0" bldLvl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4" grpId="26" animBg="1"/>
      <p:bldP spid="24" grpId="27" animBg="1"/>
      <p:bldP spid="24" grpId="28" animBg="1"/>
      <p:bldP spid="24" grpId="29" animBg="1"/>
      <p:bldP spid="24" grpId="30" animBg="1"/>
      <p:bldP spid="24" grpId="31" animBg="1"/>
      <p:bldP spid="24" grpId="32" animBg="1"/>
      <p:bldP spid="24" grpId="33" animBg="1"/>
      <p:bldP spid="24" grpId="34" animBg="1"/>
      <p:bldP spid="24" grpId="35" animBg="1"/>
      <p:bldP spid="24" grpId="36"/>
      <p:bldP spid="10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39315" y="89487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639491" y="1050131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前凸带形 21"/>
          <p:cNvSpPr/>
          <p:nvPr/>
        </p:nvSpPr>
        <p:spPr>
          <a:xfrm>
            <a:off x="1831182" y="3418285"/>
            <a:ext cx="251221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52712" y="3496628"/>
            <a:ext cx="1062038" cy="52578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noProof="1">
                <a:ln w="22225">
                  <a:noFill/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让座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3" name="前凸带形 22"/>
          <p:cNvSpPr/>
          <p:nvPr/>
        </p:nvSpPr>
        <p:spPr>
          <a:xfrm>
            <a:off x="5264944" y="3418285"/>
            <a:ext cx="251221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032659" y="3496628"/>
            <a:ext cx="1463040" cy="52578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noProof="1">
                <a:ln w="22225">
                  <a:noFill/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生病</a:t>
            </a:r>
            <a:r>
              <a:rPr lang="zh-CN" altLang="en-US" sz="3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5847" name="TextBox 6"/>
          <p:cNvSpPr txBox="1">
            <a:spLocks noChangeArrowheads="1"/>
          </p:cNvSpPr>
          <p:nvPr/>
        </p:nvSpPr>
        <p:spPr bwMode="auto">
          <a:xfrm>
            <a:off x="1928812" y="2065735"/>
            <a:ext cx="976313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让</a:t>
            </a:r>
          </a:p>
        </p:txBody>
      </p:sp>
      <p:sp>
        <p:nvSpPr>
          <p:cNvPr id="10" name="矩形 9"/>
          <p:cNvSpPr/>
          <p:nvPr/>
        </p:nvSpPr>
        <p:spPr>
          <a:xfrm>
            <a:off x="1868091" y="1595438"/>
            <a:ext cx="1043684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ràng</a:t>
            </a:r>
            <a:r>
              <a:rPr lang="en-US" altLang="zh-CN" sz="27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en-US" altLang="zh-CN" sz="2700" b="1" dirty="0" err="1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5849" name="TextBox 6"/>
          <p:cNvSpPr txBox="1">
            <a:spLocks noChangeArrowheads="1"/>
          </p:cNvSpPr>
          <p:nvPr/>
        </p:nvSpPr>
        <p:spPr bwMode="auto">
          <a:xfrm>
            <a:off x="5079207" y="2033588"/>
            <a:ext cx="9751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病</a:t>
            </a:r>
          </a:p>
        </p:txBody>
      </p:sp>
      <p:sp>
        <p:nvSpPr>
          <p:cNvPr id="14" name="矩形 13"/>
          <p:cNvSpPr/>
          <p:nvPr/>
        </p:nvSpPr>
        <p:spPr>
          <a:xfrm>
            <a:off x="4995863" y="1634728"/>
            <a:ext cx="92717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bìng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05602" y="1525429"/>
            <a:ext cx="1760696" cy="1618774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5032" y="1446610"/>
            <a:ext cx="1721644" cy="169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ntr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bldLvl="0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0" grpId="36"/>
      <p:bldP spid="20" grpId="37"/>
      <p:bldP spid="20" grpId="38"/>
      <p:bldP spid="20" grpId="39"/>
      <p:bldP spid="20" grpId="40"/>
      <p:bldP spid="20" grpId="41"/>
      <p:bldP spid="20" grpId="42"/>
      <p:bldP spid="20" grpId="43"/>
      <p:bldP spid="20" grpId="44"/>
      <p:bldP spid="23" grpId="0" bldLvl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animBg="1"/>
      <p:bldP spid="24" grpId="16" animBg="1"/>
      <p:bldP spid="24" grpId="17" animBg="1"/>
      <p:bldP spid="24" grpId="18" animBg="1"/>
      <p:bldP spid="24" grpId="19" animBg="1"/>
      <p:bldP spid="24" grpId="20" animBg="1"/>
      <p:bldP spid="24" grpId="21" animBg="1"/>
      <p:bldP spid="24" grpId="22" animBg="1"/>
      <p:bldP spid="24" grpId="23" animBg="1"/>
      <p:bldP spid="24" grpId="24" animBg="1"/>
      <p:bldP spid="24" grpId="25" animBg="1"/>
      <p:bldP spid="24" grpId="26" animBg="1"/>
      <p:bldP spid="24" grpId="27" animBg="1"/>
      <p:bldP spid="24" grpId="28" animBg="1"/>
      <p:bldP spid="24" grpId="29" animBg="1"/>
      <p:bldP spid="24" grpId="30" animBg="1"/>
      <p:bldP spid="24" grpId="31" animBg="1"/>
      <p:bldP spid="24" grpId="32" animBg="1"/>
      <p:bldP spid="24" grpId="33" animBg="1"/>
      <p:bldP spid="24" grpId="34" animBg="1"/>
      <p:bldP spid="24" grpId="35" animBg="1"/>
      <p:bldP spid="24" grpId="36"/>
      <p:bldP spid="10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26005" y="86820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我知道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826419" y="1022748"/>
            <a:ext cx="454819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36019" y="2124551"/>
            <a:ext cx="1196816" cy="4800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 noProof="1">
                <a:ln w="25400" cmpd="sng">
                  <a:solidFill>
                    <a:srgbClr val="68C4A5">
                      <a:alpha val="94000"/>
                    </a:srgbClr>
                  </a:solidFill>
                  <a:prstDash val="solid"/>
                </a:ln>
                <a:blipFill>
                  <a:blip r:embed="rId2">
                    <a:alphaModFix amt="99000"/>
                  </a:blip>
                  <a:tile tx="139700" ty="0" sx="59000" sy="42000" flip="none" algn="b"/>
                </a:blipFill>
                <a:effectLst>
                  <a:glow rad="63500">
                    <a:srgbClr val="F1D66F">
                      <a:alpha val="37000"/>
                    </a:srgbClr>
                  </a:glow>
                </a:effectLst>
                <a:latin typeface="微软雅黑"/>
                <a:ea typeface="微软雅黑"/>
                <a:sym typeface="微软雅黑"/>
              </a:rPr>
              <a:t>近义词</a:t>
            </a:r>
          </a:p>
        </p:txBody>
      </p:sp>
      <p:sp>
        <p:nvSpPr>
          <p:cNvPr id="8" name="云形 7"/>
          <p:cNvSpPr/>
          <p:nvPr/>
        </p:nvSpPr>
        <p:spPr>
          <a:xfrm>
            <a:off x="2166938" y="1946911"/>
            <a:ext cx="1792129" cy="827246"/>
          </a:xfrm>
          <a:prstGeom prst="cloud">
            <a:avLst/>
          </a:prstGeom>
          <a:noFill/>
          <a:ln>
            <a:solidFill>
              <a:srgbClr val="FE34B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50268" y="2297430"/>
            <a:ext cx="1182055" cy="4847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b="1" noProof="1">
                <a:ln w="25400" cmpd="sng">
                  <a:solidFill>
                    <a:srgbClr val="68C4A5">
                      <a:alpha val="94000"/>
                    </a:srgbClr>
                  </a:solidFill>
                  <a:prstDash val="solid"/>
                </a:ln>
                <a:blipFill>
                  <a:blip r:embed="rId2">
                    <a:alphaModFix amt="99000"/>
                  </a:blip>
                  <a:tile tx="139700" ty="0" sx="59000" sy="42000" flip="none" algn="b"/>
                </a:blipFill>
                <a:effectLst>
                  <a:glow rad="63500">
                    <a:srgbClr val="F1D66F">
                      <a:alpha val="37000"/>
                    </a:srgbClr>
                  </a:glow>
                </a:effectLst>
                <a:latin typeface="微软雅黑"/>
                <a:ea typeface="微软雅黑"/>
                <a:sym typeface="微软雅黑"/>
              </a:rPr>
              <a:t>反义词</a:t>
            </a:r>
          </a:p>
        </p:txBody>
      </p:sp>
      <p:sp>
        <p:nvSpPr>
          <p:cNvPr id="12" name="圆角右箭头 11"/>
          <p:cNvSpPr/>
          <p:nvPr/>
        </p:nvSpPr>
        <p:spPr>
          <a:xfrm>
            <a:off x="3679031" y="1346598"/>
            <a:ext cx="595313" cy="492919"/>
          </a:xfrm>
          <a:prstGeom prst="bentArrow">
            <a:avLst/>
          </a:prstGeom>
          <a:noFill/>
          <a:ln>
            <a:solidFill>
              <a:srgbClr val="FB613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圆角右箭头 12"/>
          <p:cNvSpPr/>
          <p:nvPr/>
        </p:nvSpPr>
        <p:spPr>
          <a:xfrm rot="10800000">
            <a:off x="6238875" y="2993232"/>
            <a:ext cx="529829" cy="565547"/>
          </a:xfrm>
          <a:prstGeom prst="bentArrow">
            <a:avLst/>
          </a:prstGeom>
          <a:noFill/>
          <a:ln>
            <a:solidFill>
              <a:srgbClr val="FB613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云形 13"/>
          <p:cNvSpPr/>
          <p:nvPr/>
        </p:nvSpPr>
        <p:spPr>
          <a:xfrm>
            <a:off x="5645468" y="2123599"/>
            <a:ext cx="1792129" cy="827246"/>
          </a:xfrm>
          <a:prstGeom prst="cloud">
            <a:avLst/>
          </a:prstGeom>
          <a:noFill/>
          <a:ln>
            <a:solidFill>
              <a:srgbClr val="FE34B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443413" y="1198960"/>
            <a:ext cx="227049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保护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保卫</a:t>
            </a:r>
          </a:p>
        </p:txBody>
      </p:sp>
      <p:sp>
        <p:nvSpPr>
          <p:cNvPr id="2" name="TextBox 15"/>
          <p:cNvSpPr txBox="1">
            <a:spLocks noChangeArrowheads="1"/>
          </p:cNvSpPr>
          <p:nvPr/>
        </p:nvSpPr>
        <p:spPr bwMode="auto">
          <a:xfrm>
            <a:off x="2349104" y="3120628"/>
            <a:ext cx="4120359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大    </a:t>
            </a:r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好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坏</a:t>
            </a:r>
          </a:p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晴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阴    </a:t>
            </a:r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保护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破坏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2" animBg="1"/>
      <p:bldP spid="12" grpId="3" bldLvl="0" animBg="1"/>
      <p:bldP spid="13" grpId="0" bldLvl="0" animBg="1"/>
      <p:bldP spid="3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12595" y="94821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读课文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212057" y="1102519"/>
            <a:ext cx="456010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1632348" y="1389460"/>
            <a:ext cx="393120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有感情地朗读课文，注意节奏。</a:t>
            </a:r>
          </a:p>
        </p:txBody>
      </p:sp>
      <p:sp>
        <p:nvSpPr>
          <p:cNvPr id="37893" name="TextBox 1"/>
          <p:cNvSpPr txBox="1">
            <a:spLocks noChangeArrowheads="1"/>
          </p:cNvSpPr>
          <p:nvPr/>
        </p:nvSpPr>
        <p:spPr bwMode="auto">
          <a:xfrm>
            <a:off x="1501379" y="2203848"/>
            <a:ext cx="6344840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河 水   清   清 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天   气  晴，小  小   青   蛙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大 眼  睛。</a:t>
            </a:r>
          </a:p>
        </p:txBody>
      </p:sp>
      <p:sp>
        <p:nvSpPr>
          <p:cNvPr id="37894" name="TextBox 9"/>
          <p:cNvSpPr txBox="1">
            <a:spLocks noChangeArrowheads="1"/>
          </p:cNvSpPr>
          <p:nvPr/>
        </p:nvSpPr>
        <p:spPr bwMode="auto">
          <a:xfrm>
            <a:off x="1526382" y="2909888"/>
            <a:ext cx="600313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保  护禾  苗 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吃 害   虫， 做 了 不 少  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 好  事  情。</a:t>
            </a:r>
          </a:p>
        </p:txBody>
      </p:sp>
      <p:sp>
        <p:nvSpPr>
          <p:cNvPr id="2" name="TextBox 2"/>
          <p:cNvSpPr txBox="1"/>
          <p:nvPr/>
        </p:nvSpPr>
        <p:spPr>
          <a:xfrm>
            <a:off x="1524000" y="1916907"/>
            <a:ext cx="6143625" cy="29884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hé shuǐ</a:t>
            </a:r>
            <a:r>
              <a:rPr lang="zh-CN" altLang="en-US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qīng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qīng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tiān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qì qíng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xiǎo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xiǎo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qīng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wā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dà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yǎn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jing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1527573" y="2616994"/>
            <a:ext cx="5803106" cy="30008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bǎo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hù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hé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miáo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chī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hài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chóng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zuò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le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bù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shǎo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hǎo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shì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qing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7897" name="TextBox 9"/>
          <p:cNvSpPr txBox="1">
            <a:spLocks noChangeArrowheads="1"/>
          </p:cNvSpPr>
          <p:nvPr/>
        </p:nvSpPr>
        <p:spPr bwMode="auto">
          <a:xfrm>
            <a:off x="1489473" y="3654029"/>
            <a:ext cx="6387703" cy="391715"/>
          </a:xfrm>
          <a:prstGeom prst="rect">
            <a:avLst/>
          </a:prstGeom>
          <a:solidFill>
            <a:schemeClr val="bg1">
              <a:alpha val="5607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请 你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爱 护 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小   青   蛙，好   让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禾 苗 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不   生   病。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83519" y="3342085"/>
            <a:ext cx="6474619" cy="29884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qǐng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nǐ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ài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hù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xiǎo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qīng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wā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hǎo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ràng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hé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miáo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bù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shēng</a:t>
            </a:r>
            <a:r>
              <a:rPr lang="zh-CN" altLang="en-US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bìng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05965" y="868204"/>
            <a:ext cx="15087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506141" y="1022748"/>
            <a:ext cx="454819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1891904" y="2315766"/>
            <a:ext cx="525207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>
                <a:latin typeface="微软雅黑"/>
                <a:ea typeface="微软雅黑"/>
                <a:sym typeface="微软雅黑"/>
              </a:rPr>
              <a:t>同学们，你们觉得这句话中哪几个字长得很像啊？</a:t>
            </a:r>
          </a:p>
        </p:txBody>
      </p:sp>
      <p:grpSp>
        <p:nvGrpSpPr>
          <p:cNvPr id="38916" name="组合 6"/>
          <p:cNvGrpSpPr>
            <a:grpSpLocks/>
          </p:cNvGrpSpPr>
          <p:nvPr/>
        </p:nvGrpSpPr>
        <p:grpSpPr bwMode="auto">
          <a:xfrm>
            <a:off x="1572816" y="1393031"/>
            <a:ext cx="6646069" cy="1027676"/>
            <a:chOff x="-369608" y="1595813"/>
            <a:chExt cx="8861484" cy="1368641"/>
          </a:xfrm>
        </p:grpSpPr>
        <p:grpSp>
          <p:nvGrpSpPr>
            <p:cNvPr id="38917" name="组合 4"/>
            <p:cNvGrpSpPr>
              <a:grpSpLocks/>
            </p:cNvGrpSpPr>
            <p:nvPr/>
          </p:nvGrpSpPr>
          <p:grpSpPr bwMode="auto">
            <a:xfrm>
              <a:off x="-369608" y="1595813"/>
              <a:ext cx="8826559" cy="936982"/>
              <a:chOff x="-369608" y="1595813"/>
              <a:chExt cx="8826559" cy="936982"/>
            </a:xfrm>
          </p:grpSpPr>
          <p:sp>
            <p:nvSpPr>
              <p:cNvPr id="38918" name="TextBox 1"/>
              <p:cNvSpPr txBox="1">
                <a:spLocks noChangeArrowheads="1"/>
              </p:cNvSpPr>
              <p:nvPr/>
            </p:nvSpPr>
            <p:spPr bwMode="auto">
              <a:xfrm>
                <a:off x="-271183" y="1979443"/>
                <a:ext cx="5236245" cy="553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2100" b="1">
                    <a:latin typeface="微软雅黑"/>
                    <a:ea typeface="微软雅黑"/>
                    <a:sym typeface="微软雅黑"/>
                  </a:rPr>
                  <a:t>河 水    清   清   天  气  晴，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-369608" y="1595813"/>
                <a:ext cx="8826559" cy="73780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buFontTx/>
                  <a:buNone/>
                  <a:defRPr/>
                </a:pP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 hé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shuǐ</a:t>
                </a:r>
                <a:r>
                  <a:rPr lang="zh-CN" altLang="en-US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qīng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qīng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tiān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qì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qíng  xiǎo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xiǎo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qīng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 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wā 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dà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yǎn</a:t>
                </a:r>
                <a:r>
                  <a:rPr lang="en-US" altLang="zh-CN" sz="1500" b="1" dirty="0">
                    <a:latin typeface="微软雅黑"/>
                    <a:ea typeface="微软雅黑"/>
                    <a:sym typeface="微软雅黑"/>
                  </a:rPr>
                  <a:t> </a:t>
                </a:r>
                <a:r>
                  <a:rPr lang="en-US" altLang="zh-CN" sz="1500" b="1" dirty="0" err="1">
                    <a:latin typeface="微软雅黑"/>
                    <a:ea typeface="微软雅黑"/>
                    <a:sym typeface="微软雅黑"/>
                  </a:rPr>
                  <a:t>jing</a:t>
                </a:r>
                <a:endParaRPr lang="zh-CN" altLang="en-US" sz="1500" b="1" dirty="0">
                  <a:latin typeface="微软雅黑"/>
                  <a:ea typeface="微软雅黑"/>
                  <a:sym typeface="微软雅黑"/>
                </a:endParaRPr>
              </a:p>
              <a:p>
                <a:pPr>
                  <a:buFontTx/>
                  <a:buNone/>
                  <a:defRPr/>
                </a:pPr>
                <a:endParaRPr lang="zh-CN" altLang="en-US" sz="1500" b="1" dirty="0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38920" name="TextBox 1"/>
            <p:cNvSpPr txBox="1">
              <a:spLocks noChangeArrowheads="1"/>
            </p:cNvSpPr>
            <p:nvPr/>
          </p:nvSpPr>
          <p:spPr bwMode="auto">
            <a:xfrm>
              <a:off x="3550273" y="1980714"/>
              <a:ext cx="4941603" cy="983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100" b="1">
                  <a:latin typeface="微软雅黑"/>
                  <a:ea typeface="微软雅黑"/>
                  <a:sym typeface="微软雅黑"/>
                </a:rPr>
                <a:t>    </a:t>
              </a:r>
              <a:r>
                <a:rPr lang="zh-CN" altLang="en-US" sz="2100" b="1">
                  <a:latin typeface="微软雅黑"/>
                  <a:ea typeface="微软雅黑"/>
                  <a:sym typeface="微软雅黑"/>
                </a:rPr>
                <a:t>小   小    青      蛙 大 眼  睛。</a:t>
              </a:r>
            </a:p>
          </p:txBody>
        </p:sp>
      </p:grpSp>
      <p:sp>
        <p:nvSpPr>
          <p:cNvPr id="11" name="椭圆 10"/>
          <p:cNvSpPr/>
          <p:nvPr/>
        </p:nvSpPr>
        <p:spPr>
          <a:xfrm>
            <a:off x="2494360" y="1679973"/>
            <a:ext cx="390525" cy="3929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lt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955131" y="1682354"/>
            <a:ext cx="390525" cy="3929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726906" y="1682354"/>
            <a:ext cx="390525" cy="3929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991350" y="1682354"/>
            <a:ext cx="390525" cy="3929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665809" y="3050382"/>
            <a:ext cx="712235" cy="644120"/>
            <a:chOff x="1779" y="5229"/>
            <a:chExt cx="1495" cy="1353"/>
          </a:xfrm>
        </p:grpSpPr>
        <p:sp>
          <p:nvSpPr>
            <p:cNvPr id="38926" name="TextBox 10"/>
            <p:cNvSpPr txBox="1">
              <a:spLocks noChangeArrowheads="1"/>
            </p:cNvSpPr>
            <p:nvPr/>
          </p:nvSpPr>
          <p:spPr bwMode="auto">
            <a:xfrm>
              <a:off x="1941" y="5257"/>
              <a:ext cx="1333" cy="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500" b="1">
                  <a:solidFill>
                    <a:srgbClr val="FF66FF"/>
                  </a:solidFill>
                  <a:latin typeface="微软雅黑"/>
                  <a:ea typeface="微软雅黑"/>
                  <a:sym typeface="微软雅黑"/>
                </a:rPr>
                <a:t>清</a:t>
              </a:r>
            </a:p>
          </p:txBody>
        </p:sp>
        <p:sp>
          <p:nvSpPr>
            <p:cNvPr id="272" name=" 272"/>
            <p:cNvSpPr/>
            <p:nvPr/>
          </p:nvSpPr>
          <p:spPr>
            <a:xfrm>
              <a:off x="1779" y="5229"/>
              <a:ext cx="1472" cy="1308"/>
            </a:xfrm>
            <a:custGeom>
              <a:avLst/>
              <a:gdLst>
                <a:gd name="connsiteX0" fmla="*/ 1293718 w 2587436"/>
                <a:gd name="connsiteY0" fmla="*/ 105586 h 2587437"/>
                <a:gd name="connsiteX1" fmla="*/ 105586 w 2587436"/>
                <a:gd name="connsiteY1" fmla="*/ 1293718 h 2587437"/>
                <a:gd name="connsiteX2" fmla="*/ 1293718 w 2587436"/>
                <a:gd name="connsiteY2" fmla="*/ 2481850 h 2587437"/>
                <a:gd name="connsiteX3" fmla="*/ 2481850 w 2587436"/>
                <a:gd name="connsiteY3" fmla="*/ 1293718 h 2587437"/>
                <a:gd name="connsiteX4" fmla="*/ 1293718 w 2587436"/>
                <a:gd name="connsiteY4" fmla="*/ 105586 h 2587437"/>
                <a:gd name="connsiteX5" fmla="*/ 1178351 w 2587436"/>
                <a:gd name="connsiteY5" fmla="*/ 781 h 2587437"/>
                <a:gd name="connsiteX6" fmla="*/ 1293718 w 2587436"/>
                <a:gd name="connsiteY6" fmla="*/ 92011 h 2587437"/>
                <a:gd name="connsiteX7" fmla="*/ 1409085 w 2587436"/>
                <a:gd name="connsiteY7" fmla="*/ 781 h 2587437"/>
                <a:gd name="connsiteX8" fmla="*/ 1472207 w 2587436"/>
                <a:gd name="connsiteY8" fmla="*/ 43607 h 2587437"/>
                <a:gd name="connsiteX9" fmla="*/ 1484604 w 2587436"/>
                <a:gd name="connsiteY9" fmla="*/ 88506 h 2587437"/>
                <a:gd name="connsiteX10" fmla="*/ 1510269 w 2587436"/>
                <a:gd name="connsiteY10" fmla="*/ 49635 h 2587437"/>
                <a:gd name="connsiteX11" fmla="*/ 1665065 w 2587436"/>
                <a:gd name="connsiteY11" fmla="*/ 150827 h 2587437"/>
                <a:gd name="connsiteX12" fmla="*/ 1849776 w 2587436"/>
                <a:gd name="connsiteY12" fmla="*/ 159948 h 2587437"/>
                <a:gd name="connsiteX13" fmla="*/ 1847820 w 2587436"/>
                <a:gd name="connsiteY13" fmla="*/ 203618 h 2587437"/>
                <a:gd name="connsiteX14" fmla="*/ 1858676 w 2587436"/>
                <a:gd name="connsiteY14" fmla="*/ 192501 h 2587437"/>
                <a:gd name="connsiteX15" fmla="*/ 2000063 w 2587436"/>
                <a:gd name="connsiteY15" fmla="*/ 321517 h 2587437"/>
                <a:gd name="connsiteX16" fmla="*/ 2172915 w 2587436"/>
                <a:gd name="connsiteY16" fmla="*/ 387271 h 2587437"/>
                <a:gd name="connsiteX17" fmla="*/ 2157560 w 2587436"/>
                <a:gd name="connsiteY17" fmla="*/ 428199 h 2587437"/>
                <a:gd name="connsiteX18" fmla="*/ 2171320 w 2587436"/>
                <a:gd name="connsiteY18" fmla="*/ 420980 h 2587437"/>
                <a:gd name="connsiteX19" fmla="*/ 2265919 w 2587436"/>
                <a:gd name="connsiteY19" fmla="*/ 587373 h 2587437"/>
                <a:gd name="connsiteX20" fmla="*/ 2409992 w 2587436"/>
                <a:gd name="connsiteY20" fmla="*/ 703323 h 2587437"/>
                <a:gd name="connsiteX21" fmla="*/ 2382741 w 2587436"/>
                <a:gd name="connsiteY21" fmla="*/ 737503 h 2587437"/>
                <a:gd name="connsiteX22" fmla="*/ 2398059 w 2587436"/>
                <a:gd name="connsiteY22" fmla="*/ 734889 h 2587437"/>
                <a:gd name="connsiteX23" fmla="*/ 2436609 w 2587436"/>
                <a:gd name="connsiteY23" fmla="*/ 922371 h 2587437"/>
                <a:gd name="connsiteX24" fmla="*/ 2537801 w 2587436"/>
                <a:gd name="connsiteY24" fmla="*/ 1077167 h 2587437"/>
                <a:gd name="connsiteX25" fmla="*/ 2501321 w 2587436"/>
                <a:gd name="connsiteY25" fmla="*/ 1101253 h 2587437"/>
                <a:gd name="connsiteX26" fmla="*/ 2516697 w 2587436"/>
                <a:gd name="connsiteY26" fmla="*/ 1103501 h 2587437"/>
                <a:gd name="connsiteX27" fmla="*/ 2495425 w 2587436"/>
                <a:gd name="connsiteY27" fmla="*/ 1293719 h 2587437"/>
                <a:gd name="connsiteX28" fmla="*/ 2543829 w 2587436"/>
                <a:gd name="connsiteY28" fmla="*/ 1472208 h 2587437"/>
                <a:gd name="connsiteX29" fmla="*/ 2498930 w 2587436"/>
                <a:gd name="connsiteY29" fmla="*/ 1484605 h 2587437"/>
                <a:gd name="connsiteX30" fmla="*/ 2537800 w 2587436"/>
                <a:gd name="connsiteY30" fmla="*/ 1510270 h 2587437"/>
                <a:gd name="connsiteX31" fmla="*/ 2436609 w 2587436"/>
                <a:gd name="connsiteY31" fmla="*/ 1665066 h 2587437"/>
                <a:gd name="connsiteX32" fmla="*/ 2427488 w 2587436"/>
                <a:gd name="connsiteY32" fmla="*/ 1849777 h 2587437"/>
                <a:gd name="connsiteX33" fmla="*/ 2383816 w 2587436"/>
                <a:gd name="connsiteY33" fmla="*/ 1847821 h 2587437"/>
                <a:gd name="connsiteX34" fmla="*/ 2394935 w 2587436"/>
                <a:gd name="connsiteY34" fmla="*/ 1858678 h 2587437"/>
                <a:gd name="connsiteX35" fmla="*/ 2265918 w 2587436"/>
                <a:gd name="connsiteY35" fmla="*/ 2000065 h 2587437"/>
                <a:gd name="connsiteX36" fmla="*/ 2200165 w 2587436"/>
                <a:gd name="connsiteY36" fmla="*/ 2172917 h 2587437"/>
                <a:gd name="connsiteX37" fmla="*/ 2159237 w 2587436"/>
                <a:gd name="connsiteY37" fmla="*/ 2157562 h 2587437"/>
                <a:gd name="connsiteX38" fmla="*/ 2166455 w 2587436"/>
                <a:gd name="connsiteY38" fmla="*/ 2171321 h 2587437"/>
                <a:gd name="connsiteX39" fmla="*/ 2000062 w 2587436"/>
                <a:gd name="connsiteY39" fmla="*/ 2265920 h 2587437"/>
                <a:gd name="connsiteX40" fmla="*/ 1884113 w 2587436"/>
                <a:gd name="connsiteY40" fmla="*/ 2409993 h 2587437"/>
                <a:gd name="connsiteX41" fmla="*/ 1849933 w 2587436"/>
                <a:gd name="connsiteY41" fmla="*/ 2382742 h 2587437"/>
                <a:gd name="connsiteX42" fmla="*/ 1852546 w 2587436"/>
                <a:gd name="connsiteY42" fmla="*/ 2398060 h 2587437"/>
                <a:gd name="connsiteX43" fmla="*/ 1665064 w 2587436"/>
                <a:gd name="connsiteY43" fmla="*/ 2436610 h 2587437"/>
                <a:gd name="connsiteX44" fmla="*/ 1510269 w 2587436"/>
                <a:gd name="connsiteY44" fmla="*/ 2537802 h 2587437"/>
                <a:gd name="connsiteX45" fmla="*/ 1486184 w 2587436"/>
                <a:gd name="connsiteY45" fmla="*/ 2501323 h 2587437"/>
                <a:gd name="connsiteX46" fmla="*/ 1483936 w 2587436"/>
                <a:gd name="connsiteY46" fmla="*/ 2516698 h 2587437"/>
                <a:gd name="connsiteX47" fmla="*/ 1293717 w 2587436"/>
                <a:gd name="connsiteY47" fmla="*/ 2495426 h 2587437"/>
                <a:gd name="connsiteX48" fmla="*/ 1103499 w 2587436"/>
                <a:gd name="connsiteY48" fmla="*/ 2516698 h 2587437"/>
                <a:gd name="connsiteX49" fmla="*/ 1101252 w 2587436"/>
                <a:gd name="connsiteY49" fmla="*/ 2501322 h 2587437"/>
                <a:gd name="connsiteX50" fmla="*/ 1077165 w 2587436"/>
                <a:gd name="connsiteY50" fmla="*/ 2537801 h 2587437"/>
                <a:gd name="connsiteX51" fmla="*/ 922369 w 2587436"/>
                <a:gd name="connsiteY51" fmla="*/ 2436610 h 2587437"/>
                <a:gd name="connsiteX52" fmla="*/ 734888 w 2587436"/>
                <a:gd name="connsiteY52" fmla="*/ 2398060 h 2587437"/>
                <a:gd name="connsiteX53" fmla="*/ 737501 w 2587436"/>
                <a:gd name="connsiteY53" fmla="*/ 2382741 h 2587437"/>
                <a:gd name="connsiteX54" fmla="*/ 703321 w 2587436"/>
                <a:gd name="connsiteY54" fmla="*/ 2409993 h 2587437"/>
                <a:gd name="connsiteX55" fmla="*/ 587371 w 2587436"/>
                <a:gd name="connsiteY55" fmla="*/ 2265919 h 2587437"/>
                <a:gd name="connsiteX56" fmla="*/ 420978 w 2587436"/>
                <a:gd name="connsiteY56" fmla="*/ 2171321 h 2587437"/>
                <a:gd name="connsiteX57" fmla="*/ 426346 w 2587436"/>
                <a:gd name="connsiteY57" fmla="*/ 2161089 h 2587437"/>
                <a:gd name="connsiteX58" fmla="*/ 416114 w 2587436"/>
                <a:gd name="connsiteY58" fmla="*/ 2166457 h 2587437"/>
                <a:gd name="connsiteX59" fmla="*/ 321515 w 2587436"/>
                <a:gd name="connsiteY59" fmla="*/ 2000064 h 2587437"/>
                <a:gd name="connsiteX60" fmla="*/ 192499 w 2587436"/>
                <a:gd name="connsiteY60" fmla="*/ 1858678 h 2587437"/>
                <a:gd name="connsiteX61" fmla="*/ 200768 w 2587436"/>
                <a:gd name="connsiteY61" fmla="*/ 1850603 h 2587437"/>
                <a:gd name="connsiteX62" fmla="*/ 189375 w 2587436"/>
                <a:gd name="connsiteY62" fmla="*/ 1852547 h 2587437"/>
                <a:gd name="connsiteX63" fmla="*/ 150825 w 2587436"/>
                <a:gd name="connsiteY63" fmla="*/ 1665065 h 2587437"/>
                <a:gd name="connsiteX64" fmla="*/ 49634 w 2587436"/>
                <a:gd name="connsiteY64" fmla="*/ 1510270 h 2587437"/>
                <a:gd name="connsiteX65" fmla="*/ 86113 w 2587436"/>
                <a:gd name="connsiteY65" fmla="*/ 1486184 h 2587437"/>
                <a:gd name="connsiteX66" fmla="*/ 70739 w 2587436"/>
                <a:gd name="connsiteY66" fmla="*/ 1483937 h 2587437"/>
                <a:gd name="connsiteX67" fmla="*/ 92010 w 2587436"/>
                <a:gd name="connsiteY67" fmla="*/ 1293718 h 2587437"/>
                <a:gd name="connsiteX68" fmla="*/ 70739 w 2587436"/>
                <a:gd name="connsiteY68" fmla="*/ 1103500 h 2587437"/>
                <a:gd name="connsiteX69" fmla="*/ 86114 w 2587436"/>
                <a:gd name="connsiteY69" fmla="*/ 1101253 h 2587437"/>
                <a:gd name="connsiteX70" fmla="*/ 49634 w 2587436"/>
                <a:gd name="connsiteY70" fmla="*/ 1077166 h 2587437"/>
                <a:gd name="connsiteX71" fmla="*/ 150825 w 2587436"/>
                <a:gd name="connsiteY71" fmla="*/ 922370 h 2587437"/>
                <a:gd name="connsiteX72" fmla="*/ 189375 w 2587436"/>
                <a:gd name="connsiteY72" fmla="*/ 734889 h 2587437"/>
                <a:gd name="connsiteX73" fmla="*/ 200767 w 2587436"/>
                <a:gd name="connsiteY73" fmla="*/ 736833 h 2587437"/>
                <a:gd name="connsiteX74" fmla="*/ 192499 w 2587436"/>
                <a:gd name="connsiteY74" fmla="*/ 728759 h 2587437"/>
                <a:gd name="connsiteX75" fmla="*/ 321516 w 2587436"/>
                <a:gd name="connsiteY75" fmla="*/ 587372 h 2587437"/>
                <a:gd name="connsiteX76" fmla="*/ 416114 w 2587436"/>
                <a:gd name="connsiteY76" fmla="*/ 420980 h 2587437"/>
                <a:gd name="connsiteX77" fmla="*/ 426347 w 2587436"/>
                <a:gd name="connsiteY77" fmla="*/ 426349 h 2587437"/>
                <a:gd name="connsiteX78" fmla="*/ 420979 w 2587436"/>
                <a:gd name="connsiteY78" fmla="*/ 416115 h 2587437"/>
                <a:gd name="connsiteX79" fmla="*/ 587372 w 2587436"/>
                <a:gd name="connsiteY79" fmla="*/ 321517 h 2587437"/>
                <a:gd name="connsiteX80" fmla="*/ 728758 w 2587436"/>
                <a:gd name="connsiteY80" fmla="*/ 192500 h 2587437"/>
                <a:gd name="connsiteX81" fmla="*/ 736832 w 2587436"/>
                <a:gd name="connsiteY81" fmla="*/ 200768 h 2587437"/>
                <a:gd name="connsiteX82" fmla="*/ 734888 w 2587436"/>
                <a:gd name="connsiteY82" fmla="*/ 189377 h 2587437"/>
                <a:gd name="connsiteX83" fmla="*/ 922370 w 2587436"/>
                <a:gd name="connsiteY83" fmla="*/ 150826 h 2587437"/>
                <a:gd name="connsiteX84" fmla="*/ 1077165 w 2587436"/>
                <a:gd name="connsiteY84" fmla="*/ 49635 h 2587437"/>
                <a:gd name="connsiteX85" fmla="*/ 1101686 w 2587436"/>
                <a:gd name="connsiteY85" fmla="*/ 86772 h 2587437"/>
                <a:gd name="connsiteX86" fmla="*/ 1102495 w 2587436"/>
                <a:gd name="connsiteY86" fmla="*/ 74529 h 2587437"/>
                <a:gd name="connsiteX87" fmla="*/ 1178351 w 2587436"/>
                <a:gd name="connsiteY87" fmla="*/ 781 h 258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587436" h="2587437">
                  <a:moveTo>
                    <a:pt x="1293718" y="105586"/>
                  </a:moveTo>
                  <a:cubicBezTo>
                    <a:pt x="637531" y="105586"/>
                    <a:pt x="105586" y="637531"/>
                    <a:pt x="105586" y="1293718"/>
                  </a:cubicBezTo>
                  <a:cubicBezTo>
                    <a:pt x="105586" y="1949905"/>
                    <a:pt x="637531" y="2481850"/>
                    <a:pt x="1293718" y="2481850"/>
                  </a:cubicBezTo>
                  <a:cubicBezTo>
                    <a:pt x="1949905" y="2481850"/>
                    <a:pt x="2481850" y="1949905"/>
                    <a:pt x="2481850" y="1293718"/>
                  </a:cubicBezTo>
                  <a:cubicBezTo>
                    <a:pt x="2481850" y="637531"/>
                    <a:pt x="1949905" y="105586"/>
                    <a:pt x="1293718" y="105586"/>
                  </a:cubicBezTo>
                  <a:close/>
                  <a:moveTo>
                    <a:pt x="1178351" y="781"/>
                  </a:moveTo>
                  <a:cubicBezTo>
                    <a:pt x="1220450" y="-5049"/>
                    <a:pt x="1268508" y="21422"/>
                    <a:pt x="1293718" y="92011"/>
                  </a:cubicBezTo>
                  <a:cubicBezTo>
                    <a:pt x="1318929" y="21422"/>
                    <a:pt x="1366986" y="-5049"/>
                    <a:pt x="1409085" y="781"/>
                  </a:cubicBezTo>
                  <a:cubicBezTo>
                    <a:pt x="1434345" y="4279"/>
                    <a:pt x="1457459" y="19405"/>
                    <a:pt x="1472207" y="43607"/>
                  </a:cubicBezTo>
                  <a:lnTo>
                    <a:pt x="1484604" y="88506"/>
                  </a:lnTo>
                  <a:lnTo>
                    <a:pt x="1510269" y="49635"/>
                  </a:lnTo>
                  <a:cubicBezTo>
                    <a:pt x="1567616" y="408"/>
                    <a:pt x="1661604" y="30947"/>
                    <a:pt x="1665065" y="150827"/>
                  </a:cubicBezTo>
                  <a:cubicBezTo>
                    <a:pt x="1738329" y="55877"/>
                    <a:pt x="1832316" y="86415"/>
                    <a:pt x="1849776" y="159948"/>
                  </a:cubicBezTo>
                  <a:lnTo>
                    <a:pt x="1847820" y="203618"/>
                  </a:lnTo>
                  <a:lnTo>
                    <a:pt x="1858676" y="192501"/>
                  </a:lnTo>
                  <a:cubicBezTo>
                    <a:pt x="1932101" y="134716"/>
                    <a:pt x="2038035" y="192050"/>
                    <a:pt x="2000063" y="321517"/>
                  </a:cubicBezTo>
                  <a:cubicBezTo>
                    <a:pt x="2099082" y="253854"/>
                    <a:pt x="2179033" y="311942"/>
                    <a:pt x="2172915" y="387271"/>
                  </a:cubicBezTo>
                  <a:lnTo>
                    <a:pt x="2157560" y="428199"/>
                  </a:lnTo>
                  <a:lnTo>
                    <a:pt x="2171320" y="420980"/>
                  </a:lnTo>
                  <a:cubicBezTo>
                    <a:pt x="2259007" y="388713"/>
                    <a:pt x="2342040" y="475977"/>
                    <a:pt x="2265919" y="587373"/>
                  </a:cubicBezTo>
                  <a:cubicBezTo>
                    <a:pt x="2381000" y="553620"/>
                    <a:pt x="2439088" y="633571"/>
                    <a:pt x="2409992" y="703323"/>
                  </a:cubicBezTo>
                  <a:lnTo>
                    <a:pt x="2382741" y="737503"/>
                  </a:lnTo>
                  <a:lnTo>
                    <a:pt x="2398059" y="734889"/>
                  </a:lnTo>
                  <a:cubicBezTo>
                    <a:pt x="2491425" y="731298"/>
                    <a:pt x="2543428" y="839949"/>
                    <a:pt x="2436609" y="922371"/>
                  </a:cubicBezTo>
                  <a:cubicBezTo>
                    <a:pt x="2556489" y="925832"/>
                    <a:pt x="2587027" y="1019820"/>
                    <a:pt x="2537801" y="1077167"/>
                  </a:cubicBezTo>
                  <a:lnTo>
                    <a:pt x="2501321" y="1101253"/>
                  </a:lnTo>
                  <a:lnTo>
                    <a:pt x="2516697" y="1103501"/>
                  </a:lnTo>
                  <a:cubicBezTo>
                    <a:pt x="2606603" y="1128937"/>
                    <a:pt x="2622486" y="1248340"/>
                    <a:pt x="2495425" y="1293719"/>
                  </a:cubicBezTo>
                  <a:cubicBezTo>
                    <a:pt x="2608368" y="1334056"/>
                    <a:pt x="2608368" y="1432880"/>
                    <a:pt x="2543829" y="1472208"/>
                  </a:cubicBezTo>
                  <a:lnTo>
                    <a:pt x="2498930" y="1484605"/>
                  </a:lnTo>
                  <a:lnTo>
                    <a:pt x="2537800" y="1510270"/>
                  </a:lnTo>
                  <a:cubicBezTo>
                    <a:pt x="2587027" y="1567617"/>
                    <a:pt x="2556488" y="1661605"/>
                    <a:pt x="2436609" y="1665066"/>
                  </a:cubicBezTo>
                  <a:cubicBezTo>
                    <a:pt x="2531559" y="1738330"/>
                    <a:pt x="2501021" y="1832318"/>
                    <a:pt x="2427488" y="1849777"/>
                  </a:cubicBezTo>
                  <a:lnTo>
                    <a:pt x="2383816" y="1847821"/>
                  </a:lnTo>
                  <a:lnTo>
                    <a:pt x="2394935" y="1858678"/>
                  </a:lnTo>
                  <a:cubicBezTo>
                    <a:pt x="2452719" y="1932103"/>
                    <a:pt x="2395386" y="2038037"/>
                    <a:pt x="2265918" y="2000065"/>
                  </a:cubicBezTo>
                  <a:cubicBezTo>
                    <a:pt x="2333581" y="2099084"/>
                    <a:pt x="2275494" y="2179035"/>
                    <a:pt x="2200165" y="2172917"/>
                  </a:cubicBezTo>
                  <a:lnTo>
                    <a:pt x="2159237" y="2157562"/>
                  </a:lnTo>
                  <a:lnTo>
                    <a:pt x="2166455" y="2171321"/>
                  </a:lnTo>
                  <a:cubicBezTo>
                    <a:pt x="2198722" y="2259008"/>
                    <a:pt x="2111459" y="2342041"/>
                    <a:pt x="2000062" y="2265920"/>
                  </a:cubicBezTo>
                  <a:cubicBezTo>
                    <a:pt x="2033815" y="2381001"/>
                    <a:pt x="1953865" y="2439089"/>
                    <a:pt x="1884113" y="2409993"/>
                  </a:cubicBezTo>
                  <a:lnTo>
                    <a:pt x="1849933" y="2382742"/>
                  </a:lnTo>
                  <a:lnTo>
                    <a:pt x="1852546" y="2398060"/>
                  </a:lnTo>
                  <a:cubicBezTo>
                    <a:pt x="1856137" y="2491426"/>
                    <a:pt x="1747486" y="2543429"/>
                    <a:pt x="1665064" y="2436610"/>
                  </a:cubicBezTo>
                  <a:cubicBezTo>
                    <a:pt x="1661603" y="2556490"/>
                    <a:pt x="1567616" y="2587028"/>
                    <a:pt x="1510269" y="2537802"/>
                  </a:cubicBezTo>
                  <a:lnTo>
                    <a:pt x="1486184" y="2501323"/>
                  </a:lnTo>
                  <a:lnTo>
                    <a:pt x="1483936" y="2516698"/>
                  </a:lnTo>
                  <a:cubicBezTo>
                    <a:pt x="1458499" y="2606604"/>
                    <a:pt x="1339096" y="2622487"/>
                    <a:pt x="1293717" y="2495426"/>
                  </a:cubicBezTo>
                  <a:cubicBezTo>
                    <a:pt x="1248339" y="2622487"/>
                    <a:pt x="1128936" y="2606604"/>
                    <a:pt x="1103499" y="2516698"/>
                  </a:cubicBezTo>
                  <a:lnTo>
                    <a:pt x="1101252" y="2501322"/>
                  </a:lnTo>
                  <a:lnTo>
                    <a:pt x="1077165" y="2537801"/>
                  </a:lnTo>
                  <a:cubicBezTo>
                    <a:pt x="1019818" y="2587028"/>
                    <a:pt x="925830" y="2556489"/>
                    <a:pt x="922369" y="2436610"/>
                  </a:cubicBezTo>
                  <a:cubicBezTo>
                    <a:pt x="839947" y="2543429"/>
                    <a:pt x="731297" y="2491426"/>
                    <a:pt x="734888" y="2398060"/>
                  </a:cubicBezTo>
                  <a:lnTo>
                    <a:pt x="737501" y="2382741"/>
                  </a:lnTo>
                  <a:lnTo>
                    <a:pt x="703321" y="2409993"/>
                  </a:lnTo>
                  <a:cubicBezTo>
                    <a:pt x="633569" y="2439089"/>
                    <a:pt x="553618" y="2381001"/>
                    <a:pt x="587371" y="2265919"/>
                  </a:cubicBezTo>
                  <a:cubicBezTo>
                    <a:pt x="475975" y="2342040"/>
                    <a:pt x="388712" y="2259008"/>
                    <a:pt x="420978" y="2171321"/>
                  </a:cubicBezTo>
                  <a:lnTo>
                    <a:pt x="426346" y="2161089"/>
                  </a:lnTo>
                  <a:lnTo>
                    <a:pt x="416114" y="2166457"/>
                  </a:lnTo>
                  <a:cubicBezTo>
                    <a:pt x="328427" y="2198724"/>
                    <a:pt x="245394" y="2111461"/>
                    <a:pt x="321515" y="2000064"/>
                  </a:cubicBezTo>
                  <a:cubicBezTo>
                    <a:pt x="192048" y="2038036"/>
                    <a:pt x="134715" y="1932102"/>
                    <a:pt x="192499" y="1858678"/>
                  </a:cubicBezTo>
                  <a:lnTo>
                    <a:pt x="200768" y="1850603"/>
                  </a:lnTo>
                  <a:lnTo>
                    <a:pt x="189375" y="1852547"/>
                  </a:lnTo>
                  <a:cubicBezTo>
                    <a:pt x="96009" y="1856138"/>
                    <a:pt x="44006" y="1747487"/>
                    <a:pt x="150825" y="1665065"/>
                  </a:cubicBezTo>
                  <a:cubicBezTo>
                    <a:pt x="30946" y="1661604"/>
                    <a:pt x="407" y="1567617"/>
                    <a:pt x="49634" y="1510270"/>
                  </a:cubicBezTo>
                  <a:lnTo>
                    <a:pt x="86113" y="1486184"/>
                  </a:lnTo>
                  <a:lnTo>
                    <a:pt x="70739" y="1483937"/>
                  </a:lnTo>
                  <a:cubicBezTo>
                    <a:pt x="-19168" y="1458500"/>
                    <a:pt x="-35050" y="1339097"/>
                    <a:pt x="92010" y="1293718"/>
                  </a:cubicBezTo>
                  <a:cubicBezTo>
                    <a:pt x="-35050" y="1248340"/>
                    <a:pt x="-19168" y="1128937"/>
                    <a:pt x="70739" y="1103500"/>
                  </a:cubicBezTo>
                  <a:lnTo>
                    <a:pt x="86114" y="1101253"/>
                  </a:lnTo>
                  <a:lnTo>
                    <a:pt x="49634" y="1077166"/>
                  </a:lnTo>
                  <a:cubicBezTo>
                    <a:pt x="407" y="1019820"/>
                    <a:pt x="30946" y="925832"/>
                    <a:pt x="150825" y="922370"/>
                  </a:cubicBezTo>
                  <a:cubicBezTo>
                    <a:pt x="44006" y="839949"/>
                    <a:pt x="96009" y="731298"/>
                    <a:pt x="189375" y="734889"/>
                  </a:cubicBezTo>
                  <a:lnTo>
                    <a:pt x="200767" y="736833"/>
                  </a:lnTo>
                  <a:lnTo>
                    <a:pt x="192499" y="728759"/>
                  </a:lnTo>
                  <a:cubicBezTo>
                    <a:pt x="134715" y="655335"/>
                    <a:pt x="192049" y="549401"/>
                    <a:pt x="321516" y="587372"/>
                  </a:cubicBezTo>
                  <a:cubicBezTo>
                    <a:pt x="245395" y="475976"/>
                    <a:pt x="328427" y="388713"/>
                    <a:pt x="416114" y="420980"/>
                  </a:cubicBezTo>
                  <a:lnTo>
                    <a:pt x="426347" y="426349"/>
                  </a:lnTo>
                  <a:lnTo>
                    <a:pt x="420979" y="416115"/>
                  </a:lnTo>
                  <a:cubicBezTo>
                    <a:pt x="388712" y="328428"/>
                    <a:pt x="475975" y="245396"/>
                    <a:pt x="587372" y="321517"/>
                  </a:cubicBezTo>
                  <a:cubicBezTo>
                    <a:pt x="549400" y="192050"/>
                    <a:pt x="655334" y="134716"/>
                    <a:pt x="728758" y="192500"/>
                  </a:cubicBezTo>
                  <a:lnTo>
                    <a:pt x="736832" y="200768"/>
                  </a:lnTo>
                  <a:lnTo>
                    <a:pt x="734888" y="189377"/>
                  </a:lnTo>
                  <a:cubicBezTo>
                    <a:pt x="731297" y="96010"/>
                    <a:pt x="839948" y="44008"/>
                    <a:pt x="922370" y="150826"/>
                  </a:cubicBezTo>
                  <a:cubicBezTo>
                    <a:pt x="925831" y="30947"/>
                    <a:pt x="1019818" y="408"/>
                    <a:pt x="1077165" y="49635"/>
                  </a:cubicBezTo>
                  <a:lnTo>
                    <a:pt x="1101686" y="86772"/>
                  </a:lnTo>
                  <a:lnTo>
                    <a:pt x="1102495" y="74529"/>
                  </a:lnTo>
                  <a:cubicBezTo>
                    <a:pt x="1112942" y="32385"/>
                    <a:pt x="1143619" y="5591"/>
                    <a:pt x="1178351" y="78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3855244" y="3063476"/>
            <a:ext cx="701279" cy="646500"/>
            <a:chOff x="4503" y="5257"/>
            <a:chExt cx="1472" cy="1358"/>
          </a:xfrm>
        </p:grpSpPr>
        <p:sp>
          <p:nvSpPr>
            <p:cNvPr id="38929" name="TextBox 40"/>
            <p:cNvSpPr txBox="1">
              <a:spLocks noChangeArrowheads="1"/>
            </p:cNvSpPr>
            <p:nvPr/>
          </p:nvSpPr>
          <p:spPr bwMode="auto">
            <a:xfrm>
              <a:off x="4606" y="5257"/>
              <a:ext cx="1360" cy="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FF5050"/>
                  </a:solidFill>
                  <a:latin typeface="微软雅黑"/>
                  <a:ea typeface="微软雅黑"/>
                  <a:sym typeface="微软雅黑"/>
                </a:rPr>
                <a:t>晴</a:t>
              </a:r>
            </a:p>
          </p:txBody>
        </p:sp>
        <p:sp>
          <p:nvSpPr>
            <p:cNvPr id="15" name=" 272"/>
            <p:cNvSpPr/>
            <p:nvPr/>
          </p:nvSpPr>
          <p:spPr>
            <a:xfrm>
              <a:off x="4503" y="5257"/>
              <a:ext cx="1472" cy="1308"/>
            </a:xfrm>
            <a:custGeom>
              <a:avLst/>
              <a:gdLst>
                <a:gd name="connsiteX0" fmla="*/ 1293718 w 2587436"/>
                <a:gd name="connsiteY0" fmla="*/ 105586 h 2587437"/>
                <a:gd name="connsiteX1" fmla="*/ 105586 w 2587436"/>
                <a:gd name="connsiteY1" fmla="*/ 1293718 h 2587437"/>
                <a:gd name="connsiteX2" fmla="*/ 1293718 w 2587436"/>
                <a:gd name="connsiteY2" fmla="*/ 2481850 h 2587437"/>
                <a:gd name="connsiteX3" fmla="*/ 2481850 w 2587436"/>
                <a:gd name="connsiteY3" fmla="*/ 1293718 h 2587437"/>
                <a:gd name="connsiteX4" fmla="*/ 1293718 w 2587436"/>
                <a:gd name="connsiteY4" fmla="*/ 105586 h 2587437"/>
                <a:gd name="connsiteX5" fmla="*/ 1178351 w 2587436"/>
                <a:gd name="connsiteY5" fmla="*/ 781 h 2587437"/>
                <a:gd name="connsiteX6" fmla="*/ 1293718 w 2587436"/>
                <a:gd name="connsiteY6" fmla="*/ 92011 h 2587437"/>
                <a:gd name="connsiteX7" fmla="*/ 1409085 w 2587436"/>
                <a:gd name="connsiteY7" fmla="*/ 781 h 2587437"/>
                <a:gd name="connsiteX8" fmla="*/ 1472207 w 2587436"/>
                <a:gd name="connsiteY8" fmla="*/ 43607 h 2587437"/>
                <a:gd name="connsiteX9" fmla="*/ 1484604 w 2587436"/>
                <a:gd name="connsiteY9" fmla="*/ 88506 h 2587437"/>
                <a:gd name="connsiteX10" fmla="*/ 1510269 w 2587436"/>
                <a:gd name="connsiteY10" fmla="*/ 49635 h 2587437"/>
                <a:gd name="connsiteX11" fmla="*/ 1665065 w 2587436"/>
                <a:gd name="connsiteY11" fmla="*/ 150827 h 2587437"/>
                <a:gd name="connsiteX12" fmla="*/ 1849776 w 2587436"/>
                <a:gd name="connsiteY12" fmla="*/ 159948 h 2587437"/>
                <a:gd name="connsiteX13" fmla="*/ 1847820 w 2587436"/>
                <a:gd name="connsiteY13" fmla="*/ 203618 h 2587437"/>
                <a:gd name="connsiteX14" fmla="*/ 1858676 w 2587436"/>
                <a:gd name="connsiteY14" fmla="*/ 192501 h 2587437"/>
                <a:gd name="connsiteX15" fmla="*/ 2000063 w 2587436"/>
                <a:gd name="connsiteY15" fmla="*/ 321517 h 2587437"/>
                <a:gd name="connsiteX16" fmla="*/ 2172915 w 2587436"/>
                <a:gd name="connsiteY16" fmla="*/ 387271 h 2587437"/>
                <a:gd name="connsiteX17" fmla="*/ 2157560 w 2587436"/>
                <a:gd name="connsiteY17" fmla="*/ 428199 h 2587437"/>
                <a:gd name="connsiteX18" fmla="*/ 2171320 w 2587436"/>
                <a:gd name="connsiteY18" fmla="*/ 420980 h 2587437"/>
                <a:gd name="connsiteX19" fmla="*/ 2265919 w 2587436"/>
                <a:gd name="connsiteY19" fmla="*/ 587373 h 2587437"/>
                <a:gd name="connsiteX20" fmla="*/ 2409992 w 2587436"/>
                <a:gd name="connsiteY20" fmla="*/ 703323 h 2587437"/>
                <a:gd name="connsiteX21" fmla="*/ 2382741 w 2587436"/>
                <a:gd name="connsiteY21" fmla="*/ 737503 h 2587437"/>
                <a:gd name="connsiteX22" fmla="*/ 2398059 w 2587436"/>
                <a:gd name="connsiteY22" fmla="*/ 734889 h 2587437"/>
                <a:gd name="connsiteX23" fmla="*/ 2436609 w 2587436"/>
                <a:gd name="connsiteY23" fmla="*/ 922371 h 2587437"/>
                <a:gd name="connsiteX24" fmla="*/ 2537801 w 2587436"/>
                <a:gd name="connsiteY24" fmla="*/ 1077167 h 2587437"/>
                <a:gd name="connsiteX25" fmla="*/ 2501321 w 2587436"/>
                <a:gd name="connsiteY25" fmla="*/ 1101253 h 2587437"/>
                <a:gd name="connsiteX26" fmla="*/ 2516697 w 2587436"/>
                <a:gd name="connsiteY26" fmla="*/ 1103501 h 2587437"/>
                <a:gd name="connsiteX27" fmla="*/ 2495425 w 2587436"/>
                <a:gd name="connsiteY27" fmla="*/ 1293719 h 2587437"/>
                <a:gd name="connsiteX28" fmla="*/ 2543829 w 2587436"/>
                <a:gd name="connsiteY28" fmla="*/ 1472208 h 2587437"/>
                <a:gd name="connsiteX29" fmla="*/ 2498930 w 2587436"/>
                <a:gd name="connsiteY29" fmla="*/ 1484605 h 2587437"/>
                <a:gd name="connsiteX30" fmla="*/ 2537800 w 2587436"/>
                <a:gd name="connsiteY30" fmla="*/ 1510270 h 2587437"/>
                <a:gd name="connsiteX31" fmla="*/ 2436609 w 2587436"/>
                <a:gd name="connsiteY31" fmla="*/ 1665066 h 2587437"/>
                <a:gd name="connsiteX32" fmla="*/ 2427488 w 2587436"/>
                <a:gd name="connsiteY32" fmla="*/ 1849777 h 2587437"/>
                <a:gd name="connsiteX33" fmla="*/ 2383816 w 2587436"/>
                <a:gd name="connsiteY33" fmla="*/ 1847821 h 2587437"/>
                <a:gd name="connsiteX34" fmla="*/ 2394935 w 2587436"/>
                <a:gd name="connsiteY34" fmla="*/ 1858678 h 2587437"/>
                <a:gd name="connsiteX35" fmla="*/ 2265918 w 2587436"/>
                <a:gd name="connsiteY35" fmla="*/ 2000065 h 2587437"/>
                <a:gd name="connsiteX36" fmla="*/ 2200165 w 2587436"/>
                <a:gd name="connsiteY36" fmla="*/ 2172917 h 2587437"/>
                <a:gd name="connsiteX37" fmla="*/ 2159237 w 2587436"/>
                <a:gd name="connsiteY37" fmla="*/ 2157562 h 2587437"/>
                <a:gd name="connsiteX38" fmla="*/ 2166455 w 2587436"/>
                <a:gd name="connsiteY38" fmla="*/ 2171321 h 2587437"/>
                <a:gd name="connsiteX39" fmla="*/ 2000062 w 2587436"/>
                <a:gd name="connsiteY39" fmla="*/ 2265920 h 2587437"/>
                <a:gd name="connsiteX40" fmla="*/ 1884113 w 2587436"/>
                <a:gd name="connsiteY40" fmla="*/ 2409993 h 2587437"/>
                <a:gd name="connsiteX41" fmla="*/ 1849933 w 2587436"/>
                <a:gd name="connsiteY41" fmla="*/ 2382742 h 2587437"/>
                <a:gd name="connsiteX42" fmla="*/ 1852546 w 2587436"/>
                <a:gd name="connsiteY42" fmla="*/ 2398060 h 2587437"/>
                <a:gd name="connsiteX43" fmla="*/ 1665064 w 2587436"/>
                <a:gd name="connsiteY43" fmla="*/ 2436610 h 2587437"/>
                <a:gd name="connsiteX44" fmla="*/ 1510269 w 2587436"/>
                <a:gd name="connsiteY44" fmla="*/ 2537802 h 2587437"/>
                <a:gd name="connsiteX45" fmla="*/ 1486184 w 2587436"/>
                <a:gd name="connsiteY45" fmla="*/ 2501323 h 2587437"/>
                <a:gd name="connsiteX46" fmla="*/ 1483936 w 2587436"/>
                <a:gd name="connsiteY46" fmla="*/ 2516698 h 2587437"/>
                <a:gd name="connsiteX47" fmla="*/ 1293717 w 2587436"/>
                <a:gd name="connsiteY47" fmla="*/ 2495426 h 2587437"/>
                <a:gd name="connsiteX48" fmla="*/ 1103499 w 2587436"/>
                <a:gd name="connsiteY48" fmla="*/ 2516698 h 2587437"/>
                <a:gd name="connsiteX49" fmla="*/ 1101252 w 2587436"/>
                <a:gd name="connsiteY49" fmla="*/ 2501322 h 2587437"/>
                <a:gd name="connsiteX50" fmla="*/ 1077165 w 2587436"/>
                <a:gd name="connsiteY50" fmla="*/ 2537801 h 2587437"/>
                <a:gd name="connsiteX51" fmla="*/ 922369 w 2587436"/>
                <a:gd name="connsiteY51" fmla="*/ 2436610 h 2587437"/>
                <a:gd name="connsiteX52" fmla="*/ 734888 w 2587436"/>
                <a:gd name="connsiteY52" fmla="*/ 2398060 h 2587437"/>
                <a:gd name="connsiteX53" fmla="*/ 737501 w 2587436"/>
                <a:gd name="connsiteY53" fmla="*/ 2382741 h 2587437"/>
                <a:gd name="connsiteX54" fmla="*/ 703321 w 2587436"/>
                <a:gd name="connsiteY54" fmla="*/ 2409993 h 2587437"/>
                <a:gd name="connsiteX55" fmla="*/ 587371 w 2587436"/>
                <a:gd name="connsiteY55" fmla="*/ 2265919 h 2587437"/>
                <a:gd name="connsiteX56" fmla="*/ 420978 w 2587436"/>
                <a:gd name="connsiteY56" fmla="*/ 2171321 h 2587437"/>
                <a:gd name="connsiteX57" fmla="*/ 426346 w 2587436"/>
                <a:gd name="connsiteY57" fmla="*/ 2161089 h 2587437"/>
                <a:gd name="connsiteX58" fmla="*/ 416114 w 2587436"/>
                <a:gd name="connsiteY58" fmla="*/ 2166457 h 2587437"/>
                <a:gd name="connsiteX59" fmla="*/ 321515 w 2587436"/>
                <a:gd name="connsiteY59" fmla="*/ 2000064 h 2587437"/>
                <a:gd name="connsiteX60" fmla="*/ 192499 w 2587436"/>
                <a:gd name="connsiteY60" fmla="*/ 1858678 h 2587437"/>
                <a:gd name="connsiteX61" fmla="*/ 200768 w 2587436"/>
                <a:gd name="connsiteY61" fmla="*/ 1850603 h 2587437"/>
                <a:gd name="connsiteX62" fmla="*/ 189375 w 2587436"/>
                <a:gd name="connsiteY62" fmla="*/ 1852547 h 2587437"/>
                <a:gd name="connsiteX63" fmla="*/ 150825 w 2587436"/>
                <a:gd name="connsiteY63" fmla="*/ 1665065 h 2587437"/>
                <a:gd name="connsiteX64" fmla="*/ 49634 w 2587436"/>
                <a:gd name="connsiteY64" fmla="*/ 1510270 h 2587437"/>
                <a:gd name="connsiteX65" fmla="*/ 86113 w 2587436"/>
                <a:gd name="connsiteY65" fmla="*/ 1486184 h 2587437"/>
                <a:gd name="connsiteX66" fmla="*/ 70739 w 2587436"/>
                <a:gd name="connsiteY66" fmla="*/ 1483937 h 2587437"/>
                <a:gd name="connsiteX67" fmla="*/ 92010 w 2587436"/>
                <a:gd name="connsiteY67" fmla="*/ 1293718 h 2587437"/>
                <a:gd name="connsiteX68" fmla="*/ 70739 w 2587436"/>
                <a:gd name="connsiteY68" fmla="*/ 1103500 h 2587437"/>
                <a:gd name="connsiteX69" fmla="*/ 86114 w 2587436"/>
                <a:gd name="connsiteY69" fmla="*/ 1101253 h 2587437"/>
                <a:gd name="connsiteX70" fmla="*/ 49634 w 2587436"/>
                <a:gd name="connsiteY70" fmla="*/ 1077166 h 2587437"/>
                <a:gd name="connsiteX71" fmla="*/ 150825 w 2587436"/>
                <a:gd name="connsiteY71" fmla="*/ 922370 h 2587437"/>
                <a:gd name="connsiteX72" fmla="*/ 189375 w 2587436"/>
                <a:gd name="connsiteY72" fmla="*/ 734889 h 2587437"/>
                <a:gd name="connsiteX73" fmla="*/ 200767 w 2587436"/>
                <a:gd name="connsiteY73" fmla="*/ 736833 h 2587437"/>
                <a:gd name="connsiteX74" fmla="*/ 192499 w 2587436"/>
                <a:gd name="connsiteY74" fmla="*/ 728759 h 2587437"/>
                <a:gd name="connsiteX75" fmla="*/ 321516 w 2587436"/>
                <a:gd name="connsiteY75" fmla="*/ 587372 h 2587437"/>
                <a:gd name="connsiteX76" fmla="*/ 416114 w 2587436"/>
                <a:gd name="connsiteY76" fmla="*/ 420980 h 2587437"/>
                <a:gd name="connsiteX77" fmla="*/ 426347 w 2587436"/>
                <a:gd name="connsiteY77" fmla="*/ 426349 h 2587437"/>
                <a:gd name="connsiteX78" fmla="*/ 420979 w 2587436"/>
                <a:gd name="connsiteY78" fmla="*/ 416115 h 2587437"/>
                <a:gd name="connsiteX79" fmla="*/ 587372 w 2587436"/>
                <a:gd name="connsiteY79" fmla="*/ 321517 h 2587437"/>
                <a:gd name="connsiteX80" fmla="*/ 728758 w 2587436"/>
                <a:gd name="connsiteY80" fmla="*/ 192500 h 2587437"/>
                <a:gd name="connsiteX81" fmla="*/ 736832 w 2587436"/>
                <a:gd name="connsiteY81" fmla="*/ 200768 h 2587437"/>
                <a:gd name="connsiteX82" fmla="*/ 734888 w 2587436"/>
                <a:gd name="connsiteY82" fmla="*/ 189377 h 2587437"/>
                <a:gd name="connsiteX83" fmla="*/ 922370 w 2587436"/>
                <a:gd name="connsiteY83" fmla="*/ 150826 h 2587437"/>
                <a:gd name="connsiteX84" fmla="*/ 1077165 w 2587436"/>
                <a:gd name="connsiteY84" fmla="*/ 49635 h 2587437"/>
                <a:gd name="connsiteX85" fmla="*/ 1101686 w 2587436"/>
                <a:gd name="connsiteY85" fmla="*/ 86772 h 2587437"/>
                <a:gd name="connsiteX86" fmla="*/ 1102495 w 2587436"/>
                <a:gd name="connsiteY86" fmla="*/ 74529 h 2587437"/>
                <a:gd name="connsiteX87" fmla="*/ 1178351 w 2587436"/>
                <a:gd name="connsiteY87" fmla="*/ 781 h 258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587436" h="2587437">
                  <a:moveTo>
                    <a:pt x="1293718" y="105586"/>
                  </a:moveTo>
                  <a:cubicBezTo>
                    <a:pt x="637531" y="105586"/>
                    <a:pt x="105586" y="637531"/>
                    <a:pt x="105586" y="1293718"/>
                  </a:cubicBezTo>
                  <a:cubicBezTo>
                    <a:pt x="105586" y="1949905"/>
                    <a:pt x="637531" y="2481850"/>
                    <a:pt x="1293718" y="2481850"/>
                  </a:cubicBezTo>
                  <a:cubicBezTo>
                    <a:pt x="1949905" y="2481850"/>
                    <a:pt x="2481850" y="1949905"/>
                    <a:pt x="2481850" y="1293718"/>
                  </a:cubicBezTo>
                  <a:cubicBezTo>
                    <a:pt x="2481850" y="637531"/>
                    <a:pt x="1949905" y="105586"/>
                    <a:pt x="1293718" y="105586"/>
                  </a:cubicBezTo>
                  <a:close/>
                  <a:moveTo>
                    <a:pt x="1178351" y="781"/>
                  </a:moveTo>
                  <a:cubicBezTo>
                    <a:pt x="1220450" y="-5049"/>
                    <a:pt x="1268508" y="21422"/>
                    <a:pt x="1293718" y="92011"/>
                  </a:cubicBezTo>
                  <a:cubicBezTo>
                    <a:pt x="1318929" y="21422"/>
                    <a:pt x="1366986" y="-5049"/>
                    <a:pt x="1409085" y="781"/>
                  </a:cubicBezTo>
                  <a:cubicBezTo>
                    <a:pt x="1434345" y="4279"/>
                    <a:pt x="1457459" y="19405"/>
                    <a:pt x="1472207" y="43607"/>
                  </a:cubicBezTo>
                  <a:lnTo>
                    <a:pt x="1484604" y="88506"/>
                  </a:lnTo>
                  <a:lnTo>
                    <a:pt x="1510269" y="49635"/>
                  </a:lnTo>
                  <a:cubicBezTo>
                    <a:pt x="1567616" y="408"/>
                    <a:pt x="1661604" y="30947"/>
                    <a:pt x="1665065" y="150827"/>
                  </a:cubicBezTo>
                  <a:cubicBezTo>
                    <a:pt x="1738329" y="55877"/>
                    <a:pt x="1832316" y="86415"/>
                    <a:pt x="1849776" y="159948"/>
                  </a:cubicBezTo>
                  <a:lnTo>
                    <a:pt x="1847820" y="203618"/>
                  </a:lnTo>
                  <a:lnTo>
                    <a:pt x="1858676" y="192501"/>
                  </a:lnTo>
                  <a:cubicBezTo>
                    <a:pt x="1932101" y="134716"/>
                    <a:pt x="2038035" y="192050"/>
                    <a:pt x="2000063" y="321517"/>
                  </a:cubicBezTo>
                  <a:cubicBezTo>
                    <a:pt x="2099082" y="253854"/>
                    <a:pt x="2179033" y="311942"/>
                    <a:pt x="2172915" y="387271"/>
                  </a:cubicBezTo>
                  <a:lnTo>
                    <a:pt x="2157560" y="428199"/>
                  </a:lnTo>
                  <a:lnTo>
                    <a:pt x="2171320" y="420980"/>
                  </a:lnTo>
                  <a:cubicBezTo>
                    <a:pt x="2259007" y="388713"/>
                    <a:pt x="2342040" y="475977"/>
                    <a:pt x="2265919" y="587373"/>
                  </a:cubicBezTo>
                  <a:cubicBezTo>
                    <a:pt x="2381000" y="553620"/>
                    <a:pt x="2439088" y="633571"/>
                    <a:pt x="2409992" y="703323"/>
                  </a:cubicBezTo>
                  <a:lnTo>
                    <a:pt x="2382741" y="737503"/>
                  </a:lnTo>
                  <a:lnTo>
                    <a:pt x="2398059" y="734889"/>
                  </a:lnTo>
                  <a:cubicBezTo>
                    <a:pt x="2491425" y="731298"/>
                    <a:pt x="2543428" y="839949"/>
                    <a:pt x="2436609" y="922371"/>
                  </a:cubicBezTo>
                  <a:cubicBezTo>
                    <a:pt x="2556489" y="925832"/>
                    <a:pt x="2587027" y="1019820"/>
                    <a:pt x="2537801" y="1077167"/>
                  </a:cubicBezTo>
                  <a:lnTo>
                    <a:pt x="2501321" y="1101253"/>
                  </a:lnTo>
                  <a:lnTo>
                    <a:pt x="2516697" y="1103501"/>
                  </a:lnTo>
                  <a:cubicBezTo>
                    <a:pt x="2606603" y="1128937"/>
                    <a:pt x="2622486" y="1248340"/>
                    <a:pt x="2495425" y="1293719"/>
                  </a:cubicBezTo>
                  <a:cubicBezTo>
                    <a:pt x="2608368" y="1334056"/>
                    <a:pt x="2608368" y="1432880"/>
                    <a:pt x="2543829" y="1472208"/>
                  </a:cubicBezTo>
                  <a:lnTo>
                    <a:pt x="2498930" y="1484605"/>
                  </a:lnTo>
                  <a:lnTo>
                    <a:pt x="2537800" y="1510270"/>
                  </a:lnTo>
                  <a:cubicBezTo>
                    <a:pt x="2587027" y="1567617"/>
                    <a:pt x="2556488" y="1661605"/>
                    <a:pt x="2436609" y="1665066"/>
                  </a:cubicBezTo>
                  <a:cubicBezTo>
                    <a:pt x="2531559" y="1738330"/>
                    <a:pt x="2501021" y="1832318"/>
                    <a:pt x="2427488" y="1849777"/>
                  </a:cubicBezTo>
                  <a:lnTo>
                    <a:pt x="2383816" y="1847821"/>
                  </a:lnTo>
                  <a:lnTo>
                    <a:pt x="2394935" y="1858678"/>
                  </a:lnTo>
                  <a:cubicBezTo>
                    <a:pt x="2452719" y="1932103"/>
                    <a:pt x="2395386" y="2038037"/>
                    <a:pt x="2265918" y="2000065"/>
                  </a:cubicBezTo>
                  <a:cubicBezTo>
                    <a:pt x="2333581" y="2099084"/>
                    <a:pt x="2275494" y="2179035"/>
                    <a:pt x="2200165" y="2172917"/>
                  </a:cubicBezTo>
                  <a:lnTo>
                    <a:pt x="2159237" y="2157562"/>
                  </a:lnTo>
                  <a:lnTo>
                    <a:pt x="2166455" y="2171321"/>
                  </a:lnTo>
                  <a:cubicBezTo>
                    <a:pt x="2198722" y="2259008"/>
                    <a:pt x="2111459" y="2342041"/>
                    <a:pt x="2000062" y="2265920"/>
                  </a:cubicBezTo>
                  <a:cubicBezTo>
                    <a:pt x="2033815" y="2381001"/>
                    <a:pt x="1953865" y="2439089"/>
                    <a:pt x="1884113" y="2409993"/>
                  </a:cubicBezTo>
                  <a:lnTo>
                    <a:pt x="1849933" y="2382742"/>
                  </a:lnTo>
                  <a:lnTo>
                    <a:pt x="1852546" y="2398060"/>
                  </a:lnTo>
                  <a:cubicBezTo>
                    <a:pt x="1856137" y="2491426"/>
                    <a:pt x="1747486" y="2543429"/>
                    <a:pt x="1665064" y="2436610"/>
                  </a:cubicBezTo>
                  <a:cubicBezTo>
                    <a:pt x="1661603" y="2556490"/>
                    <a:pt x="1567616" y="2587028"/>
                    <a:pt x="1510269" y="2537802"/>
                  </a:cubicBezTo>
                  <a:lnTo>
                    <a:pt x="1486184" y="2501323"/>
                  </a:lnTo>
                  <a:lnTo>
                    <a:pt x="1483936" y="2516698"/>
                  </a:lnTo>
                  <a:cubicBezTo>
                    <a:pt x="1458499" y="2606604"/>
                    <a:pt x="1339096" y="2622487"/>
                    <a:pt x="1293717" y="2495426"/>
                  </a:cubicBezTo>
                  <a:cubicBezTo>
                    <a:pt x="1248339" y="2622487"/>
                    <a:pt x="1128936" y="2606604"/>
                    <a:pt x="1103499" y="2516698"/>
                  </a:cubicBezTo>
                  <a:lnTo>
                    <a:pt x="1101252" y="2501322"/>
                  </a:lnTo>
                  <a:lnTo>
                    <a:pt x="1077165" y="2537801"/>
                  </a:lnTo>
                  <a:cubicBezTo>
                    <a:pt x="1019818" y="2587028"/>
                    <a:pt x="925830" y="2556489"/>
                    <a:pt x="922369" y="2436610"/>
                  </a:cubicBezTo>
                  <a:cubicBezTo>
                    <a:pt x="839947" y="2543429"/>
                    <a:pt x="731297" y="2491426"/>
                    <a:pt x="734888" y="2398060"/>
                  </a:cubicBezTo>
                  <a:lnTo>
                    <a:pt x="737501" y="2382741"/>
                  </a:lnTo>
                  <a:lnTo>
                    <a:pt x="703321" y="2409993"/>
                  </a:lnTo>
                  <a:cubicBezTo>
                    <a:pt x="633569" y="2439089"/>
                    <a:pt x="553618" y="2381001"/>
                    <a:pt x="587371" y="2265919"/>
                  </a:cubicBezTo>
                  <a:cubicBezTo>
                    <a:pt x="475975" y="2342040"/>
                    <a:pt x="388712" y="2259008"/>
                    <a:pt x="420978" y="2171321"/>
                  </a:cubicBezTo>
                  <a:lnTo>
                    <a:pt x="426346" y="2161089"/>
                  </a:lnTo>
                  <a:lnTo>
                    <a:pt x="416114" y="2166457"/>
                  </a:lnTo>
                  <a:cubicBezTo>
                    <a:pt x="328427" y="2198724"/>
                    <a:pt x="245394" y="2111461"/>
                    <a:pt x="321515" y="2000064"/>
                  </a:cubicBezTo>
                  <a:cubicBezTo>
                    <a:pt x="192048" y="2038036"/>
                    <a:pt x="134715" y="1932102"/>
                    <a:pt x="192499" y="1858678"/>
                  </a:cubicBezTo>
                  <a:lnTo>
                    <a:pt x="200768" y="1850603"/>
                  </a:lnTo>
                  <a:lnTo>
                    <a:pt x="189375" y="1852547"/>
                  </a:lnTo>
                  <a:cubicBezTo>
                    <a:pt x="96009" y="1856138"/>
                    <a:pt x="44006" y="1747487"/>
                    <a:pt x="150825" y="1665065"/>
                  </a:cubicBezTo>
                  <a:cubicBezTo>
                    <a:pt x="30946" y="1661604"/>
                    <a:pt x="407" y="1567617"/>
                    <a:pt x="49634" y="1510270"/>
                  </a:cubicBezTo>
                  <a:lnTo>
                    <a:pt x="86113" y="1486184"/>
                  </a:lnTo>
                  <a:lnTo>
                    <a:pt x="70739" y="1483937"/>
                  </a:lnTo>
                  <a:cubicBezTo>
                    <a:pt x="-19168" y="1458500"/>
                    <a:pt x="-35050" y="1339097"/>
                    <a:pt x="92010" y="1293718"/>
                  </a:cubicBezTo>
                  <a:cubicBezTo>
                    <a:pt x="-35050" y="1248340"/>
                    <a:pt x="-19168" y="1128937"/>
                    <a:pt x="70739" y="1103500"/>
                  </a:cubicBezTo>
                  <a:lnTo>
                    <a:pt x="86114" y="1101253"/>
                  </a:lnTo>
                  <a:lnTo>
                    <a:pt x="49634" y="1077166"/>
                  </a:lnTo>
                  <a:cubicBezTo>
                    <a:pt x="407" y="1019820"/>
                    <a:pt x="30946" y="925832"/>
                    <a:pt x="150825" y="922370"/>
                  </a:cubicBezTo>
                  <a:cubicBezTo>
                    <a:pt x="44006" y="839949"/>
                    <a:pt x="96009" y="731298"/>
                    <a:pt x="189375" y="734889"/>
                  </a:cubicBezTo>
                  <a:lnTo>
                    <a:pt x="200767" y="736833"/>
                  </a:lnTo>
                  <a:lnTo>
                    <a:pt x="192499" y="728759"/>
                  </a:lnTo>
                  <a:cubicBezTo>
                    <a:pt x="134715" y="655335"/>
                    <a:pt x="192049" y="549401"/>
                    <a:pt x="321516" y="587372"/>
                  </a:cubicBezTo>
                  <a:cubicBezTo>
                    <a:pt x="245395" y="475976"/>
                    <a:pt x="328427" y="388713"/>
                    <a:pt x="416114" y="420980"/>
                  </a:cubicBezTo>
                  <a:lnTo>
                    <a:pt x="426347" y="426349"/>
                  </a:lnTo>
                  <a:lnTo>
                    <a:pt x="420979" y="416115"/>
                  </a:lnTo>
                  <a:cubicBezTo>
                    <a:pt x="388712" y="328428"/>
                    <a:pt x="475975" y="245396"/>
                    <a:pt x="587372" y="321517"/>
                  </a:cubicBezTo>
                  <a:cubicBezTo>
                    <a:pt x="549400" y="192050"/>
                    <a:pt x="655334" y="134716"/>
                    <a:pt x="728758" y="192500"/>
                  </a:cubicBezTo>
                  <a:lnTo>
                    <a:pt x="736832" y="200768"/>
                  </a:lnTo>
                  <a:lnTo>
                    <a:pt x="734888" y="189377"/>
                  </a:lnTo>
                  <a:cubicBezTo>
                    <a:pt x="731297" y="96010"/>
                    <a:pt x="839948" y="44008"/>
                    <a:pt x="922370" y="150826"/>
                  </a:cubicBezTo>
                  <a:cubicBezTo>
                    <a:pt x="925831" y="30947"/>
                    <a:pt x="1019818" y="408"/>
                    <a:pt x="1077165" y="49635"/>
                  </a:cubicBezTo>
                  <a:lnTo>
                    <a:pt x="1101686" y="86772"/>
                  </a:lnTo>
                  <a:lnTo>
                    <a:pt x="1102495" y="74529"/>
                  </a:lnTo>
                  <a:cubicBezTo>
                    <a:pt x="1112942" y="32385"/>
                    <a:pt x="1143619" y="5591"/>
                    <a:pt x="1178351" y="78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5014912" y="3063476"/>
            <a:ext cx="700088" cy="646500"/>
            <a:chOff x="7276" y="5257"/>
            <a:chExt cx="1472" cy="1358"/>
          </a:xfrm>
        </p:grpSpPr>
        <p:sp>
          <p:nvSpPr>
            <p:cNvPr id="38932" name="TextBox 43"/>
            <p:cNvSpPr txBox="1">
              <a:spLocks noChangeArrowheads="1"/>
            </p:cNvSpPr>
            <p:nvPr/>
          </p:nvSpPr>
          <p:spPr bwMode="auto">
            <a:xfrm>
              <a:off x="7380" y="5257"/>
              <a:ext cx="1362" cy="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99CC00"/>
                  </a:solidFill>
                  <a:latin typeface="微软雅黑"/>
                  <a:ea typeface="微软雅黑"/>
                  <a:sym typeface="微软雅黑"/>
                </a:rPr>
                <a:t>青</a:t>
              </a:r>
            </a:p>
          </p:txBody>
        </p:sp>
        <p:sp>
          <p:nvSpPr>
            <p:cNvPr id="16" name=" 272"/>
            <p:cNvSpPr/>
            <p:nvPr/>
          </p:nvSpPr>
          <p:spPr>
            <a:xfrm>
              <a:off x="7276" y="5257"/>
              <a:ext cx="1472" cy="1308"/>
            </a:xfrm>
            <a:custGeom>
              <a:avLst/>
              <a:gdLst>
                <a:gd name="connsiteX0" fmla="*/ 1293718 w 2587436"/>
                <a:gd name="connsiteY0" fmla="*/ 105586 h 2587437"/>
                <a:gd name="connsiteX1" fmla="*/ 105586 w 2587436"/>
                <a:gd name="connsiteY1" fmla="*/ 1293718 h 2587437"/>
                <a:gd name="connsiteX2" fmla="*/ 1293718 w 2587436"/>
                <a:gd name="connsiteY2" fmla="*/ 2481850 h 2587437"/>
                <a:gd name="connsiteX3" fmla="*/ 2481850 w 2587436"/>
                <a:gd name="connsiteY3" fmla="*/ 1293718 h 2587437"/>
                <a:gd name="connsiteX4" fmla="*/ 1293718 w 2587436"/>
                <a:gd name="connsiteY4" fmla="*/ 105586 h 2587437"/>
                <a:gd name="connsiteX5" fmla="*/ 1178351 w 2587436"/>
                <a:gd name="connsiteY5" fmla="*/ 781 h 2587437"/>
                <a:gd name="connsiteX6" fmla="*/ 1293718 w 2587436"/>
                <a:gd name="connsiteY6" fmla="*/ 92011 h 2587437"/>
                <a:gd name="connsiteX7" fmla="*/ 1409085 w 2587436"/>
                <a:gd name="connsiteY7" fmla="*/ 781 h 2587437"/>
                <a:gd name="connsiteX8" fmla="*/ 1472207 w 2587436"/>
                <a:gd name="connsiteY8" fmla="*/ 43607 h 2587437"/>
                <a:gd name="connsiteX9" fmla="*/ 1484604 w 2587436"/>
                <a:gd name="connsiteY9" fmla="*/ 88506 h 2587437"/>
                <a:gd name="connsiteX10" fmla="*/ 1510269 w 2587436"/>
                <a:gd name="connsiteY10" fmla="*/ 49635 h 2587437"/>
                <a:gd name="connsiteX11" fmla="*/ 1665065 w 2587436"/>
                <a:gd name="connsiteY11" fmla="*/ 150827 h 2587437"/>
                <a:gd name="connsiteX12" fmla="*/ 1849776 w 2587436"/>
                <a:gd name="connsiteY12" fmla="*/ 159948 h 2587437"/>
                <a:gd name="connsiteX13" fmla="*/ 1847820 w 2587436"/>
                <a:gd name="connsiteY13" fmla="*/ 203618 h 2587437"/>
                <a:gd name="connsiteX14" fmla="*/ 1858676 w 2587436"/>
                <a:gd name="connsiteY14" fmla="*/ 192501 h 2587437"/>
                <a:gd name="connsiteX15" fmla="*/ 2000063 w 2587436"/>
                <a:gd name="connsiteY15" fmla="*/ 321517 h 2587437"/>
                <a:gd name="connsiteX16" fmla="*/ 2172915 w 2587436"/>
                <a:gd name="connsiteY16" fmla="*/ 387271 h 2587437"/>
                <a:gd name="connsiteX17" fmla="*/ 2157560 w 2587436"/>
                <a:gd name="connsiteY17" fmla="*/ 428199 h 2587437"/>
                <a:gd name="connsiteX18" fmla="*/ 2171320 w 2587436"/>
                <a:gd name="connsiteY18" fmla="*/ 420980 h 2587437"/>
                <a:gd name="connsiteX19" fmla="*/ 2265919 w 2587436"/>
                <a:gd name="connsiteY19" fmla="*/ 587373 h 2587437"/>
                <a:gd name="connsiteX20" fmla="*/ 2409992 w 2587436"/>
                <a:gd name="connsiteY20" fmla="*/ 703323 h 2587437"/>
                <a:gd name="connsiteX21" fmla="*/ 2382741 w 2587436"/>
                <a:gd name="connsiteY21" fmla="*/ 737503 h 2587437"/>
                <a:gd name="connsiteX22" fmla="*/ 2398059 w 2587436"/>
                <a:gd name="connsiteY22" fmla="*/ 734889 h 2587437"/>
                <a:gd name="connsiteX23" fmla="*/ 2436609 w 2587436"/>
                <a:gd name="connsiteY23" fmla="*/ 922371 h 2587437"/>
                <a:gd name="connsiteX24" fmla="*/ 2537801 w 2587436"/>
                <a:gd name="connsiteY24" fmla="*/ 1077167 h 2587437"/>
                <a:gd name="connsiteX25" fmla="*/ 2501321 w 2587436"/>
                <a:gd name="connsiteY25" fmla="*/ 1101253 h 2587437"/>
                <a:gd name="connsiteX26" fmla="*/ 2516697 w 2587436"/>
                <a:gd name="connsiteY26" fmla="*/ 1103501 h 2587437"/>
                <a:gd name="connsiteX27" fmla="*/ 2495425 w 2587436"/>
                <a:gd name="connsiteY27" fmla="*/ 1293719 h 2587437"/>
                <a:gd name="connsiteX28" fmla="*/ 2543829 w 2587436"/>
                <a:gd name="connsiteY28" fmla="*/ 1472208 h 2587437"/>
                <a:gd name="connsiteX29" fmla="*/ 2498930 w 2587436"/>
                <a:gd name="connsiteY29" fmla="*/ 1484605 h 2587437"/>
                <a:gd name="connsiteX30" fmla="*/ 2537800 w 2587436"/>
                <a:gd name="connsiteY30" fmla="*/ 1510270 h 2587437"/>
                <a:gd name="connsiteX31" fmla="*/ 2436609 w 2587436"/>
                <a:gd name="connsiteY31" fmla="*/ 1665066 h 2587437"/>
                <a:gd name="connsiteX32" fmla="*/ 2427488 w 2587436"/>
                <a:gd name="connsiteY32" fmla="*/ 1849777 h 2587437"/>
                <a:gd name="connsiteX33" fmla="*/ 2383816 w 2587436"/>
                <a:gd name="connsiteY33" fmla="*/ 1847821 h 2587437"/>
                <a:gd name="connsiteX34" fmla="*/ 2394935 w 2587436"/>
                <a:gd name="connsiteY34" fmla="*/ 1858678 h 2587437"/>
                <a:gd name="connsiteX35" fmla="*/ 2265918 w 2587436"/>
                <a:gd name="connsiteY35" fmla="*/ 2000065 h 2587437"/>
                <a:gd name="connsiteX36" fmla="*/ 2200165 w 2587436"/>
                <a:gd name="connsiteY36" fmla="*/ 2172917 h 2587437"/>
                <a:gd name="connsiteX37" fmla="*/ 2159237 w 2587436"/>
                <a:gd name="connsiteY37" fmla="*/ 2157562 h 2587437"/>
                <a:gd name="connsiteX38" fmla="*/ 2166455 w 2587436"/>
                <a:gd name="connsiteY38" fmla="*/ 2171321 h 2587437"/>
                <a:gd name="connsiteX39" fmla="*/ 2000062 w 2587436"/>
                <a:gd name="connsiteY39" fmla="*/ 2265920 h 2587437"/>
                <a:gd name="connsiteX40" fmla="*/ 1884113 w 2587436"/>
                <a:gd name="connsiteY40" fmla="*/ 2409993 h 2587437"/>
                <a:gd name="connsiteX41" fmla="*/ 1849933 w 2587436"/>
                <a:gd name="connsiteY41" fmla="*/ 2382742 h 2587437"/>
                <a:gd name="connsiteX42" fmla="*/ 1852546 w 2587436"/>
                <a:gd name="connsiteY42" fmla="*/ 2398060 h 2587437"/>
                <a:gd name="connsiteX43" fmla="*/ 1665064 w 2587436"/>
                <a:gd name="connsiteY43" fmla="*/ 2436610 h 2587437"/>
                <a:gd name="connsiteX44" fmla="*/ 1510269 w 2587436"/>
                <a:gd name="connsiteY44" fmla="*/ 2537802 h 2587437"/>
                <a:gd name="connsiteX45" fmla="*/ 1486184 w 2587436"/>
                <a:gd name="connsiteY45" fmla="*/ 2501323 h 2587437"/>
                <a:gd name="connsiteX46" fmla="*/ 1483936 w 2587436"/>
                <a:gd name="connsiteY46" fmla="*/ 2516698 h 2587437"/>
                <a:gd name="connsiteX47" fmla="*/ 1293717 w 2587436"/>
                <a:gd name="connsiteY47" fmla="*/ 2495426 h 2587437"/>
                <a:gd name="connsiteX48" fmla="*/ 1103499 w 2587436"/>
                <a:gd name="connsiteY48" fmla="*/ 2516698 h 2587437"/>
                <a:gd name="connsiteX49" fmla="*/ 1101252 w 2587436"/>
                <a:gd name="connsiteY49" fmla="*/ 2501322 h 2587437"/>
                <a:gd name="connsiteX50" fmla="*/ 1077165 w 2587436"/>
                <a:gd name="connsiteY50" fmla="*/ 2537801 h 2587437"/>
                <a:gd name="connsiteX51" fmla="*/ 922369 w 2587436"/>
                <a:gd name="connsiteY51" fmla="*/ 2436610 h 2587437"/>
                <a:gd name="connsiteX52" fmla="*/ 734888 w 2587436"/>
                <a:gd name="connsiteY52" fmla="*/ 2398060 h 2587437"/>
                <a:gd name="connsiteX53" fmla="*/ 737501 w 2587436"/>
                <a:gd name="connsiteY53" fmla="*/ 2382741 h 2587437"/>
                <a:gd name="connsiteX54" fmla="*/ 703321 w 2587436"/>
                <a:gd name="connsiteY54" fmla="*/ 2409993 h 2587437"/>
                <a:gd name="connsiteX55" fmla="*/ 587371 w 2587436"/>
                <a:gd name="connsiteY55" fmla="*/ 2265919 h 2587437"/>
                <a:gd name="connsiteX56" fmla="*/ 420978 w 2587436"/>
                <a:gd name="connsiteY56" fmla="*/ 2171321 h 2587437"/>
                <a:gd name="connsiteX57" fmla="*/ 426346 w 2587436"/>
                <a:gd name="connsiteY57" fmla="*/ 2161089 h 2587437"/>
                <a:gd name="connsiteX58" fmla="*/ 416114 w 2587436"/>
                <a:gd name="connsiteY58" fmla="*/ 2166457 h 2587437"/>
                <a:gd name="connsiteX59" fmla="*/ 321515 w 2587436"/>
                <a:gd name="connsiteY59" fmla="*/ 2000064 h 2587437"/>
                <a:gd name="connsiteX60" fmla="*/ 192499 w 2587436"/>
                <a:gd name="connsiteY60" fmla="*/ 1858678 h 2587437"/>
                <a:gd name="connsiteX61" fmla="*/ 200768 w 2587436"/>
                <a:gd name="connsiteY61" fmla="*/ 1850603 h 2587437"/>
                <a:gd name="connsiteX62" fmla="*/ 189375 w 2587436"/>
                <a:gd name="connsiteY62" fmla="*/ 1852547 h 2587437"/>
                <a:gd name="connsiteX63" fmla="*/ 150825 w 2587436"/>
                <a:gd name="connsiteY63" fmla="*/ 1665065 h 2587437"/>
                <a:gd name="connsiteX64" fmla="*/ 49634 w 2587436"/>
                <a:gd name="connsiteY64" fmla="*/ 1510270 h 2587437"/>
                <a:gd name="connsiteX65" fmla="*/ 86113 w 2587436"/>
                <a:gd name="connsiteY65" fmla="*/ 1486184 h 2587437"/>
                <a:gd name="connsiteX66" fmla="*/ 70739 w 2587436"/>
                <a:gd name="connsiteY66" fmla="*/ 1483937 h 2587437"/>
                <a:gd name="connsiteX67" fmla="*/ 92010 w 2587436"/>
                <a:gd name="connsiteY67" fmla="*/ 1293718 h 2587437"/>
                <a:gd name="connsiteX68" fmla="*/ 70739 w 2587436"/>
                <a:gd name="connsiteY68" fmla="*/ 1103500 h 2587437"/>
                <a:gd name="connsiteX69" fmla="*/ 86114 w 2587436"/>
                <a:gd name="connsiteY69" fmla="*/ 1101253 h 2587437"/>
                <a:gd name="connsiteX70" fmla="*/ 49634 w 2587436"/>
                <a:gd name="connsiteY70" fmla="*/ 1077166 h 2587437"/>
                <a:gd name="connsiteX71" fmla="*/ 150825 w 2587436"/>
                <a:gd name="connsiteY71" fmla="*/ 922370 h 2587437"/>
                <a:gd name="connsiteX72" fmla="*/ 189375 w 2587436"/>
                <a:gd name="connsiteY72" fmla="*/ 734889 h 2587437"/>
                <a:gd name="connsiteX73" fmla="*/ 200767 w 2587436"/>
                <a:gd name="connsiteY73" fmla="*/ 736833 h 2587437"/>
                <a:gd name="connsiteX74" fmla="*/ 192499 w 2587436"/>
                <a:gd name="connsiteY74" fmla="*/ 728759 h 2587437"/>
                <a:gd name="connsiteX75" fmla="*/ 321516 w 2587436"/>
                <a:gd name="connsiteY75" fmla="*/ 587372 h 2587437"/>
                <a:gd name="connsiteX76" fmla="*/ 416114 w 2587436"/>
                <a:gd name="connsiteY76" fmla="*/ 420980 h 2587437"/>
                <a:gd name="connsiteX77" fmla="*/ 426347 w 2587436"/>
                <a:gd name="connsiteY77" fmla="*/ 426349 h 2587437"/>
                <a:gd name="connsiteX78" fmla="*/ 420979 w 2587436"/>
                <a:gd name="connsiteY78" fmla="*/ 416115 h 2587437"/>
                <a:gd name="connsiteX79" fmla="*/ 587372 w 2587436"/>
                <a:gd name="connsiteY79" fmla="*/ 321517 h 2587437"/>
                <a:gd name="connsiteX80" fmla="*/ 728758 w 2587436"/>
                <a:gd name="connsiteY80" fmla="*/ 192500 h 2587437"/>
                <a:gd name="connsiteX81" fmla="*/ 736832 w 2587436"/>
                <a:gd name="connsiteY81" fmla="*/ 200768 h 2587437"/>
                <a:gd name="connsiteX82" fmla="*/ 734888 w 2587436"/>
                <a:gd name="connsiteY82" fmla="*/ 189377 h 2587437"/>
                <a:gd name="connsiteX83" fmla="*/ 922370 w 2587436"/>
                <a:gd name="connsiteY83" fmla="*/ 150826 h 2587437"/>
                <a:gd name="connsiteX84" fmla="*/ 1077165 w 2587436"/>
                <a:gd name="connsiteY84" fmla="*/ 49635 h 2587437"/>
                <a:gd name="connsiteX85" fmla="*/ 1101686 w 2587436"/>
                <a:gd name="connsiteY85" fmla="*/ 86772 h 2587437"/>
                <a:gd name="connsiteX86" fmla="*/ 1102495 w 2587436"/>
                <a:gd name="connsiteY86" fmla="*/ 74529 h 2587437"/>
                <a:gd name="connsiteX87" fmla="*/ 1178351 w 2587436"/>
                <a:gd name="connsiteY87" fmla="*/ 781 h 258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587436" h="2587437">
                  <a:moveTo>
                    <a:pt x="1293718" y="105586"/>
                  </a:moveTo>
                  <a:cubicBezTo>
                    <a:pt x="637531" y="105586"/>
                    <a:pt x="105586" y="637531"/>
                    <a:pt x="105586" y="1293718"/>
                  </a:cubicBezTo>
                  <a:cubicBezTo>
                    <a:pt x="105586" y="1949905"/>
                    <a:pt x="637531" y="2481850"/>
                    <a:pt x="1293718" y="2481850"/>
                  </a:cubicBezTo>
                  <a:cubicBezTo>
                    <a:pt x="1949905" y="2481850"/>
                    <a:pt x="2481850" y="1949905"/>
                    <a:pt x="2481850" y="1293718"/>
                  </a:cubicBezTo>
                  <a:cubicBezTo>
                    <a:pt x="2481850" y="637531"/>
                    <a:pt x="1949905" y="105586"/>
                    <a:pt x="1293718" y="105586"/>
                  </a:cubicBezTo>
                  <a:close/>
                  <a:moveTo>
                    <a:pt x="1178351" y="781"/>
                  </a:moveTo>
                  <a:cubicBezTo>
                    <a:pt x="1220450" y="-5049"/>
                    <a:pt x="1268508" y="21422"/>
                    <a:pt x="1293718" y="92011"/>
                  </a:cubicBezTo>
                  <a:cubicBezTo>
                    <a:pt x="1318929" y="21422"/>
                    <a:pt x="1366986" y="-5049"/>
                    <a:pt x="1409085" y="781"/>
                  </a:cubicBezTo>
                  <a:cubicBezTo>
                    <a:pt x="1434345" y="4279"/>
                    <a:pt x="1457459" y="19405"/>
                    <a:pt x="1472207" y="43607"/>
                  </a:cubicBezTo>
                  <a:lnTo>
                    <a:pt x="1484604" y="88506"/>
                  </a:lnTo>
                  <a:lnTo>
                    <a:pt x="1510269" y="49635"/>
                  </a:lnTo>
                  <a:cubicBezTo>
                    <a:pt x="1567616" y="408"/>
                    <a:pt x="1661604" y="30947"/>
                    <a:pt x="1665065" y="150827"/>
                  </a:cubicBezTo>
                  <a:cubicBezTo>
                    <a:pt x="1738329" y="55877"/>
                    <a:pt x="1832316" y="86415"/>
                    <a:pt x="1849776" y="159948"/>
                  </a:cubicBezTo>
                  <a:lnTo>
                    <a:pt x="1847820" y="203618"/>
                  </a:lnTo>
                  <a:lnTo>
                    <a:pt x="1858676" y="192501"/>
                  </a:lnTo>
                  <a:cubicBezTo>
                    <a:pt x="1932101" y="134716"/>
                    <a:pt x="2038035" y="192050"/>
                    <a:pt x="2000063" y="321517"/>
                  </a:cubicBezTo>
                  <a:cubicBezTo>
                    <a:pt x="2099082" y="253854"/>
                    <a:pt x="2179033" y="311942"/>
                    <a:pt x="2172915" y="387271"/>
                  </a:cubicBezTo>
                  <a:lnTo>
                    <a:pt x="2157560" y="428199"/>
                  </a:lnTo>
                  <a:lnTo>
                    <a:pt x="2171320" y="420980"/>
                  </a:lnTo>
                  <a:cubicBezTo>
                    <a:pt x="2259007" y="388713"/>
                    <a:pt x="2342040" y="475977"/>
                    <a:pt x="2265919" y="587373"/>
                  </a:cubicBezTo>
                  <a:cubicBezTo>
                    <a:pt x="2381000" y="553620"/>
                    <a:pt x="2439088" y="633571"/>
                    <a:pt x="2409992" y="703323"/>
                  </a:cubicBezTo>
                  <a:lnTo>
                    <a:pt x="2382741" y="737503"/>
                  </a:lnTo>
                  <a:lnTo>
                    <a:pt x="2398059" y="734889"/>
                  </a:lnTo>
                  <a:cubicBezTo>
                    <a:pt x="2491425" y="731298"/>
                    <a:pt x="2543428" y="839949"/>
                    <a:pt x="2436609" y="922371"/>
                  </a:cubicBezTo>
                  <a:cubicBezTo>
                    <a:pt x="2556489" y="925832"/>
                    <a:pt x="2587027" y="1019820"/>
                    <a:pt x="2537801" y="1077167"/>
                  </a:cubicBezTo>
                  <a:lnTo>
                    <a:pt x="2501321" y="1101253"/>
                  </a:lnTo>
                  <a:lnTo>
                    <a:pt x="2516697" y="1103501"/>
                  </a:lnTo>
                  <a:cubicBezTo>
                    <a:pt x="2606603" y="1128937"/>
                    <a:pt x="2622486" y="1248340"/>
                    <a:pt x="2495425" y="1293719"/>
                  </a:cubicBezTo>
                  <a:cubicBezTo>
                    <a:pt x="2608368" y="1334056"/>
                    <a:pt x="2608368" y="1432880"/>
                    <a:pt x="2543829" y="1472208"/>
                  </a:cubicBezTo>
                  <a:lnTo>
                    <a:pt x="2498930" y="1484605"/>
                  </a:lnTo>
                  <a:lnTo>
                    <a:pt x="2537800" y="1510270"/>
                  </a:lnTo>
                  <a:cubicBezTo>
                    <a:pt x="2587027" y="1567617"/>
                    <a:pt x="2556488" y="1661605"/>
                    <a:pt x="2436609" y="1665066"/>
                  </a:cubicBezTo>
                  <a:cubicBezTo>
                    <a:pt x="2531559" y="1738330"/>
                    <a:pt x="2501021" y="1832318"/>
                    <a:pt x="2427488" y="1849777"/>
                  </a:cubicBezTo>
                  <a:lnTo>
                    <a:pt x="2383816" y="1847821"/>
                  </a:lnTo>
                  <a:lnTo>
                    <a:pt x="2394935" y="1858678"/>
                  </a:lnTo>
                  <a:cubicBezTo>
                    <a:pt x="2452719" y="1932103"/>
                    <a:pt x="2395386" y="2038037"/>
                    <a:pt x="2265918" y="2000065"/>
                  </a:cubicBezTo>
                  <a:cubicBezTo>
                    <a:pt x="2333581" y="2099084"/>
                    <a:pt x="2275494" y="2179035"/>
                    <a:pt x="2200165" y="2172917"/>
                  </a:cubicBezTo>
                  <a:lnTo>
                    <a:pt x="2159237" y="2157562"/>
                  </a:lnTo>
                  <a:lnTo>
                    <a:pt x="2166455" y="2171321"/>
                  </a:lnTo>
                  <a:cubicBezTo>
                    <a:pt x="2198722" y="2259008"/>
                    <a:pt x="2111459" y="2342041"/>
                    <a:pt x="2000062" y="2265920"/>
                  </a:cubicBezTo>
                  <a:cubicBezTo>
                    <a:pt x="2033815" y="2381001"/>
                    <a:pt x="1953865" y="2439089"/>
                    <a:pt x="1884113" y="2409993"/>
                  </a:cubicBezTo>
                  <a:lnTo>
                    <a:pt x="1849933" y="2382742"/>
                  </a:lnTo>
                  <a:lnTo>
                    <a:pt x="1852546" y="2398060"/>
                  </a:lnTo>
                  <a:cubicBezTo>
                    <a:pt x="1856137" y="2491426"/>
                    <a:pt x="1747486" y="2543429"/>
                    <a:pt x="1665064" y="2436610"/>
                  </a:cubicBezTo>
                  <a:cubicBezTo>
                    <a:pt x="1661603" y="2556490"/>
                    <a:pt x="1567616" y="2587028"/>
                    <a:pt x="1510269" y="2537802"/>
                  </a:cubicBezTo>
                  <a:lnTo>
                    <a:pt x="1486184" y="2501323"/>
                  </a:lnTo>
                  <a:lnTo>
                    <a:pt x="1483936" y="2516698"/>
                  </a:lnTo>
                  <a:cubicBezTo>
                    <a:pt x="1458499" y="2606604"/>
                    <a:pt x="1339096" y="2622487"/>
                    <a:pt x="1293717" y="2495426"/>
                  </a:cubicBezTo>
                  <a:cubicBezTo>
                    <a:pt x="1248339" y="2622487"/>
                    <a:pt x="1128936" y="2606604"/>
                    <a:pt x="1103499" y="2516698"/>
                  </a:cubicBezTo>
                  <a:lnTo>
                    <a:pt x="1101252" y="2501322"/>
                  </a:lnTo>
                  <a:lnTo>
                    <a:pt x="1077165" y="2537801"/>
                  </a:lnTo>
                  <a:cubicBezTo>
                    <a:pt x="1019818" y="2587028"/>
                    <a:pt x="925830" y="2556489"/>
                    <a:pt x="922369" y="2436610"/>
                  </a:cubicBezTo>
                  <a:cubicBezTo>
                    <a:pt x="839947" y="2543429"/>
                    <a:pt x="731297" y="2491426"/>
                    <a:pt x="734888" y="2398060"/>
                  </a:cubicBezTo>
                  <a:lnTo>
                    <a:pt x="737501" y="2382741"/>
                  </a:lnTo>
                  <a:lnTo>
                    <a:pt x="703321" y="2409993"/>
                  </a:lnTo>
                  <a:cubicBezTo>
                    <a:pt x="633569" y="2439089"/>
                    <a:pt x="553618" y="2381001"/>
                    <a:pt x="587371" y="2265919"/>
                  </a:cubicBezTo>
                  <a:cubicBezTo>
                    <a:pt x="475975" y="2342040"/>
                    <a:pt x="388712" y="2259008"/>
                    <a:pt x="420978" y="2171321"/>
                  </a:cubicBezTo>
                  <a:lnTo>
                    <a:pt x="426346" y="2161089"/>
                  </a:lnTo>
                  <a:lnTo>
                    <a:pt x="416114" y="2166457"/>
                  </a:lnTo>
                  <a:cubicBezTo>
                    <a:pt x="328427" y="2198724"/>
                    <a:pt x="245394" y="2111461"/>
                    <a:pt x="321515" y="2000064"/>
                  </a:cubicBezTo>
                  <a:cubicBezTo>
                    <a:pt x="192048" y="2038036"/>
                    <a:pt x="134715" y="1932102"/>
                    <a:pt x="192499" y="1858678"/>
                  </a:cubicBezTo>
                  <a:lnTo>
                    <a:pt x="200768" y="1850603"/>
                  </a:lnTo>
                  <a:lnTo>
                    <a:pt x="189375" y="1852547"/>
                  </a:lnTo>
                  <a:cubicBezTo>
                    <a:pt x="96009" y="1856138"/>
                    <a:pt x="44006" y="1747487"/>
                    <a:pt x="150825" y="1665065"/>
                  </a:cubicBezTo>
                  <a:cubicBezTo>
                    <a:pt x="30946" y="1661604"/>
                    <a:pt x="407" y="1567617"/>
                    <a:pt x="49634" y="1510270"/>
                  </a:cubicBezTo>
                  <a:lnTo>
                    <a:pt x="86113" y="1486184"/>
                  </a:lnTo>
                  <a:lnTo>
                    <a:pt x="70739" y="1483937"/>
                  </a:lnTo>
                  <a:cubicBezTo>
                    <a:pt x="-19168" y="1458500"/>
                    <a:pt x="-35050" y="1339097"/>
                    <a:pt x="92010" y="1293718"/>
                  </a:cubicBezTo>
                  <a:cubicBezTo>
                    <a:pt x="-35050" y="1248340"/>
                    <a:pt x="-19168" y="1128937"/>
                    <a:pt x="70739" y="1103500"/>
                  </a:cubicBezTo>
                  <a:lnTo>
                    <a:pt x="86114" y="1101253"/>
                  </a:lnTo>
                  <a:lnTo>
                    <a:pt x="49634" y="1077166"/>
                  </a:lnTo>
                  <a:cubicBezTo>
                    <a:pt x="407" y="1019820"/>
                    <a:pt x="30946" y="925832"/>
                    <a:pt x="150825" y="922370"/>
                  </a:cubicBezTo>
                  <a:cubicBezTo>
                    <a:pt x="44006" y="839949"/>
                    <a:pt x="96009" y="731298"/>
                    <a:pt x="189375" y="734889"/>
                  </a:cubicBezTo>
                  <a:lnTo>
                    <a:pt x="200767" y="736833"/>
                  </a:lnTo>
                  <a:lnTo>
                    <a:pt x="192499" y="728759"/>
                  </a:lnTo>
                  <a:cubicBezTo>
                    <a:pt x="134715" y="655335"/>
                    <a:pt x="192049" y="549401"/>
                    <a:pt x="321516" y="587372"/>
                  </a:cubicBezTo>
                  <a:cubicBezTo>
                    <a:pt x="245395" y="475976"/>
                    <a:pt x="328427" y="388713"/>
                    <a:pt x="416114" y="420980"/>
                  </a:cubicBezTo>
                  <a:lnTo>
                    <a:pt x="426347" y="426349"/>
                  </a:lnTo>
                  <a:lnTo>
                    <a:pt x="420979" y="416115"/>
                  </a:lnTo>
                  <a:cubicBezTo>
                    <a:pt x="388712" y="328428"/>
                    <a:pt x="475975" y="245396"/>
                    <a:pt x="587372" y="321517"/>
                  </a:cubicBezTo>
                  <a:cubicBezTo>
                    <a:pt x="549400" y="192050"/>
                    <a:pt x="655334" y="134716"/>
                    <a:pt x="728758" y="192500"/>
                  </a:cubicBezTo>
                  <a:lnTo>
                    <a:pt x="736832" y="200768"/>
                  </a:lnTo>
                  <a:lnTo>
                    <a:pt x="734888" y="189377"/>
                  </a:lnTo>
                  <a:cubicBezTo>
                    <a:pt x="731297" y="96010"/>
                    <a:pt x="839948" y="44008"/>
                    <a:pt x="922370" y="150826"/>
                  </a:cubicBezTo>
                  <a:cubicBezTo>
                    <a:pt x="925831" y="30947"/>
                    <a:pt x="1019818" y="408"/>
                    <a:pt x="1077165" y="49635"/>
                  </a:cubicBezTo>
                  <a:lnTo>
                    <a:pt x="1101686" y="86772"/>
                  </a:lnTo>
                  <a:lnTo>
                    <a:pt x="1102495" y="74529"/>
                  </a:lnTo>
                  <a:cubicBezTo>
                    <a:pt x="1112942" y="32385"/>
                    <a:pt x="1143619" y="5591"/>
                    <a:pt x="1178351" y="78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151960" y="3063476"/>
            <a:ext cx="701278" cy="646500"/>
            <a:chOff x="10003" y="5257"/>
            <a:chExt cx="1472" cy="1358"/>
          </a:xfrm>
        </p:grpSpPr>
        <p:sp>
          <p:nvSpPr>
            <p:cNvPr id="38935" name="TextBox 46"/>
            <p:cNvSpPr txBox="1">
              <a:spLocks noChangeArrowheads="1"/>
            </p:cNvSpPr>
            <p:nvPr/>
          </p:nvSpPr>
          <p:spPr bwMode="auto">
            <a:xfrm>
              <a:off x="10106" y="5257"/>
              <a:ext cx="1360" cy="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3399FF"/>
                  </a:solidFill>
                  <a:latin typeface="微软雅黑"/>
                  <a:ea typeface="微软雅黑"/>
                  <a:sym typeface="微软雅黑"/>
                </a:rPr>
                <a:t>睛</a:t>
              </a:r>
            </a:p>
          </p:txBody>
        </p:sp>
        <p:sp>
          <p:nvSpPr>
            <p:cNvPr id="17" name=" 272"/>
            <p:cNvSpPr/>
            <p:nvPr/>
          </p:nvSpPr>
          <p:spPr>
            <a:xfrm>
              <a:off x="10003" y="5257"/>
              <a:ext cx="1472" cy="1308"/>
            </a:xfrm>
            <a:custGeom>
              <a:avLst/>
              <a:gdLst>
                <a:gd name="connsiteX0" fmla="*/ 1293718 w 2587436"/>
                <a:gd name="connsiteY0" fmla="*/ 105586 h 2587437"/>
                <a:gd name="connsiteX1" fmla="*/ 105586 w 2587436"/>
                <a:gd name="connsiteY1" fmla="*/ 1293718 h 2587437"/>
                <a:gd name="connsiteX2" fmla="*/ 1293718 w 2587436"/>
                <a:gd name="connsiteY2" fmla="*/ 2481850 h 2587437"/>
                <a:gd name="connsiteX3" fmla="*/ 2481850 w 2587436"/>
                <a:gd name="connsiteY3" fmla="*/ 1293718 h 2587437"/>
                <a:gd name="connsiteX4" fmla="*/ 1293718 w 2587436"/>
                <a:gd name="connsiteY4" fmla="*/ 105586 h 2587437"/>
                <a:gd name="connsiteX5" fmla="*/ 1178351 w 2587436"/>
                <a:gd name="connsiteY5" fmla="*/ 781 h 2587437"/>
                <a:gd name="connsiteX6" fmla="*/ 1293718 w 2587436"/>
                <a:gd name="connsiteY6" fmla="*/ 92011 h 2587437"/>
                <a:gd name="connsiteX7" fmla="*/ 1409085 w 2587436"/>
                <a:gd name="connsiteY7" fmla="*/ 781 h 2587437"/>
                <a:gd name="connsiteX8" fmla="*/ 1472207 w 2587436"/>
                <a:gd name="connsiteY8" fmla="*/ 43607 h 2587437"/>
                <a:gd name="connsiteX9" fmla="*/ 1484604 w 2587436"/>
                <a:gd name="connsiteY9" fmla="*/ 88506 h 2587437"/>
                <a:gd name="connsiteX10" fmla="*/ 1510269 w 2587436"/>
                <a:gd name="connsiteY10" fmla="*/ 49635 h 2587437"/>
                <a:gd name="connsiteX11" fmla="*/ 1665065 w 2587436"/>
                <a:gd name="connsiteY11" fmla="*/ 150827 h 2587437"/>
                <a:gd name="connsiteX12" fmla="*/ 1849776 w 2587436"/>
                <a:gd name="connsiteY12" fmla="*/ 159948 h 2587437"/>
                <a:gd name="connsiteX13" fmla="*/ 1847820 w 2587436"/>
                <a:gd name="connsiteY13" fmla="*/ 203618 h 2587437"/>
                <a:gd name="connsiteX14" fmla="*/ 1858676 w 2587436"/>
                <a:gd name="connsiteY14" fmla="*/ 192501 h 2587437"/>
                <a:gd name="connsiteX15" fmla="*/ 2000063 w 2587436"/>
                <a:gd name="connsiteY15" fmla="*/ 321517 h 2587437"/>
                <a:gd name="connsiteX16" fmla="*/ 2172915 w 2587436"/>
                <a:gd name="connsiteY16" fmla="*/ 387271 h 2587437"/>
                <a:gd name="connsiteX17" fmla="*/ 2157560 w 2587436"/>
                <a:gd name="connsiteY17" fmla="*/ 428199 h 2587437"/>
                <a:gd name="connsiteX18" fmla="*/ 2171320 w 2587436"/>
                <a:gd name="connsiteY18" fmla="*/ 420980 h 2587437"/>
                <a:gd name="connsiteX19" fmla="*/ 2265919 w 2587436"/>
                <a:gd name="connsiteY19" fmla="*/ 587373 h 2587437"/>
                <a:gd name="connsiteX20" fmla="*/ 2409992 w 2587436"/>
                <a:gd name="connsiteY20" fmla="*/ 703323 h 2587437"/>
                <a:gd name="connsiteX21" fmla="*/ 2382741 w 2587436"/>
                <a:gd name="connsiteY21" fmla="*/ 737503 h 2587437"/>
                <a:gd name="connsiteX22" fmla="*/ 2398059 w 2587436"/>
                <a:gd name="connsiteY22" fmla="*/ 734889 h 2587437"/>
                <a:gd name="connsiteX23" fmla="*/ 2436609 w 2587436"/>
                <a:gd name="connsiteY23" fmla="*/ 922371 h 2587437"/>
                <a:gd name="connsiteX24" fmla="*/ 2537801 w 2587436"/>
                <a:gd name="connsiteY24" fmla="*/ 1077167 h 2587437"/>
                <a:gd name="connsiteX25" fmla="*/ 2501321 w 2587436"/>
                <a:gd name="connsiteY25" fmla="*/ 1101253 h 2587437"/>
                <a:gd name="connsiteX26" fmla="*/ 2516697 w 2587436"/>
                <a:gd name="connsiteY26" fmla="*/ 1103501 h 2587437"/>
                <a:gd name="connsiteX27" fmla="*/ 2495425 w 2587436"/>
                <a:gd name="connsiteY27" fmla="*/ 1293719 h 2587437"/>
                <a:gd name="connsiteX28" fmla="*/ 2543829 w 2587436"/>
                <a:gd name="connsiteY28" fmla="*/ 1472208 h 2587437"/>
                <a:gd name="connsiteX29" fmla="*/ 2498930 w 2587436"/>
                <a:gd name="connsiteY29" fmla="*/ 1484605 h 2587437"/>
                <a:gd name="connsiteX30" fmla="*/ 2537800 w 2587436"/>
                <a:gd name="connsiteY30" fmla="*/ 1510270 h 2587437"/>
                <a:gd name="connsiteX31" fmla="*/ 2436609 w 2587436"/>
                <a:gd name="connsiteY31" fmla="*/ 1665066 h 2587437"/>
                <a:gd name="connsiteX32" fmla="*/ 2427488 w 2587436"/>
                <a:gd name="connsiteY32" fmla="*/ 1849777 h 2587437"/>
                <a:gd name="connsiteX33" fmla="*/ 2383816 w 2587436"/>
                <a:gd name="connsiteY33" fmla="*/ 1847821 h 2587437"/>
                <a:gd name="connsiteX34" fmla="*/ 2394935 w 2587436"/>
                <a:gd name="connsiteY34" fmla="*/ 1858678 h 2587437"/>
                <a:gd name="connsiteX35" fmla="*/ 2265918 w 2587436"/>
                <a:gd name="connsiteY35" fmla="*/ 2000065 h 2587437"/>
                <a:gd name="connsiteX36" fmla="*/ 2200165 w 2587436"/>
                <a:gd name="connsiteY36" fmla="*/ 2172917 h 2587437"/>
                <a:gd name="connsiteX37" fmla="*/ 2159237 w 2587436"/>
                <a:gd name="connsiteY37" fmla="*/ 2157562 h 2587437"/>
                <a:gd name="connsiteX38" fmla="*/ 2166455 w 2587436"/>
                <a:gd name="connsiteY38" fmla="*/ 2171321 h 2587437"/>
                <a:gd name="connsiteX39" fmla="*/ 2000062 w 2587436"/>
                <a:gd name="connsiteY39" fmla="*/ 2265920 h 2587437"/>
                <a:gd name="connsiteX40" fmla="*/ 1884113 w 2587436"/>
                <a:gd name="connsiteY40" fmla="*/ 2409993 h 2587437"/>
                <a:gd name="connsiteX41" fmla="*/ 1849933 w 2587436"/>
                <a:gd name="connsiteY41" fmla="*/ 2382742 h 2587437"/>
                <a:gd name="connsiteX42" fmla="*/ 1852546 w 2587436"/>
                <a:gd name="connsiteY42" fmla="*/ 2398060 h 2587437"/>
                <a:gd name="connsiteX43" fmla="*/ 1665064 w 2587436"/>
                <a:gd name="connsiteY43" fmla="*/ 2436610 h 2587437"/>
                <a:gd name="connsiteX44" fmla="*/ 1510269 w 2587436"/>
                <a:gd name="connsiteY44" fmla="*/ 2537802 h 2587437"/>
                <a:gd name="connsiteX45" fmla="*/ 1486184 w 2587436"/>
                <a:gd name="connsiteY45" fmla="*/ 2501323 h 2587437"/>
                <a:gd name="connsiteX46" fmla="*/ 1483936 w 2587436"/>
                <a:gd name="connsiteY46" fmla="*/ 2516698 h 2587437"/>
                <a:gd name="connsiteX47" fmla="*/ 1293717 w 2587436"/>
                <a:gd name="connsiteY47" fmla="*/ 2495426 h 2587437"/>
                <a:gd name="connsiteX48" fmla="*/ 1103499 w 2587436"/>
                <a:gd name="connsiteY48" fmla="*/ 2516698 h 2587437"/>
                <a:gd name="connsiteX49" fmla="*/ 1101252 w 2587436"/>
                <a:gd name="connsiteY49" fmla="*/ 2501322 h 2587437"/>
                <a:gd name="connsiteX50" fmla="*/ 1077165 w 2587436"/>
                <a:gd name="connsiteY50" fmla="*/ 2537801 h 2587437"/>
                <a:gd name="connsiteX51" fmla="*/ 922369 w 2587436"/>
                <a:gd name="connsiteY51" fmla="*/ 2436610 h 2587437"/>
                <a:gd name="connsiteX52" fmla="*/ 734888 w 2587436"/>
                <a:gd name="connsiteY52" fmla="*/ 2398060 h 2587437"/>
                <a:gd name="connsiteX53" fmla="*/ 737501 w 2587436"/>
                <a:gd name="connsiteY53" fmla="*/ 2382741 h 2587437"/>
                <a:gd name="connsiteX54" fmla="*/ 703321 w 2587436"/>
                <a:gd name="connsiteY54" fmla="*/ 2409993 h 2587437"/>
                <a:gd name="connsiteX55" fmla="*/ 587371 w 2587436"/>
                <a:gd name="connsiteY55" fmla="*/ 2265919 h 2587437"/>
                <a:gd name="connsiteX56" fmla="*/ 420978 w 2587436"/>
                <a:gd name="connsiteY56" fmla="*/ 2171321 h 2587437"/>
                <a:gd name="connsiteX57" fmla="*/ 426346 w 2587436"/>
                <a:gd name="connsiteY57" fmla="*/ 2161089 h 2587437"/>
                <a:gd name="connsiteX58" fmla="*/ 416114 w 2587436"/>
                <a:gd name="connsiteY58" fmla="*/ 2166457 h 2587437"/>
                <a:gd name="connsiteX59" fmla="*/ 321515 w 2587436"/>
                <a:gd name="connsiteY59" fmla="*/ 2000064 h 2587437"/>
                <a:gd name="connsiteX60" fmla="*/ 192499 w 2587436"/>
                <a:gd name="connsiteY60" fmla="*/ 1858678 h 2587437"/>
                <a:gd name="connsiteX61" fmla="*/ 200768 w 2587436"/>
                <a:gd name="connsiteY61" fmla="*/ 1850603 h 2587437"/>
                <a:gd name="connsiteX62" fmla="*/ 189375 w 2587436"/>
                <a:gd name="connsiteY62" fmla="*/ 1852547 h 2587437"/>
                <a:gd name="connsiteX63" fmla="*/ 150825 w 2587436"/>
                <a:gd name="connsiteY63" fmla="*/ 1665065 h 2587437"/>
                <a:gd name="connsiteX64" fmla="*/ 49634 w 2587436"/>
                <a:gd name="connsiteY64" fmla="*/ 1510270 h 2587437"/>
                <a:gd name="connsiteX65" fmla="*/ 86113 w 2587436"/>
                <a:gd name="connsiteY65" fmla="*/ 1486184 h 2587437"/>
                <a:gd name="connsiteX66" fmla="*/ 70739 w 2587436"/>
                <a:gd name="connsiteY66" fmla="*/ 1483937 h 2587437"/>
                <a:gd name="connsiteX67" fmla="*/ 92010 w 2587436"/>
                <a:gd name="connsiteY67" fmla="*/ 1293718 h 2587437"/>
                <a:gd name="connsiteX68" fmla="*/ 70739 w 2587436"/>
                <a:gd name="connsiteY68" fmla="*/ 1103500 h 2587437"/>
                <a:gd name="connsiteX69" fmla="*/ 86114 w 2587436"/>
                <a:gd name="connsiteY69" fmla="*/ 1101253 h 2587437"/>
                <a:gd name="connsiteX70" fmla="*/ 49634 w 2587436"/>
                <a:gd name="connsiteY70" fmla="*/ 1077166 h 2587437"/>
                <a:gd name="connsiteX71" fmla="*/ 150825 w 2587436"/>
                <a:gd name="connsiteY71" fmla="*/ 922370 h 2587437"/>
                <a:gd name="connsiteX72" fmla="*/ 189375 w 2587436"/>
                <a:gd name="connsiteY72" fmla="*/ 734889 h 2587437"/>
                <a:gd name="connsiteX73" fmla="*/ 200767 w 2587436"/>
                <a:gd name="connsiteY73" fmla="*/ 736833 h 2587437"/>
                <a:gd name="connsiteX74" fmla="*/ 192499 w 2587436"/>
                <a:gd name="connsiteY74" fmla="*/ 728759 h 2587437"/>
                <a:gd name="connsiteX75" fmla="*/ 321516 w 2587436"/>
                <a:gd name="connsiteY75" fmla="*/ 587372 h 2587437"/>
                <a:gd name="connsiteX76" fmla="*/ 416114 w 2587436"/>
                <a:gd name="connsiteY76" fmla="*/ 420980 h 2587437"/>
                <a:gd name="connsiteX77" fmla="*/ 426347 w 2587436"/>
                <a:gd name="connsiteY77" fmla="*/ 426349 h 2587437"/>
                <a:gd name="connsiteX78" fmla="*/ 420979 w 2587436"/>
                <a:gd name="connsiteY78" fmla="*/ 416115 h 2587437"/>
                <a:gd name="connsiteX79" fmla="*/ 587372 w 2587436"/>
                <a:gd name="connsiteY79" fmla="*/ 321517 h 2587437"/>
                <a:gd name="connsiteX80" fmla="*/ 728758 w 2587436"/>
                <a:gd name="connsiteY80" fmla="*/ 192500 h 2587437"/>
                <a:gd name="connsiteX81" fmla="*/ 736832 w 2587436"/>
                <a:gd name="connsiteY81" fmla="*/ 200768 h 2587437"/>
                <a:gd name="connsiteX82" fmla="*/ 734888 w 2587436"/>
                <a:gd name="connsiteY82" fmla="*/ 189377 h 2587437"/>
                <a:gd name="connsiteX83" fmla="*/ 922370 w 2587436"/>
                <a:gd name="connsiteY83" fmla="*/ 150826 h 2587437"/>
                <a:gd name="connsiteX84" fmla="*/ 1077165 w 2587436"/>
                <a:gd name="connsiteY84" fmla="*/ 49635 h 2587437"/>
                <a:gd name="connsiteX85" fmla="*/ 1101686 w 2587436"/>
                <a:gd name="connsiteY85" fmla="*/ 86772 h 2587437"/>
                <a:gd name="connsiteX86" fmla="*/ 1102495 w 2587436"/>
                <a:gd name="connsiteY86" fmla="*/ 74529 h 2587437"/>
                <a:gd name="connsiteX87" fmla="*/ 1178351 w 2587436"/>
                <a:gd name="connsiteY87" fmla="*/ 781 h 258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587436" h="2587437">
                  <a:moveTo>
                    <a:pt x="1293718" y="105586"/>
                  </a:moveTo>
                  <a:cubicBezTo>
                    <a:pt x="637531" y="105586"/>
                    <a:pt x="105586" y="637531"/>
                    <a:pt x="105586" y="1293718"/>
                  </a:cubicBezTo>
                  <a:cubicBezTo>
                    <a:pt x="105586" y="1949905"/>
                    <a:pt x="637531" y="2481850"/>
                    <a:pt x="1293718" y="2481850"/>
                  </a:cubicBezTo>
                  <a:cubicBezTo>
                    <a:pt x="1949905" y="2481850"/>
                    <a:pt x="2481850" y="1949905"/>
                    <a:pt x="2481850" y="1293718"/>
                  </a:cubicBezTo>
                  <a:cubicBezTo>
                    <a:pt x="2481850" y="637531"/>
                    <a:pt x="1949905" y="105586"/>
                    <a:pt x="1293718" y="105586"/>
                  </a:cubicBezTo>
                  <a:close/>
                  <a:moveTo>
                    <a:pt x="1178351" y="781"/>
                  </a:moveTo>
                  <a:cubicBezTo>
                    <a:pt x="1220450" y="-5049"/>
                    <a:pt x="1268508" y="21422"/>
                    <a:pt x="1293718" y="92011"/>
                  </a:cubicBezTo>
                  <a:cubicBezTo>
                    <a:pt x="1318929" y="21422"/>
                    <a:pt x="1366986" y="-5049"/>
                    <a:pt x="1409085" y="781"/>
                  </a:cubicBezTo>
                  <a:cubicBezTo>
                    <a:pt x="1434345" y="4279"/>
                    <a:pt x="1457459" y="19405"/>
                    <a:pt x="1472207" y="43607"/>
                  </a:cubicBezTo>
                  <a:lnTo>
                    <a:pt x="1484604" y="88506"/>
                  </a:lnTo>
                  <a:lnTo>
                    <a:pt x="1510269" y="49635"/>
                  </a:lnTo>
                  <a:cubicBezTo>
                    <a:pt x="1567616" y="408"/>
                    <a:pt x="1661604" y="30947"/>
                    <a:pt x="1665065" y="150827"/>
                  </a:cubicBezTo>
                  <a:cubicBezTo>
                    <a:pt x="1738329" y="55877"/>
                    <a:pt x="1832316" y="86415"/>
                    <a:pt x="1849776" y="159948"/>
                  </a:cubicBezTo>
                  <a:lnTo>
                    <a:pt x="1847820" y="203618"/>
                  </a:lnTo>
                  <a:lnTo>
                    <a:pt x="1858676" y="192501"/>
                  </a:lnTo>
                  <a:cubicBezTo>
                    <a:pt x="1932101" y="134716"/>
                    <a:pt x="2038035" y="192050"/>
                    <a:pt x="2000063" y="321517"/>
                  </a:cubicBezTo>
                  <a:cubicBezTo>
                    <a:pt x="2099082" y="253854"/>
                    <a:pt x="2179033" y="311942"/>
                    <a:pt x="2172915" y="387271"/>
                  </a:cubicBezTo>
                  <a:lnTo>
                    <a:pt x="2157560" y="428199"/>
                  </a:lnTo>
                  <a:lnTo>
                    <a:pt x="2171320" y="420980"/>
                  </a:lnTo>
                  <a:cubicBezTo>
                    <a:pt x="2259007" y="388713"/>
                    <a:pt x="2342040" y="475977"/>
                    <a:pt x="2265919" y="587373"/>
                  </a:cubicBezTo>
                  <a:cubicBezTo>
                    <a:pt x="2381000" y="553620"/>
                    <a:pt x="2439088" y="633571"/>
                    <a:pt x="2409992" y="703323"/>
                  </a:cubicBezTo>
                  <a:lnTo>
                    <a:pt x="2382741" y="737503"/>
                  </a:lnTo>
                  <a:lnTo>
                    <a:pt x="2398059" y="734889"/>
                  </a:lnTo>
                  <a:cubicBezTo>
                    <a:pt x="2491425" y="731298"/>
                    <a:pt x="2543428" y="839949"/>
                    <a:pt x="2436609" y="922371"/>
                  </a:cubicBezTo>
                  <a:cubicBezTo>
                    <a:pt x="2556489" y="925832"/>
                    <a:pt x="2587027" y="1019820"/>
                    <a:pt x="2537801" y="1077167"/>
                  </a:cubicBezTo>
                  <a:lnTo>
                    <a:pt x="2501321" y="1101253"/>
                  </a:lnTo>
                  <a:lnTo>
                    <a:pt x="2516697" y="1103501"/>
                  </a:lnTo>
                  <a:cubicBezTo>
                    <a:pt x="2606603" y="1128937"/>
                    <a:pt x="2622486" y="1248340"/>
                    <a:pt x="2495425" y="1293719"/>
                  </a:cubicBezTo>
                  <a:cubicBezTo>
                    <a:pt x="2608368" y="1334056"/>
                    <a:pt x="2608368" y="1432880"/>
                    <a:pt x="2543829" y="1472208"/>
                  </a:cubicBezTo>
                  <a:lnTo>
                    <a:pt x="2498930" y="1484605"/>
                  </a:lnTo>
                  <a:lnTo>
                    <a:pt x="2537800" y="1510270"/>
                  </a:lnTo>
                  <a:cubicBezTo>
                    <a:pt x="2587027" y="1567617"/>
                    <a:pt x="2556488" y="1661605"/>
                    <a:pt x="2436609" y="1665066"/>
                  </a:cubicBezTo>
                  <a:cubicBezTo>
                    <a:pt x="2531559" y="1738330"/>
                    <a:pt x="2501021" y="1832318"/>
                    <a:pt x="2427488" y="1849777"/>
                  </a:cubicBezTo>
                  <a:lnTo>
                    <a:pt x="2383816" y="1847821"/>
                  </a:lnTo>
                  <a:lnTo>
                    <a:pt x="2394935" y="1858678"/>
                  </a:lnTo>
                  <a:cubicBezTo>
                    <a:pt x="2452719" y="1932103"/>
                    <a:pt x="2395386" y="2038037"/>
                    <a:pt x="2265918" y="2000065"/>
                  </a:cubicBezTo>
                  <a:cubicBezTo>
                    <a:pt x="2333581" y="2099084"/>
                    <a:pt x="2275494" y="2179035"/>
                    <a:pt x="2200165" y="2172917"/>
                  </a:cubicBezTo>
                  <a:lnTo>
                    <a:pt x="2159237" y="2157562"/>
                  </a:lnTo>
                  <a:lnTo>
                    <a:pt x="2166455" y="2171321"/>
                  </a:lnTo>
                  <a:cubicBezTo>
                    <a:pt x="2198722" y="2259008"/>
                    <a:pt x="2111459" y="2342041"/>
                    <a:pt x="2000062" y="2265920"/>
                  </a:cubicBezTo>
                  <a:cubicBezTo>
                    <a:pt x="2033815" y="2381001"/>
                    <a:pt x="1953865" y="2439089"/>
                    <a:pt x="1884113" y="2409993"/>
                  </a:cubicBezTo>
                  <a:lnTo>
                    <a:pt x="1849933" y="2382742"/>
                  </a:lnTo>
                  <a:lnTo>
                    <a:pt x="1852546" y="2398060"/>
                  </a:lnTo>
                  <a:cubicBezTo>
                    <a:pt x="1856137" y="2491426"/>
                    <a:pt x="1747486" y="2543429"/>
                    <a:pt x="1665064" y="2436610"/>
                  </a:cubicBezTo>
                  <a:cubicBezTo>
                    <a:pt x="1661603" y="2556490"/>
                    <a:pt x="1567616" y="2587028"/>
                    <a:pt x="1510269" y="2537802"/>
                  </a:cubicBezTo>
                  <a:lnTo>
                    <a:pt x="1486184" y="2501323"/>
                  </a:lnTo>
                  <a:lnTo>
                    <a:pt x="1483936" y="2516698"/>
                  </a:lnTo>
                  <a:cubicBezTo>
                    <a:pt x="1458499" y="2606604"/>
                    <a:pt x="1339096" y="2622487"/>
                    <a:pt x="1293717" y="2495426"/>
                  </a:cubicBezTo>
                  <a:cubicBezTo>
                    <a:pt x="1248339" y="2622487"/>
                    <a:pt x="1128936" y="2606604"/>
                    <a:pt x="1103499" y="2516698"/>
                  </a:cubicBezTo>
                  <a:lnTo>
                    <a:pt x="1101252" y="2501322"/>
                  </a:lnTo>
                  <a:lnTo>
                    <a:pt x="1077165" y="2537801"/>
                  </a:lnTo>
                  <a:cubicBezTo>
                    <a:pt x="1019818" y="2587028"/>
                    <a:pt x="925830" y="2556489"/>
                    <a:pt x="922369" y="2436610"/>
                  </a:cubicBezTo>
                  <a:cubicBezTo>
                    <a:pt x="839947" y="2543429"/>
                    <a:pt x="731297" y="2491426"/>
                    <a:pt x="734888" y="2398060"/>
                  </a:cubicBezTo>
                  <a:lnTo>
                    <a:pt x="737501" y="2382741"/>
                  </a:lnTo>
                  <a:lnTo>
                    <a:pt x="703321" y="2409993"/>
                  </a:lnTo>
                  <a:cubicBezTo>
                    <a:pt x="633569" y="2439089"/>
                    <a:pt x="553618" y="2381001"/>
                    <a:pt x="587371" y="2265919"/>
                  </a:cubicBezTo>
                  <a:cubicBezTo>
                    <a:pt x="475975" y="2342040"/>
                    <a:pt x="388712" y="2259008"/>
                    <a:pt x="420978" y="2171321"/>
                  </a:cubicBezTo>
                  <a:lnTo>
                    <a:pt x="426346" y="2161089"/>
                  </a:lnTo>
                  <a:lnTo>
                    <a:pt x="416114" y="2166457"/>
                  </a:lnTo>
                  <a:cubicBezTo>
                    <a:pt x="328427" y="2198724"/>
                    <a:pt x="245394" y="2111461"/>
                    <a:pt x="321515" y="2000064"/>
                  </a:cubicBezTo>
                  <a:cubicBezTo>
                    <a:pt x="192048" y="2038036"/>
                    <a:pt x="134715" y="1932102"/>
                    <a:pt x="192499" y="1858678"/>
                  </a:cubicBezTo>
                  <a:lnTo>
                    <a:pt x="200768" y="1850603"/>
                  </a:lnTo>
                  <a:lnTo>
                    <a:pt x="189375" y="1852547"/>
                  </a:lnTo>
                  <a:cubicBezTo>
                    <a:pt x="96009" y="1856138"/>
                    <a:pt x="44006" y="1747487"/>
                    <a:pt x="150825" y="1665065"/>
                  </a:cubicBezTo>
                  <a:cubicBezTo>
                    <a:pt x="30946" y="1661604"/>
                    <a:pt x="407" y="1567617"/>
                    <a:pt x="49634" y="1510270"/>
                  </a:cubicBezTo>
                  <a:lnTo>
                    <a:pt x="86113" y="1486184"/>
                  </a:lnTo>
                  <a:lnTo>
                    <a:pt x="70739" y="1483937"/>
                  </a:lnTo>
                  <a:cubicBezTo>
                    <a:pt x="-19168" y="1458500"/>
                    <a:pt x="-35050" y="1339097"/>
                    <a:pt x="92010" y="1293718"/>
                  </a:cubicBezTo>
                  <a:cubicBezTo>
                    <a:pt x="-35050" y="1248340"/>
                    <a:pt x="-19168" y="1128937"/>
                    <a:pt x="70739" y="1103500"/>
                  </a:cubicBezTo>
                  <a:lnTo>
                    <a:pt x="86114" y="1101253"/>
                  </a:lnTo>
                  <a:lnTo>
                    <a:pt x="49634" y="1077166"/>
                  </a:lnTo>
                  <a:cubicBezTo>
                    <a:pt x="407" y="1019820"/>
                    <a:pt x="30946" y="925832"/>
                    <a:pt x="150825" y="922370"/>
                  </a:cubicBezTo>
                  <a:cubicBezTo>
                    <a:pt x="44006" y="839949"/>
                    <a:pt x="96009" y="731298"/>
                    <a:pt x="189375" y="734889"/>
                  </a:cubicBezTo>
                  <a:lnTo>
                    <a:pt x="200767" y="736833"/>
                  </a:lnTo>
                  <a:lnTo>
                    <a:pt x="192499" y="728759"/>
                  </a:lnTo>
                  <a:cubicBezTo>
                    <a:pt x="134715" y="655335"/>
                    <a:pt x="192049" y="549401"/>
                    <a:pt x="321516" y="587372"/>
                  </a:cubicBezTo>
                  <a:cubicBezTo>
                    <a:pt x="245395" y="475976"/>
                    <a:pt x="328427" y="388713"/>
                    <a:pt x="416114" y="420980"/>
                  </a:cubicBezTo>
                  <a:lnTo>
                    <a:pt x="426347" y="426349"/>
                  </a:lnTo>
                  <a:lnTo>
                    <a:pt x="420979" y="416115"/>
                  </a:lnTo>
                  <a:cubicBezTo>
                    <a:pt x="388712" y="328428"/>
                    <a:pt x="475975" y="245396"/>
                    <a:pt x="587372" y="321517"/>
                  </a:cubicBezTo>
                  <a:cubicBezTo>
                    <a:pt x="549400" y="192050"/>
                    <a:pt x="655334" y="134716"/>
                    <a:pt x="728758" y="192500"/>
                  </a:cubicBezTo>
                  <a:lnTo>
                    <a:pt x="736832" y="200768"/>
                  </a:lnTo>
                  <a:lnTo>
                    <a:pt x="734888" y="189377"/>
                  </a:lnTo>
                  <a:cubicBezTo>
                    <a:pt x="731297" y="96010"/>
                    <a:pt x="839948" y="44008"/>
                    <a:pt x="922370" y="150826"/>
                  </a:cubicBezTo>
                  <a:cubicBezTo>
                    <a:pt x="925831" y="30947"/>
                    <a:pt x="1019818" y="408"/>
                    <a:pt x="1077165" y="49635"/>
                  </a:cubicBezTo>
                  <a:lnTo>
                    <a:pt x="1101686" y="86772"/>
                  </a:lnTo>
                  <a:lnTo>
                    <a:pt x="1102495" y="74529"/>
                  </a:lnTo>
                  <a:cubicBezTo>
                    <a:pt x="1112942" y="32385"/>
                    <a:pt x="1143619" y="5591"/>
                    <a:pt x="1178351" y="78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38937" name="图片 22" descr="青蛙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9947" y="2753917"/>
            <a:ext cx="1014413" cy="134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ldLvl="0" animBg="1"/>
      <p:bldP spid="32" grpId="0" bldLvl="0" animBg="1"/>
      <p:bldP spid="33" grpId="0" bldLvl="0" animBg="1"/>
      <p:bldP spid="3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72615" y="948214"/>
            <a:ext cx="15087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372791" y="1102519"/>
            <a:ext cx="454819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V="1">
            <a:off x="3171825" y="1975247"/>
            <a:ext cx="971550" cy="35599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4160044" y="2076450"/>
            <a:ext cx="125016" cy="54887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H="1" flipV="1">
            <a:off x="4738687" y="2141935"/>
            <a:ext cx="423863" cy="54292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H="1" flipV="1">
            <a:off x="4900612" y="1920479"/>
            <a:ext cx="976313" cy="41076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1660923" y="3461148"/>
            <a:ext cx="601671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同学们，你们还知道哪些“青”字旁的字？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471737" y="2331244"/>
            <a:ext cx="711978" cy="644120"/>
            <a:chOff x="1779" y="5229"/>
            <a:chExt cx="1497" cy="1353"/>
          </a:xfrm>
        </p:grpSpPr>
        <p:sp>
          <p:nvSpPr>
            <p:cNvPr id="39945" name="TextBox 10"/>
            <p:cNvSpPr txBox="1">
              <a:spLocks noChangeArrowheads="1"/>
            </p:cNvSpPr>
            <p:nvPr/>
          </p:nvSpPr>
          <p:spPr bwMode="auto">
            <a:xfrm>
              <a:off x="1941" y="5257"/>
              <a:ext cx="1335" cy="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500" b="1">
                  <a:solidFill>
                    <a:srgbClr val="FF66FF"/>
                  </a:solidFill>
                  <a:latin typeface="微软雅黑"/>
                  <a:ea typeface="微软雅黑"/>
                  <a:sym typeface="微软雅黑"/>
                </a:rPr>
                <a:t>清</a:t>
              </a:r>
            </a:p>
          </p:txBody>
        </p:sp>
        <p:sp>
          <p:nvSpPr>
            <p:cNvPr id="272" name=" 272"/>
            <p:cNvSpPr/>
            <p:nvPr/>
          </p:nvSpPr>
          <p:spPr>
            <a:xfrm>
              <a:off x="1779" y="5229"/>
              <a:ext cx="1472" cy="1308"/>
            </a:xfrm>
            <a:custGeom>
              <a:avLst/>
              <a:gdLst>
                <a:gd name="connsiteX0" fmla="*/ 1293718 w 2587436"/>
                <a:gd name="connsiteY0" fmla="*/ 105586 h 2587437"/>
                <a:gd name="connsiteX1" fmla="*/ 105586 w 2587436"/>
                <a:gd name="connsiteY1" fmla="*/ 1293718 h 2587437"/>
                <a:gd name="connsiteX2" fmla="*/ 1293718 w 2587436"/>
                <a:gd name="connsiteY2" fmla="*/ 2481850 h 2587437"/>
                <a:gd name="connsiteX3" fmla="*/ 2481850 w 2587436"/>
                <a:gd name="connsiteY3" fmla="*/ 1293718 h 2587437"/>
                <a:gd name="connsiteX4" fmla="*/ 1293718 w 2587436"/>
                <a:gd name="connsiteY4" fmla="*/ 105586 h 2587437"/>
                <a:gd name="connsiteX5" fmla="*/ 1178351 w 2587436"/>
                <a:gd name="connsiteY5" fmla="*/ 781 h 2587437"/>
                <a:gd name="connsiteX6" fmla="*/ 1293718 w 2587436"/>
                <a:gd name="connsiteY6" fmla="*/ 92011 h 2587437"/>
                <a:gd name="connsiteX7" fmla="*/ 1409085 w 2587436"/>
                <a:gd name="connsiteY7" fmla="*/ 781 h 2587437"/>
                <a:gd name="connsiteX8" fmla="*/ 1472207 w 2587436"/>
                <a:gd name="connsiteY8" fmla="*/ 43607 h 2587437"/>
                <a:gd name="connsiteX9" fmla="*/ 1484604 w 2587436"/>
                <a:gd name="connsiteY9" fmla="*/ 88506 h 2587437"/>
                <a:gd name="connsiteX10" fmla="*/ 1510269 w 2587436"/>
                <a:gd name="connsiteY10" fmla="*/ 49635 h 2587437"/>
                <a:gd name="connsiteX11" fmla="*/ 1665065 w 2587436"/>
                <a:gd name="connsiteY11" fmla="*/ 150827 h 2587437"/>
                <a:gd name="connsiteX12" fmla="*/ 1849776 w 2587436"/>
                <a:gd name="connsiteY12" fmla="*/ 159948 h 2587437"/>
                <a:gd name="connsiteX13" fmla="*/ 1847820 w 2587436"/>
                <a:gd name="connsiteY13" fmla="*/ 203618 h 2587437"/>
                <a:gd name="connsiteX14" fmla="*/ 1858676 w 2587436"/>
                <a:gd name="connsiteY14" fmla="*/ 192501 h 2587437"/>
                <a:gd name="connsiteX15" fmla="*/ 2000063 w 2587436"/>
                <a:gd name="connsiteY15" fmla="*/ 321517 h 2587437"/>
                <a:gd name="connsiteX16" fmla="*/ 2172915 w 2587436"/>
                <a:gd name="connsiteY16" fmla="*/ 387271 h 2587437"/>
                <a:gd name="connsiteX17" fmla="*/ 2157560 w 2587436"/>
                <a:gd name="connsiteY17" fmla="*/ 428199 h 2587437"/>
                <a:gd name="connsiteX18" fmla="*/ 2171320 w 2587436"/>
                <a:gd name="connsiteY18" fmla="*/ 420980 h 2587437"/>
                <a:gd name="connsiteX19" fmla="*/ 2265919 w 2587436"/>
                <a:gd name="connsiteY19" fmla="*/ 587373 h 2587437"/>
                <a:gd name="connsiteX20" fmla="*/ 2409992 w 2587436"/>
                <a:gd name="connsiteY20" fmla="*/ 703323 h 2587437"/>
                <a:gd name="connsiteX21" fmla="*/ 2382741 w 2587436"/>
                <a:gd name="connsiteY21" fmla="*/ 737503 h 2587437"/>
                <a:gd name="connsiteX22" fmla="*/ 2398059 w 2587436"/>
                <a:gd name="connsiteY22" fmla="*/ 734889 h 2587437"/>
                <a:gd name="connsiteX23" fmla="*/ 2436609 w 2587436"/>
                <a:gd name="connsiteY23" fmla="*/ 922371 h 2587437"/>
                <a:gd name="connsiteX24" fmla="*/ 2537801 w 2587436"/>
                <a:gd name="connsiteY24" fmla="*/ 1077167 h 2587437"/>
                <a:gd name="connsiteX25" fmla="*/ 2501321 w 2587436"/>
                <a:gd name="connsiteY25" fmla="*/ 1101253 h 2587437"/>
                <a:gd name="connsiteX26" fmla="*/ 2516697 w 2587436"/>
                <a:gd name="connsiteY26" fmla="*/ 1103501 h 2587437"/>
                <a:gd name="connsiteX27" fmla="*/ 2495425 w 2587436"/>
                <a:gd name="connsiteY27" fmla="*/ 1293719 h 2587437"/>
                <a:gd name="connsiteX28" fmla="*/ 2543829 w 2587436"/>
                <a:gd name="connsiteY28" fmla="*/ 1472208 h 2587437"/>
                <a:gd name="connsiteX29" fmla="*/ 2498930 w 2587436"/>
                <a:gd name="connsiteY29" fmla="*/ 1484605 h 2587437"/>
                <a:gd name="connsiteX30" fmla="*/ 2537800 w 2587436"/>
                <a:gd name="connsiteY30" fmla="*/ 1510270 h 2587437"/>
                <a:gd name="connsiteX31" fmla="*/ 2436609 w 2587436"/>
                <a:gd name="connsiteY31" fmla="*/ 1665066 h 2587437"/>
                <a:gd name="connsiteX32" fmla="*/ 2427488 w 2587436"/>
                <a:gd name="connsiteY32" fmla="*/ 1849777 h 2587437"/>
                <a:gd name="connsiteX33" fmla="*/ 2383816 w 2587436"/>
                <a:gd name="connsiteY33" fmla="*/ 1847821 h 2587437"/>
                <a:gd name="connsiteX34" fmla="*/ 2394935 w 2587436"/>
                <a:gd name="connsiteY34" fmla="*/ 1858678 h 2587437"/>
                <a:gd name="connsiteX35" fmla="*/ 2265918 w 2587436"/>
                <a:gd name="connsiteY35" fmla="*/ 2000065 h 2587437"/>
                <a:gd name="connsiteX36" fmla="*/ 2200165 w 2587436"/>
                <a:gd name="connsiteY36" fmla="*/ 2172917 h 2587437"/>
                <a:gd name="connsiteX37" fmla="*/ 2159237 w 2587436"/>
                <a:gd name="connsiteY37" fmla="*/ 2157562 h 2587437"/>
                <a:gd name="connsiteX38" fmla="*/ 2166455 w 2587436"/>
                <a:gd name="connsiteY38" fmla="*/ 2171321 h 2587437"/>
                <a:gd name="connsiteX39" fmla="*/ 2000062 w 2587436"/>
                <a:gd name="connsiteY39" fmla="*/ 2265920 h 2587437"/>
                <a:gd name="connsiteX40" fmla="*/ 1884113 w 2587436"/>
                <a:gd name="connsiteY40" fmla="*/ 2409993 h 2587437"/>
                <a:gd name="connsiteX41" fmla="*/ 1849933 w 2587436"/>
                <a:gd name="connsiteY41" fmla="*/ 2382742 h 2587437"/>
                <a:gd name="connsiteX42" fmla="*/ 1852546 w 2587436"/>
                <a:gd name="connsiteY42" fmla="*/ 2398060 h 2587437"/>
                <a:gd name="connsiteX43" fmla="*/ 1665064 w 2587436"/>
                <a:gd name="connsiteY43" fmla="*/ 2436610 h 2587437"/>
                <a:gd name="connsiteX44" fmla="*/ 1510269 w 2587436"/>
                <a:gd name="connsiteY44" fmla="*/ 2537802 h 2587437"/>
                <a:gd name="connsiteX45" fmla="*/ 1486184 w 2587436"/>
                <a:gd name="connsiteY45" fmla="*/ 2501323 h 2587437"/>
                <a:gd name="connsiteX46" fmla="*/ 1483936 w 2587436"/>
                <a:gd name="connsiteY46" fmla="*/ 2516698 h 2587437"/>
                <a:gd name="connsiteX47" fmla="*/ 1293717 w 2587436"/>
                <a:gd name="connsiteY47" fmla="*/ 2495426 h 2587437"/>
                <a:gd name="connsiteX48" fmla="*/ 1103499 w 2587436"/>
                <a:gd name="connsiteY48" fmla="*/ 2516698 h 2587437"/>
                <a:gd name="connsiteX49" fmla="*/ 1101252 w 2587436"/>
                <a:gd name="connsiteY49" fmla="*/ 2501322 h 2587437"/>
                <a:gd name="connsiteX50" fmla="*/ 1077165 w 2587436"/>
                <a:gd name="connsiteY50" fmla="*/ 2537801 h 2587437"/>
                <a:gd name="connsiteX51" fmla="*/ 922369 w 2587436"/>
                <a:gd name="connsiteY51" fmla="*/ 2436610 h 2587437"/>
                <a:gd name="connsiteX52" fmla="*/ 734888 w 2587436"/>
                <a:gd name="connsiteY52" fmla="*/ 2398060 h 2587437"/>
                <a:gd name="connsiteX53" fmla="*/ 737501 w 2587436"/>
                <a:gd name="connsiteY53" fmla="*/ 2382741 h 2587437"/>
                <a:gd name="connsiteX54" fmla="*/ 703321 w 2587436"/>
                <a:gd name="connsiteY54" fmla="*/ 2409993 h 2587437"/>
                <a:gd name="connsiteX55" fmla="*/ 587371 w 2587436"/>
                <a:gd name="connsiteY55" fmla="*/ 2265919 h 2587437"/>
                <a:gd name="connsiteX56" fmla="*/ 420978 w 2587436"/>
                <a:gd name="connsiteY56" fmla="*/ 2171321 h 2587437"/>
                <a:gd name="connsiteX57" fmla="*/ 426346 w 2587436"/>
                <a:gd name="connsiteY57" fmla="*/ 2161089 h 2587437"/>
                <a:gd name="connsiteX58" fmla="*/ 416114 w 2587436"/>
                <a:gd name="connsiteY58" fmla="*/ 2166457 h 2587437"/>
                <a:gd name="connsiteX59" fmla="*/ 321515 w 2587436"/>
                <a:gd name="connsiteY59" fmla="*/ 2000064 h 2587437"/>
                <a:gd name="connsiteX60" fmla="*/ 192499 w 2587436"/>
                <a:gd name="connsiteY60" fmla="*/ 1858678 h 2587437"/>
                <a:gd name="connsiteX61" fmla="*/ 200768 w 2587436"/>
                <a:gd name="connsiteY61" fmla="*/ 1850603 h 2587437"/>
                <a:gd name="connsiteX62" fmla="*/ 189375 w 2587436"/>
                <a:gd name="connsiteY62" fmla="*/ 1852547 h 2587437"/>
                <a:gd name="connsiteX63" fmla="*/ 150825 w 2587436"/>
                <a:gd name="connsiteY63" fmla="*/ 1665065 h 2587437"/>
                <a:gd name="connsiteX64" fmla="*/ 49634 w 2587436"/>
                <a:gd name="connsiteY64" fmla="*/ 1510270 h 2587437"/>
                <a:gd name="connsiteX65" fmla="*/ 86113 w 2587436"/>
                <a:gd name="connsiteY65" fmla="*/ 1486184 h 2587437"/>
                <a:gd name="connsiteX66" fmla="*/ 70739 w 2587436"/>
                <a:gd name="connsiteY66" fmla="*/ 1483937 h 2587437"/>
                <a:gd name="connsiteX67" fmla="*/ 92010 w 2587436"/>
                <a:gd name="connsiteY67" fmla="*/ 1293718 h 2587437"/>
                <a:gd name="connsiteX68" fmla="*/ 70739 w 2587436"/>
                <a:gd name="connsiteY68" fmla="*/ 1103500 h 2587437"/>
                <a:gd name="connsiteX69" fmla="*/ 86114 w 2587436"/>
                <a:gd name="connsiteY69" fmla="*/ 1101253 h 2587437"/>
                <a:gd name="connsiteX70" fmla="*/ 49634 w 2587436"/>
                <a:gd name="connsiteY70" fmla="*/ 1077166 h 2587437"/>
                <a:gd name="connsiteX71" fmla="*/ 150825 w 2587436"/>
                <a:gd name="connsiteY71" fmla="*/ 922370 h 2587437"/>
                <a:gd name="connsiteX72" fmla="*/ 189375 w 2587436"/>
                <a:gd name="connsiteY72" fmla="*/ 734889 h 2587437"/>
                <a:gd name="connsiteX73" fmla="*/ 200767 w 2587436"/>
                <a:gd name="connsiteY73" fmla="*/ 736833 h 2587437"/>
                <a:gd name="connsiteX74" fmla="*/ 192499 w 2587436"/>
                <a:gd name="connsiteY74" fmla="*/ 728759 h 2587437"/>
                <a:gd name="connsiteX75" fmla="*/ 321516 w 2587436"/>
                <a:gd name="connsiteY75" fmla="*/ 587372 h 2587437"/>
                <a:gd name="connsiteX76" fmla="*/ 416114 w 2587436"/>
                <a:gd name="connsiteY76" fmla="*/ 420980 h 2587437"/>
                <a:gd name="connsiteX77" fmla="*/ 426347 w 2587436"/>
                <a:gd name="connsiteY77" fmla="*/ 426349 h 2587437"/>
                <a:gd name="connsiteX78" fmla="*/ 420979 w 2587436"/>
                <a:gd name="connsiteY78" fmla="*/ 416115 h 2587437"/>
                <a:gd name="connsiteX79" fmla="*/ 587372 w 2587436"/>
                <a:gd name="connsiteY79" fmla="*/ 321517 h 2587437"/>
                <a:gd name="connsiteX80" fmla="*/ 728758 w 2587436"/>
                <a:gd name="connsiteY80" fmla="*/ 192500 h 2587437"/>
                <a:gd name="connsiteX81" fmla="*/ 736832 w 2587436"/>
                <a:gd name="connsiteY81" fmla="*/ 200768 h 2587437"/>
                <a:gd name="connsiteX82" fmla="*/ 734888 w 2587436"/>
                <a:gd name="connsiteY82" fmla="*/ 189377 h 2587437"/>
                <a:gd name="connsiteX83" fmla="*/ 922370 w 2587436"/>
                <a:gd name="connsiteY83" fmla="*/ 150826 h 2587437"/>
                <a:gd name="connsiteX84" fmla="*/ 1077165 w 2587436"/>
                <a:gd name="connsiteY84" fmla="*/ 49635 h 2587437"/>
                <a:gd name="connsiteX85" fmla="*/ 1101686 w 2587436"/>
                <a:gd name="connsiteY85" fmla="*/ 86772 h 2587437"/>
                <a:gd name="connsiteX86" fmla="*/ 1102495 w 2587436"/>
                <a:gd name="connsiteY86" fmla="*/ 74529 h 2587437"/>
                <a:gd name="connsiteX87" fmla="*/ 1178351 w 2587436"/>
                <a:gd name="connsiteY87" fmla="*/ 781 h 258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587436" h="2587437">
                  <a:moveTo>
                    <a:pt x="1293718" y="105586"/>
                  </a:moveTo>
                  <a:cubicBezTo>
                    <a:pt x="637531" y="105586"/>
                    <a:pt x="105586" y="637531"/>
                    <a:pt x="105586" y="1293718"/>
                  </a:cubicBezTo>
                  <a:cubicBezTo>
                    <a:pt x="105586" y="1949905"/>
                    <a:pt x="637531" y="2481850"/>
                    <a:pt x="1293718" y="2481850"/>
                  </a:cubicBezTo>
                  <a:cubicBezTo>
                    <a:pt x="1949905" y="2481850"/>
                    <a:pt x="2481850" y="1949905"/>
                    <a:pt x="2481850" y="1293718"/>
                  </a:cubicBezTo>
                  <a:cubicBezTo>
                    <a:pt x="2481850" y="637531"/>
                    <a:pt x="1949905" y="105586"/>
                    <a:pt x="1293718" y="105586"/>
                  </a:cubicBezTo>
                  <a:close/>
                  <a:moveTo>
                    <a:pt x="1178351" y="781"/>
                  </a:moveTo>
                  <a:cubicBezTo>
                    <a:pt x="1220450" y="-5049"/>
                    <a:pt x="1268508" y="21422"/>
                    <a:pt x="1293718" y="92011"/>
                  </a:cubicBezTo>
                  <a:cubicBezTo>
                    <a:pt x="1318929" y="21422"/>
                    <a:pt x="1366986" y="-5049"/>
                    <a:pt x="1409085" y="781"/>
                  </a:cubicBezTo>
                  <a:cubicBezTo>
                    <a:pt x="1434345" y="4279"/>
                    <a:pt x="1457459" y="19405"/>
                    <a:pt x="1472207" y="43607"/>
                  </a:cubicBezTo>
                  <a:lnTo>
                    <a:pt x="1484604" y="88506"/>
                  </a:lnTo>
                  <a:lnTo>
                    <a:pt x="1510269" y="49635"/>
                  </a:lnTo>
                  <a:cubicBezTo>
                    <a:pt x="1567616" y="408"/>
                    <a:pt x="1661604" y="30947"/>
                    <a:pt x="1665065" y="150827"/>
                  </a:cubicBezTo>
                  <a:cubicBezTo>
                    <a:pt x="1738329" y="55877"/>
                    <a:pt x="1832316" y="86415"/>
                    <a:pt x="1849776" y="159948"/>
                  </a:cubicBezTo>
                  <a:lnTo>
                    <a:pt x="1847820" y="203618"/>
                  </a:lnTo>
                  <a:lnTo>
                    <a:pt x="1858676" y="192501"/>
                  </a:lnTo>
                  <a:cubicBezTo>
                    <a:pt x="1932101" y="134716"/>
                    <a:pt x="2038035" y="192050"/>
                    <a:pt x="2000063" y="321517"/>
                  </a:cubicBezTo>
                  <a:cubicBezTo>
                    <a:pt x="2099082" y="253854"/>
                    <a:pt x="2179033" y="311942"/>
                    <a:pt x="2172915" y="387271"/>
                  </a:cubicBezTo>
                  <a:lnTo>
                    <a:pt x="2157560" y="428199"/>
                  </a:lnTo>
                  <a:lnTo>
                    <a:pt x="2171320" y="420980"/>
                  </a:lnTo>
                  <a:cubicBezTo>
                    <a:pt x="2259007" y="388713"/>
                    <a:pt x="2342040" y="475977"/>
                    <a:pt x="2265919" y="587373"/>
                  </a:cubicBezTo>
                  <a:cubicBezTo>
                    <a:pt x="2381000" y="553620"/>
                    <a:pt x="2439088" y="633571"/>
                    <a:pt x="2409992" y="703323"/>
                  </a:cubicBezTo>
                  <a:lnTo>
                    <a:pt x="2382741" y="737503"/>
                  </a:lnTo>
                  <a:lnTo>
                    <a:pt x="2398059" y="734889"/>
                  </a:lnTo>
                  <a:cubicBezTo>
                    <a:pt x="2491425" y="731298"/>
                    <a:pt x="2543428" y="839949"/>
                    <a:pt x="2436609" y="922371"/>
                  </a:cubicBezTo>
                  <a:cubicBezTo>
                    <a:pt x="2556489" y="925832"/>
                    <a:pt x="2587027" y="1019820"/>
                    <a:pt x="2537801" y="1077167"/>
                  </a:cubicBezTo>
                  <a:lnTo>
                    <a:pt x="2501321" y="1101253"/>
                  </a:lnTo>
                  <a:lnTo>
                    <a:pt x="2516697" y="1103501"/>
                  </a:lnTo>
                  <a:cubicBezTo>
                    <a:pt x="2606603" y="1128937"/>
                    <a:pt x="2622486" y="1248340"/>
                    <a:pt x="2495425" y="1293719"/>
                  </a:cubicBezTo>
                  <a:cubicBezTo>
                    <a:pt x="2608368" y="1334056"/>
                    <a:pt x="2608368" y="1432880"/>
                    <a:pt x="2543829" y="1472208"/>
                  </a:cubicBezTo>
                  <a:lnTo>
                    <a:pt x="2498930" y="1484605"/>
                  </a:lnTo>
                  <a:lnTo>
                    <a:pt x="2537800" y="1510270"/>
                  </a:lnTo>
                  <a:cubicBezTo>
                    <a:pt x="2587027" y="1567617"/>
                    <a:pt x="2556488" y="1661605"/>
                    <a:pt x="2436609" y="1665066"/>
                  </a:cubicBezTo>
                  <a:cubicBezTo>
                    <a:pt x="2531559" y="1738330"/>
                    <a:pt x="2501021" y="1832318"/>
                    <a:pt x="2427488" y="1849777"/>
                  </a:cubicBezTo>
                  <a:lnTo>
                    <a:pt x="2383816" y="1847821"/>
                  </a:lnTo>
                  <a:lnTo>
                    <a:pt x="2394935" y="1858678"/>
                  </a:lnTo>
                  <a:cubicBezTo>
                    <a:pt x="2452719" y="1932103"/>
                    <a:pt x="2395386" y="2038037"/>
                    <a:pt x="2265918" y="2000065"/>
                  </a:cubicBezTo>
                  <a:cubicBezTo>
                    <a:pt x="2333581" y="2099084"/>
                    <a:pt x="2275494" y="2179035"/>
                    <a:pt x="2200165" y="2172917"/>
                  </a:cubicBezTo>
                  <a:lnTo>
                    <a:pt x="2159237" y="2157562"/>
                  </a:lnTo>
                  <a:lnTo>
                    <a:pt x="2166455" y="2171321"/>
                  </a:lnTo>
                  <a:cubicBezTo>
                    <a:pt x="2198722" y="2259008"/>
                    <a:pt x="2111459" y="2342041"/>
                    <a:pt x="2000062" y="2265920"/>
                  </a:cubicBezTo>
                  <a:cubicBezTo>
                    <a:pt x="2033815" y="2381001"/>
                    <a:pt x="1953865" y="2439089"/>
                    <a:pt x="1884113" y="2409993"/>
                  </a:cubicBezTo>
                  <a:lnTo>
                    <a:pt x="1849933" y="2382742"/>
                  </a:lnTo>
                  <a:lnTo>
                    <a:pt x="1852546" y="2398060"/>
                  </a:lnTo>
                  <a:cubicBezTo>
                    <a:pt x="1856137" y="2491426"/>
                    <a:pt x="1747486" y="2543429"/>
                    <a:pt x="1665064" y="2436610"/>
                  </a:cubicBezTo>
                  <a:cubicBezTo>
                    <a:pt x="1661603" y="2556490"/>
                    <a:pt x="1567616" y="2587028"/>
                    <a:pt x="1510269" y="2537802"/>
                  </a:cubicBezTo>
                  <a:lnTo>
                    <a:pt x="1486184" y="2501323"/>
                  </a:lnTo>
                  <a:lnTo>
                    <a:pt x="1483936" y="2516698"/>
                  </a:lnTo>
                  <a:cubicBezTo>
                    <a:pt x="1458499" y="2606604"/>
                    <a:pt x="1339096" y="2622487"/>
                    <a:pt x="1293717" y="2495426"/>
                  </a:cubicBezTo>
                  <a:cubicBezTo>
                    <a:pt x="1248339" y="2622487"/>
                    <a:pt x="1128936" y="2606604"/>
                    <a:pt x="1103499" y="2516698"/>
                  </a:cubicBezTo>
                  <a:lnTo>
                    <a:pt x="1101252" y="2501322"/>
                  </a:lnTo>
                  <a:lnTo>
                    <a:pt x="1077165" y="2537801"/>
                  </a:lnTo>
                  <a:cubicBezTo>
                    <a:pt x="1019818" y="2587028"/>
                    <a:pt x="925830" y="2556489"/>
                    <a:pt x="922369" y="2436610"/>
                  </a:cubicBezTo>
                  <a:cubicBezTo>
                    <a:pt x="839947" y="2543429"/>
                    <a:pt x="731297" y="2491426"/>
                    <a:pt x="734888" y="2398060"/>
                  </a:cubicBezTo>
                  <a:lnTo>
                    <a:pt x="737501" y="2382741"/>
                  </a:lnTo>
                  <a:lnTo>
                    <a:pt x="703321" y="2409993"/>
                  </a:lnTo>
                  <a:cubicBezTo>
                    <a:pt x="633569" y="2439089"/>
                    <a:pt x="553618" y="2381001"/>
                    <a:pt x="587371" y="2265919"/>
                  </a:cubicBezTo>
                  <a:cubicBezTo>
                    <a:pt x="475975" y="2342040"/>
                    <a:pt x="388712" y="2259008"/>
                    <a:pt x="420978" y="2171321"/>
                  </a:cubicBezTo>
                  <a:lnTo>
                    <a:pt x="426346" y="2161089"/>
                  </a:lnTo>
                  <a:lnTo>
                    <a:pt x="416114" y="2166457"/>
                  </a:lnTo>
                  <a:cubicBezTo>
                    <a:pt x="328427" y="2198724"/>
                    <a:pt x="245394" y="2111461"/>
                    <a:pt x="321515" y="2000064"/>
                  </a:cubicBezTo>
                  <a:cubicBezTo>
                    <a:pt x="192048" y="2038036"/>
                    <a:pt x="134715" y="1932102"/>
                    <a:pt x="192499" y="1858678"/>
                  </a:cubicBezTo>
                  <a:lnTo>
                    <a:pt x="200768" y="1850603"/>
                  </a:lnTo>
                  <a:lnTo>
                    <a:pt x="189375" y="1852547"/>
                  </a:lnTo>
                  <a:cubicBezTo>
                    <a:pt x="96009" y="1856138"/>
                    <a:pt x="44006" y="1747487"/>
                    <a:pt x="150825" y="1665065"/>
                  </a:cubicBezTo>
                  <a:cubicBezTo>
                    <a:pt x="30946" y="1661604"/>
                    <a:pt x="407" y="1567617"/>
                    <a:pt x="49634" y="1510270"/>
                  </a:cubicBezTo>
                  <a:lnTo>
                    <a:pt x="86113" y="1486184"/>
                  </a:lnTo>
                  <a:lnTo>
                    <a:pt x="70739" y="1483937"/>
                  </a:lnTo>
                  <a:cubicBezTo>
                    <a:pt x="-19168" y="1458500"/>
                    <a:pt x="-35050" y="1339097"/>
                    <a:pt x="92010" y="1293718"/>
                  </a:cubicBezTo>
                  <a:cubicBezTo>
                    <a:pt x="-35050" y="1248340"/>
                    <a:pt x="-19168" y="1128937"/>
                    <a:pt x="70739" y="1103500"/>
                  </a:cubicBezTo>
                  <a:lnTo>
                    <a:pt x="86114" y="1101253"/>
                  </a:lnTo>
                  <a:lnTo>
                    <a:pt x="49634" y="1077166"/>
                  </a:lnTo>
                  <a:cubicBezTo>
                    <a:pt x="407" y="1019820"/>
                    <a:pt x="30946" y="925832"/>
                    <a:pt x="150825" y="922370"/>
                  </a:cubicBezTo>
                  <a:cubicBezTo>
                    <a:pt x="44006" y="839949"/>
                    <a:pt x="96009" y="731298"/>
                    <a:pt x="189375" y="734889"/>
                  </a:cubicBezTo>
                  <a:lnTo>
                    <a:pt x="200767" y="736833"/>
                  </a:lnTo>
                  <a:lnTo>
                    <a:pt x="192499" y="728759"/>
                  </a:lnTo>
                  <a:cubicBezTo>
                    <a:pt x="134715" y="655335"/>
                    <a:pt x="192049" y="549401"/>
                    <a:pt x="321516" y="587372"/>
                  </a:cubicBezTo>
                  <a:cubicBezTo>
                    <a:pt x="245395" y="475976"/>
                    <a:pt x="328427" y="388713"/>
                    <a:pt x="416114" y="420980"/>
                  </a:cubicBezTo>
                  <a:lnTo>
                    <a:pt x="426347" y="426349"/>
                  </a:lnTo>
                  <a:lnTo>
                    <a:pt x="420979" y="416115"/>
                  </a:lnTo>
                  <a:cubicBezTo>
                    <a:pt x="388712" y="328428"/>
                    <a:pt x="475975" y="245396"/>
                    <a:pt x="587372" y="321517"/>
                  </a:cubicBezTo>
                  <a:cubicBezTo>
                    <a:pt x="549400" y="192050"/>
                    <a:pt x="655334" y="134716"/>
                    <a:pt x="728758" y="192500"/>
                  </a:cubicBezTo>
                  <a:lnTo>
                    <a:pt x="736832" y="200768"/>
                  </a:lnTo>
                  <a:lnTo>
                    <a:pt x="734888" y="189377"/>
                  </a:lnTo>
                  <a:cubicBezTo>
                    <a:pt x="731297" y="96010"/>
                    <a:pt x="839948" y="44008"/>
                    <a:pt x="922370" y="150826"/>
                  </a:cubicBezTo>
                  <a:cubicBezTo>
                    <a:pt x="925831" y="30947"/>
                    <a:pt x="1019818" y="408"/>
                    <a:pt x="1077165" y="49635"/>
                  </a:cubicBezTo>
                  <a:lnTo>
                    <a:pt x="1101686" y="86772"/>
                  </a:lnTo>
                  <a:lnTo>
                    <a:pt x="1102495" y="74529"/>
                  </a:lnTo>
                  <a:cubicBezTo>
                    <a:pt x="1112942" y="32385"/>
                    <a:pt x="1143619" y="5591"/>
                    <a:pt x="1178351" y="78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3764756" y="2684858"/>
            <a:ext cx="700088" cy="646500"/>
            <a:chOff x="4503" y="5257"/>
            <a:chExt cx="1472" cy="1358"/>
          </a:xfrm>
        </p:grpSpPr>
        <p:sp>
          <p:nvSpPr>
            <p:cNvPr id="39948" name="TextBox 40"/>
            <p:cNvSpPr txBox="1">
              <a:spLocks noChangeArrowheads="1"/>
            </p:cNvSpPr>
            <p:nvPr/>
          </p:nvSpPr>
          <p:spPr bwMode="auto">
            <a:xfrm>
              <a:off x="4606" y="5257"/>
              <a:ext cx="1362" cy="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CC9900"/>
                  </a:solidFill>
                  <a:latin typeface="微软雅黑"/>
                  <a:ea typeface="微软雅黑"/>
                  <a:sym typeface="微软雅黑"/>
                </a:rPr>
                <a:t>晴</a:t>
              </a:r>
            </a:p>
          </p:txBody>
        </p:sp>
        <p:sp>
          <p:nvSpPr>
            <p:cNvPr id="15" name=" 272"/>
            <p:cNvSpPr/>
            <p:nvPr/>
          </p:nvSpPr>
          <p:spPr>
            <a:xfrm>
              <a:off x="4503" y="5257"/>
              <a:ext cx="1472" cy="1308"/>
            </a:xfrm>
            <a:custGeom>
              <a:avLst/>
              <a:gdLst>
                <a:gd name="connsiteX0" fmla="*/ 1293718 w 2587436"/>
                <a:gd name="connsiteY0" fmla="*/ 105586 h 2587437"/>
                <a:gd name="connsiteX1" fmla="*/ 105586 w 2587436"/>
                <a:gd name="connsiteY1" fmla="*/ 1293718 h 2587437"/>
                <a:gd name="connsiteX2" fmla="*/ 1293718 w 2587436"/>
                <a:gd name="connsiteY2" fmla="*/ 2481850 h 2587437"/>
                <a:gd name="connsiteX3" fmla="*/ 2481850 w 2587436"/>
                <a:gd name="connsiteY3" fmla="*/ 1293718 h 2587437"/>
                <a:gd name="connsiteX4" fmla="*/ 1293718 w 2587436"/>
                <a:gd name="connsiteY4" fmla="*/ 105586 h 2587437"/>
                <a:gd name="connsiteX5" fmla="*/ 1178351 w 2587436"/>
                <a:gd name="connsiteY5" fmla="*/ 781 h 2587437"/>
                <a:gd name="connsiteX6" fmla="*/ 1293718 w 2587436"/>
                <a:gd name="connsiteY6" fmla="*/ 92011 h 2587437"/>
                <a:gd name="connsiteX7" fmla="*/ 1409085 w 2587436"/>
                <a:gd name="connsiteY7" fmla="*/ 781 h 2587437"/>
                <a:gd name="connsiteX8" fmla="*/ 1472207 w 2587436"/>
                <a:gd name="connsiteY8" fmla="*/ 43607 h 2587437"/>
                <a:gd name="connsiteX9" fmla="*/ 1484604 w 2587436"/>
                <a:gd name="connsiteY9" fmla="*/ 88506 h 2587437"/>
                <a:gd name="connsiteX10" fmla="*/ 1510269 w 2587436"/>
                <a:gd name="connsiteY10" fmla="*/ 49635 h 2587437"/>
                <a:gd name="connsiteX11" fmla="*/ 1665065 w 2587436"/>
                <a:gd name="connsiteY11" fmla="*/ 150827 h 2587437"/>
                <a:gd name="connsiteX12" fmla="*/ 1849776 w 2587436"/>
                <a:gd name="connsiteY12" fmla="*/ 159948 h 2587437"/>
                <a:gd name="connsiteX13" fmla="*/ 1847820 w 2587436"/>
                <a:gd name="connsiteY13" fmla="*/ 203618 h 2587437"/>
                <a:gd name="connsiteX14" fmla="*/ 1858676 w 2587436"/>
                <a:gd name="connsiteY14" fmla="*/ 192501 h 2587437"/>
                <a:gd name="connsiteX15" fmla="*/ 2000063 w 2587436"/>
                <a:gd name="connsiteY15" fmla="*/ 321517 h 2587437"/>
                <a:gd name="connsiteX16" fmla="*/ 2172915 w 2587436"/>
                <a:gd name="connsiteY16" fmla="*/ 387271 h 2587437"/>
                <a:gd name="connsiteX17" fmla="*/ 2157560 w 2587436"/>
                <a:gd name="connsiteY17" fmla="*/ 428199 h 2587437"/>
                <a:gd name="connsiteX18" fmla="*/ 2171320 w 2587436"/>
                <a:gd name="connsiteY18" fmla="*/ 420980 h 2587437"/>
                <a:gd name="connsiteX19" fmla="*/ 2265919 w 2587436"/>
                <a:gd name="connsiteY19" fmla="*/ 587373 h 2587437"/>
                <a:gd name="connsiteX20" fmla="*/ 2409992 w 2587436"/>
                <a:gd name="connsiteY20" fmla="*/ 703323 h 2587437"/>
                <a:gd name="connsiteX21" fmla="*/ 2382741 w 2587436"/>
                <a:gd name="connsiteY21" fmla="*/ 737503 h 2587437"/>
                <a:gd name="connsiteX22" fmla="*/ 2398059 w 2587436"/>
                <a:gd name="connsiteY22" fmla="*/ 734889 h 2587437"/>
                <a:gd name="connsiteX23" fmla="*/ 2436609 w 2587436"/>
                <a:gd name="connsiteY23" fmla="*/ 922371 h 2587437"/>
                <a:gd name="connsiteX24" fmla="*/ 2537801 w 2587436"/>
                <a:gd name="connsiteY24" fmla="*/ 1077167 h 2587437"/>
                <a:gd name="connsiteX25" fmla="*/ 2501321 w 2587436"/>
                <a:gd name="connsiteY25" fmla="*/ 1101253 h 2587437"/>
                <a:gd name="connsiteX26" fmla="*/ 2516697 w 2587436"/>
                <a:gd name="connsiteY26" fmla="*/ 1103501 h 2587437"/>
                <a:gd name="connsiteX27" fmla="*/ 2495425 w 2587436"/>
                <a:gd name="connsiteY27" fmla="*/ 1293719 h 2587437"/>
                <a:gd name="connsiteX28" fmla="*/ 2543829 w 2587436"/>
                <a:gd name="connsiteY28" fmla="*/ 1472208 h 2587437"/>
                <a:gd name="connsiteX29" fmla="*/ 2498930 w 2587436"/>
                <a:gd name="connsiteY29" fmla="*/ 1484605 h 2587437"/>
                <a:gd name="connsiteX30" fmla="*/ 2537800 w 2587436"/>
                <a:gd name="connsiteY30" fmla="*/ 1510270 h 2587437"/>
                <a:gd name="connsiteX31" fmla="*/ 2436609 w 2587436"/>
                <a:gd name="connsiteY31" fmla="*/ 1665066 h 2587437"/>
                <a:gd name="connsiteX32" fmla="*/ 2427488 w 2587436"/>
                <a:gd name="connsiteY32" fmla="*/ 1849777 h 2587437"/>
                <a:gd name="connsiteX33" fmla="*/ 2383816 w 2587436"/>
                <a:gd name="connsiteY33" fmla="*/ 1847821 h 2587437"/>
                <a:gd name="connsiteX34" fmla="*/ 2394935 w 2587436"/>
                <a:gd name="connsiteY34" fmla="*/ 1858678 h 2587437"/>
                <a:gd name="connsiteX35" fmla="*/ 2265918 w 2587436"/>
                <a:gd name="connsiteY35" fmla="*/ 2000065 h 2587437"/>
                <a:gd name="connsiteX36" fmla="*/ 2200165 w 2587436"/>
                <a:gd name="connsiteY36" fmla="*/ 2172917 h 2587437"/>
                <a:gd name="connsiteX37" fmla="*/ 2159237 w 2587436"/>
                <a:gd name="connsiteY37" fmla="*/ 2157562 h 2587437"/>
                <a:gd name="connsiteX38" fmla="*/ 2166455 w 2587436"/>
                <a:gd name="connsiteY38" fmla="*/ 2171321 h 2587437"/>
                <a:gd name="connsiteX39" fmla="*/ 2000062 w 2587436"/>
                <a:gd name="connsiteY39" fmla="*/ 2265920 h 2587437"/>
                <a:gd name="connsiteX40" fmla="*/ 1884113 w 2587436"/>
                <a:gd name="connsiteY40" fmla="*/ 2409993 h 2587437"/>
                <a:gd name="connsiteX41" fmla="*/ 1849933 w 2587436"/>
                <a:gd name="connsiteY41" fmla="*/ 2382742 h 2587437"/>
                <a:gd name="connsiteX42" fmla="*/ 1852546 w 2587436"/>
                <a:gd name="connsiteY42" fmla="*/ 2398060 h 2587437"/>
                <a:gd name="connsiteX43" fmla="*/ 1665064 w 2587436"/>
                <a:gd name="connsiteY43" fmla="*/ 2436610 h 2587437"/>
                <a:gd name="connsiteX44" fmla="*/ 1510269 w 2587436"/>
                <a:gd name="connsiteY44" fmla="*/ 2537802 h 2587437"/>
                <a:gd name="connsiteX45" fmla="*/ 1486184 w 2587436"/>
                <a:gd name="connsiteY45" fmla="*/ 2501323 h 2587437"/>
                <a:gd name="connsiteX46" fmla="*/ 1483936 w 2587436"/>
                <a:gd name="connsiteY46" fmla="*/ 2516698 h 2587437"/>
                <a:gd name="connsiteX47" fmla="*/ 1293717 w 2587436"/>
                <a:gd name="connsiteY47" fmla="*/ 2495426 h 2587437"/>
                <a:gd name="connsiteX48" fmla="*/ 1103499 w 2587436"/>
                <a:gd name="connsiteY48" fmla="*/ 2516698 h 2587437"/>
                <a:gd name="connsiteX49" fmla="*/ 1101252 w 2587436"/>
                <a:gd name="connsiteY49" fmla="*/ 2501322 h 2587437"/>
                <a:gd name="connsiteX50" fmla="*/ 1077165 w 2587436"/>
                <a:gd name="connsiteY50" fmla="*/ 2537801 h 2587437"/>
                <a:gd name="connsiteX51" fmla="*/ 922369 w 2587436"/>
                <a:gd name="connsiteY51" fmla="*/ 2436610 h 2587437"/>
                <a:gd name="connsiteX52" fmla="*/ 734888 w 2587436"/>
                <a:gd name="connsiteY52" fmla="*/ 2398060 h 2587437"/>
                <a:gd name="connsiteX53" fmla="*/ 737501 w 2587436"/>
                <a:gd name="connsiteY53" fmla="*/ 2382741 h 2587437"/>
                <a:gd name="connsiteX54" fmla="*/ 703321 w 2587436"/>
                <a:gd name="connsiteY54" fmla="*/ 2409993 h 2587437"/>
                <a:gd name="connsiteX55" fmla="*/ 587371 w 2587436"/>
                <a:gd name="connsiteY55" fmla="*/ 2265919 h 2587437"/>
                <a:gd name="connsiteX56" fmla="*/ 420978 w 2587436"/>
                <a:gd name="connsiteY56" fmla="*/ 2171321 h 2587437"/>
                <a:gd name="connsiteX57" fmla="*/ 426346 w 2587436"/>
                <a:gd name="connsiteY57" fmla="*/ 2161089 h 2587437"/>
                <a:gd name="connsiteX58" fmla="*/ 416114 w 2587436"/>
                <a:gd name="connsiteY58" fmla="*/ 2166457 h 2587437"/>
                <a:gd name="connsiteX59" fmla="*/ 321515 w 2587436"/>
                <a:gd name="connsiteY59" fmla="*/ 2000064 h 2587437"/>
                <a:gd name="connsiteX60" fmla="*/ 192499 w 2587436"/>
                <a:gd name="connsiteY60" fmla="*/ 1858678 h 2587437"/>
                <a:gd name="connsiteX61" fmla="*/ 200768 w 2587436"/>
                <a:gd name="connsiteY61" fmla="*/ 1850603 h 2587437"/>
                <a:gd name="connsiteX62" fmla="*/ 189375 w 2587436"/>
                <a:gd name="connsiteY62" fmla="*/ 1852547 h 2587437"/>
                <a:gd name="connsiteX63" fmla="*/ 150825 w 2587436"/>
                <a:gd name="connsiteY63" fmla="*/ 1665065 h 2587437"/>
                <a:gd name="connsiteX64" fmla="*/ 49634 w 2587436"/>
                <a:gd name="connsiteY64" fmla="*/ 1510270 h 2587437"/>
                <a:gd name="connsiteX65" fmla="*/ 86113 w 2587436"/>
                <a:gd name="connsiteY65" fmla="*/ 1486184 h 2587437"/>
                <a:gd name="connsiteX66" fmla="*/ 70739 w 2587436"/>
                <a:gd name="connsiteY66" fmla="*/ 1483937 h 2587437"/>
                <a:gd name="connsiteX67" fmla="*/ 92010 w 2587436"/>
                <a:gd name="connsiteY67" fmla="*/ 1293718 h 2587437"/>
                <a:gd name="connsiteX68" fmla="*/ 70739 w 2587436"/>
                <a:gd name="connsiteY68" fmla="*/ 1103500 h 2587437"/>
                <a:gd name="connsiteX69" fmla="*/ 86114 w 2587436"/>
                <a:gd name="connsiteY69" fmla="*/ 1101253 h 2587437"/>
                <a:gd name="connsiteX70" fmla="*/ 49634 w 2587436"/>
                <a:gd name="connsiteY70" fmla="*/ 1077166 h 2587437"/>
                <a:gd name="connsiteX71" fmla="*/ 150825 w 2587436"/>
                <a:gd name="connsiteY71" fmla="*/ 922370 h 2587437"/>
                <a:gd name="connsiteX72" fmla="*/ 189375 w 2587436"/>
                <a:gd name="connsiteY72" fmla="*/ 734889 h 2587437"/>
                <a:gd name="connsiteX73" fmla="*/ 200767 w 2587436"/>
                <a:gd name="connsiteY73" fmla="*/ 736833 h 2587437"/>
                <a:gd name="connsiteX74" fmla="*/ 192499 w 2587436"/>
                <a:gd name="connsiteY74" fmla="*/ 728759 h 2587437"/>
                <a:gd name="connsiteX75" fmla="*/ 321516 w 2587436"/>
                <a:gd name="connsiteY75" fmla="*/ 587372 h 2587437"/>
                <a:gd name="connsiteX76" fmla="*/ 416114 w 2587436"/>
                <a:gd name="connsiteY76" fmla="*/ 420980 h 2587437"/>
                <a:gd name="connsiteX77" fmla="*/ 426347 w 2587436"/>
                <a:gd name="connsiteY77" fmla="*/ 426349 h 2587437"/>
                <a:gd name="connsiteX78" fmla="*/ 420979 w 2587436"/>
                <a:gd name="connsiteY78" fmla="*/ 416115 h 2587437"/>
                <a:gd name="connsiteX79" fmla="*/ 587372 w 2587436"/>
                <a:gd name="connsiteY79" fmla="*/ 321517 h 2587437"/>
                <a:gd name="connsiteX80" fmla="*/ 728758 w 2587436"/>
                <a:gd name="connsiteY80" fmla="*/ 192500 h 2587437"/>
                <a:gd name="connsiteX81" fmla="*/ 736832 w 2587436"/>
                <a:gd name="connsiteY81" fmla="*/ 200768 h 2587437"/>
                <a:gd name="connsiteX82" fmla="*/ 734888 w 2587436"/>
                <a:gd name="connsiteY82" fmla="*/ 189377 h 2587437"/>
                <a:gd name="connsiteX83" fmla="*/ 922370 w 2587436"/>
                <a:gd name="connsiteY83" fmla="*/ 150826 h 2587437"/>
                <a:gd name="connsiteX84" fmla="*/ 1077165 w 2587436"/>
                <a:gd name="connsiteY84" fmla="*/ 49635 h 2587437"/>
                <a:gd name="connsiteX85" fmla="*/ 1101686 w 2587436"/>
                <a:gd name="connsiteY85" fmla="*/ 86772 h 2587437"/>
                <a:gd name="connsiteX86" fmla="*/ 1102495 w 2587436"/>
                <a:gd name="connsiteY86" fmla="*/ 74529 h 2587437"/>
                <a:gd name="connsiteX87" fmla="*/ 1178351 w 2587436"/>
                <a:gd name="connsiteY87" fmla="*/ 781 h 258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587436" h="2587437">
                  <a:moveTo>
                    <a:pt x="1293718" y="105586"/>
                  </a:moveTo>
                  <a:cubicBezTo>
                    <a:pt x="637531" y="105586"/>
                    <a:pt x="105586" y="637531"/>
                    <a:pt x="105586" y="1293718"/>
                  </a:cubicBezTo>
                  <a:cubicBezTo>
                    <a:pt x="105586" y="1949905"/>
                    <a:pt x="637531" y="2481850"/>
                    <a:pt x="1293718" y="2481850"/>
                  </a:cubicBezTo>
                  <a:cubicBezTo>
                    <a:pt x="1949905" y="2481850"/>
                    <a:pt x="2481850" y="1949905"/>
                    <a:pt x="2481850" y="1293718"/>
                  </a:cubicBezTo>
                  <a:cubicBezTo>
                    <a:pt x="2481850" y="637531"/>
                    <a:pt x="1949905" y="105586"/>
                    <a:pt x="1293718" y="105586"/>
                  </a:cubicBezTo>
                  <a:close/>
                  <a:moveTo>
                    <a:pt x="1178351" y="781"/>
                  </a:moveTo>
                  <a:cubicBezTo>
                    <a:pt x="1220450" y="-5049"/>
                    <a:pt x="1268508" y="21422"/>
                    <a:pt x="1293718" y="92011"/>
                  </a:cubicBezTo>
                  <a:cubicBezTo>
                    <a:pt x="1318929" y="21422"/>
                    <a:pt x="1366986" y="-5049"/>
                    <a:pt x="1409085" y="781"/>
                  </a:cubicBezTo>
                  <a:cubicBezTo>
                    <a:pt x="1434345" y="4279"/>
                    <a:pt x="1457459" y="19405"/>
                    <a:pt x="1472207" y="43607"/>
                  </a:cubicBezTo>
                  <a:lnTo>
                    <a:pt x="1484604" y="88506"/>
                  </a:lnTo>
                  <a:lnTo>
                    <a:pt x="1510269" y="49635"/>
                  </a:lnTo>
                  <a:cubicBezTo>
                    <a:pt x="1567616" y="408"/>
                    <a:pt x="1661604" y="30947"/>
                    <a:pt x="1665065" y="150827"/>
                  </a:cubicBezTo>
                  <a:cubicBezTo>
                    <a:pt x="1738329" y="55877"/>
                    <a:pt x="1832316" y="86415"/>
                    <a:pt x="1849776" y="159948"/>
                  </a:cubicBezTo>
                  <a:lnTo>
                    <a:pt x="1847820" y="203618"/>
                  </a:lnTo>
                  <a:lnTo>
                    <a:pt x="1858676" y="192501"/>
                  </a:lnTo>
                  <a:cubicBezTo>
                    <a:pt x="1932101" y="134716"/>
                    <a:pt x="2038035" y="192050"/>
                    <a:pt x="2000063" y="321517"/>
                  </a:cubicBezTo>
                  <a:cubicBezTo>
                    <a:pt x="2099082" y="253854"/>
                    <a:pt x="2179033" y="311942"/>
                    <a:pt x="2172915" y="387271"/>
                  </a:cubicBezTo>
                  <a:lnTo>
                    <a:pt x="2157560" y="428199"/>
                  </a:lnTo>
                  <a:lnTo>
                    <a:pt x="2171320" y="420980"/>
                  </a:lnTo>
                  <a:cubicBezTo>
                    <a:pt x="2259007" y="388713"/>
                    <a:pt x="2342040" y="475977"/>
                    <a:pt x="2265919" y="587373"/>
                  </a:cubicBezTo>
                  <a:cubicBezTo>
                    <a:pt x="2381000" y="553620"/>
                    <a:pt x="2439088" y="633571"/>
                    <a:pt x="2409992" y="703323"/>
                  </a:cubicBezTo>
                  <a:lnTo>
                    <a:pt x="2382741" y="737503"/>
                  </a:lnTo>
                  <a:lnTo>
                    <a:pt x="2398059" y="734889"/>
                  </a:lnTo>
                  <a:cubicBezTo>
                    <a:pt x="2491425" y="731298"/>
                    <a:pt x="2543428" y="839949"/>
                    <a:pt x="2436609" y="922371"/>
                  </a:cubicBezTo>
                  <a:cubicBezTo>
                    <a:pt x="2556489" y="925832"/>
                    <a:pt x="2587027" y="1019820"/>
                    <a:pt x="2537801" y="1077167"/>
                  </a:cubicBezTo>
                  <a:lnTo>
                    <a:pt x="2501321" y="1101253"/>
                  </a:lnTo>
                  <a:lnTo>
                    <a:pt x="2516697" y="1103501"/>
                  </a:lnTo>
                  <a:cubicBezTo>
                    <a:pt x="2606603" y="1128937"/>
                    <a:pt x="2622486" y="1248340"/>
                    <a:pt x="2495425" y="1293719"/>
                  </a:cubicBezTo>
                  <a:cubicBezTo>
                    <a:pt x="2608368" y="1334056"/>
                    <a:pt x="2608368" y="1432880"/>
                    <a:pt x="2543829" y="1472208"/>
                  </a:cubicBezTo>
                  <a:lnTo>
                    <a:pt x="2498930" y="1484605"/>
                  </a:lnTo>
                  <a:lnTo>
                    <a:pt x="2537800" y="1510270"/>
                  </a:lnTo>
                  <a:cubicBezTo>
                    <a:pt x="2587027" y="1567617"/>
                    <a:pt x="2556488" y="1661605"/>
                    <a:pt x="2436609" y="1665066"/>
                  </a:cubicBezTo>
                  <a:cubicBezTo>
                    <a:pt x="2531559" y="1738330"/>
                    <a:pt x="2501021" y="1832318"/>
                    <a:pt x="2427488" y="1849777"/>
                  </a:cubicBezTo>
                  <a:lnTo>
                    <a:pt x="2383816" y="1847821"/>
                  </a:lnTo>
                  <a:lnTo>
                    <a:pt x="2394935" y="1858678"/>
                  </a:lnTo>
                  <a:cubicBezTo>
                    <a:pt x="2452719" y="1932103"/>
                    <a:pt x="2395386" y="2038037"/>
                    <a:pt x="2265918" y="2000065"/>
                  </a:cubicBezTo>
                  <a:cubicBezTo>
                    <a:pt x="2333581" y="2099084"/>
                    <a:pt x="2275494" y="2179035"/>
                    <a:pt x="2200165" y="2172917"/>
                  </a:cubicBezTo>
                  <a:lnTo>
                    <a:pt x="2159237" y="2157562"/>
                  </a:lnTo>
                  <a:lnTo>
                    <a:pt x="2166455" y="2171321"/>
                  </a:lnTo>
                  <a:cubicBezTo>
                    <a:pt x="2198722" y="2259008"/>
                    <a:pt x="2111459" y="2342041"/>
                    <a:pt x="2000062" y="2265920"/>
                  </a:cubicBezTo>
                  <a:cubicBezTo>
                    <a:pt x="2033815" y="2381001"/>
                    <a:pt x="1953865" y="2439089"/>
                    <a:pt x="1884113" y="2409993"/>
                  </a:cubicBezTo>
                  <a:lnTo>
                    <a:pt x="1849933" y="2382742"/>
                  </a:lnTo>
                  <a:lnTo>
                    <a:pt x="1852546" y="2398060"/>
                  </a:lnTo>
                  <a:cubicBezTo>
                    <a:pt x="1856137" y="2491426"/>
                    <a:pt x="1747486" y="2543429"/>
                    <a:pt x="1665064" y="2436610"/>
                  </a:cubicBezTo>
                  <a:cubicBezTo>
                    <a:pt x="1661603" y="2556490"/>
                    <a:pt x="1567616" y="2587028"/>
                    <a:pt x="1510269" y="2537802"/>
                  </a:cubicBezTo>
                  <a:lnTo>
                    <a:pt x="1486184" y="2501323"/>
                  </a:lnTo>
                  <a:lnTo>
                    <a:pt x="1483936" y="2516698"/>
                  </a:lnTo>
                  <a:cubicBezTo>
                    <a:pt x="1458499" y="2606604"/>
                    <a:pt x="1339096" y="2622487"/>
                    <a:pt x="1293717" y="2495426"/>
                  </a:cubicBezTo>
                  <a:cubicBezTo>
                    <a:pt x="1248339" y="2622487"/>
                    <a:pt x="1128936" y="2606604"/>
                    <a:pt x="1103499" y="2516698"/>
                  </a:cubicBezTo>
                  <a:lnTo>
                    <a:pt x="1101252" y="2501322"/>
                  </a:lnTo>
                  <a:lnTo>
                    <a:pt x="1077165" y="2537801"/>
                  </a:lnTo>
                  <a:cubicBezTo>
                    <a:pt x="1019818" y="2587028"/>
                    <a:pt x="925830" y="2556489"/>
                    <a:pt x="922369" y="2436610"/>
                  </a:cubicBezTo>
                  <a:cubicBezTo>
                    <a:pt x="839947" y="2543429"/>
                    <a:pt x="731297" y="2491426"/>
                    <a:pt x="734888" y="2398060"/>
                  </a:cubicBezTo>
                  <a:lnTo>
                    <a:pt x="737501" y="2382741"/>
                  </a:lnTo>
                  <a:lnTo>
                    <a:pt x="703321" y="2409993"/>
                  </a:lnTo>
                  <a:cubicBezTo>
                    <a:pt x="633569" y="2439089"/>
                    <a:pt x="553618" y="2381001"/>
                    <a:pt x="587371" y="2265919"/>
                  </a:cubicBezTo>
                  <a:cubicBezTo>
                    <a:pt x="475975" y="2342040"/>
                    <a:pt x="388712" y="2259008"/>
                    <a:pt x="420978" y="2171321"/>
                  </a:cubicBezTo>
                  <a:lnTo>
                    <a:pt x="426346" y="2161089"/>
                  </a:lnTo>
                  <a:lnTo>
                    <a:pt x="416114" y="2166457"/>
                  </a:lnTo>
                  <a:cubicBezTo>
                    <a:pt x="328427" y="2198724"/>
                    <a:pt x="245394" y="2111461"/>
                    <a:pt x="321515" y="2000064"/>
                  </a:cubicBezTo>
                  <a:cubicBezTo>
                    <a:pt x="192048" y="2038036"/>
                    <a:pt x="134715" y="1932102"/>
                    <a:pt x="192499" y="1858678"/>
                  </a:cubicBezTo>
                  <a:lnTo>
                    <a:pt x="200768" y="1850603"/>
                  </a:lnTo>
                  <a:lnTo>
                    <a:pt x="189375" y="1852547"/>
                  </a:lnTo>
                  <a:cubicBezTo>
                    <a:pt x="96009" y="1856138"/>
                    <a:pt x="44006" y="1747487"/>
                    <a:pt x="150825" y="1665065"/>
                  </a:cubicBezTo>
                  <a:cubicBezTo>
                    <a:pt x="30946" y="1661604"/>
                    <a:pt x="407" y="1567617"/>
                    <a:pt x="49634" y="1510270"/>
                  </a:cubicBezTo>
                  <a:lnTo>
                    <a:pt x="86113" y="1486184"/>
                  </a:lnTo>
                  <a:lnTo>
                    <a:pt x="70739" y="1483937"/>
                  </a:lnTo>
                  <a:cubicBezTo>
                    <a:pt x="-19168" y="1458500"/>
                    <a:pt x="-35050" y="1339097"/>
                    <a:pt x="92010" y="1293718"/>
                  </a:cubicBezTo>
                  <a:cubicBezTo>
                    <a:pt x="-35050" y="1248340"/>
                    <a:pt x="-19168" y="1128937"/>
                    <a:pt x="70739" y="1103500"/>
                  </a:cubicBezTo>
                  <a:lnTo>
                    <a:pt x="86114" y="1101253"/>
                  </a:lnTo>
                  <a:lnTo>
                    <a:pt x="49634" y="1077166"/>
                  </a:lnTo>
                  <a:cubicBezTo>
                    <a:pt x="407" y="1019820"/>
                    <a:pt x="30946" y="925832"/>
                    <a:pt x="150825" y="922370"/>
                  </a:cubicBezTo>
                  <a:cubicBezTo>
                    <a:pt x="44006" y="839949"/>
                    <a:pt x="96009" y="731298"/>
                    <a:pt x="189375" y="734889"/>
                  </a:cubicBezTo>
                  <a:lnTo>
                    <a:pt x="200767" y="736833"/>
                  </a:lnTo>
                  <a:lnTo>
                    <a:pt x="192499" y="728759"/>
                  </a:lnTo>
                  <a:cubicBezTo>
                    <a:pt x="134715" y="655335"/>
                    <a:pt x="192049" y="549401"/>
                    <a:pt x="321516" y="587372"/>
                  </a:cubicBezTo>
                  <a:cubicBezTo>
                    <a:pt x="245395" y="475976"/>
                    <a:pt x="328427" y="388713"/>
                    <a:pt x="416114" y="420980"/>
                  </a:cubicBezTo>
                  <a:lnTo>
                    <a:pt x="426347" y="426349"/>
                  </a:lnTo>
                  <a:lnTo>
                    <a:pt x="420979" y="416115"/>
                  </a:lnTo>
                  <a:cubicBezTo>
                    <a:pt x="388712" y="328428"/>
                    <a:pt x="475975" y="245396"/>
                    <a:pt x="587372" y="321517"/>
                  </a:cubicBezTo>
                  <a:cubicBezTo>
                    <a:pt x="549400" y="192050"/>
                    <a:pt x="655334" y="134716"/>
                    <a:pt x="728758" y="192500"/>
                  </a:cubicBezTo>
                  <a:lnTo>
                    <a:pt x="736832" y="200768"/>
                  </a:lnTo>
                  <a:lnTo>
                    <a:pt x="734888" y="189377"/>
                  </a:lnTo>
                  <a:cubicBezTo>
                    <a:pt x="731297" y="96010"/>
                    <a:pt x="839948" y="44008"/>
                    <a:pt x="922370" y="150826"/>
                  </a:cubicBezTo>
                  <a:cubicBezTo>
                    <a:pt x="925831" y="30947"/>
                    <a:pt x="1019818" y="408"/>
                    <a:pt x="1077165" y="49635"/>
                  </a:cubicBezTo>
                  <a:lnTo>
                    <a:pt x="1101686" y="86772"/>
                  </a:lnTo>
                  <a:lnTo>
                    <a:pt x="1102495" y="74529"/>
                  </a:lnTo>
                  <a:cubicBezTo>
                    <a:pt x="1112942" y="32385"/>
                    <a:pt x="1143619" y="5591"/>
                    <a:pt x="1178351" y="78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4916091" y="2684858"/>
            <a:ext cx="701278" cy="646500"/>
            <a:chOff x="7276" y="5257"/>
            <a:chExt cx="1472" cy="1358"/>
          </a:xfrm>
        </p:grpSpPr>
        <p:sp>
          <p:nvSpPr>
            <p:cNvPr id="39951" name="TextBox 43"/>
            <p:cNvSpPr txBox="1">
              <a:spLocks noChangeArrowheads="1"/>
            </p:cNvSpPr>
            <p:nvPr/>
          </p:nvSpPr>
          <p:spPr bwMode="auto">
            <a:xfrm>
              <a:off x="7380" y="5257"/>
              <a:ext cx="1360" cy="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99CC00"/>
                  </a:solidFill>
                  <a:latin typeface="微软雅黑"/>
                  <a:ea typeface="微软雅黑"/>
                  <a:sym typeface="微软雅黑"/>
                </a:rPr>
                <a:t>青</a:t>
              </a:r>
            </a:p>
          </p:txBody>
        </p:sp>
        <p:sp>
          <p:nvSpPr>
            <p:cNvPr id="16" name=" 272"/>
            <p:cNvSpPr/>
            <p:nvPr/>
          </p:nvSpPr>
          <p:spPr>
            <a:xfrm>
              <a:off x="7276" y="5257"/>
              <a:ext cx="1472" cy="1308"/>
            </a:xfrm>
            <a:custGeom>
              <a:avLst/>
              <a:gdLst>
                <a:gd name="connsiteX0" fmla="*/ 1293718 w 2587436"/>
                <a:gd name="connsiteY0" fmla="*/ 105586 h 2587437"/>
                <a:gd name="connsiteX1" fmla="*/ 105586 w 2587436"/>
                <a:gd name="connsiteY1" fmla="*/ 1293718 h 2587437"/>
                <a:gd name="connsiteX2" fmla="*/ 1293718 w 2587436"/>
                <a:gd name="connsiteY2" fmla="*/ 2481850 h 2587437"/>
                <a:gd name="connsiteX3" fmla="*/ 2481850 w 2587436"/>
                <a:gd name="connsiteY3" fmla="*/ 1293718 h 2587437"/>
                <a:gd name="connsiteX4" fmla="*/ 1293718 w 2587436"/>
                <a:gd name="connsiteY4" fmla="*/ 105586 h 2587437"/>
                <a:gd name="connsiteX5" fmla="*/ 1178351 w 2587436"/>
                <a:gd name="connsiteY5" fmla="*/ 781 h 2587437"/>
                <a:gd name="connsiteX6" fmla="*/ 1293718 w 2587436"/>
                <a:gd name="connsiteY6" fmla="*/ 92011 h 2587437"/>
                <a:gd name="connsiteX7" fmla="*/ 1409085 w 2587436"/>
                <a:gd name="connsiteY7" fmla="*/ 781 h 2587437"/>
                <a:gd name="connsiteX8" fmla="*/ 1472207 w 2587436"/>
                <a:gd name="connsiteY8" fmla="*/ 43607 h 2587437"/>
                <a:gd name="connsiteX9" fmla="*/ 1484604 w 2587436"/>
                <a:gd name="connsiteY9" fmla="*/ 88506 h 2587437"/>
                <a:gd name="connsiteX10" fmla="*/ 1510269 w 2587436"/>
                <a:gd name="connsiteY10" fmla="*/ 49635 h 2587437"/>
                <a:gd name="connsiteX11" fmla="*/ 1665065 w 2587436"/>
                <a:gd name="connsiteY11" fmla="*/ 150827 h 2587437"/>
                <a:gd name="connsiteX12" fmla="*/ 1849776 w 2587436"/>
                <a:gd name="connsiteY12" fmla="*/ 159948 h 2587437"/>
                <a:gd name="connsiteX13" fmla="*/ 1847820 w 2587436"/>
                <a:gd name="connsiteY13" fmla="*/ 203618 h 2587437"/>
                <a:gd name="connsiteX14" fmla="*/ 1858676 w 2587436"/>
                <a:gd name="connsiteY14" fmla="*/ 192501 h 2587437"/>
                <a:gd name="connsiteX15" fmla="*/ 2000063 w 2587436"/>
                <a:gd name="connsiteY15" fmla="*/ 321517 h 2587437"/>
                <a:gd name="connsiteX16" fmla="*/ 2172915 w 2587436"/>
                <a:gd name="connsiteY16" fmla="*/ 387271 h 2587437"/>
                <a:gd name="connsiteX17" fmla="*/ 2157560 w 2587436"/>
                <a:gd name="connsiteY17" fmla="*/ 428199 h 2587437"/>
                <a:gd name="connsiteX18" fmla="*/ 2171320 w 2587436"/>
                <a:gd name="connsiteY18" fmla="*/ 420980 h 2587437"/>
                <a:gd name="connsiteX19" fmla="*/ 2265919 w 2587436"/>
                <a:gd name="connsiteY19" fmla="*/ 587373 h 2587437"/>
                <a:gd name="connsiteX20" fmla="*/ 2409992 w 2587436"/>
                <a:gd name="connsiteY20" fmla="*/ 703323 h 2587437"/>
                <a:gd name="connsiteX21" fmla="*/ 2382741 w 2587436"/>
                <a:gd name="connsiteY21" fmla="*/ 737503 h 2587437"/>
                <a:gd name="connsiteX22" fmla="*/ 2398059 w 2587436"/>
                <a:gd name="connsiteY22" fmla="*/ 734889 h 2587437"/>
                <a:gd name="connsiteX23" fmla="*/ 2436609 w 2587436"/>
                <a:gd name="connsiteY23" fmla="*/ 922371 h 2587437"/>
                <a:gd name="connsiteX24" fmla="*/ 2537801 w 2587436"/>
                <a:gd name="connsiteY24" fmla="*/ 1077167 h 2587437"/>
                <a:gd name="connsiteX25" fmla="*/ 2501321 w 2587436"/>
                <a:gd name="connsiteY25" fmla="*/ 1101253 h 2587437"/>
                <a:gd name="connsiteX26" fmla="*/ 2516697 w 2587436"/>
                <a:gd name="connsiteY26" fmla="*/ 1103501 h 2587437"/>
                <a:gd name="connsiteX27" fmla="*/ 2495425 w 2587436"/>
                <a:gd name="connsiteY27" fmla="*/ 1293719 h 2587437"/>
                <a:gd name="connsiteX28" fmla="*/ 2543829 w 2587436"/>
                <a:gd name="connsiteY28" fmla="*/ 1472208 h 2587437"/>
                <a:gd name="connsiteX29" fmla="*/ 2498930 w 2587436"/>
                <a:gd name="connsiteY29" fmla="*/ 1484605 h 2587437"/>
                <a:gd name="connsiteX30" fmla="*/ 2537800 w 2587436"/>
                <a:gd name="connsiteY30" fmla="*/ 1510270 h 2587437"/>
                <a:gd name="connsiteX31" fmla="*/ 2436609 w 2587436"/>
                <a:gd name="connsiteY31" fmla="*/ 1665066 h 2587437"/>
                <a:gd name="connsiteX32" fmla="*/ 2427488 w 2587436"/>
                <a:gd name="connsiteY32" fmla="*/ 1849777 h 2587437"/>
                <a:gd name="connsiteX33" fmla="*/ 2383816 w 2587436"/>
                <a:gd name="connsiteY33" fmla="*/ 1847821 h 2587437"/>
                <a:gd name="connsiteX34" fmla="*/ 2394935 w 2587436"/>
                <a:gd name="connsiteY34" fmla="*/ 1858678 h 2587437"/>
                <a:gd name="connsiteX35" fmla="*/ 2265918 w 2587436"/>
                <a:gd name="connsiteY35" fmla="*/ 2000065 h 2587437"/>
                <a:gd name="connsiteX36" fmla="*/ 2200165 w 2587436"/>
                <a:gd name="connsiteY36" fmla="*/ 2172917 h 2587437"/>
                <a:gd name="connsiteX37" fmla="*/ 2159237 w 2587436"/>
                <a:gd name="connsiteY37" fmla="*/ 2157562 h 2587437"/>
                <a:gd name="connsiteX38" fmla="*/ 2166455 w 2587436"/>
                <a:gd name="connsiteY38" fmla="*/ 2171321 h 2587437"/>
                <a:gd name="connsiteX39" fmla="*/ 2000062 w 2587436"/>
                <a:gd name="connsiteY39" fmla="*/ 2265920 h 2587437"/>
                <a:gd name="connsiteX40" fmla="*/ 1884113 w 2587436"/>
                <a:gd name="connsiteY40" fmla="*/ 2409993 h 2587437"/>
                <a:gd name="connsiteX41" fmla="*/ 1849933 w 2587436"/>
                <a:gd name="connsiteY41" fmla="*/ 2382742 h 2587437"/>
                <a:gd name="connsiteX42" fmla="*/ 1852546 w 2587436"/>
                <a:gd name="connsiteY42" fmla="*/ 2398060 h 2587437"/>
                <a:gd name="connsiteX43" fmla="*/ 1665064 w 2587436"/>
                <a:gd name="connsiteY43" fmla="*/ 2436610 h 2587437"/>
                <a:gd name="connsiteX44" fmla="*/ 1510269 w 2587436"/>
                <a:gd name="connsiteY44" fmla="*/ 2537802 h 2587437"/>
                <a:gd name="connsiteX45" fmla="*/ 1486184 w 2587436"/>
                <a:gd name="connsiteY45" fmla="*/ 2501323 h 2587437"/>
                <a:gd name="connsiteX46" fmla="*/ 1483936 w 2587436"/>
                <a:gd name="connsiteY46" fmla="*/ 2516698 h 2587437"/>
                <a:gd name="connsiteX47" fmla="*/ 1293717 w 2587436"/>
                <a:gd name="connsiteY47" fmla="*/ 2495426 h 2587437"/>
                <a:gd name="connsiteX48" fmla="*/ 1103499 w 2587436"/>
                <a:gd name="connsiteY48" fmla="*/ 2516698 h 2587437"/>
                <a:gd name="connsiteX49" fmla="*/ 1101252 w 2587436"/>
                <a:gd name="connsiteY49" fmla="*/ 2501322 h 2587437"/>
                <a:gd name="connsiteX50" fmla="*/ 1077165 w 2587436"/>
                <a:gd name="connsiteY50" fmla="*/ 2537801 h 2587437"/>
                <a:gd name="connsiteX51" fmla="*/ 922369 w 2587436"/>
                <a:gd name="connsiteY51" fmla="*/ 2436610 h 2587437"/>
                <a:gd name="connsiteX52" fmla="*/ 734888 w 2587436"/>
                <a:gd name="connsiteY52" fmla="*/ 2398060 h 2587437"/>
                <a:gd name="connsiteX53" fmla="*/ 737501 w 2587436"/>
                <a:gd name="connsiteY53" fmla="*/ 2382741 h 2587437"/>
                <a:gd name="connsiteX54" fmla="*/ 703321 w 2587436"/>
                <a:gd name="connsiteY54" fmla="*/ 2409993 h 2587437"/>
                <a:gd name="connsiteX55" fmla="*/ 587371 w 2587436"/>
                <a:gd name="connsiteY55" fmla="*/ 2265919 h 2587437"/>
                <a:gd name="connsiteX56" fmla="*/ 420978 w 2587436"/>
                <a:gd name="connsiteY56" fmla="*/ 2171321 h 2587437"/>
                <a:gd name="connsiteX57" fmla="*/ 426346 w 2587436"/>
                <a:gd name="connsiteY57" fmla="*/ 2161089 h 2587437"/>
                <a:gd name="connsiteX58" fmla="*/ 416114 w 2587436"/>
                <a:gd name="connsiteY58" fmla="*/ 2166457 h 2587437"/>
                <a:gd name="connsiteX59" fmla="*/ 321515 w 2587436"/>
                <a:gd name="connsiteY59" fmla="*/ 2000064 h 2587437"/>
                <a:gd name="connsiteX60" fmla="*/ 192499 w 2587436"/>
                <a:gd name="connsiteY60" fmla="*/ 1858678 h 2587437"/>
                <a:gd name="connsiteX61" fmla="*/ 200768 w 2587436"/>
                <a:gd name="connsiteY61" fmla="*/ 1850603 h 2587437"/>
                <a:gd name="connsiteX62" fmla="*/ 189375 w 2587436"/>
                <a:gd name="connsiteY62" fmla="*/ 1852547 h 2587437"/>
                <a:gd name="connsiteX63" fmla="*/ 150825 w 2587436"/>
                <a:gd name="connsiteY63" fmla="*/ 1665065 h 2587437"/>
                <a:gd name="connsiteX64" fmla="*/ 49634 w 2587436"/>
                <a:gd name="connsiteY64" fmla="*/ 1510270 h 2587437"/>
                <a:gd name="connsiteX65" fmla="*/ 86113 w 2587436"/>
                <a:gd name="connsiteY65" fmla="*/ 1486184 h 2587437"/>
                <a:gd name="connsiteX66" fmla="*/ 70739 w 2587436"/>
                <a:gd name="connsiteY66" fmla="*/ 1483937 h 2587437"/>
                <a:gd name="connsiteX67" fmla="*/ 92010 w 2587436"/>
                <a:gd name="connsiteY67" fmla="*/ 1293718 h 2587437"/>
                <a:gd name="connsiteX68" fmla="*/ 70739 w 2587436"/>
                <a:gd name="connsiteY68" fmla="*/ 1103500 h 2587437"/>
                <a:gd name="connsiteX69" fmla="*/ 86114 w 2587436"/>
                <a:gd name="connsiteY69" fmla="*/ 1101253 h 2587437"/>
                <a:gd name="connsiteX70" fmla="*/ 49634 w 2587436"/>
                <a:gd name="connsiteY70" fmla="*/ 1077166 h 2587437"/>
                <a:gd name="connsiteX71" fmla="*/ 150825 w 2587436"/>
                <a:gd name="connsiteY71" fmla="*/ 922370 h 2587437"/>
                <a:gd name="connsiteX72" fmla="*/ 189375 w 2587436"/>
                <a:gd name="connsiteY72" fmla="*/ 734889 h 2587437"/>
                <a:gd name="connsiteX73" fmla="*/ 200767 w 2587436"/>
                <a:gd name="connsiteY73" fmla="*/ 736833 h 2587437"/>
                <a:gd name="connsiteX74" fmla="*/ 192499 w 2587436"/>
                <a:gd name="connsiteY74" fmla="*/ 728759 h 2587437"/>
                <a:gd name="connsiteX75" fmla="*/ 321516 w 2587436"/>
                <a:gd name="connsiteY75" fmla="*/ 587372 h 2587437"/>
                <a:gd name="connsiteX76" fmla="*/ 416114 w 2587436"/>
                <a:gd name="connsiteY76" fmla="*/ 420980 h 2587437"/>
                <a:gd name="connsiteX77" fmla="*/ 426347 w 2587436"/>
                <a:gd name="connsiteY77" fmla="*/ 426349 h 2587437"/>
                <a:gd name="connsiteX78" fmla="*/ 420979 w 2587436"/>
                <a:gd name="connsiteY78" fmla="*/ 416115 h 2587437"/>
                <a:gd name="connsiteX79" fmla="*/ 587372 w 2587436"/>
                <a:gd name="connsiteY79" fmla="*/ 321517 h 2587437"/>
                <a:gd name="connsiteX80" fmla="*/ 728758 w 2587436"/>
                <a:gd name="connsiteY80" fmla="*/ 192500 h 2587437"/>
                <a:gd name="connsiteX81" fmla="*/ 736832 w 2587436"/>
                <a:gd name="connsiteY81" fmla="*/ 200768 h 2587437"/>
                <a:gd name="connsiteX82" fmla="*/ 734888 w 2587436"/>
                <a:gd name="connsiteY82" fmla="*/ 189377 h 2587437"/>
                <a:gd name="connsiteX83" fmla="*/ 922370 w 2587436"/>
                <a:gd name="connsiteY83" fmla="*/ 150826 h 2587437"/>
                <a:gd name="connsiteX84" fmla="*/ 1077165 w 2587436"/>
                <a:gd name="connsiteY84" fmla="*/ 49635 h 2587437"/>
                <a:gd name="connsiteX85" fmla="*/ 1101686 w 2587436"/>
                <a:gd name="connsiteY85" fmla="*/ 86772 h 2587437"/>
                <a:gd name="connsiteX86" fmla="*/ 1102495 w 2587436"/>
                <a:gd name="connsiteY86" fmla="*/ 74529 h 2587437"/>
                <a:gd name="connsiteX87" fmla="*/ 1178351 w 2587436"/>
                <a:gd name="connsiteY87" fmla="*/ 781 h 258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587436" h="2587437">
                  <a:moveTo>
                    <a:pt x="1293718" y="105586"/>
                  </a:moveTo>
                  <a:cubicBezTo>
                    <a:pt x="637531" y="105586"/>
                    <a:pt x="105586" y="637531"/>
                    <a:pt x="105586" y="1293718"/>
                  </a:cubicBezTo>
                  <a:cubicBezTo>
                    <a:pt x="105586" y="1949905"/>
                    <a:pt x="637531" y="2481850"/>
                    <a:pt x="1293718" y="2481850"/>
                  </a:cubicBezTo>
                  <a:cubicBezTo>
                    <a:pt x="1949905" y="2481850"/>
                    <a:pt x="2481850" y="1949905"/>
                    <a:pt x="2481850" y="1293718"/>
                  </a:cubicBezTo>
                  <a:cubicBezTo>
                    <a:pt x="2481850" y="637531"/>
                    <a:pt x="1949905" y="105586"/>
                    <a:pt x="1293718" y="105586"/>
                  </a:cubicBezTo>
                  <a:close/>
                  <a:moveTo>
                    <a:pt x="1178351" y="781"/>
                  </a:moveTo>
                  <a:cubicBezTo>
                    <a:pt x="1220450" y="-5049"/>
                    <a:pt x="1268508" y="21422"/>
                    <a:pt x="1293718" y="92011"/>
                  </a:cubicBezTo>
                  <a:cubicBezTo>
                    <a:pt x="1318929" y="21422"/>
                    <a:pt x="1366986" y="-5049"/>
                    <a:pt x="1409085" y="781"/>
                  </a:cubicBezTo>
                  <a:cubicBezTo>
                    <a:pt x="1434345" y="4279"/>
                    <a:pt x="1457459" y="19405"/>
                    <a:pt x="1472207" y="43607"/>
                  </a:cubicBezTo>
                  <a:lnTo>
                    <a:pt x="1484604" y="88506"/>
                  </a:lnTo>
                  <a:lnTo>
                    <a:pt x="1510269" y="49635"/>
                  </a:lnTo>
                  <a:cubicBezTo>
                    <a:pt x="1567616" y="408"/>
                    <a:pt x="1661604" y="30947"/>
                    <a:pt x="1665065" y="150827"/>
                  </a:cubicBezTo>
                  <a:cubicBezTo>
                    <a:pt x="1738329" y="55877"/>
                    <a:pt x="1832316" y="86415"/>
                    <a:pt x="1849776" y="159948"/>
                  </a:cubicBezTo>
                  <a:lnTo>
                    <a:pt x="1847820" y="203618"/>
                  </a:lnTo>
                  <a:lnTo>
                    <a:pt x="1858676" y="192501"/>
                  </a:lnTo>
                  <a:cubicBezTo>
                    <a:pt x="1932101" y="134716"/>
                    <a:pt x="2038035" y="192050"/>
                    <a:pt x="2000063" y="321517"/>
                  </a:cubicBezTo>
                  <a:cubicBezTo>
                    <a:pt x="2099082" y="253854"/>
                    <a:pt x="2179033" y="311942"/>
                    <a:pt x="2172915" y="387271"/>
                  </a:cubicBezTo>
                  <a:lnTo>
                    <a:pt x="2157560" y="428199"/>
                  </a:lnTo>
                  <a:lnTo>
                    <a:pt x="2171320" y="420980"/>
                  </a:lnTo>
                  <a:cubicBezTo>
                    <a:pt x="2259007" y="388713"/>
                    <a:pt x="2342040" y="475977"/>
                    <a:pt x="2265919" y="587373"/>
                  </a:cubicBezTo>
                  <a:cubicBezTo>
                    <a:pt x="2381000" y="553620"/>
                    <a:pt x="2439088" y="633571"/>
                    <a:pt x="2409992" y="703323"/>
                  </a:cubicBezTo>
                  <a:lnTo>
                    <a:pt x="2382741" y="737503"/>
                  </a:lnTo>
                  <a:lnTo>
                    <a:pt x="2398059" y="734889"/>
                  </a:lnTo>
                  <a:cubicBezTo>
                    <a:pt x="2491425" y="731298"/>
                    <a:pt x="2543428" y="839949"/>
                    <a:pt x="2436609" y="922371"/>
                  </a:cubicBezTo>
                  <a:cubicBezTo>
                    <a:pt x="2556489" y="925832"/>
                    <a:pt x="2587027" y="1019820"/>
                    <a:pt x="2537801" y="1077167"/>
                  </a:cubicBezTo>
                  <a:lnTo>
                    <a:pt x="2501321" y="1101253"/>
                  </a:lnTo>
                  <a:lnTo>
                    <a:pt x="2516697" y="1103501"/>
                  </a:lnTo>
                  <a:cubicBezTo>
                    <a:pt x="2606603" y="1128937"/>
                    <a:pt x="2622486" y="1248340"/>
                    <a:pt x="2495425" y="1293719"/>
                  </a:cubicBezTo>
                  <a:cubicBezTo>
                    <a:pt x="2608368" y="1334056"/>
                    <a:pt x="2608368" y="1432880"/>
                    <a:pt x="2543829" y="1472208"/>
                  </a:cubicBezTo>
                  <a:lnTo>
                    <a:pt x="2498930" y="1484605"/>
                  </a:lnTo>
                  <a:lnTo>
                    <a:pt x="2537800" y="1510270"/>
                  </a:lnTo>
                  <a:cubicBezTo>
                    <a:pt x="2587027" y="1567617"/>
                    <a:pt x="2556488" y="1661605"/>
                    <a:pt x="2436609" y="1665066"/>
                  </a:cubicBezTo>
                  <a:cubicBezTo>
                    <a:pt x="2531559" y="1738330"/>
                    <a:pt x="2501021" y="1832318"/>
                    <a:pt x="2427488" y="1849777"/>
                  </a:cubicBezTo>
                  <a:lnTo>
                    <a:pt x="2383816" y="1847821"/>
                  </a:lnTo>
                  <a:lnTo>
                    <a:pt x="2394935" y="1858678"/>
                  </a:lnTo>
                  <a:cubicBezTo>
                    <a:pt x="2452719" y="1932103"/>
                    <a:pt x="2395386" y="2038037"/>
                    <a:pt x="2265918" y="2000065"/>
                  </a:cubicBezTo>
                  <a:cubicBezTo>
                    <a:pt x="2333581" y="2099084"/>
                    <a:pt x="2275494" y="2179035"/>
                    <a:pt x="2200165" y="2172917"/>
                  </a:cubicBezTo>
                  <a:lnTo>
                    <a:pt x="2159237" y="2157562"/>
                  </a:lnTo>
                  <a:lnTo>
                    <a:pt x="2166455" y="2171321"/>
                  </a:lnTo>
                  <a:cubicBezTo>
                    <a:pt x="2198722" y="2259008"/>
                    <a:pt x="2111459" y="2342041"/>
                    <a:pt x="2000062" y="2265920"/>
                  </a:cubicBezTo>
                  <a:cubicBezTo>
                    <a:pt x="2033815" y="2381001"/>
                    <a:pt x="1953865" y="2439089"/>
                    <a:pt x="1884113" y="2409993"/>
                  </a:cubicBezTo>
                  <a:lnTo>
                    <a:pt x="1849933" y="2382742"/>
                  </a:lnTo>
                  <a:lnTo>
                    <a:pt x="1852546" y="2398060"/>
                  </a:lnTo>
                  <a:cubicBezTo>
                    <a:pt x="1856137" y="2491426"/>
                    <a:pt x="1747486" y="2543429"/>
                    <a:pt x="1665064" y="2436610"/>
                  </a:cubicBezTo>
                  <a:cubicBezTo>
                    <a:pt x="1661603" y="2556490"/>
                    <a:pt x="1567616" y="2587028"/>
                    <a:pt x="1510269" y="2537802"/>
                  </a:cubicBezTo>
                  <a:lnTo>
                    <a:pt x="1486184" y="2501323"/>
                  </a:lnTo>
                  <a:lnTo>
                    <a:pt x="1483936" y="2516698"/>
                  </a:lnTo>
                  <a:cubicBezTo>
                    <a:pt x="1458499" y="2606604"/>
                    <a:pt x="1339096" y="2622487"/>
                    <a:pt x="1293717" y="2495426"/>
                  </a:cubicBezTo>
                  <a:cubicBezTo>
                    <a:pt x="1248339" y="2622487"/>
                    <a:pt x="1128936" y="2606604"/>
                    <a:pt x="1103499" y="2516698"/>
                  </a:cubicBezTo>
                  <a:lnTo>
                    <a:pt x="1101252" y="2501322"/>
                  </a:lnTo>
                  <a:lnTo>
                    <a:pt x="1077165" y="2537801"/>
                  </a:lnTo>
                  <a:cubicBezTo>
                    <a:pt x="1019818" y="2587028"/>
                    <a:pt x="925830" y="2556489"/>
                    <a:pt x="922369" y="2436610"/>
                  </a:cubicBezTo>
                  <a:cubicBezTo>
                    <a:pt x="839947" y="2543429"/>
                    <a:pt x="731297" y="2491426"/>
                    <a:pt x="734888" y="2398060"/>
                  </a:cubicBezTo>
                  <a:lnTo>
                    <a:pt x="737501" y="2382741"/>
                  </a:lnTo>
                  <a:lnTo>
                    <a:pt x="703321" y="2409993"/>
                  </a:lnTo>
                  <a:cubicBezTo>
                    <a:pt x="633569" y="2439089"/>
                    <a:pt x="553618" y="2381001"/>
                    <a:pt x="587371" y="2265919"/>
                  </a:cubicBezTo>
                  <a:cubicBezTo>
                    <a:pt x="475975" y="2342040"/>
                    <a:pt x="388712" y="2259008"/>
                    <a:pt x="420978" y="2171321"/>
                  </a:cubicBezTo>
                  <a:lnTo>
                    <a:pt x="426346" y="2161089"/>
                  </a:lnTo>
                  <a:lnTo>
                    <a:pt x="416114" y="2166457"/>
                  </a:lnTo>
                  <a:cubicBezTo>
                    <a:pt x="328427" y="2198724"/>
                    <a:pt x="245394" y="2111461"/>
                    <a:pt x="321515" y="2000064"/>
                  </a:cubicBezTo>
                  <a:cubicBezTo>
                    <a:pt x="192048" y="2038036"/>
                    <a:pt x="134715" y="1932102"/>
                    <a:pt x="192499" y="1858678"/>
                  </a:cubicBezTo>
                  <a:lnTo>
                    <a:pt x="200768" y="1850603"/>
                  </a:lnTo>
                  <a:lnTo>
                    <a:pt x="189375" y="1852547"/>
                  </a:lnTo>
                  <a:cubicBezTo>
                    <a:pt x="96009" y="1856138"/>
                    <a:pt x="44006" y="1747487"/>
                    <a:pt x="150825" y="1665065"/>
                  </a:cubicBezTo>
                  <a:cubicBezTo>
                    <a:pt x="30946" y="1661604"/>
                    <a:pt x="407" y="1567617"/>
                    <a:pt x="49634" y="1510270"/>
                  </a:cubicBezTo>
                  <a:lnTo>
                    <a:pt x="86113" y="1486184"/>
                  </a:lnTo>
                  <a:lnTo>
                    <a:pt x="70739" y="1483937"/>
                  </a:lnTo>
                  <a:cubicBezTo>
                    <a:pt x="-19168" y="1458500"/>
                    <a:pt x="-35050" y="1339097"/>
                    <a:pt x="92010" y="1293718"/>
                  </a:cubicBezTo>
                  <a:cubicBezTo>
                    <a:pt x="-35050" y="1248340"/>
                    <a:pt x="-19168" y="1128937"/>
                    <a:pt x="70739" y="1103500"/>
                  </a:cubicBezTo>
                  <a:lnTo>
                    <a:pt x="86114" y="1101253"/>
                  </a:lnTo>
                  <a:lnTo>
                    <a:pt x="49634" y="1077166"/>
                  </a:lnTo>
                  <a:cubicBezTo>
                    <a:pt x="407" y="1019820"/>
                    <a:pt x="30946" y="925832"/>
                    <a:pt x="150825" y="922370"/>
                  </a:cubicBezTo>
                  <a:cubicBezTo>
                    <a:pt x="44006" y="839949"/>
                    <a:pt x="96009" y="731298"/>
                    <a:pt x="189375" y="734889"/>
                  </a:cubicBezTo>
                  <a:lnTo>
                    <a:pt x="200767" y="736833"/>
                  </a:lnTo>
                  <a:lnTo>
                    <a:pt x="192499" y="728759"/>
                  </a:lnTo>
                  <a:cubicBezTo>
                    <a:pt x="134715" y="655335"/>
                    <a:pt x="192049" y="549401"/>
                    <a:pt x="321516" y="587372"/>
                  </a:cubicBezTo>
                  <a:cubicBezTo>
                    <a:pt x="245395" y="475976"/>
                    <a:pt x="328427" y="388713"/>
                    <a:pt x="416114" y="420980"/>
                  </a:cubicBezTo>
                  <a:lnTo>
                    <a:pt x="426347" y="426349"/>
                  </a:lnTo>
                  <a:lnTo>
                    <a:pt x="420979" y="416115"/>
                  </a:lnTo>
                  <a:cubicBezTo>
                    <a:pt x="388712" y="328428"/>
                    <a:pt x="475975" y="245396"/>
                    <a:pt x="587372" y="321517"/>
                  </a:cubicBezTo>
                  <a:cubicBezTo>
                    <a:pt x="549400" y="192050"/>
                    <a:pt x="655334" y="134716"/>
                    <a:pt x="728758" y="192500"/>
                  </a:cubicBezTo>
                  <a:lnTo>
                    <a:pt x="736832" y="200768"/>
                  </a:lnTo>
                  <a:lnTo>
                    <a:pt x="734888" y="189377"/>
                  </a:lnTo>
                  <a:cubicBezTo>
                    <a:pt x="731297" y="96010"/>
                    <a:pt x="839948" y="44008"/>
                    <a:pt x="922370" y="150826"/>
                  </a:cubicBezTo>
                  <a:cubicBezTo>
                    <a:pt x="925831" y="30947"/>
                    <a:pt x="1019818" y="408"/>
                    <a:pt x="1077165" y="49635"/>
                  </a:cubicBezTo>
                  <a:lnTo>
                    <a:pt x="1101686" y="86772"/>
                  </a:lnTo>
                  <a:lnTo>
                    <a:pt x="1102495" y="74529"/>
                  </a:lnTo>
                  <a:cubicBezTo>
                    <a:pt x="1112942" y="32385"/>
                    <a:pt x="1143619" y="5591"/>
                    <a:pt x="1178351" y="78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5876925" y="2257424"/>
            <a:ext cx="700088" cy="646500"/>
            <a:chOff x="10003" y="5257"/>
            <a:chExt cx="1472" cy="1358"/>
          </a:xfrm>
        </p:grpSpPr>
        <p:sp>
          <p:nvSpPr>
            <p:cNvPr id="39954" name="TextBox 46"/>
            <p:cNvSpPr txBox="1">
              <a:spLocks noChangeArrowheads="1"/>
            </p:cNvSpPr>
            <p:nvPr/>
          </p:nvSpPr>
          <p:spPr bwMode="auto">
            <a:xfrm>
              <a:off x="10106" y="5257"/>
              <a:ext cx="1362" cy="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3399FF"/>
                  </a:solidFill>
                  <a:latin typeface="微软雅黑"/>
                  <a:ea typeface="微软雅黑"/>
                  <a:sym typeface="微软雅黑"/>
                </a:rPr>
                <a:t>睛</a:t>
              </a:r>
            </a:p>
          </p:txBody>
        </p:sp>
        <p:sp>
          <p:nvSpPr>
            <p:cNvPr id="17" name=" 272"/>
            <p:cNvSpPr/>
            <p:nvPr/>
          </p:nvSpPr>
          <p:spPr>
            <a:xfrm>
              <a:off x="10003" y="5257"/>
              <a:ext cx="1472" cy="1308"/>
            </a:xfrm>
            <a:custGeom>
              <a:avLst/>
              <a:gdLst>
                <a:gd name="connsiteX0" fmla="*/ 1293718 w 2587436"/>
                <a:gd name="connsiteY0" fmla="*/ 105586 h 2587437"/>
                <a:gd name="connsiteX1" fmla="*/ 105586 w 2587436"/>
                <a:gd name="connsiteY1" fmla="*/ 1293718 h 2587437"/>
                <a:gd name="connsiteX2" fmla="*/ 1293718 w 2587436"/>
                <a:gd name="connsiteY2" fmla="*/ 2481850 h 2587437"/>
                <a:gd name="connsiteX3" fmla="*/ 2481850 w 2587436"/>
                <a:gd name="connsiteY3" fmla="*/ 1293718 h 2587437"/>
                <a:gd name="connsiteX4" fmla="*/ 1293718 w 2587436"/>
                <a:gd name="connsiteY4" fmla="*/ 105586 h 2587437"/>
                <a:gd name="connsiteX5" fmla="*/ 1178351 w 2587436"/>
                <a:gd name="connsiteY5" fmla="*/ 781 h 2587437"/>
                <a:gd name="connsiteX6" fmla="*/ 1293718 w 2587436"/>
                <a:gd name="connsiteY6" fmla="*/ 92011 h 2587437"/>
                <a:gd name="connsiteX7" fmla="*/ 1409085 w 2587436"/>
                <a:gd name="connsiteY7" fmla="*/ 781 h 2587437"/>
                <a:gd name="connsiteX8" fmla="*/ 1472207 w 2587436"/>
                <a:gd name="connsiteY8" fmla="*/ 43607 h 2587437"/>
                <a:gd name="connsiteX9" fmla="*/ 1484604 w 2587436"/>
                <a:gd name="connsiteY9" fmla="*/ 88506 h 2587437"/>
                <a:gd name="connsiteX10" fmla="*/ 1510269 w 2587436"/>
                <a:gd name="connsiteY10" fmla="*/ 49635 h 2587437"/>
                <a:gd name="connsiteX11" fmla="*/ 1665065 w 2587436"/>
                <a:gd name="connsiteY11" fmla="*/ 150827 h 2587437"/>
                <a:gd name="connsiteX12" fmla="*/ 1849776 w 2587436"/>
                <a:gd name="connsiteY12" fmla="*/ 159948 h 2587437"/>
                <a:gd name="connsiteX13" fmla="*/ 1847820 w 2587436"/>
                <a:gd name="connsiteY13" fmla="*/ 203618 h 2587437"/>
                <a:gd name="connsiteX14" fmla="*/ 1858676 w 2587436"/>
                <a:gd name="connsiteY14" fmla="*/ 192501 h 2587437"/>
                <a:gd name="connsiteX15" fmla="*/ 2000063 w 2587436"/>
                <a:gd name="connsiteY15" fmla="*/ 321517 h 2587437"/>
                <a:gd name="connsiteX16" fmla="*/ 2172915 w 2587436"/>
                <a:gd name="connsiteY16" fmla="*/ 387271 h 2587437"/>
                <a:gd name="connsiteX17" fmla="*/ 2157560 w 2587436"/>
                <a:gd name="connsiteY17" fmla="*/ 428199 h 2587437"/>
                <a:gd name="connsiteX18" fmla="*/ 2171320 w 2587436"/>
                <a:gd name="connsiteY18" fmla="*/ 420980 h 2587437"/>
                <a:gd name="connsiteX19" fmla="*/ 2265919 w 2587436"/>
                <a:gd name="connsiteY19" fmla="*/ 587373 h 2587437"/>
                <a:gd name="connsiteX20" fmla="*/ 2409992 w 2587436"/>
                <a:gd name="connsiteY20" fmla="*/ 703323 h 2587437"/>
                <a:gd name="connsiteX21" fmla="*/ 2382741 w 2587436"/>
                <a:gd name="connsiteY21" fmla="*/ 737503 h 2587437"/>
                <a:gd name="connsiteX22" fmla="*/ 2398059 w 2587436"/>
                <a:gd name="connsiteY22" fmla="*/ 734889 h 2587437"/>
                <a:gd name="connsiteX23" fmla="*/ 2436609 w 2587436"/>
                <a:gd name="connsiteY23" fmla="*/ 922371 h 2587437"/>
                <a:gd name="connsiteX24" fmla="*/ 2537801 w 2587436"/>
                <a:gd name="connsiteY24" fmla="*/ 1077167 h 2587437"/>
                <a:gd name="connsiteX25" fmla="*/ 2501321 w 2587436"/>
                <a:gd name="connsiteY25" fmla="*/ 1101253 h 2587437"/>
                <a:gd name="connsiteX26" fmla="*/ 2516697 w 2587436"/>
                <a:gd name="connsiteY26" fmla="*/ 1103501 h 2587437"/>
                <a:gd name="connsiteX27" fmla="*/ 2495425 w 2587436"/>
                <a:gd name="connsiteY27" fmla="*/ 1293719 h 2587437"/>
                <a:gd name="connsiteX28" fmla="*/ 2543829 w 2587436"/>
                <a:gd name="connsiteY28" fmla="*/ 1472208 h 2587437"/>
                <a:gd name="connsiteX29" fmla="*/ 2498930 w 2587436"/>
                <a:gd name="connsiteY29" fmla="*/ 1484605 h 2587437"/>
                <a:gd name="connsiteX30" fmla="*/ 2537800 w 2587436"/>
                <a:gd name="connsiteY30" fmla="*/ 1510270 h 2587437"/>
                <a:gd name="connsiteX31" fmla="*/ 2436609 w 2587436"/>
                <a:gd name="connsiteY31" fmla="*/ 1665066 h 2587437"/>
                <a:gd name="connsiteX32" fmla="*/ 2427488 w 2587436"/>
                <a:gd name="connsiteY32" fmla="*/ 1849777 h 2587437"/>
                <a:gd name="connsiteX33" fmla="*/ 2383816 w 2587436"/>
                <a:gd name="connsiteY33" fmla="*/ 1847821 h 2587437"/>
                <a:gd name="connsiteX34" fmla="*/ 2394935 w 2587436"/>
                <a:gd name="connsiteY34" fmla="*/ 1858678 h 2587437"/>
                <a:gd name="connsiteX35" fmla="*/ 2265918 w 2587436"/>
                <a:gd name="connsiteY35" fmla="*/ 2000065 h 2587437"/>
                <a:gd name="connsiteX36" fmla="*/ 2200165 w 2587436"/>
                <a:gd name="connsiteY36" fmla="*/ 2172917 h 2587437"/>
                <a:gd name="connsiteX37" fmla="*/ 2159237 w 2587436"/>
                <a:gd name="connsiteY37" fmla="*/ 2157562 h 2587437"/>
                <a:gd name="connsiteX38" fmla="*/ 2166455 w 2587436"/>
                <a:gd name="connsiteY38" fmla="*/ 2171321 h 2587437"/>
                <a:gd name="connsiteX39" fmla="*/ 2000062 w 2587436"/>
                <a:gd name="connsiteY39" fmla="*/ 2265920 h 2587437"/>
                <a:gd name="connsiteX40" fmla="*/ 1884113 w 2587436"/>
                <a:gd name="connsiteY40" fmla="*/ 2409993 h 2587437"/>
                <a:gd name="connsiteX41" fmla="*/ 1849933 w 2587436"/>
                <a:gd name="connsiteY41" fmla="*/ 2382742 h 2587437"/>
                <a:gd name="connsiteX42" fmla="*/ 1852546 w 2587436"/>
                <a:gd name="connsiteY42" fmla="*/ 2398060 h 2587437"/>
                <a:gd name="connsiteX43" fmla="*/ 1665064 w 2587436"/>
                <a:gd name="connsiteY43" fmla="*/ 2436610 h 2587437"/>
                <a:gd name="connsiteX44" fmla="*/ 1510269 w 2587436"/>
                <a:gd name="connsiteY44" fmla="*/ 2537802 h 2587437"/>
                <a:gd name="connsiteX45" fmla="*/ 1486184 w 2587436"/>
                <a:gd name="connsiteY45" fmla="*/ 2501323 h 2587437"/>
                <a:gd name="connsiteX46" fmla="*/ 1483936 w 2587436"/>
                <a:gd name="connsiteY46" fmla="*/ 2516698 h 2587437"/>
                <a:gd name="connsiteX47" fmla="*/ 1293717 w 2587436"/>
                <a:gd name="connsiteY47" fmla="*/ 2495426 h 2587437"/>
                <a:gd name="connsiteX48" fmla="*/ 1103499 w 2587436"/>
                <a:gd name="connsiteY48" fmla="*/ 2516698 h 2587437"/>
                <a:gd name="connsiteX49" fmla="*/ 1101252 w 2587436"/>
                <a:gd name="connsiteY49" fmla="*/ 2501322 h 2587437"/>
                <a:gd name="connsiteX50" fmla="*/ 1077165 w 2587436"/>
                <a:gd name="connsiteY50" fmla="*/ 2537801 h 2587437"/>
                <a:gd name="connsiteX51" fmla="*/ 922369 w 2587436"/>
                <a:gd name="connsiteY51" fmla="*/ 2436610 h 2587437"/>
                <a:gd name="connsiteX52" fmla="*/ 734888 w 2587436"/>
                <a:gd name="connsiteY52" fmla="*/ 2398060 h 2587437"/>
                <a:gd name="connsiteX53" fmla="*/ 737501 w 2587436"/>
                <a:gd name="connsiteY53" fmla="*/ 2382741 h 2587437"/>
                <a:gd name="connsiteX54" fmla="*/ 703321 w 2587436"/>
                <a:gd name="connsiteY54" fmla="*/ 2409993 h 2587437"/>
                <a:gd name="connsiteX55" fmla="*/ 587371 w 2587436"/>
                <a:gd name="connsiteY55" fmla="*/ 2265919 h 2587437"/>
                <a:gd name="connsiteX56" fmla="*/ 420978 w 2587436"/>
                <a:gd name="connsiteY56" fmla="*/ 2171321 h 2587437"/>
                <a:gd name="connsiteX57" fmla="*/ 426346 w 2587436"/>
                <a:gd name="connsiteY57" fmla="*/ 2161089 h 2587437"/>
                <a:gd name="connsiteX58" fmla="*/ 416114 w 2587436"/>
                <a:gd name="connsiteY58" fmla="*/ 2166457 h 2587437"/>
                <a:gd name="connsiteX59" fmla="*/ 321515 w 2587436"/>
                <a:gd name="connsiteY59" fmla="*/ 2000064 h 2587437"/>
                <a:gd name="connsiteX60" fmla="*/ 192499 w 2587436"/>
                <a:gd name="connsiteY60" fmla="*/ 1858678 h 2587437"/>
                <a:gd name="connsiteX61" fmla="*/ 200768 w 2587436"/>
                <a:gd name="connsiteY61" fmla="*/ 1850603 h 2587437"/>
                <a:gd name="connsiteX62" fmla="*/ 189375 w 2587436"/>
                <a:gd name="connsiteY62" fmla="*/ 1852547 h 2587437"/>
                <a:gd name="connsiteX63" fmla="*/ 150825 w 2587436"/>
                <a:gd name="connsiteY63" fmla="*/ 1665065 h 2587437"/>
                <a:gd name="connsiteX64" fmla="*/ 49634 w 2587436"/>
                <a:gd name="connsiteY64" fmla="*/ 1510270 h 2587437"/>
                <a:gd name="connsiteX65" fmla="*/ 86113 w 2587436"/>
                <a:gd name="connsiteY65" fmla="*/ 1486184 h 2587437"/>
                <a:gd name="connsiteX66" fmla="*/ 70739 w 2587436"/>
                <a:gd name="connsiteY66" fmla="*/ 1483937 h 2587437"/>
                <a:gd name="connsiteX67" fmla="*/ 92010 w 2587436"/>
                <a:gd name="connsiteY67" fmla="*/ 1293718 h 2587437"/>
                <a:gd name="connsiteX68" fmla="*/ 70739 w 2587436"/>
                <a:gd name="connsiteY68" fmla="*/ 1103500 h 2587437"/>
                <a:gd name="connsiteX69" fmla="*/ 86114 w 2587436"/>
                <a:gd name="connsiteY69" fmla="*/ 1101253 h 2587437"/>
                <a:gd name="connsiteX70" fmla="*/ 49634 w 2587436"/>
                <a:gd name="connsiteY70" fmla="*/ 1077166 h 2587437"/>
                <a:gd name="connsiteX71" fmla="*/ 150825 w 2587436"/>
                <a:gd name="connsiteY71" fmla="*/ 922370 h 2587437"/>
                <a:gd name="connsiteX72" fmla="*/ 189375 w 2587436"/>
                <a:gd name="connsiteY72" fmla="*/ 734889 h 2587437"/>
                <a:gd name="connsiteX73" fmla="*/ 200767 w 2587436"/>
                <a:gd name="connsiteY73" fmla="*/ 736833 h 2587437"/>
                <a:gd name="connsiteX74" fmla="*/ 192499 w 2587436"/>
                <a:gd name="connsiteY74" fmla="*/ 728759 h 2587437"/>
                <a:gd name="connsiteX75" fmla="*/ 321516 w 2587436"/>
                <a:gd name="connsiteY75" fmla="*/ 587372 h 2587437"/>
                <a:gd name="connsiteX76" fmla="*/ 416114 w 2587436"/>
                <a:gd name="connsiteY76" fmla="*/ 420980 h 2587437"/>
                <a:gd name="connsiteX77" fmla="*/ 426347 w 2587436"/>
                <a:gd name="connsiteY77" fmla="*/ 426349 h 2587437"/>
                <a:gd name="connsiteX78" fmla="*/ 420979 w 2587436"/>
                <a:gd name="connsiteY78" fmla="*/ 416115 h 2587437"/>
                <a:gd name="connsiteX79" fmla="*/ 587372 w 2587436"/>
                <a:gd name="connsiteY79" fmla="*/ 321517 h 2587437"/>
                <a:gd name="connsiteX80" fmla="*/ 728758 w 2587436"/>
                <a:gd name="connsiteY80" fmla="*/ 192500 h 2587437"/>
                <a:gd name="connsiteX81" fmla="*/ 736832 w 2587436"/>
                <a:gd name="connsiteY81" fmla="*/ 200768 h 2587437"/>
                <a:gd name="connsiteX82" fmla="*/ 734888 w 2587436"/>
                <a:gd name="connsiteY82" fmla="*/ 189377 h 2587437"/>
                <a:gd name="connsiteX83" fmla="*/ 922370 w 2587436"/>
                <a:gd name="connsiteY83" fmla="*/ 150826 h 2587437"/>
                <a:gd name="connsiteX84" fmla="*/ 1077165 w 2587436"/>
                <a:gd name="connsiteY84" fmla="*/ 49635 h 2587437"/>
                <a:gd name="connsiteX85" fmla="*/ 1101686 w 2587436"/>
                <a:gd name="connsiteY85" fmla="*/ 86772 h 2587437"/>
                <a:gd name="connsiteX86" fmla="*/ 1102495 w 2587436"/>
                <a:gd name="connsiteY86" fmla="*/ 74529 h 2587437"/>
                <a:gd name="connsiteX87" fmla="*/ 1178351 w 2587436"/>
                <a:gd name="connsiteY87" fmla="*/ 781 h 258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587436" h="2587437">
                  <a:moveTo>
                    <a:pt x="1293718" y="105586"/>
                  </a:moveTo>
                  <a:cubicBezTo>
                    <a:pt x="637531" y="105586"/>
                    <a:pt x="105586" y="637531"/>
                    <a:pt x="105586" y="1293718"/>
                  </a:cubicBezTo>
                  <a:cubicBezTo>
                    <a:pt x="105586" y="1949905"/>
                    <a:pt x="637531" y="2481850"/>
                    <a:pt x="1293718" y="2481850"/>
                  </a:cubicBezTo>
                  <a:cubicBezTo>
                    <a:pt x="1949905" y="2481850"/>
                    <a:pt x="2481850" y="1949905"/>
                    <a:pt x="2481850" y="1293718"/>
                  </a:cubicBezTo>
                  <a:cubicBezTo>
                    <a:pt x="2481850" y="637531"/>
                    <a:pt x="1949905" y="105586"/>
                    <a:pt x="1293718" y="105586"/>
                  </a:cubicBezTo>
                  <a:close/>
                  <a:moveTo>
                    <a:pt x="1178351" y="781"/>
                  </a:moveTo>
                  <a:cubicBezTo>
                    <a:pt x="1220450" y="-5049"/>
                    <a:pt x="1268508" y="21422"/>
                    <a:pt x="1293718" y="92011"/>
                  </a:cubicBezTo>
                  <a:cubicBezTo>
                    <a:pt x="1318929" y="21422"/>
                    <a:pt x="1366986" y="-5049"/>
                    <a:pt x="1409085" y="781"/>
                  </a:cubicBezTo>
                  <a:cubicBezTo>
                    <a:pt x="1434345" y="4279"/>
                    <a:pt x="1457459" y="19405"/>
                    <a:pt x="1472207" y="43607"/>
                  </a:cubicBezTo>
                  <a:lnTo>
                    <a:pt x="1484604" y="88506"/>
                  </a:lnTo>
                  <a:lnTo>
                    <a:pt x="1510269" y="49635"/>
                  </a:lnTo>
                  <a:cubicBezTo>
                    <a:pt x="1567616" y="408"/>
                    <a:pt x="1661604" y="30947"/>
                    <a:pt x="1665065" y="150827"/>
                  </a:cubicBezTo>
                  <a:cubicBezTo>
                    <a:pt x="1738329" y="55877"/>
                    <a:pt x="1832316" y="86415"/>
                    <a:pt x="1849776" y="159948"/>
                  </a:cubicBezTo>
                  <a:lnTo>
                    <a:pt x="1847820" y="203618"/>
                  </a:lnTo>
                  <a:lnTo>
                    <a:pt x="1858676" y="192501"/>
                  </a:lnTo>
                  <a:cubicBezTo>
                    <a:pt x="1932101" y="134716"/>
                    <a:pt x="2038035" y="192050"/>
                    <a:pt x="2000063" y="321517"/>
                  </a:cubicBezTo>
                  <a:cubicBezTo>
                    <a:pt x="2099082" y="253854"/>
                    <a:pt x="2179033" y="311942"/>
                    <a:pt x="2172915" y="387271"/>
                  </a:cubicBezTo>
                  <a:lnTo>
                    <a:pt x="2157560" y="428199"/>
                  </a:lnTo>
                  <a:lnTo>
                    <a:pt x="2171320" y="420980"/>
                  </a:lnTo>
                  <a:cubicBezTo>
                    <a:pt x="2259007" y="388713"/>
                    <a:pt x="2342040" y="475977"/>
                    <a:pt x="2265919" y="587373"/>
                  </a:cubicBezTo>
                  <a:cubicBezTo>
                    <a:pt x="2381000" y="553620"/>
                    <a:pt x="2439088" y="633571"/>
                    <a:pt x="2409992" y="703323"/>
                  </a:cubicBezTo>
                  <a:lnTo>
                    <a:pt x="2382741" y="737503"/>
                  </a:lnTo>
                  <a:lnTo>
                    <a:pt x="2398059" y="734889"/>
                  </a:lnTo>
                  <a:cubicBezTo>
                    <a:pt x="2491425" y="731298"/>
                    <a:pt x="2543428" y="839949"/>
                    <a:pt x="2436609" y="922371"/>
                  </a:cubicBezTo>
                  <a:cubicBezTo>
                    <a:pt x="2556489" y="925832"/>
                    <a:pt x="2587027" y="1019820"/>
                    <a:pt x="2537801" y="1077167"/>
                  </a:cubicBezTo>
                  <a:lnTo>
                    <a:pt x="2501321" y="1101253"/>
                  </a:lnTo>
                  <a:lnTo>
                    <a:pt x="2516697" y="1103501"/>
                  </a:lnTo>
                  <a:cubicBezTo>
                    <a:pt x="2606603" y="1128937"/>
                    <a:pt x="2622486" y="1248340"/>
                    <a:pt x="2495425" y="1293719"/>
                  </a:cubicBezTo>
                  <a:cubicBezTo>
                    <a:pt x="2608368" y="1334056"/>
                    <a:pt x="2608368" y="1432880"/>
                    <a:pt x="2543829" y="1472208"/>
                  </a:cubicBezTo>
                  <a:lnTo>
                    <a:pt x="2498930" y="1484605"/>
                  </a:lnTo>
                  <a:lnTo>
                    <a:pt x="2537800" y="1510270"/>
                  </a:lnTo>
                  <a:cubicBezTo>
                    <a:pt x="2587027" y="1567617"/>
                    <a:pt x="2556488" y="1661605"/>
                    <a:pt x="2436609" y="1665066"/>
                  </a:cubicBezTo>
                  <a:cubicBezTo>
                    <a:pt x="2531559" y="1738330"/>
                    <a:pt x="2501021" y="1832318"/>
                    <a:pt x="2427488" y="1849777"/>
                  </a:cubicBezTo>
                  <a:lnTo>
                    <a:pt x="2383816" y="1847821"/>
                  </a:lnTo>
                  <a:lnTo>
                    <a:pt x="2394935" y="1858678"/>
                  </a:lnTo>
                  <a:cubicBezTo>
                    <a:pt x="2452719" y="1932103"/>
                    <a:pt x="2395386" y="2038037"/>
                    <a:pt x="2265918" y="2000065"/>
                  </a:cubicBezTo>
                  <a:cubicBezTo>
                    <a:pt x="2333581" y="2099084"/>
                    <a:pt x="2275494" y="2179035"/>
                    <a:pt x="2200165" y="2172917"/>
                  </a:cubicBezTo>
                  <a:lnTo>
                    <a:pt x="2159237" y="2157562"/>
                  </a:lnTo>
                  <a:lnTo>
                    <a:pt x="2166455" y="2171321"/>
                  </a:lnTo>
                  <a:cubicBezTo>
                    <a:pt x="2198722" y="2259008"/>
                    <a:pt x="2111459" y="2342041"/>
                    <a:pt x="2000062" y="2265920"/>
                  </a:cubicBezTo>
                  <a:cubicBezTo>
                    <a:pt x="2033815" y="2381001"/>
                    <a:pt x="1953865" y="2439089"/>
                    <a:pt x="1884113" y="2409993"/>
                  </a:cubicBezTo>
                  <a:lnTo>
                    <a:pt x="1849933" y="2382742"/>
                  </a:lnTo>
                  <a:lnTo>
                    <a:pt x="1852546" y="2398060"/>
                  </a:lnTo>
                  <a:cubicBezTo>
                    <a:pt x="1856137" y="2491426"/>
                    <a:pt x="1747486" y="2543429"/>
                    <a:pt x="1665064" y="2436610"/>
                  </a:cubicBezTo>
                  <a:cubicBezTo>
                    <a:pt x="1661603" y="2556490"/>
                    <a:pt x="1567616" y="2587028"/>
                    <a:pt x="1510269" y="2537802"/>
                  </a:cubicBezTo>
                  <a:lnTo>
                    <a:pt x="1486184" y="2501323"/>
                  </a:lnTo>
                  <a:lnTo>
                    <a:pt x="1483936" y="2516698"/>
                  </a:lnTo>
                  <a:cubicBezTo>
                    <a:pt x="1458499" y="2606604"/>
                    <a:pt x="1339096" y="2622487"/>
                    <a:pt x="1293717" y="2495426"/>
                  </a:cubicBezTo>
                  <a:cubicBezTo>
                    <a:pt x="1248339" y="2622487"/>
                    <a:pt x="1128936" y="2606604"/>
                    <a:pt x="1103499" y="2516698"/>
                  </a:cubicBezTo>
                  <a:lnTo>
                    <a:pt x="1101252" y="2501322"/>
                  </a:lnTo>
                  <a:lnTo>
                    <a:pt x="1077165" y="2537801"/>
                  </a:lnTo>
                  <a:cubicBezTo>
                    <a:pt x="1019818" y="2587028"/>
                    <a:pt x="925830" y="2556489"/>
                    <a:pt x="922369" y="2436610"/>
                  </a:cubicBezTo>
                  <a:cubicBezTo>
                    <a:pt x="839947" y="2543429"/>
                    <a:pt x="731297" y="2491426"/>
                    <a:pt x="734888" y="2398060"/>
                  </a:cubicBezTo>
                  <a:lnTo>
                    <a:pt x="737501" y="2382741"/>
                  </a:lnTo>
                  <a:lnTo>
                    <a:pt x="703321" y="2409993"/>
                  </a:lnTo>
                  <a:cubicBezTo>
                    <a:pt x="633569" y="2439089"/>
                    <a:pt x="553618" y="2381001"/>
                    <a:pt x="587371" y="2265919"/>
                  </a:cubicBezTo>
                  <a:cubicBezTo>
                    <a:pt x="475975" y="2342040"/>
                    <a:pt x="388712" y="2259008"/>
                    <a:pt x="420978" y="2171321"/>
                  </a:cubicBezTo>
                  <a:lnTo>
                    <a:pt x="426346" y="2161089"/>
                  </a:lnTo>
                  <a:lnTo>
                    <a:pt x="416114" y="2166457"/>
                  </a:lnTo>
                  <a:cubicBezTo>
                    <a:pt x="328427" y="2198724"/>
                    <a:pt x="245394" y="2111461"/>
                    <a:pt x="321515" y="2000064"/>
                  </a:cubicBezTo>
                  <a:cubicBezTo>
                    <a:pt x="192048" y="2038036"/>
                    <a:pt x="134715" y="1932102"/>
                    <a:pt x="192499" y="1858678"/>
                  </a:cubicBezTo>
                  <a:lnTo>
                    <a:pt x="200768" y="1850603"/>
                  </a:lnTo>
                  <a:lnTo>
                    <a:pt x="189375" y="1852547"/>
                  </a:lnTo>
                  <a:cubicBezTo>
                    <a:pt x="96009" y="1856138"/>
                    <a:pt x="44006" y="1747487"/>
                    <a:pt x="150825" y="1665065"/>
                  </a:cubicBezTo>
                  <a:cubicBezTo>
                    <a:pt x="30946" y="1661604"/>
                    <a:pt x="407" y="1567617"/>
                    <a:pt x="49634" y="1510270"/>
                  </a:cubicBezTo>
                  <a:lnTo>
                    <a:pt x="86113" y="1486184"/>
                  </a:lnTo>
                  <a:lnTo>
                    <a:pt x="70739" y="1483937"/>
                  </a:lnTo>
                  <a:cubicBezTo>
                    <a:pt x="-19168" y="1458500"/>
                    <a:pt x="-35050" y="1339097"/>
                    <a:pt x="92010" y="1293718"/>
                  </a:cubicBezTo>
                  <a:cubicBezTo>
                    <a:pt x="-35050" y="1248340"/>
                    <a:pt x="-19168" y="1128937"/>
                    <a:pt x="70739" y="1103500"/>
                  </a:cubicBezTo>
                  <a:lnTo>
                    <a:pt x="86114" y="1101253"/>
                  </a:lnTo>
                  <a:lnTo>
                    <a:pt x="49634" y="1077166"/>
                  </a:lnTo>
                  <a:cubicBezTo>
                    <a:pt x="407" y="1019820"/>
                    <a:pt x="30946" y="925832"/>
                    <a:pt x="150825" y="922370"/>
                  </a:cubicBezTo>
                  <a:cubicBezTo>
                    <a:pt x="44006" y="839949"/>
                    <a:pt x="96009" y="731298"/>
                    <a:pt x="189375" y="734889"/>
                  </a:cubicBezTo>
                  <a:lnTo>
                    <a:pt x="200767" y="736833"/>
                  </a:lnTo>
                  <a:lnTo>
                    <a:pt x="192499" y="728759"/>
                  </a:lnTo>
                  <a:cubicBezTo>
                    <a:pt x="134715" y="655335"/>
                    <a:pt x="192049" y="549401"/>
                    <a:pt x="321516" y="587372"/>
                  </a:cubicBezTo>
                  <a:cubicBezTo>
                    <a:pt x="245395" y="475976"/>
                    <a:pt x="328427" y="388713"/>
                    <a:pt x="416114" y="420980"/>
                  </a:cubicBezTo>
                  <a:lnTo>
                    <a:pt x="426347" y="426349"/>
                  </a:lnTo>
                  <a:lnTo>
                    <a:pt x="420979" y="416115"/>
                  </a:lnTo>
                  <a:cubicBezTo>
                    <a:pt x="388712" y="328428"/>
                    <a:pt x="475975" y="245396"/>
                    <a:pt x="587372" y="321517"/>
                  </a:cubicBezTo>
                  <a:cubicBezTo>
                    <a:pt x="549400" y="192050"/>
                    <a:pt x="655334" y="134716"/>
                    <a:pt x="728758" y="192500"/>
                  </a:cubicBezTo>
                  <a:lnTo>
                    <a:pt x="736832" y="200768"/>
                  </a:lnTo>
                  <a:lnTo>
                    <a:pt x="734888" y="189377"/>
                  </a:lnTo>
                  <a:cubicBezTo>
                    <a:pt x="731297" y="96010"/>
                    <a:pt x="839948" y="44008"/>
                    <a:pt x="922370" y="150826"/>
                  </a:cubicBezTo>
                  <a:cubicBezTo>
                    <a:pt x="925831" y="30947"/>
                    <a:pt x="1019818" y="408"/>
                    <a:pt x="1077165" y="49635"/>
                  </a:cubicBezTo>
                  <a:lnTo>
                    <a:pt x="1101686" y="86772"/>
                  </a:lnTo>
                  <a:lnTo>
                    <a:pt x="1102495" y="74529"/>
                  </a:lnTo>
                  <a:cubicBezTo>
                    <a:pt x="1112942" y="32385"/>
                    <a:pt x="1143619" y="5591"/>
                    <a:pt x="1178351" y="78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4062412" y="1231106"/>
            <a:ext cx="972026" cy="972026"/>
            <a:chOff x="6121" y="1241"/>
            <a:chExt cx="2041" cy="2041"/>
          </a:xfrm>
        </p:grpSpPr>
        <p:sp>
          <p:nvSpPr>
            <p:cNvPr id="39957" name="TextBox 43"/>
            <p:cNvSpPr txBox="1">
              <a:spLocks noChangeArrowheads="1"/>
            </p:cNvSpPr>
            <p:nvPr/>
          </p:nvSpPr>
          <p:spPr bwMode="auto">
            <a:xfrm>
              <a:off x="6501" y="1685"/>
              <a:ext cx="1360" cy="1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青</a:t>
              </a:r>
            </a:p>
          </p:txBody>
        </p:sp>
        <p:sp>
          <p:nvSpPr>
            <p:cNvPr id="213" name=" 213"/>
            <p:cNvSpPr/>
            <p:nvPr/>
          </p:nvSpPr>
          <p:spPr>
            <a:xfrm>
              <a:off x="6121" y="1241"/>
              <a:ext cx="2041" cy="2041"/>
            </a:xfrm>
            <a:custGeom>
              <a:avLst/>
              <a:gdLst/>
              <a:ahLst/>
              <a:cxnLst/>
              <a:rect l="l" t="t" r="r" b="b"/>
              <a:pathLst>
                <a:path w="1160528" h="1137856">
                  <a:moveTo>
                    <a:pt x="301373" y="145324"/>
                  </a:moveTo>
                  <a:cubicBezTo>
                    <a:pt x="77474" y="176329"/>
                    <a:pt x="-76715" y="585266"/>
                    <a:pt x="580264" y="1067944"/>
                  </a:cubicBezTo>
                  <a:cubicBezTo>
                    <a:pt x="1535870" y="365866"/>
                    <a:pt x="775286" y="-180195"/>
                    <a:pt x="580264" y="365866"/>
                  </a:cubicBezTo>
                  <a:cubicBezTo>
                    <a:pt x="519320" y="195222"/>
                    <a:pt x="403145" y="131231"/>
                    <a:pt x="301373" y="145324"/>
                  </a:cubicBezTo>
                  <a:close/>
                  <a:moveTo>
                    <a:pt x="237013" y="2324"/>
                  </a:moveTo>
                  <a:cubicBezTo>
                    <a:pt x="362271" y="-15022"/>
                    <a:pt x="505256" y="63737"/>
                    <a:pt x="580264" y="273760"/>
                  </a:cubicBezTo>
                  <a:cubicBezTo>
                    <a:pt x="820291" y="-398315"/>
                    <a:pt x="1756395" y="273760"/>
                    <a:pt x="580264" y="1137856"/>
                  </a:cubicBezTo>
                  <a:cubicBezTo>
                    <a:pt x="-228326" y="543790"/>
                    <a:pt x="-38555" y="40484"/>
                    <a:pt x="237013" y="2324"/>
                  </a:cubicBezTo>
                  <a:close/>
                </a:path>
              </a:pathLst>
            </a:custGeom>
            <a:blipFill>
              <a:blip r:embed="rId2"/>
            </a:blipFill>
            <a:ln w="3175">
              <a:solidFill>
                <a:schemeClr val="accent6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19275" y="708184"/>
            <a:ext cx="15087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319213" y="863203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40963" name="组合 1"/>
          <p:cNvGrpSpPr>
            <a:grpSpLocks/>
          </p:cNvGrpSpPr>
          <p:nvPr/>
        </p:nvGrpSpPr>
        <p:grpSpPr bwMode="auto">
          <a:xfrm>
            <a:off x="1927622" y="1195387"/>
            <a:ext cx="5832872" cy="624715"/>
            <a:chOff x="429729" y="3146726"/>
            <a:chExt cx="6256801" cy="834429"/>
          </a:xfrm>
        </p:grpSpPr>
        <p:sp>
          <p:nvSpPr>
            <p:cNvPr id="40964" name="TextBox 9"/>
            <p:cNvSpPr txBox="1">
              <a:spLocks noChangeArrowheads="1"/>
            </p:cNvSpPr>
            <p:nvPr/>
          </p:nvSpPr>
          <p:spPr bwMode="auto">
            <a:xfrm>
              <a:off x="432794" y="3426177"/>
              <a:ext cx="6253736" cy="554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latin typeface="微软雅黑"/>
                  <a:ea typeface="微软雅黑"/>
                  <a:sym typeface="微软雅黑"/>
                </a:rPr>
                <a:t>保 护 禾  苗  吃 害   虫，做 了不 少   好  事  情。</a:t>
              </a:r>
            </a:p>
          </p:txBody>
        </p:sp>
        <p:sp>
          <p:nvSpPr>
            <p:cNvPr id="2" name="TextBox 3"/>
            <p:cNvSpPr txBox="1"/>
            <p:nvPr/>
          </p:nvSpPr>
          <p:spPr>
            <a:xfrm>
              <a:off x="429729" y="3146726"/>
              <a:ext cx="6199329" cy="4316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bǎo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hù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hé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miáo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chī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hài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chóng  zuò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le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bù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shǎo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hǎo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shì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qing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2033588" y="1795463"/>
            <a:ext cx="532210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33588" y="1949054"/>
            <a:ext cx="2993231" cy="3893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noProof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尽力照顾，使不受损害。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33588" y="2391966"/>
            <a:ext cx="284757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latin typeface="微软雅黑"/>
                <a:ea typeface="微软雅黑"/>
                <a:sym typeface="微软雅黑"/>
              </a:rPr>
              <a:t>青蛙做了什么好事情？</a:t>
            </a:r>
          </a:p>
        </p:txBody>
      </p:sp>
      <p:sp>
        <p:nvSpPr>
          <p:cNvPr id="22540" name="TextBox 15"/>
          <p:cNvSpPr txBox="1">
            <a:spLocks noChangeArrowheads="1"/>
          </p:cNvSpPr>
          <p:nvPr/>
        </p:nvSpPr>
        <p:spPr bwMode="auto">
          <a:xfrm>
            <a:off x="2033588" y="2933701"/>
            <a:ext cx="1220391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保护禾苗</a:t>
            </a:r>
          </a:p>
        </p:txBody>
      </p:sp>
      <p:sp>
        <p:nvSpPr>
          <p:cNvPr id="22539" name="TextBox 21"/>
          <p:cNvSpPr txBox="1">
            <a:spLocks noChangeArrowheads="1"/>
          </p:cNvSpPr>
          <p:nvPr/>
        </p:nvSpPr>
        <p:spPr bwMode="auto">
          <a:xfrm>
            <a:off x="2099073" y="3488531"/>
            <a:ext cx="948928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吃害虫</a:t>
            </a:r>
          </a:p>
        </p:txBody>
      </p:sp>
      <p:sp>
        <p:nvSpPr>
          <p:cNvPr id="9" name="左弧形箭头 8"/>
          <p:cNvSpPr/>
          <p:nvPr/>
        </p:nvSpPr>
        <p:spPr>
          <a:xfrm>
            <a:off x="1563291" y="1569244"/>
            <a:ext cx="416719" cy="708422"/>
          </a:xfrm>
          <a:prstGeom prst="curved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</a:bodyPr>
          <a:lstStyle/>
          <a:p>
            <a:pPr algn="ctr"/>
            <a:endParaRPr lang="zh-CN" altLang="en-US" noProof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9" name=" 159"/>
          <p:cNvSpPr/>
          <p:nvPr/>
        </p:nvSpPr>
        <p:spPr>
          <a:xfrm>
            <a:off x="3327797" y="2921794"/>
            <a:ext cx="1079897" cy="958454"/>
          </a:xfrm>
          <a:custGeom>
            <a:avLst/>
            <a:gdLst>
              <a:gd name="connsiteX0" fmla="*/ 545178 w 812503"/>
              <a:gd name="connsiteY0" fmla="*/ 0 h 310097"/>
              <a:gd name="connsiteX1" fmla="*/ 812503 w 812503"/>
              <a:gd name="connsiteY1" fmla="*/ 155049 h 310097"/>
              <a:gd name="connsiteX2" fmla="*/ 545178 w 812503"/>
              <a:gd name="connsiteY2" fmla="*/ 310097 h 310097"/>
              <a:gd name="connsiteX3" fmla="*/ 545178 w 812503"/>
              <a:gd name="connsiteY3" fmla="*/ 212220 h 310097"/>
              <a:gd name="connsiteX4" fmla="*/ 0 w 812503"/>
              <a:gd name="connsiteY4" fmla="*/ 259590 h 310097"/>
              <a:gd name="connsiteX5" fmla="*/ 160832 w 812503"/>
              <a:gd name="connsiteY5" fmla="*/ 155049 h 310097"/>
              <a:gd name="connsiteX6" fmla="*/ 0 w 812503"/>
              <a:gd name="connsiteY6" fmla="*/ 50507 h 310097"/>
              <a:gd name="connsiteX7" fmla="*/ 545178 w 812503"/>
              <a:gd name="connsiteY7" fmla="*/ 97878 h 31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2503" h="310097">
                <a:moveTo>
                  <a:pt x="545178" y="0"/>
                </a:moveTo>
                <a:lnTo>
                  <a:pt x="812503" y="155049"/>
                </a:lnTo>
                <a:lnTo>
                  <a:pt x="545178" y="310097"/>
                </a:lnTo>
                <a:lnTo>
                  <a:pt x="545178" y="212220"/>
                </a:lnTo>
                <a:lnTo>
                  <a:pt x="0" y="259590"/>
                </a:lnTo>
                <a:lnTo>
                  <a:pt x="160832" y="155049"/>
                </a:lnTo>
                <a:lnTo>
                  <a:pt x="0" y="50507"/>
                </a:lnTo>
                <a:lnTo>
                  <a:pt x="545178" y="97878"/>
                </a:ln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604148" y="2391966"/>
            <a:ext cx="2007394" cy="1700213"/>
            <a:chOff x="7372" y="4182"/>
            <a:chExt cx="4214" cy="3570"/>
          </a:xfrm>
        </p:grpSpPr>
        <p:pic>
          <p:nvPicPr>
            <p:cNvPr id="40974" name="图片 11" descr="青蛙头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2" y="4182"/>
              <a:ext cx="4214" cy="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75" name="TextBox 15"/>
            <p:cNvSpPr txBox="1">
              <a:spLocks noChangeArrowheads="1"/>
            </p:cNvSpPr>
            <p:nvPr/>
          </p:nvSpPr>
          <p:spPr bwMode="auto">
            <a:xfrm>
              <a:off x="8032" y="6251"/>
              <a:ext cx="2986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保护庄稼</a:t>
              </a:r>
            </a:p>
          </p:txBody>
        </p:sp>
      </p:grp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/>
      <p:bldP spid="22540" grpId="0"/>
      <p:bldP spid="22539" grpId="0"/>
      <p:bldP spid="9" grpId="0" animBg="1"/>
      <p:bldP spid="9" grpId="1" animBg="1"/>
      <p:bldP spid="9" grpId="2" animBg="1"/>
      <p:bldP spid="9" grpId="3" animBg="1"/>
      <p:bldP spid="9" grpId="4" animBg="1"/>
      <p:bldP spid="9" grpId="5" animBg="1"/>
      <p:bldP spid="9" grpId="6" bldLvl="0" animBg="1"/>
      <p:bldP spid="159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19275" y="841534"/>
            <a:ext cx="15087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319213" y="996553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41987" name="组合 6"/>
          <p:cNvGrpSpPr>
            <a:grpSpLocks/>
          </p:cNvGrpSpPr>
          <p:nvPr/>
        </p:nvGrpSpPr>
        <p:grpSpPr bwMode="auto">
          <a:xfrm>
            <a:off x="1364457" y="1435895"/>
            <a:ext cx="6828235" cy="687058"/>
            <a:chOff x="-1130256" y="1691217"/>
            <a:chExt cx="9325601" cy="916061"/>
          </a:xfrm>
        </p:grpSpPr>
        <p:sp>
          <p:nvSpPr>
            <p:cNvPr id="41988" name="TextBox 9"/>
            <p:cNvSpPr txBox="1">
              <a:spLocks noChangeArrowheads="1"/>
            </p:cNvSpPr>
            <p:nvPr/>
          </p:nvSpPr>
          <p:spPr bwMode="auto">
            <a:xfrm>
              <a:off x="-1056761" y="2053291"/>
              <a:ext cx="8781842" cy="553987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请  你 爱 护 小   青   蛙，好   让 禾 苗   不  生   </a:t>
              </a:r>
              <a:r>
                <a:rPr lang="zh-CN" altLang="en-US" sz="2100" b="1" dirty="0" smtClean="0">
                  <a:latin typeface="微软雅黑"/>
                  <a:ea typeface="微软雅黑"/>
                  <a:sym typeface="微软雅黑"/>
                </a:rPr>
                <a:t>病</a:t>
              </a:r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。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1130256" y="1691217"/>
              <a:ext cx="9325601" cy="4308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qǐng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nǐ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ài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hù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xiǎo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qīng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wā    hǎo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ràng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hé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miáo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bù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shēng</a:t>
              </a:r>
              <a:r>
                <a:rPr lang="zh-CN" altLang="en-US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bìng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364582" y="2245519"/>
            <a:ext cx="416043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这首儿歌告诉我们什么道理？</a:t>
            </a:r>
          </a:p>
        </p:txBody>
      </p:sp>
      <p:sp>
        <p:nvSpPr>
          <p:cNvPr id="6" name="矩形 5"/>
          <p:cNvSpPr/>
          <p:nvPr/>
        </p:nvSpPr>
        <p:spPr>
          <a:xfrm>
            <a:off x="2891793" y="2938463"/>
            <a:ext cx="2921313" cy="90024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5400" b="1" noProof="1">
                <a:ln w="25400">
                  <a:solidFill>
                    <a:srgbClr val="861E1D">
                      <a:alpha val="94000"/>
                    </a:srgbClr>
                  </a:solidFill>
                  <a:prstDash val="solid"/>
                </a:ln>
                <a:gradFill>
                  <a:gsLst>
                    <a:gs pos="0">
                      <a:srgbClr val="FFF9BB"/>
                    </a:gs>
                    <a:gs pos="64000">
                      <a:srgbClr val="FCE95F"/>
                    </a:gs>
                    <a:gs pos="100000">
                      <a:srgbClr val="F8AD1C"/>
                    </a:gs>
                  </a:gsLst>
                  <a:lin ang="5400000"/>
                </a:gradFill>
                <a:effectLst>
                  <a:outerShdw blurRad="177800" dist="12700" dir="10200000" sx="102000" sy="102000" algn="bl" rotWithShape="0">
                    <a:srgbClr val="480F08"/>
                  </a:outerShdw>
                </a:effectLst>
                <a:latin typeface="微软雅黑"/>
                <a:ea typeface="微软雅黑"/>
                <a:sym typeface="微软雅黑"/>
              </a:rPr>
              <a:t>保护青蛙</a:t>
            </a:r>
          </a:p>
        </p:txBody>
      </p:sp>
      <p:pic>
        <p:nvPicPr>
          <p:cNvPr id="41992" name="图片 6" descr="青蛙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541" y="2714625"/>
            <a:ext cx="1301353" cy="1475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81113" y="803673"/>
            <a:ext cx="6535341" cy="3511153"/>
          </a:xfrm>
          <a:prstGeom prst="rect">
            <a:avLst/>
          </a:prstGeom>
          <a:solidFill>
            <a:srgbClr val="F1EDA6"/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2249091" y="1564482"/>
            <a:ext cx="5567363" cy="246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100" b="1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青蛙是怎样捕捉害虫的   </a:t>
            </a:r>
            <a:r>
              <a:rPr lang="zh-CN" altLang="en-US" sz="2100" b="1" noProof="1">
                <a:solidFill>
                  <a:srgbClr val="092800"/>
                </a:solidFill>
                <a:latin typeface="微软雅黑"/>
                <a:ea typeface="微软雅黑"/>
                <a:sym typeface="微软雅黑"/>
              </a:rPr>
              <a:t>青蛙的舌根长在口腔的前面，舌尖向后，舌尖前端分叉，上面有许多黏液。只要有小飞虫从身边飞过，它就张开大嘴快速地伸出长长的舌头把害虫卷进嘴里吃掉。</a:t>
            </a:r>
            <a:endParaRPr lang="zh-CN" altLang="en-US" sz="2100" b="1" dirty="0">
              <a:solidFill>
                <a:srgbClr val="0928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4579" name="图片 2" descr="老师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3975" y="1485900"/>
            <a:ext cx="958454" cy="207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872615" y="948214"/>
            <a:ext cx="1165860" cy="48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我会答</a:t>
            </a:r>
          </a:p>
        </p:txBody>
      </p:sp>
      <p:sp>
        <p:nvSpPr>
          <p:cNvPr id="10" name="燕尾形箭头 9"/>
          <p:cNvSpPr/>
          <p:nvPr/>
        </p:nvSpPr>
        <p:spPr>
          <a:xfrm>
            <a:off x="1372791" y="1102519"/>
            <a:ext cx="454819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65985" y="628174"/>
            <a:ext cx="15087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知识延伸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665685" y="783431"/>
            <a:ext cx="45600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50" name=" 2050"/>
          <p:cNvSpPr/>
          <p:nvPr/>
        </p:nvSpPr>
        <p:spPr bwMode="auto">
          <a:xfrm>
            <a:off x="2925366" y="1247775"/>
            <a:ext cx="3995738" cy="2862263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extLst>
            <a:ext uri="{909E8E84-426E-40DD-AFC4-6F175D3DCCD1}">
              <a14:hiddenFill xmlns:a14="http://schemas.microsoft.com/office/drawing/2010/main">
                <a:solidFill>
                  <a:schemeClr val="accent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297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01578" y="1444229"/>
            <a:ext cx="3643313" cy="186974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“青”字变化歌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有水方说</a:t>
            </a: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清</a:t>
            </a: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，日出天气</a:t>
            </a: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晴</a:t>
            </a: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；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有言去邀</a:t>
            </a: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请</a:t>
            </a: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，有心</a:t>
            </a: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情</a:t>
            </a: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意浓；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有目是眼</a:t>
            </a: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睛</a:t>
            </a: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，有虫是</a:t>
            </a: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蜻</a:t>
            </a: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蜓；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换偏旁识字，你我都能行。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238251" y="810816"/>
            <a:ext cx="6480572" cy="3509963"/>
          </a:xfrm>
          <a:prstGeom prst="rect">
            <a:avLst/>
          </a:prstGeom>
          <a:solidFill>
            <a:srgbClr val="A0E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4034" name="图片 17" descr="双青蛙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4" y="816769"/>
            <a:ext cx="2593181" cy="3504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819275" y="948214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课堂作业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319213" y="1102519"/>
            <a:ext cx="454819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4037" name="TextBox 1"/>
          <p:cNvSpPr txBox="1">
            <a:spLocks noChangeArrowheads="1"/>
          </p:cNvSpPr>
          <p:nvPr/>
        </p:nvSpPr>
        <p:spPr bwMode="auto">
          <a:xfrm>
            <a:off x="3143250" y="1226344"/>
            <a:ext cx="2253854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连一连，读一读。</a:t>
            </a:r>
            <a:endParaRPr lang="en-US" altLang="zh-CN" sz="2100" b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98984" y="1960960"/>
            <a:ext cx="4829200" cy="4385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noProof="1">
                <a:latin typeface="微软雅黑"/>
                <a:ea typeface="微软雅黑"/>
                <a:sym typeface="微软雅黑"/>
              </a:rPr>
              <a:t>睛      </a:t>
            </a:r>
            <a:r>
              <a:rPr lang="zh-CN" altLang="en-US" sz="2400" b="1" noProof="1" smtClean="0">
                <a:latin typeface="微软雅黑"/>
                <a:ea typeface="微软雅黑"/>
                <a:sym typeface="微软雅黑"/>
              </a:rPr>
              <a:t>请      清      情      青       </a:t>
            </a:r>
            <a:r>
              <a:rPr lang="zh-CN" altLang="en-US" sz="2400" b="1" noProof="1">
                <a:latin typeface="微软雅黑"/>
                <a:ea typeface="微软雅黑"/>
                <a:sym typeface="微软雅黑"/>
              </a:rPr>
              <a:t>晴       </a:t>
            </a:r>
            <a:endParaRPr lang="zh-CN" altLang="en-US" sz="24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15654" y="3423048"/>
            <a:ext cx="4812530" cy="4385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noProof="1">
                <a:latin typeface="微软雅黑"/>
                <a:ea typeface="微软雅黑"/>
                <a:sym typeface="微软雅黑"/>
              </a:rPr>
              <a:t>坐      </a:t>
            </a:r>
            <a:r>
              <a:rPr lang="zh-CN" altLang="en-US" sz="2400" b="1" noProof="1" smtClean="0">
                <a:latin typeface="微软雅黑"/>
                <a:ea typeface="微软雅黑"/>
                <a:sym typeface="微软雅黑"/>
              </a:rPr>
              <a:t>草      友      水      眼       </a:t>
            </a:r>
            <a:r>
              <a:rPr lang="zh-CN" altLang="en-US" sz="2400" b="1" noProof="1">
                <a:latin typeface="微软雅黑"/>
                <a:ea typeface="微软雅黑"/>
                <a:sym typeface="微软雅黑"/>
              </a:rPr>
              <a:t>天       </a:t>
            </a:r>
            <a:endParaRPr lang="zh-CN" altLang="en-US" sz="2400" noProof="1"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691879" y="2432447"/>
            <a:ext cx="3209925" cy="946547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662112" y="2432448"/>
            <a:ext cx="825104" cy="100131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325416" y="2432447"/>
            <a:ext cx="766763" cy="946547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3318272" y="2432447"/>
            <a:ext cx="794147" cy="99060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2526507" y="2432448"/>
            <a:ext cx="2440781" cy="100131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865019" y="2432447"/>
            <a:ext cx="7144" cy="946547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1"/>
          <p:cNvSpPr txBox="1">
            <a:spLocks noChangeArrowheads="1"/>
          </p:cNvSpPr>
          <p:nvPr/>
        </p:nvSpPr>
        <p:spPr bwMode="auto">
          <a:xfrm>
            <a:off x="1687116" y="1703785"/>
            <a:ext cx="6737312" cy="200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把今天的课文朗读给爸爸妈妈听。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抄写今天的生字词。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你还知道哪些小动物需要保护吗？和你的小伙</a:t>
            </a:r>
            <a:r>
              <a:rPr lang="zh-CN" altLang="en-US" sz="2100" b="1" dirty="0" smtClean="0">
                <a:latin typeface="微软雅黑"/>
                <a:ea typeface="微软雅黑"/>
                <a:sym typeface="微软雅黑"/>
              </a:rPr>
              <a:t>伴一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起说一说吧。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45945" y="1001554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课后作业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345407" y="1156098"/>
            <a:ext cx="456010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 advClick="0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5803" y="896541"/>
            <a:ext cx="4118372" cy="357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39745" y="1312069"/>
            <a:ext cx="1615699" cy="281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400">
                <a:solidFill>
                  <a:srgbClr val="36505D"/>
                </a:solidFill>
                <a:latin typeface="微软雅黑"/>
                <a:ea typeface="微软雅黑"/>
                <a:sym typeface="微软雅黑"/>
              </a:rPr>
              <a:t>你是最棒的！ </a:t>
            </a:r>
          </a:p>
          <a:p>
            <a:pPr>
              <a:lnSpc>
                <a:spcPct val="150000"/>
              </a:lnSpc>
            </a:pPr>
            <a:r>
              <a:rPr lang="zh-CN" altLang="en-US" sz="3400">
                <a:solidFill>
                  <a:srgbClr val="36505D"/>
                </a:solidFill>
                <a:latin typeface="微软雅黑"/>
                <a:ea typeface="微软雅黑"/>
                <a:sym typeface="微软雅黑"/>
              </a:rPr>
              <a:t>加油！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393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12645" y="788193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612107" y="942975"/>
            <a:ext cx="456010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102893" y="1633538"/>
            <a:ext cx="1415654" cy="1477566"/>
            <a:chOff x="317986" y="1665630"/>
            <a:chExt cx="1887537" cy="1970088"/>
          </a:xfrm>
        </p:grpSpPr>
        <p:pic>
          <p:nvPicPr>
            <p:cNvPr id="25604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青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292204" y="1097757"/>
            <a:ext cx="1186863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qīng</a:t>
            </a:r>
            <a:endParaRPr lang="zh-CN" altLang="en-US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04310" y="1462088"/>
            <a:ext cx="1303883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qīng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cǎo</a:t>
            </a: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青 草</a:t>
            </a:r>
          </a:p>
        </p:txBody>
      </p:sp>
      <p:sp>
        <p:nvSpPr>
          <p:cNvPr id="15" name="矩形 14"/>
          <p:cNvSpPr/>
          <p:nvPr/>
        </p:nvSpPr>
        <p:spPr>
          <a:xfrm>
            <a:off x="5897166" y="2331244"/>
            <a:ext cx="1297471" cy="85408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qīng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wā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0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青 蛙</a:t>
            </a:r>
          </a:p>
        </p:txBody>
      </p:sp>
      <p:sp>
        <p:nvSpPr>
          <p:cNvPr id="16" name="矩形 10"/>
          <p:cNvSpPr>
            <a:spLocks noChangeArrowheads="1"/>
          </p:cNvSpPr>
          <p:nvPr/>
        </p:nvSpPr>
        <p:spPr bwMode="auto">
          <a:xfrm>
            <a:off x="2275285" y="3731419"/>
            <a:ext cx="810815" cy="40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20" name="矩形 10"/>
          <p:cNvSpPr>
            <a:spLocks noChangeArrowheads="1"/>
          </p:cNvSpPr>
          <p:nvPr/>
        </p:nvSpPr>
        <p:spPr bwMode="auto">
          <a:xfrm>
            <a:off x="2976562" y="3731419"/>
            <a:ext cx="4995863" cy="42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一只</a:t>
            </a: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青蛙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躲在这片</a:t>
            </a: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青草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里面。</a:t>
            </a:r>
          </a:p>
        </p:txBody>
      </p:sp>
      <p:sp>
        <p:nvSpPr>
          <p:cNvPr id="23" name="矩形 10"/>
          <p:cNvSpPr>
            <a:spLocks noChangeArrowheads="1"/>
          </p:cNvSpPr>
          <p:nvPr/>
        </p:nvSpPr>
        <p:spPr bwMode="auto">
          <a:xfrm>
            <a:off x="2270523" y="3330179"/>
            <a:ext cx="810815" cy="40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5143" name="Picture 23" descr="C:\Documents and Settings\Administrator\桌面\人一语大课堂（下）\人一语大课堂正文\青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6100" y="3425428"/>
            <a:ext cx="215504" cy="27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3" name="图片 4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5038" y="1275160"/>
            <a:ext cx="1279922" cy="197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23" descr="C:\Documents and Settings\Administrator\桌面\人一语大课堂（下）\人一语大课堂正文\青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9950" y="3434953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23" descr="C:\Documents and Settings\Administrator\桌面\人一语大课堂（下）\人一语大课堂正文\青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2147" y="3434953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23" descr="C:\Documents and Settings\Administrator\桌面\人一语大课堂（下）\人一语大课堂正文\青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9575" y="3434953"/>
            <a:ext cx="378619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3" descr="C:\Documents and Settings\Administrator\桌面\人一语大课堂（下）\人一语大课堂正文\青a.t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772" y="3434953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23" descr="C:\Documents and Settings\Administrator\桌面\人一语大课堂（下）\人一语大课堂正文\青a.t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3969" y="3434953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3" descr="C:\Documents and Settings\Administrator\桌面\人一语大课堂（下）\人一语大课堂正文\青a.tif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587" y="3434953"/>
            <a:ext cx="377429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23" descr="C:\Documents and Settings\Administrator\桌面\人一语大课堂（下）\人一语大课堂正文\青a.ti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363" y="3434954"/>
            <a:ext cx="278606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5407819" y="267494"/>
            <a:ext cx="3088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8CDFA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 bldLvl="0" animBg="1"/>
      <p:bldP spid="20" grpId="0" bldLvl="0" animBg="1"/>
      <p:bldP spid="2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32635" y="86820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532335" y="1022748"/>
            <a:ext cx="456009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452937" y="1606154"/>
            <a:ext cx="1415654" cy="1477565"/>
            <a:chOff x="317986" y="1665630"/>
            <a:chExt cx="1887537" cy="1970088"/>
          </a:xfrm>
        </p:grpSpPr>
        <p:pic>
          <p:nvPicPr>
            <p:cNvPr id="2662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清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643438" y="1054894"/>
            <a:ext cx="1186863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qīng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2903" y="1347787"/>
            <a:ext cx="1302280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qīng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chè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清 澈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84106" y="2210991"/>
            <a:ext cx="1319913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qīng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chǔ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清 楚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603773" y="3649266"/>
            <a:ext cx="810815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302669" y="3657600"/>
            <a:ext cx="5400675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用放大镜看小虫子，能把它们看得很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清楚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99010" y="3194448"/>
            <a:ext cx="810815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6158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683"/>
          <a:stretch>
            <a:fillRect/>
          </a:stretch>
        </p:blipFill>
        <p:spPr bwMode="auto">
          <a:xfrm>
            <a:off x="2406254" y="3300413"/>
            <a:ext cx="170259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50219" y="1348264"/>
            <a:ext cx="2367915" cy="1821180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12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7" b="-3683"/>
          <a:stretch>
            <a:fillRect/>
          </a:stretch>
        </p:blipFill>
        <p:spPr bwMode="auto">
          <a:xfrm>
            <a:off x="2630091" y="3299222"/>
            <a:ext cx="215503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7" b="-3683"/>
          <a:stretch>
            <a:fillRect/>
          </a:stretch>
        </p:blipFill>
        <p:spPr bwMode="auto">
          <a:xfrm>
            <a:off x="2953941" y="3299222"/>
            <a:ext cx="215503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7" b="-3683"/>
          <a:stretch>
            <a:fillRect/>
          </a:stretch>
        </p:blipFill>
        <p:spPr bwMode="auto">
          <a:xfrm>
            <a:off x="3277791" y="3299222"/>
            <a:ext cx="270272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7" b="-3683"/>
          <a:stretch>
            <a:fillRect/>
          </a:stretch>
        </p:blipFill>
        <p:spPr bwMode="auto">
          <a:xfrm>
            <a:off x="3601641" y="3299222"/>
            <a:ext cx="270272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547" b="-3683"/>
          <a:stretch>
            <a:fillRect/>
          </a:stretch>
        </p:blipFill>
        <p:spPr bwMode="auto">
          <a:xfrm>
            <a:off x="3926682" y="3245644"/>
            <a:ext cx="269081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7" b="-3683"/>
          <a:stretch>
            <a:fillRect/>
          </a:stretch>
        </p:blipFill>
        <p:spPr bwMode="auto">
          <a:xfrm>
            <a:off x="4250531" y="3299222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7" b="-3683"/>
          <a:stretch>
            <a:fillRect/>
          </a:stretch>
        </p:blipFill>
        <p:spPr bwMode="auto">
          <a:xfrm>
            <a:off x="4574381" y="3299222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7" b="-3683"/>
          <a:stretch>
            <a:fillRect/>
          </a:stretch>
        </p:blipFill>
        <p:spPr bwMode="auto">
          <a:xfrm>
            <a:off x="4898231" y="3299222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7" b="-3683"/>
          <a:stretch>
            <a:fillRect/>
          </a:stretch>
        </p:blipFill>
        <p:spPr bwMode="auto">
          <a:xfrm>
            <a:off x="5168504" y="3299222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4" descr="C:\Documents and Settings\Administrator\桌面\人一语大课堂（下）\人一语大课堂正文\清a.tif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7"/>
          <a:stretch>
            <a:fillRect/>
          </a:stretch>
        </p:blipFill>
        <p:spPr bwMode="auto">
          <a:xfrm>
            <a:off x="5545931" y="3299222"/>
            <a:ext cx="258366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8CDFA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 bldLvl="0" animBg="1"/>
      <p:bldP spid="10" grpId="0" bldLvl="0" animBg="1"/>
      <p:bldP spid="1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79295" y="81486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478757" y="969169"/>
            <a:ext cx="456010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185048" y="1445419"/>
            <a:ext cx="1415653" cy="1477566"/>
            <a:chOff x="317986" y="1665630"/>
            <a:chExt cx="1887537" cy="1970088"/>
          </a:xfrm>
        </p:grpSpPr>
        <p:pic>
          <p:nvPicPr>
            <p:cNvPr id="2765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气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591050" y="894160"/>
            <a:ext cx="580928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qì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63854" y="1206103"/>
            <a:ext cx="1095493" cy="90024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qì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qiú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</a:t>
            </a:r>
            <a:endParaRPr lang="en-US" altLang="zh-CN" sz="27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气 球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16241" y="2152650"/>
            <a:ext cx="1000915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tiān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qì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天 气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550194" y="3596879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45431" y="3142060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7182" name="Picture 14" descr="C:\Documents and Settings\Administrator\桌面\人一语大课堂（下）\人一语大课堂正文\气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2"/>
          <a:stretch>
            <a:fillRect/>
          </a:stretch>
        </p:blipFill>
        <p:spPr bwMode="auto">
          <a:xfrm>
            <a:off x="2352675" y="3205163"/>
            <a:ext cx="22383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249091" y="3605212"/>
            <a:ext cx="5674519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小丑的手上正抓着一把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气球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pic>
        <p:nvPicPr>
          <p:cNvPr id="27661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0744" y="1301354"/>
            <a:ext cx="1362075" cy="172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Documents and Settings\Administrator\桌面\人一语大课堂（下）\人一语大课堂正文\气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019" b="-372"/>
          <a:stretch>
            <a:fillRect/>
          </a:stretch>
        </p:blipFill>
        <p:spPr bwMode="auto">
          <a:xfrm>
            <a:off x="2630091" y="3192066"/>
            <a:ext cx="270272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气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019" b="-372"/>
          <a:stretch>
            <a:fillRect/>
          </a:stretch>
        </p:blipFill>
        <p:spPr bwMode="auto">
          <a:xfrm>
            <a:off x="3008710" y="3192066"/>
            <a:ext cx="270272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C:\Documents and Settings\Administrator\桌面\人一语大课堂（下）\人一语大课堂正文\气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019"/>
          <a:stretch>
            <a:fillRect/>
          </a:stretch>
        </p:blipFill>
        <p:spPr bwMode="auto">
          <a:xfrm>
            <a:off x="3332560" y="3192067"/>
            <a:ext cx="328613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8CDFA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 bldLvl="0" animBg="1"/>
      <p:bldP spid="11" grpId="0" bldLvl="0" animBg="1"/>
      <p:bldP spid="1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52625" y="788193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452563" y="942975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157662" y="1418035"/>
            <a:ext cx="1415654" cy="1477565"/>
            <a:chOff x="317986" y="1665630"/>
            <a:chExt cx="1887537" cy="1970088"/>
          </a:xfrm>
        </p:grpSpPr>
        <p:pic>
          <p:nvPicPr>
            <p:cNvPr id="28676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晴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330304" y="873919"/>
            <a:ext cx="1186863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qíng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61473" y="1335881"/>
            <a:ext cx="1627690" cy="90024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qíng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lǎng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 </a:t>
            </a:r>
            <a:endParaRPr lang="en-US" altLang="zh-CN" sz="27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晴 朗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57900" y="2175272"/>
            <a:ext cx="1364797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qíng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tiān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晴 天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522810" y="3569494"/>
            <a:ext cx="810815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en-US" sz="2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endParaRPr lang="zh-CN" altLang="en-US" sz="2000" b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221706" y="3577828"/>
            <a:ext cx="5524500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今天是个大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晴天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，太阳公公高高地挂在天空。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18048" y="3114675"/>
            <a:ext cx="810815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8206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58"/>
          <a:stretch>
            <a:fillRect/>
          </a:stretch>
        </p:blipFill>
        <p:spPr bwMode="auto">
          <a:xfrm>
            <a:off x="2278856" y="3161110"/>
            <a:ext cx="109538" cy="327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5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638" y="1335881"/>
            <a:ext cx="16573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333"/>
          <a:stretch>
            <a:fillRect/>
          </a:stretch>
        </p:blipFill>
        <p:spPr bwMode="auto">
          <a:xfrm>
            <a:off x="2550319" y="3164681"/>
            <a:ext cx="215504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4169" y="3164682"/>
            <a:ext cx="269081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1598" y="3164682"/>
            <a:ext cx="216694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0216" y="3164682"/>
            <a:ext cx="270272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4066" y="3164682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494" y="3164682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113" y="3164682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3963" y="3164682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333"/>
          <a:stretch>
            <a:fillRect/>
          </a:stretch>
        </p:blipFill>
        <p:spPr bwMode="auto">
          <a:xfrm>
            <a:off x="5357813" y="3164681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333"/>
          <a:stretch>
            <a:fillRect/>
          </a:stretch>
        </p:blipFill>
        <p:spPr bwMode="auto">
          <a:xfrm>
            <a:off x="5736431" y="3164681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4" descr="C:\Documents and Settings\Administrator\桌面\人一语大课堂（下）\人一语大课堂正文\晴a.tif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0281" y="3164681"/>
            <a:ext cx="3238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8CDFA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 bldLvl="0" animBg="1"/>
      <p:bldP spid="10" grpId="0" bldLvl="0" animBg="1"/>
      <p:bldP spid="1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12645" y="97488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612107" y="1129903"/>
            <a:ext cx="456010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318398" y="1604963"/>
            <a:ext cx="1415653" cy="1477566"/>
            <a:chOff x="317986" y="1665630"/>
            <a:chExt cx="1887537" cy="1970088"/>
          </a:xfrm>
        </p:grpSpPr>
        <p:pic>
          <p:nvPicPr>
            <p:cNvPr id="2970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情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491037" y="1044179"/>
            <a:ext cx="1186863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qíng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67450" y="1515666"/>
            <a:ext cx="1337546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yǒu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qíng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友 情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147197" y="2332435"/>
            <a:ext cx="1465659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 b="1">
                <a:latin typeface="微软雅黑"/>
                <a:ea typeface="微软雅黑"/>
                <a:sym typeface="微软雅黑"/>
              </a:rPr>
              <a:t> gǎn qíng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  </a:t>
            </a:r>
            <a:endParaRPr lang="en-US" altLang="zh-CN" sz="2100" b="1">
              <a:latin typeface="微软雅黑"/>
              <a:ea typeface="微软雅黑"/>
              <a:sym typeface="微软雅黑"/>
            </a:endParaRPr>
          </a:p>
          <a:p>
            <a:r>
              <a:rPr lang="zh-CN" altLang="en-US" sz="2700" b="1">
                <a:latin typeface="微软雅黑"/>
                <a:ea typeface="微软雅黑"/>
                <a:sym typeface="微软雅黑"/>
              </a:rPr>
              <a:t> 感 情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683544" y="3756422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382441" y="3764756"/>
            <a:ext cx="5400675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月月和她哥哥的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感情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很好。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678781" y="3301604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9230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086"/>
          <a:stretch>
            <a:fillRect/>
          </a:stretch>
        </p:blipFill>
        <p:spPr bwMode="auto">
          <a:xfrm>
            <a:off x="2405063" y="3380185"/>
            <a:ext cx="8810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9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1585912"/>
            <a:ext cx="1909763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588"/>
          <a:stretch>
            <a:fillRect/>
          </a:stretch>
        </p:blipFill>
        <p:spPr bwMode="auto">
          <a:xfrm>
            <a:off x="2547937" y="3405188"/>
            <a:ext cx="215504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588"/>
          <a:stretch>
            <a:fillRect/>
          </a:stretch>
        </p:blipFill>
        <p:spPr bwMode="auto">
          <a:xfrm>
            <a:off x="2818210" y="3405188"/>
            <a:ext cx="215503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168" b="-5086"/>
          <a:stretch>
            <a:fillRect/>
          </a:stretch>
        </p:blipFill>
        <p:spPr bwMode="auto">
          <a:xfrm>
            <a:off x="3088482" y="3351610"/>
            <a:ext cx="269081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168" b="-5086"/>
          <a:stretch>
            <a:fillRect/>
          </a:stretch>
        </p:blipFill>
        <p:spPr bwMode="auto">
          <a:xfrm>
            <a:off x="3465910" y="3351610"/>
            <a:ext cx="37742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168" b="-5086"/>
          <a:stretch>
            <a:fillRect/>
          </a:stretch>
        </p:blipFill>
        <p:spPr bwMode="auto">
          <a:xfrm>
            <a:off x="3898106" y="3351610"/>
            <a:ext cx="37742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168" b="-5086"/>
          <a:stretch>
            <a:fillRect/>
          </a:stretch>
        </p:blipFill>
        <p:spPr bwMode="auto">
          <a:xfrm>
            <a:off x="4330303" y="3351610"/>
            <a:ext cx="43219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168" b="-5086"/>
          <a:stretch>
            <a:fillRect/>
          </a:stretch>
        </p:blipFill>
        <p:spPr bwMode="auto">
          <a:xfrm>
            <a:off x="4816078" y="3351610"/>
            <a:ext cx="43219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168" b="-5086"/>
          <a:stretch>
            <a:fillRect/>
          </a:stretch>
        </p:blipFill>
        <p:spPr bwMode="auto">
          <a:xfrm>
            <a:off x="5248276" y="3351610"/>
            <a:ext cx="43219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168" b="-5086"/>
          <a:stretch>
            <a:fillRect/>
          </a:stretch>
        </p:blipFill>
        <p:spPr bwMode="auto">
          <a:xfrm>
            <a:off x="5734050" y="3351610"/>
            <a:ext cx="37861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4" descr="C:\Documents and Settings\Administrator\桌面\人一语大课堂（下）\人一语大课堂正文\情a.tif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9825" y="3405188"/>
            <a:ext cx="357188" cy="25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8CDFA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 bldLvl="0" animBg="1"/>
      <p:bldP spid="10" grpId="0" bldLvl="0" animBg="1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39315" y="89487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639491" y="1050131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344591" y="1525192"/>
            <a:ext cx="1415653" cy="1477565"/>
            <a:chOff x="317986" y="1665630"/>
            <a:chExt cx="1887537" cy="1970088"/>
          </a:xfrm>
        </p:grpSpPr>
        <p:pic>
          <p:nvPicPr>
            <p:cNvPr id="30724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请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463654" y="964407"/>
            <a:ext cx="1186863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qǐng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84119" y="1381125"/>
            <a:ext cx="1364797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qǐng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jiào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请 教</a:t>
            </a:r>
          </a:p>
        </p:txBody>
      </p:sp>
      <p:sp>
        <p:nvSpPr>
          <p:cNvPr id="8" name="矩形 7"/>
          <p:cNvSpPr/>
          <p:nvPr/>
        </p:nvSpPr>
        <p:spPr>
          <a:xfrm>
            <a:off x="6354366" y="2231231"/>
            <a:ext cx="1282303" cy="80010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qǐng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qiú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         </a:t>
            </a:r>
          </a:p>
          <a:p>
            <a:pPr>
              <a:buFontTx/>
              <a:buNone/>
              <a:defRPr/>
            </a:pP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请 求</a:t>
            </a:r>
            <a:endParaRPr lang="zh-CN" altLang="en-US" sz="33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709738" y="3676650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408635" y="3684985"/>
            <a:ext cx="5400675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我们在学习中遇到难题要虚心向同学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请教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704975" y="3221831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10254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8160" y="3283744"/>
            <a:ext cx="155972" cy="258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3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057" y="1524000"/>
            <a:ext cx="1975247" cy="1540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3"/>
          <a:stretch>
            <a:fillRect/>
          </a:stretch>
        </p:blipFill>
        <p:spPr bwMode="auto">
          <a:xfrm>
            <a:off x="2682479" y="3271838"/>
            <a:ext cx="215503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3"/>
          <a:stretch>
            <a:fillRect/>
          </a:stretch>
        </p:blipFill>
        <p:spPr bwMode="auto">
          <a:xfrm>
            <a:off x="3059906" y="3271838"/>
            <a:ext cx="325041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3"/>
          <a:stretch>
            <a:fillRect/>
          </a:stretch>
        </p:blipFill>
        <p:spPr bwMode="auto">
          <a:xfrm>
            <a:off x="3438525" y="3271838"/>
            <a:ext cx="378619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3"/>
          <a:stretch>
            <a:fillRect/>
          </a:stretch>
        </p:blipFill>
        <p:spPr bwMode="auto">
          <a:xfrm>
            <a:off x="3817144" y="3271838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3"/>
          <a:stretch>
            <a:fillRect/>
          </a:stretch>
        </p:blipFill>
        <p:spPr bwMode="auto">
          <a:xfrm>
            <a:off x="4194573" y="3271838"/>
            <a:ext cx="37742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3"/>
          <a:stretch>
            <a:fillRect/>
          </a:stretch>
        </p:blipFill>
        <p:spPr bwMode="auto">
          <a:xfrm>
            <a:off x="4572000" y="3271838"/>
            <a:ext cx="378619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3"/>
          <a:stretch>
            <a:fillRect/>
          </a:stretch>
        </p:blipFill>
        <p:spPr bwMode="auto">
          <a:xfrm>
            <a:off x="5004198" y="3271838"/>
            <a:ext cx="32504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3"/>
          <a:stretch>
            <a:fillRect/>
          </a:stretch>
        </p:blipFill>
        <p:spPr bwMode="auto">
          <a:xfrm>
            <a:off x="5382816" y="3271838"/>
            <a:ext cx="323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4" descr="C:\Documents and Settings\Administrator\桌面\人一语大课堂（下）\人一语大课堂正文\请a.tif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3"/>
          <a:stretch>
            <a:fillRect/>
          </a:stretch>
        </p:blipFill>
        <p:spPr bwMode="auto">
          <a:xfrm>
            <a:off x="5760244" y="3271838"/>
            <a:ext cx="308372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8CDFA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 bldLvl="0" animBg="1"/>
      <p:bldP spid="10" grpId="0" bldLvl="0" animBg="1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79295" y="814864"/>
            <a:ext cx="1165860" cy="486728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478757" y="969169"/>
            <a:ext cx="456010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185048" y="1445419"/>
            <a:ext cx="1415653" cy="1477566"/>
            <a:chOff x="317986" y="1665630"/>
            <a:chExt cx="1887537" cy="1970088"/>
          </a:xfrm>
        </p:grpSpPr>
        <p:pic>
          <p:nvPicPr>
            <p:cNvPr id="3174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4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生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204098" y="898923"/>
            <a:ext cx="1539524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shēng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79319" y="1270397"/>
            <a:ext cx="1619674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 huā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shēng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花  生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550194" y="3596879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249091" y="3605212"/>
            <a:ext cx="5400675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这颗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花生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我要留给哥哥吃。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45431" y="3142060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11278" name="Picture 14" descr="C:\Documents and Settings\Administrator\桌面\人一语大课堂（下）\人一语大课堂正文\生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50" y="3231357"/>
            <a:ext cx="233363" cy="23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6020991" y="2172891"/>
            <a:ext cx="1605248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 xué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shēng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学  生</a:t>
            </a:r>
          </a:p>
        </p:txBody>
      </p:sp>
      <p:pic>
        <p:nvPicPr>
          <p:cNvPr id="31757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663" y="1362075"/>
            <a:ext cx="1850231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Documents and Settings\Administrator\桌面\人一语大课堂（下）\人一语大课堂正文\生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2016" y="3245644"/>
            <a:ext cx="270272" cy="21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生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085"/>
          <a:stretch>
            <a:fillRect/>
          </a:stretch>
        </p:blipFill>
        <p:spPr bwMode="auto">
          <a:xfrm>
            <a:off x="3224213" y="3245644"/>
            <a:ext cx="378619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C:\Documents and Settings\Administrator\桌面\人一语大课堂（下）\人一语大课堂正文\生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530" b="-13258"/>
          <a:stretch>
            <a:fillRect/>
          </a:stretch>
        </p:blipFill>
        <p:spPr bwMode="auto">
          <a:xfrm>
            <a:off x="3709988" y="3192066"/>
            <a:ext cx="37861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Administrator\桌面\人一语大课堂（下）\人一语大课堂正文\生a.t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530"/>
          <a:stretch>
            <a:fillRect/>
          </a:stretch>
        </p:blipFill>
        <p:spPr bwMode="auto">
          <a:xfrm>
            <a:off x="4196954" y="3192066"/>
            <a:ext cx="335756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66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 bldLvl="0" animBg="1"/>
      <p:bldP spid="10" grpId="0" bldLvl="0" animBg="1"/>
      <p:bldP spid="11" grpId="0" bldLvl="0" animBg="1"/>
      <p:bldP spid="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12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65ADA9"/>
      </a:accent1>
      <a:accent2>
        <a:srgbClr val="8BB7D3"/>
      </a:accent2>
      <a:accent3>
        <a:srgbClr val="65ADA9"/>
      </a:accent3>
      <a:accent4>
        <a:srgbClr val="8BB7D3"/>
      </a:accent4>
      <a:accent5>
        <a:srgbClr val="65ADA9"/>
      </a:accent5>
      <a:accent6>
        <a:srgbClr val="8BB7D3"/>
      </a:accent6>
      <a:hlink>
        <a:srgbClr val="AD1F1F"/>
      </a:hlink>
      <a:folHlink>
        <a:srgbClr val="FFC42F"/>
      </a:folHlink>
    </a:clrScheme>
    <a:fontScheme name="3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810</Words>
  <Application>Microsoft Office PowerPoint</Application>
  <PresentationFormat>全屏显示(16:9)</PresentationFormat>
  <Paragraphs>176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334</cp:revision>
  <dcterms:created xsi:type="dcterms:W3CDTF">2017-03-27T05:41:00Z</dcterms:created>
  <dcterms:modified xsi:type="dcterms:W3CDTF">2021-04-08T10:58:19Z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