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</p:sldMasterIdLst>
  <p:notesMasterIdLst>
    <p:notesMasterId r:id="rId32"/>
  </p:notesMasterIdLst>
  <p:sldIdLst>
    <p:sldId id="311" r:id="rId3"/>
    <p:sldId id="417" r:id="rId4"/>
    <p:sldId id="440" r:id="rId5"/>
    <p:sldId id="448" r:id="rId6"/>
    <p:sldId id="449" r:id="rId7"/>
    <p:sldId id="450" r:id="rId8"/>
    <p:sldId id="451" r:id="rId9"/>
    <p:sldId id="452" r:id="rId10"/>
    <p:sldId id="453" r:id="rId11"/>
    <p:sldId id="454" r:id="rId12"/>
    <p:sldId id="455" r:id="rId13"/>
    <p:sldId id="456" r:id="rId14"/>
    <p:sldId id="457" r:id="rId15"/>
    <p:sldId id="458" r:id="rId16"/>
    <p:sldId id="459" r:id="rId17"/>
    <p:sldId id="460" r:id="rId18"/>
    <p:sldId id="461" r:id="rId19"/>
    <p:sldId id="462" r:id="rId20"/>
    <p:sldId id="463" r:id="rId21"/>
    <p:sldId id="464" r:id="rId22"/>
    <p:sldId id="465" r:id="rId23"/>
    <p:sldId id="441" r:id="rId24"/>
    <p:sldId id="442" r:id="rId25"/>
    <p:sldId id="443" r:id="rId26"/>
    <p:sldId id="444" r:id="rId27"/>
    <p:sldId id="445" r:id="rId28"/>
    <p:sldId id="446" r:id="rId29"/>
    <p:sldId id="421" r:id="rId30"/>
    <p:sldId id="466" r:id="rId31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6505D"/>
    <a:srgbClr val="2F5EB0"/>
    <a:srgbClr val="2952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6" autoAdjust="0"/>
    <p:restoredTop sz="96314" autoAdjust="0"/>
  </p:normalViewPr>
  <p:slideViewPr>
    <p:cSldViewPr>
      <p:cViewPr varScale="1">
        <p:scale>
          <a:sx n="140" d="100"/>
          <a:sy n="140" d="100"/>
        </p:scale>
        <p:origin x="846" y="120"/>
      </p:cViewPr>
      <p:guideLst>
        <p:guide orient="horz" pos="167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44" d="100"/>
        <a:sy n="44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+mn-lt"/>
                <a:ea typeface="+mn-ea"/>
              </a:defRPr>
            </a:lvl1pPr>
          </a:lstStyle>
          <a:p>
            <a:fld id="{AFC3FD46-6A8B-42CE-AB66-7B6FA619B835}" type="datetimeFigureOut">
              <a:rPr lang="zh-CN" altLang="en-US"/>
              <a:pPr/>
              <a:t>2021/4/8</a:t>
            </a:fld>
            <a:endParaRPr lang="zh-CN" altLang="en-US"/>
          </a:p>
        </p:txBody>
      </p:sp>
      <p:sp>
        <p:nvSpPr>
          <p:cNvPr id="21508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9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774F395-36BC-49EB-BBA6-C7E82D6339C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919856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355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355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7E4DB64-5288-4327-994E-C0CB3200CAD6}" type="slidenum">
              <a:rPr lang="zh-CN" altLang="en-US"/>
              <a:pPr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4810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74F395-36BC-49EB-BBA6-C7E82D6339C9}" type="slidenum">
              <a:rPr lang="zh-CN" altLang="en-US" smtClean="0"/>
              <a:pPr/>
              <a:t>17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973140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5222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5222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08CBE92-6DC5-411C-B226-EC4EE6C9E294}" type="slidenum">
              <a:rPr lang="zh-CN" altLang="en-US"/>
              <a:pPr/>
              <a:t>28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62982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64761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9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63407">
            <a:off x="-272654" y="-252413"/>
            <a:ext cx="2326482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0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63407" flipH="1">
            <a:off x="7243762" y="3383756"/>
            <a:ext cx="2253854" cy="2358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21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9304" y="3732879"/>
            <a:ext cx="2899610" cy="1413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76747B-C934-4A29-B9D2-0B4A2BD73C3B}" type="datetimeFigureOut">
              <a:rPr lang="zh-CN" altLang="en-US"/>
              <a:pPr/>
              <a:t>2021/4/8</a:t>
            </a:fld>
            <a:endParaRPr lang="zh-CN" altLang="en-US"/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BB338D-FC99-42E1-838D-8715A730C19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14276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602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043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893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027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802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235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146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253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722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968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686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/>
          <a:p>
            <a:pPr lvl="0"/>
            <a:r>
              <a:rPr lang="zh-CN" altLang="en-US" noProof="1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2"/>
            <a:ext cx="2133600" cy="27265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fontAlgn="auto">
              <a:defRPr noProof="1">
                <a:latin typeface="+mn-lt"/>
                <a:ea typeface="+mn-ea"/>
              </a:defRPr>
            </a:lvl1pPr>
          </a:lstStyle>
          <a:p>
            <a:fld id="{0276747B-C934-4A29-B9D2-0B4A2BD73C3B}" type="datetimeFigureOut">
              <a:rPr lang="zh-CN" altLang="en-US"/>
              <a:pPr/>
              <a:t>2021/4/8</a:t>
            </a:fld>
            <a:endParaRPr lang="zh-CN" altLang="en-US">
              <a:latin typeface="+mn-lt"/>
              <a:ea typeface="+mn-ea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2"/>
            <a:ext cx="2895600" cy="27265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fontAlgn="auto">
              <a:defRPr noProof="1"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2"/>
            <a:ext cx="2133600" cy="272654"/>
          </a:xfrm>
          <a:prstGeom prst="rect">
            <a:avLst/>
          </a:prstGeom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FC3A3EF9-D18E-4A04-87C6-4F5E15A84B4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ransition spd="slow" advClick="0" advTm="0">
    <p:fade/>
  </p:transition>
  <p:txStyles>
    <p:titleStyle>
      <a:lvl1pPr algn="ctr" defTabSz="9144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44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defTabSz="9144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defTabSz="9144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defTabSz="9144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342900" algn="ctr" defTabSz="9144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685800" algn="ctr" defTabSz="9144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028700" algn="ctr" defTabSz="9144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371600" algn="ctr" defTabSz="9144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defTabSz="914400" rtl="0" fontAlgn="base">
        <a:spcBef>
          <a:spcPts val="94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fontAlgn="base">
        <a:spcBef>
          <a:spcPts val="94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914400" rtl="0" fontAlgn="base">
        <a:spcBef>
          <a:spcPts val="94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914400" rtl="0" fontAlgn="base">
        <a:spcBef>
          <a:spcPts val="94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914400" rtl="0" fontAlgn="base">
        <a:spcBef>
          <a:spcPts val="94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400300" indent="-228600" algn="l" defTabSz="914400" rtl="0" fontAlgn="base">
        <a:spcBef>
          <a:spcPts val="94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743200" indent="-228600" algn="l" defTabSz="914400" rtl="0" fontAlgn="base">
        <a:spcBef>
          <a:spcPts val="94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086100" indent="-228600" algn="l" defTabSz="914400" rtl="0" fontAlgn="base">
        <a:spcBef>
          <a:spcPts val="94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429000" indent="-228600" algn="l" defTabSz="914400" rtl="0" fontAlgn="base">
        <a:spcBef>
          <a:spcPts val="94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2021/4/8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93222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tiff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3155156" y="2031690"/>
            <a:ext cx="2581275" cy="515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4416" tIns="27208" rIns="54416" bIns="27208">
            <a:spAutoFit/>
          </a:bodyPr>
          <a:lstStyle/>
          <a:p>
            <a:pPr algn="r"/>
            <a:r>
              <a:rPr lang="zh-CN" altLang="en-US" sz="3000" b="1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识字</a:t>
            </a:r>
            <a:r>
              <a:rPr lang="en-US" altLang="zh-CN" sz="3000" b="1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2 </a:t>
            </a:r>
            <a:r>
              <a:rPr lang="zh-CN" altLang="en-US" sz="3000" b="1" dirty="0">
                <a:solidFill>
                  <a:srgbClr val="404040"/>
                </a:solidFill>
                <a:latin typeface="微软雅黑"/>
                <a:ea typeface="微软雅黑"/>
                <a:sym typeface="微软雅黑"/>
              </a:rPr>
              <a:t>姓氏歌</a:t>
            </a:r>
          </a:p>
        </p:txBody>
      </p:sp>
      <p:sp>
        <p:nvSpPr>
          <p:cNvPr id="22530" name="文本框 6"/>
          <p:cNvSpPr txBox="1">
            <a:spLocks noChangeArrowheads="1"/>
          </p:cNvSpPr>
          <p:nvPr/>
        </p:nvSpPr>
        <p:spPr bwMode="auto">
          <a:xfrm>
            <a:off x="3413523" y="850107"/>
            <a:ext cx="2232422" cy="702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4100" dirty="0">
                <a:latin typeface="微软雅黑"/>
                <a:ea typeface="微软雅黑"/>
                <a:sym typeface="微软雅黑"/>
              </a:rPr>
              <a:t>第一单元</a:t>
            </a: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3413522" y="2596753"/>
            <a:ext cx="2322909" cy="4763"/>
          </a:xfrm>
          <a:prstGeom prst="line">
            <a:avLst/>
          </a:prstGeom>
          <a:noFill/>
          <a:ln w="9525">
            <a:solidFill>
              <a:srgbClr val="626262"/>
            </a:solidFill>
            <a:prstDash val="sysDash"/>
            <a:headEnd type="oval" w="med" len="med"/>
            <a:tailEnd type="oval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" name="矩形 4"/>
          <p:cNvSpPr/>
          <p:nvPr/>
        </p:nvSpPr>
        <p:spPr>
          <a:xfrm>
            <a:off x="4044221" y="4083918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/>
                <a:ea typeface="微软雅黑"/>
                <a:sym typeface="微软雅黑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12595" y="681514"/>
            <a:ext cx="11658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我会写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212057" y="835818"/>
            <a:ext cx="456010" cy="177404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3821906" y="1312069"/>
            <a:ext cx="1415654" cy="1477566"/>
            <a:chOff x="317986" y="1665630"/>
            <a:chExt cx="1887537" cy="1970088"/>
          </a:xfrm>
        </p:grpSpPr>
        <p:pic>
          <p:nvPicPr>
            <p:cNvPr id="32772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3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69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/>
            <a:p>
              <a:r>
                <a:rPr lang="zh-CN" altLang="en-US" sz="9000" b="1">
                  <a:latin typeface="微软雅黑"/>
                  <a:ea typeface="微软雅黑"/>
                  <a:sym typeface="微软雅黑"/>
                </a:rPr>
                <a:t>王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3940969" y="751285"/>
            <a:ext cx="1403013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6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wáng</a:t>
            </a:r>
            <a:endParaRPr lang="en-US" altLang="zh-CN" sz="36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57875" y="1168004"/>
            <a:ext cx="1488100" cy="807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guó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wáng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国  王</a:t>
            </a:r>
          </a:p>
        </p:txBody>
      </p:sp>
      <p:sp>
        <p:nvSpPr>
          <p:cNvPr id="8" name="矩形 7"/>
          <p:cNvSpPr/>
          <p:nvPr/>
        </p:nvSpPr>
        <p:spPr>
          <a:xfrm>
            <a:off x="5874544" y="2018110"/>
            <a:ext cx="1438275" cy="1131079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wáng hòu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 王 后</a:t>
            </a:r>
          </a:p>
        </p:txBody>
      </p:sp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1390650" y="3463529"/>
            <a:ext cx="810816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造句：</a:t>
            </a:r>
          </a:p>
        </p:txBody>
      </p:sp>
      <p:sp>
        <p:nvSpPr>
          <p:cNvPr id="10" name="矩形 10"/>
          <p:cNvSpPr>
            <a:spLocks noChangeArrowheads="1"/>
          </p:cNvSpPr>
          <p:nvPr/>
        </p:nvSpPr>
        <p:spPr bwMode="auto">
          <a:xfrm>
            <a:off x="2089547" y="3471862"/>
            <a:ext cx="5400675" cy="424155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>
                <a:latin typeface="微软雅黑"/>
                <a:ea typeface="微软雅黑"/>
                <a:sym typeface="微软雅黑"/>
              </a:rPr>
              <a:t>这个国家的</a:t>
            </a:r>
            <a:r>
              <a:rPr lang="zh-CN" altLang="en-US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国王</a:t>
            </a:r>
            <a:r>
              <a:rPr lang="zh-CN" altLang="en-US" sz="2100" b="1">
                <a:latin typeface="微软雅黑"/>
                <a:ea typeface="微软雅黑"/>
                <a:sym typeface="微软雅黑"/>
              </a:rPr>
              <a:t>有一位非常漂亮的公主。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385888" y="3062288"/>
            <a:ext cx="810816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笔顺：</a:t>
            </a:r>
          </a:p>
        </p:txBody>
      </p:sp>
      <p:pic>
        <p:nvPicPr>
          <p:cNvPr id="13326" name="Picture 14" descr="C:\Documents and Settings\Administrator\桌面\人一语大课堂（下）\人一语大课堂正文\王a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6704" y="3194448"/>
            <a:ext cx="221456" cy="188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1" name="图片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2397" y="1168004"/>
            <a:ext cx="1147763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 descr="C:\Documents and Settings\Administrator\桌面\人一语大课堂（下）\人一语大课堂正文\王a.t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684"/>
          <a:stretch>
            <a:fillRect/>
          </a:stretch>
        </p:blipFill>
        <p:spPr bwMode="auto">
          <a:xfrm>
            <a:off x="2580085" y="3167062"/>
            <a:ext cx="377428" cy="21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 descr="C:\Documents and Settings\Administrator\桌面\人一语大课堂（下）\人一语大课堂正文\王a.t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4684"/>
          <a:stretch>
            <a:fillRect/>
          </a:stretch>
        </p:blipFill>
        <p:spPr bwMode="auto">
          <a:xfrm>
            <a:off x="3065860" y="3167062"/>
            <a:ext cx="432197" cy="21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C:\Documents and Settings\Administrator\桌面\人一语大课堂（下）\人一语大课堂正文\王a.t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712"/>
          <a:stretch>
            <a:fillRect/>
          </a:stretch>
        </p:blipFill>
        <p:spPr bwMode="auto">
          <a:xfrm>
            <a:off x="3659981" y="3167063"/>
            <a:ext cx="28098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E84ADB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4DE5AE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9" grpId="0" bldLvl="0" animBg="1"/>
      <p:bldP spid="10" grpId="1" bldLvl="0" animBg="1"/>
      <p:bldP spid="11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845945" y="708184"/>
            <a:ext cx="11658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我会写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345407" y="863203"/>
            <a:ext cx="456010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4051698" y="1418035"/>
            <a:ext cx="1415653" cy="1477565"/>
            <a:chOff x="317986" y="1665630"/>
            <a:chExt cx="1887537" cy="1970088"/>
          </a:xfrm>
        </p:grpSpPr>
        <p:pic>
          <p:nvPicPr>
            <p:cNvPr id="33796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797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69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/>
            <a:p>
              <a:r>
                <a:rPr lang="zh-CN" altLang="en-US" sz="9000" b="1">
                  <a:latin typeface="微软雅黑"/>
                  <a:ea typeface="微软雅黑"/>
                  <a:sym typeface="微软雅黑"/>
                </a:rPr>
                <a:t>方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4224337" y="871538"/>
            <a:ext cx="1198085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6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fāng</a:t>
            </a:r>
            <a:endParaRPr lang="en-US" altLang="zh-CN" sz="36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01916" y="1337072"/>
            <a:ext cx="1584408" cy="807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fāng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xiàng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 方 向</a:t>
            </a:r>
          </a:p>
        </p:txBody>
      </p:sp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1793081" y="3569494"/>
            <a:ext cx="810816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造句：</a:t>
            </a:r>
          </a:p>
        </p:txBody>
      </p:sp>
      <p:sp>
        <p:nvSpPr>
          <p:cNvPr id="10" name="矩形 10"/>
          <p:cNvSpPr>
            <a:spLocks noChangeArrowheads="1"/>
          </p:cNvSpPr>
          <p:nvPr/>
        </p:nvSpPr>
        <p:spPr bwMode="auto">
          <a:xfrm>
            <a:off x="2491979" y="3577828"/>
            <a:ext cx="3686175" cy="424155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>
                <a:latin typeface="微软雅黑"/>
                <a:ea typeface="微软雅黑"/>
                <a:sym typeface="微软雅黑"/>
              </a:rPr>
              <a:t>小军不知道该往哪个</a:t>
            </a:r>
            <a:r>
              <a:rPr lang="zh-CN" altLang="en-US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方向</a:t>
            </a:r>
            <a:r>
              <a:rPr lang="zh-CN" altLang="en-US" sz="2100" b="1">
                <a:latin typeface="微软雅黑"/>
                <a:ea typeface="微软雅黑"/>
                <a:sym typeface="微软雅黑"/>
              </a:rPr>
              <a:t>走。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788319" y="3114675"/>
            <a:ext cx="810816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笔顺：</a:t>
            </a:r>
          </a:p>
        </p:txBody>
      </p:sp>
      <p:pic>
        <p:nvPicPr>
          <p:cNvPr id="14350" name="Picture 14" descr="C:\Documents and Settings\Administrator\桌面\人一语大课堂（下）\人一语大课堂正文\方a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7228" y="3171825"/>
            <a:ext cx="232172" cy="26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5909073" y="2101454"/>
            <a:ext cx="1988344" cy="800100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dōng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fāng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 东 方</a:t>
            </a:r>
          </a:p>
        </p:txBody>
      </p:sp>
      <p:pic>
        <p:nvPicPr>
          <p:cNvPr id="33805" name="图片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6875" y="1353742"/>
            <a:ext cx="2065735" cy="1669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 descr="C:\Documents and Settings\Administrator\桌面\人一语大课堂（下）\人一语大课堂正文\方a.t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717"/>
          <a:stretch>
            <a:fillRect/>
          </a:stretch>
        </p:blipFill>
        <p:spPr bwMode="auto">
          <a:xfrm>
            <a:off x="2981326" y="3164682"/>
            <a:ext cx="432197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 descr="C:\Documents and Settings\Administrator\桌面\人一语大课堂（下）\人一语大课堂正文\方a.t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717"/>
          <a:stretch>
            <a:fillRect/>
          </a:stretch>
        </p:blipFill>
        <p:spPr bwMode="auto">
          <a:xfrm>
            <a:off x="3521869" y="3164682"/>
            <a:ext cx="432197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4" descr="C:\Documents and Settings\Administrator\桌面\人一语大课堂（下）\人一语大课堂正文\方a.t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669"/>
          <a:stretch>
            <a:fillRect/>
          </a:stretch>
        </p:blipFill>
        <p:spPr bwMode="auto">
          <a:xfrm>
            <a:off x="4062413" y="3164682"/>
            <a:ext cx="400050" cy="275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E84ADB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4DE5AE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9" grpId="0" bldLvl="0" animBg="1"/>
      <p:bldP spid="10" grpId="0" bldLvl="0" animBg="1"/>
      <p:bldP spid="11" grpId="0" bldLvl="0" animBg="1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899285" y="868204"/>
            <a:ext cx="11658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我会认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398985" y="1022748"/>
            <a:ext cx="456009" cy="17740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4819" name="TextBox 6"/>
          <p:cNvSpPr txBox="1">
            <a:spLocks noChangeArrowheads="1"/>
          </p:cNvSpPr>
          <p:nvPr/>
        </p:nvSpPr>
        <p:spPr bwMode="auto">
          <a:xfrm>
            <a:off x="1743075" y="2200276"/>
            <a:ext cx="976313" cy="75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4500" b="1">
                <a:latin typeface="微软雅黑"/>
                <a:ea typeface="微软雅黑"/>
                <a:sym typeface="微软雅黑"/>
              </a:rPr>
              <a:t>氏</a:t>
            </a:r>
          </a:p>
        </p:txBody>
      </p:sp>
      <p:sp>
        <p:nvSpPr>
          <p:cNvPr id="10" name="矩形 9"/>
          <p:cNvSpPr/>
          <p:nvPr/>
        </p:nvSpPr>
        <p:spPr>
          <a:xfrm>
            <a:off x="1735932" y="1729978"/>
            <a:ext cx="738023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7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shì</a:t>
            </a:r>
            <a:r>
              <a:rPr lang="en-US" altLang="zh-CN" sz="27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</a:t>
            </a:r>
            <a:endParaRPr lang="zh-CN" altLang="en-US" sz="27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4821" name="TextBox 6"/>
          <p:cNvSpPr txBox="1">
            <a:spLocks noChangeArrowheads="1"/>
          </p:cNvSpPr>
          <p:nvPr/>
        </p:nvSpPr>
        <p:spPr bwMode="auto">
          <a:xfrm>
            <a:off x="4893469" y="2168129"/>
            <a:ext cx="975122" cy="75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4500" b="1">
                <a:latin typeface="微软雅黑"/>
                <a:ea typeface="微软雅黑"/>
                <a:sym typeface="微软雅黑"/>
              </a:rPr>
              <a:t>李</a:t>
            </a:r>
          </a:p>
        </p:txBody>
      </p:sp>
      <p:sp>
        <p:nvSpPr>
          <p:cNvPr id="14" name="矩形 13"/>
          <p:cNvSpPr/>
          <p:nvPr/>
        </p:nvSpPr>
        <p:spPr>
          <a:xfrm>
            <a:off x="5099447" y="1760935"/>
            <a:ext cx="343684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7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lǐ</a:t>
            </a:r>
          </a:p>
        </p:txBody>
      </p:sp>
      <p:sp>
        <p:nvSpPr>
          <p:cNvPr id="22" name="前凸带形 21"/>
          <p:cNvSpPr/>
          <p:nvPr/>
        </p:nvSpPr>
        <p:spPr>
          <a:xfrm>
            <a:off x="1590675" y="3283744"/>
            <a:ext cx="2513410" cy="604838"/>
          </a:xfrm>
          <a:prstGeom prst="ribbon">
            <a:avLst/>
          </a:prstGeom>
          <a:pattFill prst="pct30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12700" cmpd="sng">
            <a:solidFill>
              <a:srgbClr val="4DE5A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412682" y="3362325"/>
            <a:ext cx="1062038" cy="525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B6138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noProof="1">
                <a:ln>
                  <a:solidFill>
                    <a:srgbClr val="FB6138"/>
                  </a:solidFill>
                </a:ln>
                <a:solidFill>
                  <a:srgbClr val="FB613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姓氏</a:t>
            </a:r>
            <a:r>
              <a:rPr lang="zh-CN" altLang="en-US" sz="30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000" noProof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</a:p>
        </p:txBody>
      </p:sp>
      <p:sp>
        <p:nvSpPr>
          <p:cNvPr id="2" name="前凸带形 1"/>
          <p:cNvSpPr/>
          <p:nvPr/>
        </p:nvSpPr>
        <p:spPr>
          <a:xfrm>
            <a:off x="4833938" y="3283744"/>
            <a:ext cx="2513410" cy="604838"/>
          </a:xfrm>
          <a:prstGeom prst="ribbon">
            <a:avLst/>
          </a:prstGeom>
          <a:pattFill prst="pct30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12700" cmpd="sng">
            <a:solidFill>
              <a:srgbClr val="4DE5A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656421" y="3362325"/>
            <a:ext cx="1062038" cy="52578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rgbClr val="000000">
                <a:alpha val="0"/>
              </a:srgbClr>
            </a:solidFill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000" noProof="1">
                <a:ln>
                  <a:solidFill>
                    <a:srgbClr val="FB6138"/>
                  </a:solidFill>
                </a:ln>
                <a:solidFill>
                  <a:srgbClr val="FB613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李子</a:t>
            </a:r>
            <a:r>
              <a:rPr lang="zh-CN" altLang="en-US" sz="30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000" noProof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</a:p>
        </p:txBody>
      </p:sp>
      <p:pic>
        <p:nvPicPr>
          <p:cNvPr id="34827" name="图片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2250" y="1545432"/>
            <a:ext cx="1502569" cy="1493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8" name="图片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6907" y="1760935"/>
            <a:ext cx="1935956" cy="1160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5" presetClass="entr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5" presetClass="entr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22" grpId="0" animBg="1"/>
      <p:bldP spid="22" grpId="1" animBg="1"/>
      <p:bldP spid="22" grpId="2" animBg="1"/>
      <p:bldP spid="22" grpId="3" animBg="1"/>
      <p:bldP spid="22" grpId="4" animBg="1"/>
      <p:bldP spid="22" grpId="5" animBg="1"/>
      <p:bldP spid="22" grpId="6" animBg="1"/>
      <p:bldP spid="22" grpId="7" animBg="1"/>
      <p:bldP spid="22" grpId="8" bldLvl="0" animBg="1"/>
      <p:bldP spid="20" grpId="0" animBg="1"/>
      <p:bldP spid="20" grpId="1" animBg="1"/>
      <p:bldP spid="20" grpId="2" animBg="1"/>
      <p:bldP spid="20" grpId="3" animBg="1"/>
      <p:bldP spid="20" grpId="4" animBg="1"/>
      <p:bldP spid="20" grpId="5" animBg="1"/>
      <p:bldP spid="20" grpId="6" animBg="1"/>
      <p:bldP spid="20" grpId="7" animBg="1"/>
      <p:bldP spid="20" grpId="8" animBg="1"/>
      <p:bldP spid="20" grpId="9" animBg="1"/>
      <p:bldP spid="20" grpId="10" animBg="1"/>
      <p:bldP spid="20" grpId="11" animBg="1"/>
      <p:bldP spid="20" grpId="12" animBg="1"/>
      <p:bldP spid="20" grpId="13" animBg="1"/>
      <p:bldP spid="20" grpId="14" animBg="1"/>
      <p:bldP spid="20" grpId="15" animBg="1"/>
      <p:bldP spid="20" grpId="16" animBg="1"/>
      <p:bldP spid="20" grpId="17" animBg="1"/>
      <p:bldP spid="20" grpId="18" animBg="1"/>
      <p:bldP spid="20" grpId="19" animBg="1"/>
      <p:bldP spid="20" grpId="20" animBg="1"/>
      <p:bldP spid="20" grpId="21" animBg="1"/>
      <p:bldP spid="20" grpId="22" animBg="1"/>
      <p:bldP spid="20" grpId="23" animBg="1"/>
      <p:bldP spid="20" grpId="24" animBg="1"/>
      <p:bldP spid="20" grpId="25" animBg="1"/>
      <p:bldP spid="20" grpId="26" animBg="1"/>
      <p:bldP spid="20" grpId="27" animBg="1"/>
      <p:bldP spid="20" grpId="28" animBg="1"/>
      <p:bldP spid="20" grpId="29" animBg="1"/>
      <p:bldP spid="20" grpId="30" animBg="1"/>
      <p:bldP spid="20" grpId="31" animBg="1"/>
      <p:bldP spid="20" grpId="32" animBg="1"/>
      <p:bldP spid="20" grpId="33" animBg="1"/>
      <p:bldP spid="20" grpId="34" animBg="1"/>
      <p:bldP spid="20" grpId="35" animBg="1"/>
      <p:bldP spid="20" grpId="36"/>
      <p:bldP spid="20" grpId="37"/>
      <p:bldP spid="20" grpId="38"/>
      <p:bldP spid="20" grpId="39"/>
      <p:bldP spid="20" grpId="40"/>
      <p:bldP spid="20" grpId="41"/>
      <p:bldP spid="20" grpId="42"/>
      <p:bldP spid="20" grpId="43"/>
      <p:bldP spid="20" grpId="44" bldLvl="0" animBg="1"/>
      <p:bldP spid="2" grpId="0" animBg="1"/>
      <p:bldP spid="2" grpId="1" animBg="1"/>
      <p:bldP spid="2" grpId="2" animBg="1"/>
      <p:bldP spid="2" grpId="3" animBg="1"/>
      <p:bldP spid="2" grpId="4" animBg="1"/>
      <p:bldP spid="2" grpId="5" animBg="1"/>
      <p:bldP spid="2" grpId="6" animBg="1"/>
      <p:bldP spid="2" grpId="7" animBg="1"/>
      <p:bldP spid="2" grpId="8" bldLvl="0" animBg="1"/>
      <p:bldP spid="3" grpId="0" animBg="1"/>
      <p:bldP spid="3" grpId="1" animBg="1"/>
      <p:bldP spid="3" grpId="2" animBg="1"/>
      <p:bldP spid="3" grpId="3" animBg="1"/>
      <p:bldP spid="3" grpId="4" animBg="1"/>
      <p:bldP spid="3" grpId="5" animBg="1"/>
      <p:bldP spid="3" grpId="6" animBg="1"/>
      <p:bldP spid="3" grpId="7" animBg="1"/>
      <p:bldP spid="3" grpId="8" animBg="1"/>
      <p:bldP spid="3" grpId="9" animBg="1"/>
      <p:bldP spid="3" grpId="10" animBg="1"/>
      <p:bldP spid="3" grpId="11" animBg="1"/>
      <p:bldP spid="3" grpId="12" animBg="1"/>
      <p:bldP spid="3" grpId="13" animBg="1"/>
      <p:bldP spid="3" grpId="14" animBg="1"/>
      <p:bldP spid="3" grpId="15" animBg="1"/>
      <p:bldP spid="3" grpId="16" animBg="1"/>
      <p:bldP spid="3" grpId="17" animBg="1"/>
      <p:bldP spid="3" grpId="18" animBg="1"/>
      <p:bldP spid="3" grpId="19" animBg="1"/>
      <p:bldP spid="3" grpId="20" animBg="1"/>
      <p:bldP spid="3" grpId="21" animBg="1"/>
      <p:bldP spid="3" grpId="22" animBg="1"/>
      <p:bldP spid="3" grpId="23" animBg="1"/>
      <p:bldP spid="3" grpId="24" animBg="1"/>
      <p:bldP spid="3" grpId="25" animBg="1"/>
      <p:bldP spid="3" grpId="26" animBg="1"/>
      <p:bldP spid="3" grpId="27" animBg="1"/>
      <p:bldP spid="3" grpId="28" animBg="1"/>
      <p:bldP spid="3" grpId="29" animBg="1"/>
      <p:bldP spid="3" grpId="30" animBg="1"/>
      <p:bldP spid="3" grpId="31" animBg="1"/>
      <p:bldP spid="3" grpId="32" animBg="1"/>
      <p:bldP spid="3" grpId="33" animBg="1"/>
      <p:bldP spid="3" grpId="34" animBg="1"/>
      <p:bldP spid="3" grpId="35" animBg="1"/>
      <p:bldP spid="3" grpId="36"/>
      <p:bldP spid="3" grpId="37"/>
      <p:bldP spid="3" grpId="38"/>
      <p:bldP spid="3" grpId="39"/>
      <p:bldP spid="3" grpId="40"/>
      <p:bldP spid="3" grpId="41"/>
      <p:bldP spid="3" grpId="42"/>
      <p:bldP spid="3" grpId="43"/>
      <p:bldP spid="3" grpId="44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819275" y="894874"/>
            <a:ext cx="11658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我会认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319213" y="1050131"/>
            <a:ext cx="454819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" name="前凸带形 21"/>
          <p:cNvSpPr/>
          <p:nvPr/>
        </p:nvSpPr>
        <p:spPr>
          <a:xfrm>
            <a:off x="1510904" y="3311128"/>
            <a:ext cx="2513409" cy="603647"/>
          </a:xfrm>
          <a:prstGeom prst="ribbon">
            <a:avLst/>
          </a:prstGeom>
          <a:pattFill prst="pct30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12700" cmpd="sng">
            <a:solidFill>
              <a:srgbClr val="4DE5A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332672" y="3388995"/>
            <a:ext cx="1062038" cy="525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B6138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noProof="1">
                <a:ln>
                  <a:solidFill>
                    <a:srgbClr val="FB6138"/>
                  </a:solidFill>
                </a:ln>
                <a:solidFill>
                  <a:srgbClr val="FB613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张开</a:t>
            </a:r>
            <a:r>
              <a:rPr lang="zh-CN" altLang="en-US" sz="30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000" noProof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</a:p>
        </p:txBody>
      </p:sp>
      <p:sp>
        <p:nvSpPr>
          <p:cNvPr id="3" name="前凸带形 2"/>
          <p:cNvSpPr/>
          <p:nvPr/>
        </p:nvSpPr>
        <p:spPr>
          <a:xfrm>
            <a:off x="4754166" y="3311128"/>
            <a:ext cx="2513409" cy="603647"/>
          </a:xfrm>
          <a:prstGeom prst="ribbon">
            <a:avLst/>
          </a:prstGeom>
          <a:pattFill prst="pct30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12700" cmpd="sng">
            <a:solidFill>
              <a:srgbClr val="4DE5A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76411" y="3388995"/>
            <a:ext cx="1062038" cy="52578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rgbClr val="000000">
                <a:alpha val="0"/>
              </a:srgbClr>
            </a:solidFill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000" noProof="1">
                <a:ln>
                  <a:solidFill>
                    <a:srgbClr val="FB6138"/>
                  </a:solidFill>
                </a:ln>
                <a:solidFill>
                  <a:srgbClr val="FB613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古人</a:t>
            </a:r>
            <a:r>
              <a:rPr lang="zh-CN" altLang="en-US" sz="30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000" noProof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</a:p>
        </p:txBody>
      </p:sp>
      <p:sp>
        <p:nvSpPr>
          <p:cNvPr id="35847" name="TextBox 6"/>
          <p:cNvSpPr txBox="1">
            <a:spLocks noChangeArrowheads="1"/>
          </p:cNvSpPr>
          <p:nvPr/>
        </p:nvSpPr>
        <p:spPr bwMode="auto">
          <a:xfrm>
            <a:off x="1609725" y="2172892"/>
            <a:ext cx="976313" cy="75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4500" b="1">
                <a:latin typeface="微软雅黑"/>
                <a:ea typeface="微软雅黑"/>
                <a:sym typeface="微软雅黑"/>
              </a:rPr>
              <a:t>张</a:t>
            </a:r>
          </a:p>
        </p:txBody>
      </p:sp>
      <p:sp>
        <p:nvSpPr>
          <p:cNvPr id="7" name="矩形 6"/>
          <p:cNvSpPr/>
          <p:nvPr/>
        </p:nvSpPr>
        <p:spPr>
          <a:xfrm>
            <a:off x="1497806" y="1702594"/>
            <a:ext cx="1297471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7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zhāng</a:t>
            </a:r>
            <a:r>
              <a:rPr lang="en-US" altLang="zh-CN" sz="27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</a:t>
            </a:r>
            <a:endParaRPr lang="zh-CN" altLang="en-US" sz="27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5849" name="TextBox 6"/>
          <p:cNvSpPr txBox="1">
            <a:spLocks noChangeArrowheads="1"/>
          </p:cNvSpPr>
          <p:nvPr/>
        </p:nvSpPr>
        <p:spPr bwMode="auto">
          <a:xfrm>
            <a:off x="5010151" y="2149079"/>
            <a:ext cx="975122" cy="75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4500" b="1">
                <a:latin typeface="微软雅黑"/>
                <a:ea typeface="微软雅黑"/>
                <a:sym typeface="微软雅黑"/>
              </a:rPr>
              <a:t>古</a:t>
            </a: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5063728" y="1702594"/>
            <a:ext cx="593752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gǔ</a:t>
            </a:r>
          </a:p>
        </p:txBody>
      </p:sp>
      <p:pic>
        <p:nvPicPr>
          <p:cNvPr id="35851" name="图片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1269" y="1595438"/>
            <a:ext cx="1995488" cy="1412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2" name="图片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1231" y="1509713"/>
            <a:ext cx="1006079" cy="1583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5" presetClass="entr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2" grpId="2" animBg="1"/>
      <p:bldP spid="22" grpId="3" animBg="1"/>
      <p:bldP spid="22" grpId="4" animBg="1"/>
      <p:bldP spid="22" grpId="5" animBg="1"/>
      <p:bldP spid="22" grpId="6" animBg="1"/>
      <p:bldP spid="22" grpId="7" animBg="1"/>
      <p:bldP spid="22" grpId="8" bldLvl="0" animBg="1"/>
      <p:bldP spid="20" grpId="0" animBg="1"/>
      <p:bldP spid="20" grpId="1" animBg="1"/>
      <p:bldP spid="20" grpId="2" animBg="1"/>
      <p:bldP spid="20" grpId="3" animBg="1"/>
      <p:bldP spid="20" grpId="4" animBg="1"/>
      <p:bldP spid="20" grpId="5" animBg="1"/>
      <p:bldP spid="20" grpId="6" animBg="1"/>
      <p:bldP spid="20" grpId="7" animBg="1"/>
      <p:bldP spid="20" grpId="8" animBg="1"/>
      <p:bldP spid="20" grpId="9" animBg="1"/>
      <p:bldP spid="20" grpId="10" animBg="1"/>
      <p:bldP spid="20" grpId="11" animBg="1"/>
      <p:bldP spid="20" grpId="12" animBg="1"/>
      <p:bldP spid="20" grpId="13" animBg="1"/>
      <p:bldP spid="20" grpId="14" animBg="1"/>
      <p:bldP spid="20" grpId="15" animBg="1"/>
      <p:bldP spid="20" grpId="16" animBg="1"/>
      <p:bldP spid="20" grpId="17" animBg="1"/>
      <p:bldP spid="20" grpId="18" animBg="1"/>
      <p:bldP spid="20" grpId="19" animBg="1"/>
      <p:bldP spid="20" grpId="20" animBg="1"/>
      <p:bldP spid="20" grpId="21" animBg="1"/>
      <p:bldP spid="20" grpId="22" animBg="1"/>
      <p:bldP spid="20" grpId="23" animBg="1"/>
      <p:bldP spid="20" grpId="24" animBg="1"/>
      <p:bldP spid="20" grpId="25" animBg="1"/>
      <p:bldP spid="20" grpId="26" animBg="1"/>
      <p:bldP spid="20" grpId="27" animBg="1"/>
      <p:bldP spid="20" grpId="28" animBg="1"/>
      <p:bldP spid="20" grpId="29" animBg="1"/>
      <p:bldP spid="20" grpId="30" animBg="1"/>
      <p:bldP spid="20" grpId="31" animBg="1"/>
      <p:bldP spid="20" grpId="32" animBg="1"/>
      <p:bldP spid="20" grpId="33" animBg="1"/>
      <p:bldP spid="20" grpId="34" animBg="1"/>
      <p:bldP spid="20" grpId="35" animBg="1"/>
      <p:bldP spid="20" grpId="36"/>
      <p:bldP spid="20" grpId="37"/>
      <p:bldP spid="20" grpId="38"/>
      <p:bldP spid="20" grpId="39"/>
      <p:bldP spid="20" grpId="40"/>
      <p:bldP spid="20" grpId="41"/>
      <p:bldP spid="20" grpId="42"/>
      <p:bldP spid="20" grpId="43"/>
      <p:bldP spid="20" grpId="44" bldLvl="0" animBg="1"/>
      <p:bldP spid="3" grpId="0" animBg="1"/>
      <p:bldP spid="3" grpId="1" animBg="1"/>
      <p:bldP spid="3" grpId="2" animBg="1"/>
      <p:bldP spid="3" grpId="3" animBg="1"/>
      <p:bldP spid="3" grpId="4" animBg="1"/>
      <p:bldP spid="3" grpId="5" animBg="1"/>
      <p:bldP spid="3" grpId="6" animBg="1"/>
      <p:bldP spid="3" grpId="7" animBg="1"/>
      <p:bldP spid="3" grpId="8" bldLvl="0" animBg="1"/>
      <p:bldP spid="6" grpId="0" animBg="1"/>
      <p:bldP spid="6" grpId="1" animBg="1"/>
      <p:bldP spid="6" grpId="2" animBg="1"/>
      <p:bldP spid="6" grpId="3" animBg="1"/>
      <p:bldP spid="6" grpId="4" animBg="1"/>
      <p:bldP spid="6" grpId="5" animBg="1"/>
      <p:bldP spid="6" grpId="6" animBg="1"/>
      <p:bldP spid="6" grpId="7" animBg="1"/>
      <p:bldP spid="6" grpId="8" animBg="1"/>
      <p:bldP spid="6" grpId="9" animBg="1"/>
      <p:bldP spid="6" grpId="10" animBg="1"/>
      <p:bldP spid="6" grpId="11" animBg="1"/>
      <p:bldP spid="6" grpId="12" animBg="1"/>
      <p:bldP spid="6" grpId="13" animBg="1"/>
      <p:bldP spid="6" grpId="14" animBg="1"/>
      <p:bldP spid="6" grpId="15" animBg="1"/>
      <p:bldP spid="6" grpId="16" animBg="1"/>
      <p:bldP spid="6" grpId="17" animBg="1"/>
      <p:bldP spid="6" grpId="18" animBg="1"/>
      <p:bldP spid="6" grpId="19" animBg="1"/>
      <p:bldP spid="6" grpId="20" animBg="1"/>
      <p:bldP spid="6" grpId="21" animBg="1"/>
      <p:bldP spid="6" grpId="22" animBg="1"/>
      <p:bldP spid="6" grpId="23" animBg="1"/>
      <p:bldP spid="6" grpId="24" animBg="1"/>
      <p:bldP spid="6" grpId="25" animBg="1"/>
      <p:bldP spid="6" grpId="26" animBg="1"/>
      <p:bldP spid="6" grpId="27" animBg="1"/>
      <p:bldP spid="6" grpId="28" animBg="1"/>
      <p:bldP spid="6" grpId="29" animBg="1"/>
      <p:bldP spid="6" grpId="30" animBg="1"/>
      <p:bldP spid="6" grpId="31" animBg="1"/>
      <p:bldP spid="6" grpId="32" animBg="1"/>
      <p:bldP spid="6" grpId="33" animBg="1"/>
      <p:bldP spid="6" grpId="34" animBg="1"/>
      <p:bldP spid="6" grpId="35" animBg="1"/>
      <p:bldP spid="6" grpId="36"/>
      <p:bldP spid="6" grpId="37"/>
      <p:bldP spid="6" grpId="38"/>
      <p:bldP spid="6" grpId="39"/>
      <p:bldP spid="6" grpId="40"/>
      <p:bldP spid="6" grpId="41"/>
      <p:bldP spid="6" grpId="42"/>
      <p:bldP spid="6" grpId="43"/>
      <p:bldP spid="6" grpId="44" bldLvl="0" animBg="1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85925" y="841534"/>
            <a:ext cx="11658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我会认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185863" y="996553"/>
            <a:ext cx="454819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" name="前凸带形 21"/>
          <p:cNvSpPr/>
          <p:nvPr/>
        </p:nvSpPr>
        <p:spPr>
          <a:xfrm>
            <a:off x="1377554" y="3257551"/>
            <a:ext cx="2513409" cy="603647"/>
          </a:xfrm>
          <a:prstGeom prst="ribbon">
            <a:avLst/>
          </a:prstGeom>
          <a:pattFill prst="pct30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12700" cmpd="sng">
            <a:solidFill>
              <a:srgbClr val="4DE5A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199322" y="3335655"/>
            <a:ext cx="1062038" cy="525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B6138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noProof="1">
                <a:ln>
                  <a:solidFill>
                    <a:srgbClr val="FB6138"/>
                  </a:solidFill>
                </a:ln>
                <a:solidFill>
                  <a:srgbClr val="FB613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吴国</a:t>
            </a:r>
            <a:r>
              <a:rPr lang="zh-CN" altLang="en-US" sz="30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000" noProof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</a:p>
        </p:txBody>
      </p:sp>
      <p:sp>
        <p:nvSpPr>
          <p:cNvPr id="2" name="前凸带形 1"/>
          <p:cNvSpPr/>
          <p:nvPr/>
        </p:nvSpPr>
        <p:spPr>
          <a:xfrm>
            <a:off x="4620816" y="3257551"/>
            <a:ext cx="2513409" cy="603647"/>
          </a:xfrm>
          <a:prstGeom prst="ribbon">
            <a:avLst/>
          </a:prstGeom>
          <a:pattFill prst="pct30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12700" cmpd="sng">
            <a:solidFill>
              <a:srgbClr val="4DE5A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79707" y="3335655"/>
            <a:ext cx="1444943" cy="52578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rgbClr val="000000">
                <a:alpha val="0"/>
              </a:srgbClr>
            </a:solidFill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000" noProof="1">
                <a:ln>
                  <a:solidFill>
                    <a:srgbClr val="FB6138"/>
                  </a:solidFill>
                </a:ln>
                <a:solidFill>
                  <a:srgbClr val="FB613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赵州桥</a:t>
            </a:r>
            <a:r>
              <a:rPr lang="zh-CN" altLang="en-US" sz="30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000" noProof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</a:p>
        </p:txBody>
      </p:sp>
      <p:sp>
        <p:nvSpPr>
          <p:cNvPr id="36871" name="TextBox 6"/>
          <p:cNvSpPr txBox="1">
            <a:spLocks noChangeArrowheads="1"/>
          </p:cNvSpPr>
          <p:nvPr/>
        </p:nvSpPr>
        <p:spPr bwMode="auto">
          <a:xfrm>
            <a:off x="1569244" y="2130029"/>
            <a:ext cx="976313" cy="75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4500" b="1">
                <a:latin typeface="微软雅黑"/>
                <a:ea typeface="微软雅黑"/>
                <a:sym typeface="微软雅黑"/>
              </a:rPr>
              <a:t>吴</a:t>
            </a:r>
          </a:p>
        </p:txBody>
      </p:sp>
      <p:sp>
        <p:nvSpPr>
          <p:cNvPr id="6" name="矩形 5"/>
          <p:cNvSpPr/>
          <p:nvPr/>
        </p:nvSpPr>
        <p:spPr>
          <a:xfrm>
            <a:off x="1624013" y="1651397"/>
            <a:ext cx="657872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7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wú</a:t>
            </a:r>
          </a:p>
        </p:txBody>
      </p:sp>
      <p:sp>
        <p:nvSpPr>
          <p:cNvPr id="36873" name="TextBox 6"/>
          <p:cNvSpPr txBox="1">
            <a:spLocks noChangeArrowheads="1"/>
          </p:cNvSpPr>
          <p:nvPr/>
        </p:nvSpPr>
        <p:spPr bwMode="auto">
          <a:xfrm>
            <a:off x="4572001" y="2087167"/>
            <a:ext cx="975122" cy="75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4500" b="1">
                <a:latin typeface="微软雅黑"/>
                <a:ea typeface="微软雅黑"/>
                <a:sym typeface="微软雅黑"/>
              </a:rPr>
              <a:t>赵</a:t>
            </a:r>
          </a:p>
        </p:txBody>
      </p:sp>
      <p:sp>
        <p:nvSpPr>
          <p:cNvPr id="7" name="矩形 6"/>
          <p:cNvSpPr/>
          <p:nvPr/>
        </p:nvSpPr>
        <p:spPr>
          <a:xfrm>
            <a:off x="4506516" y="1610916"/>
            <a:ext cx="967252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7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zhào</a:t>
            </a:r>
          </a:p>
        </p:txBody>
      </p:sp>
      <p:pic>
        <p:nvPicPr>
          <p:cNvPr id="36875" name="Picture 10" descr="C:\Documents and Settings\Administrator\桌面\人一语大课堂（下）\人一语大课堂正文\吴国.T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5557" y="1829991"/>
            <a:ext cx="1370410" cy="1139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6" name="图片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4032" y="1557337"/>
            <a:ext cx="1935956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5" presetClass="entr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2" grpId="2" animBg="1"/>
      <p:bldP spid="22" grpId="3" animBg="1"/>
      <p:bldP spid="22" grpId="4" animBg="1"/>
      <p:bldP spid="22" grpId="5" animBg="1"/>
      <p:bldP spid="22" grpId="6" animBg="1"/>
      <p:bldP spid="22" grpId="7" animBg="1"/>
      <p:bldP spid="22" grpId="8" bldLvl="0" animBg="1"/>
      <p:bldP spid="20" grpId="0" animBg="1"/>
      <p:bldP spid="20" grpId="1" animBg="1"/>
      <p:bldP spid="20" grpId="2" animBg="1"/>
      <p:bldP spid="20" grpId="3" animBg="1"/>
      <p:bldP spid="20" grpId="4" animBg="1"/>
      <p:bldP spid="20" grpId="5" animBg="1"/>
      <p:bldP spid="20" grpId="6" animBg="1"/>
      <p:bldP spid="20" grpId="7" animBg="1"/>
      <p:bldP spid="20" grpId="8" animBg="1"/>
      <p:bldP spid="20" grpId="9" animBg="1"/>
      <p:bldP spid="20" grpId="10" animBg="1"/>
      <p:bldP spid="20" grpId="11" animBg="1"/>
      <p:bldP spid="20" grpId="12" animBg="1"/>
      <p:bldP spid="20" grpId="13" animBg="1"/>
      <p:bldP spid="20" grpId="14" animBg="1"/>
      <p:bldP spid="20" grpId="15" animBg="1"/>
      <p:bldP spid="20" grpId="16" animBg="1"/>
      <p:bldP spid="20" grpId="17" animBg="1"/>
      <p:bldP spid="20" grpId="18" animBg="1"/>
      <p:bldP spid="20" grpId="19" animBg="1"/>
      <p:bldP spid="20" grpId="20" animBg="1"/>
      <p:bldP spid="20" grpId="21" animBg="1"/>
      <p:bldP spid="20" grpId="22" animBg="1"/>
      <p:bldP spid="20" grpId="23" animBg="1"/>
      <p:bldP spid="20" grpId="24" animBg="1"/>
      <p:bldP spid="20" grpId="25" animBg="1"/>
      <p:bldP spid="20" grpId="26" animBg="1"/>
      <p:bldP spid="20" grpId="27" animBg="1"/>
      <p:bldP spid="20" grpId="28" animBg="1"/>
      <p:bldP spid="20" grpId="29" animBg="1"/>
      <p:bldP spid="20" grpId="30" animBg="1"/>
      <p:bldP spid="20" grpId="31" animBg="1"/>
      <p:bldP spid="20" grpId="32" animBg="1"/>
      <p:bldP spid="20" grpId="33" animBg="1"/>
      <p:bldP spid="20" grpId="34" animBg="1"/>
      <p:bldP spid="20" grpId="35" animBg="1"/>
      <p:bldP spid="20" grpId="36"/>
      <p:bldP spid="20" grpId="37"/>
      <p:bldP spid="20" grpId="38"/>
      <p:bldP spid="20" grpId="39"/>
      <p:bldP spid="20" grpId="40"/>
      <p:bldP spid="20" grpId="41"/>
      <p:bldP spid="20" grpId="42"/>
      <p:bldP spid="20" grpId="43"/>
      <p:bldP spid="20" grpId="44" bldLvl="0" animBg="1"/>
      <p:bldP spid="2" grpId="0" animBg="1"/>
      <p:bldP spid="2" grpId="1" animBg="1"/>
      <p:bldP spid="2" grpId="2" animBg="1"/>
      <p:bldP spid="2" grpId="3" animBg="1"/>
      <p:bldP spid="2" grpId="4" animBg="1"/>
      <p:bldP spid="2" grpId="5" animBg="1"/>
      <p:bldP spid="2" grpId="6" animBg="1"/>
      <p:bldP spid="2" grpId="7" animBg="1"/>
      <p:bldP spid="2" grpId="8" bldLvl="0" animBg="1"/>
      <p:bldP spid="3" grpId="0" animBg="1"/>
      <p:bldP spid="3" grpId="1" animBg="1"/>
      <p:bldP spid="3" grpId="2" animBg="1"/>
      <p:bldP spid="3" grpId="3" animBg="1"/>
      <p:bldP spid="3" grpId="4" animBg="1"/>
      <p:bldP spid="3" grpId="5" animBg="1"/>
      <p:bldP spid="3" grpId="6" animBg="1"/>
      <p:bldP spid="3" grpId="7" animBg="1"/>
      <p:bldP spid="3" grpId="8" animBg="1"/>
      <p:bldP spid="3" grpId="9" animBg="1"/>
      <p:bldP spid="3" grpId="10" animBg="1"/>
      <p:bldP spid="3" grpId="11" animBg="1"/>
      <p:bldP spid="3" grpId="12" animBg="1"/>
      <p:bldP spid="3" grpId="13" animBg="1"/>
      <p:bldP spid="3" grpId="14" animBg="1"/>
      <p:bldP spid="3" grpId="15" animBg="1"/>
      <p:bldP spid="3" grpId="16" animBg="1"/>
      <p:bldP spid="3" grpId="17" animBg="1"/>
      <p:bldP spid="3" grpId="18" animBg="1"/>
      <p:bldP spid="3" grpId="19" animBg="1"/>
      <p:bldP spid="3" grpId="20" animBg="1"/>
      <p:bldP spid="3" grpId="21" animBg="1"/>
      <p:bldP spid="3" grpId="22" animBg="1"/>
      <p:bldP spid="3" grpId="23" animBg="1"/>
      <p:bldP spid="3" grpId="24" animBg="1"/>
      <p:bldP spid="3" grpId="25" animBg="1"/>
      <p:bldP spid="3" grpId="26" animBg="1"/>
      <p:bldP spid="3" grpId="27" animBg="1"/>
      <p:bldP spid="3" grpId="28" animBg="1"/>
      <p:bldP spid="3" grpId="29" animBg="1"/>
      <p:bldP spid="3" grpId="30" animBg="1"/>
      <p:bldP spid="3" grpId="31" animBg="1"/>
      <p:bldP spid="3" grpId="32" animBg="1"/>
      <p:bldP spid="3" grpId="33" animBg="1"/>
      <p:bldP spid="3" grpId="34" animBg="1"/>
      <p:bldP spid="3" grpId="35" animBg="1"/>
      <p:bldP spid="3" grpId="36"/>
      <p:bldP spid="3" grpId="37"/>
      <p:bldP spid="3" grpId="38"/>
      <p:bldP spid="3" grpId="39"/>
      <p:bldP spid="3" grpId="40"/>
      <p:bldP spid="3" grpId="41"/>
      <p:bldP spid="3" grpId="42"/>
      <p:bldP spid="3" grpId="43"/>
      <p:bldP spid="3" grpId="44" bldLvl="0" animBg="1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12595" y="868204"/>
            <a:ext cx="11658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我会认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212057" y="1022748"/>
            <a:ext cx="456010" cy="17740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" name="前凸带形 21"/>
          <p:cNvSpPr/>
          <p:nvPr/>
        </p:nvSpPr>
        <p:spPr>
          <a:xfrm>
            <a:off x="1403747" y="3283744"/>
            <a:ext cx="2513409" cy="604838"/>
          </a:xfrm>
          <a:prstGeom prst="ribbon">
            <a:avLst/>
          </a:prstGeom>
          <a:pattFill prst="pct30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12700" cmpd="sng">
            <a:solidFill>
              <a:srgbClr val="4DE5A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225992" y="3362325"/>
            <a:ext cx="1062038" cy="525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B6138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noProof="1">
                <a:ln>
                  <a:solidFill>
                    <a:srgbClr val="FB6138"/>
                  </a:solidFill>
                </a:ln>
                <a:solidFill>
                  <a:srgbClr val="FB613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钱包</a:t>
            </a:r>
            <a:r>
              <a:rPr lang="zh-CN" altLang="en-US" sz="30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000" noProof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</a:p>
        </p:txBody>
      </p:sp>
      <p:sp>
        <p:nvSpPr>
          <p:cNvPr id="2" name="前凸带形 1"/>
          <p:cNvSpPr/>
          <p:nvPr/>
        </p:nvSpPr>
        <p:spPr>
          <a:xfrm>
            <a:off x="4648200" y="3283744"/>
            <a:ext cx="2512219" cy="604838"/>
          </a:xfrm>
          <a:prstGeom prst="ribbon">
            <a:avLst/>
          </a:prstGeom>
          <a:pattFill prst="pct30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12700" cmpd="sng">
            <a:solidFill>
              <a:srgbClr val="4DE5A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69731" y="3362325"/>
            <a:ext cx="1062038" cy="52578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rgbClr val="000000">
                <a:alpha val="0"/>
              </a:srgbClr>
            </a:solidFill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000" noProof="1">
                <a:ln>
                  <a:solidFill>
                    <a:srgbClr val="FB6138"/>
                  </a:solidFill>
                </a:ln>
                <a:solidFill>
                  <a:srgbClr val="FB613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爷孙</a:t>
            </a:r>
            <a:r>
              <a:rPr lang="zh-CN" altLang="en-US" sz="30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000" noProof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</a:p>
        </p:txBody>
      </p:sp>
      <p:sp>
        <p:nvSpPr>
          <p:cNvPr id="37895" name="TextBox 6"/>
          <p:cNvSpPr txBox="1">
            <a:spLocks noChangeArrowheads="1"/>
          </p:cNvSpPr>
          <p:nvPr/>
        </p:nvSpPr>
        <p:spPr bwMode="auto">
          <a:xfrm>
            <a:off x="1476375" y="1871663"/>
            <a:ext cx="976313" cy="75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4500" b="1">
                <a:latin typeface="微软雅黑"/>
                <a:ea typeface="微软雅黑"/>
                <a:sym typeface="微软雅黑"/>
              </a:rPr>
              <a:t>钱</a:t>
            </a:r>
          </a:p>
        </p:txBody>
      </p:sp>
      <p:sp>
        <p:nvSpPr>
          <p:cNvPr id="6" name="矩形 5"/>
          <p:cNvSpPr/>
          <p:nvPr/>
        </p:nvSpPr>
        <p:spPr>
          <a:xfrm>
            <a:off x="1476375" y="1409700"/>
            <a:ext cx="1149995" cy="5770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7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qián</a:t>
            </a:r>
            <a:r>
              <a:rPr lang="zh-CN" altLang="en-US" sz="33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33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</a:t>
            </a:r>
            <a:endParaRPr lang="zh-CN" altLang="en-US" sz="33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7897" name="TextBox 6"/>
          <p:cNvSpPr txBox="1">
            <a:spLocks noChangeArrowheads="1"/>
          </p:cNvSpPr>
          <p:nvPr/>
        </p:nvSpPr>
        <p:spPr bwMode="auto">
          <a:xfrm>
            <a:off x="4820841" y="1903810"/>
            <a:ext cx="976313" cy="75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4500" b="1">
                <a:latin typeface="微软雅黑"/>
                <a:ea typeface="微软雅黑"/>
                <a:sym typeface="微软雅黑"/>
              </a:rPr>
              <a:t>孙</a:t>
            </a:r>
          </a:p>
        </p:txBody>
      </p:sp>
      <p:sp>
        <p:nvSpPr>
          <p:cNvPr id="8" name="矩形 7"/>
          <p:cNvSpPr/>
          <p:nvPr/>
        </p:nvSpPr>
        <p:spPr>
          <a:xfrm>
            <a:off x="4820841" y="1441847"/>
            <a:ext cx="758862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7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sūn</a:t>
            </a:r>
          </a:p>
        </p:txBody>
      </p:sp>
      <p:pic>
        <p:nvPicPr>
          <p:cNvPr id="37899" name="图片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1516" y="1633538"/>
            <a:ext cx="1756172" cy="1273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900" name="图片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3588" y="1559719"/>
            <a:ext cx="1638300" cy="1288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5" presetClass="entr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2" grpId="2" animBg="1"/>
      <p:bldP spid="22" grpId="3" animBg="1"/>
      <p:bldP spid="22" grpId="4" animBg="1"/>
      <p:bldP spid="22" grpId="5" animBg="1"/>
      <p:bldP spid="22" grpId="6" animBg="1"/>
      <p:bldP spid="22" grpId="7" animBg="1"/>
      <p:bldP spid="22" grpId="8" bldLvl="0" animBg="1"/>
      <p:bldP spid="20" grpId="0" animBg="1"/>
      <p:bldP spid="20" grpId="1" animBg="1"/>
      <p:bldP spid="20" grpId="2" animBg="1"/>
      <p:bldP spid="20" grpId="3" animBg="1"/>
      <p:bldP spid="20" grpId="4" animBg="1"/>
      <p:bldP spid="20" grpId="5" animBg="1"/>
      <p:bldP spid="20" grpId="6" animBg="1"/>
      <p:bldP spid="20" grpId="7" animBg="1"/>
      <p:bldP spid="20" grpId="8" animBg="1"/>
      <p:bldP spid="20" grpId="9" animBg="1"/>
      <p:bldP spid="20" grpId="10" animBg="1"/>
      <p:bldP spid="20" grpId="11" animBg="1"/>
      <p:bldP spid="20" grpId="12" animBg="1"/>
      <p:bldP spid="20" grpId="13" animBg="1"/>
      <p:bldP spid="20" grpId="14" animBg="1"/>
      <p:bldP spid="20" grpId="15" animBg="1"/>
      <p:bldP spid="20" grpId="16" animBg="1"/>
      <p:bldP spid="20" grpId="17" animBg="1"/>
      <p:bldP spid="20" grpId="18" animBg="1"/>
      <p:bldP spid="20" grpId="19" animBg="1"/>
      <p:bldP spid="20" grpId="20" animBg="1"/>
      <p:bldP spid="20" grpId="21" animBg="1"/>
      <p:bldP spid="20" grpId="22" animBg="1"/>
      <p:bldP spid="20" grpId="23" animBg="1"/>
      <p:bldP spid="20" grpId="24" animBg="1"/>
      <p:bldP spid="20" grpId="25" animBg="1"/>
      <p:bldP spid="20" grpId="26" animBg="1"/>
      <p:bldP spid="20" grpId="27" animBg="1"/>
      <p:bldP spid="20" grpId="28" animBg="1"/>
      <p:bldP spid="20" grpId="29" animBg="1"/>
      <p:bldP spid="20" grpId="30" animBg="1"/>
      <p:bldP spid="20" grpId="31" animBg="1"/>
      <p:bldP spid="20" grpId="32" animBg="1"/>
      <p:bldP spid="20" grpId="33" animBg="1"/>
      <p:bldP spid="20" grpId="34" animBg="1"/>
      <p:bldP spid="20" grpId="35" animBg="1"/>
      <p:bldP spid="20" grpId="36"/>
      <p:bldP spid="20" grpId="37"/>
      <p:bldP spid="20" grpId="38"/>
      <p:bldP spid="20" grpId="39"/>
      <p:bldP spid="20" grpId="40"/>
      <p:bldP spid="20" grpId="41"/>
      <p:bldP spid="20" grpId="42"/>
      <p:bldP spid="20" grpId="43"/>
      <p:bldP spid="20" grpId="44" bldLvl="0" animBg="1"/>
      <p:bldP spid="2" grpId="0" animBg="1"/>
      <p:bldP spid="2" grpId="1" animBg="1"/>
      <p:bldP spid="2" grpId="2" animBg="1"/>
      <p:bldP spid="2" grpId="3" animBg="1"/>
      <p:bldP spid="2" grpId="4" animBg="1"/>
      <p:bldP spid="2" grpId="5" animBg="1"/>
      <p:bldP spid="2" grpId="6" animBg="1"/>
      <p:bldP spid="2" grpId="7" animBg="1"/>
      <p:bldP spid="2" grpId="8" bldLvl="0" animBg="1"/>
      <p:bldP spid="3" grpId="0" animBg="1"/>
      <p:bldP spid="3" grpId="1" animBg="1"/>
      <p:bldP spid="3" grpId="2" animBg="1"/>
      <p:bldP spid="3" grpId="3" animBg="1"/>
      <p:bldP spid="3" grpId="4" animBg="1"/>
      <p:bldP spid="3" grpId="5" animBg="1"/>
      <p:bldP spid="3" grpId="6" animBg="1"/>
      <p:bldP spid="3" grpId="7" animBg="1"/>
      <p:bldP spid="3" grpId="8" animBg="1"/>
      <p:bldP spid="3" grpId="9" animBg="1"/>
      <p:bldP spid="3" grpId="10" animBg="1"/>
      <p:bldP spid="3" grpId="11" animBg="1"/>
      <p:bldP spid="3" grpId="12" animBg="1"/>
      <p:bldP spid="3" grpId="13" animBg="1"/>
      <p:bldP spid="3" grpId="14" animBg="1"/>
      <p:bldP spid="3" grpId="15" animBg="1"/>
      <p:bldP spid="3" grpId="16" animBg="1"/>
      <p:bldP spid="3" grpId="17" animBg="1"/>
      <p:bldP spid="3" grpId="18" animBg="1"/>
      <p:bldP spid="3" grpId="19" animBg="1"/>
      <p:bldP spid="3" grpId="20" animBg="1"/>
      <p:bldP spid="3" grpId="21" animBg="1"/>
      <p:bldP spid="3" grpId="22" animBg="1"/>
      <p:bldP spid="3" grpId="23" animBg="1"/>
      <p:bldP spid="3" grpId="24" animBg="1"/>
      <p:bldP spid="3" grpId="25" animBg="1"/>
      <p:bldP spid="3" grpId="26" animBg="1"/>
      <p:bldP spid="3" grpId="27" animBg="1"/>
      <p:bldP spid="3" grpId="28" animBg="1"/>
      <p:bldP spid="3" grpId="29" animBg="1"/>
      <p:bldP spid="3" grpId="30" animBg="1"/>
      <p:bldP spid="3" grpId="31" animBg="1"/>
      <p:bldP spid="3" grpId="32" animBg="1"/>
      <p:bldP spid="3" grpId="33" animBg="1"/>
      <p:bldP spid="3" grpId="34" animBg="1"/>
      <p:bldP spid="3" grpId="35" animBg="1"/>
      <p:bldP spid="3" grpId="36"/>
      <p:bldP spid="3" grpId="37"/>
      <p:bldP spid="3" grpId="38"/>
      <p:bldP spid="3" grpId="39"/>
      <p:bldP spid="3" grpId="40"/>
      <p:bldP spid="3" grpId="41"/>
      <p:bldP spid="3" grpId="42"/>
      <p:bldP spid="3" grpId="43"/>
      <p:bldP spid="3" grpId="44" bldLvl="0" animBg="1"/>
      <p:bldP spid="6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85925" y="921544"/>
            <a:ext cx="11658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我会认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185863" y="1076325"/>
            <a:ext cx="454819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" name="前凸带形 21"/>
          <p:cNvSpPr/>
          <p:nvPr/>
        </p:nvSpPr>
        <p:spPr>
          <a:xfrm>
            <a:off x="1377554" y="3337322"/>
            <a:ext cx="2513409" cy="603647"/>
          </a:xfrm>
          <a:prstGeom prst="ribbon">
            <a:avLst/>
          </a:prstGeom>
          <a:pattFill prst="pct30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12700" cmpd="sng">
            <a:solidFill>
              <a:srgbClr val="4DE5A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199322" y="3415665"/>
            <a:ext cx="1062038" cy="525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B6138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000" noProof="1">
                <a:ln>
                  <a:solidFill>
                    <a:srgbClr val="FB6138"/>
                  </a:solidFill>
                </a:ln>
                <a:solidFill>
                  <a:srgbClr val="FB613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周末</a:t>
            </a:r>
            <a:r>
              <a:rPr lang="zh-CN" altLang="en-US" sz="30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000" noProof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</a:p>
        </p:txBody>
      </p:sp>
      <p:sp>
        <p:nvSpPr>
          <p:cNvPr id="2" name="前凸带形 1"/>
          <p:cNvSpPr/>
          <p:nvPr/>
        </p:nvSpPr>
        <p:spPr>
          <a:xfrm>
            <a:off x="4620816" y="3337322"/>
            <a:ext cx="2513409" cy="603647"/>
          </a:xfrm>
          <a:prstGeom prst="ribbon">
            <a:avLst/>
          </a:prstGeom>
          <a:pattFill prst="pct30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 w="12700" cmpd="sng">
            <a:solidFill>
              <a:srgbClr val="4DE5A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43061" y="3415665"/>
            <a:ext cx="1062038" cy="52578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solidFill>
              <a:srgbClr val="000000">
                <a:alpha val="0"/>
              </a:srgbClr>
            </a:solidFill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3000" noProof="1">
                <a:ln>
                  <a:solidFill>
                    <a:srgbClr val="FB6138"/>
                  </a:solidFill>
                </a:ln>
                <a:solidFill>
                  <a:srgbClr val="FB613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官员</a:t>
            </a:r>
            <a:r>
              <a:rPr lang="zh-CN" altLang="en-US" sz="300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3000" noProof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 </a:t>
            </a:r>
          </a:p>
        </p:txBody>
      </p:sp>
      <p:sp>
        <p:nvSpPr>
          <p:cNvPr id="38919" name="TextBox 6"/>
          <p:cNvSpPr txBox="1">
            <a:spLocks noChangeArrowheads="1"/>
          </p:cNvSpPr>
          <p:nvPr/>
        </p:nvSpPr>
        <p:spPr bwMode="auto">
          <a:xfrm>
            <a:off x="1557337" y="2247901"/>
            <a:ext cx="976313" cy="75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4500" b="1">
                <a:latin typeface="微软雅黑"/>
                <a:ea typeface="微软雅黑"/>
                <a:sym typeface="微软雅黑"/>
              </a:rPr>
              <a:t>周</a:t>
            </a:r>
          </a:p>
        </p:txBody>
      </p:sp>
      <p:sp>
        <p:nvSpPr>
          <p:cNvPr id="6" name="矩形 5"/>
          <p:cNvSpPr/>
          <p:nvPr/>
        </p:nvSpPr>
        <p:spPr>
          <a:xfrm>
            <a:off x="1448991" y="1732360"/>
            <a:ext cx="991297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7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zhōu</a:t>
            </a:r>
            <a:endParaRPr lang="zh-CN" altLang="en-US" sz="2700" b="1" dirty="0">
              <a:solidFill>
                <a:srgbClr val="FF00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38921" name="TextBox 6"/>
          <p:cNvSpPr txBox="1">
            <a:spLocks noChangeArrowheads="1"/>
          </p:cNvSpPr>
          <p:nvPr/>
        </p:nvSpPr>
        <p:spPr bwMode="auto">
          <a:xfrm>
            <a:off x="4686300" y="2226469"/>
            <a:ext cx="976313" cy="754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4500" b="1">
                <a:latin typeface="微软雅黑"/>
                <a:ea typeface="微软雅黑"/>
                <a:sym typeface="微软雅黑"/>
              </a:rPr>
              <a:t>官</a:t>
            </a:r>
          </a:p>
        </p:txBody>
      </p:sp>
      <p:sp>
        <p:nvSpPr>
          <p:cNvPr id="8" name="矩形 7"/>
          <p:cNvSpPr/>
          <p:nvPr/>
        </p:nvSpPr>
        <p:spPr>
          <a:xfrm>
            <a:off x="4686300" y="1764507"/>
            <a:ext cx="1018549" cy="4847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700" b="1" dirty="0" err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guān</a:t>
            </a:r>
          </a:p>
        </p:txBody>
      </p:sp>
      <p:pic>
        <p:nvPicPr>
          <p:cNvPr id="38923" name="图片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3810" y="1468041"/>
            <a:ext cx="1679972" cy="1672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4" name="图片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3656" y="1408510"/>
            <a:ext cx="1624013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5" presetClass="entr" presetSubtype="0" fill="hold" grpId="4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2" grpId="2" animBg="1"/>
      <p:bldP spid="22" grpId="3" animBg="1"/>
      <p:bldP spid="22" grpId="4" animBg="1"/>
      <p:bldP spid="22" grpId="5" animBg="1"/>
      <p:bldP spid="22" grpId="6" animBg="1"/>
      <p:bldP spid="22" grpId="7" animBg="1"/>
      <p:bldP spid="22" grpId="8" bldLvl="0" animBg="1"/>
      <p:bldP spid="20" grpId="0" animBg="1"/>
      <p:bldP spid="20" grpId="1" animBg="1"/>
      <p:bldP spid="20" grpId="2" animBg="1"/>
      <p:bldP spid="20" grpId="3" animBg="1"/>
      <p:bldP spid="20" grpId="4" animBg="1"/>
      <p:bldP spid="20" grpId="5" animBg="1"/>
      <p:bldP spid="20" grpId="6" animBg="1"/>
      <p:bldP spid="20" grpId="7" animBg="1"/>
      <p:bldP spid="20" grpId="8" animBg="1"/>
      <p:bldP spid="20" grpId="9" animBg="1"/>
      <p:bldP spid="20" grpId="10" animBg="1"/>
      <p:bldP spid="20" grpId="11" animBg="1"/>
      <p:bldP spid="20" grpId="12" animBg="1"/>
      <p:bldP spid="20" grpId="13" animBg="1"/>
      <p:bldP spid="20" grpId="14" animBg="1"/>
      <p:bldP spid="20" grpId="15" animBg="1"/>
      <p:bldP spid="20" grpId="16" animBg="1"/>
      <p:bldP spid="20" grpId="17" animBg="1"/>
      <p:bldP spid="20" grpId="18" animBg="1"/>
      <p:bldP spid="20" grpId="19" animBg="1"/>
      <p:bldP spid="20" grpId="20" animBg="1"/>
      <p:bldP spid="20" grpId="21" animBg="1"/>
      <p:bldP spid="20" grpId="22" animBg="1"/>
      <p:bldP spid="20" grpId="23" animBg="1"/>
      <p:bldP spid="20" grpId="24" animBg="1"/>
      <p:bldP spid="20" grpId="25" animBg="1"/>
      <p:bldP spid="20" grpId="26" animBg="1"/>
      <p:bldP spid="20" grpId="27" animBg="1"/>
      <p:bldP spid="20" grpId="28" animBg="1"/>
      <p:bldP spid="20" grpId="29" animBg="1"/>
      <p:bldP spid="20" grpId="30" animBg="1"/>
      <p:bldP spid="20" grpId="31" animBg="1"/>
      <p:bldP spid="20" grpId="32" animBg="1"/>
      <p:bldP spid="20" grpId="33" animBg="1"/>
      <p:bldP spid="20" grpId="34" animBg="1"/>
      <p:bldP spid="20" grpId="35" animBg="1"/>
      <p:bldP spid="20" grpId="36"/>
      <p:bldP spid="20" grpId="37"/>
      <p:bldP spid="20" grpId="38"/>
      <p:bldP spid="20" grpId="39"/>
      <p:bldP spid="20" grpId="40"/>
      <p:bldP spid="20" grpId="41"/>
      <p:bldP spid="20" grpId="42"/>
      <p:bldP spid="20" grpId="43"/>
      <p:bldP spid="20" grpId="44" bldLvl="0" animBg="1"/>
      <p:bldP spid="2" grpId="0" animBg="1"/>
      <p:bldP spid="2" grpId="1" animBg="1"/>
      <p:bldP spid="2" grpId="2" animBg="1"/>
      <p:bldP spid="2" grpId="3" animBg="1"/>
      <p:bldP spid="2" grpId="4" animBg="1"/>
      <p:bldP spid="2" grpId="5" animBg="1"/>
      <p:bldP spid="2" grpId="6" animBg="1"/>
      <p:bldP spid="2" grpId="7" animBg="1"/>
      <p:bldP spid="2" grpId="8" bldLvl="0" animBg="1"/>
      <p:bldP spid="3" grpId="0" animBg="1"/>
      <p:bldP spid="3" grpId="1" animBg="1"/>
      <p:bldP spid="3" grpId="2" animBg="1"/>
      <p:bldP spid="3" grpId="3" animBg="1"/>
      <p:bldP spid="3" grpId="4" animBg="1"/>
      <p:bldP spid="3" grpId="5" animBg="1"/>
      <p:bldP spid="3" grpId="6" animBg="1"/>
      <p:bldP spid="3" grpId="7" animBg="1"/>
      <p:bldP spid="3" grpId="8" animBg="1"/>
      <p:bldP spid="3" grpId="9" animBg="1"/>
      <p:bldP spid="3" grpId="10" animBg="1"/>
      <p:bldP spid="3" grpId="11" animBg="1"/>
      <p:bldP spid="3" grpId="12" animBg="1"/>
      <p:bldP spid="3" grpId="13" animBg="1"/>
      <p:bldP spid="3" grpId="14" animBg="1"/>
      <p:bldP spid="3" grpId="15" animBg="1"/>
      <p:bldP spid="3" grpId="16" animBg="1"/>
      <p:bldP spid="3" grpId="17" animBg="1"/>
      <p:bldP spid="3" grpId="18" animBg="1"/>
      <p:bldP spid="3" grpId="19" animBg="1"/>
      <p:bldP spid="3" grpId="20" animBg="1"/>
      <p:bldP spid="3" grpId="21" animBg="1"/>
      <p:bldP spid="3" grpId="22" animBg="1"/>
      <p:bldP spid="3" grpId="23" animBg="1"/>
      <p:bldP spid="3" grpId="24" animBg="1"/>
      <p:bldP spid="3" grpId="25" animBg="1"/>
      <p:bldP spid="3" grpId="26" animBg="1"/>
      <p:bldP spid="3" grpId="27" animBg="1"/>
      <p:bldP spid="3" grpId="28" animBg="1"/>
      <p:bldP spid="3" grpId="29" animBg="1"/>
      <p:bldP spid="3" grpId="30" animBg="1"/>
      <p:bldP spid="3" grpId="31" animBg="1"/>
      <p:bldP spid="3" grpId="32" animBg="1"/>
      <p:bldP spid="3" grpId="33" animBg="1"/>
      <p:bldP spid="3" grpId="34" animBg="1"/>
      <p:bldP spid="3" grpId="35" animBg="1"/>
      <p:bldP spid="3" grpId="36"/>
      <p:bldP spid="3" grpId="37"/>
      <p:bldP spid="3" grpId="38"/>
      <p:bldP spid="3" grpId="39"/>
      <p:bldP spid="3" grpId="40"/>
      <p:bldP spid="3" grpId="41"/>
      <p:bldP spid="3" grpId="42"/>
      <p:bldP spid="3" grpId="43"/>
      <p:bldP spid="3" grpId="44" bldLvl="0" animBg="1"/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041208" y="974884"/>
            <a:ext cx="11658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我知道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585913" y="1129903"/>
            <a:ext cx="454819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195989" y="2231231"/>
            <a:ext cx="1196816" cy="480060"/>
          </a:xfrm>
          <a:prstGeom prst="rect">
            <a:avLst/>
          </a:prstGeom>
          <a:noFill/>
          <a:ln>
            <a:noFill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700" b="1" noProof="1">
                <a:ln w="25400" cmpd="sng">
                  <a:solidFill>
                    <a:srgbClr val="68C4A5">
                      <a:alpha val="94000"/>
                    </a:srgbClr>
                  </a:solidFill>
                  <a:prstDash val="solid"/>
                </a:ln>
                <a:blipFill>
                  <a:blip r:embed="rId3">
                    <a:alphaModFix amt="99000"/>
                  </a:blip>
                  <a:tile tx="139700" ty="0" sx="59000" sy="42000" flip="none" algn="b"/>
                </a:blipFill>
                <a:effectLst>
                  <a:glow rad="63500">
                    <a:srgbClr val="F1D66F">
                      <a:alpha val="37000"/>
                    </a:srgbClr>
                  </a:glow>
                </a:effectLst>
                <a:latin typeface="微软雅黑"/>
                <a:ea typeface="微软雅黑"/>
                <a:sym typeface="微软雅黑"/>
              </a:rPr>
              <a:t>近义词</a:t>
            </a:r>
          </a:p>
        </p:txBody>
      </p:sp>
      <p:sp>
        <p:nvSpPr>
          <p:cNvPr id="8" name="云形 7"/>
          <p:cNvSpPr/>
          <p:nvPr/>
        </p:nvSpPr>
        <p:spPr>
          <a:xfrm>
            <a:off x="1926908" y="2053591"/>
            <a:ext cx="1792129" cy="827246"/>
          </a:xfrm>
          <a:prstGeom prst="cloud">
            <a:avLst/>
          </a:prstGeom>
          <a:noFill/>
          <a:ln>
            <a:solidFill>
              <a:srgbClr val="FE34B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118259" y="2404110"/>
            <a:ext cx="1182055" cy="48474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700" b="1" noProof="1">
                <a:ln w="25400" cmpd="sng">
                  <a:solidFill>
                    <a:srgbClr val="68C4A5">
                      <a:alpha val="94000"/>
                    </a:srgbClr>
                  </a:solidFill>
                  <a:prstDash val="solid"/>
                </a:ln>
                <a:blipFill>
                  <a:blip r:embed="rId3">
                    <a:alphaModFix amt="99000"/>
                  </a:blip>
                  <a:tile tx="139700" ty="0" sx="59000" sy="42000" flip="none" algn="b"/>
                </a:blipFill>
                <a:effectLst>
                  <a:glow rad="63500">
                    <a:srgbClr val="F1D66F">
                      <a:alpha val="37000"/>
                    </a:srgbClr>
                  </a:glow>
                </a:effectLst>
                <a:latin typeface="微软雅黑"/>
                <a:ea typeface="微软雅黑"/>
                <a:sym typeface="微软雅黑"/>
              </a:rPr>
              <a:t>反义词</a:t>
            </a:r>
          </a:p>
        </p:txBody>
      </p:sp>
      <p:sp>
        <p:nvSpPr>
          <p:cNvPr id="12" name="圆角右箭头 11"/>
          <p:cNvSpPr/>
          <p:nvPr/>
        </p:nvSpPr>
        <p:spPr>
          <a:xfrm>
            <a:off x="3439716" y="1452563"/>
            <a:ext cx="594122" cy="494110"/>
          </a:xfrm>
          <a:prstGeom prst="bentArrow">
            <a:avLst/>
          </a:prstGeom>
          <a:noFill/>
          <a:ln>
            <a:solidFill>
              <a:srgbClr val="FB613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3" name="圆角右箭头 12"/>
          <p:cNvSpPr/>
          <p:nvPr/>
        </p:nvSpPr>
        <p:spPr>
          <a:xfrm rot="10800000">
            <a:off x="5406629" y="3100388"/>
            <a:ext cx="529828" cy="565547"/>
          </a:xfrm>
          <a:prstGeom prst="bentArrow">
            <a:avLst/>
          </a:prstGeom>
          <a:noFill/>
          <a:ln>
            <a:solidFill>
              <a:srgbClr val="FB6138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4" name="云形 13"/>
          <p:cNvSpPr/>
          <p:nvPr/>
        </p:nvSpPr>
        <p:spPr>
          <a:xfrm>
            <a:off x="4813459" y="2230279"/>
            <a:ext cx="1792129" cy="827246"/>
          </a:xfrm>
          <a:prstGeom prst="cloud">
            <a:avLst/>
          </a:prstGeom>
          <a:noFill/>
          <a:ln>
            <a:solidFill>
              <a:srgbClr val="FE34B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4139803" y="1306116"/>
            <a:ext cx="2270493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很多</a:t>
            </a:r>
            <a:r>
              <a:rPr lang="en-US" altLang="zh-CN" sz="2700" b="1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700" b="1">
                <a:latin typeface="微软雅黑"/>
                <a:ea typeface="微软雅黑"/>
                <a:sym typeface="微软雅黑"/>
              </a:rPr>
              <a:t>许多</a:t>
            </a:r>
          </a:p>
        </p:txBody>
      </p: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3096816" y="3318272"/>
            <a:ext cx="2270493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很多</a:t>
            </a:r>
            <a:r>
              <a:rPr lang="en-US" altLang="zh-CN" sz="2700" b="1">
                <a:latin typeface="微软雅黑"/>
                <a:ea typeface="微软雅黑"/>
                <a:sym typeface="微软雅黑"/>
              </a:rPr>
              <a:t>——</a:t>
            </a:r>
            <a:r>
              <a:rPr lang="zh-CN" altLang="en-US" sz="2700" b="1">
                <a:latin typeface="微软雅黑"/>
                <a:ea typeface="微软雅黑"/>
                <a:sym typeface="微软雅黑"/>
              </a:rPr>
              <a:t>很少</a:t>
            </a: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2" animBg="1"/>
      <p:bldP spid="12" grpId="3" bldLvl="0" animBg="1"/>
      <p:bldP spid="13" grpId="0" bldLvl="0" animBg="1"/>
      <p:bldP spid="6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96475" y="631507"/>
            <a:ext cx="11658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读课文</a:t>
            </a:r>
          </a:p>
        </p:txBody>
      </p:sp>
      <p:sp>
        <p:nvSpPr>
          <p:cNvPr id="3" name="燕尾形箭头 2"/>
          <p:cNvSpPr/>
          <p:nvPr/>
        </p:nvSpPr>
        <p:spPr>
          <a:xfrm>
            <a:off x="1796175" y="785812"/>
            <a:ext cx="456009" cy="177404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0964" name="TextBox 4"/>
          <p:cNvSpPr txBox="1">
            <a:spLocks noChangeArrowheads="1"/>
          </p:cNvSpPr>
          <p:nvPr/>
        </p:nvSpPr>
        <p:spPr bwMode="auto">
          <a:xfrm>
            <a:off x="2270044" y="1197769"/>
            <a:ext cx="393120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有感情地朗读课文，注意节奏。</a:t>
            </a:r>
          </a:p>
        </p:txBody>
      </p:sp>
      <p:sp>
        <p:nvSpPr>
          <p:cNvPr id="40965" name="TextBox 1"/>
          <p:cNvSpPr txBox="1">
            <a:spLocks noChangeArrowheads="1"/>
          </p:cNvSpPr>
          <p:nvPr/>
        </p:nvSpPr>
        <p:spPr bwMode="auto">
          <a:xfrm>
            <a:off x="2233134" y="1854994"/>
            <a:ext cx="328612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你姓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什 么？我 姓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00FF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2400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李。</a:t>
            </a:r>
          </a:p>
        </p:txBody>
      </p:sp>
      <p:sp>
        <p:nvSpPr>
          <p:cNvPr id="40966" name="TextBox 9"/>
          <p:cNvSpPr txBox="1">
            <a:spLocks noChangeArrowheads="1"/>
          </p:cNvSpPr>
          <p:nvPr/>
        </p:nvSpPr>
        <p:spPr bwMode="auto">
          <a:xfrm>
            <a:off x="2291475" y="2521744"/>
            <a:ext cx="2863453" cy="439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什 么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李？木子</a:t>
            </a:r>
            <a:r>
              <a:rPr lang="en-US" altLang="zh-CN" sz="24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李。</a:t>
            </a:r>
          </a:p>
        </p:txBody>
      </p:sp>
      <p:sp>
        <p:nvSpPr>
          <p:cNvPr id="8" name="TextBox 2"/>
          <p:cNvSpPr txBox="1"/>
          <p:nvPr/>
        </p:nvSpPr>
        <p:spPr>
          <a:xfrm>
            <a:off x="2272425" y="1582341"/>
            <a:ext cx="2906886" cy="3000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nǐ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xìng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shén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me  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wǒ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xìng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 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lǐ</a:t>
            </a:r>
            <a:endParaRPr lang="zh-CN" altLang="en-US" sz="15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2291475" y="2221707"/>
            <a:ext cx="3032522" cy="298847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shén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me 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lǐ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   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mù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zǐ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lǐ</a:t>
            </a:r>
            <a:endParaRPr lang="zh-CN" altLang="en-US" sz="15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0969" name="TextBox 9"/>
          <p:cNvSpPr txBox="1">
            <a:spLocks noChangeArrowheads="1"/>
          </p:cNvSpPr>
          <p:nvPr/>
        </p:nvSpPr>
        <p:spPr bwMode="auto">
          <a:xfrm>
            <a:off x="2291475" y="3206353"/>
            <a:ext cx="3573065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他姓 </a:t>
            </a:r>
            <a:r>
              <a:rPr lang="en-US" altLang="zh-CN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 什  么？ 他 姓</a:t>
            </a:r>
            <a:r>
              <a:rPr lang="en-US" altLang="zh-CN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4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2400" b="1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张。</a:t>
            </a:r>
          </a:p>
        </p:txBody>
      </p:sp>
      <p:sp>
        <p:nvSpPr>
          <p:cNvPr id="11" name="TextBox 13"/>
          <p:cNvSpPr txBox="1"/>
          <p:nvPr/>
        </p:nvSpPr>
        <p:spPr>
          <a:xfrm>
            <a:off x="2335528" y="2961084"/>
            <a:ext cx="3636169" cy="298847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tā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xìng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shén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 me  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tā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xìng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zhāng</a:t>
            </a:r>
            <a:endParaRPr lang="zh-CN" altLang="en-US" sz="15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0971" name="TextBox 9"/>
          <p:cNvSpPr txBox="1">
            <a:spLocks noChangeArrowheads="1"/>
          </p:cNvSpPr>
          <p:nvPr/>
        </p:nvSpPr>
        <p:spPr bwMode="auto">
          <a:xfrm>
            <a:off x="2296238" y="3844529"/>
            <a:ext cx="3573065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什 么</a:t>
            </a:r>
            <a:r>
              <a:rPr lang="zh-CN" altLang="en-US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sz="2100" b="1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张？弓      长</a:t>
            </a:r>
            <a:r>
              <a:rPr lang="en-US" altLang="zh-CN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2100" b="1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 张。</a:t>
            </a:r>
          </a:p>
        </p:txBody>
      </p:sp>
      <p:sp>
        <p:nvSpPr>
          <p:cNvPr id="16" name="TextBox 6"/>
          <p:cNvSpPr txBox="1"/>
          <p:nvPr/>
        </p:nvSpPr>
        <p:spPr>
          <a:xfrm>
            <a:off x="2296237" y="3593307"/>
            <a:ext cx="3637359" cy="29765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shén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me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zhāng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gōng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cháng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zhāng</a:t>
            </a:r>
            <a:endParaRPr lang="zh-CN" altLang="en-US" sz="1500" b="1" dirty="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  <p:bldP spid="9" grpId="1"/>
      <p:bldP spid="11" grpId="1"/>
      <p:bldP spid="16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燕尾形箭头 2"/>
          <p:cNvSpPr/>
          <p:nvPr/>
        </p:nvSpPr>
        <p:spPr>
          <a:xfrm>
            <a:off x="1478757" y="754856"/>
            <a:ext cx="456010" cy="177404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1986" name="TextBox 9"/>
          <p:cNvSpPr txBox="1">
            <a:spLocks noChangeArrowheads="1"/>
          </p:cNvSpPr>
          <p:nvPr/>
        </p:nvSpPr>
        <p:spPr bwMode="auto">
          <a:xfrm>
            <a:off x="2163367" y="1344217"/>
            <a:ext cx="3573065" cy="392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古月</a:t>
            </a:r>
            <a:r>
              <a:rPr lang="en-US" altLang="zh-CN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100" b="1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胡 ，口  天 </a:t>
            </a:r>
            <a:r>
              <a:rPr lang="en-US" altLang="zh-CN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100" b="1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吴，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63366" y="1046560"/>
            <a:ext cx="2520553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1500" b="1">
                <a:latin typeface="微软雅黑"/>
                <a:ea typeface="微软雅黑"/>
                <a:sym typeface="微软雅黑"/>
              </a:rPr>
              <a:t>gǔ yuè  hú   kǒu tiān wú</a:t>
            </a:r>
            <a:endParaRPr lang="zh-CN" altLang="en-US" sz="1500" b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1988" name="TextBox 9"/>
          <p:cNvSpPr txBox="1">
            <a:spLocks noChangeArrowheads="1"/>
          </p:cNvSpPr>
          <p:nvPr/>
        </p:nvSpPr>
        <p:spPr bwMode="auto">
          <a:xfrm>
            <a:off x="2215754" y="1959769"/>
            <a:ext cx="3573065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双    人</a:t>
            </a:r>
            <a:r>
              <a:rPr lang="en-US" altLang="zh-CN" sz="21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100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徐，言午</a:t>
            </a:r>
            <a:r>
              <a:rPr lang="en-US" altLang="zh-CN" sz="2100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100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许。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12169" y="1664494"/>
            <a:ext cx="3637360" cy="29765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shuāng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rén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xú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yán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wǔ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xǔ</a:t>
            </a:r>
            <a:endParaRPr lang="zh-CN" altLang="en-US" sz="15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1990" name="TextBox 11"/>
          <p:cNvSpPr txBox="1">
            <a:spLocks noChangeArrowheads="1"/>
          </p:cNvSpPr>
          <p:nvPr/>
        </p:nvSpPr>
        <p:spPr bwMode="auto">
          <a:xfrm>
            <a:off x="2191942" y="2547938"/>
            <a:ext cx="3573065" cy="39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中   国   姓   氏</a:t>
            </a:r>
            <a:r>
              <a:rPr lang="en-US" altLang="zh-CN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/</a:t>
            </a:r>
            <a:r>
              <a:rPr lang="zh-CN" altLang="en-US" sz="2100" b="1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有  很  多，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97882" y="2282429"/>
            <a:ext cx="3637360" cy="297656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zhōng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guó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xìng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shì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yǒu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hěn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duō</a:t>
            </a:r>
            <a:endParaRPr lang="zh-CN" altLang="en-US" sz="15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1992" name="TextBox 13"/>
          <p:cNvSpPr txBox="1">
            <a:spLocks noChangeArrowheads="1"/>
          </p:cNvSpPr>
          <p:nvPr/>
        </p:nvSpPr>
        <p:spPr bwMode="auto">
          <a:xfrm>
            <a:off x="2178844" y="3087292"/>
            <a:ext cx="4424363" cy="391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赵、钱、 孙、李， 周、吴、郑、王，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05025" y="2843212"/>
            <a:ext cx="4792266" cy="30003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zhào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qián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 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sūn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 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lǐ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 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zhōu 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wú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 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zhèng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wáng</a:t>
            </a:r>
            <a:endParaRPr lang="zh-CN" altLang="en-US" sz="15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146697" y="3689748"/>
            <a:ext cx="4138613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100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诸葛、 东   方，上     官、欧  阳</a:t>
            </a:r>
            <a:r>
              <a:rPr lang="en-US" altLang="zh-CN" sz="2100" b="1" dirty="0">
                <a:solidFill>
                  <a:srgbClr val="00B050"/>
                </a:solidFill>
                <a:latin typeface="微软雅黑"/>
                <a:ea typeface="微软雅黑"/>
                <a:sym typeface="微软雅黑"/>
              </a:rPr>
              <a:t>……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122885" y="3414712"/>
            <a:ext cx="4792265" cy="30003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zhū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gě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 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dōng fāng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shàng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guān 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ōu</a:t>
            </a:r>
            <a:r>
              <a:rPr lang="en-US" altLang="zh-CN" sz="1500" b="1" dirty="0">
                <a:latin typeface="微软雅黑"/>
                <a:ea typeface="微软雅黑"/>
                <a:sym typeface="微软雅黑"/>
              </a:rPr>
              <a:t>  </a:t>
            </a:r>
            <a:r>
              <a:rPr lang="en-US" altLang="zh-CN" sz="1500" b="1" dirty="0" err="1">
                <a:latin typeface="微软雅黑"/>
                <a:ea typeface="微软雅黑"/>
                <a:sym typeface="微软雅黑"/>
              </a:rPr>
              <a:t>yáng</a:t>
            </a:r>
            <a:endParaRPr lang="zh-CN" altLang="en-US" sz="15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79295" y="600551"/>
            <a:ext cx="11658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读课文</a:t>
            </a: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9" grpId="2"/>
      <p:bldP spid="9" grpId="3"/>
      <p:bldP spid="9" grpId="4"/>
      <p:bldP spid="11" grpId="0"/>
      <p:bldP spid="11" grpId="1"/>
      <p:bldP spid="11" grpId="2"/>
      <p:bldP spid="11" grpId="3"/>
      <p:bldP spid="11" grpId="4"/>
      <p:bldP spid="13" grpId="0"/>
      <p:bldP spid="13" grpId="1"/>
      <p:bldP spid="13" grpId="2"/>
      <p:bldP spid="13" grpId="3"/>
      <p:bldP spid="13" grpId="4"/>
      <p:bldP spid="15" grpId="0"/>
      <p:bldP spid="15" grpId="1"/>
      <p:bldP spid="15" grpId="2"/>
      <p:bldP spid="15" grpId="3"/>
      <p:bldP spid="15" grpId="4"/>
      <p:bldP spid="17" grpId="0"/>
      <p:bldP spid="17" grpId="1"/>
      <p:bldP spid="17" grpId="2"/>
      <p:bldP spid="17" grpId="3"/>
      <p:bldP spid="17" grpId="4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8219" y="883444"/>
            <a:ext cx="6535341" cy="3511154"/>
          </a:xfrm>
          <a:prstGeom prst="rect">
            <a:avLst/>
          </a:prstGeom>
          <a:solidFill>
            <a:srgbClr val="F1EDA6"/>
          </a:solidFill>
          <a:ln>
            <a:solidFill>
              <a:srgbClr val="000000">
                <a:alpha val="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51" name="TextBox 5"/>
          <p:cNvSpPr txBox="1">
            <a:spLocks noChangeArrowheads="1"/>
          </p:cNvSpPr>
          <p:nvPr/>
        </p:nvSpPr>
        <p:spPr bwMode="auto">
          <a:xfrm>
            <a:off x="1928812" y="1645444"/>
            <a:ext cx="5567363" cy="2008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    小朋友们，你们知道你们姓什么吗？你们的姓就是你们名字的第一字或前两个字，每个人都有自己的姓，有的小朋友还有相同的姓，现在大家都来说一说自己姓什么吧。</a:t>
            </a:r>
          </a:p>
        </p:txBody>
      </p:sp>
      <p:pic>
        <p:nvPicPr>
          <p:cNvPr id="24579" name="图片 2" descr="老师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3698" y="1566863"/>
            <a:ext cx="958453" cy="2074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552575" y="1028224"/>
            <a:ext cx="1165860" cy="486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我会答</a:t>
            </a:r>
          </a:p>
        </p:txBody>
      </p:sp>
      <p:sp>
        <p:nvSpPr>
          <p:cNvPr id="10" name="燕尾形箭头 9"/>
          <p:cNvSpPr/>
          <p:nvPr/>
        </p:nvSpPr>
        <p:spPr>
          <a:xfrm>
            <a:off x="1052513" y="1183481"/>
            <a:ext cx="454819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436096" y="159482"/>
            <a:ext cx="2628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E84ADB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4DE5AE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52625" y="681514"/>
            <a:ext cx="15087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课文解读</a:t>
            </a:r>
          </a:p>
        </p:txBody>
      </p:sp>
      <p:sp>
        <p:nvSpPr>
          <p:cNvPr id="3" name="燕尾形箭头 2"/>
          <p:cNvSpPr/>
          <p:nvPr/>
        </p:nvSpPr>
        <p:spPr>
          <a:xfrm>
            <a:off x="1452563" y="835818"/>
            <a:ext cx="454819" cy="177404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横卷形 3"/>
          <p:cNvSpPr/>
          <p:nvPr/>
        </p:nvSpPr>
        <p:spPr>
          <a:xfrm>
            <a:off x="3043238" y="1013222"/>
            <a:ext cx="3213497" cy="1946672"/>
          </a:xfrm>
          <a:prstGeom prst="horizontalScroll">
            <a:avLst/>
          </a:prstGeom>
          <a:blipFill>
            <a:blip r:embed="rId2"/>
          </a:blip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3224213" y="1331119"/>
            <a:ext cx="3645694" cy="1302114"/>
            <a:chOff x="1380485" y="1235205"/>
            <a:chExt cx="4860543" cy="1736290"/>
          </a:xfrm>
        </p:grpSpPr>
        <p:sp>
          <p:nvSpPr>
            <p:cNvPr id="43013" name="TextBox 1"/>
            <p:cNvSpPr txBox="1">
              <a:spLocks noChangeArrowheads="1"/>
            </p:cNvSpPr>
            <p:nvPr/>
          </p:nvSpPr>
          <p:spPr bwMode="auto">
            <a:xfrm>
              <a:off x="1380485" y="1635255"/>
              <a:ext cx="4308078" cy="492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 dirty="0">
                  <a:solidFill>
                    <a:srgbClr val="7030A0"/>
                  </a:solidFill>
                  <a:latin typeface="微软雅黑"/>
                  <a:ea typeface="微软雅黑"/>
                  <a:sym typeface="微软雅黑"/>
                </a:rPr>
                <a:t>你  姓   什  么？   我 姓  李。</a:t>
              </a:r>
            </a:p>
          </p:txBody>
        </p:sp>
        <p:sp>
          <p:nvSpPr>
            <p:cNvPr id="43014" name="TextBox 9"/>
            <p:cNvSpPr txBox="1">
              <a:spLocks noChangeArrowheads="1"/>
            </p:cNvSpPr>
            <p:nvPr/>
          </p:nvSpPr>
          <p:spPr bwMode="auto">
            <a:xfrm>
              <a:off x="1529740" y="2479013"/>
              <a:ext cx="3751356" cy="492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 dirty="0">
                  <a:solidFill>
                    <a:srgbClr val="7030A0"/>
                  </a:solidFill>
                  <a:latin typeface="微软雅黑"/>
                  <a:ea typeface="微软雅黑"/>
                  <a:sym typeface="微软雅黑"/>
                </a:rPr>
                <a:t>什  么  李？木  子  李。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15408" y="1235205"/>
              <a:ext cx="4825620" cy="430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buFontTx/>
                <a:buNone/>
                <a:defRPr/>
              </a:pP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nǐ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xìng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shén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me    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wǒ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xìng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lǐ</a:t>
              </a:r>
              <a:endParaRPr lang="zh-CN" altLang="en-US" sz="1500" b="1" dirty="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493189" y="2076648"/>
              <a:ext cx="3973199" cy="430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buFontTx/>
                <a:buNone/>
                <a:defRPr/>
              </a:pP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shén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me 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lǐ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 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mù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zǐ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lǐ</a:t>
              </a:r>
              <a:endParaRPr lang="zh-CN" altLang="en-US" sz="1500" b="1" dirty="0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3465910" y="2839641"/>
            <a:ext cx="284757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latin typeface="微软雅黑"/>
                <a:ea typeface="微软雅黑"/>
                <a:sym typeface="微软雅黑"/>
              </a:rPr>
              <a:t>这里出现了哪个姓氏？</a:t>
            </a:r>
          </a:p>
        </p:txBody>
      </p: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3950494" y="3333751"/>
            <a:ext cx="1214711" cy="415498"/>
            <a:chOff x="2871509" y="3804099"/>
            <a:chExt cx="1620166" cy="553305"/>
          </a:xfrm>
        </p:grpSpPr>
        <p:cxnSp>
          <p:nvCxnSpPr>
            <p:cNvPr id="15" name="直接箭头连接符 14"/>
            <p:cNvCxnSpPr/>
            <p:nvPr/>
          </p:nvCxnSpPr>
          <p:spPr>
            <a:xfrm>
              <a:off x="2871509" y="4048268"/>
              <a:ext cx="1052872" cy="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43020" name="TextBox 16"/>
            <p:cNvSpPr txBox="1">
              <a:spLocks noChangeArrowheads="1"/>
            </p:cNvSpPr>
            <p:nvPr/>
          </p:nvSpPr>
          <p:spPr bwMode="auto">
            <a:xfrm>
              <a:off x="3884036" y="3804099"/>
              <a:ext cx="607639" cy="5533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100" b="1">
                  <a:solidFill>
                    <a:srgbClr val="FF0000"/>
                  </a:solidFill>
                  <a:latin typeface="微软雅黑"/>
                  <a:ea typeface="微软雅黑"/>
                  <a:sym typeface="微软雅黑"/>
                </a:rPr>
                <a:t>木</a:t>
              </a:r>
            </a:p>
          </p:txBody>
        </p:sp>
      </p:grp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5303044" y="3193256"/>
            <a:ext cx="833438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5400" b="1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李</a:t>
            </a:r>
          </a:p>
        </p:txBody>
      </p:sp>
      <p:sp>
        <p:nvSpPr>
          <p:cNvPr id="7" name="矩形 6"/>
          <p:cNvSpPr/>
          <p:nvPr/>
        </p:nvSpPr>
        <p:spPr>
          <a:xfrm>
            <a:off x="3074288" y="3202305"/>
            <a:ext cx="834203" cy="90024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5400" b="1" noProof="1">
                <a:ln>
                  <a:solidFill>
                    <a:srgbClr val="E84ADB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李</a:t>
            </a: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3938589" y="3698082"/>
            <a:ext cx="1214714" cy="415498"/>
            <a:chOff x="2871509" y="3804099"/>
            <a:chExt cx="1620163" cy="553983"/>
          </a:xfrm>
        </p:grpSpPr>
        <p:cxnSp>
          <p:nvCxnSpPr>
            <p:cNvPr id="11" name="直接箭头连接符 10"/>
            <p:cNvCxnSpPr/>
            <p:nvPr/>
          </p:nvCxnSpPr>
          <p:spPr>
            <a:xfrm>
              <a:off x="2871509" y="4048568"/>
              <a:ext cx="1052867" cy="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43025" name="TextBox 16"/>
            <p:cNvSpPr txBox="1">
              <a:spLocks noChangeArrowheads="1"/>
            </p:cNvSpPr>
            <p:nvPr/>
          </p:nvSpPr>
          <p:spPr bwMode="auto">
            <a:xfrm>
              <a:off x="3884036" y="3804099"/>
              <a:ext cx="607636" cy="553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2100" b="1">
                  <a:solidFill>
                    <a:srgbClr val="FF0000"/>
                  </a:solidFill>
                  <a:latin typeface="微软雅黑"/>
                  <a:ea typeface="微软雅黑"/>
                  <a:sym typeface="微软雅黑"/>
                </a:rPr>
                <a:t>子</a:t>
              </a:r>
            </a:p>
          </p:txBody>
        </p:sp>
      </p:grpSp>
      <p:sp>
        <p:nvSpPr>
          <p:cNvPr id="2050" name=" 2050"/>
          <p:cNvSpPr>
            <a:spLocks noChangeArrowheads="1"/>
          </p:cNvSpPr>
          <p:nvPr/>
        </p:nvSpPr>
        <p:spPr bwMode="auto">
          <a:xfrm>
            <a:off x="5143501" y="3436144"/>
            <a:ext cx="135731" cy="540544"/>
          </a:xfrm>
          <a:custGeom>
            <a:avLst/>
            <a:gdLst>
              <a:gd name="T0" fmla="*/ 15 w 41"/>
              <a:gd name="T1" fmla="*/ 41 h 281"/>
              <a:gd name="T2" fmla="*/ 11 w 41"/>
              <a:gd name="T3" fmla="*/ 13 h 281"/>
              <a:gd name="T4" fmla="*/ 0 w 41"/>
              <a:gd name="T5" fmla="*/ 0 h 281"/>
              <a:gd name="T6" fmla="*/ 21 w 41"/>
              <a:gd name="T7" fmla="*/ 9 h 281"/>
              <a:gd name="T8" fmla="*/ 27 w 41"/>
              <a:gd name="T9" fmla="*/ 45 h 281"/>
              <a:gd name="T10" fmla="*/ 27 w 41"/>
              <a:gd name="T11" fmla="*/ 103 h 281"/>
              <a:gd name="T12" fmla="*/ 30 w 41"/>
              <a:gd name="T13" fmla="*/ 128 h 281"/>
              <a:gd name="T14" fmla="*/ 41 w 41"/>
              <a:gd name="T15" fmla="*/ 141 h 281"/>
              <a:gd name="T16" fmla="*/ 30 w 41"/>
              <a:gd name="T17" fmla="*/ 153 h 281"/>
              <a:gd name="T18" fmla="*/ 27 w 41"/>
              <a:gd name="T19" fmla="*/ 179 h 281"/>
              <a:gd name="T20" fmla="*/ 27 w 41"/>
              <a:gd name="T21" fmla="*/ 232 h 281"/>
              <a:gd name="T22" fmla="*/ 25 w 41"/>
              <a:gd name="T23" fmla="*/ 262 h 281"/>
              <a:gd name="T24" fmla="*/ 16 w 41"/>
              <a:gd name="T25" fmla="*/ 277 h 281"/>
              <a:gd name="T26" fmla="*/ 0 w 41"/>
              <a:gd name="T27" fmla="*/ 281 h 281"/>
              <a:gd name="T28" fmla="*/ 11 w 41"/>
              <a:gd name="T29" fmla="*/ 268 h 281"/>
              <a:gd name="T30" fmla="*/ 15 w 41"/>
              <a:gd name="T31" fmla="*/ 240 h 281"/>
              <a:gd name="T32" fmla="*/ 15 w 41"/>
              <a:gd name="T33" fmla="*/ 186 h 281"/>
              <a:gd name="T34" fmla="*/ 17 w 41"/>
              <a:gd name="T35" fmla="*/ 155 h 281"/>
              <a:gd name="T36" fmla="*/ 29 w 41"/>
              <a:gd name="T37" fmla="*/ 141 h 281"/>
              <a:gd name="T38" fmla="*/ 17 w 41"/>
              <a:gd name="T39" fmla="*/ 127 h 281"/>
              <a:gd name="T40" fmla="*/ 15 w 41"/>
              <a:gd name="T41" fmla="*/ 98 h 281"/>
              <a:gd name="T42" fmla="*/ 15 w 41"/>
              <a:gd name="T43" fmla="*/ 41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1" h="281">
                <a:moveTo>
                  <a:pt x="15" y="41"/>
                </a:moveTo>
                <a:cubicBezTo>
                  <a:pt x="15" y="29"/>
                  <a:pt x="13" y="19"/>
                  <a:pt x="11" y="13"/>
                </a:cubicBezTo>
                <a:cubicBezTo>
                  <a:pt x="9" y="7"/>
                  <a:pt x="5" y="2"/>
                  <a:pt x="0" y="0"/>
                </a:cubicBezTo>
                <a:cubicBezTo>
                  <a:pt x="10" y="0"/>
                  <a:pt x="17" y="3"/>
                  <a:pt x="21" y="9"/>
                </a:cubicBezTo>
                <a:cubicBezTo>
                  <a:pt x="25" y="14"/>
                  <a:pt x="27" y="27"/>
                  <a:pt x="27" y="45"/>
                </a:cubicBezTo>
                <a:cubicBezTo>
                  <a:pt x="27" y="103"/>
                  <a:pt x="27" y="103"/>
                  <a:pt x="27" y="103"/>
                </a:cubicBezTo>
                <a:cubicBezTo>
                  <a:pt x="27" y="114"/>
                  <a:pt x="28" y="122"/>
                  <a:pt x="30" y="128"/>
                </a:cubicBezTo>
                <a:cubicBezTo>
                  <a:pt x="32" y="134"/>
                  <a:pt x="35" y="138"/>
                  <a:pt x="41" y="141"/>
                </a:cubicBezTo>
                <a:cubicBezTo>
                  <a:pt x="35" y="143"/>
                  <a:pt x="31" y="147"/>
                  <a:pt x="30" y="153"/>
                </a:cubicBezTo>
                <a:cubicBezTo>
                  <a:pt x="28" y="158"/>
                  <a:pt x="27" y="167"/>
                  <a:pt x="27" y="179"/>
                </a:cubicBezTo>
                <a:cubicBezTo>
                  <a:pt x="27" y="232"/>
                  <a:pt x="27" y="232"/>
                  <a:pt x="27" y="232"/>
                </a:cubicBezTo>
                <a:cubicBezTo>
                  <a:pt x="27" y="245"/>
                  <a:pt x="26" y="255"/>
                  <a:pt x="25" y="262"/>
                </a:cubicBezTo>
                <a:cubicBezTo>
                  <a:pt x="23" y="269"/>
                  <a:pt x="20" y="274"/>
                  <a:pt x="16" y="277"/>
                </a:cubicBezTo>
                <a:cubicBezTo>
                  <a:pt x="12" y="279"/>
                  <a:pt x="7" y="281"/>
                  <a:pt x="0" y="281"/>
                </a:cubicBezTo>
                <a:cubicBezTo>
                  <a:pt x="5" y="279"/>
                  <a:pt x="9" y="274"/>
                  <a:pt x="11" y="268"/>
                </a:cubicBezTo>
                <a:cubicBezTo>
                  <a:pt x="13" y="261"/>
                  <a:pt x="15" y="252"/>
                  <a:pt x="15" y="240"/>
                </a:cubicBezTo>
                <a:cubicBezTo>
                  <a:pt x="15" y="186"/>
                  <a:pt x="15" y="186"/>
                  <a:pt x="15" y="186"/>
                </a:cubicBezTo>
                <a:cubicBezTo>
                  <a:pt x="15" y="172"/>
                  <a:pt x="15" y="162"/>
                  <a:pt x="17" y="155"/>
                </a:cubicBezTo>
                <a:cubicBezTo>
                  <a:pt x="19" y="148"/>
                  <a:pt x="23" y="144"/>
                  <a:pt x="29" y="141"/>
                </a:cubicBezTo>
                <a:cubicBezTo>
                  <a:pt x="23" y="138"/>
                  <a:pt x="19" y="133"/>
                  <a:pt x="17" y="127"/>
                </a:cubicBezTo>
                <a:cubicBezTo>
                  <a:pt x="15" y="121"/>
                  <a:pt x="15" y="111"/>
                  <a:pt x="15" y="98"/>
                </a:cubicBezTo>
                <a:lnTo>
                  <a:pt x="15" y="4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/>
          <a:p>
            <a:pPr eaLnBrk="0" hangingPunct="0"/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/>
      <p:bldP spid="21" grpId="0"/>
      <p:bldP spid="7" grpId="0"/>
      <p:bldP spid="7" grpId="1"/>
      <p:bldP spid="7" grpId="2"/>
      <p:bldP spid="7" grpId="3"/>
      <p:bldP spid="7" grpId="4"/>
      <p:bldP spid="7" grpId="5"/>
      <p:bldP spid="7" grpId="6"/>
      <p:bldP spid="7" grpId="7"/>
      <p:bldP spid="7" grpId="8"/>
      <p:bldP spid="7" grpId="9"/>
      <p:bldP spid="7" grpId="10"/>
      <p:bldP spid="7" grpId="11"/>
      <p:bldP spid="2050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65935" y="788193"/>
            <a:ext cx="15087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课文解读</a:t>
            </a:r>
          </a:p>
        </p:txBody>
      </p:sp>
      <p:sp>
        <p:nvSpPr>
          <p:cNvPr id="3" name="燕尾形箭头 2"/>
          <p:cNvSpPr/>
          <p:nvPr/>
        </p:nvSpPr>
        <p:spPr>
          <a:xfrm>
            <a:off x="1265635" y="942975"/>
            <a:ext cx="456009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横卷形 3"/>
          <p:cNvSpPr/>
          <p:nvPr/>
        </p:nvSpPr>
        <p:spPr>
          <a:xfrm>
            <a:off x="2695575" y="1120378"/>
            <a:ext cx="3609975" cy="1946672"/>
          </a:xfrm>
          <a:prstGeom prst="horizontalScroll">
            <a:avLst/>
          </a:prstGeom>
          <a:blipFill>
            <a:blip r:embed="rId2"/>
          </a:blip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3170635" y="2946798"/>
            <a:ext cx="2847574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latin typeface="微软雅黑"/>
                <a:ea typeface="微软雅黑"/>
                <a:sym typeface="微软雅黑"/>
              </a:rPr>
              <a:t>这里出现了哪个姓氏？</a:t>
            </a:r>
          </a:p>
        </p:txBody>
      </p:sp>
      <p:sp>
        <p:nvSpPr>
          <p:cNvPr id="25616" name="TextBox 16"/>
          <p:cNvSpPr txBox="1">
            <a:spLocks noChangeArrowheads="1"/>
          </p:cNvSpPr>
          <p:nvPr/>
        </p:nvSpPr>
        <p:spPr bwMode="auto">
          <a:xfrm>
            <a:off x="4221956" y="3556397"/>
            <a:ext cx="409407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弓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090048" y="2813448"/>
            <a:ext cx="826294" cy="891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5400" b="1">
                <a:solidFill>
                  <a:srgbClr val="7030A0"/>
                </a:solidFill>
                <a:latin typeface="微软雅黑"/>
                <a:ea typeface="微软雅黑"/>
                <a:sym typeface="微软雅黑"/>
              </a:rPr>
              <a:t>张</a:t>
            </a:r>
          </a:p>
        </p:txBody>
      </p:sp>
      <p:sp>
        <p:nvSpPr>
          <p:cNvPr id="7" name="矩形 6"/>
          <p:cNvSpPr/>
          <p:nvPr/>
        </p:nvSpPr>
        <p:spPr>
          <a:xfrm>
            <a:off x="2887598" y="3308985"/>
            <a:ext cx="834203" cy="90024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5400" b="1" noProof="1">
                <a:ln>
                  <a:solidFill>
                    <a:srgbClr val="E84ADB"/>
                  </a:solidFill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张</a:t>
            </a:r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2917031" y="1425179"/>
            <a:ext cx="3890963" cy="1359889"/>
            <a:chOff x="1558543" y="705568"/>
            <a:chExt cx="5189112" cy="1811754"/>
          </a:xfrm>
        </p:grpSpPr>
        <p:sp>
          <p:nvSpPr>
            <p:cNvPr id="44041" name="TextBox 9"/>
            <p:cNvSpPr txBox="1">
              <a:spLocks noChangeArrowheads="1"/>
            </p:cNvSpPr>
            <p:nvPr/>
          </p:nvSpPr>
          <p:spPr bwMode="auto">
            <a:xfrm>
              <a:off x="1581261" y="1072047"/>
              <a:ext cx="5166394" cy="553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>
                  <a:solidFill>
                    <a:srgbClr val="7030A0"/>
                  </a:solidFill>
                  <a:latin typeface="微软雅黑"/>
                  <a:ea typeface="微软雅黑"/>
                  <a:sym typeface="微软雅黑"/>
                </a:rPr>
                <a:t>他 姓    什   么？ 他 姓  张。</a:t>
              </a:r>
            </a:p>
          </p:txBody>
        </p:sp>
        <p:sp>
          <p:nvSpPr>
            <p:cNvPr id="14" name="TextBox 2"/>
            <p:cNvSpPr txBox="1"/>
            <p:nvPr/>
          </p:nvSpPr>
          <p:spPr>
            <a:xfrm>
              <a:off x="1652227" y="705568"/>
              <a:ext cx="4763567" cy="4305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buFontTx/>
                <a:buNone/>
                <a:defRPr/>
              </a:pP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tā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xìng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shén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me  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tā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xìng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zhāng</a:t>
              </a:r>
              <a:endParaRPr lang="zh-CN" altLang="en-US" sz="1500" b="1" dirty="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4043" name="TextBox 9"/>
            <p:cNvSpPr txBox="1">
              <a:spLocks noChangeArrowheads="1"/>
            </p:cNvSpPr>
            <p:nvPr/>
          </p:nvSpPr>
          <p:spPr bwMode="auto">
            <a:xfrm>
              <a:off x="1558543" y="1963762"/>
              <a:ext cx="4764088" cy="5535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>
                  <a:solidFill>
                    <a:srgbClr val="FF00FF"/>
                  </a:solidFill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zh-CN" altLang="en-US" sz="2100" b="1">
                  <a:solidFill>
                    <a:srgbClr val="7030A0"/>
                  </a:solidFill>
                  <a:latin typeface="微软雅黑"/>
                  <a:ea typeface="微软雅黑"/>
                  <a:sym typeface="微软雅黑"/>
                </a:rPr>
                <a:t>什 么    张？ 弓      长    张。</a:t>
              </a:r>
            </a:p>
          </p:txBody>
        </p:sp>
        <p:sp>
          <p:nvSpPr>
            <p:cNvPr id="16" name="TextBox 4"/>
            <p:cNvSpPr txBox="1"/>
            <p:nvPr/>
          </p:nvSpPr>
          <p:spPr>
            <a:xfrm>
              <a:off x="1628409" y="1554210"/>
              <a:ext cx="4849311" cy="43054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buFontTx/>
                <a:buNone/>
                <a:defRPr/>
              </a:pP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shén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me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zhāng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gōng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cháng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zhāng</a:t>
              </a:r>
              <a:endParaRPr lang="zh-CN" altLang="en-US" sz="1500" b="1" dirty="0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849416" y="3556397"/>
            <a:ext cx="409407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长</a:t>
            </a:r>
          </a:p>
        </p:txBody>
      </p:sp>
      <p:sp>
        <p:nvSpPr>
          <p:cNvPr id="252" name=" 252"/>
          <p:cNvSpPr/>
          <p:nvPr/>
        </p:nvSpPr>
        <p:spPr>
          <a:xfrm>
            <a:off x="4581525" y="3596879"/>
            <a:ext cx="319088" cy="295275"/>
          </a:xfrm>
          <a:prstGeom prst="mathPlus">
            <a:avLst>
              <a:gd name="adj1" fmla="val 922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43" name=" 143"/>
          <p:cNvSpPr/>
          <p:nvPr/>
        </p:nvSpPr>
        <p:spPr>
          <a:xfrm>
            <a:off x="3767138" y="3651647"/>
            <a:ext cx="485775" cy="161925"/>
          </a:xfrm>
          <a:custGeom>
            <a:avLst/>
            <a:gdLst>
              <a:gd name="connsiteX0" fmla="*/ 1909641 w 3259563"/>
              <a:gd name="connsiteY0" fmla="*/ 293210 h 2941871"/>
              <a:gd name="connsiteX1" fmla="*/ 3087365 w 3259563"/>
              <a:gd name="connsiteY1" fmla="*/ 1470936 h 2941871"/>
              <a:gd name="connsiteX2" fmla="*/ 1909641 w 3259563"/>
              <a:gd name="connsiteY2" fmla="*/ 2648659 h 2941871"/>
              <a:gd name="connsiteX3" fmla="*/ 1909641 w 3259563"/>
              <a:gd name="connsiteY3" fmla="*/ 2070825 h 2941871"/>
              <a:gd name="connsiteX4" fmla="*/ 130213 w 3259563"/>
              <a:gd name="connsiteY4" fmla="*/ 2070825 h 2941871"/>
              <a:gd name="connsiteX5" fmla="*/ 130213 w 3259563"/>
              <a:gd name="connsiteY5" fmla="*/ 871045 h 2941871"/>
              <a:gd name="connsiteX6" fmla="*/ 1909641 w 3259563"/>
              <a:gd name="connsiteY6" fmla="*/ 871045 h 2941871"/>
              <a:gd name="connsiteX7" fmla="*/ 1879687 w 3259563"/>
              <a:gd name="connsiteY7" fmla="*/ 220369 h 2941871"/>
              <a:gd name="connsiteX8" fmla="*/ 1879687 w 3259563"/>
              <a:gd name="connsiteY8" fmla="*/ 845652 h 2941871"/>
              <a:gd name="connsiteX9" fmla="*/ 105916 w 3259563"/>
              <a:gd name="connsiteY9" fmla="*/ 845652 h 2941871"/>
              <a:gd name="connsiteX10" fmla="*/ 105916 w 3259563"/>
              <a:gd name="connsiteY10" fmla="*/ 2096218 h 2941871"/>
              <a:gd name="connsiteX11" fmla="*/ 1879687 w 3259563"/>
              <a:gd name="connsiteY11" fmla="*/ 2096218 h 2941871"/>
              <a:gd name="connsiteX12" fmla="*/ 1879687 w 3259563"/>
              <a:gd name="connsiteY12" fmla="*/ 2721501 h 2941871"/>
              <a:gd name="connsiteX13" fmla="*/ 3130252 w 3259563"/>
              <a:gd name="connsiteY13" fmla="*/ 1470936 h 2941871"/>
              <a:gd name="connsiteX14" fmla="*/ 1788628 w 3259563"/>
              <a:gd name="connsiteY14" fmla="*/ 0 h 2941871"/>
              <a:gd name="connsiteX15" fmla="*/ 3259563 w 3259563"/>
              <a:gd name="connsiteY15" fmla="*/ 1470936 h 2941871"/>
              <a:gd name="connsiteX16" fmla="*/ 1788628 w 3259563"/>
              <a:gd name="connsiteY16" fmla="*/ 2941871 h 2941871"/>
              <a:gd name="connsiteX17" fmla="*/ 1788628 w 3259563"/>
              <a:gd name="connsiteY17" fmla="*/ 2206403 h 2941871"/>
              <a:gd name="connsiteX18" fmla="*/ 0 w 3259563"/>
              <a:gd name="connsiteY18" fmla="*/ 2206403 h 2941871"/>
              <a:gd name="connsiteX19" fmla="*/ 0 w 3259563"/>
              <a:gd name="connsiteY19" fmla="*/ 735468 h 2941871"/>
              <a:gd name="connsiteX20" fmla="*/ 1788628 w 3259563"/>
              <a:gd name="connsiteY20" fmla="*/ 735468 h 29418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259563" h="2941871">
                <a:moveTo>
                  <a:pt x="1909641" y="293210"/>
                </a:moveTo>
                <a:lnTo>
                  <a:pt x="3087365" y="1470936"/>
                </a:lnTo>
                <a:lnTo>
                  <a:pt x="1909641" y="2648659"/>
                </a:lnTo>
                <a:lnTo>
                  <a:pt x="1909641" y="2070825"/>
                </a:lnTo>
                <a:lnTo>
                  <a:pt x="130213" y="2070825"/>
                </a:lnTo>
                <a:lnTo>
                  <a:pt x="130213" y="871045"/>
                </a:lnTo>
                <a:lnTo>
                  <a:pt x="1909641" y="871045"/>
                </a:lnTo>
                <a:close/>
                <a:moveTo>
                  <a:pt x="1879687" y="220369"/>
                </a:moveTo>
                <a:lnTo>
                  <a:pt x="1879687" y="845652"/>
                </a:lnTo>
                <a:lnTo>
                  <a:pt x="105916" y="845652"/>
                </a:lnTo>
                <a:lnTo>
                  <a:pt x="105916" y="2096218"/>
                </a:lnTo>
                <a:lnTo>
                  <a:pt x="1879687" y="2096218"/>
                </a:lnTo>
                <a:lnTo>
                  <a:pt x="1879687" y="2721501"/>
                </a:lnTo>
                <a:lnTo>
                  <a:pt x="3130252" y="1470936"/>
                </a:lnTo>
                <a:close/>
                <a:moveTo>
                  <a:pt x="1788628" y="0"/>
                </a:moveTo>
                <a:lnTo>
                  <a:pt x="3259563" y="1470936"/>
                </a:lnTo>
                <a:lnTo>
                  <a:pt x="1788628" y="2941871"/>
                </a:lnTo>
                <a:lnTo>
                  <a:pt x="1788628" y="2206403"/>
                </a:lnTo>
                <a:lnTo>
                  <a:pt x="0" y="2206403"/>
                </a:lnTo>
                <a:lnTo>
                  <a:pt x="0" y="735468"/>
                </a:lnTo>
                <a:lnTo>
                  <a:pt x="1788628" y="735468"/>
                </a:lnTo>
                <a:close/>
              </a:path>
            </a:pathLst>
          </a:cu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60" name=" 160"/>
          <p:cNvSpPr/>
          <p:nvPr/>
        </p:nvSpPr>
        <p:spPr>
          <a:xfrm>
            <a:off x="5299472" y="3334942"/>
            <a:ext cx="798909" cy="478631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noProof="1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3" presetClass="entr" presetSubtype="16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/>
      <p:bldP spid="25616" grpId="0"/>
      <p:bldP spid="21" grpId="0"/>
      <p:bldP spid="7" grpId="0"/>
      <p:bldP spid="7" grpId="1"/>
      <p:bldP spid="7" grpId="2"/>
      <p:bldP spid="7" grpId="3"/>
      <p:bldP spid="7" grpId="4"/>
      <p:bldP spid="7" grpId="5"/>
      <p:bldP spid="7" grpId="6"/>
      <p:bldP spid="7" grpId="7"/>
      <p:bldP spid="7" grpId="8"/>
      <p:bldP spid="7" grpId="9"/>
      <p:bldP spid="7" grpId="10"/>
      <p:bldP spid="7" grpId="11"/>
      <p:bldP spid="17" grpId="0"/>
      <p:bldP spid="252" grpId="0" animBg="1"/>
      <p:bldP spid="252" grpId="1" animBg="1"/>
      <p:bldP spid="252" grpId="2" animBg="1"/>
      <p:bldP spid="252" grpId="3" animBg="1"/>
      <p:bldP spid="252" grpId="4" animBg="1"/>
      <p:bldP spid="252" grpId="5" animBg="1"/>
      <p:bldP spid="252" grpId="6" animBg="1"/>
      <p:bldP spid="252" grpId="7" animBg="1"/>
      <p:bldP spid="252" grpId="8" animBg="1"/>
      <p:bldP spid="252" grpId="9" animBg="1"/>
      <p:bldP spid="252" grpId="10" animBg="1"/>
      <p:bldP spid="252" grpId="11" animBg="1"/>
      <p:bldP spid="252" grpId="12" animBg="1"/>
      <p:bldP spid="252" grpId="13" animBg="1"/>
      <p:bldP spid="252" grpId="14" bldLvl="0" animBg="1"/>
      <p:bldP spid="143" grpId="0" animBg="1"/>
      <p:bldP spid="143" grpId="1" animBg="1"/>
      <p:bldP spid="143" grpId="2" animBg="1"/>
      <p:bldP spid="143" grpId="3" animBg="1"/>
      <p:bldP spid="143" grpId="4" animBg="1"/>
      <p:bldP spid="143" grpId="5" animBg="1"/>
      <p:bldP spid="143" grpId="6" animBg="1"/>
      <p:bldP spid="143" grpId="7" animBg="1"/>
      <p:bldP spid="143" grpId="8" animBg="1"/>
      <p:bldP spid="143" grpId="9" animBg="1"/>
      <p:bldP spid="143" grpId="10" animBg="1"/>
      <p:bldP spid="143" grpId="11" animBg="1"/>
      <p:bldP spid="143" grpId="12" animBg="1"/>
      <p:bldP spid="143" grpId="13" animBg="1"/>
      <p:bldP spid="143" grpId="14" bldLvl="0" animBg="1"/>
      <p:bldP spid="160" grpId="0" animBg="1"/>
      <p:bldP spid="160" grpId="1" animBg="1"/>
      <p:bldP spid="160" grpId="2" animBg="1"/>
      <p:bldP spid="160" grpId="3" animBg="1"/>
      <p:bldP spid="160" grpId="4" animBg="1"/>
      <p:bldP spid="160" grpId="5" animBg="1"/>
      <p:bldP spid="160" grpId="6" animBg="1"/>
      <p:bldP spid="160" grpId="7" animBg="1"/>
      <p:bldP spid="160" grpId="8" animBg="1"/>
      <p:bldP spid="160" grpId="9" animBg="1"/>
      <p:bldP spid="160" grpId="10" animBg="1"/>
      <p:bldP spid="160" grpId="11" animBg="1"/>
      <p:bldP spid="160" grpId="12" animBg="1"/>
      <p:bldP spid="160" grpId="13" animBg="1"/>
      <p:bldP spid="160" grpId="14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25955" y="734854"/>
            <a:ext cx="15087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课文解读</a:t>
            </a:r>
          </a:p>
        </p:txBody>
      </p:sp>
      <p:sp>
        <p:nvSpPr>
          <p:cNvPr id="3" name="燕尾形箭头 2"/>
          <p:cNvSpPr/>
          <p:nvPr/>
        </p:nvSpPr>
        <p:spPr>
          <a:xfrm>
            <a:off x="1426369" y="889398"/>
            <a:ext cx="454819" cy="17740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横卷形 3"/>
          <p:cNvSpPr/>
          <p:nvPr/>
        </p:nvSpPr>
        <p:spPr>
          <a:xfrm>
            <a:off x="2156222" y="1146572"/>
            <a:ext cx="3080147" cy="1946672"/>
          </a:xfrm>
          <a:prstGeom prst="horizontalScroll">
            <a:avLst/>
          </a:prstGeom>
          <a:blipFill>
            <a:blip r:embed="rId2"/>
          </a:blip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5523310" y="1678781"/>
            <a:ext cx="1763944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>
                <a:latin typeface="微软雅黑"/>
                <a:ea typeface="微软雅黑"/>
                <a:sym typeface="微软雅黑"/>
              </a:rPr>
              <a:t>这里提到了</a:t>
            </a:r>
          </a:p>
          <a:p>
            <a:r>
              <a:rPr lang="zh-CN" altLang="en-US" sz="2100" b="1">
                <a:latin typeface="微软雅黑"/>
                <a:ea typeface="微软雅黑"/>
                <a:sym typeface="微软雅黑"/>
              </a:rPr>
              <a:t>哪几个姓氏？</a:t>
            </a:r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2486026" y="1464469"/>
            <a:ext cx="3937397" cy="1336090"/>
            <a:chOff x="1825310" y="810684"/>
            <a:chExt cx="4937439" cy="1781758"/>
          </a:xfrm>
        </p:grpSpPr>
        <p:sp>
          <p:nvSpPr>
            <p:cNvPr id="45062" name="TextBox 9"/>
            <p:cNvSpPr txBox="1">
              <a:spLocks noChangeArrowheads="1"/>
            </p:cNvSpPr>
            <p:nvPr/>
          </p:nvSpPr>
          <p:spPr bwMode="auto">
            <a:xfrm>
              <a:off x="1894433" y="1218142"/>
              <a:ext cx="4764087" cy="554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>
                  <a:solidFill>
                    <a:srgbClr val="7030A0"/>
                  </a:solidFill>
                  <a:latin typeface="微软雅黑"/>
                  <a:ea typeface="微软雅黑"/>
                  <a:sym typeface="微软雅黑"/>
                </a:rPr>
                <a:t>古月   胡 ，口  天  吴，</a:t>
              </a:r>
            </a:p>
          </p:txBody>
        </p:sp>
        <p:sp>
          <p:nvSpPr>
            <p:cNvPr id="45063" name="TextBox 2"/>
            <p:cNvSpPr txBox="1">
              <a:spLocks noChangeArrowheads="1"/>
            </p:cNvSpPr>
            <p:nvPr/>
          </p:nvSpPr>
          <p:spPr bwMode="auto">
            <a:xfrm>
              <a:off x="1912629" y="810684"/>
              <a:ext cx="3360951" cy="430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zh-CN" sz="1500" b="1">
                  <a:latin typeface="微软雅黑"/>
                  <a:ea typeface="微软雅黑"/>
                  <a:sym typeface="微软雅黑"/>
                </a:rPr>
                <a:t>gǔ yuè  hú   kǒu tiān wú</a:t>
              </a:r>
              <a:endParaRPr lang="zh-CN" altLang="en-US" sz="1500" b="1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5064" name="TextBox 9"/>
            <p:cNvSpPr txBox="1">
              <a:spLocks noChangeArrowheads="1"/>
            </p:cNvSpPr>
            <p:nvPr/>
          </p:nvSpPr>
          <p:spPr bwMode="auto">
            <a:xfrm>
              <a:off x="1998661" y="2038350"/>
              <a:ext cx="4764088" cy="554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>
                  <a:solidFill>
                    <a:srgbClr val="7030A0"/>
                  </a:solidFill>
                  <a:latin typeface="微软雅黑"/>
                  <a:ea typeface="微软雅黑"/>
                  <a:sym typeface="微软雅黑"/>
                </a:rPr>
                <a:t>双     人 徐，言 午许。</a:t>
              </a:r>
            </a:p>
          </p:txBody>
        </p:sp>
        <p:sp>
          <p:nvSpPr>
            <p:cNvPr id="16" name="TextBox 4"/>
            <p:cNvSpPr txBox="1"/>
            <p:nvPr/>
          </p:nvSpPr>
          <p:spPr>
            <a:xfrm>
              <a:off x="1825310" y="1644265"/>
              <a:ext cx="4850843" cy="43096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buFontTx/>
                <a:buNone/>
                <a:defRPr/>
              </a:pP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shuāng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rén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xú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 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yán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wǔ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xǔ</a:t>
              </a:r>
              <a:endParaRPr lang="zh-CN" altLang="en-US" sz="1500" b="1" dirty="0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17" name="TextBox 8"/>
          <p:cNvSpPr txBox="1">
            <a:spLocks noChangeArrowheads="1"/>
          </p:cNvSpPr>
          <p:nvPr/>
        </p:nvSpPr>
        <p:spPr bwMode="auto">
          <a:xfrm>
            <a:off x="2341960" y="3044429"/>
            <a:ext cx="485775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古</a:t>
            </a:r>
          </a:p>
        </p:txBody>
      </p:sp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3011091" y="3044429"/>
            <a:ext cx="485775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月</a:t>
            </a:r>
          </a:p>
        </p:txBody>
      </p:sp>
      <p:sp>
        <p:nvSpPr>
          <p:cNvPr id="20" name="加号 19"/>
          <p:cNvSpPr/>
          <p:nvPr/>
        </p:nvSpPr>
        <p:spPr>
          <a:xfrm>
            <a:off x="2805113" y="3125391"/>
            <a:ext cx="270272" cy="323850"/>
          </a:xfrm>
          <a:prstGeom prst="mathPl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2" name="等于号 21"/>
          <p:cNvSpPr/>
          <p:nvPr/>
        </p:nvSpPr>
        <p:spPr>
          <a:xfrm>
            <a:off x="3496866" y="3192066"/>
            <a:ext cx="482203" cy="257175"/>
          </a:xfrm>
          <a:prstGeom prst="mathEqual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3" name="TextBox 12"/>
          <p:cNvSpPr txBox="1">
            <a:spLocks noChangeArrowheads="1"/>
          </p:cNvSpPr>
          <p:nvPr/>
        </p:nvSpPr>
        <p:spPr bwMode="auto">
          <a:xfrm>
            <a:off x="3925491" y="3044429"/>
            <a:ext cx="485775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胡</a:t>
            </a:r>
          </a:p>
        </p:txBody>
      </p:sp>
      <p:sp>
        <p:nvSpPr>
          <p:cNvPr id="24" name="TextBox 13"/>
          <p:cNvSpPr txBox="1">
            <a:spLocks noChangeArrowheads="1"/>
          </p:cNvSpPr>
          <p:nvPr/>
        </p:nvSpPr>
        <p:spPr bwMode="auto">
          <a:xfrm>
            <a:off x="4666060" y="3077766"/>
            <a:ext cx="485775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口</a:t>
            </a:r>
          </a:p>
        </p:txBody>
      </p:sp>
      <p:sp>
        <p:nvSpPr>
          <p:cNvPr id="25" name="TextBox 14"/>
          <p:cNvSpPr txBox="1">
            <a:spLocks noChangeArrowheads="1"/>
          </p:cNvSpPr>
          <p:nvPr/>
        </p:nvSpPr>
        <p:spPr bwMode="auto">
          <a:xfrm>
            <a:off x="5335191" y="3077766"/>
            <a:ext cx="485775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天</a:t>
            </a:r>
          </a:p>
        </p:txBody>
      </p:sp>
      <p:sp>
        <p:nvSpPr>
          <p:cNvPr id="26" name="加号 25"/>
          <p:cNvSpPr/>
          <p:nvPr/>
        </p:nvSpPr>
        <p:spPr>
          <a:xfrm>
            <a:off x="5129213" y="3158729"/>
            <a:ext cx="270272" cy="323850"/>
          </a:xfrm>
          <a:prstGeom prst="mathPl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7" name="等于号 26"/>
          <p:cNvSpPr/>
          <p:nvPr/>
        </p:nvSpPr>
        <p:spPr>
          <a:xfrm>
            <a:off x="5820966" y="3225404"/>
            <a:ext cx="482203" cy="257175"/>
          </a:xfrm>
          <a:prstGeom prst="mathEqual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28" name="TextBox 17"/>
          <p:cNvSpPr txBox="1">
            <a:spLocks noChangeArrowheads="1"/>
          </p:cNvSpPr>
          <p:nvPr/>
        </p:nvSpPr>
        <p:spPr bwMode="auto">
          <a:xfrm>
            <a:off x="6249591" y="3077766"/>
            <a:ext cx="485775" cy="484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吴</a:t>
            </a:r>
          </a:p>
        </p:txBody>
      </p:sp>
      <p:sp>
        <p:nvSpPr>
          <p:cNvPr id="39" name="TextBox 18"/>
          <p:cNvSpPr txBox="1">
            <a:spLocks noChangeArrowheads="1"/>
          </p:cNvSpPr>
          <p:nvPr/>
        </p:nvSpPr>
        <p:spPr bwMode="auto">
          <a:xfrm>
            <a:off x="2383631" y="3515916"/>
            <a:ext cx="486352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彳</a:t>
            </a:r>
          </a:p>
        </p:txBody>
      </p:sp>
      <p:sp>
        <p:nvSpPr>
          <p:cNvPr id="40" name="TextBox 19"/>
          <p:cNvSpPr txBox="1">
            <a:spLocks noChangeArrowheads="1"/>
          </p:cNvSpPr>
          <p:nvPr/>
        </p:nvSpPr>
        <p:spPr bwMode="auto">
          <a:xfrm>
            <a:off x="2945606" y="3515916"/>
            <a:ext cx="486352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余</a:t>
            </a:r>
          </a:p>
        </p:txBody>
      </p:sp>
      <p:sp>
        <p:nvSpPr>
          <p:cNvPr id="41" name="加号 40"/>
          <p:cNvSpPr/>
          <p:nvPr/>
        </p:nvSpPr>
        <p:spPr>
          <a:xfrm>
            <a:off x="2739628" y="3596879"/>
            <a:ext cx="270272" cy="323850"/>
          </a:xfrm>
          <a:prstGeom prst="mathPl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2" name="等于号 41"/>
          <p:cNvSpPr/>
          <p:nvPr/>
        </p:nvSpPr>
        <p:spPr>
          <a:xfrm>
            <a:off x="3431381" y="3663554"/>
            <a:ext cx="482204" cy="257175"/>
          </a:xfrm>
          <a:prstGeom prst="mathEqual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3" name="TextBox 22"/>
          <p:cNvSpPr txBox="1">
            <a:spLocks noChangeArrowheads="1"/>
          </p:cNvSpPr>
          <p:nvPr/>
        </p:nvSpPr>
        <p:spPr bwMode="auto">
          <a:xfrm>
            <a:off x="3860006" y="3515916"/>
            <a:ext cx="486352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徐</a:t>
            </a:r>
          </a:p>
        </p:txBody>
      </p:sp>
      <p:sp>
        <p:nvSpPr>
          <p:cNvPr id="44" name="TextBox 18"/>
          <p:cNvSpPr txBox="1">
            <a:spLocks noChangeArrowheads="1"/>
          </p:cNvSpPr>
          <p:nvPr/>
        </p:nvSpPr>
        <p:spPr bwMode="auto">
          <a:xfrm>
            <a:off x="4656535" y="3529013"/>
            <a:ext cx="485775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言</a:t>
            </a:r>
          </a:p>
        </p:txBody>
      </p:sp>
      <p:sp>
        <p:nvSpPr>
          <p:cNvPr id="45" name="TextBox 19"/>
          <p:cNvSpPr txBox="1">
            <a:spLocks noChangeArrowheads="1"/>
          </p:cNvSpPr>
          <p:nvPr/>
        </p:nvSpPr>
        <p:spPr bwMode="auto">
          <a:xfrm>
            <a:off x="5325666" y="3529013"/>
            <a:ext cx="485775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午</a:t>
            </a:r>
          </a:p>
        </p:txBody>
      </p:sp>
      <p:sp>
        <p:nvSpPr>
          <p:cNvPr id="46" name="加号 45"/>
          <p:cNvSpPr/>
          <p:nvPr/>
        </p:nvSpPr>
        <p:spPr>
          <a:xfrm>
            <a:off x="5119688" y="3609975"/>
            <a:ext cx="270272" cy="323850"/>
          </a:xfrm>
          <a:prstGeom prst="mathPl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7" name="等于号 46"/>
          <p:cNvSpPr/>
          <p:nvPr/>
        </p:nvSpPr>
        <p:spPr>
          <a:xfrm>
            <a:off x="5811441" y="3676650"/>
            <a:ext cx="482203" cy="257175"/>
          </a:xfrm>
          <a:prstGeom prst="mathEqual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>
              <a:solidFill>
                <a:schemeClr val="tx1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48" name="TextBox 22"/>
          <p:cNvSpPr txBox="1">
            <a:spLocks noChangeArrowheads="1"/>
          </p:cNvSpPr>
          <p:nvPr/>
        </p:nvSpPr>
        <p:spPr bwMode="auto">
          <a:xfrm>
            <a:off x="6240066" y="3529013"/>
            <a:ext cx="485775" cy="4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7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许</a:t>
            </a: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/>
      <p:bldP spid="17" grpId="0"/>
      <p:bldP spid="19" grpId="0"/>
      <p:bldP spid="23" grpId="0"/>
      <p:bldP spid="24" grpId="0"/>
      <p:bldP spid="25" grpId="0"/>
      <p:bldP spid="28" grpId="0"/>
      <p:bldP spid="39" grpId="0"/>
      <p:bldP spid="40" grpId="0"/>
      <p:bldP spid="43" grpId="0"/>
      <p:bldP spid="44" grpId="0"/>
      <p:bldP spid="45" grpId="0"/>
      <p:bldP spid="4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79295" y="788193"/>
            <a:ext cx="15087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课文解读</a:t>
            </a:r>
          </a:p>
        </p:txBody>
      </p:sp>
      <p:sp>
        <p:nvSpPr>
          <p:cNvPr id="3" name="燕尾形箭头 2"/>
          <p:cNvSpPr/>
          <p:nvPr/>
        </p:nvSpPr>
        <p:spPr>
          <a:xfrm>
            <a:off x="1478757" y="942975"/>
            <a:ext cx="456010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4" name="TextBox 1"/>
          <p:cNvSpPr txBox="1"/>
          <p:nvPr/>
        </p:nvSpPr>
        <p:spPr>
          <a:xfrm>
            <a:off x="1873806" y="1384935"/>
            <a:ext cx="833438" cy="900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5400" b="1" noProof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微软雅黑"/>
                <a:ea typeface="微软雅黑"/>
                <a:sym typeface="微软雅黑"/>
              </a:rPr>
              <a:t>李</a:t>
            </a:r>
          </a:p>
        </p:txBody>
      </p:sp>
      <p:sp>
        <p:nvSpPr>
          <p:cNvPr id="5" name="TextBox 2"/>
          <p:cNvSpPr txBox="1"/>
          <p:nvPr/>
        </p:nvSpPr>
        <p:spPr>
          <a:xfrm>
            <a:off x="3131106" y="1706404"/>
            <a:ext cx="833438" cy="900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5400" b="1" noProof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微软雅黑"/>
                <a:ea typeface="微软雅黑"/>
                <a:sym typeface="微软雅黑"/>
              </a:rPr>
              <a:t>张</a:t>
            </a:r>
          </a:p>
        </p:txBody>
      </p:sp>
      <p:sp>
        <p:nvSpPr>
          <p:cNvPr id="6" name="TextBox 3"/>
          <p:cNvSpPr txBox="1"/>
          <p:nvPr/>
        </p:nvSpPr>
        <p:spPr>
          <a:xfrm>
            <a:off x="4061698" y="1119426"/>
            <a:ext cx="833438" cy="900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5400" b="1" noProof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微软雅黑"/>
                <a:ea typeface="微软雅黑"/>
                <a:sym typeface="微软雅黑"/>
              </a:rPr>
              <a:t>胡</a:t>
            </a:r>
          </a:p>
        </p:txBody>
      </p:sp>
      <p:sp>
        <p:nvSpPr>
          <p:cNvPr id="7" name="TextBox 4"/>
          <p:cNvSpPr txBox="1"/>
          <p:nvPr/>
        </p:nvSpPr>
        <p:spPr>
          <a:xfrm>
            <a:off x="5108972" y="1384697"/>
            <a:ext cx="833438" cy="900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5400" b="1" noProof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微软雅黑"/>
                <a:ea typeface="微软雅黑"/>
                <a:sym typeface="微软雅黑"/>
              </a:rPr>
              <a:t>吴</a:t>
            </a:r>
          </a:p>
        </p:txBody>
      </p:sp>
      <p:sp>
        <p:nvSpPr>
          <p:cNvPr id="8" name="TextBox 5"/>
          <p:cNvSpPr txBox="1"/>
          <p:nvPr/>
        </p:nvSpPr>
        <p:spPr>
          <a:xfrm>
            <a:off x="6226016" y="1705214"/>
            <a:ext cx="833438" cy="90130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5400" b="1" noProof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微软雅黑"/>
                <a:ea typeface="微软雅黑"/>
                <a:sym typeface="微软雅黑"/>
              </a:rPr>
              <a:t>徐</a:t>
            </a:r>
          </a:p>
        </p:txBody>
      </p:sp>
      <p:sp>
        <p:nvSpPr>
          <p:cNvPr id="9" name="TextBox 6"/>
          <p:cNvSpPr txBox="1"/>
          <p:nvPr/>
        </p:nvSpPr>
        <p:spPr>
          <a:xfrm>
            <a:off x="6817519" y="942975"/>
            <a:ext cx="833438" cy="900113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5400" b="1" noProof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微软雅黑"/>
                <a:ea typeface="微软雅黑"/>
                <a:sym typeface="微软雅黑"/>
              </a:rPr>
              <a:t>许</a:t>
            </a: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1887142" y="2715816"/>
            <a:ext cx="5191165" cy="124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b="1">
                <a:latin typeface="微软雅黑"/>
                <a:ea typeface="微软雅黑"/>
                <a:sym typeface="微软雅黑"/>
              </a:rPr>
              <a:t>这些姓氏都是只有</a:t>
            </a:r>
            <a:r>
              <a:rPr lang="en-US" altLang="zh-CN" sz="2700" b="1">
                <a:latin typeface="微软雅黑"/>
                <a:ea typeface="微软雅黑"/>
                <a:sym typeface="微软雅黑"/>
              </a:rPr>
              <a:t>________</a:t>
            </a:r>
            <a:r>
              <a:rPr lang="zh-CN" altLang="en-US" sz="2700" b="1">
                <a:latin typeface="微软雅黑"/>
                <a:ea typeface="微软雅黑"/>
                <a:sym typeface="微软雅黑"/>
              </a:rPr>
              <a:t>个字。</a:t>
            </a:r>
          </a:p>
          <a:p>
            <a:pPr>
              <a:lnSpc>
                <a:spcPct val="150000"/>
              </a:lnSpc>
            </a:pPr>
            <a:r>
              <a:rPr lang="zh-CN" altLang="en-US" sz="2700" b="1">
                <a:latin typeface="微软雅黑"/>
                <a:ea typeface="微软雅黑"/>
                <a:sym typeface="微软雅黑"/>
              </a:rPr>
              <a:t>所以叫做</a:t>
            </a:r>
            <a:r>
              <a:rPr lang="en-US" altLang="zh-CN" sz="2700" b="1">
                <a:latin typeface="微软雅黑"/>
                <a:ea typeface="微软雅黑"/>
                <a:sym typeface="微软雅黑"/>
              </a:rPr>
              <a:t>_________</a:t>
            </a:r>
            <a:r>
              <a:rPr lang="zh-CN" altLang="en-US" sz="2700" b="1">
                <a:latin typeface="微软雅黑"/>
                <a:ea typeface="微软雅黑"/>
                <a:sym typeface="微软雅黑"/>
              </a:rPr>
              <a:t>。</a:t>
            </a:r>
          </a:p>
        </p:txBody>
      </p:sp>
      <p:sp>
        <p:nvSpPr>
          <p:cNvPr id="12" name="矩形 11"/>
          <p:cNvSpPr/>
          <p:nvPr/>
        </p:nvSpPr>
        <p:spPr>
          <a:xfrm>
            <a:off x="5122988" y="2536032"/>
            <a:ext cx="564899" cy="900246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altLang="zh-CN" sz="5400" b="1" noProof="1">
                <a:ln w="25400">
                  <a:gradFill>
                    <a:gsLst>
                      <a:gs pos="11000">
                        <a:srgbClr val="275124"/>
                      </a:gs>
                      <a:gs pos="61000">
                        <a:srgbClr val="A6C29F">
                          <a:alpha val="100000"/>
                        </a:srgbClr>
                      </a:gs>
                      <a:gs pos="91000">
                        <a:srgbClr val="275124"/>
                      </a:gs>
                      <a:gs pos="74000">
                        <a:srgbClr val="55976C"/>
                      </a:gs>
                      <a:gs pos="38000">
                        <a:srgbClr val="CED7B9">
                          <a:alpha val="100000"/>
                        </a:srgbClr>
                      </a:gs>
                      <a:gs pos="46000">
                        <a:srgbClr val="F6ECD2"/>
                      </a:gs>
                    </a:gsLst>
                    <a:lin ang="5400000"/>
                  </a:gradFill>
                </a:ln>
                <a:blipFill>
                  <a:blip r:embed="rId2"/>
                  <a:tile tx="0" ty="0" sx="68000" sy="58000" flip="none" algn="b"/>
                </a:blip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/>
                <a:ea typeface="微软雅黑"/>
                <a:sym typeface="微软雅黑"/>
              </a:rPr>
              <a:t>1</a:t>
            </a:r>
            <a:endParaRPr lang="zh-CN" altLang="en-US" sz="5400" b="1" noProof="1">
              <a:ln w="25400">
                <a:gradFill>
                  <a:gsLst>
                    <a:gs pos="11000">
                      <a:srgbClr val="275124"/>
                    </a:gs>
                    <a:gs pos="61000">
                      <a:srgbClr val="A6C29F">
                        <a:alpha val="100000"/>
                      </a:srgbClr>
                    </a:gs>
                    <a:gs pos="91000">
                      <a:srgbClr val="275124"/>
                    </a:gs>
                    <a:gs pos="74000">
                      <a:srgbClr val="55976C"/>
                    </a:gs>
                    <a:gs pos="38000">
                      <a:srgbClr val="CED7B9">
                        <a:alpha val="100000"/>
                      </a:srgbClr>
                    </a:gs>
                    <a:gs pos="46000">
                      <a:srgbClr val="F6ECD2"/>
                    </a:gs>
                  </a:gsLst>
                  <a:lin ang="5400000"/>
                </a:gradFill>
              </a:ln>
              <a:blipFill>
                <a:blip r:embed="rId2"/>
                <a:tile tx="0" ty="0" sx="68000" sy="58000" flip="none" algn="b"/>
              </a:blip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/>
              <a:ea typeface="微软雅黑"/>
              <a:sym typeface="微软雅黑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697129" y="3306604"/>
            <a:ext cx="1116331" cy="65402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3800" b="1" noProof="1">
                <a:ln w="12700" cmpd="sng">
                  <a:solidFill>
                    <a:srgbClr val="9A269D"/>
                  </a:solidFill>
                  <a:prstDash val="solid"/>
                </a:ln>
                <a:pattFill prst="ltDnDiag">
                  <a:fgClr>
                    <a:srgbClr val="FF0000"/>
                  </a:fgClr>
                  <a:bgClr>
                    <a:schemeClr val="bg1"/>
                  </a:bgClr>
                </a:pattFill>
                <a:latin typeface="微软雅黑"/>
                <a:ea typeface="微软雅黑"/>
                <a:sym typeface="微软雅黑"/>
              </a:rPr>
              <a:t>单姓</a:t>
            </a: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92129" y="868204"/>
            <a:ext cx="15087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课文解读</a:t>
            </a:r>
          </a:p>
        </p:txBody>
      </p:sp>
      <p:sp>
        <p:nvSpPr>
          <p:cNvPr id="3" name="燕尾形箭头 2"/>
          <p:cNvSpPr/>
          <p:nvPr/>
        </p:nvSpPr>
        <p:spPr>
          <a:xfrm>
            <a:off x="1345407" y="1022748"/>
            <a:ext cx="456010" cy="17740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47107" name="组合 7"/>
          <p:cNvGrpSpPr>
            <a:grpSpLocks/>
          </p:cNvGrpSpPr>
          <p:nvPr/>
        </p:nvGrpSpPr>
        <p:grpSpPr bwMode="auto">
          <a:xfrm>
            <a:off x="1795462" y="1403747"/>
            <a:ext cx="5500688" cy="1876395"/>
            <a:chOff x="1151978" y="786006"/>
            <a:chExt cx="7334250" cy="2500895"/>
          </a:xfrm>
        </p:grpSpPr>
        <p:sp>
          <p:nvSpPr>
            <p:cNvPr id="47108" name="TextBox 11"/>
            <p:cNvSpPr txBox="1">
              <a:spLocks noChangeArrowheads="1"/>
            </p:cNvSpPr>
            <p:nvPr/>
          </p:nvSpPr>
          <p:spPr bwMode="auto">
            <a:xfrm>
              <a:off x="1313309" y="1140019"/>
              <a:ext cx="4764088" cy="553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>
                  <a:solidFill>
                    <a:srgbClr val="7030A0"/>
                  </a:solidFill>
                  <a:latin typeface="微软雅黑"/>
                  <a:ea typeface="微软雅黑"/>
                  <a:sym typeface="微软雅黑"/>
                </a:rPr>
                <a:t>中    国  姓   氏  有 很  多，</a:t>
              </a:r>
            </a:p>
          </p:txBody>
        </p:sp>
        <p:sp>
          <p:nvSpPr>
            <p:cNvPr id="4" name="TextBox 2"/>
            <p:cNvSpPr txBox="1"/>
            <p:nvPr/>
          </p:nvSpPr>
          <p:spPr>
            <a:xfrm>
              <a:off x="1151978" y="786006"/>
              <a:ext cx="4849813" cy="4307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buFontTx/>
                <a:buNone/>
                <a:defRPr/>
              </a:pP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zhōng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guó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xìng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shì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yǒu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hěn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duō</a:t>
              </a:r>
              <a:endParaRPr lang="zh-CN" altLang="en-US" sz="1500" b="1" dirty="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47110" name="TextBox 13"/>
            <p:cNvSpPr txBox="1">
              <a:spLocks noChangeArrowheads="1"/>
            </p:cNvSpPr>
            <p:nvPr/>
          </p:nvSpPr>
          <p:spPr bwMode="auto">
            <a:xfrm>
              <a:off x="1331365" y="1930911"/>
              <a:ext cx="7154863" cy="553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sz="2100" b="1">
                  <a:solidFill>
                    <a:srgbClr val="7030A0"/>
                  </a:solidFill>
                  <a:latin typeface="微软雅黑"/>
                  <a:ea typeface="微软雅黑"/>
                  <a:sym typeface="微软雅黑"/>
                </a:rPr>
                <a:t>赵、钱、孙、李，周、吴、郑、王，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32941" y="1533430"/>
              <a:ext cx="6389687" cy="4307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buFontTx/>
                <a:buNone/>
                <a:defRPr/>
              </a:pP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zhào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qián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 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sūn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lǐ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 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zhōu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wú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zhèng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wáng</a:t>
              </a:r>
              <a:endParaRPr lang="zh-CN" altLang="en-US" sz="1500" b="1" dirty="0">
                <a:latin typeface="微软雅黑"/>
                <a:ea typeface="微软雅黑"/>
                <a:sym typeface="微软雅黑"/>
              </a:endParaRPr>
            </a:p>
          </p:txBody>
        </p:sp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>
              <a:off x="1323429" y="2733117"/>
              <a:ext cx="7154863" cy="5537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Tx/>
                <a:buNone/>
                <a:defRPr/>
              </a:pPr>
              <a:r>
                <a:rPr lang="zh-CN" altLang="en-US" sz="2100" b="1" dirty="0">
                  <a:solidFill>
                    <a:srgbClr val="7030A0"/>
                  </a:solidFill>
                  <a:latin typeface="微软雅黑"/>
                  <a:ea typeface="微软雅黑"/>
                  <a:sym typeface="微软雅黑"/>
                </a:rPr>
                <a:t>诸葛、 东 方，上    官、欧  阳</a:t>
              </a:r>
              <a:r>
                <a:rPr lang="en-US" altLang="zh-CN" sz="2100" b="1" dirty="0">
                  <a:solidFill>
                    <a:srgbClr val="7030A0"/>
                  </a:solidFill>
                  <a:latin typeface="微软雅黑"/>
                  <a:ea typeface="微软雅黑"/>
                  <a:sym typeface="微软雅黑"/>
                </a:rPr>
                <a:t>……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256753" y="2439543"/>
              <a:ext cx="6389687" cy="4307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buFontTx/>
                <a:buNone/>
                <a:defRPr/>
              </a:pP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zhū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gě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 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dōngfāng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shàng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guān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ōu</a:t>
              </a:r>
              <a:r>
                <a:rPr lang="en-US" altLang="zh-CN" sz="1500" b="1" dirty="0">
                  <a:latin typeface="微软雅黑"/>
                  <a:ea typeface="微软雅黑"/>
                  <a:sym typeface="微软雅黑"/>
                </a:rPr>
                <a:t> </a:t>
              </a:r>
              <a:r>
                <a:rPr lang="en-US" altLang="zh-CN" sz="1500" b="1" dirty="0" err="1">
                  <a:latin typeface="微软雅黑"/>
                  <a:ea typeface="微软雅黑"/>
                  <a:sym typeface="微软雅黑"/>
                </a:rPr>
                <a:t>yáng</a:t>
              </a:r>
              <a:endParaRPr lang="zh-CN" altLang="en-US" sz="1500" b="1" dirty="0">
                <a:latin typeface="微软雅黑"/>
                <a:ea typeface="微软雅黑"/>
                <a:sym typeface="微软雅黑"/>
              </a:endParaRPr>
            </a:p>
          </p:txBody>
        </p:sp>
      </p:grpSp>
      <p:sp>
        <p:nvSpPr>
          <p:cNvPr id="9" name="燕尾形箭头 8"/>
          <p:cNvSpPr/>
          <p:nvPr/>
        </p:nvSpPr>
        <p:spPr>
          <a:xfrm>
            <a:off x="6271022" y="2251472"/>
            <a:ext cx="647700" cy="332184"/>
          </a:xfrm>
          <a:prstGeom prst="notched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795463" y="2252663"/>
            <a:ext cx="4475560" cy="40362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928158" y="2052638"/>
            <a:ext cx="600164" cy="838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单姓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78831" y="3420666"/>
            <a:ext cx="1772841" cy="71558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诸葛    东方</a:t>
            </a:r>
          </a:p>
          <a:p>
            <a:pPr>
              <a:buFontTx/>
              <a:buNone/>
              <a:defRPr/>
            </a:pPr>
            <a:r>
              <a:rPr lang="zh-CN" altLang="en-US" sz="2100" b="1" dirty="0">
                <a:solidFill>
                  <a:schemeClr val="tx1"/>
                </a:solidFill>
                <a:latin typeface="微软雅黑"/>
                <a:ea typeface="微软雅黑"/>
                <a:sym typeface="微软雅黑"/>
              </a:rPr>
              <a:t>上官    欧阳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704160" y="3525441"/>
            <a:ext cx="910828" cy="52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复姓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674519" y="3364707"/>
            <a:ext cx="1479947" cy="711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>
                <a:latin typeface="微软雅黑"/>
                <a:ea typeface="微软雅黑"/>
                <a:sym typeface="微软雅黑"/>
              </a:rPr>
              <a:t>由  两个字</a:t>
            </a:r>
          </a:p>
          <a:p>
            <a:r>
              <a:rPr lang="zh-CN" altLang="en-US" sz="2100" b="1">
                <a:latin typeface="微软雅黑"/>
                <a:ea typeface="微软雅黑"/>
                <a:sym typeface="微软雅黑"/>
              </a:rPr>
              <a:t>组成的姓氏</a:t>
            </a:r>
          </a:p>
        </p:txBody>
      </p:sp>
      <p:sp>
        <p:nvSpPr>
          <p:cNvPr id="8" name="燕尾形箭头 7"/>
          <p:cNvSpPr/>
          <p:nvPr/>
        </p:nvSpPr>
        <p:spPr>
          <a:xfrm>
            <a:off x="3952875" y="3623072"/>
            <a:ext cx="647700" cy="332184"/>
          </a:xfrm>
          <a:prstGeom prst="notched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1" grpId="0"/>
      <p:bldP spid="12" grpId="0" bldLvl="0" animBg="1"/>
      <p:bldP spid="14" grpId="0"/>
      <p:bldP spid="15" grpId="0"/>
      <p:bldP spid="8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65985" y="1001554"/>
            <a:ext cx="15087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课文解读</a:t>
            </a:r>
          </a:p>
        </p:txBody>
      </p:sp>
      <p:sp>
        <p:nvSpPr>
          <p:cNvPr id="3" name="燕尾形箭头 2"/>
          <p:cNvSpPr/>
          <p:nvPr/>
        </p:nvSpPr>
        <p:spPr>
          <a:xfrm>
            <a:off x="1665685" y="1156098"/>
            <a:ext cx="456009" cy="17740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48131" name="Picture 2" descr="http://www.nuohanwei.com/UpFiles/Article/201304/2013489344577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7581" y="2722960"/>
            <a:ext cx="2677716" cy="1316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extBox 1"/>
          <p:cNvSpPr txBox="1">
            <a:spLocks noChangeArrowheads="1"/>
          </p:cNvSpPr>
          <p:nvPr/>
        </p:nvSpPr>
        <p:spPr bwMode="auto">
          <a:xfrm>
            <a:off x="2401491" y="1438275"/>
            <a:ext cx="5023247" cy="150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    同学们，你们还知道哪些姓氏？和你的同桌说一说你知道的姓氏吧！比比看谁说得多。</a:t>
            </a:r>
          </a:p>
        </p:txBody>
      </p:sp>
    </p:spTree>
  </p:cSld>
  <p:clrMapOvr>
    <a:masterClrMapping/>
  </p:clrMapOvr>
  <p:transition spd="slow" advClick="0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25955" y="761524"/>
            <a:ext cx="15087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知识延伸</a:t>
            </a:r>
          </a:p>
        </p:txBody>
      </p:sp>
      <p:sp>
        <p:nvSpPr>
          <p:cNvPr id="3" name="燕尾形箭头 2"/>
          <p:cNvSpPr/>
          <p:nvPr/>
        </p:nvSpPr>
        <p:spPr>
          <a:xfrm>
            <a:off x="1426369" y="916781"/>
            <a:ext cx="454819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050" name=" 2050"/>
          <p:cNvSpPr/>
          <p:nvPr/>
        </p:nvSpPr>
        <p:spPr bwMode="auto">
          <a:xfrm>
            <a:off x="2116932" y="1332310"/>
            <a:ext cx="4861322" cy="2732484"/>
          </a:xfrm>
          <a:custGeom>
            <a:avLst/>
            <a:gdLst>
              <a:gd name="T0" fmla="*/ 151004 w 5185"/>
              <a:gd name="T1" fmla="*/ 1065477 h 3880"/>
              <a:gd name="T2" fmla="*/ 1873403 w 5185"/>
              <a:gd name="T3" fmla="*/ 1297678 h 3880"/>
              <a:gd name="T4" fmla="*/ 751713 w 5185"/>
              <a:gd name="T5" fmla="*/ 1241832 h 3880"/>
              <a:gd name="T6" fmla="*/ 1108464 w 5185"/>
              <a:gd name="T7" fmla="*/ 1148144 h 3880"/>
              <a:gd name="T8" fmla="*/ 751713 w 5185"/>
              <a:gd name="T9" fmla="*/ 1241832 h 3880"/>
              <a:gd name="T10" fmla="*/ 1726808 w 5185"/>
              <a:gd name="T11" fmla="*/ 1012203 h 3880"/>
              <a:gd name="T12" fmla="*/ 1726073 w 5185"/>
              <a:gd name="T13" fmla="*/ 1007794 h 3880"/>
              <a:gd name="T14" fmla="*/ 1726808 w 5185"/>
              <a:gd name="T15" fmla="*/ 44089 h 3880"/>
              <a:gd name="T16" fmla="*/ 1726441 w 5185"/>
              <a:gd name="T17" fmla="*/ 39680 h 3880"/>
              <a:gd name="T18" fmla="*/ 1724604 w 5185"/>
              <a:gd name="T19" fmla="*/ 30862 h 3880"/>
              <a:gd name="T20" fmla="*/ 1721297 w 5185"/>
              <a:gd name="T21" fmla="*/ 23147 h 3880"/>
              <a:gd name="T22" fmla="*/ 1716888 w 5185"/>
              <a:gd name="T23" fmla="*/ 15798 h 3880"/>
              <a:gd name="T24" fmla="*/ 1711010 w 5185"/>
              <a:gd name="T25" fmla="*/ 9920 h 3880"/>
              <a:gd name="T26" fmla="*/ 1703662 w 5185"/>
              <a:gd name="T27" fmla="*/ 5144 h 3880"/>
              <a:gd name="T28" fmla="*/ 1695946 w 5185"/>
              <a:gd name="T29" fmla="*/ 1837 h 3880"/>
              <a:gd name="T30" fmla="*/ 1687128 w 5185"/>
              <a:gd name="T31" fmla="*/ 367 h 3880"/>
              <a:gd name="T32" fmla="*/ 222281 w 5185"/>
              <a:gd name="T33" fmla="*/ 0 h 3880"/>
              <a:gd name="T34" fmla="*/ 217872 w 5185"/>
              <a:gd name="T35" fmla="*/ 367 h 3880"/>
              <a:gd name="T36" fmla="*/ 209054 w 5185"/>
              <a:gd name="T37" fmla="*/ 1837 h 3880"/>
              <a:gd name="T38" fmla="*/ 201338 w 5185"/>
              <a:gd name="T39" fmla="*/ 5144 h 3880"/>
              <a:gd name="T40" fmla="*/ 194358 w 5185"/>
              <a:gd name="T41" fmla="*/ 9920 h 3880"/>
              <a:gd name="T42" fmla="*/ 188112 w 5185"/>
              <a:gd name="T43" fmla="*/ 15798 h 3880"/>
              <a:gd name="T44" fmla="*/ 183336 w 5185"/>
              <a:gd name="T45" fmla="*/ 23147 h 3880"/>
              <a:gd name="T46" fmla="*/ 180029 w 5185"/>
              <a:gd name="T47" fmla="*/ 30862 h 3880"/>
              <a:gd name="T48" fmla="*/ 178559 w 5185"/>
              <a:gd name="T49" fmla="*/ 39680 h 3880"/>
              <a:gd name="T50" fmla="*/ 178192 w 5185"/>
              <a:gd name="T51" fmla="*/ 1003386 h 3880"/>
              <a:gd name="T52" fmla="*/ 178559 w 5185"/>
              <a:gd name="T53" fmla="*/ 1007794 h 3880"/>
              <a:gd name="T54" fmla="*/ 178192 w 5185"/>
              <a:gd name="T55" fmla="*/ 1012203 h 3880"/>
              <a:gd name="T56" fmla="*/ 1727176 w 5185"/>
              <a:gd name="T57" fmla="*/ 1012571 h 3880"/>
              <a:gd name="T58" fmla="*/ 1616954 w 5185"/>
              <a:gd name="T59" fmla="*/ 937620 h 3880"/>
              <a:gd name="T60" fmla="*/ 288046 w 5185"/>
              <a:gd name="T61" fmla="*/ 109854 h 3880"/>
              <a:gd name="T62" fmla="*/ 1616954 w 5185"/>
              <a:gd name="T63" fmla="*/ 937620 h 3880"/>
              <a:gd name="T64" fmla="*/ 4409 w 5185"/>
              <a:gd name="T65" fmla="*/ 1350584 h 3880"/>
              <a:gd name="T66" fmla="*/ 0 w 5185"/>
              <a:gd name="T67" fmla="*/ 1359402 h 3880"/>
              <a:gd name="T68" fmla="*/ 735 w 5185"/>
              <a:gd name="T69" fmla="*/ 1369322 h 3880"/>
              <a:gd name="T70" fmla="*/ 3307 w 5185"/>
              <a:gd name="T71" fmla="*/ 1379977 h 3880"/>
              <a:gd name="T72" fmla="*/ 7348 w 5185"/>
              <a:gd name="T73" fmla="*/ 1390999 h 3880"/>
              <a:gd name="T74" fmla="*/ 13227 w 5185"/>
              <a:gd name="T75" fmla="*/ 1401654 h 3880"/>
              <a:gd name="T76" fmla="*/ 19473 w 5185"/>
              <a:gd name="T77" fmla="*/ 1411206 h 3880"/>
              <a:gd name="T78" fmla="*/ 26821 w 5185"/>
              <a:gd name="T79" fmla="*/ 1418554 h 3880"/>
              <a:gd name="T80" fmla="*/ 35271 w 5185"/>
              <a:gd name="T81" fmla="*/ 1423698 h 3880"/>
              <a:gd name="T82" fmla="*/ 41884 w 5185"/>
              <a:gd name="T83" fmla="*/ 1425168 h 3880"/>
              <a:gd name="T84" fmla="*/ 1860911 w 5185"/>
              <a:gd name="T85" fmla="*/ 1425535 h 3880"/>
              <a:gd name="T86" fmla="*/ 1863116 w 5185"/>
              <a:gd name="T87" fmla="*/ 1425168 h 3880"/>
              <a:gd name="T88" fmla="*/ 1869729 w 5185"/>
              <a:gd name="T89" fmla="*/ 1423698 h 3880"/>
              <a:gd name="T90" fmla="*/ 1878179 w 5185"/>
              <a:gd name="T91" fmla="*/ 1418554 h 3880"/>
              <a:gd name="T92" fmla="*/ 1885527 w 5185"/>
              <a:gd name="T93" fmla="*/ 1411206 h 3880"/>
              <a:gd name="T94" fmla="*/ 1892141 w 5185"/>
              <a:gd name="T95" fmla="*/ 1401654 h 3880"/>
              <a:gd name="T96" fmla="*/ 1897652 w 5185"/>
              <a:gd name="T97" fmla="*/ 1390999 h 3880"/>
              <a:gd name="T98" fmla="*/ 1901693 w 5185"/>
              <a:gd name="T99" fmla="*/ 1379977 h 3880"/>
              <a:gd name="T100" fmla="*/ 1903898 w 5185"/>
              <a:gd name="T101" fmla="*/ 1369322 h 3880"/>
              <a:gd name="T102" fmla="*/ 1905000 w 5185"/>
              <a:gd name="T103" fmla="*/ 1359402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68580" tIns="34290" rIns="68580" bIns="270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noProof="1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68454" y="1522095"/>
            <a:ext cx="3358515" cy="1442318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zh-CN" altLang="en-US" sz="1400" b="1" dirty="0">
                <a:latin typeface="微软雅黑"/>
                <a:ea typeface="微软雅黑"/>
                <a:sym typeface="微软雅黑"/>
              </a:rPr>
              <a:t>百家姓（节选）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zh-CN" altLang="en-US" sz="1400" b="1" dirty="0">
                <a:solidFill>
                  <a:srgbClr val="FF5050"/>
                </a:solidFill>
                <a:latin typeface="微软雅黑"/>
                <a:ea typeface="微软雅黑"/>
                <a:sym typeface="微软雅黑"/>
              </a:rPr>
              <a:t>赵钱孙李  周吴郑王  冯陈诸卫  蒋沈韩杨 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zh-CN" altLang="en-US" sz="1400" b="1" dirty="0">
                <a:solidFill>
                  <a:srgbClr val="FF5050"/>
                </a:solidFill>
                <a:latin typeface="微软雅黑"/>
                <a:ea typeface="微软雅黑"/>
                <a:sym typeface="微软雅黑"/>
              </a:rPr>
              <a:t>朱秦尤许  何吕施张  孔曹严华  金魏陶姜 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zh-CN" altLang="en-US" sz="1400" b="1" dirty="0">
                <a:solidFill>
                  <a:srgbClr val="FF5050"/>
                </a:solidFill>
                <a:latin typeface="微软雅黑"/>
                <a:ea typeface="微软雅黑"/>
                <a:sym typeface="微软雅黑"/>
              </a:rPr>
              <a:t>戚谢邹喻  柏水窦章  云苏潘葛  奚范彭郎</a:t>
            </a:r>
          </a:p>
          <a:p>
            <a:pPr algn="ctr">
              <a:lnSpc>
                <a:spcPct val="130000"/>
              </a:lnSpc>
              <a:buFontTx/>
              <a:buNone/>
              <a:defRPr/>
            </a:pPr>
            <a:r>
              <a:rPr lang="zh-CN" altLang="en-US" sz="1400" b="1" dirty="0">
                <a:solidFill>
                  <a:srgbClr val="FF5050"/>
                </a:solidFill>
                <a:latin typeface="微软雅黑"/>
                <a:ea typeface="微软雅黑"/>
                <a:sym typeface="微软雅黑"/>
              </a:rPr>
              <a:t>鲁韦昌马  苗凤花方  俞任袁柳  丰鲍史唐</a:t>
            </a: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  <p:bldP spid="5" grpId="3"/>
      <p:bldP spid="5" grpId="4"/>
      <p:bldP spid="5" grpId="5"/>
      <p:bldP spid="5" grpId="6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9285" y="1294923"/>
            <a:ext cx="15087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课文作业</a:t>
            </a:r>
          </a:p>
        </p:txBody>
      </p:sp>
      <p:sp>
        <p:nvSpPr>
          <p:cNvPr id="3" name="燕尾形箭头 2"/>
          <p:cNvSpPr/>
          <p:nvPr/>
        </p:nvSpPr>
        <p:spPr>
          <a:xfrm>
            <a:off x="1398985" y="1450181"/>
            <a:ext cx="456009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33798" name="TextBox 1"/>
          <p:cNvSpPr txBox="1">
            <a:spLocks noChangeArrowheads="1"/>
          </p:cNvSpPr>
          <p:nvPr/>
        </p:nvSpPr>
        <p:spPr bwMode="auto">
          <a:xfrm>
            <a:off x="1675210" y="2097881"/>
            <a:ext cx="6271589" cy="98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1.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背诵今天的课文给爸爸妈妈听。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2.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课外搜集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百家姓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的资料，并诵读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百家姓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。</a:t>
            </a: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5803" y="896541"/>
            <a:ext cx="4118372" cy="3577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839745" y="1312069"/>
            <a:ext cx="1615699" cy="2813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400">
                <a:solidFill>
                  <a:srgbClr val="36505D"/>
                </a:solidFill>
                <a:latin typeface="微软雅黑"/>
                <a:ea typeface="微软雅黑"/>
                <a:sym typeface="微软雅黑"/>
              </a:rPr>
              <a:t>你是最棒的！ </a:t>
            </a:r>
          </a:p>
          <a:p>
            <a:pPr>
              <a:lnSpc>
                <a:spcPct val="150000"/>
              </a:lnSpc>
            </a:pPr>
            <a:r>
              <a:rPr lang="zh-CN" altLang="en-US" sz="3400">
                <a:solidFill>
                  <a:srgbClr val="36505D"/>
                </a:solidFill>
                <a:latin typeface="微软雅黑"/>
                <a:ea typeface="微软雅黑"/>
                <a:sym typeface="微软雅黑"/>
              </a:rPr>
              <a:t>加油！</a:t>
            </a: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9305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12595" y="788193"/>
            <a:ext cx="11658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我会答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212057" y="942975"/>
            <a:ext cx="456010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椭圆形标注 1"/>
          <p:cNvSpPr/>
          <p:nvPr/>
        </p:nvSpPr>
        <p:spPr>
          <a:xfrm>
            <a:off x="3088482" y="1500188"/>
            <a:ext cx="1518047" cy="809625"/>
          </a:xfrm>
          <a:prstGeom prst="wedgeEllipseCallout">
            <a:avLst>
              <a:gd name="adj1" fmla="val -58680"/>
              <a:gd name="adj2" fmla="val 57317"/>
            </a:avLst>
          </a:prstGeom>
          <a:ln>
            <a:solidFill>
              <a:srgbClr val="00B0F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我姓李</a:t>
            </a:r>
          </a:p>
        </p:txBody>
      </p:sp>
      <p:sp>
        <p:nvSpPr>
          <p:cNvPr id="9" name="椭圆形标注 8"/>
          <p:cNvSpPr/>
          <p:nvPr/>
        </p:nvSpPr>
        <p:spPr>
          <a:xfrm>
            <a:off x="4407694" y="953692"/>
            <a:ext cx="1504950" cy="810815"/>
          </a:xfrm>
          <a:prstGeom prst="wedgeEllipseCallout">
            <a:avLst>
              <a:gd name="adj1" fmla="val 45470"/>
              <a:gd name="adj2" fmla="val 59045"/>
            </a:avLst>
          </a:prstGeom>
          <a:ln>
            <a:solidFill>
              <a:srgbClr val="E84ADB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我姓张</a:t>
            </a:r>
          </a:p>
        </p:txBody>
      </p:sp>
      <p:pic>
        <p:nvPicPr>
          <p:cNvPr id="25605" name="图片 2" descr="男孩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8756" y="1821656"/>
            <a:ext cx="1401366" cy="216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6" name="图片 6" descr="女孩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4556" y="1557338"/>
            <a:ext cx="1363266" cy="2141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2635568" y="3392805"/>
            <a:ext cx="1230630" cy="434340"/>
          </a:xfrm>
          <a:prstGeom prst="rect">
            <a:avLst/>
          </a:prstGeom>
          <a:solidFill>
            <a:schemeClr val="bg1"/>
          </a:solidFill>
        </p:spPr>
        <p:txBody>
          <a:bodyPr lIns="68580" tIns="34290" rIns="68580" bIns="34290">
            <a:spAutoFit/>
          </a:bodyPr>
          <a:lstStyle/>
          <a:p>
            <a:r>
              <a:rPr lang="zh-CN" altLang="en-US" sz="2400" noProof="1">
                <a:ln>
                  <a:solidFill>
                    <a:srgbClr val="9A269D"/>
                  </a:solidFill>
                </a:ln>
                <a:solidFill>
                  <a:srgbClr val="9A269D"/>
                </a:solidFill>
                <a:latin typeface="微软雅黑"/>
                <a:ea typeface="微软雅黑"/>
                <a:sym typeface="微软雅黑"/>
              </a:rPr>
              <a:t>李小华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959668" y="3062288"/>
            <a:ext cx="1053941" cy="434340"/>
          </a:xfrm>
          <a:prstGeom prst="rect">
            <a:avLst/>
          </a:prstGeom>
          <a:solidFill>
            <a:schemeClr val="bg1"/>
          </a:solidFill>
        </p:spPr>
        <p:txBody>
          <a:bodyPr lIns="68580" tIns="34290" rIns="68580" bIns="34290">
            <a:spAutoFit/>
          </a:bodyPr>
          <a:lstStyle/>
          <a:p>
            <a:r>
              <a:rPr lang="zh-CN" altLang="en-US" sz="2400" noProof="1">
                <a:ln>
                  <a:solidFill>
                    <a:srgbClr val="9A269D"/>
                  </a:solidFill>
                </a:ln>
                <a:solidFill>
                  <a:srgbClr val="9A269D"/>
                </a:solidFill>
                <a:latin typeface="微软雅黑"/>
                <a:ea typeface="微软雅黑"/>
                <a:sym typeface="微软雅黑"/>
              </a:rPr>
              <a:t>张圆圆</a:t>
            </a: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9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12595" y="708184"/>
            <a:ext cx="11658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我会查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212057" y="863203"/>
            <a:ext cx="456010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104900" y="1314450"/>
            <a:ext cx="4094560" cy="296850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1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21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百家姓</a:t>
            </a:r>
            <a:r>
              <a:rPr lang="en-US" altLang="zh-CN" sz="21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》</a:t>
            </a:r>
            <a:r>
              <a:rPr lang="en-US" altLang="zh-CN" b="1" dirty="0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1700" b="1" dirty="0">
                <a:latin typeface="微软雅黑"/>
                <a:ea typeface="微软雅黑"/>
                <a:sym typeface="微软雅黑"/>
              </a:rPr>
              <a:t>中国古代的蒙学课本。宋初编，作者佚名，据称为江浙一带人士。集姓氏为四言韵语；为“尊国姓”，故以“赵”居首。收录姓氏四百九十八个，其中单姓四百三十六个，复姓六十二个。</a:t>
            </a:r>
          </a:p>
          <a:p>
            <a:pPr>
              <a:lnSpc>
                <a:spcPct val="120000"/>
              </a:lnSpc>
            </a:pPr>
            <a:r>
              <a:rPr lang="en-US" altLang="zh-CN" sz="1700" b="1" dirty="0">
                <a:latin typeface="微软雅黑"/>
                <a:ea typeface="微软雅黑"/>
                <a:sym typeface="微软雅黑"/>
              </a:rPr>
              <a:t>    《</a:t>
            </a:r>
            <a:r>
              <a:rPr lang="zh-CN" altLang="en-US" sz="1700" b="1" dirty="0">
                <a:latin typeface="微软雅黑"/>
                <a:ea typeface="微软雅黑"/>
                <a:sym typeface="微软雅黑"/>
              </a:rPr>
              <a:t>百家姓</a:t>
            </a:r>
            <a:r>
              <a:rPr lang="en-US" altLang="zh-CN" sz="1700" b="1" dirty="0"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1700" b="1" dirty="0">
                <a:latin typeface="微软雅黑"/>
                <a:ea typeface="微软雅黑"/>
                <a:sym typeface="微软雅黑"/>
              </a:rPr>
              <a:t>采用四言体例，编排巧妙，句句押韵，虽然它的内容没有文理，但读来顺口，易学好记。古时与</a:t>
            </a:r>
            <a:r>
              <a:rPr lang="en-US" altLang="zh-CN" sz="1700" b="1" dirty="0">
                <a:latin typeface="微软雅黑"/>
                <a:ea typeface="微软雅黑"/>
                <a:sym typeface="微软雅黑"/>
              </a:rPr>
              <a:t>《</a:t>
            </a:r>
            <a:r>
              <a:rPr lang="zh-CN" altLang="en-US" sz="1700" b="1" dirty="0">
                <a:latin typeface="微软雅黑"/>
                <a:ea typeface="微软雅黑"/>
                <a:sym typeface="微软雅黑"/>
              </a:rPr>
              <a:t>三字经</a:t>
            </a:r>
            <a:r>
              <a:rPr lang="en-US" altLang="zh-CN" sz="1700" b="1" dirty="0">
                <a:latin typeface="微软雅黑"/>
                <a:ea typeface="微软雅黑"/>
                <a:sym typeface="微软雅黑"/>
              </a:rPr>
              <a:t>》《</a:t>
            </a:r>
            <a:r>
              <a:rPr lang="zh-CN" altLang="en-US" sz="1700" b="1" dirty="0">
                <a:latin typeface="微软雅黑"/>
                <a:ea typeface="微软雅黑"/>
                <a:sym typeface="微软雅黑"/>
              </a:rPr>
              <a:t>千字文</a:t>
            </a:r>
            <a:r>
              <a:rPr lang="en-US" altLang="zh-CN" sz="1700" b="1" dirty="0">
                <a:latin typeface="微软雅黑"/>
                <a:ea typeface="微软雅黑"/>
                <a:sym typeface="微软雅黑"/>
              </a:rPr>
              <a:t>》</a:t>
            </a:r>
            <a:r>
              <a:rPr lang="zh-CN" altLang="en-US" sz="1700" b="1" dirty="0">
                <a:latin typeface="微软雅黑"/>
                <a:ea typeface="微软雅黑"/>
                <a:sym typeface="微软雅黑"/>
              </a:rPr>
              <a:t>并称“三百千”。</a:t>
            </a:r>
          </a:p>
        </p:txBody>
      </p:sp>
      <p:pic>
        <p:nvPicPr>
          <p:cNvPr id="26628" name="图片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6616" y="1701404"/>
            <a:ext cx="2133600" cy="2218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E84ADB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4DE5AE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12595" y="734854"/>
            <a:ext cx="11658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我会写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212057" y="889398"/>
            <a:ext cx="456010" cy="17740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3918348" y="1579960"/>
            <a:ext cx="1415653" cy="1477565"/>
            <a:chOff x="317986" y="1665630"/>
            <a:chExt cx="1887537" cy="1970088"/>
          </a:xfrm>
        </p:grpSpPr>
        <p:pic>
          <p:nvPicPr>
            <p:cNvPr id="27652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53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697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/>
            <a:p>
              <a:r>
                <a:rPr lang="zh-CN" altLang="en-US" sz="9000" b="1">
                  <a:latin typeface="微软雅黑"/>
                  <a:ea typeface="微软雅黑"/>
                  <a:sym typeface="微软雅黑"/>
                </a:rPr>
                <a:t>姓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5844779" y="1356123"/>
            <a:ext cx="1611660" cy="90024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xìng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míng</a:t>
            </a: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 </a:t>
            </a:r>
            <a:endParaRPr lang="en-US" altLang="zh-CN" sz="27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 姓 名</a:t>
            </a:r>
          </a:p>
        </p:txBody>
      </p:sp>
      <p:sp>
        <p:nvSpPr>
          <p:cNvPr id="14" name="矩形 13"/>
          <p:cNvSpPr/>
          <p:nvPr/>
        </p:nvSpPr>
        <p:spPr>
          <a:xfrm>
            <a:off x="5928122" y="2311004"/>
            <a:ext cx="1228541" cy="807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xìng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shì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 姓 氏</a:t>
            </a:r>
            <a:endParaRPr lang="zh-CN" altLang="en-US" sz="30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5" name="矩形 10"/>
          <p:cNvSpPr>
            <a:spLocks noChangeArrowheads="1"/>
          </p:cNvSpPr>
          <p:nvPr/>
        </p:nvSpPr>
        <p:spPr bwMode="auto">
          <a:xfrm>
            <a:off x="1659731" y="3624263"/>
            <a:ext cx="810816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造句：</a:t>
            </a:r>
          </a:p>
        </p:txBody>
      </p:sp>
      <p:sp>
        <p:nvSpPr>
          <p:cNvPr id="16" name="矩形 10"/>
          <p:cNvSpPr>
            <a:spLocks noChangeArrowheads="1"/>
          </p:cNvSpPr>
          <p:nvPr/>
        </p:nvSpPr>
        <p:spPr bwMode="auto">
          <a:xfrm>
            <a:off x="2281237" y="3623072"/>
            <a:ext cx="4995863" cy="424155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>
                <a:latin typeface="微软雅黑"/>
                <a:ea typeface="微软雅黑"/>
                <a:sym typeface="微软雅黑"/>
              </a:rPr>
              <a:t>我的</a:t>
            </a:r>
            <a:r>
              <a:rPr lang="zh-CN" altLang="en-US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姓名</a:t>
            </a:r>
            <a:r>
              <a:rPr lang="zh-CN" altLang="en-US" sz="2100" b="1">
                <a:latin typeface="微软雅黑"/>
                <a:ea typeface="微软雅黑"/>
                <a:sym typeface="微软雅黑"/>
              </a:rPr>
              <a:t>是胡丫丫。</a:t>
            </a:r>
          </a:p>
        </p:txBody>
      </p:sp>
      <p:sp>
        <p:nvSpPr>
          <p:cNvPr id="20" name="矩形 10"/>
          <p:cNvSpPr>
            <a:spLocks noChangeArrowheads="1"/>
          </p:cNvSpPr>
          <p:nvPr/>
        </p:nvSpPr>
        <p:spPr bwMode="auto">
          <a:xfrm>
            <a:off x="1654969" y="3223023"/>
            <a:ext cx="810816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笔顺：</a:t>
            </a:r>
          </a:p>
        </p:txBody>
      </p:sp>
      <p:pic>
        <p:nvPicPr>
          <p:cNvPr id="8215" name="Picture 23" descr="C:\Documents and Settings\Administrator\桌面\人一语大课堂（下）\人一语大课堂正文\姓a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5779" y="3343275"/>
            <a:ext cx="216694" cy="25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0" name="图片 23" descr="小女生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6603" y="1453754"/>
            <a:ext cx="1203722" cy="1793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椭圆形标注 24"/>
          <p:cNvSpPr/>
          <p:nvPr/>
        </p:nvSpPr>
        <p:spPr>
          <a:xfrm>
            <a:off x="2536031" y="1362076"/>
            <a:ext cx="1115616" cy="460772"/>
          </a:xfrm>
          <a:prstGeom prst="wedgeEllipseCallout">
            <a:avLst>
              <a:gd name="adj1" fmla="val -38001"/>
              <a:gd name="adj2" fmla="val 67027"/>
            </a:avLst>
          </a:prstGeom>
          <a:noFill/>
          <a:ln>
            <a:solidFill>
              <a:srgbClr val="D2BA9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638425" y="1415415"/>
            <a:ext cx="958215" cy="388620"/>
          </a:xfrm>
          <a:prstGeom prst="rect">
            <a:avLst/>
          </a:prstGeom>
          <a:noFill/>
        </p:spPr>
        <p:txBody>
          <a:bodyPr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100" noProof="1">
                <a:ln w="22225">
                  <a:solidFill>
                    <a:srgbClr val="FB6138"/>
                  </a:solidFill>
                  <a:prstDash val="solid"/>
                </a:ln>
                <a:solidFill>
                  <a:srgbClr val="FFC8D0"/>
                </a:solidFill>
                <a:latin typeface="微软雅黑"/>
                <a:ea typeface="微软雅黑"/>
                <a:sym typeface="微软雅黑"/>
              </a:rPr>
              <a:t>我姓胡</a:t>
            </a:r>
          </a:p>
        </p:txBody>
      </p:sp>
      <p:pic>
        <p:nvPicPr>
          <p:cNvPr id="30" name="Picture 23" descr="C:\Documents and Settings\Administrator\桌面\人一语大课堂（下）\人一语大课堂正文\姓a.t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000" b="-17636"/>
          <a:stretch>
            <a:fillRect/>
          </a:stretch>
        </p:blipFill>
        <p:spPr bwMode="auto">
          <a:xfrm>
            <a:off x="2740819" y="3327797"/>
            <a:ext cx="323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3" descr="C:\Documents and Settings\Administrator\桌面\人一语大课堂（下）\人一语大课堂正文\姓a.t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180"/>
          <a:stretch>
            <a:fillRect/>
          </a:stretch>
        </p:blipFill>
        <p:spPr bwMode="auto">
          <a:xfrm>
            <a:off x="3171825" y="3327797"/>
            <a:ext cx="325041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23" descr="C:\Documents and Settings\Administrator\桌面\人一语大课堂（下）\人一语大课堂正文\姓a.t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7527"/>
          <a:stretch>
            <a:fillRect/>
          </a:stretch>
        </p:blipFill>
        <p:spPr bwMode="auto">
          <a:xfrm>
            <a:off x="3658791" y="3274219"/>
            <a:ext cx="3238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3" descr="C:\Documents and Settings\Administrator\桌面\人一语大课堂（下）\人一语大课堂正文\姓a.ti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000" b="-17636"/>
          <a:stretch>
            <a:fillRect/>
          </a:stretch>
        </p:blipFill>
        <p:spPr bwMode="auto">
          <a:xfrm>
            <a:off x="4090988" y="3327797"/>
            <a:ext cx="431006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3" descr="C:\Documents and Settings\Administrator\桌面\人一语大课堂（下）\人一语大课堂正文\姓a.tif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180"/>
          <a:stretch>
            <a:fillRect/>
          </a:stretch>
        </p:blipFill>
        <p:spPr bwMode="auto">
          <a:xfrm>
            <a:off x="4576763" y="3327797"/>
            <a:ext cx="432197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23" descr="C:\Documents and Settings\Administrator\桌面\人一语大课堂（下）\人一语大课堂正文\姓a.tif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180"/>
          <a:stretch>
            <a:fillRect/>
          </a:stretch>
        </p:blipFill>
        <p:spPr bwMode="auto">
          <a:xfrm>
            <a:off x="5117306" y="3327797"/>
            <a:ext cx="377429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3" descr="C:\Documents and Settings\Administrator\桌面\人一语大课堂（下）\人一语大课堂正文\姓a.tif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000"/>
          <a:stretch>
            <a:fillRect/>
          </a:stretch>
        </p:blipFill>
        <p:spPr bwMode="auto">
          <a:xfrm>
            <a:off x="5494735" y="3327798"/>
            <a:ext cx="389334" cy="27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矩形 36"/>
          <p:cNvSpPr/>
          <p:nvPr/>
        </p:nvSpPr>
        <p:spPr>
          <a:xfrm>
            <a:off x="4090988" y="965598"/>
            <a:ext cx="1149995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6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xìng</a:t>
            </a:r>
            <a:endParaRPr lang="en-US" altLang="zh-CN" sz="36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E84ADB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4DE5AE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 bldLvl="0" animBg="1"/>
      <p:bldP spid="16" grpId="0" bldLvl="0" animBg="1"/>
      <p:bldP spid="20" grpId="0" bldLvl="0" animBg="1"/>
      <p:bldP spid="3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12595" y="868204"/>
            <a:ext cx="11658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我会写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212057" y="1022748"/>
            <a:ext cx="456010" cy="17740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6" name="组合 4"/>
          <p:cNvGrpSpPr>
            <a:grpSpLocks/>
          </p:cNvGrpSpPr>
          <p:nvPr/>
        </p:nvGrpSpPr>
        <p:grpSpPr bwMode="auto">
          <a:xfrm>
            <a:off x="3918348" y="1497806"/>
            <a:ext cx="1415653" cy="1477566"/>
            <a:chOff x="317986" y="1665630"/>
            <a:chExt cx="1887537" cy="1970088"/>
          </a:xfrm>
        </p:grpSpPr>
        <p:pic>
          <p:nvPicPr>
            <p:cNvPr id="28676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77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69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/>
            <a:p>
              <a:r>
                <a:rPr lang="zh-CN" altLang="en-US" sz="9000" b="1">
                  <a:latin typeface="微软雅黑"/>
                  <a:ea typeface="微软雅黑"/>
                  <a:sym typeface="微软雅黑"/>
                </a:rPr>
                <a:t>什</a:t>
              </a:r>
            </a:p>
          </p:txBody>
        </p:sp>
      </p:grpSp>
      <p:sp>
        <p:nvSpPr>
          <p:cNvPr id="7" name="矩形 6"/>
          <p:cNvSpPr/>
          <p:nvPr/>
        </p:nvSpPr>
        <p:spPr>
          <a:xfrm>
            <a:off x="4090987" y="937022"/>
            <a:ext cx="1233351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6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shén</a:t>
            </a:r>
            <a:endParaRPr lang="en-US" altLang="zh-CN" sz="36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867400" y="1403747"/>
            <a:ext cx="1278235" cy="807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shén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me</a:t>
            </a: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 什 么</a:t>
            </a:r>
            <a:endParaRPr lang="zh-CN" altLang="en-US" sz="30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50719" y="2203848"/>
            <a:ext cx="1823704" cy="807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wèi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shén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me</a:t>
            </a: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为 什 么</a:t>
            </a:r>
          </a:p>
        </p:txBody>
      </p:sp>
      <p:sp>
        <p:nvSpPr>
          <p:cNvPr id="10" name="矩形 10"/>
          <p:cNvSpPr>
            <a:spLocks noChangeArrowheads="1"/>
          </p:cNvSpPr>
          <p:nvPr/>
        </p:nvSpPr>
        <p:spPr bwMode="auto">
          <a:xfrm>
            <a:off x="1283494" y="3649266"/>
            <a:ext cx="810816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造句：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982391" y="3657600"/>
            <a:ext cx="5400675" cy="424155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>
                <a:latin typeface="微软雅黑"/>
                <a:ea typeface="微软雅黑"/>
                <a:sym typeface="微软雅黑"/>
              </a:rPr>
              <a:t>这么晚了，妈妈</a:t>
            </a:r>
            <a:r>
              <a:rPr lang="zh-CN" altLang="en-US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为什么</a:t>
            </a:r>
            <a:r>
              <a:rPr lang="zh-CN" altLang="en-US" sz="2100" b="1">
                <a:latin typeface="微软雅黑"/>
                <a:ea typeface="微软雅黑"/>
                <a:sym typeface="微软雅黑"/>
              </a:rPr>
              <a:t>还没回家呢？</a:t>
            </a: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278731" y="3194448"/>
            <a:ext cx="810816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笔顺：</a:t>
            </a:r>
          </a:p>
        </p:txBody>
      </p:sp>
      <p:pic>
        <p:nvPicPr>
          <p:cNvPr id="9230" name="Picture 14" descr="C:\Documents and Settings\Administrator\桌面\人一语大课堂（下）\人一语大课堂正文\什a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346"/>
          <a:stretch>
            <a:fillRect/>
          </a:stretch>
        </p:blipFill>
        <p:spPr bwMode="auto">
          <a:xfrm>
            <a:off x="2022872" y="3264694"/>
            <a:ext cx="232172" cy="250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85" name="图片 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3760" y="1404937"/>
            <a:ext cx="1982390" cy="1682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C:\Documents and Settings\Administrator\桌面\人一语大课堂（下）\人一语大课堂正文\什a.t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269" b="-3346"/>
          <a:stretch>
            <a:fillRect/>
          </a:stretch>
        </p:blipFill>
        <p:spPr bwMode="auto">
          <a:xfrm>
            <a:off x="2363392" y="3245644"/>
            <a:ext cx="325040" cy="26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4" descr="C:\Documents and Settings\Administrator\桌面\人一语大课堂（下）\人一语大课堂正文\什a.t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269" b="-3346"/>
          <a:stretch>
            <a:fillRect/>
          </a:stretch>
        </p:blipFill>
        <p:spPr bwMode="auto">
          <a:xfrm>
            <a:off x="2795588" y="3245644"/>
            <a:ext cx="378619" cy="26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4" descr="C:\Documents and Settings\Administrator\桌面\人一语大课堂（下）\人一语大课堂正文\什a.t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269"/>
          <a:stretch>
            <a:fillRect/>
          </a:stretch>
        </p:blipFill>
        <p:spPr bwMode="auto">
          <a:xfrm>
            <a:off x="3281363" y="3245644"/>
            <a:ext cx="323850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2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E84ADB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4DE5AE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2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2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bldLvl="0" animBg="1"/>
      <p:bldP spid="11" grpId="1" bldLvl="0" animBg="1"/>
      <p:bldP spid="12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39265" y="894874"/>
            <a:ext cx="11658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我会写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239441" y="1050131"/>
            <a:ext cx="454819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3944541" y="1578769"/>
            <a:ext cx="1415653" cy="1477566"/>
            <a:chOff x="317986" y="1665630"/>
            <a:chExt cx="1887537" cy="1970088"/>
          </a:xfrm>
        </p:grpSpPr>
        <p:pic>
          <p:nvPicPr>
            <p:cNvPr id="29700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01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69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/>
            <a:p>
              <a:r>
                <a:rPr lang="zh-CN" altLang="en-US" sz="9000" b="1">
                  <a:latin typeface="微软雅黑"/>
                  <a:ea typeface="微软雅黑"/>
                  <a:sym typeface="微软雅黑"/>
                </a:rPr>
                <a:t>么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4349354" y="973931"/>
            <a:ext cx="861454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600" b="1" dirty="0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me</a:t>
            </a:r>
          </a:p>
        </p:txBody>
      </p:sp>
      <p:sp>
        <p:nvSpPr>
          <p:cNvPr id="6" name="矩形 5"/>
          <p:cNvSpPr/>
          <p:nvPr/>
        </p:nvSpPr>
        <p:spPr>
          <a:xfrm>
            <a:off x="5757862" y="2386013"/>
            <a:ext cx="1358385" cy="807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shén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me</a:t>
            </a: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 什 么</a:t>
            </a:r>
            <a:endParaRPr lang="zh-CN" altLang="en-US" sz="30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954316" y="1408510"/>
            <a:ext cx="1109919" cy="807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zěn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me</a:t>
            </a: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怎 么</a:t>
            </a:r>
            <a:endParaRPr lang="zh-CN" altLang="en-US" sz="30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1309688" y="3676650"/>
            <a:ext cx="810816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造句：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304925" y="3221831"/>
            <a:ext cx="810816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笔顺：</a:t>
            </a:r>
          </a:p>
        </p:txBody>
      </p:sp>
      <p:pic>
        <p:nvPicPr>
          <p:cNvPr id="10253" name="Picture 13" descr="C:\Documents and Settings\Administrator\桌面\人一语大课堂（下）\人一语大课堂正文\么a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9165"/>
          <a:stretch>
            <a:fillRect/>
          </a:stretch>
        </p:blipFill>
        <p:spPr bwMode="auto">
          <a:xfrm>
            <a:off x="2153841" y="3364707"/>
            <a:ext cx="236934" cy="230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8" name="Picture 14" descr="C:\Documents and Settings\Administrator\桌面\人一语大课堂（下）\人一语大课堂正文\怎么.T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4260" y="1459707"/>
            <a:ext cx="1874044" cy="1669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 descr="C:\Documents and Settings\Administrator\桌面\人一语大课堂（下）\人一语大课堂正文\么a.t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0800"/>
          <a:stretch>
            <a:fillRect/>
          </a:stretch>
        </p:blipFill>
        <p:spPr bwMode="auto">
          <a:xfrm>
            <a:off x="2497931" y="3380185"/>
            <a:ext cx="323850" cy="215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3" descr="C:\Documents and Settings\Administrator\桌面\人一语大课堂（下）\人一语大课堂正文\么a.t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148"/>
          <a:stretch>
            <a:fillRect/>
          </a:stretch>
        </p:blipFill>
        <p:spPr bwMode="auto">
          <a:xfrm>
            <a:off x="2984898" y="3325416"/>
            <a:ext cx="245269" cy="233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10"/>
          <p:cNvSpPr>
            <a:spLocks noChangeArrowheads="1"/>
          </p:cNvSpPr>
          <p:nvPr/>
        </p:nvSpPr>
        <p:spPr bwMode="auto">
          <a:xfrm>
            <a:off x="2008585" y="3684985"/>
            <a:ext cx="5674519" cy="424155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>
                <a:latin typeface="微软雅黑"/>
                <a:ea typeface="微软雅黑"/>
                <a:sym typeface="微软雅黑"/>
              </a:rPr>
              <a:t>小华伤心地哭了，小明问他：</a:t>
            </a:r>
            <a:r>
              <a:rPr lang="en-US" altLang="zh-CN" sz="2100" b="1">
                <a:latin typeface="微软雅黑"/>
                <a:ea typeface="微软雅黑"/>
                <a:sym typeface="微软雅黑"/>
              </a:rPr>
              <a:t>“</a:t>
            </a:r>
            <a:r>
              <a:rPr lang="zh-CN" altLang="en-US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怎么</a:t>
            </a:r>
            <a:r>
              <a:rPr lang="zh-CN" altLang="en-US" sz="2100" b="1">
                <a:latin typeface="微软雅黑"/>
                <a:ea typeface="微软雅黑"/>
                <a:sym typeface="微软雅黑"/>
              </a:rPr>
              <a:t>了？</a:t>
            </a:r>
            <a:r>
              <a:rPr lang="en-US" altLang="zh-CN" sz="2100" b="1">
                <a:latin typeface="微软雅黑"/>
                <a:ea typeface="微软雅黑"/>
                <a:sym typeface="微软雅黑"/>
              </a:rPr>
              <a:t>”</a:t>
            </a:r>
          </a:p>
        </p:txBody>
      </p:sp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3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E84ADB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4DE5AE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3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3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9" grpId="0" bldLvl="0" animBg="1"/>
      <p:bldP spid="11" grpId="0" bldLvl="0" animBg="1"/>
      <p:bldP spid="14" grpId="1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845945" y="788193"/>
            <a:ext cx="11658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我会写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345407" y="942975"/>
            <a:ext cx="456010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3998119" y="1659731"/>
            <a:ext cx="1415654" cy="1477566"/>
            <a:chOff x="317986" y="1665630"/>
            <a:chExt cx="1887537" cy="1970088"/>
          </a:xfrm>
        </p:grpSpPr>
        <p:pic>
          <p:nvPicPr>
            <p:cNvPr id="30724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25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69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/>
            <a:p>
              <a:r>
                <a:rPr lang="zh-CN" altLang="en-US" sz="9000" b="1">
                  <a:latin typeface="微软雅黑"/>
                  <a:ea typeface="微软雅黑"/>
                  <a:sym typeface="微软雅黑"/>
                </a:rPr>
                <a:t>双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3890963" y="1062038"/>
            <a:ext cx="1836080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6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shuāng</a:t>
            </a:r>
            <a:endParaRPr lang="en-US" altLang="zh-CN" sz="36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97153" y="1415654"/>
            <a:ext cx="1866537" cy="807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shuāng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shǒu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  双  手</a:t>
            </a:r>
            <a:endParaRPr lang="zh-CN" altLang="en-US" sz="3000" b="1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899548" y="2190750"/>
            <a:ext cx="1828065" cy="807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shuāng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fāng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  双  方</a:t>
            </a:r>
          </a:p>
        </p:txBody>
      </p:sp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1363267" y="3649266"/>
            <a:ext cx="810815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造句：</a:t>
            </a:r>
          </a:p>
        </p:txBody>
      </p:sp>
      <p:sp>
        <p:nvSpPr>
          <p:cNvPr id="10" name="矩形 10"/>
          <p:cNvSpPr>
            <a:spLocks noChangeArrowheads="1"/>
          </p:cNvSpPr>
          <p:nvPr/>
        </p:nvSpPr>
        <p:spPr bwMode="auto">
          <a:xfrm>
            <a:off x="2062163" y="3657600"/>
            <a:ext cx="5095875" cy="424155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>
                <a:latin typeface="微软雅黑"/>
                <a:ea typeface="微软雅黑"/>
                <a:sym typeface="微软雅黑"/>
              </a:rPr>
              <a:t>他对我笑了笑，然后慢慢地伸出</a:t>
            </a:r>
            <a:r>
              <a:rPr lang="zh-CN" altLang="en-US" sz="21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双手</a:t>
            </a:r>
            <a:r>
              <a:rPr lang="zh-CN" altLang="en-US" sz="2100" b="1">
                <a:latin typeface="微软雅黑"/>
                <a:ea typeface="微软雅黑"/>
                <a:sym typeface="微软雅黑"/>
              </a:rPr>
              <a:t>。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358504" y="3194448"/>
            <a:ext cx="810815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笔顺：</a:t>
            </a:r>
          </a:p>
        </p:txBody>
      </p:sp>
      <p:pic>
        <p:nvPicPr>
          <p:cNvPr id="11278" name="Picture 14" descr="C:\Documents and Settings\Administrator\桌面\人一语大课堂（下）\人一语大课堂正文\双a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333"/>
          <a:stretch>
            <a:fillRect/>
          </a:stretch>
        </p:blipFill>
        <p:spPr bwMode="auto">
          <a:xfrm>
            <a:off x="2114551" y="3298032"/>
            <a:ext cx="221456" cy="216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3" name="图片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081" y="1659732"/>
            <a:ext cx="1558529" cy="1394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 descr="C:\Documents and Settings\Administrator\桌面\人一语大课堂（下）\人一语大课堂正文\双a.t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353"/>
          <a:stretch>
            <a:fillRect/>
          </a:stretch>
        </p:blipFill>
        <p:spPr bwMode="auto">
          <a:xfrm>
            <a:off x="2551510" y="3299223"/>
            <a:ext cx="323850" cy="215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 descr="C:\Documents and Settings\Administrator\桌面\人一语大课堂（下）\人一语大课堂正文\双a.t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6666" b="-8333"/>
          <a:stretch>
            <a:fillRect/>
          </a:stretch>
        </p:blipFill>
        <p:spPr bwMode="auto">
          <a:xfrm>
            <a:off x="3038475" y="3245644"/>
            <a:ext cx="485775" cy="26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4" descr="C:\Documents and Settings\Administrator\桌面\人一语大课堂（下）\人一语大课堂正文\双a.t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6175" y="3299222"/>
            <a:ext cx="347663" cy="198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E84ADB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4DE5AE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9" grpId="0" bldLvl="0" animBg="1"/>
      <p:bldP spid="10" grpId="0" bldLvl="0" animBg="1"/>
      <p:bldP spid="11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65935" y="788193"/>
            <a:ext cx="1165860" cy="48672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700" noProof="1">
                <a:ln w="10160">
                  <a:solidFill>
                    <a:srgbClr val="00B050"/>
                  </a:solidFill>
                  <a:prstDash val="solid"/>
                </a:ln>
                <a:pattFill prst="dotGrid">
                  <a:fgClr>
                    <a:srgbClr val="4F81BD"/>
                  </a:fgClr>
                  <a:bgClr>
                    <a:srgbClr val="FFFFFF"/>
                  </a:bgClr>
                </a:patt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微软雅黑"/>
                <a:ea typeface="微软雅黑"/>
                <a:sym typeface="微软雅黑"/>
              </a:rPr>
              <a:t>我会写</a:t>
            </a:r>
          </a:p>
        </p:txBody>
      </p:sp>
      <p:sp>
        <p:nvSpPr>
          <p:cNvPr id="5" name="燕尾形箭头 4"/>
          <p:cNvSpPr/>
          <p:nvPr/>
        </p:nvSpPr>
        <p:spPr>
          <a:xfrm>
            <a:off x="1265635" y="942975"/>
            <a:ext cx="456009" cy="176213"/>
          </a:xfrm>
          <a:prstGeom prst="notchedRightArrow">
            <a:avLst/>
          </a:prstGeom>
          <a:pattFill prst="pct75">
            <a:fgClr>
              <a:srgbClr val="4F81BD"/>
            </a:fgClr>
            <a:bgClr>
              <a:srgbClr val="FFFFFF"/>
            </a:bgClr>
          </a:patt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anchor="ctr"/>
          <a:lstStyle/>
          <a:p>
            <a:pPr algn="ctr"/>
            <a:endParaRPr lang="zh-CN" altLang="en-US" noProof="1">
              <a:latin typeface="微软雅黑"/>
              <a:ea typeface="微软雅黑"/>
              <a:sym typeface="微软雅黑"/>
            </a:endParaRP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3918348" y="1578769"/>
            <a:ext cx="1415653" cy="1477566"/>
            <a:chOff x="317986" y="1665630"/>
            <a:chExt cx="1887537" cy="1970088"/>
          </a:xfrm>
        </p:grpSpPr>
        <p:pic>
          <p:nvPicPr>
            <p:cNvPr id="31748" name="图片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986" y="1748180"/>
              <a:ext cx="1887537" cy="1887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49" name="TextBox 4"/>
            <p:cNvSpPr txBox="1">
              <a:spLocks noChangeArrowheads="1"/>
            </p:cNvSpPr>
            <p:nvPr/>
          </p:nvSpPr>
          <p:spPr bwMode="auto">
            <a:xfrm>
              <a:off x="343617" y="1665630"/>
              <a:ext cx="1838325" cy="19697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Ctr="1">
              <a:spAutoFit/>
            </a:bodyPr>
            <a:lstStyle/>
            <a:p>
              <a:r>
                <a:rPr lang="zh-CN" altLang="en-US" sz="9000" b="1">
                  <a:latin typeface="微软雅黑"/>
                  <a:ea typeface="微软雅黑"/>
                  <a:sym typeface="微软雅黑"/>
                </a:rPr>
                <a:t>国</a:t>
              </a:r>
            </a:p>
          </p:txBody>
        </p:sp>
      </p:grpSp>
      <p:sp>
        <p:nvSpPr>
          <p:cNvPr id="3" name="矩形 2"/>
          <p:cNvSpPr/>
          <p:nvPr/>
        </p:nvSpPr>
        <p:spPr>
          <a:xfrm>
            <a:off x="4206479" y="1042988"/>
            <a:ext cx="1047403" cy="6232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600" b="1" dirty="0" err="1">
                <a:solidFill>
                  <a:srgbClr val="FF3300"/>
                </a:solidFill>
                <a:latin typeface="微软雅黑"/>
                <a:ea typeface="微软雅黑"/>
                <a:sym typeface="微软雅黑"/>
              </a:rPr>
              <a:t>guó</a:t>
            </a:r>
            <a:endParaRPr lang="en-US" altLang="zh-CN" sz="3600" b="1" dirty="0">
              <a:solidFill>
                <a:srgbClr val="FF3300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867401" y="1489472"/>
            <a:ext cx="1260602" cy="80791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guó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bǎo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国 宝</a:t>
            </a:r>
          </a:p>
        </p:txBody>
      </p:sp>
      <p:sp>
        <p:nvSpPr>
          <p:cNvPr id="8" name="矩形 7"/>
          <p:cNvSpPr/>
          <p:nvPr/>
        </p:nvSpPr>
        <p:spPr>
          <a:xfrm>
            <a:off x="5867400" y="2306241"/>
            <a:ext cx="1283494" cy="800100"/>
          </a:xfrm>
          <a:prstGeom prst="rect">
            <a:avLst/>
          </a:prstGeom>
        </p:spPr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guó</a:t>
            </a:r>
            <a:r>
              <a:rPr lang="en-US" altLang="zh-CN" sz="2100" b="1" dirty="0">
                <a:latin typeface="微软雅黑"/>
                <a:ea typeface="微软雅黑"/>
                <a:sym typeface="微软雅黑"/>
              </a:rPr>
              <a:t> </a:t>
            </a:r>
            <a:r>
              <a:rPr lang="en-US" altLang="zh-CN" sz="2100" b="1" dirty="0" err="1">
                <a:latin typeface="微软雅黑"/>
                <a:ea typeface="微软雅黑"/>
                <a:sym typeface="微软雅黑"/>
              </a:rPr>
              <a:t>jiā</a:t>
            </a:r>
            <a:r>
              <a:rPr lang="zh-CN" altLang="en-US" sz="2100" b="1" dirty="0">
                <a:latin typeface="微软雅黑"/>
                <a:ea typeface="微软雅黑"/>
                <a:sym typeface="微软雅黑"/>
              </a:rPr>
              <a:t>  </a:t>
            </a:r>
            <a:endParaRPr lang="en-US" altLang="zh-CN" sz="2100" b="1" dirty="0">
              <a:latin typeface="微软雅黑"/>
              <a:ea typeface="微软雅黑"/>
              <a:sym typeface="微软雅黑"/>
            </a:endParaRPr>
          </a:p>
          <a:p>
            <a:pPr>
              <a:buFontTx/>
              <a:buNone/>
              <a:defRPr/>
            </a:pPr>
            <a:r>
              <a:rPr lang="zh-CN" altLang="en-US" sz="2700" b="1" dirty="0">
                <a:latin typeface="微软雅黑"/>
                <a:ea typeface="微软雅黑"/>
                <a:sym typeface="微软雅黑"/>
              </a:rPr>
              <a:t>国 家</a:t>
            </a:r>
          </a:p>
        </p:txBody>
      </p:sp>
      <p:sp>
        <p:nvSpPr>
          <p:cNvPr id="9" name="矩形 10"/>
          <p:cNvSpPr>
            <a:spLocks noChangeArrowheads="1"/>
          </p:cNvSpPr>
          <p:nvPr/>
        </p:nvSpPr>
        <p:spPr bwMode="auto">
          <a:xfrm>
            <a:off x="1283494" y="3730229"/>
            <a:ext cx="810816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造句：</a:t>
            </a:r>
          </a:p>
        </p:txBody>
      </p:sp>
      <p:sp>
        <p:nvSpPr>
          <p:cNvPr id="10" name="矩形 10"/>
          <p:cNvSpPr>
            <a:spLocks noChangeArrowheads="1"/>
          </p:cNvSpPr>
          <p:nvPr/>
        </p:nvSpPr>
        <p:spPr bwMode="auto">
          <a:xfrm>
            <a:off x="1982391" y="3738562"/>
            <a:ext cx="5400675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latin typeface="微软雅黑"/>
                <a:ea typeface="微软雅黑"/>
                <a:sym typeface="微软雅黑"/>
              </a:rPr>
              <a:t>周末，爸爸带我去动物园看可爱的</a:t>
            </a:r>
            <a:r>
              <a:rPr lang="zh-CN" altLang="en-US" sz="2000" b="1">
                <a:solidFill>
                  <a:srgbClr val="FF0000"/>
                </a:solidFill>
                <a:latin typeface="微软雅黑"/>
                <a:ea typeface="微软雅黑"/>
                <a:sym typeface="微软雅黑"/>
              </a:rPr>
              <a:t>国宝</a:t>
            </a:r>
            <a:r>
              <a:rPr lang="zh-CN" altLang="en-US" sz="2000" b="1">
                <a:latin typeface="微软雅黑"/>
                <a:ea typeface="微软雅黑"/>
                <a:sym typeface="微软雅黑"/>
              </a:rPr>
              <a:t>大熊猫。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278731" y="3275410"/>
            <a:ext cx="810816" cy="407291"/>
          </a:xfrm>
          <a:prstGeom prst="rect">
            <a:avLst/>
          </a:prstGeom>
          <a:solidFill>
            <a:srgbClr val="FFFFFF">
              <a:alpha val="5098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FB6138"/>
                </a:solidFill>
                <a:latin typeface="微软雅黑"/>
                <a:ea typeface="微软雅黑"/>
                <a:sym typeface="微软雅黑"/>
              </a:rPr>
              <a:t>笔顺：</a:t>
            </a:r>
          </a:p>
        </p:txBody>
      </p:sp>
      <p:pic>
        <p:nvPicPr>
          <p:cNvPr id="12302" name="Picture 14" descr="C:\Documents and Settings\Administrator\桌面\人一语大课堂（下）\人一语大课堂正文\国a.t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9548" y="3382566"/>
            <a:ext cx="273844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7" name="图片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6850" y="1489472"/>
            <a:ext cx="1657350" cy="1832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4" descr="C:\Documents and Settings\Administrator\桌面\人一语大课堂（下）\人一语大课堂正文\国a.t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13" b="-16811"/>
          <a:stretch>
            <a:fillRect/>
          </a:stretch>
        </p:blipFill>
        <p:spPr bwMode="auto">
          <a:xfrm>
            <a:off x="2525316" y="3378994"/>
            <a:ext cx="432197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4" descr="C:\Documents and Settings\Administrator\桌面\人一语大课堂（下）\人一语大课堂正文\国a.t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50"/>
          <a:stretch>
            <a:fillRect/>
          </a:stretch>
        </p:blipFill>
        <p:spPr bwMode="auto">
          <a:xfrm>
            <a:off x="3065860" y="3378994"/>
            <a:ext cx="432197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4" descr="C:\Documents and Settings\Administrator\桌面\人一语大课堂（下）\人一语大课堂正文\国a.t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50"/>
          <a:stretch>
            <a:fillRect/>
          </a:stretch>
        </p:blipFill>
        <p:spPr bwMode="auto">
          <a:xfrm>
            <a:off x="3605213" y="3378994"/>
            <a:ext cx="378619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C:\Documents and Settings\Administrator\桌面\人一语大课堂（下）\人一语大课堂正文\国a.ti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50"/>
          <a:stretch>
            <a:fillRect/>
          </a:stretch>
        </p:blipFill>
        <p:spPr bwMode="auto">
          <a:xfrm>
            <a:off x="4145757" y="3378994"/>
            <a:ext cx="432197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4" descr="C:\Documents and Settings\Administrator\桌面\人一语大课堂（下）\人一语大课堂正文\国a.tif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13" b="-16811"/>
          <a:stretch>
            <a:fillRect/>
          </a:stretch>
        </p:blipFill>
        <p:spPr bwMode="auto">
          <a:xfrm>
            <a:off x="4631531" y="3378994"/>
            <a:ext cx="4857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4" descr="C:\Documents and Settings\Administrator\桌面\人一语大课堂（下）\人一语大课堂正文\国a.tif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50"/>
          <a:stretch>
            <a:fillRect/>
          </a:stretch>
        </p:blipFill>
        <p:spPr bwMode="auto">
          <a:xfrm>
            <a:off x="5172075" y="3378994"/>
            <a:ext cx="485775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4" descr="C:\Documents and Settings\Administrator\桌面\人一语大课堂（下）\人一语大课堂正文\国a.tif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13"/>
          <a:stretch>
            <a:fillRect/>
          </a:stretch>
        </p:blipFill>
        <p:spPr bwMode="auto">
          <a:xfrm>
            <a:off x="5766198" y="3378994"/>
            <a:ext cx="321469" cy="27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3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E84ADB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4DE5AE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4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9" grpId="0" bldLvl="0" animBg="1"/>
      <p:bldP spid="10" grpId="1" bldLvl="0" animBg="1"/>
      <p:bldP spid="11" grpId="0" bldLvl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自定义 12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65ADA9"/>
      </a:accent1>
      <a:accent2>
        <a:srgbClr val="8BB7D3"/>
      </a:accent2>
      <a:accent3>
        <a:srgbClr val="65ADA9"/>
      </a:accent3>
      <a:accent4>
        <a:srgbClr val="8BB7D3"/>
      </a:accent4>
      <a:accent5>
        <a:srgbClr val="65ADA9"/>
      </a:accent5>
      <a:accent6>
        <a:srgbClr val="8BB7D3"/>
      </a:accent6>
      <a:hlink>
        <a:srgbClr val="AD1F1F"/>
      </a:hlink>
      <a:folHlink>
        <a:srgbClr val="FFC42F"/>
      </a:folHlink>
    </a:clrScheme>
    <a:fontScheme name="3_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1052</Words>
  <Application>Microsoft Office PowerPoint</Application>
  <PresentationFormat>全屏显示(16:9)</PresentationFormat>
  <Paragraphs>235</Paragraphs>
  <Slides>29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7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337</cp:revision>
  <dcterms:created xsi:type="dcterms:W3CDTF">2017-03-27T05:41:00Z</dcterms:created>
  <dcterms:modified xsi:type="dcterms:W3CDTF">2021-04-08T03:04:51Z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