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33"/>
  </p:notesMasterIdLst>
  <p:sldIdLst>
    <p:sldId id="257" r:id="rId3"/>
    <p:sldId id="270" r:id="rId4"/>
    <p:sldId id="259" r:id="rId5"/>
    <p:sldId id="384" r:id="rId6"/>
    <p:sldId id="271" r:id="rId7"/>
    <p:sldId id="261" r:id="rId8"/>
    <p:sldId id="337" r:id="rId9"/>
    <p:sldId id="262" r:id="rId10"/>
    <p:sldId id="274" r:id="rId11"/>
    <p:sldId id="264" r:id="rId12"/>
    <p:sldId id="265" r:id="rId13"/>
    <p:sldId id="338" r:id="rId14"/>
    <p:sldId id="364" r:id="rId15"/>
    <p:sldId id="308" r:id="rId16"/>
    <p:sldId id="388" r:id="rId17"/>
    <p:sldId id="365" r:id="rId18"/>
    <p:sldId id="366" r:id="rId19"/>
    <p:sldId id="385" r:id="rId20"/>
    <p:sldId id="386" r:id="rId21"/>
    <p:sldId id="305" r:id="rId22"/>
    <p:sldId id="343" r:id="rId23"/>
    <p:sldId id="267" r:id="rId24"/>
    <p:sldId id="288" r:id="rId25"/>
    <p:sldId id="346" r:id="rId26"/>
    <p:sldId id="268" r:id="rId27"/>
    <p:sldId id="345" r:id="rId28"/>
    <p:sldId id="344" r:id="rId29"/>
    <p:sldId id="387" r:id="rId30"/>
    <p:sldId id="269" r:id="rId31"/>
    <p:sldId id="389" r:id="rId32"/>
  </p:sldIdLst>
  <p:sldSz cx="9144000" cy="5143500" type="screen16x9"/>
  <p:notesSz cx="7104063" cy="10234613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ww.xkb1.com" initials="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1E1"/>
    <a:srgbClr val="FFCB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96182" autoAdjust="0"/>
  </p:normalViewPr>
  <p:slideViewPr>
    <p:cSldViewPr snapToGrid="0">
      <p:cViewPr varScale="1">
        <p:scale>
          <a:sx n="138" d="100"/>
          <a:sy n="138" d="100"/>
        </p:scale>
        <p:origin x="92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67998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2888" y="1431925"/>
            <a:ext cx="6872287" cy="3865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5830" y="5512523"/>
            <a:ext cx="5886637" cy="451024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67998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862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0443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1129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3020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78068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5749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047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18343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57624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9489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99893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9307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145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53378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26019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8766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24524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3121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4776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0125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6290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170877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131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78965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3579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28163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85363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4131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4478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0261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2987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502412" y="1941211"/>
            <a:ext cx="8139178" cy="674375"/>
          </a:xfrm>
        </p:spPr>
        <p:txBody>
          <a:bodyPr lIns="76200" tIns="28575" rIns="19050" bIns="28575" anchor="t" anchorCtr="0">
            <a:noAutofit/>
          </a:bodyPr>
          <a:lstStyle>
            <a:lvl1pPr algn="ctr">
              <a:defRPr sz="4100" b="0" spc="4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502412" y="2674620"/>
            <a:ext cx="8139178" cy="713238"/>
          </a:xfrm>
        </p:spPr>
        <p:txBody>
          <a:bodyPr lIns="76200" tIns="28575" rIns="57150" bIns="28575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02412" y="1941211"/>
            <a:ext cx="8139178" cy="674375"/>
          </a:xfrm>
        </p:spPr>
        <p:txBody>
          <a:bodyPr vert="horz" lIns="76200" tIns="28575" rIns="19050" bIns="28575" rtlCol="0" anchor="t" anchorCtr="0">
            <a:no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100" b="0" i="0" u="none" strike="noStrike" kern="1200" cap="none" spc="45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8893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8702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491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932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3097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101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410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 smtClean="0">
                <a:solidFill>
                  <a:schemeClr val="bg1"/>
                </a:solidFill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</a:rPr>
              <a:t>模板：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素材：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 smtClean="0">
                <a:solidFill>
                  <a:schemeClr val="bg1"/>
                </a:solidFill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</a:rPr>
              <a:t>背景：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图表：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 smtClean="0">
                <a:solidFill>
                  <a:schemeClr val="bg1"/>
                </a:solidFill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</a:rPr>
              <a:t>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教程： 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资料下载：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 smtClean="0">
                <a:solidFill>
                  <a:schemeClr val="bg1"/>
                </a:solidFill>
              </a:rPr>
              <a:t>个人简历：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试卷下载：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 smtClean="0">
                <a:solidFill>
                  <a:schemeClr val="bg1"/>
                </a:solidFill>
              </a:rPr>
              <a:t>教案下载：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手抄报：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语文课件：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 smtClean="0">
                <a:solidFill>
                  <a:schemeClr val="bg1"/>
                </a:solidFill>
              </a:rPr>
              <a:t>数学课件：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英语课件：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 smtClean="0">
                <a:solidFill>
                  <a:schemeClr val="bg1"/>
                </a:solidFill>
              </a:rPr>
              <a:t>美术课件：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科学课件：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 smtClean="0">
                <a:solidFill>
                  <a:schemeClr val="bg1"/>
                </a:solidFill>
              </a:rPr>
              <a:t>物理课件：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化学课件：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 smtClean="0">
                <a:solidFill>
                  <a:schemeClr val="bg1"/>
                </a:solidFill>
              </a:rPr>
              <a:t>生物课件：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地理课件：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 smtClean="0">
                <a:solidFill>
                  <a:schemeClr val="bg1"/>
                </a:solidFill>
              </a:rPr>
              <a:t>历史课件：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547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6950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0094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253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2856548"/>
            <a:ext cx="8139178" cy="468634"/>
          </a:xfrm>
        </p:spPr>
        <p:txBody>
          <a:bodyPr lIns="76200" tIns="28575" rIns="47625" bIns="28575" anchor="t" anchorCtr="0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02444" y="3383757"/>
            <a:ext cx="8139178" cy="808489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7" y="972001"/>
            <a:ext cx="3962432" cy="285752"/>
          </a:xfrm>
        </p:spPr>
        <p:txBody>
          <a:bodyPr lIns="76200" tIns="28575" rIns="57150" bIns="28575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341782"/>
            <a:ext cx="3962400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2" y="972001"/>
            <a:ext cx="3962432" cy="285752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2" y="1341782"/>
            <a:ext cx="3962432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679194" y="972000"/>
            <a:ext cx="3962432" cy="37800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2021/3/18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095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9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tiff"/><Relationship Id="rId3" Type="http://schemas.openxmlformats.org/officeDocument/2006/relationships/image" Target="../media/image19.GIF"/><Relationship Id="rId7" Type="http://schemas.openxmlformats.org/officeDocument/2006/relationships/image" Target="../media/image23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tiff"/><Relationship Id="rId3" Type="http://schemas.openxmlformats.org/officeDocument/2006/relationships/image" Target="../media/image19.GIF"/><Relationship Id="rId7" Type="http://schemas.openxmlformats.org/officeDocument/2006/relationships/image" Target="../media/image28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GIF"/><Relationship Id="rId5" Type="http://schemas.openxmlformats.org/officeDocument/2006/relationships/image" Target="../media/image26.GIF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2485073" y="1951078"/>
            <a:ext cx="1468279" cy="402908"/>
            <a:chOff x="14363" y="4211"/>
            <a:chExt cx="2814" cy="772"/>
          </a:xfrm>
        </p:grpSpPr>
        <p:sp>
          <p:nvSpPr>
            <p:cNvPr id="14340" name="AutoShape 4"/>
            <p:cNvSpPr>
              <a:spLocks noChangeArrowheads="1"/>
            </p:cNvSpPr>
            <p:nvPr/>
          </p:nvSpPr>
          <p:spPr bwMode="auto">
            <a:xfrm>
              <a:off x="14363" y="4331"/>
              <a:ext cx="2814" cy="652"/>
            </a:xfrm>
            <a:prstGeom prst="flowChartProcess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zh-CN" sz="2100" b="1">
                  <a:solidFill>
                    <a:schemeClr val="bg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初读感知</a:t>
              </a:r>
            </a:p>
          </p:txBody>
        </p:sp>
        <p:sp>
          <p:nvSpPr>
            <p:cNvPr id="14341" name="AutoShape 5"/>
            <p:cNvSpPr>
              <a:spLocks noChangeArrowheads="1"/>
            </p:cNvSpPr>
            <p:nvPr/>
          </p:nvSpPr>
          <p:spPr bwMode="auto">
            <a:xfrm>
              <a:off x="14363" y="4211"/>
              <a:ext cx="2814" cy="120"/>
            </a:xfrm>
            <a:prstGeom prst="flowChartProcess">
              <a:avLst/>
            </a:prstGeom>
            <a:gradFill>
              <a:gsLst>
                <a:gs pos="0">
                  <a:srgbClr val="00B0F0"/>
                </a:gs>
                <a:gs pos="57000">
                  <a:srgbClr val="00B0F0"/>
                </a:gs>
                <a:gs pos="100000">
                  <a:srgbClr val="034373"/>
                </a:gs>
              </a:gsLst>
              <a:lin ang="54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475548" y="3605570"/>
            <a:ext cx="1468279" cy="402908"/>
            <a:chOff x="14363" y="4211"/>
            <a:chExt cx="2814" cy="772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auto">
            <a:xfrm>
              <a:off x="14363" y="4331"/>
              <a:ext cx="2814" cy="652"/>
            </a:xfrm>
            <a:prstGeom prst="flowChartProcess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zh-CN" sz="2100" b="1">
                  <a:solidFill>
                    <a:schemeClr val="bg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课文解读</a:t>
              </a:r>
            </a:p>
          </p:txBody>
        </p:sp>
        <p:sp>
          <p:nvSpPr>
            <p:cNvPr id="10" name="AutoShape 5"/>
            <p:cNvSpPr>
              <a:spLocks noChangeArrowheads="1"/>
            </p:cNvSpPr>
            <p:nvPr/>
          </p:nvSpPr>
          <p:spPr bwMode="auto">
            <a:xfrm>
              <a:off x="14363" y="4211"/>
              <a:ext cx="2814" cy="120"/>
            </a:xfrm>
            <a:prstGeom prst="flowChartProcess">
              <a:avLst/>
            </a:prstGeom>
            <a:gradFill>
              <a:gsLst>
                <a:gs pos="0">
                  <a:srgbClr val="00B0F0"/>
                </a:gs>
                <a:gs pos="100000">
                  <a:srgbClr val="00B0F0"/>
                </a:gs>
              </a:gsLst>
              <a:lin ang="54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64493" y="3606523"/>
            <a:ext cx="1468279" cy="402908"/>
            <a:chOff x="14363" y="4211"/>
            <a:chExt cx="2814" cy="772"/>
          </a:xfrm>
        </p:grpSpPr>
        <p:sp>
          <p:nvSpPr>
            <p:cNvPr id="22" name="AutoShape 4"/>
            <p:cNvSpPr>
              <a:spLocks noChangeArrowheads="1"/>
            </p:cNvSpPr>
            <p:nvPr/>
          </p:nvSpPr>
          <p:spPr bwMode="auto">
            <a:xfrm>
              <a:off x="14363" y="4331"/>
              <a:ext cx="2814" cy="652"/>
            </a:xfrm>
            <a:prstGeom prst="flowChartProcess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zh-CN" sz="2100" b="1">
                  <a:solidFill>
                    <a:schemeClr val="bg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习题解析</a:t>
              </a:r>
            </a:p>
          </p:txBody>
        </p:sp>
        <p:sp>
          <p:nvSpPr>
            <p:cNvPr id="23" name="AutoShape 5"/>
            <p:cNvSpPr>
              <a:spLocks noChangeArrowheads="1"/>
            </p:cNvSpPr>
            <p:nvPr/>
          </p:nvSpPr>
          <p:spPr bwMode="auto">
            <a:xfrm>
              <a:off x="14363" y="4211"/>
              <a:ext cx="2814" cy="120"/>
            </a:xfrm>
            <a:prstGeom prst="flowChartProcess">
              <a:avLst/>
            </a:prstGeom>
            <a:gradFill>
              <a:gsLst>
                <a:gs pos="0">
                  <a:srgbClr val="00B0F0"/>
                </a:gs>
                <a:gs pos="100000">
                  <a:srgbClr val="00B0F0"/>
                </a:gs>
              </a:gsLst>
              <a:lin ang="54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3460671" y="633651"/>
            <a:ext cx="2248051" cy="7001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zh-CN" sz="41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青蛙写诗</a:t>
            </a:r>
          </a:p>
        </p:txBody>
      </p:sp>
      <p:sp>
        <p:nvSpPr>
          <p:cNvPr id="25" name="剪去对角的矩形 24"/>
          <p:cNvSpPr/>
          <p:nvPr/>
        </p:nvSpPr>
        <p:spPr>
          <a:xfrm rot="5400000">
            <a:off x="2656047" y="771049"/>
            <a:ext cx="501491" cy="501968"/>
          </a:xfrm>
          <a:prstGeom prst="snip2DiagRect">
            <a:avLst>
              <a:gd name="adj1" fmla="val 0"/>
              <a:gd name="adj2" fmla="val 22612"/>
            </a:avLst>
          </a:prstGeom>
          <a:solidFill>
            <a:srgbClr val="FE930B"/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2656047" y="696754"/>
            <a:ext cx="582454" cy="70019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en-US" altLang="zh-CN" sz="4100">
                <a:solidFill>
                  <a:schemeClr val="bg1"/>
                </a:solidFill>
                <a:latin typeface="方正大黑简体" panose="03000509000000000000" charset="-122"/>
                <a:ea typeface="方正大黑简体" panose="03000509000000000000" charset="-122"/>
                <a:sym typeface="+mn-ea"/>
              </a:rPr>
              <a:t>7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12934" y="1379697"/>
            <a:ext cx="7623810" cy="76676"/>
            <a:chOff x="1287" y="3139"/>
            <a:chExt cx="16008" cy="161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37" name="图片 36" descr="椰树透明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5977" y="1889166"/>
            <a:ext cx="359093" cy="466249"/>
          </a:xfrm>
          <a:prstGeom prst="rect">
            <a:avLst/>
          </a:prstGeom>
        </p:spPr>
      </p:pic>
      <p:pic>
        <p:nvPicPr>
          <p:cNvPr id="38" name="图片 37" descr="椰树透明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445" y="1911073"/>
            <a:ext cx="359093" cy="466249"/>
          </a:xfrm>
          <a:prstGeom prst="rect">
            <a:avLst/>
          </a:prstGeom>
        </p:spPr>
      </p:pic>
      <p:pic>
        <p:nvPicPr>
          <p:cNvPr id="42" name="图片 41" descr="椰树透明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4920" y="2699267"/>
            <a:ext cx="359093" cy="466249"/>
          </a:xfrm>
          <a:prstGeom prst="rect">
            <a:avLst/>
          </a:prstGeom>
        </p:spPr>
      </p:pic>
      <p:pic>
        <p:nvPicPr>
          <p:cNvPr id="43" name="图片 42" descr="椰树透明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6450" y="2699267"/>
            <a:ext cx="359093" cy="466249"/>
          </a:xfrm>
          <a:prstGeom prst="rect">
            <a:avLst/>
          </a:prstGeom>
        </p:spPr>
      </p:pic>
      <p:pic>
        <p:nvPicPr>
          <p:cNvPr id="44" name="图片 43" descr="椰树透明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6350" y="3523656"/>
            <a:ext cx="359093" cy="466249"/>
          </a:xfrm>
          <a:prstGeom prst="rect">
            <a:avLst/>
          </a:prstGeom>
        </p:spPr>
      </p:pic>
      <p:pic>
        <p:nvPicPr>
          <p:cNvPr id="45" name="图片 44" descr="椰树透明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7880" y="3523656"/>
            <a:ext cx="359093" cy="466249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474018" y="1951078"/>
            <a:ext cx="1468279" cy="402908"/>
            <a:chOff x="14363" y="4211"/>
            <a:chExt cx="2814" cy="772"/>
          </a:xfrm>
        </p:grpSpPr>
        <p:sp>
          <p:nvSpPr>
            <p:cNvPr id="12" name="AutoShape 4"/>
            <p:cNvSpPr>
              <a:spLocks noChangeArrowheads="1"/>
            </p:cNvSpPr>
            <p:nvPr/>
          </p:nvSpPr>
          <p:spPr bwMode="auto">
            <a:xfrm>
              <a:off x="14363" y="4331"/>
              <a:ext cx="2814" cy="652"/>
            </a:xfrm>
            <a:prstGeom prst="flowChartProcess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zh-CN" sz="2100" b="1">
                  <a:solidFill>
                    <a:schemeClr val="bg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知识拓展</a:t>
              </a:r>
            </a:p>
          </p:txBody>
        </p:sp>
        <p:sp>
          <p:nvSpPr>
            <p:cNvPr id="16" name="AutoShape 5"/>
            <p:cNvSpPr>
              <a:spLocks noChangeArrowheads="1"/>
            </p:cNvSpPr>
            <p:nvPr/>
          </p:nvSpPr>
          <p:spPr bwMode="auto">
            <a:xfrm>
              <a:off x="14363" y="4211"/>
              <a:ext cx="2814" cy="120"/>
            </a:xfrm>
            <a:prstGeom prst="flowChartProcess">
              <a:avLst/>
            </a:prstGeom>
            <a:gradFill>
              <a:gsLst>
                <a:gs pos="0">
                  <a:srgbClr val="00B0F0"/>
                </a:gs>
                <a:gs pos="57000">
                  <a:srgbClr val="00B0F0"/>
                </a:gs>
                <a:gs pos="100000">
                  <a:srgbClr val="034373"/>
                </a:gs>
              </a:gsLst>
              <a:lin ang="54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475548" y="2778324"/>
            <a:ext cx="1468279" cy="402908"/>
            <a:chOff x="14363" y="4211"/>
            <a:chExt cx="2814" cy="772"/>
          </a:xfrm>
        </p:grpSpPr>
        <p:sp>
          <p:nvSpPr>
            <p:cNvPr id="30" name="AutoShape 4"/>
            <p:cNvSpPr>
              <a:spLocks noChangeArrowheads="1"/>
            </p:cNvSpPr>
            <p:nvPr/>
          </p:nvSpPr>
          <p:spPr bwMode="auto">
            <a:xfrm>
              <a:off x="14363" y="4331"/>
              <a:ext cx="2814" cy="652"/>
            </a:xfrm>
            <a:prstGeom prst="flowChartProcess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zh-CN" sz="2100" b="1">
                  <a:solidFill>
                    <a:schemeClr val="bg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生字乐园</a:t>
              </a:r>
            </a:p>
          </p:txBody>
        </p:sp>
        <p:sp>
          <p:nvSpPr>
            <p:cNvPr id="31" name="AutoShape 5"/>
            <p:cNvSpPr>
              <a:spLocks noChangeArrowheads="1"/>
            </p:cNvSpPr>
            <p:nvPr/>
          </p:nvSpPr>
          <p:spPr bwMode="auto">
            <a:xfrm>
              <a:off x="14363" y="4211"/>
              <a:ext cx="2814" cy="120"/>
            </a:xfrm>
            <a:prstGeom prst="flowChartProcess">
              <a:avLst/>
            </a:prstGeom>
            <a:gradFill>
              <a:gsLst>
                <a:gs pos="0">
                  <a:srgbClr val="00B0F0"/>
                </a:gs>
                <a:gs pos="57000">
                  <a:srgbClr val="00B0F0"/>
                </a:gs>
                <a:gs pos="100000">
                  <a:srgbClr val="034373"/>
                </a:gs>
              </a:gsLst>
              <a:lin ang="54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464493" y="2778324"/>
            <a:ext cx="1468279" cy="402908"/>
            <a:chOff x="14363" y="4211"/>
            <a:chExt cx="2814" cy="772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auto">
            <a:xfrm>
              <a:off x="14363" y="4331"/>
              <a:ext cx="2814" cy="652"/>
            </a:xfrm>
            <a:prstGeom prst="flowChartProcess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zh-CN" sz="2100" b="1">
                  <a:solidFill>
                    <a:schemeClr val="bg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课堂练测</a:t>
              </a:r>
            </a:p>
          </p:txBody>
        </p:sp>
        <p:sp>
          <p:nvSpPr>
            <p:cNvPr id="34" name="AutoShape 5"/>
            <p:cNvSpPr>
              <a:spLocks noChangeArrowheads="1"/>
            </p:cNvSpPr>
            <p:nvPr/>
          </p:nvSpPr>
          <p:spPr bwMode="auto">
            <a:xfrm>
              <a:off x="14363" y="4211"/>
              <a:ext cx="2814" cy="120"/>
            </a:xfrm>
            <a:prstGeom prst="flowChartProcess">
              <a:avLst/>
            </a:prstGeom>
            <a:gradFill>
              <a:gsLst>
                <a:gs pos="0">
                  <a:srgbClr val="00B0F0"/>
                </a:gs>
                <a:gs pos="57000">
                  <a:srgbClr val="00B0F0"/>
                </a:gs>
                <a:gs pos="100000">
                  <a:srgbClr val="034373"/>
                </a:gs>
              </a:gsLst>
              <a:lin ang="54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295400" y="4613564"/>
            <a:ext cx="26579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1E1E1"/>
                </a:solidFill>
              </a:rPr>
              <a:t>https://www.ypppt.com/</a:t>
            </a:r>
            <a:endParaRPr lang="zh-CN" altLang="en-US" dirty="0">
              <a:solidFill>
                <a:srgbClr val="E1E1E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070610" y="2513648"/>
            <a:ext cx="5777389" cy="126682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1003459" y="1104900"/>
            <a:ext cx="5844540" cy="125825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634841" y="599123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1312546" y="999649"/>
            <a:ext cx="7868126" cy="232886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257175" indent="-257175">
              <a:lnSpc>
                <a:spcPct val="140000"/>
              </a:lnSpc>
              <a:buFont typeface="Wingdings" panose="05000000000000000000" charset="0"/>
              <a:buChar char="Ø"/>
            </a:pPr>
            <a:r>
              <a:rPr lang="zh-CN" altLang="en-US" sz="2100" b="1">
                <a:solidFill>
                  <a:schemeClr val="accent2"/>
                </a:solidFill>
              </a:rPr>
              <a:t>近义词</a:t>
            </a:r>
            <a:endParaRPr lang="zh-CN" altLang="en-US" sz="2100"/>
          </a:p>
          <a:p>
            <a:pPr marL="257175" indent="-257175">
              <a:lnSpc>
                <a:spcPct val="140000"/>
              </a:lnSpc>
            </a:pPr>
            <a:r>
              <a:rPr lang="zh-CN" altLang="en-US" sz="2100"/>
              <a:t>下雨</a:t>
            </a:r>
            <a:r>
              <a:rPr lang="en-US" altLang="zh-CN" sz="2100"/>
              <a:t>——</a:t>
            </a:r>
            <a:r>
              <a:rPr lang="zh-CN" altLang="en-US" sz="2100"/>
              <a:t>降雨    里</a:t>
            </a:r>
            <a:r>
              <a:rPr lang="en-US" altLang="zh-CN" sz="2100"/>
              <a:t>——</a:t>
            </a:r>
            <a:r>
              <a:rPr lang="zh-CN" altLang="en-US" sz="2100"/>
              <a:t>内 </a:t>
            </a:r>
          </a:p>
          <a:p>
            <a:pPr marL="257175" indent="-257175">
              <a:lnSpc>
                <a:spcPct val="140000"/>
              </a:lnSpc>
            </a:pPr>
            <a:r>
              <a:rPr lang="zh-CN" altLang="en-US" sz="2100"/>
              <a:t>    </a:t>
            </a:r>
          </a:p>
          <a:p>
            <a:pPr marL="257175" indent="-257175">
              <a:lnSpc>
                <a:spcPct val="140000"/>
              </a:lnSpc>
              <a:buFont typeface="Wingdings" panose="05000000000000000000" charset="0"/>
              <a:buChar char="Ø"/>
            </a:pPr>
            <a:r>
              <a:rPr lang="zh-CN" altLang="en-US" sz="2100" b="1">
                <a:solidFill>
                  <a:schemeClr val="accent2"/>
                </a:solidFill>
              </a:rPr>
              <a:t>反义词</a:t>
            </a:r>
          </a:p>
          <a:p>
            <a:pPr>
              <a:lnSpc>
                <a:spcPct val="140000"/>
              </a:lnSpc>
            </a:pPr>
            <a:r>
              <a:rPr lang="zh-CN" altLang="en-US" sz="2100"/>
              <a:t>来</a:t>
            </a:r>
            <a:r>
              <a:rPr lang="en-US" altLang="zh-CN" sz="2100"/>
              <a:t>——</a:t>
            </a:r>
            <a:r>
              <a:rPr lang="zh-CN" altLang="en-US" sz="2100"/>
              <a:t>去      大</a:t>
            </a:r>
            <a:r>
              <a:rPr lang="en-US" altLang="zh-CN" sz="2100"/>
              <a:t>——</a:t>
            </a:r>
            <a:r>
              <a:rPr lang="zh-CN" altLang="en-US" sz="2100"/>
              <a:t>小     上</a:t>
            </a:r>
            <a:r>
              <a:rPr lang="en-US" altLang="zh-CN" sz="2100"/>
              <a:t>——</a:t>
            </a:r>
            <a:r>
              <a:rPr lang="zh-CN" altLang="en-US" sz="2100"/>
              <a:t>下</a:t>
            </a:r>
          </a:p>
        </p:txBody>
      </p:sp>
      <p:sp>
        <p:nvSpPr>
          <p:cNvPr id="26" name="矩形 25"/>
          <p:cNvSpPr/>
          <p:nvPr/>
        </p:nvSpPr>
        <p:spPr>
          <a:xfrm>
            <a:off x="3762851" y="70961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近反义词</a:t>
            </a:r>
          </a:p>
        </p:txBody>
      </p:sp>
      <p:pic>
        <p:nvPicPr>
          <p:cNvPr id="17" name="竖排内容占位符 16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7864" y="675799"/>
            <a:ext cx="2131012" cy="2295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634841" y="599123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aphicFrame>
        <p:nvGraphicFramePr>
          <p:cNvPr id="4" name="表格 3"/>
          <p:cNvGraphicFramePr/>
          <p:nvPr/>
        </p:nvGraphicFramePr>
        <p:xfrm>
          <a:off x="1371600" y="1057276"/>
          <a:ext cx="6399848" cy="327326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04474"/>
                <a:gridCol w="4895374"/>
              </a:tblGrid>
              <a:tr h="50720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100" b="1">
                          <a:solidFill>
                            <a:schemeClr val="tx1"/>
                          </a:solidFill>
                          <a:latin typeface="+mn-ea"/>
                        </a:rPr>
                        <a:t>词语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100" b="1">
                          <a:solidFill>
                            <a:schemeClr val="tx1"/>
                          </a:solidFill>
                          <a:latin typeface="+mn-ea"/>
                        </a:rPr>
                        <a:t>意思</a:t>
                      </a:r>
                    </a:p>
                  </a:txBody>
                  <a:tcPr marL="68580" marR="68580" marT="34290" marB="34290"/>
                </a:tc>
              </a:tr>
              <a:tr h="10287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zh-CN" sz="2100" b="1" dirty="0">
                          <a:solidFill>
                            <a:schemeClr val="tx1"/>
                          </a:solidFill>
                          <a:latin typeface="+mn-ea"/>
                        </a:rPr>
                        <a:t>青蛙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zh-CN" sz="21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蛙的一种，头部扁而宽，口阔，眼大，皮肤光滑，颜色因环境而不同，通常为绿色。</a:t>
                      </a:r>
                    </a:p>
                  </a:txBody>
                  <a:tcPr marL="68580" marR="68580" marT="34290" marB="34290"/>
                </a:tc>
              </a:tr>
              <a:tr h="70866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zh-CN" sz="2100" b="1" dirty="0">
                          <a:solidFill>
                            <a:schemeClr val="tx1"/>
                          </a:solidFill>
                          <a:latin typeface="+mn-ea"/>
                        </a:rPr>
                        <a:t>逗号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100" b="1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  <a:sym typeface="+mn-ea"/>
                        </a:rPr>
                        <a:t>标点符号，表示句子中较短的停顿。也叫逗点。</a:t>
                      </a:r>
                      <a:endParaRPr lang="zh-CN" altLang="zh-CN" sz="2100" b="1" dirty="0">
                        <a:solidFill>
                          <a:schemeClr val="tx1"/>
                        </a:solidFill>
                        <a:latin typeface="+mn-ea"/>
                      </a:endParaRPr>
                    </a:p>
                  </a:txBody>
                  <a:tcPr marL="68580" marR="68580" marT="34290" marB="34290"/>
                </a:tc>
              </a:tr>
              <a:tr h="10287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zh-CN" sz="2100" b="1" dirty="0">
                          <a:solidFill>
                            <a:schemeClr val="tx1"/>
                          </a:solidFill>
                          <a:latin typeface="+mn-ea"/>
                        </a:rPr>
                        <a:t>句号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zh-CN" sz="21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标点符号，用于陈述句或语气和缓的祈使句末尾，表示一个句子完了。也叫句点。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26" name="矩形 25"/>
          <p:cNvSpPr/>
          <p:nvPr/>
        </p:nvSpPr>
        <p:spPr>
          <a:xfrm>
            <a:off x="3660934" y="62389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词语解释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12035" y="4440087"/>
            <a:ext cx="518160" cy="53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rgbClr val="C00000"/>
                </a:solidFill>
              </a:rPr>
              <a:t>③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84848" y="821056"/>
            <a:ext cx="7623810" cy="76676"/>
            <a:chOff x="1287" y="3139"/>
            <a:chExt cx="16008" cy="161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2097195" name="竖排内容占位符 18"/>
          <p:cNvPicPr>
            <a:picLocks noGrp="1" noChangeAspect="1"/>
          </p:cNvPicPr>
          <p:nvPr>
            <p:ph orient="vert" sz="quarter" idx="1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685" y="787242"/>
            <a:ext cx="6879908" cy="3918109"/>
          </a:xfrm>
        </p:spPr>
      </p:pic>
      <p:sp>
        <p:nvSpPr>
          <p:cNvPr id="10" name="矩形 9"/>
          <p:cNvSpPr/>
          <p:nvPr/>
        </p:nvSpPr>
        <p:spPr>
          <a:xfrm>
            <a:off x="372999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  <p:sp>
        <p:nvSpPr>
          <p:cNvPr id="11267" name="Rectangle 4"/>
          <p:cNvSpPr/>
          <p:nvPr/>
        </p:nvSpPr>
        <p:spPr>
          <a:xfrm>
            <a:off x="1386364" y="2622233"/>
            <a:ext cx="200978" cy="3452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18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</a:p>
        </p:txBody>
      </p:sp>
      <p:pic>
        <p:nvPicPr>
          <p:cNvPr id="19" name="竖排内容占位符 18"/>
          <p:cNvPicPr>
            <a:picLocks noGrp="1"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7282" y="611506"/>
            <a:ext cx="4089083" cy="2065496"/>
          </a:xfrm>
          <a:prstGeom prst="rect">
            <a:avLst/>
          </a:prstGeom>
        </p:spPr>
      </p:pic>
      <p:sp>
        <p:nvSpPr>
          <p:cNvPr id="11" name="矩形 24"/>
          <p:cNvSpPr>
            <a:spLocks noChangeArrowheads="1"/>
          </p:cNvSpPr>
          <p:nvPr/>
        </p:nvSpPr>
        <p:spPr bwMode="auto">
          <a:xfrm>
            <a:off x="6516052" y="973455"/>
            <a:ext cx="1976438" cy="103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indent="133350" algn="ctr" defTabSz="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青蛙要来写诗了，快一起来听听吧</a:t>
            </a:r>
            <a:r>
              <a:rPr lang="en-US" altLang="zh-CN" sz="21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</a:p>
        </p:txBody>
      </p:sp>
      <p:sp>
        <p:nvSpPr>
          <p:cNvPr id="11369" name="矩形 4"/>
          <p:cNvSpPr/>
          <p:nvPr/>
        </p:nvSpPr>
        <p:spPr>
          <a:xfrm>
            <a:off x="1025214" y="1652447"/>
            <a:ext cx="4883620" cy="22849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200000"/>
              </a:lnSpc>
              <a:buFont typeface="Arial" panose="020B0604020202020204" pitchFamily="34" charset="0"/>
            </a:pP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下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雨了，</a:t>
            </a:r>
            <a:endParaRPr lang="en-US" altLang="zh-CN" sz="2400" b="1" dirty="0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</a:pP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雨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FF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点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儿淅沥沥，沙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啦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啦。</a:t>
            </a:r>
            <a:endParaRPr lang="en-US" altLang="zh-CN" sz="2400" b="1" dirty="0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</a:pP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青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蛙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说：“我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要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FF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写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FF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诗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啦！”</a:t>
            </a:r>
            <a:endParaRPr lang="zh-CN" altLang="en-US" sz="2400" b="1" dirty="0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97267" y="1567339"/>
            <a:ext cx="1795463" cy="34647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dirty="0">
                <a:latin typeface="+mn-ea"/>
              </a:rPr>
              <a:t>xi</a:t>
            </a:r>
            <a:r>
              <a:rPr lang="zh-CN" altLang="zh-CN" sz="1800" b="1" dirty="0">
                <a:latin typeface="+mn-ea"/>
              </a:rPr>
              <a:t>à</a:t>
            </a:r>
            <a:r>
              <a:rPr lang="en-US" altLang="zh-CN" sz="1800" b="1" dirty="0">
                <a:latin typeface="+mn-ea"/>
              </a:rPr>
              <a:t> y</a:t>
            </a:r>
            <a:r>
              <a:rPr lang="zh-CN" altLang="zh-CN" sz="1800" b="1" dirty="0">
                <a:latin typeface="+mn-ea"/>
              </a:rPr>
              <a:t>ǔ</a:t>
            </a:r>
            <a:r>
              <a:rPr lang="en-US" altLang="zh-CN" sz="1800" b="1" dirty="0">
                <a:latin typeface="+mn-ea"/>
              </a:rPr>
              <a:t> le</a:t>
            </a:r>
            <a:endParaRPr lang="zh-CN" altLang="en-US" sz="1800" b="1" dirty="0">
              <a:latin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97268" y="2317433"/>
            <a:ext cx="4419600" cy="34647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dirty="0">
                <a:latin typeface="+mn-ea"/>
              </a:rPr>
              <a:t>y</a:t>
            </a:r>
            <a:r>
              <a:rPr lang="zh-CN" altLang="zh-CN" sz="1800" b="1" dirty="0">
                <a:latin typeface="+mn-ea"/>
              </a:rPr>
              <a:t>ǔ</a:t>
            </a:r>
            <a:r>
              <a:rPr lang="en-US" altLang="zh-CN" sz="1800" b="1" dirty="0">
                <a:latin typeface="+mn-ea"/>
              </a:rPr>
              <a:t> </a:t>
            </a:r>
            <a:r>
              <a:rPr lang="en-US" altLang="zh-CN" sz="1800" b="1" dirty="0">
                <a:solidFill>
                  <a:srgbClr val="FF00FF"/>
                </a:solidFill>
                <a:latin typeface="+mn-ea"/>
              </a:rPr>
              <a:t>di</a:t>
            </a:r>
            <a:r>
              <a:rPr lang="zh-CN" altLang="zh-CN" sz="1800" b="1" dirty="0">
                <a:solidFill>
                  <a:srgbClr val="FF00FF"/>
                </a:solidFill>
                <a:latin typeface="+mn-ea"/>
              </a:rPr>
              <a:t>ǎ</a:t>
            </a:r>
            <a:r>
              <a:rPr lang="en-US" altLang="zh-CN" sz="1800" b="1" dirty="0" err="1">
                <a:solidFill>
                  <a:srgbClr val="FF00FF"/>
                </a:solidFill>
                <a:latin typeface="+mn-ea"/>
              </a:rPr>
              <a:t>n</a:t>
            </a:r>
            <a:r>
              <a:rPr lang="en-US" altLang="zh-CN" sz="1800" b="1" dirty="0" err="1">
                <a:latin typeface="+mn-ea"/>
              </a:rPr>
              <a:t>r</a:t>
            </a:r>
            <a:r>
              <a:rPr lang="en-US" altLang="zh-CN" sz="1800" b="1" dirty="0">
                <a:latin typeface="+mn-ea"/>
              </a:rPr>
              <a:t> x</a:t>
            </a:r>
            <a:r>
              <a:rPr lang="zh-CN" altLang="zh-CN" sz="1800" b="1" dirty="0">
                <a:latin typeface="+mn-ea"/>
              </a:rPr>
              <a:t>ī</a:t>
            </a:r>
            <a:r>
              <a:rPr lang="en-US" altLang="zh-CN" sz="1800" b="1" dirty="0">
                <a:latin typeface="+mn-ea"/>
              </a:rPr>
              <a:t> l</a:t>
            </a:r>
            <a:r>
              <a:rPr lang="zh-CN" altLang="zh-CN" sz="1800" b="1" dirty="0">
                <a:latin typeface="+mn-ea"/>
              </a:rPr>
              <a:t>ì</a:t>
            </a:r>
            <a:r>
              <a:rPr lang="en-US" altLang="zh-CN" sz="1800" b="1" dirty="0">
                <a:latin typeface="+mn-ea"/>
              </a:rPr>
              <a:t> l</a:t>
            </a:r>
            <a:r>
              <a:rPr lang="zh-CN" altLang="zh-CN" sz="1800" b="1" dirty="0">
                <a:latin typeface="+mn-ea"/>
              </a:rPr>
              <a:t>ì</a:t>
            </a:r>
            <a:r>
              <a:rPr lang="en-US" altLang="zh-CN" sz="1800" b="1" dirty="0">
                <a:latin typeface="+mn-ea"/>
              </a:rPr>
              <a:t>  </a:t>
            </a:r>
            <a:r>
              <a:rPr lang="en-US" altLang="zh-CN" sz="1800" b="1" dirty="0" err="1">
                <a:latin typeface="+mn-ea"/>
              </a:rPr>
              <a:t>sh</a:t>
            </a:r>
            <a:r>
              <a:rPr lang="zh-CN" altLang="zh-CN" sz="1800" b="1" dirty="0">
                <a:latin typeface="+mn-ea"/>
              </a:rPr>
              <a:t>ā</a:t>
            </a:r>
            <a:r>
              <a:rPr lang="en-US" altLang="zh-CN" sz="1800" b="1" dirty="0">
                <a:latin typeface="+mn-ea"/>
              </a:rPr>
              <a:t>  l</a:t>
            </a:r>
            <a:r>
              <a:rPr lang="zh-CN" altLang="zh-CN" sz="1800" b="1" dirty="0">
                <a:latin typeface="+mn-ea"/>
              </a:rPr>
              <a:t>ā</a:t>
            </a:r>
            <a:r>
              <a:rPr lang="en-US" altLang="zh-CN" sz="1800" b="1" dirty="0">
                <a:latin typeface="+mn-ea"/>
              </a:rPr>
              <a:t>  l</a:t>
            </a:r>
            <a:r>
              <a:rPr lang="zh-CN" altLang="zh-CN" sz="1800" b="1" dirty="0">
                <a:latin typeface="+mn-ea"/>
              </a:rPr>
              <a:t>ā</a:t>
            </a:r>
            <a:endParaRPr lang="zh-CN" altLang="en-US" sz="1800" b="1" dirty="0"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17496" y="3047286"/>
            <a:ext cx="4419600" cy="34647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dirty="0">
                <a:latin typeface="+mn-ea"/>
              </a:rPr>
              <a:t>q</a:t>
            </a:r>
            <a:r>
              <a:rPr lang="zh-CN" altLang="zh-CN" sz="1800" b="1" dirty="0">
                <a:latin typeface="+mn-ea"/>
              </a:rPr>
              <a:t>ī</a:t>
            </a:r>
            <a:r>
              <a:rPr lang="en-US" altLang="zh-CN" sz="1800" b="1" dirty="0">
                <a:latin typeface="+mn-ea"/>
              </a:rPr>
              <a:t>n</a:t>
            </a:r>
            <a:r>
              <a:rPr lang="zh-CN" altLang="zh-CN" sz="1800" b="1" dirty="0">
                <a:latin typeface="+mn-ea"/>
              </a:rPr>
              <a:t>ɡ</a:t>
            </a:r>
            <a:r>
              <a:rPr lang="en-US" altLang="zh-CN" sz="1800" b="1" dirty="0">
                <a:latin typeface="+mn-ea"/>
              </a:rPr>
              <a:t> w</a:t>
            </a:r>
            <a:r>
              <a:rPr lang="zh-CN" altLang="zh-CN" sz="1800" b="1" dirty="0">
                <a:latin typeface="+mn-ea"/>
              </a:rPr>
              <a:t>ā</a:t>
            </a:r>
            <a:r>
              <a:rPr lang="en-US" altLang="zh-CN" sz="1800" b="1" dirty="0">
                <a:latin typeface="+mn-ea"/>
              </a:rPr>
              <a:t> </a:t>
            </a:r>
            <a:r>
              <a:rPr lang="en-US" altLang="zh-CN" sz="1800" b="1" dirty="0" err="1">
                <a:latin typeface="+mn-ea"/>
              </a:rPr>
              <a:t>shu</a:t>
            </a:r>
            <a:r>
              <a:rPr lang="zh-CN" altLang="zh-CN" sz="1800" b="1" dirty="0">
                <a:latin typeface="+mn-ea"/>
              </a:rPr>
              <a:t>ō</a:t>
            </a:r>
            <a:r>
              <a:rPr lang="en-US" altLang="zh-CN" sz="1800" b="1" dirty="0">
                <a:latin typeface="+mn-ea"/>
              </a:rPr>
              <a:t>     w</a:t>
            </a:r>
            <a:r>
              <a:rPr lang="zh-CN" altLang="zh-CN" sz="1800" b="1" dirty="0">
                <a:latin typeface="+mn-ea"/>
              </a:rPr>
              <a:t>ǒ</a:t>
            </a:r>
            <a:r>
              <a:rPr lang="en-US" altLang="zh-CN" sz="1800" b="1" dirty="0">
                <a:latin typeface="+mn-ea"/>
              </a:rPr>
              <a:t> y</a:t>
            </a:r>
            <a:r>
              <a:rPr lang="zh-CN" altLang="zh-CN" sz="1800" b="1" dirty="0">
                <a:latin typeface="+mn-ea"/>
              </a:rPr>
              <a:t>à</a:t>
            </a:r>
            <a:r>
              <a:rPr lang="en-US" altLang="zh-CN" sz="1800" b="1" dirty="0">
                <a:latin typeface="+mn-ea"/>
              </a:rPr>
              <a:t>o </a:t>
            </a:r>
            <a:r>
              <a:rPr lang="en-US" altLang="zh-CN" sz="1800" b="1" dirty="0">
                <a:solidFill>
                  <a:srgbClr val="FF00FF"/>
                </a:solidFill>
                <a:latin typeface="+mn-ea"/>
              </a:rPr>
              <a:t>xi</a:t>
            </a:r>
            <a:r>
              <a:rPr lang="zh-CN" altLang="zh-CN" sz="1800" b="1" dirty="0">
                <a:solidFill>
                  <a:srgbClr val="FF00FF"/>
                </a:solidFill>
                <a:latin typeface="+mn-ea"/>
              </a:rPr>
              <a:t>ě</a:t>
            </a:r>
            <a:r>
              <a:rPr lang="en-US" altLang="zh-CN" sz="1800" b="1" dirty="0">
                <a:solidFill>
                  <a:srgbClr val="FF00FF"/>
                </a:solidFill>
                <a:latin typeface="+mn-ea"/>
              </a:rPr>
              <a:t> </a:t>
            </a:r>
            <a:r>
              <a:rPr lang="en-US" altLang="zh-CN" sz="1800" b="1" dirty="0" err="1">
                <a:solidFill>
                  <a:srgbClr val="FF00FF"/>
                </a:solidFill>
                <a:latin typeface="+mn-ea"/>
              </a:rPr>
              <a:t>sh</a:t>
            </a:r>
            <a:r>
              <a:rPr lang="zh-CN" altLang="zh-CN" sz="1800" b="1" dirty="0">
                <a:solidFill>
                  <a:srgbClr val="FF00FF"/>
                </a:solidFill>
                <a:latin typeface="+mn-ea"/>
              </a:rPr>
              <a:t>ī</a:t>
            </a:r>
            <a:r>
              <a:rPr lang="en-US" altLang="zh-CN" sz="1800" b="1" dirty="0">
                <a:solidFill>
                  <a:srgbClr val="FF00FF"/>
                </a:solidFill>
                <a:latin typeface="+mn-ea"/>
              </a:rPr>
              <a:t>  </a:t>
            </a:r>
            <a:r>
              <a:rPr lang="en-US" altLang="zh-CN" sz="1800" b="1" dirty="0">
                <a:latin typeface="+mn-ea"/>
              </a:rPr>
              <a:t>l</a:t>
            </a:r>
            <a:r>
              <a:rPr lang="zh-CN" altLang="zh-CN" sz="1800" b="1" dirty="0">
                <a:latin typeface="+mn-ea"/>
              </a:rPr>
              <a:t>ɑ</a:t>
            </a:r>
            <a:endParaRPr lang="zh-CN" altLang="en-US" sz="1800" b="1" dirty="0">
              <a:latin typeface="+mn-ea"/>
            </a:endParaRPr>
          </a:p>
        </p:txBody>
      </p:sp>
      <p:pic>
        <p:nvPicPr>
          <p:cNvPr id="4" name="图片 3" descr="H:\ＰＰＴ资料\PPt图片\青蛙旅行\9d1208f8db02a2f81b1f1a1ab193b0f2.png9d1208f8db02a2f81b1f1a1ab193b0f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19775" y="2153603"/>
            <a:ext cx="2304098" cy="290369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12035" y="4440087"/>
            <a:ext cx="518160" cy="53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rgbClr val="C00000"/>
                </a:solidFill>
              </a:rPr>
              <a:t>③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84848" y="821056"/>
            <a:ext cx="7623810" cy="76676"/>
            <a:chOff x="1287" y="3139"/>
            <a:chExt cx="16008" cy="161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2097195" name="竖排内容占位符 18"/>
          <p:cNvPicPr>
            <a:picLocks noGrp="1" noChangeAspect="1"/>
          </p:cNvPicPr>
          <p:nvPr>
            <p:ph orient="vert" sz="quarter" idx="15"/>
          </p:nvPr>
        </p:nvPicPr>
        <p:blipFill>
          <a:blip r:embed="rId3"/>
          <a:stretch>
            <a:fillRect/>
          </a:stretch>
        </p:blipFill>
        <p:spPr>
          <a:xfrm>
            <a:off x="55721" y="897732"/>
            <a:ext cx="8779193" cy="3918109"/>
          </a:xfrm>
        </p:spPr>
      </p:pic>
      <p:sp>
        <p:nvSpPr>
          <p:cNvPr id="10" name="矩形 9"/>
          <p:cNvSpPr/>
          <p:nvPr/>
        </p:nvSpPr>
        <p:spPr>
          <a:xfrm>
            <a:off x="372999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  <p:sp>
        <p:nvSpPr>
          <p:cNvPr id="11267" name="Rectangle 4"/>
          <p:cNvSpPr/>
          <p:nvPr/>
        </p:nvSpPr>
        <p:spPr>
          <a:xfrm>
            <a:off x="1386364" y="2622233"/>
            <a:ext cx="200978" cy="3452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18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</a:p>
        </p:txBody>
      </p:sp>
      <p:pic>
        <p:nvPicPr>
          <p:cNvPr id="19" name="竖排内容占位符 18"/>
          <p:cNvPicPr>
            <a:picLocks noGrp="1"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8199" y="973456"/>
            <a:ext cx="4089083" cy="2065496"/>
          </a:xfrm>
          <a:prstGeom prst="rect">
            <a:avLst/>
          </a:prstGeom>
        </p:spPr>
      </p:pic>
      <p:sp>
        <p:nvSpPr>
          <p:cNvPr id="11" name="矩形 24"/>
          <p:cNvSpPr>
            <a:spLocks noChangeArrowheads="1"/>
          </p:cNvSpPr>
          <p:nvPr/>
        </p:nvSpPr>
        <p:spPr bwMode="auto">
          <a:xfrm>
            <a:off x="6176486" y="1412082"/>
            <a:ext cx="1976438" cy="103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indent="133350" algn="ctr" defTabSz="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小蝌蚪为什么能当小逗？。</a:t>
            </a:r>
            <a:endParaRPr lang="zh-CN" altLang="en-US" sz="21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indent="133350" algn="ctr" defTabSz="3429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1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2296" name="矩形 1"/>
          <p:cNvSpPr/>
          <p:nvPr/>
        </p:nvSpPr>
        <p:spPr>
          <a:xfrm>
            <a:off x="1102543" y="1782947"/>
            <a:ext cx="4786289" cy="154657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200000"/>
              </a:lnSpc>
              <a:buFont typeface="Arial" panose="020B0604020202020204" pitchFamily="34" charset="0"/>
            </a:pP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小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蝌蚪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游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FF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过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来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说：</a:t>
            </a:r>
            <a:endParaRPr lang="en-US" altLang="zh-CN" sz="2400" b="1" dirty="0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</a:pP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“我</a:t>
            </a:r>
            <a:r>
              <a:rPr lang="zh-CN" altLang="zh-CN" sz="2400" b="1" dirty="0">
                <a:solidFill>
                  <a:srgbClr val="FF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要</a:t>
            </a:r>
            <a:r>
              <a:rPr lang="en-US" altLang="zh-CN" sz="2400" b="1" dirty="0">
                <a:solidFill>
                  <a:srgbClr val="FF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FF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给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你</a:t>
            </a:r>
            <a:r>
              <a:rPr lang="zh-CN" altLang="zh-CN" sz="2400" b="1" dirty="0">
                <a:solidFill>
                  <a:srgbClr val="FF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当</a:t>
            </a:r>
            <a:r>
              <a:rPr lang="en-US" altLang="zh-CN" sz="2400" b="1" dirty="0">
                <a:solidFill>
                  <a:srgbClr val="FF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个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小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逗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号。”</a:t>
            </a:r>
            <a:endParaRPr lang="zh-CN" altLang="en-US" sz="2400" b="1" dirty="0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84647" y="1757601"/>
            <a:ext cx="4023122" cy="34647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dirty="0">
                <a:latin typeface="+mn-ea"/>
              </a:rPr>
              <a:t>xi</a:t>
            </a:r>
            <a:r>
              <a:rPr lang="zh-CN" altLang="zh-CN" sz="1800" b="1" dirty="0">
                <a:latin typeface="+mn-ea"/>
              </a:rPr>
              <a:t>ǎ</a:t>
            </a:r>
            <a:r>
              <a:rPr lang="en-US" altLang="zh-CN" sz="1800" b="1" dirty="0">
                <a:latin typeface="+mn-ea"/>
              </a:rPr>
              <a:t>o k</a:t>
            </a:r>
            <a:r>
              <a:rPr lang="zh-CN" altLang="zh-CN" sz="1800" b="1" dirty="0">
                <a:latin typeface="+mn-ea"/>
              </a:rPr>
              <a:t>ē</a:t>
            </a:r>
            <a:r>
              <a:rPr lang="en-US" altLang="zh-CN" sz="1800" b="1" dirty="0">
                <a:latin typeface="+mn-ea"/>
              </a:rPr>
              <a:t> d</a:t>
            </a:r>
            <a:r>
              <a:rPr lang="zh-CN" altLang="zh-CN" sz="1800" b="1" dirty="0">
                <a:latin typeface="+mn-ea"/>
              </a:rPr>
              <a:t>ǒ</a:t>
            </a:r>
            <a:r>
              <a:rPr lang="en-US" altLang="zh-CN" sz="1800" b="1" dirty="0">
                <a:latin typeface="+mn-ea"/>
              </a:rPr>
              <a:t>u y</a:t>
            </a:r>
            <a:r>
              <a:rPr lang="zh-CN" altLang="zh-CN" sz="1800" b="1" dirty="0">
                <a:latin typeface="+mn-ea"/>
              </a:rPr>
              <a:t>ó</a:t>
            </a:r>
            <a:r>
              <a:rPr lang="en-US" altLang="zh-CN" sz="1800" b="1" dirty="0">
                <a:latin typeface="+mn-ea"/>
              </a:rPr>
              <a:t>u </a:t>
            </a:r>
            <a:r>
              <a:rPr lang="zh-CN" altLang="zh-CN" sz="1800" b="1" dirty="0">
                <a:solidFill>
                  <a:srgbClr val="FF00FF"/>
                </a:solidFill>
                <a:latin typeface="+mn-ea"/>
              </a:rPr>
              <a:t>ɡ</a:t>
            </a:r>
            <a:r>
              <a:rPr lang="en-US" altLang="zh-CN" sz="1800" b="1" dirty="0">
                <a:solidFill>
                  <a:srgbClr val="FF00FF"/>
                </a:solidFill>
                <a:latin typeface="+mn-ea"/>
              </a:rPr>
              <a:t>u</a:t>
            </a:r>
            <a:r>
              <a:rPr lang="zh-CN" altLang="zh-CN" sz="1800" b="1" dirty="0">
                <a:solidFill>
                  <a:srgbClr val="FF00FF"/>
                </a:solidFill>
                <a:latin typeface="+mn-ea"/>
              </a:rPr>
              <a:t>ò</a:t>
            </a:r>
            <a:r>
              <a:rPr lang="en-US" altLang="zh-CN" sz="1800" b="1" dirty="0">
                <a:latin typeface="+mn-ea"/>
              </a:rPr>
              <a:t> l</a:t>
            </a:r>
            <a:r>
              <a:rPr lang="zh-CN" altLang="zh-CN" sz="1800" b="1" dirty="0">
                <a:latin typeface="+mn-ea"/>
              </a:rPr>
              <a:t>á</a:t>
            </a:r>
            <a:r>
              <a:rPr lang="en-US" altLang="zh-CN" sz="1800" b="1" dirty="0" err="1">
                <a:latin typeface="+mn-ea"/>
              </a:rPr>
              <a:t>i</a:t>
            </a:r>
            <a:r>
              <a:rPr lang="en-US" altLang="zh-CN" sz="1800" b="1" dirty="0">
                <a:latin typeface="+mn-ea"/>
              </a:rPr>
              <a:t> </a:t>
            </a:r>
            <a:r>
              <a:rPr lang="en-US" altLang="zh-CN" sz="1800" b="1" dirty="0" err="1">
                <a:latin typeface="+mn-ea"/>
              </a:rPr>
              <a:t>shu</a:t>
            </a:r>
            <a:r>
              <a:rPr lang="zh-CN" altLang="zh-CN" sz="1800" b="1" dirty="0">
                <a:latin typeface="+mn-ea"/>
              </a:rPr>
              <a:t>ō</a:t>
            </a:r>
            <a:endParaRPr lang="en-US" altLang="zh-CN" sz="1800" b="1" dirty="0">
              <a:latin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363266" y="2513647"/>
            <a:ext cx="4187904" cy="34766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dirty="0">
                <a:latin typeface="+mn-ea"/>
              </a:rPr>
              <a:t>w</a:t>
            </a:r>
            <a:r>
              <a:rPr lang="zh-CN" altLang="zh-CN" sz="1800" b="1" dirty="0">
                <a:latin typeface="+mn-ea"/>
              </a:rPr>
              <a:t>ǒ</a:t>
            </a:r>
            <a:r>
              <a:rPr lang="en-US" altLang="zh-CN" sz="1800" b="1" dirty="0">
                <a:latin typeface="+mn-ea"/>
              </a:rPr>
              <a:t> </a:t>
            </a:r>
            <a:r>
              <a:rPr lang="en-US" altLang="zh-CN" sz="1800" b="1" dirty="0">
                <a:solidFill>
                  <a:srgbClr val="FF00FF"/>
                </a:solidFill>
                <a:latin typeface="+mn-ea"/>
              </a:rPr>
              <a:t>y</a:t>
            </a:r>
            <a:r>
              <a:rPr lang="zh-CN" altLang="zh-CN" sz="1800" b="1" dirty="0">
                <a:solidFill>
                  <a:srgbClr val="FF00FF"/>
                </a:solidFill>
                <a:latin typeface="+mn-ea"/>
              </a:rPr>
              <a:t>à</a:t>
            </a:r>
            <a:r>
              <a:rPr lang="en-US" altLang="zh-CN" sz="1800" b="1" dirty="0">
                <a:solidFill>
                  <a:srgbClr val="FF00FF"/>
                </a:solidFill>
                <a:latin typeface="+mn-ea"/>
              </a:rPr>
              <a:t>o </a:t>
            </a:r>
            <a:r>
              <a:rPr lang="zh-CN" altLang="zh-CN" sz="1800" b="1" dirty="0">
                <a:solidFill>
                  <a:srgbClr val="FF00FF"/>
                </a:solidFill>
                <a:latin typeface="+mn-ea"/>
              </a:rPr>
              <a:t>ɡě</a:t>
            </a:r>
            <a:r>
              <a:rPr lang="en-US" altLang="zh-CN" sz="1800" b="1" dirty="0" err="1">
                <a:solidFill>
                  <a:srgbClr val="FF00FF"/>
                </a:solidFill>
                <a:latin typeface="+mn-ea"/>
              </a:rPr>
              <a:t>i</a:t>
            </a:r>
            <a:r>
              <a:rPr lang="en-US" altLang="zh-CN" sz="1800" b="1" dirty="0">
                <a:solidFill>
                  <a:srgbClr val="FF00FF"/>
                </a:solidFill>
                <a:latin typeface="+mn-ea"/>
              </a:rPr>
              <a:t> </a:t>
            </a:r>
            <a:r>
              <a:rPr lang="en-US" altLang="zh-CN" sz="1800" b="1" dirty="0">
                <a:latin typeface="+mn-ea"/>
              </a:rPr>
              <a:t>n</a:t>
            </a:r>
            <a:r>
              <a:rPr lang="zh-CN" altLang="zh-CN" sz="1800" b="1" dirty="0">
                <a:latin typeface="+mn-ea"/>
              </a:rPr>
              <a:t>ǐ</a:t>
            </a:r>
            <a:r>
              <a:rPr lang="en-US" altLang="zh-CN" sz="1800" b="1" dirty="0">
                <a:solidFill>
                  <a:srgbClr val="FF00FF"/>
                </a:solidFill>
                <a:latin typeface="+mn-ea"/>
              </a:rPr>
              <a:t>d</a:t>
            </a:r>
            <a:r>
              <a:rPr lang="zh-CN" altLang="zh-CN" sz="1800" b="1" dirty="0">
                <a:solidFill>
                  <a:srgbClr val="FF00FF"/>
                </a:solidFill>
                <a:latin typeface="+mn-ea"/>
              </a:rPr>
              <a:t>ā</a:t>
            </a:r>
            <a:r>
              <a:rPr lang="en-US" altLang="zh-CN" sz="1800" b="1" dirty="0">
                <a:solidFill>
                  <a:srgbClr val="FF00FF"/>
                </a:solidFill>
                <a:latin typeface="+mn-ea"/>
              </a:rPr>
              <a:t>n</a:t>
            </a:r>
            <a:r>
              <a:rPr lang="zh-CN" altLang="zh-CN" sz="1800" b="1" dirty="0">
                <a:solidFill>
                  <a:srgbClr val="FF00FF"/>
                </a:solidFill>
                <a:latin typeface="+mn-ea"/>
              </a:rPr>
              <a:t>ɡ</a:t>
            </a:r>
            <a:r>
              <a:rPr lang="en-US" altLang="zh-CN" sz="1800" b="1" dirty="0">
                <a:solidFill>
                  <a:srgbClr val="FF00FF"/>
                </a:solidFill>
                <a:latin typeface="+mn-ea"/>
              </a:rPr>
              <a:t> </a:t>
            </a:r>
            <a:r>
              <a:rPr lang="zh-CN" altLang="zh-CN" sz="1800" b="1" dirty="0">
                <a:latin typeface="+mn-ea"/>
              </a:rPr>
              <a:t>ɡè</a:t>
            </a:r>
            <a:r>
              <a:rPr lang="en-US" altLang="zh-CN" sz="1800" b="1" dirty="0">
                <a:latin typeface="+mn-ea"/>
              </a:rPr>
              <a:t> xi</a:t>
            </a:r>
            <a:r>
              <a:rPr lang="zh-CN" altLang="zh-CN" sz="1800" b="1" dirty="0">
                <a:latin typeface="+mn-ea"/>
              </a:rPr>
              <a:t>ǎ</a:t>
            </a:r>
            <a:r>
              <a:rPr lang="en-US" altLang="zh-CN" sz="1800" b="1" dirty="0">
                <a:latin typeface="+mn-ea"/>
              </a:rPr>
              <a:t>o d</a:t>
            </a:r>
            <a:r>
              <a:rPr lang="zh-CN" altLang="zh-CN" sz="1800" b="1" dirty="0">
                <a:latin typeface="+mn-ea"/>
              </a:rPr>
              <a:t>ò</a:t>
            </a:r>
            <a:r>
              <a:rPr lang="en-US" altLang="zh-CN" sz="1800" b="1" dirty="0">
                <a:latin typeface="+mn-ea"/>
              </a:rPr>
              <a:t>u h</a:t>
            </a:r>
            <a:r>
              <a:rPr lang="zh-CN" altLang="zh-CN" sz="1800" b="1" dirty="0">
                <a:latin typeface="+mn-ea"/>
              </a:rPr>
              <a:t>à</a:t>
            </a:r>
            <a:r>
              <a:rPr lang="en-US" altLang="zh-CN" sz="1800" b="1" dirty="0">
                <a:latin typeface="+mn-ea"/>
              </a:rPr>
              <a:t>o </a:t>
            </a:r>
            <a:endParaRPr lang="zh-CN" altLang="en-US" sz="1800" b="1" dirty="0">
              <a:latin typeface="+mn-ea"/>
            </a:endParaRPr>
          </a:p>
        </p:txBody>
      </p:sp>
      <p:pic>
        <p:nvPicPr>
          <p:cNvPr id="31749" name="Picture 6" descr="http://www.guaiguai.com/attachments/201503/02/17/2bufyofj10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9283" y="2861227"/>
            <a:ext cx="1744519" cy="13621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 descr="H:\ＰＰＴ资料\PPt图片\青蛙旅行\647b0abbc52d22bfcd2b53d51aa0436d.png647b0abbc52d22bfcd2b53d51aa0436d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91916" y="2711768"/>
            <a:ext cx="2364581" cy="236458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37711" y="1835944"/>
            <a:ext cx="6898958" cy="235172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918210" y="2123122"/>
            <a:ext cx="6537960" cy="16887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latin typeface="+mn-ea"/>
                <a:ea typeface="+mn-ea"/>
              </a:rPr>
              <a:t>   </a:t>
            </a:r>
            <a:r>
              <a:rPr lang="zh-CN" altLang="en-US" sz="2700" b="1" dirty="0">
                <a:latin typeface="+mj-ea"/>
                <a:ea typeface="+mj-ea"/>
                <a:sym typeface="+mn-ea"/>
              </a:rPr>
              <a:t> </a:t>
            </a:r>
            <a:r>
              <a:rPr lang="zh-CN" altLang="en-US" sz="27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小蝌蚪有黑黑的身体，长着大大的脑袋，拖着长长的尾巴，它简直就是一个会游动的“逗号”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16268" y="683896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3661410" y="8858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  <p:pic>
        <p:nvPicPr>
          <p:cNvPr id="4" name="图片 3" descr="acacb404d83a0397c8855d055842ce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4802" y="3018949"/>
            <a:ext cx="1182529" cy="1585913"/>
          </a:xfrm>
          <a:prstGeom prst="rect">
            <a:avLst/>
          </a:prstGeom>
        </p:spPr>
      </p:pic>
      <p:pic>
        <p:nvPicPr>
          <p:cNvPr id="17" name="竖排内容占位符 16"/>
          <p:cNvPicPr>
            <a:picLocks noGrp="1"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15" y="723424"/>
            <a:ext cx="7583329" cy="864870"/>
          </a:xfrm>
          <a:prstGeom prst="rect">
            <a:avLst/>
          </a:prstGeom>
        </p:spPr>
      </p:pic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737711" y="1477328"/>
            <a:ext cx="3924300" cy="4381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400" b="1" dirty="0">
                <a:latin typeface="黑体" panose="02010609060101010101" charset="-122"/>
                <a:ea typeface="黑体" panose="02010609060101010101" charset="-122"/>
              </a:rPr>
              <a:t>小蝌蚪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为什么能当小逗号？</a:t>
            </a:r>
          </a:p>
        </p:txBody>
      </p:sp>
      <p:pic>
        <p:nvPicPr>
          <p:cNvPr id="6" name="图片 5" descr="H:\ＰＰＴ资料\PPt图片\青蛙旅行\f5c62082919369d0fbdc503d9dc04e7b.pngf5c62082919369d0fbdc503d9dc04e7b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6058376" y="3080386"/>
            <a:ext cx="1876425" cy="1524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9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/>
          <p:cNvPicPr>
            <a:picLocks noChangeAspect="1"/>
          </p:cNvPicPr>
          <p:nvPr/>
        </p:nvPicPr>
        <p:blipFill>
          <a:blip r:embed="rId3" cstate="email">
            <a:lum bright="-12000"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4895" y="910114"/>
            <a:ext cx="6693218" cy="3743325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616268" y="683896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3661410" y="8858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  <p:pic>
        <p:nvPicPr>
          <p:cNvPr id="4" name="图片 3" descr="acacb404d83a0397c8855d055842ce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4802" y="3018949"/>
            <a:ext cx="1182529" cy="1585913"/>
          </a:xfrm>
          <a:prstGeom prst="rect">
            <a:avLst/>
          </a:prstGeom>
        </p:spPr>
      </p:pic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16268" y="760572"/>
            <a:ext cx="3924300" cy="43767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池塘里面都有什么？</a:t>
            </a:r>
          </a:p>
        </p:txBody>
      </p:sp>
      <p:pic>
        <p:nvPicPr>
          <p:cNvPr id="6" name="图片 5" descr="H:\ＰＰＴ资料\PPt图片\青蛙旅行\f5c62082919369d0fbdc503d9dc04e7b.pngf5c62082919369d0fbdc503d9dc04e7b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542847" y="822008"/>
            <a:ext cx="1574483" cy="1279684"/>
          </a:xfrm>
          <a:prstGeom prst="rect">
            <a:avLst/>
          </a:prstGeom>
        </p:spPr>
      </p:pic>
      <p:pic>
        <p:nvPicPr>
          <p:cNvPr id="7" name="图片 6" descr="ac948dcef65b3c8f6a6a63159e8fcc70"/>
          <p:cNvPicPr>
            <a:picLocks noChangeAspect="1"/>
          </p:cNvPicPr>
          <p:nvPr/>
        </p:nvPicPr>
        <p:blipFill>
          <a:blip r:embed="rId6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650" y="1304925"/>
            <a:ext cx="751523" cy="751523"/>
          </a:xfrm>
          <a:prstGeom prst="rect">
            <a:avLst/>
          </a:prstGeom>
        </p:spPr>
      </p:pic>
      <p:sp>
        <p:nvSpPr>
          <p:cNvPr id="10" name="任意多边形 9"/>
          <p:cNvSpPr/>
          <p:nvPr/>
        </p:nvSpPr>
        <p:spPr>
          <a:xfrm>
            <a:off x="943927" y="1283494"/>
            <a:ext cx="1163003" cy="1057275"/>
          </a:xfrm>
          <a:custGeom>
            <a:avLst/>
            <a:gdLst>
              <a:gd name="connisteX0" fmla="*/ 880382 w 1550942"/>
              <a:gd name="connsiteY0" fmla="*/ 1147625 h 1409951"/>
              <a:gd name="connisteX1" fmla="*/ 816882 w 1550942"/>
              <a:gd name="connsiteY1" fmla="*/ 1218110 h 1409951"/>
              <a:gd name="connisteX2" fmla="*/ 747032 w 1550942"/>
              <a:gd name="connsiteY2" fmla="*/ 1288595 h 1409951"/>
              <a:gd name="connisteX3" fmla="*/ 676547 w 1550942"/>
              <a:gd name="connsiteY3" fmla="*/ 1330505 h 1409951"/>
              <a:gd name="connisteX4" fmla="*/ 599077 w 1550942"/>
              <a:gd name="connsiteY4" fmla="*/ 1358445 h 1409951"/>
              <a:gd name="connisteX5" fmla="*/ 528592 w 1550942"/>
              <a:gd name="connsiteY5" fmla="*/ 1387020 h 1409951"/>
              <a:gd name="connisteX6" fmla="*/ 451122 w 1550942"/>
              <a:gd name="connsiteY6" fmla="*/ 1407975 h 1409951"/>
              <a:gd name="connisteX7" fmla="*/ 381272 w 1550942"/>
              <a:gd name="connsiteY7" fmla="*/ 1407975 h 1409951"/>
              <a:gd name="connisteX8" fmla="*/ 310787 w 1550942"/>
              <a:gd name="connsiteY8" fmla="*/ 1407975 h 1409951"/>
              <a:gd name="connisteX9" fmla="*/ 233317 w 1550942"/>
              <a:gd name="connsiteY9" fmla="*/ 1407975 h 1409951"/>
              <a:gd name="connisteX10" fmla="*/ 162832 w 1550942"/>
              <a:gd name="connsiteY10" fmla="*/ 1407975 h 1409951"/>
              <a:gd name="connisteX11" fmla="*/ 93617 w 1550942"/>
              <a:gd name="connsiteY11" fmla="*/ 1407975 h 1409951"/>
              <a:gd name="connisteX12" fmla="*/ 23767 w 1550942"/>
              <a:gd name="connsiteY12" fmla="*/ 1387020 h 1409951"/>
              <a:gd name="connisteX13" fmla="*/ 2812 w 1550942"/>
              <a:gd name="connsiteY13" fmla="*/ 1316535 h 1409951"/>
              <a:gd name="connisteX14" fmla="*/ 65677 w 1550942"/>
              <a:gd name="connsiteY14" fmla="*/ 1246050 h 1409951"/>
              <a:gd name="connisteX15" fmla="*/ 134892 w 1550942"/>
              <a:gd name="connsiteY15" fmla="*/ 1189535 h 1409951"/>
              <a:gd name="connisteX16" fmla="*/ 219347 w 1550942"/>
              <a:gd name="connsiteY16" fmla="*/ 1154610 h 1409951"/>
              <a:gd name="connisteX17" fmla="*/ 289832 w 1550942"/>
              <a:gd name="connsiteY17" fmla="*/ 1126670 h 1409951"/>
              <a:gd name="connisteX18" fmla="*/ 359682 w 1550942"/>
              <a:gd name="connsiteY18" fmla="*/ 1091110 h 1409951"/>
              <a:gd name="connisteX19" fmla="*/ 430167 w 1550942"/>
              <a:gd name="connsiteY19" fmla="*/ 1063170 h 1409951"/>
              <a:gd name="connisteX20" fmla="*/ 359682 w 1550942"/>
              <a:gd name="connsiteY20" fmla="*/ 1028245 h 1409951"/>
              <a:gd name="connisteX21" fmla="*/ 282212 w 1550942"/>
              <a:gd name="connsiteY21" fmla="*/ 985700 h 1409951"/>
              <a:gd name="connisteX22" fmla="*/ 212362 w 1550942"/>
              <a:gd name="connsiteY22" fmla="*/ 936805 h 1409951"/>
              <a:gd name="connisteX23" fmla="*/ 176802 w 1550942"/>
              <a:gd name="connsiteY23" fmla="*/ 866320 h 1409951"/>
              <a:gd name="connisteX24" fmla="*/ 148862 w 1550942"/>
              <a:gd name="connsiteY24" fmla="*/ 788850 h 1409951"/>
              <a:gd name="connisteX25" fmla="*/ 219347 w 1550942"/>
              <a:gd name="connsiteY25" fmla="*/ 767895 h 1409951"/>
              <a:gd name="connisteX26" fmla="*/ 219347 w 1550942"/>
              <a:gd name="connsiteY26" fmla="*/ 697410 h 1409951"/>
              <a:gd name="connisteX27" fmla="*/ 198392 w 1550942"/>
              <a:gd name="connsiteY27" fmla="*/ 626925 h 1409951"/>
              <a:gd name="connisteX28" fmla="*/ 190772 w 1550942"/>
              <a:gd name="connsiteY28" fmla="*/ 557075 h 1409951"/>
              <a:gd name="connisteX29" fmla="*/ 176802 w 1550942"/>
              <a:gd name="connsiteY29" fmla="*/ 486590 h 1409951"/>
              <a:gd name="connisteX30" fmla="*/ 148862 w 1550942"/>
              <a:gd name="connsiteY30" fmla="*/ 416105 h 1409951"/>
              <a:gd name="connisteX31" fmla="*/ 148862 w 1550942"/>
              <a:gd name="connsiteY31" fmla="*/ 345620 h 1409951"/>
              <a:gd name="connisteX32" fmla="*/ 183787 w 1550942"/>
              <a:gd name="connsiteY32" fmla="*/ 275135 h 1409951"/>
              <a:gd name="connisteX33" fmla="*/ 176802 w 1550942"/>
              <a:gd name="connsiteY33" fmla="*/ 205285 h 1409951"/>
              <a:gd name="connisteX34" fmla="*/ 169817 w 1550942"/>
              <a:gd name="connsiteY34" fmla="*/ 134800 h 1409951"/>
              <a:gd name="connisteX35" fmla="*/ 169817 w 1550942"/>
              <a:gd name="connsiteY35" fmla="*/ 64315 h 1409951"/>
              <a:gd name="connisteX36" fmla="*/ 240302 w 1550942"/>
              <a:gd name="connsiteY36" fmla="*/ 15420 h 1409951"/>
              <a:gd name="connisteX37" fmla="*/ 317772 w 1550942"/>
              <a:gd name="connsiteY37" fmla="*/ 29390 h 1409951"/>
              <a:gd name="connisteX38" fmla="*/ 388257 w 1550942"/>
              <a:gd name="connsiteY38" fmla="*/ 50345 h 1409951"/>
              <a:gd name="connisteX39" fmla="*/ 458107 w 1550942"/>
              <a:gd name="connsiteY39" fmla="*/ 92255 h 1409951"/>
              <a:gd name="connisteX40" fmla="*/ 535577 w 1550942"/>
              <a:gd name="connsiteY40" fmla="*/ 141785 h 1409951"/>
              <a:gd name="connisteX41" fmla="*/ 606062 w 1550942"/>
              <a:gd name="connsiteY41" fmla="*/ 191315 h 1409951"/>
              <a:gd name="connisteX42" fmla="*/ 683532 w 1550942"/>
              <a:gd name="connsiteY42" fmla="*/ 127815 h 1409951"/>
              <a:gd name="connisteX43" fmla="*/ 732427 w 1550942"/>
              <a:gd name="connsiteY43" fmla="*/ 198300 h 1409951"/>
              <a:gd name="connisteX44" fmla="*/ 802912 w 1550942"/>
              <a:gd name="connsiteY44" fmla="*/ 212270 h 1409951"/>
              <a:gd name="connisteX45" fmla="*/ 880382 w 1550942"/>
              <a:gd name="connsiteY45" fmla="*/ 212270 h 1409951"/>
              <a:gd name="connisteX46" fmla="*/ 950867 w 1550942"/>
              <a:gd name="connsiteY46" fmla="*/ 162740 h 1409951"/>
              <a:gd name="connisteX47" fmla="*/ 971822 w 1550942"/>
              <a:gd name="connsiteY47" fmla="*/ 92255 h 1409951"/>
              <a:gd name="connisteX48" fmla="*/ 922292 w 1550942"/>
              <a:gd name="connsiteY48" fmla="*/ 15420 h 1409951"/>
              <a:gd name="connisteX49" fmla="*/ 992777 w 1550942"/>
              <a:gd name="connsiteY49" fmla="*/ 15420 h 1409951"/>
              <a:gd name="connisteX50" fmla="*/ 1070247 w 1550942"/>
              <a:gd name="connsiteY50" fmla="*/ 15420 h 1409951"/>
              <a:gd name="connisteX51" fmla="*/ 1140732 w 1550942"/>
              <a:gd name="connsiteY51" fmla="*/ 50345 h 1409951"/>
              <a:gd name="connisteX52" fmla="*/ 1211217 w 1550942"/>
              <a:gd name="connsiteY52" fmla="*/ 113845 h 1409951"/>
              <a:gd name="connisteX53" fmla="*/ 1260112 w 1550942"/>
              <a:gd name="connsiteY53" fmla="*/ 43360 h 1409951"/>
              <a:gd name="connisteX54" fmla="*/ 1337582 w 1550942"/>
              <a:gd name="connsiteY54" fmla="*/ 815 h 1409951"/>
              <a:gd name="connisteX55" fmla="*/ 1408067 w 1550942"/>
              <a:gd name="connsiteY55" fmla="*/ 71300 h 1409951"/>
              <a:gd name="connisteX56" fmla="*/ 1456962 w 1550942"/>
              <a:gd name="connsiteY56" fmla="*/ 141785 h 1409951"/>
              <a:gd name="connisteX57" fmla="*/ 1478552 w 1550942"/>
              <a:gd name="connsiteY57" fmla="*/ 212270 h 1409951"/>
              <a:gd name="connisteX58" fmla="*/ 1520462 w 1550942"/>
              <a:gd name="connsiteY58" fmla="*/ 282755 h 1409951"/>
              <a:gd name="connisteX59" fmla="*/ 1548402 w 1550942"/>
              <a:gd name="connsiteY59" fmla="*/ 359590 h 1409951"/>
              <a:gd name="connisteX60" fmla="*/ 1548402 w 1550942"/>
              <a:gd name="connsiteY60" fmla="*/ 430075 h 1409951"/>
              <a:gd name="connisteX61" fmla="*/ 1548402 w 1550942"/>
              <a:gd name="connsiteY61" fmla="*/ 500560 h 1409951"/>
              <a:gd name="connisteX62" fmla="*/ 1548402 w 1550942"/>
              <a:gd name="connsiteY62" fmla="*/ 571045 h 1409951"/>
              <a:gd name="connisteX63" fmla="*/ 1548402 w 1550942"/>
              <a:gd name="connsiteY63" fmla="*/ 648515 h 1409951"/>
              <a:gd name="connisteX64" fmla="*/ 1527447 w 1550942"/>
              <a:gd name="connsiteY64" fmla="*/ 718365 h 1409951"/>
              <a:gd name="connisteX65" fmla="*/ 1506492 w 1550942"/>
              <a:gd name="connsiteY65" fmla="*/ 795835 h 1409951"/>
              <a:gd name="connisteX66" fmla="*/ 1478552 w 1550942"/>
              <a:gd name="connsiteY66" fmla="*/ 866320 h 1409951"/>
              <a:gd name="connisteX67" fmla="*/ 1442992 w 1550942"/>
              <a:gd name="connsiteY67" fmla="*/ 936805 h 1409951"/>
              <a:gd name="connisteX68" fmla="*/ 1394097 w 1550942"/>
              <a:gd name="connsiteY68" fmla="*/ 1014275 h 1409951"/>
              <a:gd name="connisteX69" fmla="*/ 1323612 w 1550942"/>
              <a:gd name="connsiteY69" fmla="*/ 1063170 h 1409951"/>
              <a:gd name="connisteX70" fmla="*/ 1253127 w 1550942"/>
              <a:gd name="connsiteY70" fmla="*/ 1105715 h 1409951"/>
              <a:gd name="connisteX71" fmla="*/ 1182642 w 1550942"/>
              <a:gd name="connsiteY71" fmla="*/ 1119685 h 1409951"/>
              <a:gd name="connisteX72" fmla="*/ 1112792 w 1550942"/>
              <a:gd name="connsiteY72" fmla="*/ 1147625 h 1409951"/>
              <a:gd name="connisteX73" fmla="*/ 1042307 w 1550942"/>
              <a:gd name="connsiteY73" fmla="*/ 1161595 h 1409951"/>
              <a:gd name="connisteX74" fmla="*/ 971822 w 1550942"/>
              <a:gd name="connsiteY74" fmla="*/ 1161595 h 1409951"/>
              <a:gd name="connisteX75" fmla="*/ 901337 w 1550942"/>
              <a:gd name="connsiteY75" fmla="*/ 1161595 h 1409951"/>
              <a:gd name="connisteX76" fmla="*/ 880382 w 1550942"/>
              <a:gd name="connsiteY76" fmla="*/ 1147625 h 1409951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</a:cxnLst>
            <a:rect l="l" t="t" r="r" b="b"/>
            <a:pathLst>
              <a:path w="1550942" h="1409951">
                <a:moveTo>
                  <a:pt x="880382" y="1147625"/>
                </a:moveTo>
                <a:cubicBezTo>
                  <a:pt x="863237" y="1159055"/>
                  <a:pt x="843552" y="1190170"/>
                  <a:pt x="816882" y="1218110"/>
                </a:cubicBezTo>
                <a:cubicBezTo>
                  <a:pt x="790212" y="1246050"/>
                  <a:pt x="774972" y="1266370"/>
                  <a:pt x="747032" y="1288595"/>
                </a:cubicBezTo>
                <a:cubicBezTo>
                  <a:pt x="719092" y="1310820"/>
                  <a:pt x="706392" y="1316535"/>
                  <a:pt x="676547" y="1330505"/>
                </a:cubicBezTo>
                <a:cubicBezTo>
                  <a:pt x="646702" y="1344475"/>
                  <a:pt x="628922" y="1347015"/>
                  <a:pt x="599077" y="1358445"/>
                </a:cubicBezTo>
                <a:cubicBezTo>
                  <a:pt x="569232" y="1369875"/>
                  <a:pt x="558437" y="1376860"/>
                  <a:pt x="528592" y="1387020"/>
                </a:cubicBezTo>
                <a:cubicBezTo>
                  <a:pt x="498747" y="1397180"/>
                  <a:pt x="480332" y="1403530"/>
                  <a:pt x="451122" y="1407975"/>
                </a:cubicBezTo>
                <a:cubicBezTo>
                  <a:pt x="421912" y="1412420"/>
                  <a:pt x="409212" y="1407975"/>
                  <a:pt x="381272" y="1407975"/>
                </a:cubicBezTo>
                <a:cubicBezTo>
                  <a:pt x="353332" y="1407975"/>
                  <a:pt x="340632" y="1407975"/>
                  <a:pt x="310787" y="1407975"/>
                </a:cubicBezTo>
                <a:cubicBezTo>
                  <a:pt x="280942" y="1407975"/>
                  <a:pt x="263162" y="1407975"/>
                  <a:pt x="233317" y="1407975"/>
                </a:cubicBezTo>
                <a:cubicBezTo>
                  <a:pt x="203472" y="1407975"/>
                  <a:pt x="190772" y="1407975"/>
                  <a:pt x="162832" y="1407975"/>
                </a:cubicBezTo>
                <a:cubicBezTo>
                  <a:pt x="134892" y="1407975"/>
                  <a:pt x="121557" y="1412420"/>
                  <a:pt x="93617" y="1407975"/>
                </a:cubicBezTo>
                <a:cubicBezTo>
                  <a:pt x="65677" y="1403530"/>
                  <a:pt x="42182" y="1405435"/>
                  <a:pt x="23767" y="1387020"/>
                </a:cubicBezTo>
                <a:cubicBezTo>
                  <a:pt x="5352" y="1368605"/>
                  <a:pt x="-5443" y="1344475"/>
                  <a:pt x="2812" y="1316535"/>
                </a:cubicBezTo>
                <a:cubicBezTo>
                  <a:pt x="11067" y="1288595"/>
                  <a:pt x="39007" y="1271450"/>
                  <a:pt x="65677" y="1246050"/>
                </a:cubicBezTo>
                <a:cubicBezTo>
                  <a:pt x="92347" y="1220650"/>
                  <a:pt x="104412" y="1207950"/>
                  <a:pt x="134892" y="1189535"/>
                </a:cubicBezTo>
                <a:cubicBezTo>
                  <a:pt x="165372" y="1171120"/>
                  <a:pt x="188232" y="1167310"/>
                  <a:pt x="219347" y="1154610"/>
                </a:cubicBezTo>
                <a:cubicBezTo>
                  <a:pt x="250462" y="1141910"/>
                  <a:pt x="261892" y="1139370"/>
                  <a:pt x="289832" y="1126670"/>
                </a:cubicBezTo>
                <a:cubicBezTo>
                  <a:pt x="317772" y="1113970"/>
                  <a:pt x="331742" y="1103810"/>
                  <a:pt x="359682" y="1091110"/>
                </a:cubicBezTo>
                <a:cubicBezTo>
                  <a:pt x="387622" y="1078410"/>
                  <a:pt x="430167" y="1075870"/>
                  <a:pt x="430167" y="1063170"/>
                </a:cubicBezTo>
                <a:cubicBezTo>
                  <a:pt x="430167" y="1050470"/>
                  <a:pt x="389527" y="1043485"/>
                  <a:pt x="359682" y="1028245"/>
                </a:cubicBezTo>
                <a:cubicBezTo>
                  <a:pt x="329837" y="1013005"/>
                  <a:pt x="311422" y="1004115"/>
                  <a:pt x="282212" y="985700"/>
                </a:cubicBezTo>
                <a:cubicBezTo>
                  <a:pt x="253002" y="967285"/>
                  <a:pt x="233317" y="960935"/>
                  <a:pt x="212362" y="936805"/>
                </a:cubicBezTo>
                <a:cubicBezTo>
                  <a:pt x="191407" y="912675"/>
                  <a:pt x="189502" y="896165"/>
                  <a:pt x="176802" y="866320"/>
                </a:cubicBezTo>
                <a:cubicBezTo>
                  <a:pt x="164102" y="836475"/>
                  <a:pt x="140607" y="808535"/>
                  <a:pt x="148862" y="788850"/>
                </a:cubicBezTo>
                <a:cubicBezTo>
                  <a:pt x="157117" y="769165"/>
                  <a:pt x="205377" y="786310"/>
                  <a:pt x="219347" y="767895"/>
                </a:cubicBezTo>
                <a:cubicBezTo>
                  <a:pt x="233317" y="749480"/>
                  <a:pt x="223792" y="725350"/>
                  <a:pt x="219347" y="697410"/>
                </a:cubicBezTo>
                <a:cubicBezTo>
                  <a:pt x="214902" y="669470"/>
                  <a:pt x="204107" y="654865"/>
                  <a:pt x="198392" y="626925"/>
                </a:cubicBezTo>
                <a:cubicBezTo>
                  <a:pt x="192677" y="598985"/>
                  <a:pt x="195217" y="585015"/>
                  <a:pt x="190772" y="557075"/>
                </a:cubicBezTo>
                <a:cubicBezTo>
                  <a:pt x="186327" y="529135"/>
                  <a:pt x="185057" y="514530"/>
                  <a:pt x="176802" y="486590"/>
                </a:cubicBezTo>
                <a:cubicBezTo>
                  <a:pt x="168547" y="458650"/>
                  <a:pt x="154577" y="444045"/>
                  <a:pt x="148862" y="416105"/>
                </a:cubicBezTo>
                <a:cubicBezTo>
                  <a:pt x="143147" y="388165"/>
                  <a:pt x="141877" y="373560"/>
                  <a:pt x="148862" y="345620"/>
                </a:cubicBezTo>
                <a:cubicBezTo>
                  <a:pt x="155847" y="317680"/>
                  <a:pt x="178072" y="303075"/>
                  <a:pt x="183787" y="275135"/>
                </a:cubicBezTo>
                <a:cubicBezTo>
                  <a:pt x="189502" y="247195"/>
                  <a:pt x="179342" y="233225"/>
                  <a:pt x="176802" y="205285"/>
                </a:cubicBezTo>
                <a:cubicBezTo>
                  <a:pt x="174262" y="177345"/>
                  <a:pt x="171087" y="162740"/>
                  <a:pt x="169817" y="134800"/>
                </a:cubicBezTo>
                <a:cubicBezTo>
                  <a:pt x="168547" y="106860"/>
                  <a:pt x="155847" y="88445"/>
                  <a:pt x="169817" y="64315"/>
                </a:cubicBezTo>
                <a:cubicBezTo>
                  <a:pt x="183787" y="40185"/>
                  <a:pt x="210457" y="22405"/>
                  <a:pt x="240302" y="15420"/>
                </a:cubicBezTo>
                <a:cubicBezTo>
                  <a:pt x="270147" y="8435"/>
                  <a:pt x="287927" y="22405"/>
                  <a:pt x="317772" y="29390"/>
                </a:cubicBezTo>
                <a:cubicBezTo>
                  <a:pt x="347617" y="36375"/>
                  <a:pt x="360317" y="37645"/>
                  <a:pt x="388257" y="50345"/>
                </a:cubicBezTo>
                <a:cubicBezTo>
                  <a:pt x="416197" y="63045"/>
                  <a:pt x="428897" y="73840"/>
                  <a:pt x="458107" y="92255"/>
                </a:cubicBezTo>
                <a:cubicBezTo>
                  <a:pt x="487317" y="110670"/>
                  <a:pt x="505732" y="122100"/>
                  <a:pt x="535577" y="141785"/>
                </a:cubicBezTo>
                <a:cubicBezTo>
                  <a:pt x="565422" y="161470"/>
                  <a:pt x="576217" y="193855"/>
                  <a:pt x="606062" y="191315"/>
                </a:cubicBezTo>
                <a:cubicBezTo>
                  <a:pt x="635907" y="188775"/>
                  <a:pt x="658132" y="126545"/>
                  <a:pt x="683532" y="127815"/>
                </a:cubicBezTo>
                <a:cubicBezTo>
                  <a:pt x="708932" y="129085"/>
                  <a:pt x="708297" y="181155"/>
                  <a:pt x="732427" y="198300"/>
                </a:cubicBezTo>
                <a:cubicBezTo>
                  <a:pt x="756557" y="215445"/>
                  <a:pt x="773067" y="209730"/>
                  <a:pt x="802912" y="212270"/>
                </a:cubicBezTo>
                <a:cubicBezTo>
                  <a:pt x="832757" y="214810"/>
                  <a:pt x="850537" y="222430"/>
                  <a:pt x="880382" y="212270"/>
                </a:cubicBezTo>
                <a:cubicBezTo>
                  <a:pt x="910227" y="202110"/>
                  <a:pt x="932452" y="186870"/>
                  <a:pt x="950867" y="162740"/>
                </a:cubicBezTo>
                <a:cubicBezTo>
                  <a:pt x="969282" y="138610"/>
                  <a:pt x="977537" y="121465"/>
                  <a:pt x="971822" y="92255"/>
                </a:cubicBezTo>
                <a:cubicBezTo>
                  <a:pt x="966107" y="63045"/>
                  <a:pt x="917847" y="30660"/>
                  <a:pt x="922292" y="15420"/>
                </a:cubicBezTo>
                <a:cubicBezTo>
                  <a:pt x="926737" y="180"/>
                  <a:pt x="962932" y="15420"/>
                  <a:pt x="992777" y="15420"/>
                </a:cubicBezTo>
                <a:cubicBezTo>
                  <a:pt x="1022622" y="15420"/>
                  <a:pt x="1040402" y="8435"/>
                  <a:pt x="1070247" y="15420"/>
                </a:cubicBezTo>
                <a:cubicBezTo>
                  <a:pt x="1100092" y="22405"/>
                  <a:pt x="1112792" y="30660"/>
                  <a:pt x="1140732" y="50345"/>
                </a:cubicBezTo>
                <a:cubicBezTo>
                  <a:pt x="1168672" y="70030"/>
                  <a:pt x="1187087" y="115115"/>
                  <a:pt x="1211217" y="113845"/>
                </a:cubicBezTo>
                <a:cubicBezTo>
                  <a:pt x="1235347" y="112575"/>
                  <a:pt x="1234712" y="66220"/>
                  <a:pt x="1260112" y="43360"/>
                </a:cubicBezTo>
                <a:cubicBezTo>
                  <a:pt x="1285512" y="20500"/>
                  <a:pt x="1307737" y="-4900"/>
                  <a:pt x="1337582" y="815"/>
                </a:cubicBezTo>
                <a:cubicBezTo>
                  <a:pt x="1367427" y="6530"/>
                  <a:pt x="1383937" y="43360"/>
                  <a:pt x="1408067" y="71300"/>
                </a:cubicBezTo>
                <a:cubicBezTo>
                  <a:pt x="1432197" y="99240"/>
                  <a:pt x="1442992" y="113845"/>
                  <a:pt x="1456962" y="141785"/>
                </a:cubicBezTo>
                <a:cubicBezTo>
                  <a:pt x="1470932" y="169725"/>
                  <a:pt x="1465852" y="184330"/>
                  <a:pt x="1478552" y="212270"/>
                </a:cubicBezTo>
                <a:cubicBezTo>
                  <a:pt x="1491252" y="240210"/>
                  <a:pt x="1506492" y="253545"/>
                  <a:pt x="1520462" y="282755"/>
                </a:cubicBezTo>
                <a:cubicBezTo>
                  <a:pt x="1534432" y="311965"/>
                  <a:pt x="1542687" y="330380"/>
                  <a:pt x="1548402" y="359590"/>
                </a:cubicBezTo>
                <a:cubicBezTo>
                  <a:pt x="1554117" y="388800"/>
                  <a:pt x="1548402" y="402135"/>
                  <a:pt x="1548402" y="430075"/>
                </a:cubicBezTo>
                <a:cubicBezTo>
                  <a:pt x="1548402" y="458015"/>
                  <a:pt x="1548402" y="472620"/>
                  <a:pt x="1548402" y="500560"/>
                </a:cubicBezTo>
                <a:cubicBezTo>
                  <a:pt x="1548402" y="528500"/>
                  <a:pt x="1548402" y="541200"/>
                  <a:pt x="1548402" y="571045"/>
                </a:cubicBezTo>
                <a:cubicBezTo>
                  <a:pt x="1548402" y="600890"/>
                  <a:pt x="1552847" y="619305"/>
                  <a:pt x="1548402" y="648515"/>
                </a:cubicBezTo>
                <a:cubicBezTo>
                  <a:pt x="1543957" y="677725"/>
                  <a:pt x="1535702" y="689155"/>
                  <a:pt x="1527447" y="718365"/>
                </a:cubicBezTo>
                <a:cubicBezTo>
                  <a:pt x="1519192" y="747575"/>
                  <a:pt x="1516017" y="765990"/>
                  <a:pt x="1506492" y="795835"/>
                </a:cubicBezTo>
                <a:cubicBezTo>
                  <a:pt x="1496967" y="825680"/>
                  <a:pt x="1491252" y="838380"/>
                  <a:pt x="1478552" y="866320"/>
                </a:cubicBezTo>
                <a:cubicBezTo>
                  <a:pt x="1465852" y="894260"/>
                  <a:pt x="1460137" y="906960"/>
                  <a:pt x="1442992" y="936805"/>
                </a:cubicBezTo>
                <a:cubicBezTo>
                  <a:pt x="1425847" y="966650"/>
                  <a:pt x="1418227" y="988875"/>
                  <a:pt x="1394097" y="1014275"/>
                </a:cubicBezTo>
                <a:cubicBezTo>
                  <a:pt x="1369967" y="1039675"/>
                  <a:pt x="1351552" y="1044755"/>
                  <a:pt x="1323612" y="1063170"/>
                </a:cubicBezTo>
                <a:cubicBezTo>
                  <a:pt x="1295672" y="1081585"/>
                  <a:pt x="1281067" y="1094285"/>
                  <a:pt x="1253127" y="1105715"/>
                </a:cubicBezTo>
                <a:cubicBezTo>
                  <a:pt x="1225187" y="1117145"/>
                  <a:pt x="1210582" y="1111430"/>
                  <a:pt x="1182642" y="1119685"/>
                </a:cubicBezTo>
                <a:cubicBezTo>
                  <a:pt x="1154702" y="1127940"/>
                  <a:pt x="1140732" y="1139370"/>
                  <a:pt x="1112792" y="1147625"/>
                </a:cubicBezTo>
                <a:cubicBezTo>
                  <a:pt x="1084852" y="1155880"/>
                  <a:pt x="1070247" y="1159055"/>
                  <a:pt x="1042307" y="1161595"/>
                </a:cubicBezTo>
                <a:cubicBezTo>
                  <a:pt x="1014367" y="1164135"/>
                  <a:pt x="999762" y="1161595"/>
                  <a:pt x="971822" y="1161595"/>
                </a:cubicBezTo>
                <a:cubicBezTo>
                  <a:pt x="943882" y="1161595"/>
                  <a:pt x="919752" y="1164135"/>
                  <a:pt x="901337" y="1161595"/>
                </a:cubicBezTo>
                <a:cubicBezTo>
                  <a:pt x="882922" y="1159055"/>
                  <a:pt x="897527" y="1136195"/>
                  <a:pt x="880382" y="1147625"/>
                </a:cubicBezTo>
                <a:close/>
              </a:path>
            </a:pathLst>
          </a:custGeom>
          <a:noFill/>
          <a:ln>
            <a:solidFill>
              <a:srgbClr val="FFFF0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5351146" y="2026920"/>
            <a:ext cx="1737836" cy="1205389"/>
          </a:xfrm>
          <a:custGeom>
            <a:avLst/>
            <a:gdLst>
              <a:gd name="connisteX0" fmla="*/ 1099255 w 2317044"/>
              <a:gd name="connsiteY0" fmla="*/ 297376 h 1607452"/>
              <a:gd name="connisteX1" fmla="*/ 1021785 w 2317044"/>
              <a:gd name="connsiteY1" fmla="*/ 254831 h 1607452"/>
              <a:gd name="connisteX2" fmla="*/ 951300 w 2317044"/>
              <a:gd name="connsiteY2" fmla="*/ 191331 h 1607452"/>
              <a:gd name="connisteX3" fmla="*/ 888435 w 2317044"/>
              <a:gd name="connsiteY3" fmla="*/ 121481 h 1607452"/>
              <a:gd name="connisteX4" fmla="*/ 810965 w 2317044"/>
              <a:gd name="connsiteY4" fmla="*/ 92906 h 1607452"/>
              <a:gd name="connisteX5" fmla="*/ 726510 w 2317044"/>
              <a:gd name="connsiteY5" fmla="*/ 64966 h 1607452"/>
              <a:gd name="connisteX6" fmla="*/ 656025 w 2317044"/>
              <a:gd name="connsiteY6" fmla="*/ 57981 h 1607452"/>
              <a:gd name="connisteX7" fmla="*/ 585540 w 2317044"/>
              <a:gd name="connsiteY7" fmla="*/ 30041 h 1607452"/>
              <a:gd name="connisteX8" fmla="*/ 515690 w 2317044"/>
              <a:gd name="connsiteY8" fmla="*/ 30041 h 1607452"/>
              <a:gd name="connisteX9" fmla="*/ 445205 w 2317044"/>
              <a:gd name="connsiteY9" fmla="*/ 37026 h 1607452"/>
              <a:gd name="connisteX10" fmla="*/ 367735 w 2317044"/>
              <a:gd name="connsiteY10" fmla="*/ 37026 h 1607452"/>
              <a:gd name="connisteX11" fmla="*/ 297250 w 2317044"/>
              <a:gd name="connsiteY11" fmla="*/ 57981 h 1607452"/>
              <a:gd name="connisteX12" fmla="*/ 227400 w 2317044"/>
              <a:gd name="connsiteY12" fmla="*/ 92906 h 1607452"/>
              <a:gd name="connisteX13" fmla="*/ 156915 w 2317044"/>
              <a:gd name="connsiteY13" fmla="*/ 156406 h 1607452"/>
              <a:gd name="connisteX14" fmla="*/ 121355 w 2317044"/>
              <a:gd name="connsiteY14" fmla="*/ 226891 h 1607452"/>
              <a:gd name="connisteX15" fmla="*/ 107385 w 2317044"/>
              <a:gd name="connsiteY15" fmla="*/ 297376 h 1607452"/>
              <a:gd name="connisteX16" fmla="*/ 149930 w 2317044"/>
              <a:gd name="connsiteY16" fmla="*/ 374211 h 1607452"/>
              <a:gd name="connisteX17" fmla="*/ 107385 w 2317044"/>
              <a:gd name="connsiteY17" fmla="*/ 444696 h 1607452"/>
              <a:gd name="connisteX18" fmla="*/ 44520 w 2317044"/>
              <a:gd name="connsiteY18" fmla="*/ 522166 h 1607452"/>
              <a:gd name="connisteX19" fmla="*/ 15945 w 2317044"/>
              <a:gd name="connsiteY19" fmla="*/ 599636 h 1607452"/>
              <a:gd name="connisteX20" fmla="*/ 8960 w 2317044"/>
              <a:gd name="connsiteY20" fmla="*/ 670121 h 1607452"/>
              <a:gd name="connisteX21" fmla="*/ 1975 w 2317044"/>
              <a:gd name="connsiteY21" fmla="*/ 739971 h 1607452"/>
              <a:gd name="connisteX22" fmla="*/ 1975 w 2317044"/>
              <a:gd name="connsiteY22" fmla="*/ 810456 h 1607452"/>
              <a:gd name="connisteX23" fmla="*/ 1975 w 2317044"/>
              <a:gd name="connsiteY23" fmla="*/ 880941 h 1607452"/>
              <a:gd name="connisteX24" fmla="*/ 1975 w 2317044"/>
              <a:gd name="connsiteY24" fmla="*/ 951426 h 1607452"/>
              <a:gd name="connisteX25" fmla="*/ 22930 w 2317044"/>
              <a:gd name="connsiteY25" fmla="*/ 1021276 h 1607452"/>
              <a:gd name="connisteX26" fmla="*/ 51505 w 2317044"/>
              <a:gd name="connsiteY26" fmla="*/ 1091761 h 1607452"/>
              <a:gd name="connisteX27" fmla="*/ 93415 w 2317044"/>
              <a:gd name="connsiteY27" fmla="*/ 1169231 h 1607452"/>
              <a:gd name="connisteX28" fmla="*/ 163900 w 2317044"/>
              <a:gd name="connsiteY28" fmla="*/ 1225746 h 1607452"/>
              <a:gd name="connisteX29" fmla="*/ 234385 w 2317044"/>
              <a:gd name="connsiteY29" fmla="*/ 1267656 h 1607452"/>
              <a:gd name="connisteX30" fmla="*/ 304235 w 2317044"/>
              <a:gd name="connsiteY30" fmla="*/ 1281626 h 1607452"/>
              <a:gd name="connisteX31" fmla="*/ 374720 w 2317044"/>
              <a:gd name="connsiteY31" fmla="*/ 1303216 h 1607452"/>
              <a:gd name="connisteX32" fmla="*/ 445205 w 2317044"/>
              <a:gd name="connsiteY32" fmla="*/ 1345126 h 1607452"/>
              <a:gd name="connisteX33" fmla="*/ 459175 w 2317044"/>
              <a:gd name="connsiteY33" fmla="*/ 1415611 h 1607452"/>
              <a:gd name="connisteX34" fmla="*/ 487115 w 2317044"/>
              <a:gd name="connsiteY34" fmla="*/ 1486096 h 1607452"/>
              <a:gd name="connisteX35" fmla="*/ 557600 w 2317044"/>
              <a:gd name="connsiteY35" fmla="*/ 1548961 h 1607452"/>
              <a:gd name="connisteX36" fmla="*/ 635070 w 2317044"/>
              <a:gd name="connsiteY36" fmla="*/ 1584521 h 1607452"/>
              <a:gd name="connisteX37" fmla="*/ 705555 w 2317044"/>
              <a:gd name="connsiteY37" fmla="*/ 1605476 h 1607452"/>
              <a:gd name="connisteX38" fmla="*/ 776040 w 2317044"/>
              <a:gd name="connsiteY38" fmla="*/ 1605476 h 1607452"/>
              <a:gd name="connisteX39" fmla="*/ 852875 w 2317044"/>
              <a:gd name="connsiteY39" fmla="*/ 1605476 h 1607452"/>
              <a:gd name="connisteX40" fmla="*/ 923360 w 2317044"/>
              <a:gd name="connsiteY40" fmla="*/ 1605476 h 1607452"/>
              <a:gd name="connisteX41" fmla="*/ 1000830 w 2317044"/>
              <a:gd name="connsiteY41" fmla="*/ 1605476 h 1607452"/>
              <a:gd name="connisteX42" fmla="*/ 1078300 w 2317044"/>
              <a:gd name="connsiteY42" fmla="*/ 1605476 h 1607452"/>
              <a:gd name="connisteX43" fmla="*/ 1148785 w 2317044"/>
              <a:gd name="connsiteY43" fmla="*/ 1605476 h 1607452"/>
              <a:gd name="connisteX44" fmla="*/ 1218635 w 2317044"/>
              <a:gd name="connsiteY44" fmla="*/ 1605476 h 1607452"/>
              <a:gd name="connisteX45" fmla="*/ 1289120 w 2317044"/>
              <a:gd name="connsiteY45" fmla="*/ 1598491 h 1607452"/>
              <a:gd name="connisteX46" fmla="*/ 1366590 w 2317044"/>
              <a:gd name="connsiteY46" fmla="*/ 1577536 h 1607452"/>
              <a:gd name="connisteX47" fmla="*/ 1437075 w 2317044"/>
              <a:gd name="connsiteY47" fmla="*/ 1548961 h 1607452"/>
              <a:gd name="connisteX48" fmla="*/ 1514545 w 2317044"/>
              <a:gd name="connsiteY48" fmla="*/ 1514036 h 1607452"/>
              <a:gd name="connisteX49" fmla="*/ 1599000 w 2317044"/>
              <a:gd name="connsiteY49" fmla="*/ 1478476 h 1607452"/>
              <a:gd name="connisteX50" fmla="*/ 1682820 w 2317044"/>
              <a:gd name="connsiteY50" fmla="*/ 1443551 h 1607452"/>
              <a:gd name="connisteX51" fmla="*/ 1753305 w 2317044"/>
              <a:gd name="connsiteY51" fmla="*/ 1387036 h 1607452"/>
              <a:gd name="connisteX52" fmla="*/ 1823790 w 2317044"/>
              <a:gd name="connsiteY52" fmla="*/ 1352111 h 1607452"/>
              <a:gd name="connisteX53" fmla="*/ 1894275 w 2317044"/>
              <a:gd name="connsiteY53" fmla="*/ 1310201 h 1607452"/>
              <a:gd name="connisteX54" fmla="*/ 1964760 w 2317044"/>
              <a:gd name="connsiteY54" fmla="*/ 1267656 h 1607452"/>
              <a:gd name="connisteX55" fmla="*/ 2041595 w 2317044"/>
              <a:gd name="connsiteY55" fmla="*/ 1218761 h 1607452"/>
              <a:gd name="connisteX56" fmla="*/ 2119065 w 2317044"/>
              <a:gd name="connsiteY56" fmla="*/ 1155261 h 1607452"/>
              <a:gd name="connisteX57" fmla="*/ 2175580 w 2317044"/>
              <a:gd name="connsiteY57" fmla="*/ 1084776 h 1607452"/>
              <a:gd name="connisteX58" fmla="*/ 2217490 w 2317044"/>
              <a:gd name="connsiteY58" fmla="*/ 1000321 h 1607452"/>
              <a:gd name="connisteX59" fmla="*/ 2253050 w 2317044"/>
              <a:gd name="connsiteY59" fmla="*/ 922851 h 1607452"/>
              <a:gd name="connisteX60" fmla="*/ 2274005 w 2317044"/>
              <a:gd name="connsiteY60" fmla="*/ 853001 h 1607452"/>
              <a:gd name="connisteX61" fmla="*/ 2301945 w 2317044"/>
              <a:gd name="connsiteY61" fmla="*/ 768546 h 1607452"/>
              <a:gd name="connisteX62" fmla="*/ 2315915 w 2317044"/>
              <a:gd name="connsiteY62" fmla="*/ 691076 h 1607452"/>
              <a:gd name="connisteX63" fmla="*/ 2315915 w 2317044"/>
              <a:gd name="connsiteY63" fmla="*/ 620591 h 1607452"/>
              <a:gd name="connisteX64" fmla="*/ 2315915 w 2317044"/>
              <a:gd name="connsiteY64" fmla="*/ 550106 h 1607452"/>
              <a:gd name="connisteX65" fmla="*/ 2315915 w 2317044"/>
              <a:gd name="connsiteY65" fmla="*/ 472636 h 1607452"/>
              <a:gd name="connisteX66" fmla="*/ 2315915 w 2317044"/>
              <a:gd name="connsiteY66" fmla="*/ 395801 h 1607452"/>
              <a:gd name="connisteX67" fmla="*/ 2301945 w 2317044"/>
              <a:gd name="connsiteY67" fmla="*/ 304361 h 1607452"/>
              <a:gd name="connisteX68" fmla="*/ 2274005 w 2317044"/>
              <a:gd name="connsiteY68" fmla="*/ 226891 h 1607452"/>
              <a:gd name="connisteX69" fmla="*/ 2239080 w 2317044"/>
              <a:gd name="connsiteY69" fmla="*/ 156406 h 1607452"/>
              <a:gd name="connisteX70" fmla="*/ 2189550 w 2317044"/>
              <a:gd name="connsiteY70" fmla="*/ 85921 h 1607452"/>
              <a:gd name="connisteX71" fmla="*/ 2119065 w 2317044"/>
              <a:gd name="connsiteY71" fmla="*/ 44011 h 1607452"/>
              <a:gd name="connisteX72" fmla="*/ 2048580 w 2317044"/>
              <a:gd name="connsiteY72" fmla="*/ 37026 h 1607452"/>
              <a:gd name="connisteX73" fmla="*/ 1971745 w 2317044"/>
              <a:gd name="connsiteY73" fmla="*/ 15436 h 1607452"/>
              <a:gd name="connisteX74" fmla="*/ 1894275 w 2317044"/>
              <a:gd name="connsiteY74" fmla="*/ 1466 h 1607452"/>
              <a:gd name="connisteX75" fmla="*/ 1823790 w 2317044"/>
              <a:gd name="connsiteY75" fmla="*/ 1466 h 1607452"/>
              <a:gd name="connisteX76" fmla="*/ 1753305 w 2317044"/>
              <a:gd name="connsiteY76" fmla="*/ 8451 h 1607452"/>
              <a:gd name="connisteX77" fmla="*/ 1682820 w 2317044"/>
              <a:gd name="connsiteY77" fmla="*/ 30041 h 1607452"/>
              <a:gd name="connisteX78" fmla="*/ 1612970 w 2317044"/>
              <a:gd name="connsiteY78" fmla="*/ 50996 h 1607452"/>
              <a:gd name="connisteX79" fmla="*/ 1542485 w 2317044"/>
              <a:gd name="connsiteY79" fmla="*/ 71951 h 1607452"/>
              <a:gd name="connisteX80" fmla="*/ 1472000 w 2317044"/>
              <a:gd name="connsiteY80" fmla="*/ 85921 h 1607452"/>
              <a:gd name="connisteX81" fmla="*/ 1394530 w 2317044"/>
              <a:gd name="connsiteY81" fmla="*/ 106876 h 1607452"/>
              <a:gd name="connisteX82" fmla="*/ 1317060 w 2317044"/>
              <a:gd name="connsiteY82" fmla="*/ 142436 h 1607452"/>
              <a:gd name="connisteX83" fmla="*/ 1240225 w 2317044"/>
              <a:gd name="connsiteY83" fmla="*/ 191331 h 1607452"/>
              <a:gd name="connisteX84" fmla="*/ 1169740 w 2317044"/>
              <a:gd name="connsiteY84" fmla="*/ 254831 h 1607452"/>
              <a:gd name="connisteX85" fmla="*/ 1099255 w 2317044"/>
              <a:gd name="connsiteY85" fmla="*/ 289756 h 1607452"/>
              <a:gd name="connisteX86" fmla="*/ 1099255 w 2317044"/>
              <a:gd name="connsiteY86" fmla="*/ 297376 h 1607452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</a:cxnLst>
            <a:rect l="l" t="t" r="r" b="b"/>
            <a:pathLst>
              <a:path w="2317044" h="1607452">
                <a:moveTo>
                  <a:pt x="1099256" y="297376"/>
                </a:moveTo>
                <a:cubicBezTo>
                  <a:pt x="1084016" y="290391"/>
                  <a:pt x="1051631" y="275786"/>
                  <a:pt x="1021786" y="254831"/>
                </a:cubicBezTo>
                <a:cubicBezTo>
                  <a:pt x="991941" y="233876"/>
                  <a:pt x="977971" y="218001"/>
                  <a:pt x="951301" y="191331"/>
                </a:cubicBezTo>
                <a:cubicBezTo>
                  <a:pt x="924631" y="164661"/>
                  <a:pt x="916376" y="141166"/>
                  <a:pt x="888436" y="121481"/>
                </a:cubicBezTo>
                <a:cubicBezTo>
                  <a:pt x="860496" y="101796"/>
                  <a:pt x="843351" y="104336"/>
                  <a:pt x="810966" y="92906"/>
                </a:cubicBezTo>
                <a:cubicBezTo>
                  <a:pt x="778581" y="81476"/>
                  <a:pt x="757626" y="71951"/>
                  <a:pt x="726511" y="64966"/>
                </a:cubicBezTo>
                <a:cubicBezTo>
                  <a:pt x="695396" y="57981"/>
                  <a:pt x="683966" y="64966"/>
                  <a:pt x="656026" y="57981"/>
                </a:cubicBezTo>
                <a:cubicBezTo>
                  <a:pt x="628086" y="50996"/>
                  <a:pt x="613481" y="35756"/>
                  <a:pt x="585541" y="30041"/>
                </a:cubicBezTo>
                <a:cubicBezTo>
                  <a:pt x="557601" y="24326"/>
                  <a:pt x="543631" y="28771"/>
                  <a:pt x="515691" y="30041"/>
                </a:cubicBezTo>
                <a:cubicBezTo>
                  <a:pt x="487751" y="31311"/>
                  <a:pt x="475051" y="35756"/>
                  <a:pt x="445206" y="37026"/>
                </a:cubicBezTo>
                <a:cubicBezTo>
                  <a:pt x="415361" y="38296"/>
                  <a:pt x="397581" y="32581"/>
                  <a:pt x="367736" y="37026"/>
                </a:cubicBezTo>
                <a:cubicBezTo>
                  <a:pt x="337891" y="41471"/>
                  <a:pt x="325191" y="46551"/>
                  <a:pt x="297251" y="57981"/>
                </a:cubicBezTo>
                <a:cubicBezTo>
                  <a:pt x="269311" y="69411"/>
                  <a:pt x="255341" y="73221"/>
                  <a:pt x="227401" y="92906"/>
                </a:cubicBezTo>
                <a:cubicBezTo>
                  <a:pt x="199461" y="112591"/>
                  <a:pt x="177871" y="129736"/>
                  <a:pt x="156916" y="156406"/>
                </a:cubicBezTo>
                <a:cubicBezTo>
                  <a:pt x="135961" y="183076"/>
                  <a:pt x="131516" y="198951"/>
                  <a:pt x="121356" y="226891"/>
                </a:cubicBezTo>
                <a:cubicBezTo>
                  <a:pt x="111196" y="254831"/>
                  <a:pt x="101671" y="268166"/>
                  <a:pt x="107386" y="297376"/>
                </a:cubicBezTo>
                <a:cubicBezTo>
                  <a:pt x="113101" y="326586"/>
                  <a:pt x="149931" y="345001"/>
                  <a:pt x="149931" y="374211"/>
                </a:cubicBezTo>
                <a:cubicBezTo>
                  <a:pt x="149931" y="403421"/>
                  <a:pt x="128341" y="414851"/>
                  <a:pt x="107386" y="444696"/>
                </a:cubicBezTo>
                <a:cubicBezTo>
                  <a:pt x="86431" y="474541"/>
                  <a:pt x="62936" y="491051"/>
                  <a:pt x="44521" y="522166"/>
                </a:cubicBezTo>
                <a:cubicBezTo>
                  <a:pt x="26106" y="553281"/>
                  <a:pt x="22931" y="569791"/>
                  <a:pt x="15946" y="599636"/>
                </a:cubicBezTo>
                <a:cubicBezTo>
                  <a:pt x="8961" y="629481"/>
                  <a:pt x="11501" y="642181"/>
                  <a:pt x="8961" y="670121"/>
                </a:cubicBezTo>
                <a:cubicBezTo>
                  <a:pt x="6421" y="698061"/>
                  <a:pt x="3246" y="712031"/>
                  <a:pt x="1976" y="739971"/>
                </a:cubicBezTo>
                <a:cubicBezTo>
                  <a:pt x="706" y="767911"/>
                  <a:pt x="1976" y="782516"/>
                  <a:pt x="1976" y="810456"/>
                </a:cubicBezTo>
                <a:cubicBezTo>
                  <a:pt x="1976" y="838396"/>
                  <a:pt x="1976" y="853001"/>
                  <a:pt x="1976" y="880941"/>
                </a:cubicBezTo>
                <a:cubicBezTo>
                  <a:pt x="1976" y="908881"/>
                  <a:pt x="-2469" y="923486"/>
                  <a:pt x="1976" y="951426"/>
                </a:cubicBezTo>
                <a:cubicBezTo>
                  <a:pt x="6421" y="979366"/>
                  <a:pt x="12771" y="993336"/>
                  <a:pt x="22931" y="1021276"/>
                </a:cubicBezTo>
                <a:cubicBezTo>
                  <a:pt x="33091" y="1049216"/>
                  <a:pt x="37536" y="1061916"/>
                  <a:pt x="51506" y="1091761"/>
                </a:cubicBezTo>
                <a:cubicBezTo>
                  <a:pt x="65476" y="1121606"/>
                  <a:pt x="71191" y="1142561"/>
                  <a:pt x="93416" y="1169231"/>
                </a:cubicBezTo>
                <a:cubicBezTo>
                  <a:pt x="115641" y="1195901"/>
                  <a:pt x="135961" y="1206061"/>
                  <a:pt x="163901" y="1225746"/>
                </a:cubicBezTo>
                <a:cubicBezTo>
                  <a:pt x="191841" y="1245431"/>
                  <a:pt x="206446" y="1256226"/>
                  <a:pt x="234386" y="1267656"/>
                </a:cubicBezTo>
                <a:cubicBezTo>
                  <a:pt x="262326" y="1279086"/>
                  <a:pt x="276296" y="1274641"/>
                  <a:pt x="304236" y="1281626"/>
                </a:cubicBezTo>
                <a:cubicBezTo>
                  <a:pt x="332176" y="1288611"/>
                  <a:pt x="346781" y="1290516"/>
                  <a:pt x="374721" y="1303216"/>
                </a:cubicBezTo>
                <a:cubicBezTo>
                  <a:pt x="402661" y="1315916"/>
                  <a:pt x="428061" y="1322901"/>
                  <a:pt x="445206" y="1345126"/>
                </a:cubicBezTo>
                <a:cubicBezTo>
                  <a:pt x="462351" y="1367351"/>
                  <a:pt x="450921" y="1387671"/>
                  <a:pt x="459176" y="1415611"/>
                </a:cubicBezTo>
                <a:cubicBezTo>
                  <a:pt x="467431" y="1443551"/>
                  <a:pt x="467431" y="1459426"/>
                  <a:pt x="487116" y="1486096"/>
                </a:cubicBezTo>
                <a:cubicBezTo>
                  <a:pt x="506801" y="1512766"/>
                  <a:pt x="527756" y="1529276"/>
                  <a:pt x="557601" y="1548961"/>
                </a:cubicBezTo>
                <a:cubicBezTo>
                  <a:pt x="587446" y="1568646"/>
                  <a:pt x="605226" y="1573091"/>
                  <a:pt x="635071" y="1584521"/>
                </a:cubicBezTo>
                <a:cubicBezTo>
                  <a:pt x="664916" y="1595951"/>
                  <a:pt x="677616" y="1601031"/>
                  <a:pt x="705556" y="1605476"/>
                </a:cubicBezTo>
                <a:cubicBezTo>
                  <a:pt x="733496" y="1609921"/>
                  <a:pt x="746831" y="1605476"/>
                  <a:pt x="776041" y="1605476"/>
                </a:cubicBezTo>
                <a:cubicBezTo>
                  <a:pt x="805251" y="1605476"/>
                  <a:pt x="823666" y="1605476"/>
                  <a:pt x="852876" y="1605476"/>
                </a:cubicBezTo>
                <a:cubicBezTo>
                  <a:pt x="882086" y="1605476"/>
                  <a:pt x="893516" y="1605476"/>
                  <a:pt x="923361" y="1605476"/>
                </a:cubicBezTo>
                <a:cubicBezTo>
                  <a:pt x="953206" y="1605476"/>
                  <a:pt x="969716" y="1605476"/>
                  <a:pt x="1000831" y="1605476"/>
                </a:cubicBezTo>
                <a:cubicBezTo>
                  <a:pt x="1031946" y="1605476"/>
                  <a:pt x="1048456" y="1605476"/>
                  <a:pt x="1078301" y="1605476"/>
                </a:cubicBezTo>
                <a:cubicBezTo>
                  <a:pt x="1108146" y="1605476"/>
                  <a:pt x="1120846" y="1605476"/>
                  <a:pt x="1148786" y="1605476"/>
                </a:cubicBezTo>
                <a:cubicBezTo>
                  <a:pt x="1176726" y="1605476"/>
                  <a:pt x="1190696" y="1606746"/>
                  <a:pt x="1218636" y="1605476"/>
                </a:cubicBezTo>
                <a:cubicBezTo>
                  <a:pt x="1246576" y="1604206"/>
                  <a:pt x="1259276" y="1604206"/>
                  <a:pt x="1289121" y="1598491"/>
                </a:cubicBezTo>
                <a:cubicBezTo>
                  <a:pt x="1318966" y="1592776"/>
                  <a:pt x="1336746" y="1587696"/>
                  <a:pt x="1366591" y="1577536"/>
                </a:cubicBezTo>
                <a:cubicBezTo>
                  <a:pt x="1396436" y="1567376"/>
                  <a:pt x="1407231" y="1561661"/>
                  <a:pt x="1437076" y="1548961"/>
                </a:cubicBezTo>
                <a:cubicBezTo>
                  <a:pt x="1466921" y="1536261"/>
                  <a:pt x="1482161" y="1528006"/>
                  <a:pt x="1514546" y="1514036"/>
                </a:cubicBezTo>
                <a:cubicBezTo>
                  <a:pt x="1546931" y="1500066"/>
                  <a:pt x="1565346" y="1492446"/>
                  <a:pt x="1599001" y="1478476"/>
                </a:cubicBezTo>
                <a:cubicBezTo>
                  <a:pt x="1632656" y="1464506"/>
                  <a:pt x="1651706" y="1461966"/>
                  <a:pt x="1682821" y="1443551"/>
                </a:cubicBezTo>
                <a:cubicBezTo>
                  <a:pt x="1713936" y="1425136"/>
                  <a:pt x="1725366" y="1405451"/>
                  <a:pt x="1753306" y="1387036"/>
                </a:cubicBezTo>
                <a:cubicBezTo>
                  <a:pt x="1781246" y="1368621"/>
                  <a:pt x="1795851" y="1367351"/>
                  <a:pt x="1823791" y="1352111"/>
                </a:cubicBezTo>
                <a:cubicBezTo>
                  <a:pt x="1851731" y="1336871"/>
                  <a:pt x="1866336" y="1327346"/>
                  <a:pt x="1894276" y="1310201"/>
                </a:cubicBezTo>
                <a:cubicBezTo>
                  <a:pt x="1922216" y="1293056"/>
                  <a:pt x="1935551" y="1286071"/>
                  <a:pt x="1964761" y="1267656"/>
                </a:cubicBezTo>
                <a:cubicBezTo>
                  <a:pt x="1993971" y="1249241"/>
                  <a:pt x="2010481" y="1240986"/>
                  <a:pt x="2041596" y="1218761"/>
                </a:cubicBezTo>
                <a:cubicBezTo>
                  <a:pt x="2072711" y="1196536"/>
                  <a:pt x="2092396" y="1181931"/>
                  <a:pt x="2119066" y="1155261"/>
                </a:cubicBezTo>
                <a:cubicBezTo>
                  <a:pt x="2145736" y="1128591"/>
                  <a:pt x="2155896" y="1115891"/>
                  <a:pt x="2175581" y="1084776"/>
                </a:cubicBezTo>
                <a:cubicBezTo>
                  <a:pt x="2195266" y="1053661"/>
                  <a:pt x="2202251" y="1032706"/>
                  <a:pt x="2217491" y="1000321"/>
                </a:cubicBezTo>
                <a:cubicBezTo>
                  <a:pt x="2232731" y="967936"/>
                  <a:pt x="2241621" y="952061"/>
                  <a:pt x="2253051" y="922851"/>
                </a:cubicBezTo>
                <a:cubicBezTo>
                  <a:pt x="2264481" y="893641"/>
                  <a:pt x="2264481" y="884116"/>
                  <a:pt x="2274006" y="853001"/>
                </a:cubicBezTo>
                <a:cubicBezTo>
                  <a:pt x="2283531" y="821886"/>
                  <a:pt x="2293691" y="800931"/>
                  <a:pt x="2301946" y="768546"/>
                </a:cubicBezTo>
                <a:cubicBezTo>
                  <a:pt x="2310201" y="736161"/>
                  <a:pt x="2313376" y="720921"/>
                  <a:pt x="2315916" y="691076"/>
                </a:cubicBezTo>
                <a:cubicBezTo>
                  <a:pt x="2318456" y="661231"/>
                  <a:pt x="2315916" y="648531"/>
                  <a:pt x="2315916" y="620591"/>
                </a:cubicBezTo>
                <a:cubicBezTo>
                  <a:pt x="2315916" y="592651"/>
                  <a:pt x="2315916" y="579951"/>
                  <a:pt x="2315916" y="550106"/>
                </a:cubicBezTo>
                <a:cubicBezTo>
                  <a:pt x="2315916" y="520261"/>
                  <a:pt x="2315916" y="503751"/>
                  <a:pt x="2315916" y="472636"/>
                </a:cubicBezTo>
                <a:cubicBezTo>
                  <a:pt x="2315916" y="441521"/>
                  <a:pt x="2318456" y="429456"/>
                  <a:pt x="2315916" y="395801"/>
                </a:cubicBezTo>
                <a:cubicBezTo>
                  <a:pt x="2313376" y="362146"/>
                  <a:pt x="2310201" y="338016"/>
                  <a:pt x="2301946" y="304361"/>
                </a:cubicBezTo>
                <a:cubicBezTo>
                  <a:pt x="2293691" y="270706"/>
                  <a:pt x="2286706" y="256736"/>
                  <a:pt x="2274006" y="226891"/>
                </a:cubicBezTo>
                <a:cubicBezTo>
                  <a:pt x="2261306" y="197046"/>
                  <a:pt x="2256226" y="184346"/>
                  <a:pt x="2239081" y="156406"/>
                </a:cubicBezTo>
                <a:cubicBezTo>
                  <a:pt x="2221936" y="128466"/>
                  <a:pt x="2213681" y="108146"/>
                  <a:pt x="2189551" y="85921"/>
                </a:cubicBezTo>
                <a:cubicBezTo>
                  <a:pt x="2165421" y="63696"/>
                  <a:pt x="2147006" y="53536"/>
                  <a:pt x="2119066" y="44011"/>
                </a:cubicBezTo>
                <a:cubicBezTo>
                  <a:pt x="2091126" y="34486"/>
                  <a:pt x="2077791" y="42741"/>
                  <a:pt x="2048581" y="37026"/>
                </a:cubicBezTo>
                <a:cubicBezTo>
                  <a:pt x="2019371" y="31311"/>
                  <a:pt x="2002861" y="22421"/>
                  <a:pt x="1971746" y="15436"/>
                </a:cubicBezTo>
                <a:cubicBezTo>
                  <a:pt x="1940631" y="8451"/>
                  <a:pt x="1924121" y="4006"/>
                  <a:pt x="1894276" y="1466"/>
                </a:cubicBezTo>
                <a:cubicBezTo>
                  <a:pt x="1864431" y="-1074"/>
                  <a:pt x="1851731" y="196"/>
                  <a:pt x="1823791" y="1466"/>
                </a:cubicBezTo>
                <a:cubicBezTo>
                  <a:pt x="1795851" y="2736"/>
                  <a:pt x="1781246" y="2736"/>
                  <a:pt x="1753306" y="8451"/>
                </a:cubicBezTo>
                <a:cubicBezTo>
                  <a:pt x="1725366" y="14166"/>
                  <a:pt x="1710761" y="21786"/>
                  <a:pt x="1682821" y="30041"/>
                </a:cubicBezTo>
                <a:cubicBezTo>
                  <a:pt x="1654881" y="38296"/>
                  <a:pt x="1640911" y="42741"/>
                  <a:pt x="1612971" y="50996"/>
                </a:cubicBezTo>
                <a:cubicBezTo>
                  <a:pt x="1585031" y="59251"/>
                  <a:pt x="1570426" y="64966"/>
                  <a:pt x="1542486" y="71951"/>
                </a:cubicBezTo>
                <a:cubicBezTo>
                  <a:pt x="1514546" y="78936"/>
                  <a:pt x="1501846" y="78936"/>
                  <a:pt x="1472001" y="85921"/>
                </a:cubicBezTo>
                <a:cubicBezTo>
                  <a:pt x="1442156" y="92906"/>
                  <a:pt x="1425646" y="95446"/>
                  <a:pt x="1394531" y="106876"/>
                </a:cubicBezTo>
                <a:cubicBezTo>
                  <a:pt x="1363416" y="118306"/>
                  <a:pt x="1348176" y="125291"/>
                  <a:pt x="1317061" y="142436"/>
                </a:cubicBezTo>
                <a:cubicBezTo>
                  <a:pt x="1285946" y="159581"/>
                  <a:pt x="1269436" y="169106"/>
                  <a:pt x="1240226" y="191331"/>
                </a:cubicBezTo>
                <a:cubicBezTo>
                  <a:pt x="1211016" y="213556"/>
                  <a:pt x="1197681" y="235146"/>
                  <a:pt x="1169741" y="254831"/>
                </a:cubicBezTo>
                <a:cubicBezTo>
                  <a:pt x="1141801" y="274516"/>
                  <a:pt x="1113226" y="281501"/>
                  <a:pt x="1099256" y="289756"/>
                </a:cubicBezTo>
                <a:cubicBezTo>
                  <a:pt x="1085286" y="298011"/>
                  <a:pt x="1114496" y="304361"/>
                  <a:pt x="1099256" y="297376"/>
                </a:cubicBezTo>
                <a:close/>
              </a:path>
            </a:pathLst>
          </a:custGeom>
          <a:noFill/>
          <a:ln>
            <a:solidFill>
              <a:srgbClr val="FFFF0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ym typeface="+mn-ea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520690" y="3700462"/>
            <a:ext cx="247650" cy="247650"/>
          </a:xfrm>
          <a:prstGeom prst="ellipse">
            <a:avLst/>
          </a:prstGeom>
          <a:noFill/>
          <a:ln>
            <a:solidFill>
              <a:srgbClr val="FFFF0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ym typeface="+mn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2001203" y="1778318"/>
            <a:ext cx="226695" cy="0"/>
          </a:xfrm>
          <a:prstGeom prst="line">
            <a:avLst/>
          </a:prstGeom>
          <a:ln w="127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1968818" y="1743076"/>
            <a:ext cx="70961" cy="70961"/>
          </a:xfrm>
          <a:prstGeom prst="ellipse">
            <a:avLst/>
          </a:prstGeom>
          <a:solidFill>
            <a:schemeClr val="bg1"/>
          </a:solidFill>
          <a:ln>
            <a:solidFill>
              <a:srgbClr val="325D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227898" y="1670209"/>
            <a:ext cx="485775" cy="216218"/>
          </a:xfrm>
          <a:prstGeom prst="ellipse">
            <a:avLst/>
          </a:prstGeom>
          <a:solidFill>
            <a:srgbClr val="FFFFFF">
              <a:alpha val="55000"/>
            </a:srgbClr>
          </a:solidFill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275522" y="1674495"/>
            <a:ext cx="469583" cy="206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900">
                <a:solidFill>
                  <a:srgbClr val="2A5300"/>
                </a:solidFill>
                <a:latin typeface="站酷文艺体" panose="02000603000000000000" charset="-122"/>
                <a:ea typeface="站酷文艺体" panose="02000603000000000000" charset="-122"/>
              </a:rPr>
              <a:t>荷花</a:t>
            </a:r>
          </a:p>
        </p:txBody>
      </p:sp>
      <p:cxnSp>
        <p:nvCxnSpPr>
          <p:cNvPr id="18" name="直接连接符 17"/>
          <p:cNvCxnSpPr>
            <a:endCxn id="19" idx="6"/>
          </p:cNvCxnSpPr>
          <p:nvPr/>
        </p:nvCxnSpPr>
        <p:spPr>
          <a:xfrm flipV="1">
            <a:off x="5198269" y="2583180"/>
            <a:ext cx="280988" cy="8096"/>
          </a:xfrm>
          <a:prstGeom prst="line">
            <a:avLst/>
          </a:prstGeom>
          <a:ln w="127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 rot="10620000" flipH="1" flipV="1">
            <a:off x="5408296" y="2549367"/>
            <a:ext cx="70961" cy="70961"/>
          </a:xfrm>
          <a:prstGeom prst="ellipse">
            <a:avLst/>
          </a:prstGeom>
          <a:solidFill>
            <a:schemeClr val="bg1"/>
          </a:solidFill>
          <a:ln>
            <a:solidFill>
              <a:srgbClr val="325D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4717733" y="2477452"/>
            <a:ext cx="485775" cy="216218"/>
          </a:xfrm>
          <a:prstGeom prst="ellipse">
            <a:avLst/>
          </a:prstGeom>
          <a:solidFill>
            <a:srgbClr val="FFFFFF">
              <a:alpha val="55000"/>
            </a:srgbClr>
          </a:solidFill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765357" y="2481739"/>
            <a:ext cx="469583" cy="206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900">
                <a:solidFill>
                  <a:srgbClr val="2A5300"/>
                </a:solidFill>
                <a:latin typeface="站酷文艺体" panose="02000603000000000000" charset="-122"/>
                <a:ea typeface="站酷文艺体" panose="02000603000000000000" charset="-122"/>
              </a:rPr>
              <a:t>荷叶</a:t>
            </a:r>
          </a:p>
        </p:txBody>
      </p:sp>
      <p:sp>
        <p:nvSpPr>
          <p:cNvPr id="25" name="任意多边形 24"/>
          <p:cNvSpPr/>
          <p:nvPr/>
        </p:nvSpPr>
        <p:spPr>
          <a:xfrm>
            <a:off x="6386036" y="4232910"/>
            <a:ext cx="421958" cy="156210"/>
          </a:xfrm>
          <a:custGeom>
            <a:avLst/>
            <a:gdLst>
              <a:gd name="connisteX0" fmla="*/ 544469 w 562772"/>
              <a:gd name="connsiteY0" fmla="*/ 156079 h 208289"/>
              <a:gd name="connisteX1" fmla="*/ 479064 w 562772"/>
              <a:gd name="connsiteY1" fmla="*/ 97659 h 208289"/>
              <a:gd name="connisteX2" fmla="*/ 407309 w 562772"/>
              <a:gd name="connsiteY2" fmla="*/ 84324 h 208289"/>
              <a:gd name="connisteX3" fmla="*/ 341904 w 562772"/>
              <a:gd name="connsiteY3" fmla="*/ 84324 h 208289"/>
              <a:gd name="connisteX4" fmla="*/ 277134 w 562772"/>
              <a:gd name="connsiteY4" fmla="*/ 45589 h 208289"/>
              <a:gd name="connisteX5" fmla="*/ 205379 w 562772"/>
              <a:gd name="connsiteY5" fmla="*/ 12569 h 208289"/>
              <a:gd name="connisteX6" fmla="*/ 139974 w 562772"/>
              <a:gd name="connsiteY6" fmla="*/ 6219 h 208289"/>
              <a:gd name="connisteX7" fmla="*/ 68219 w 562772"/>
              <a:gd name="connsiteY7" fmla="*/ 6219 h 208289"/>
              <a:gd name="connisteX8" fmla="*/ 9799 w 562772"/>
              <a:gd name="connsiteY8" fmla="*/ 71624 h 208289"/>
              <a:gd name="connisteX9" fmla="*/ 9799 w 562772"/>
              <a:gd name="connsiteY9" fmla="*/ 137029 h 208289"/>
              <a:gd name="connisteX10" fmla="*/ 81554 w 562772"/>
              <a:gd name="connsiteY10" fmla="*/ 175764 h 208289"/>
              <a:gd name="connisteX11" fmla="*/ 146324 w 562772"/>
              <a:gd name="connsiteY11" fmla="*/ 195449 h 208289"/>
              <a:gd name="connisteX12" fmla="*/ 218079 w 562772"/>
              <a:gd name="connsiteY12" fmla="*/ 208149 h 208289"/>
              <a:gd name="connisteX13" fmla="*/ 283484 w 562772"/>
              <a:gd name="connsiteY13" fmla="*/ 189099 h 208289"/>
              <a:gd name="connisteX14" fmla="*/ 348889 w 562772"/>
              <a:gd name="connsiteY14" fmla="*/ 163064 h 208289"/>
              <a:gd name="connisteX15" fmla="*/ 420644 w 562772"/>
              <a:gd name="connsiteY15" fmla="*/ 143379 h 208289"/>
              <a:gd name="connisteX16" fmla="*/ 485414 w 562772"/>
              <a:gd name="connsiteY16" fmla="*/ 163064 h 208289"/>
              <a:gd name="connisteX17" fmla="*/ 557169 w 562772"/>
              <a:gd name="connsiteY17" fmla="*/ 189099 h 208289"/>
              <a:gd name="connisteX18" fmla="*/ 544469 w 562772"/>
              <a:gd name="connsiteY18" fmla="*/ 156079 h 20828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</a:cxnLst>
            <a:rect l="l" t="t" r="r" b="b"/>
            <a:pathLst>
              <a:path w="562772" h="208289">
                <a:moveTo>
                  <a:pt x="544469" y="156079"/>
                </a:moveTo>
                <a:cubicBezTo>
                  <a:pt x="528594" y="137664"/>
                  <a:pt x="506369" y="112264"/>
                  <a:pt x="479064" y="97659"/>
                </a:cubicBezTo>
                <a:cubicBezTo>
                  <a:pt x="451759" y="83054"/>
                  <a:pt x="434614" y="86864"/>
                  <a:pt x="407309" y="84324"/>
                </a:cubicBezTo>
                <a:cubicBezTo>
                  <a:pt x="380004" y="81784"/>
                  <a:pt x="367939" y="91944"/>
                  <a:pt x="341904" y="84324"/>
                </a:cubicBezTo>
                <a:cubicBezTo>
                  <a:pt x="315869" y="76704"/>
                  <a:pt x="304439" y="60194"/>
                  <a:pt x="277134" y="45589"/>
                </a:cubicBezTo>
                <a:cubicBezTo>
                  <a:pt x="249829" y="30984"/>
                  <a:pt x="232684" y="20189"/>
                  <a:pt x="205379" y="12569"/>
                </a:cubicBezTo>
                <a:cubicBezTo>
                  <a:pt x="178074" y="4949"/>
                  <a:pt x="167279" y="7489"/>
                  <a:pt x="139974" y="6219"/>
                </a:cubicBezTo>
                <a:cubicBezTo>
                  <a:pt x="112669" y="4949"/>
                  <a:pt x="94254" y="-7116"/>
                  <a:pt x="68219" y="6219"/>
                </a:cubicBezTo>
                <a:cubicBezTo>
                  <a:pt x="42184" y="19554"/>
                  <a:pt x="21229" y="45589"/>
                  <a:pt x="9799" y="71624"/>
                </a:cubicBezTo>
                <a:cubicBezTo>
                  <a:pt x="-1631" y="97659"/>
                  <a:pt x="-4806" y="116074"/>
                  <a:pt x="9799" y="137029"/>
                </a:cubicBezTo>
                <a:cubicBezTo>
                  <a:pt x="24404" y="157984"/>
                  <a:pt x="54249" y="164334"/>
                  <a:pt x="81554" y="175764"/>
                </a:cubicBezTo>
                <a:cubicBezTo>
                  <a:pt x="108859" y="187194"/>
                  <a:pt x="119019" y="189099"/>
                  <a:pt x="146324" y="195449"/>
                </a:cubicBezTo>
                <a:cubicBezTo>
                  <a:pt x="173629" y="201799"/>
                  <a:pt x="190774" y="209419"/>
                  <a:pt x="218079" y="208149"/>
                </a:cubicBezTo>
                <a:cubicBezTo>
                  <a:pt x="245384" y="206879"/>
                  <a:pt x="257449" y="197989"/>
                  <a:pt x="283484" y="189099"/>
                </a:cubicBezTo>
                <a:cubicBezTo>
                  <a:pt x="309519" y="180209"/>
                  <a:pt x="321584" y="171954"/>
                  <a:pt x="348889" y="163064"/>
                </a:cubicBezTo>
                <a:cubicBezTo>
                  <a:pt x="376194" y="154174"/>
                  <a:pt x="393339" y="143379"/>
                  <a:pt x="420644" y="143379"/>
                </a:cubicBezTo>
                <a:cubicBezTo>
                  <a:pt x="447949" y="143379"/>
                  <a:pt x="458109" y="154174"/>
                  <a:pt x="485414" y="163064"/>
                </a:cubicBezTo>
                <a:cubicBezTo>
                  <a:pt x="512719" y="171954"/>
                  <a:pt x="545104" y="190369"/>
                  <a:pt x="557169" y="189099"/>
                </a:cubicBezTo>
                <a:cubicBezTo>
                  <a:pt x="569234" y="187829"/>
                  <a:pt x="560344" y="174494"/>
                  <a:pt x="544469" y="156079"/>
                </a:cubicBezTo>
                <a:close/>
              </a:path>
            </a:pathLst>
          </a:custGeom>
          <a:noFill/>
          <a:ln>
            <a:solidFill>
              <a:srgbClr val="FFFF0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ym typeface="+mn-ea"/>
            </a:endParaRPr>
          </a:p>
        </p:txBody>
      </p:sp>
      <p:cxnSp>
        <p:nvCxnSpPr>
          <p:cNvPr id="26" name="直接连接符 25"/>
          <p:cNvCxnSpPr>
            <a:stCxn id="27" idx="6"/>
          </p:cNvCxnSpPr>
          <p:nvPr/>
        </p:nvCxnSpPr>
        <p:spPr>
          <a:xfrm flipV="1">
            <a:off x="6762750" y="4212431"/>
            <a:ext cx="155734" cy="67628"/>
          </a:xfrm>
          <a:prstGeom prst="line">
            <a:avLst/>
          </a:prstGeom>
          <a:ln w="127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椭圆 26"/>
          <p:cNvSpPr/>
          <p:nvPr/>
        </p:nvSpPr>
        <p:spPr>
          <a:xfrm>
            <a:off x="6691789" y="4244341"/>
            <a:ext cx="70961" cy="70961"/>
          </a:xfrm>
          <a:prstGeom prst="ellipse">
            <a:avLst/>
          </a:prstGeom>
          <a:solidFill>
            <a:schemeClr val="bg1"/>
          </a:solidFill>
          <a:ln>
            <a:solidFill>
              <a:srgbClr val="325D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6918484" y="4104322"/>
            <a:ext cx="485775" cy="216218"/>
          </a:xfrm>
          <a:prstGeom prst="ellipse">
            <a:avLst/>
          </a:prstGeom>
          <a:solidFill>
            <a:srgbClr val="FFFFFF">
              <a:alpha val="55000"/>
            </a:srgbClr>
          </a:solidFill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6913722" y="4108609"/>
            <a:ext cx="606266" cy="206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900">
                <a:solidFill>
                  <a:srgbClr val="2A5300"/>
                </a:solidFill>
                <a:latin typeface="站酷文艺体" panose="02000603000000000000" charset="-122"/>
                <a:ea typeface="站酷文艺体" panose="02000603000000000000" charset="-122"/>
              </a:rPr>
              <a:t>小蝌蚪</a:t>
            </a:r>
          </a:p>
        </p:txBody>
      </p:sp>
      <p:cxnSp>
        <p:nvCxnSpPr>
          <p:cNvPr id="30" name="直接连接符 29"/>
          <p:cNvCxnSpPr>
            <a:endCxn id="31" idx="6"/>
          </p:cNvCxnSpPr>
          <p:nvPr/>
        </p:nvCxnSpPr>
        <p:spPr>
          <a:xfrm flipV="1">
            <a:off x="5277802" y="3806191"/>
            <a:ext cx="280988" cy="8096"/>
          </a:xfrm>
          <a:prstGeom prst="line">
            <a:avLst/>
          </a:prstGeom>
          <a:ln w="127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 rot="10620000" flipH="1" flipV="1">
            <a:off x="5487829" y="3772377"/>
            <a:ext cx="70961" cy="70961"/>
          </a:xfrm>
          <a:prstGeom prst="ellipse">
            <a:avLst/>
          </a:prstGeom>
          <a:solidFill>
            <a:schemeClr val="bg1"/>
          </a:solidFill>
          <a:ln>
            <a:solidFill>
              <a:srgbClr val="325D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4797266" y="3700462"/>
            <a:ext cx="485775" cy="216218"/>
          </a:xfrm>
          <a:prstGeom prst="ellipse">
            <a:avLst/>
          </a:prstGeom>
          <a:solidFill>
            <a:srgbClr val="FFFFFF">
              <a:alpha val="55000"/>
            </a:srgbClr>
          </a:solidFill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4786313" y="3709987"/>
            <a:ext cx="549116" cy="206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900">
                <a:solidFill>
                  <a:srgbClr val="2A5300"/>
                </a:solidFill>
                <a:latin typeface="站酷文艺体" panose="02000603000000000000" charset="-122"/>
                <a:ea typeface="站酷文艺体" panose="02000603000000000000" charset="-122"/>
              </a:rPr>
              <a:t>水泡泡</a:t>
            </a:r>
          </a:p>
        </p:txBody>
      </p:sp>
      <p:sp>
        <p:nvSpPr>
          <p:cNvPr id="34" name="任意多边形 33"/>
          <p:cNvSpPr/>
          <p:nvPr/>
        </p:nvSpPr>
        <p:spPr>
          <a:xfrm>
            <a:off x="1277302" y="3043714"/>
            <a:ext cx="431483" cy="876776"/>
          </a:xfrm>
          <a:custGeom>
            <a:avLst/>
            <a:gdLst>
              <a:gd name="connisteX0" fmla="*/ 108699 w 575116"/>
              <a:gd name="connsiteY0" fmla="*/ 70755 h 1169116"/>
              <a:gd name="connisteX1" fmla="*/ 73774 w 575116"/>
              <a:gd name="connsiteY1" fmla="*/ 148225 h 1169116"/>
              <a:gd name="connisteX2" fmla="*/ 73774 w 575116"/>
              <a:gd name="connsiteY2" fmla="*/ 218710 h 1169116"/>
              <a:gd name="connisteX3" fmla="*/ 87744 w 575116"/>
              <a:gd name="connsiteY3" fmla="*/ 289195 h 1169116"/>
              <a:gd name="connisteX4" fmla="*/ 158229 w 575116"/>
              <a:gd name="connsiteY4" fmla="*/ 331105 h 1169116"/>
              <a:gd name="connisteX5" fmla="*/ 235699 w 575116"/>
              <a:gd name="connsiteY5" fmla="*/ 352695 h 1169116"/>
              <a:gd name="connisteX6" fmla="*/ 193154 w 575116"/>
              <a:gd name="connsiteY6" fmla="*/ 422545 h 1169116"/>
              <a:gd name="connisteX7" fmla="*/ 221729 w 575116"/>
              <a:gd name="connsiteY7" fmla="*/ 493030 h 1169116"/>
              <a:gd name="connisteX8" fmla="*/ 221729 w 575116"/>
              <a:gd name="connsiteY8" fmla="*/ 563515 h 1169116"/>
              <a:gd name="connisteX9" fmla="*/ 221729 w 575116"/>
              <a:gd name="connsiteY9" fmla="*/ 634000 h 1169116"/>
              <a:gd name="connisteX10" fmla="*/ 249669 w 575116"/>
              <a:gd name="connsiteY10" fmla="*/ 703850 h 1169116"/>
              <a:gd name="connisteX11" fmla="*/ 179184 w 575116"/>
              <a:gd name="connsiteY11" fmla="*/ 725440 h 1169116"/>
              <a:gd name="connisteX12" fmla="*/ 130289 w 575116"/>
              <a:gd name="connsiteY12" fmla="*/ 802275 h 1169116"/>
              <a:gd name="connisteX13" fmla="*/ 144259 w 575116"/>
              <a:gd name="connsiteY13" fmla="*/ 872760 h 1169116"/>
              <a:gd name="connisteX14" fmla="*/ 73774 w 575116"/>
              <a:gd name="connsiteY14" fmla="*/ 908320 h 1169116"/>
              <a:gd name="connisteX15" fmla="*/ 17259 w 575116"/>
              <a:gd name="connsiteY15" fmla="*/ 985155 h 1169116"/>
              <a:gd name="connisteX16" fmla="*/ 3289 w 575116"/>
              <a:gd name="connsiteY16" fmla="*/ 1055640 h 1169116"/>
              <a:gd name="connisteX17" fmla="*/ 59804 w 575116"/>
              <a:gd name="connsiteY17" fmla="*/ 1126125 h 1169116"/>
              <a:gd name="connisteX18" fmla="*/ 130289 w 575116"/>
              <a:gd name="connsiteY18" fmla="*/ 1161050 h 1169116"/>
              <a:gd name="connisteX19" fmla="*/ 207124 w 575116"/>
              <a:gd name="connsiteY19" fmla="*/ 1161050 h 1169116"/>
              <a:gd name="connisteX20" fmla="*/ 277609 w 575116"/>
              <a:gd name="connsiteY20" fmla="*/ 1091200 h 1169116"/>
              <a:gd name="connisteX21" fmla="*/ 327139 w 575116"/>
              <a:gd name="connsiteY21" fmla="*/ 1020715 h 1169116"/>
              <a:gd name="connisteX22" fmla="*/ 355079 w 575116"/>
              <a:gd name="connsiteY22" fmla="*/ 950230 h 1169116"/>
              <a:gd name="connisteX23" fmla="*/ 425564 w 575116"/>
              <a:gd name="connsiteY23" fmla="*/ 908320 h 1169116"/>
              <a:gd name="connisteX24" fmla="*/ 425564 w 575116"/>
              <a:gd name="connsiteY24" fmla="*/ 830850 h 1169116"/>
              <a:gd name="connisteX25" fmla="*/ 496049 w 575116"/>
              <a:gd name="connsiteY25" fmla="*/ 837835 h 1169116"/>
              <a:gd name="connisteX26" fmla="*/ 565899 w 575116"/>
              <a:gd name="connsiteY26" fmla="*/ 837835 h 1169116"/>
              <a:gd name="connisteX27" fmla="*/ 572884 w 575116"/>
              <a:gd name="connsiteY27" fmla="*/ 767350 h 1169116"/>
              <a:gd name="connisteX28" fmla="*/ 565899 w 575116"/>
              <a:gd name="connsiteY28" fmla="*/ 696865 h 1169116"/>
              <a:gd name="connisteX29" fmla="*/ 496049 w 575116"/>
              <a:gd name="connsiteY29" fmla="*/ 661940 h 1169116"/>
              <a:gd name="connisteX30" fmla="*/ 488429 w 575116"/>
              <a:gd name="connsiteY30" fmla="*/ 584470 h 1169116"/>
              <a:gd name="connisteX31" fmla="*/ 418579 w 575116"/>
              <a:gd name="connsiteY31" fmla="*/ 520970 h 1169116"/>
              <a:gd name="connisteX32" fmla="*/ 425564 w 575116"/>
              <a:gd name="connsiteY32" fmla="*/ 451120 h 1169116"/>
              <a:gd name="connisteX33" fmla="*/ 439534 w 575116"/>
              <a:gd name="connsiteY33" fmla="*/ 380635 h 1169116"/>
              <a:gd name="connisteX34" fmla="*/ 396989 w 575116"/>
              <a:gd name="connsiteY34" fmla="*/ 310150 h 1169116"/>
              <a:gd name="connisteX35" fmla="*/ 327139 w 575116"/>
              <a:gd name="connsiteY35" fmla="*/ 282210 h 1169116"/>
              <a:gd name="connisteX36" fmla="*/ 362064 w 575116"/>
              <a:gd name="connsiteY36" fmla="*/ 211725 h 1169116"/>
              <a:gd name="connisteX37" fmla="*/ 369049 w 575116"/>
              <a:gd name="connsiteY37" fmla="*/ 134255 h 1169116"/>
              <a:gd name="connisteX38" fmla="*/ 320154 w 575116"/>
              <a:gd name="connsiteY38" fmla="*/ 63770 h 1169116"/>
              <a:gd name="connisteX39" fmla="*/ 249669 w 575116"/>
              <a:gd name="connsiteY39" fmla="*/ 21860 h 1169116"/>
              <a:gd name="connisteX40" fmla="*/ 172199 w 575116"/>
              <a:gd name="connsiteY40" fmla="*/ 905 h 1169116"/>
              <a:gd name="connisteX41" fmla="*/ 101714 w 575116"/>
              <a:gd name="connsiteY41" fmla="*/ 42815 h 1169116"/>
              <a:gd name="connisteX42" fmla="*/ 108699 w 575116"/>
              <a:gd name="connsiteY42" fmla="*/ 70755 h 1169116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</a:cxnLst>
            <a:rect l="l" t="t" r="r" b="b"/>
            <a:pathLst>
              <a:path w="575116" h="1169116">
                <a:moveTo>
                  <a:pt x="108699" y="70756"/>
                </a:moveTo>
                <a:cubicBezTo>
                  <a:pt x="102984" y="91711"/>
                  <a:pt x="80759" y="118381"/>
                  <a:pt x="73774" y="148226"/>
                </a:cubicBezTo>
                <a:cubicBezTo>
                  <a:pt x="66789" y="178071"/>
                  <a:pt x="71234" y="190771"/>
                  <a:pt x="73774" y="218711"/>
                </a:cubicBezTo>
                <a:cubicBezTo>
                  <a:pt x="76314" y="246651"/>
                  <a:pt x="70599" y="266971"/>
                  <a:pt x="87744" y="289196"/>
                </a:cubicBezTo>
                <a:cubicBezTo>
                  <a:pt x="104889" y="311421"/>
                  <a:pt x="128384" y="318406"/>
                  <a:pt x="158229" y="331106"/>
                </a:cubicBezTo>
                <a:cubicBezTo>
                  <a:pt x="188074" y="343806"/>
                  <a:pt x="228714" y="334281"/>
                  <a:pt x="235699" y="352696"/>
                </a:cubicBezTo>
                <a:cubicBezTo>
                  <a:pt x="242684" y="371111"/>
                  <a:pt x="195694" y="394606"/>
                  <a:pt x="193154" y="422546"/>
                </a:cubicBezTo>
                <a:cubicBezTo>
                  <a:pt x="190614" y="450486"/>
                  <a:pt x="216014" y="465091"/>
                  <a:pt x="221729" y="493031"/>
                </a:cubicBezTo>
                <a:cubicBezTo>
                  <a:pt x="227444" y="520971"/>
                  <a:pt x="221729" y="535576"/>
                  <a:pt x="221729" y="563516"/>
                </a:cubicBezTo>
                <a:cubicBezTo>
                  <a:pt x="221729" y="591456"/>
                  <a:pt x="216014" y="606061"/>
                  <a:pt x="221729" y="634001"/>
                </a:cubicBezTo>
                <a:cubicBezTo>
                  <a:pt x="227444" y="661941"/>
                  <a:pt x="257924" y="685436"/>
                  <a:pt x="249669" y="703851"/>
                </a:cubicBezTo>
                <a:cubicBezTo>
                  <a:pt x="241414" y="722266"/>
                  <a:pt x="203314" y="705756"/>
                  <a:pt x="179184" y="725441"/>
                </a:cubicBezTo>
                <a:cubicBezTo>
                  <a:pt x="155054" y="745126"/>
                  <a:pt x="137274" y="773066"/>
                  <a:pt x="130289" y="802276"/>
                </a:cubicBezTo>
                <a:cubicBezTo>
                  <a:pt x="123304" y="831486"/>
                  <a:pt x="155689" y="851806"/>
                  <a:pt x="144259" y="872761"/>
                </a:cubicBezTo>
                <a:cubicBezTo>
                  <a:pt x="132829" y="893716"/>
                  <a:pt x="99174" y="886096"/>
                  <a:pt x="73774" y="908321"/>
                </a:cubicBezTo>
                <a:cubicBezTo>
                  <a:pt x="48374" y="930546"/>
                  <a:pt x="31229" y="955946"/>
                  <a:pt x="17259" y="985156"/>
                </a:cubicBezTo>
                <a:cubicBezTo>
                  <a:pt x="3289" y="1014366"/>
                  <a:pt x="-4966" y="1027701"/>
                  <a:pt x="3289" y="1055641"/>
                </a:cubicBezTo>
                <a:cubicBezTo>
                  <a:pt x="11544" y="1083581"/>
                  <a:pt x="34404" y="1105171"/>
                  <a:pt x="59804" y="1126126"/>
                </a:cubicBezTo>
                <a:cubicBezTo>
                  <a:pt x="85204" y="1147081"/>
                  <a:pt x="101079" y="1154066"/>
                  <a:pt x="130289" y="1161051"/>
                </a:cubicBezTo>
                <a:cubicBezTo>
                  <a:pt x="159499" y="1168036"/>
                  <a:pt x="177914" y="1175021"/>
                  <a:pt x="207124" y="1161051"/>
                </a:cubicBezTo>
                <a:cubicBezTo>
                  <a:pt x="236334" y="1147081"/>
                  <a:pt x="253479" y="1119141"/>
                  <a:pt x="277609" y="1091201"/>
                </a:cubicBezTo>
                <a:cubicBezTo>
                  <a:pt x="301739" y="1063261"/>
                  <a:pt x="311899" y="1048656"/>
                  <a:pt x="327139" y="1020716"/>
                </a:cubicBezTo>
                <a:cubicBezTo>
                  <a:pt x="342379" y="992776"/>
                  <a:pt x="335394" y="972456"/>
                  <a:pt x="355079" y="950231"/>
                </a:cubicBezTo>
                <a:cubicBezTo>
                  <a:pt x="374764" y="928006"/>
                  <a:pt x="411594" y="932451"/>
                  <a:pt x="425564" y="908321"/>
                </a:cubicBezTo>
                <a:cubicBezTo>
                  <a:pt x="439534" y="884191"/>
                  <a:pt x="411594" y="844821"/>
                  <a:pt x="425564" y="830851"/>
                </a:cubicBezTo>
                <a:cubicBezTo>
                  <a:pt x="439534" y="816881"/>
                  <a:pt x="468109" y="836566"/>
                  <a:pt x="496049" y="837836"/>
                </a:cubicBezTo>
                <a:cubicBezTo>
                  <a:pt x="523989" y="839106"/>
                  <a:pt x="550659" y="851806"/>
                  <a:pt x="565899" y="837836"/>
                </a:cubicBezTo>
                <a:cubicBezTo>
                  <a:pt x="581139" y="823866"/>
                  <a:pt x="572884" y="795291"/>
                  <a:pt x="572884" y="767351"/>
                </a:cubicBezTo>
                <a:cubicBezTo>
                  <a:pt x="572884" y="739411"/>
                  <a:pt x="581139" y="717821"/>
                  <a:pt x="565899" y="696866"/>
                </a:cubicBezTo>
                <a:cubicBezTo>
                  <a:pt x="550659" y="675911"/>
                  <a:pt x="511289" y="684166"/>
                  <a:pt x="496049" y="661941"/>
                </a:cubicBezTo>
                <a:cubicBezTo>
                  <a:pt x="480809" y="639716"/>
                  <a:pt x="503669" y="612411"/>
                  <a:pt x="488429" y="584471"/>
                </a:cubicBezTo>
                <a:cubicBezTo>
                  <a:pt x="473189" y="556531"/>
                  <a:pt x="431279" y="547641"/>
                  <a:pt x="418579" y="520971"/>
                </a:cubicBezTo>
                <a:cubicBezTo>
                  <a:pt x="405879" y="494301"/>
                  <a:pt x="421119" y="479061"/>
                  <a:pt x="425564" y="451121"/>
                </a:cubicBezTo>
                <a:cubicBezTo>
                  <a:pt x="430009" y="423181"/>
                  <a:pt x="445249" y="408576"/>
                  <a:pt x="439534" y="380636"/>
                </a:cubicBezTo>
                <a:cubicBezTo>
                  <a:pt x="433819" y="352696"/>
                  <a:pt x="419214" y="329836"/>
                  <a:pt x="396989" y="310151"/>
                </a:cubicBezTo>
                <a:cubicBezTo>
                  <a:pt x="374764" y="290466"/>
                  <a:pt x="334124" y="301896"/>
                  <a:pt x="327139" y="282211"/>
                </a:cubicBezTo>
                <a:cubicBezTo>
                  <a:pt x="320154" y="262526"/>
                  <a:pt x="353809" y="241571"/>
                  <a:pt x="362064" y="211726"/>
                </a:cubicBezTo>
                <a:cubicBezTo>
                  <a:pt x="370319" y="181881"/>
                  <a:pt x="377304" y="164101"/>
                  <a:pt x="369049" y="134256"/>
                </a:cubicBezTo>
                <a:cubicBezTo>
                  <a:pt x="360794" y="104411"/>
                  <a:pt x="344284" y="85996"/>
                  <a:pt x="320154" y="63771"/>
                </a:cubicBezTo>
                <a:cubicBezTo>
                  <a:pt x="296024" y="41546"/>
                  <a:pt x="279514" y="34561"/>
                  <a:pt x="249669" y="21861"/>
                </a:cubicBezTo>
                <a:cubicBezTo>
                  <a:pt x="219824" y="9161"/>
                  <a:pt x="202044" y="-3539"/>
                  <a:pt x="172199" y="906"/>
                </a:cubicBezTo>
                <a:cubicBezTo>
                  <a:pt x="142354" y="5351"/>
                  <a:pt x="114414" y="28846"/>
                  <a:pt x="101714" y="42816"/>
                </a:cubicBezTo>
                <a:cubicBezTo>
                  <a:pt x="89014" y="56786"/>
                  <a:pt x="114414" y="49801"/>
                  <a:pt x="108699" y="70756"/>
                </a:cubicBezTo>
                <a:close/>
              </a:path>
            </a:pathLst>
          </a:custGeom>
          <a:noFill/>
          <a:ln>
            <a:solidFill>
              <a:srgbClr val="FFFF0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ym typeface="+mn-ea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1605915" y="3382328"/>
            <a:ext cx="226695" cy="0"/>
          </a:xfrm>
          <a:prstGeom prst="line">
            <a:avLst/>
          </a:prstGeom>
          <a:ln w="127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1573531" y="3347086"/>
            <a:ext cx="70961" cy="70961"/>
          </a:xfrm>
          <a:prstGeom prst="ellipse">
            <a:avLst/>
          </a:prstGeom>
          <a:solidFill>
            <a:schemeClr val="bg1"/>
          </a:solidFill>
          <a:ln>
            <a:solidFill>
              <a:srgbClr val="325D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832610" y="3274219"/>
            <a:ext cx="706755" cy="216218"/>
          </a:xfrm>
          <a:prstGeom prst="ellipse">
            <a:avLst/>
          </a:prstGeom>
          <a:solidFill>
            <a:srgbClr val="FFFFFF">
              <a:alpha val="55000"/>
            </a:srgbClr>
          </a:solidFill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1796415" y="3288982"/>
            <a:ext cx="838200" cy="206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900">
                <a:solidFill>
                  <a:srgbClr val="2A5300"/>
                </a:solidFill>
                <a:latin typeface="站酷文艺体" panose="02000603000000000000" charset="-122"/>
                <a:ea typeface="站酷文艺体" panose="02000603000000000000" charset="-122"/>
              </a:rPr>
              <a:t>一串小水珠</a:t>
            </a:r>
          </a:p>
        </p:txBody>
      </p:sp>
      <p:pic>
        <p:nvPicPr>
          <p:cNvPr id="122" name="图片 121" descr="CONTENT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152" y="2627471"/>
            <a:ext cx="1355408" cy="1456373"/>
          </a:xfrm>
          <a:prstGeom prst="rect">
            <a:avLst/>
          </a:prstGeom>
        </p:spPr>
      </p:pic>
      <p:cxnSp>
        <p:nvCxnSpPr>
          <p:cNvPr id="39" name="直接连接符 38"/>
          <p:cNvCxnSpPr/>
          <p:nvPr/>
        </p:nvCxnSpPr>
        <p:spPr>
          <a:xfrm>
            <a:off x="1077754" y="141447"/>
            <a:ext cx="104299" cy="181451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849630" y="575311"/>
            <a:ext cx="66675" cy="116681"/>
          </a:xfrm>
          <a:prstGeom prst="line">
            <a:avLst/>
          </a:prstGeom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6000">
                  <a:srgbClr val="DEE9F7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>
            <a:off x="818198" y="871062"/>
            <a:ext cx="104299" cy="181451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/>
          <p:nvPr/>
        </p:nvCxnSpPr>
        <p:spPr>
          <a:xfrm>
            <a:off x="590074" y="1304926"/>
            <a:ext cx="66675" cy="116681"/>
          </a:xfrm>
          <a:prstGeom prst="line">
            <a:avLst/>
          </a:prstGeom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6000">
                  <a:srgbClr val="DEE9F7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/>
          <p:nvPr/>
        </p:nvCxnSpPr>
        <p:spPr>
          <a:xfrm>
            <a:off x="2188369" y="-910113"/>
            <a:ext cx="104299" cy="181451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/>
          <p:nvPr/>
        </p:nvCxnSpPr>
        <p:spPr>
          <a:xfrm>
            <a:off x="1960245" y="-476250"/>
            <a:ext cx="66675" cy="116681"/>
          </a:xfrm>
          <a:prstGeom prst="line">
            <a:avLst/>
          </a:prstGeom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6000">
                  <a:srgbClr val="DEE9F7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/>
          <p:nvPr/>
        </p:nvCxnSpPr>
        <p:spPr>
          <a:xfrm>
            <a:off x="1928813" y="-180498"/>
            <a:ext cx="104299" cy="181451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>
            <a:off x="1700689" y="253366"/>
            <a:ext cx="66675" cy="116681"/>
          </a:xfrm>
          <a:prstGeom prst="line">
            <a:avLst/>
          </a:prstGeom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6000">
                  <a:srgbClr val="DEE9F7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>
            <a:off x="2861310" y="-98583"/>
            <a:ext cx="104299" cy="181451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/>
          <p:nvPr/>
        </p:nvCxnSpPr>
        <p:spPr>
          <a:xfrm>
            <a:off x="2633186" y="335281"/>
            <a:ext cx="66675" cy="116681"/>
          </a:xfrm>
          <a:prstGeom prst="line">
            <a:avLst/>
          </a:prstGeom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6000">
                  <a:srgbClr val="DEE9F7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712369" y="-420528"/>
            <a:ext cx="104299" cy="181451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>
            <a:off x="3506153" y="-40005"/>
            <a:ext cx="104299" cy="181451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>
            <a:off x="3880962" y="153829"/>
            <a:ext cx="104299" cy="181451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4357688" y="-27622"/>
            <a:ext cx="104299" cy="181451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4802982" y="141447"/>
            <a:ext cx="104299" cy="181451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连接符 102"/>
          <p:cNvCxnSpPr/>
          <p:nvPr/>
        </p:nvCxnSpPr>
        <p:spPr>
          <a:xfrm>
            <a:off x="4907280" y="-98583"/>
            <a:ext cx="104299" cy="181451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连接符 103"/>
          <p:cNvCxnSpPr/>
          <p:nvPr/>
        </p:nvCxnSpPr>
        <p:spPr>
          <a:xfrm>
            <a:off x="5259705" y="-40005"/>
            <a:ext cx="104299" cy="181451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连接符 104"/>
          <p:cNvCxnSpPr/>
          <p:nvPr/>
        </p:nvCxnSpPr>
        <p:spPr>
          <a:xfrm>
            <a:off x="1922622" y="188596"/>
            <a:ext cx="104299" cy="181451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连接符 105"/>
          <p:cNvCxnSpPr/>
          <p:nvPr/>
        </p:nvCxnSpPr>
        <p:spPr>
          <a:xfrm>
            <a:off x="3343751" y="218599"/>
            <a:ext cx="66675" cy="116681"/>
          </a:xfrm>
          <a:prstGeom prst="line">
            <a:avLst/>
          </a:prstGeom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6000">
                  <a:srgbClr val="DEE9F7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连接符 106"/>
          <p:cNvCxnSpPr/>
          <p:nvPr/>
        </p:nvCxnSpPr>
        <p:spPr>
          <a:xfrm>
            <a:off x="751523" y="2101692"/>
            <a:ext cx="66675" cy="116681"/>
          </a:xfrm>
          <a:prstGeom prst="line">
            <a:avLst/>
          </a:prstGeom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6000">
                  <a:srgbClr val="DEE9F7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/>
          <p:nvPr/>
        </p:nvCxnSpPr>
        <p:spPr>
          <a:xfrm>
            <a:off x="855821" y="218599"/>
            <a:ext cx="66675" cy="116681"/>
          </a:xfrm>
          <a:prstGeom prst="line">
            <a:avLst/>
          </a:prstGeom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6000">
                  <a:srgbClr val="DEE9F7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/>
          <p:cNvCxnSpPr/>
          <p:nvPr/>
        </p:nvCxnSpPr>
        <p:spPr>
          <a:xfrm>
            <a:off x="4245769" y="136684"/>
            <a:ext cx="66675" cy="116681"/>
          </a:xfrm>
          <a:prstGeom prst="line">
            <a:avLst/>
          </a:prstGeom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6000">
                  <a:srgbClr val="DEE9F7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/>
          <p:cNvCxnSpPr/>
          <p:nvPr/>
        </p:nvCxnSpPr>
        <p:spPr>
          <a:xfrm>
            <a:off x="5686425" y="104299"/>
            <a:ext cx="104299" cy="181451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/>
          <p:nvPr/>
        </p:nvCxnSpPr>
        <p:spPr>
          <a:xfrm>
            <a:off x="5740718" y="-420528"/>
            <a:ext cx="104299" cy="181451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接连接符 111"/>
          <p:cNvCxnSpPr/>
          <p:nvPr/>
        </p:nvCxnSpPr>
        <p:spPr>
          <a:xfrm>
            <a:off x="6270784" y="136684"/>
            <a:ext cx="104299" cy="181451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连接符 112"/>
          <p:cNvCxnSpPr/>
          <p:nvPr/>
        </p:nvCxnSpPr>
        <p:spPr>
          <a:xfrm>
            <a:off x="6721316" y="953"/>
            <a:ext cx="104299" cy="181451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/>
          <p:nvPr/>
        </p:nvCxnSpPr>
        <p:spPr>
          <a:xfrm>
            <a:off x="656749" y="2869883"/>
            <a:ext cx="104299" cy="181451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/>
        </p:nvCxnSpPr>
        <p:spPr>
          <a:xfrm>
            <a:off x="7332345" y="182404"/>
            <a:ext cx="104299" cy="181451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4" name="图片 123" descr="9db161c31451141b1957e76c12e89c7e"/>
          <p:cNvPicPr>
            <a:picLocks noChangeAspect="1"/>
          </p:cNvPicPr>
          <p:nvPr/>
        </p:nvPicPr>
        <p:blipFill>
          <a:blip r:embed="rId8" cstate="email">
            <a:lum bright="54000" contrast="-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71826" y="1403033"/>
            <a:ext cx="2088356" cy="1167765"/>
          </a:xfrm>
          <a:prstGeom prst="rect">
            <a:avLst/>
          </a:prstGeom>
        </p:spPr>
      </p:pic>
      <p:sp>
        <p:nvSpPr>
          <p:cNvPr id="125" name="文本框 124"/>
          <p:cNvSpPr txBox="1"/>
          <p:nvPr/>
        </p:nvSpPr>
        <p:spPr>
          <a:xfrm>
            <a:off x="3343752" y="1578769"/>
            <a:ext cx="1732121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ts val="2685"/>
              </a:lnSpc>
            </a:pPr>
            <a:r>
              <a:rPr lang="zh-CN" altLang="zh-CN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站酷文艺体" panose="02000603000000000000" charset="-122"/>
                <a:ea typeface="站酷文艺体" panose="02000603000000000000" charset="-122"/>
              </a:rPr>
              <a:t>下雨啦，我要写诗啦！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64 0.044691 L 0.325694 0.982963 " pathEditMode="relative" rAng="0" ptsTypes="">
                                      <p:cBhvr>
                                        <p:cTn id="143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00" y="51300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0" presetClass="path" presetSubtype="0" repeatCount="indefinite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15764 0.044568 L 0.291389 0.879012 " pathEditMode="relative" rAng="0" ptsTypes="">
                                      <p:cBhvr>
                                        <p:cTn id="145" dur="17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00" y="51400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64 0.044568 L 0.300278 0.905926 " pathEditMode="relative" rAng="0" ptsTypes="">
                                      <p:cBhvr>
                                        <p:cTn id="147" dur="17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00" y="51400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0" presetClass="path" presetSubtype="0" repeatCount="indefinite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15833 0.044568 L 0.256667 0.773827 " pathEditMode="relative" rAng="0" ptsTypes="">
                                      <p:cBhvr>
                                        <p:cTn id="149" dur="17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00" y="51400"/>
                                    </p:animMotion>
                                  </p:childTnLst>
                                </p:cTn>
                              </p:par>
                              <p:par>
                                <p:cTn id="150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64 0.044691 L 0.374028 1.129506 " pathEditMode="relative" rAng="0" ptsTypes="">
                                      <p:cBhvr>
                                        <p:cTn id="151" dur="13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00" y="51300"/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0" presetClass="path" presetSubtype="0" repeatCount="indefinite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15764 0.044691 L 0.288958 0.871481 " pathEditMode="relative" rAng="0" ptsTypes="">
                                      <p:cBhvr>
                                        <p:cTn id="153" dur="17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0" y="48300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64 0.044691 L 0.223750 0.674321 " pathEditMode="relative" rAng="0" ptsTypes="">
                                      <p:cBhvr>
                                        <p:cTn id="155" dur="14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00" y="44800"/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0" presetClass="path" presetSubtype="0" repeatCount="indefinite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15764 0.044568 L 0.161736 0.486296 " pathEditMode="relative" rAng="0" ptsTypes="">
                                      <p:cBhvr>
                                        <p:cTn id="157" dur="17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00" y="39600"/>
                                    </p:animMotion>
                                  </p:childTnLst>
                                </p:cTn>
                              </p:par>
                              <p:par>
                                <p:cTn id="158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64 0.044691 L 0.318472 0.961111 " pathEditMode="relative" rAng="0" ptsTypes="">
                                      <p:cBhvr>
                                        <p:cTn id="159" dur="1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00" y="51300"/>
                                    </p:animMotion>
                                  </p:childTnLst>
                                </p:cTn>
                              </p:par>
                              <p:par>
                                <p:cTn id="160" presetID="0" presetClass="path" presetSubtype="0" repeatCount="indefinite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15764 0.044568 L 0.260972 0.787037 " pathEditMode="relative" rAng="0" ptsTypes="">
                                      <p:cBhvr>
                                        <p:cTn id="161" dur="17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00" y="51400"/>
                                    </p:animMotion>
                                  </p:childTnLst>
                                </p:cTn>
                              </p:par>
                              <p:par>
                                <p:cTn id="16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64 0.044568 L 0.354931 1.071728 " pathEditMode="relative" rAng="0" ptsTypes="">
                                      <p:cBhvr>
                                        <p:cTn id="163" dur="14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00" y="32200"/>
                                    </p:animMotion>
                                  </p:childTnLst>
                                </p:cTn>
                              </p:par>
                              <p:par>
                                <p:cTn id="16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64 0.044568 L 0.354931 1.071728 " pathEditMode="relative" rAng="0" ptsTypes="">
                                      <p:cBhvr>
                                        <p:cTn id="165" dur="17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00" y="32200"/>
                                    </p:animMotion>
                                  </p:childTnLst>
                                </p:cTn>
                              </p:par>
                              <p:par>
                                <p:cTn id="16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64 0.044568 L 0.354931 1.071728 " pathEditMode="relative" rAng="0" ptsTypes="">
                                      <p:cBhvr>
                                        <p:cTn id="167" dur="1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00" y="32200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64 0.044568 L 0.354931 1.071728 " pathEditMode="relative" rAng="0" ptsTypes="">
                                      <p:cBhvr>
                                        <p:cTn id="169" dur="18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00" y="32200"/>
                                    </p:animMotion>
                                  </p:childTnLst>
                                </p:cTn>
                              </p:par>
                              <p:par>
                                <p:cTn id="170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64 0.044568 L 0.354931 1.071728 " pathEditMode="relative" rAng="0" ptsTypes="">
                                      <p:cBhvr>
                                        <p:cTn id="171" dur="1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00" y="32200"/>
                                    </p:animMotion>
                                  </p:childTnLst>
                                </p:cTn>
                              </p:par>
                              <p:par>
                                <p:cTn id="17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64 0.044568 L 0.354931 1.071728 " pathEditMode="relative" rAng="0" ptsTypes="">
                                      <p:cBhvr>
                                        <p:cTn id="173" dur="18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00" y="32200"/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64 0.044568 L 0.354931 1.071728 " pathEditMode="relative" rAng="0" ptsTypes="">
                                      <p:cBhvr>
                                        <p:cTn id="175" dur="17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00" y="32200"/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64 0.044568 L 0.354931 1.071728 " pathEditMode="relative" rAng="0" ptsTypes="">
                                      <p:cBhvr>
                                        <p:cTn id="177" dur="18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00" y="32200"/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0" presetClass="path" presetSubtype="0" repeatCount="indefinite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15764 0.044568 L 0.247917 0.747284 " pathEditMode="relative" rAng="0" ptsTypes="">
                                      <p:cBhvr>
                                        <p:cTn id="179" dur="17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00" y="22100"/>
                                    </p:animMotion>
                                  </p:childTnLst>
                                </p:cTn>
                              </p:par>
                              <p:par>
                                <p:cTn id="180" presetID="0" presetClass="path" presetSubtype="0" repeatCount="indefinite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15764 0.044568 L 0.161736 0.486296 " pathEditMode="relative" rAng="0" ptsTypes="">
                                      <p:cBhvr>
                                        <p:cTn id="181" dur="17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00" y="39600"/>
                                    </p:animMotion>
                                  </p:childTnLst>
                                </p:cTn>
                              </p:par>
                              <p:par>
                                <p:cTn id="182" presetID="0" presetClass="path" presetSubtype="0" repeatCount="indefinite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15764 0.044568 L 0.201667 0.607284 " pathEditMode="relative" rAng="0" ptsTypes="">
                                      <p:cBhvr>
                                        <p:cTn id="183" dur="17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00" y="22100"/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0" presetClass="path" presetSubtype="0" repeatCount="indefinite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15764 0.044691 L 0.120833 0.362593 " pathEditMode="relative" rAng="0" ptsTypes="">
                                      <p:cBhvr>
                                        <p:cTn id="185" dur="17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00" y="22100"/>
                                    </p:animMotion>
                                  </p:childTnLst>
                                </p:cTn>
                              </p:par>
                              <p:par>
                                <p:cTn id="18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64 0.044691 L 0.153125 0.460494 " pathEditMode="relative" rAng="0" ptsTypes="">
                                      <p:cBhvr>
                                        <p:cTn id="187" dur="1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00" y="45800"/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64 0.044568 L 0.354931 1.071728 " pathEditMode="relative" rAng="0" ptsTypes="">
                                      <p:cBhvr>
                                        <p:cTn id="189" dur="18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00" y="32200"/>
                                    </p:animMotion>
                                  </p:childTnLst>
                                </p:cTn>
                              </p:par>
                              <p:par>
                                <p:cTn id="190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64 0.044691 L 0.187361 0.564198 " pathEditMode="relative" rAng="0" ptsTypes="">
                                      <p:cBhvr>
                                        <p:cTn id="191" dur="1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00" y="45800"/>
                                    </p:animMotion>
                                  </p:childTnLst>
                                </p:cTn>
                              </p:par>
                              <p:par>
                                <p:cTn id="19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64 0.044691 L 0.148125 0.445309 " pathEditMode="relative" rAng="0" ptsTypes="">
                                      <p:cBhvr>
                                        <p:cTn id="193" dur="17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00" y="43100"/>
                                    </p:animMotion>
                                  </p:childTnLst>
                                </p:cTn>
                              </p:par>
                              <p:par>
                                <p:cTn id="19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64 0.044568 L 0.354931 1.071728 " pathEditMode="relative" rAng="0" ptsTypes="">
                                      <p:cBhvr>
                                        <p:cTn id="195" dur="18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00" y="32200"/>
                                    </p:animMotion>
                                  </p:childTnLst>
                                </p:cTn>
                              </p:par>
                              <p:par>
                                <p:cTn id="19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64 0.044568 L 0.354931 1.071728 " pathEditMode="relative" rAng="0" ptsTypes="">
                                      <p:cBhvr>
                                        <p:cTn id="197" dur="18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00" y="3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1" grpId="0" bldLvl="0" animBg="1"/>
      <p:bldP spid="12" grpId="0" bldLvl="0" animBg="1"/>
      <p:bldP spid="14" grpId="0" bldLvl="0" animBg="1"/>
      <p:bldP spid="15" grpId="0" bldLvl="0" animBg="1"/>
      <p:bldP spid="16" grpId="0"/>
      <p:bldP spid="19" grpId="0" bldLvl="0" animBg="1"/>
      <p:bldP spid="20" grpId="0" bldLvl="0" animBg="1"/>
      <p:bldP spid="21" grpId="0"/>
      <p:bldP spid="25" grpId="0" bldLvl="0" animBg="1"/>
      <p:bldP spid="27" grpId="0" bldLvl="0" animBg="1"/>
      <p:bldP spid="28" grpId="0" bldLvl="0" animBg="1"/>
      <p:bldP spid="29" grpId="0"/>
      <p:bldP spid="31" grpId="0" bldLvl="0" animBg="1"/>
      <p:bldP spid="32" grpId="0" bldLvl="0" animBg="1"/>
      <p:bldP spid="33" grpId="0"/>
      <p:bldP spid="34" grpId="0" bldLvl="0" animBg="1"/>
      <p:bldP spid="36" grpId="0" bldLvl="0" animBg="1"/>
      <p:bldP spid="37" grpId="0" bldLvl="0" animBg="1"/>
      <p:bldP spid="38" grpId="0"/>
      <p:bldP spid="125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12035" y="4440087"/>
            <a:ext cx="518160" cy="53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rgbClr val="C00000"/>
                </a:solidFill>
              </a:rPr>
              <a:t>③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84848" y="821056"/>
            <a:ext cx="7623810" cy="76676"/>
            <a:chOff x="1287" y="3139"/>
            <a:chExt cx="16008" cy="161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2097195" name="竖排内容占位符 18"/>
          <p:cNvPicPr>
            <a:picLocks noGrp="1" noChangeAspect="1"/>
          </p:cNvPicPr>
          <p:nvPr>
            <p:ph orient="vert" sz="quarter" idx="15"/>
          </p:nvPr>
        </p:nvPicPr>
        <p:blipFill>
          <a:blip r:embed="rId3"/>
          <a:stretch>
            <a:fillRect/>
          </a:stretch>
        </p:blipFill>
        <p:spPr>
          <a:xfrm>
            <a:off x="146685" y="787242"/>
            <a:ext cx="8869680" cy="3918109"/>
          </a:xfrm>
        </p:spPr>
      </p:pic>
      <p:sp>
        <p:nvSpPr>
          <p:cNvPr id="10" name="矩形 9"/>
          <p:cNvSpPr/>
          <p:nvPr/>
        </p:nvSpPr>
        <p:spPr>
          <a:xfrm>
            <a:off x="372999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  <p:sp>
        <p:nvSpPr>
          <p:cNvPr id="11267" name="Rectangle 4"/>
          <p:cNvSpPr/>
          <p:nvPr/>
        </p:nvSpPr>
        <p:spPr>
          <a:xfrm>
            <a:off x="1386364" y="2622233"/>
            <a:ext cx="200978" cy="3452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18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</a:p>
        </p:txBody>
      </p:sp>
      <p:pic>
        <p:nvPicPr>
          <p:cNvPr id="19" name="竖排内容占位符 18"/>
          <p:cNvPicPr>
            <a:picLocks noGrp="1"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8687" y="973456"/>
            <a:ext cx="4089083" cy="2065496"/>
          </a:xfrm>
          <a:prstGeom prst="rect">
            <a:avLst/>
          </a:prstGeom>
        </p:spPr>
      </p:pic>
      <p:sp>
        <p:nvSpPr>
          <p:cNvPr id="11" name="矩形 24"/>
          <p:cNvSpPr>
            <a:spLocks noChangeArrowheads="1"/>
          </p:cNvSpPr>
          <p:nvPr/>
        </p:nvSpPr>
        <p:spPr bwMode="auto">
          <a:xfrm>
            <a:off x="6332220" y="1488758"/>
            <a:ext cx="1976438" cy="714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indent="133350" algn="ctr" defTabSz="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为什么水泡泡可以当句号？</a:t>
            </a:r>
          </a:p>
        </p:txBody>
      </p:sp>
      <p:sp>
        <p:nvSpPr>
          <p:cNvPr id="13316" name="矩形 1"/>
          <p:cNvSpPr/>
          <p:nvPr/>
        </p:nvSpPr>
        <p:spPr>
          <a:xfrm>
            <a:off x="1158079" y="1766412"/>
            <a:ext cx="4103531" cy="154662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200000"/>
              </a:lnSpc>
              <a:buFont typeface="Arial" panose="020B0604020202020204" pitchFamily="34" charset="0"/>
            </a:pP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池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塘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里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的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水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泡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泡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说：</a:t>
            </a:r>
            <a:endParaRPr lang="en-US" altLang="zh-CN" sz="2400" b="1" dirty="0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</a:pP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“我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能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当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个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小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句号。”</a:t>
            </a:r>
            <a:endParaRPr lang="zh-CN" altLang="en-US" sz="2400" b="1" dirty="0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37285" y="1766412"/>
            <a:ext cx="4068366" cy="34647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dirty="0" err="1">
                <a:latin typeface="+mn-ea"/>
              </a:rPr>
              <a:t>ch</a:t>
            </a:r>
            <a:r>
              <a:rPr lang="zh-CN" altLang="zh-CN" sz="1800" b="1" dirty="0">
                <a:latin typeface="+mn-ea"/>
              </a:rPr>
              <a:t>í</a:t>
            </a:r>
            <a:r>
              <a:rPr lang="en-US" altLang="zh-CN" sz="1800" b="1" dirty="0">
                <a:latin typeface="+mn-ea"/>
              </a:rPr>
              <a:t> t</a:t>
            </a:r>
            <a:r>
              <a:rPr lang="zh-CN" altLang="zh-CN" sz="1800" b="1" dirty="0">
                <a:latin typeface="+mn-ea"/>
              </a:rPr>
              <a:t>á</a:t>
            </a:r>
            <a:r>
              <a:rPr lang="en-US" altLang="zh-CN" sz="1800" b="1" dirty="0">
                <a:latin typeface="+mn-ea"/>
              </a:rPr>
              <a:t>n</a:t>
            </a:r>
            <a:r>
              <a:rPr lang="zh-CN" altLang="zh-CN" sz="1800" b="1" dirty="0">
                <a:latin typeface="+mn-ea"/>
              </a:rPr>
              <a:t>ɡ</a:t>
            </a:r>
            <a:r>
              <a:rPr lang="en-US" altLang="zh-CN" sz="1800" b="1" dirty="0">
                <a:latin typeface="+mn-ea"/>
              </a:rPr>
              <a:t> l</a:t>
            </a:r>
            <a:r>
              <a:rPr lang="zh-CN" altLang="zh-CN" sz="1800" b="1" dirty="0">
                <a:latin typeface="+mn-ea"/>
              </a:rPr>
              <a:t>ǐ</a:t>
            </a:r>
            <a:r>
              <a:rPr lang="en-US" altLang="zh-CN" sz="1800" b="1" dirty="0">
                <a:latin typeface="+mn-ea"/>
              </a:rPr>
              <a:t> de </a:t>
            </a:r>
            <a:r>
              <a:rPr lang="en-US" altLang="zh-CN" sz="1800" b="1" dirty="0" err="1">
                <a:latin typeface="+mn-ea"/>
              </a:rPr>
              <a:t>shu</a:t>
            </a:r>
            <a:r>
              <a:rPr lang="zh-CN" altLang="zh-CN" sz="1800" b="1" dirty="0">
                <a:latin typeface="+mn-ea"/>
              </a:rPr>
              <a:t>ǐ</a:t>
            </a:r>
            <a:r>
              <a:rPr lang="en-US" altLang="zh-CN" sz="1800" b="1" dirty="0">
                <a:latin typeface="+mn-ea"/>
              </a:rPr>
              <a:t> p</a:t>
            </a:r>
            <a:r>
              <a:rPr lang="zh-CN" altLang="zh-CN" sz="1800" b="1" dirty="0">
                <a:latin typeface="+mn-ea"/>
              </a:rPr>
              <a:t>à</a:t>
            </a:r>
            <a:r>
              <a:rPr lang="en-US" altLang="zh-CN" sz="1800" b="1" dirty="0">
                <a:latin typeface="+mn-ea"/>
              </a:rPr>
              <a:t>o p</a:t>
            </a:r>
            <a:r>
              <a:rPr lang="zh-CN" altLang="zh-CN" sz="1800" b="1" dirty="0">
                <a:latin typeface="+mn-ea"/>
              </a:rPr>
              <a:t>ɑ</a:t>
            </a:r>
            <a:r>
              <a:rPr lang="en-US" altLang="zh-CN" sz="1800" b="1" dirty="0">
                <a:latin typeface="+mn-ea"/>
              </a:rPr>
              <a:t>o </a:t>
            </a:r>
            <a:r>
              <a:rPr lang="en-US" altLang="zh-CN" sz="1800" b="1" dirty="0" err="1">
                <a:latin typeface="+mn-ea"/>
              </a:rPr>
              <a:t>shu</a:t>
            </a:r>
            <a:r>
              <a:rPr lang="zh-CN" altLang="zh-CN" sz="1800" b="1" dirty="0">
                <a:latin typeface="+mn-ea"/>
              </a:rPr>
              <a:t>ō</a:t>
            </a:r>
            <a:endParaRPr lang="zh-CN" altLang="en-US" sz="1800" b="1" dirty="0">
              <a:latin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90901" y="2503408"/>
            <a:ext cx="3427809" cy="62324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dirty="0">
                <a:latin typeface="+mn-ea"/>
              </a:rPr>
              <a:t>w</a:t>
            </a:r>
            <a:r>
              <a:rPr lang="zh-CN" altLang="zh-CN" sz="1800" b="1" dirty="0">
                <a:latin typeface="+mn-ea"/>
              </a:rPr>
              <a:t>ǒ</a:t>
            </a:r>
            <a:r>
              <a:rPr lang="en-US" altLang="zh-CN" sz="1800" b="1" dirty="0">
                <a:latin typeface="+mn-ea"/>
              </a:rPr>
              <a:t> n</a:t>
            </a:r>
            <a:r>
              <a:rPr lang="zh-CN" altLang="zh-CN" sz="1800" b="1" dirty="0">
                <a:latin typeface="+mn-ea"/>
              </a:rPr>
              <a:t>é</a:t>
            </a:r>
            <a:r>
              <a:rPr lang="en-US" altLang="zh-CN" sz="1800" b="1" dirty="0">
                <a:latin typeface="+mn-ea"/>
              </a:rPr>
              <a:t>n</a:t>
            </a:r>
            <a:r>
              <a:rPr lang="zh-CN" altLang="zh-CN" sz="1800" b="1" dirty="0">
                <a:latin typeface="+mn-ea"/>
              </a:rPr>
              <a:t>ɡ</a:t>
            </a:r>
            <a:r>
              <a:rPr lang="en-US" altLang="zh-CN" sz="1800" b="1" dirty="0">
                <a:latin typeface="+mn-ea"/>
              </a:rPr>
              <a:t> d</a:t>
            </a:r>
            <a:r>
              <a:rPr lang="zh-CN" altLang="zh-CN" sz="1800" b="1" dirty="0">
                <a:latin typeface="+mn-ea"/>
              </a:rPr>
              <a:t>ā</a:t>
            </a:r>
            <a:r>
              <a:rPr lang="en-US" altLang="zh-CN" sz="1800" b="1" dirty="0">
                <a:latin typeface="+mn-ea"/>
              </a:rPr>
              <a:t>n</a:t>
            </a:r>
            <a:r>
              <a:rPr lang="zh-CN" altLang="zh-CN" sz="1800" b="1" dirty="0">
                <a:latin typeface="+mn-ea"/>
              </a:rPr>
              <a:t>ɡ</a:t>
            </a:r>
            <a:r>
              <a:rPr lang="en-US" altLang="zh-CN" sz="1800" b="1" dirty="0">
                <a:latin typeface="+mn-ea"/>
              </a:rPr>
              <a:t> </a:t>
            </a:r>
            <a:r>
              <a:rPr lang="zh-CN" altLang="zh-CN" sz="1800" b="1" dirty="0">
                <a:latin typeface="+mn-ea"/>
              </a:rPr>
              <a:t>ɡè</a:t>
            </a:r>
            <a:r>
              <a:rPr lang="en-US" altLang="zh-CN" sz="1800" b="1" dirty="0">
                <a:latin typeface="+mn-ea"/>
              </a:rPr>
              <a:t> xi</a:t>
            </a:r>
            <a:r>
              <a:rPr lang="zh-CN" altLang="zh-CN" sz="1800" b="1" dirty="0">
                <a:latin typeface="+mn-ea"/>
              </a:rPr>
              <a:t>ǎ</a:t>
            </a:r>
            <a:r>
              <a:rPr lang="en-US" altLang="zh-CN" sz="1800" b="1" dirty="0">
                <a:latin typeface="+mn-ea"/>
              </a:rPr>
              <a:t>o j</a:t>
            </a:r>
            <a:r>
              <a:rPr lang="zh-CN" altLang="zh-CN" sz="1800" b="1" dirty="0">
                <a:latin typeface="+mn-ea"/>
              </a:rPr>
              <a:t>ù</a:t>
            </a:r>
            <a:r>
              <a:rPr lang="en-US" altLang="zh-CN" sz="1800" b="1" dirty="0">
                <a:latin typeface="+mn-ea"/>
              </a:rPr>
              <a:t> h</a:t>
            </a:r>
            <a:r>
              <a:rPr lang="zh-CN" altLang="zh-CN" sz="1800" b="1" dirty="0">
                <a:latin typeface="+mn-ea"/>
              </a:rPr>
              <a:t>à</a:t>
            </a:r>
            <a:r>
              <a:rPr lang="en-US" altLang="zh-CN" sz="1800" b="1" dirty="0">
                <a:latin typeface="+mn-ea"/>
              </a:rPr>
              <a:t>o</a:t>
            </a:r>
            <a:endParaRPr lang="zh-CN" altLang="en-US" sz="1800" b="1" dirty="0">
              <a:latin typeface="+mn-ea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030254" y="3204925"/>
            <a:ext cx="3935016" cy="4381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水泡泡为什么能当小句号？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915954" y="3876437"/>
            <a:ext cx="4874419" cy="439341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水泡泡圆圆的，亮亮的，很像句号。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5" grpId="0" bldLvl="0" animBg="1"/>
      <p:bldP spid="4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12035" y="4440087"/>
            <a:ext cx="518160" cy="53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rgbClr val="C00000"/>
                </a:solidFill>
              </a:rPr>
              <a:t>③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84848" y="821056"/>
            <a:ext cx="7623810" cy="76676"/>
            <a:chOff x="1287" y="3139"/>
            <a:chExt cx="16008" cy="161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2097195" name="竖排内容占位符 18"/>
          <p:cNvPicPr>
            <a:picLocks noGrp="1" noChangeAspect="1"/>
          </p:cNvPicPr>
          <p:nvPr>
            <p:ph orient="vert" sz="quarter" idx="15"/>
          </p:nvPr>
        </p:nvPicPr>
        <p:blipFill>
          <a:blip r:embed="rId3"/>
          <a:stretch>
            <a:fillRect/>
          </a:stretch>
        </p:blipFill>
        <p:spPr>
          <a:xfrm>
            <a:off x="211932" y="802005"/>
            <a:ext cx="8804434" cy="3918109"/>
          </a:xfrm>
        </p:spPr>
      </p:pic>
      <p:sp>
        <p:nvSpPr>
          <p:cNvPr id="10" name="矩形 9"/>
          <p:cNvSpPr/>
          <p:nvPr/>
        </p:nvSpPr>
        <p:spPr>
          <a:xfrm>
            <a:off x="372999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  <p:sp>
        <p:nvSpPr>
          <p:cNvPr id="11267" name="Rectangle 4"/>
          <p:cNvSpPr/>
          <p:nvPr/>
        </p:nvSpPr>
        <p:spPr>
          <a:xfrm>
            <a:off x="1386364" y="2622233"/>
            <a:ext cx="200978" cy="3452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18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</a:p>
        </p:txBody>
      </p:sp>
      <p:pic>
        <p:nvPicPr>
          <p:cNvPr id="19" name="竖排内容占位符 18"/>
          <p:cNvPicPr>
            <a:picLocks noGrp="1"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7282" y="611506"/>
            <a:ext cx="4089083" cy="2065496"/>
          </a:xfrm>
          <a:prstGeom prst="rect">
            <a:avLst/>
          </a:prstGeom>
        </p:spPr>
      </p:pic>
      <p:sp>
        <p:nvSpPr>
          <p:cNvPr id="11" name="矩形 24"/>
          <p:cNvSpPr>
            <a:spLocks noChangeArrowheads="1"/>
          </p:cNvSpPr>
          <p:nvPr/>
        </p:nvSpPr>
        <p:spPr bwMode="auto">
          <a:xfrm>
            <a:off x="6516052" y="973455"/>
            <a:ext cx="1976438" cy="103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indent="133350" algn="ctr" defTabSz="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为什么一串水珠能当省略号</a:t>
            </a:r>
            <a:r>
              <a:rPr lang="en-US" altLang="zh-CN" sz="21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?</a:t>
            </a:r>
            <a:endParaRPr lang="zh-CN" altLang="en-US" sz="21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indent="133350" algn="ctr" defTabSz="3429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1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4440" name="矩形 1"/>
          <p:cNvSpPr/>
          <p:nvPr/>
        </p:nvSpPr>
        <p:spPr>
          <a:xfrm>
            <a:off x="1061085" y="1824276"/>
            <a:ext cx="4798548" cy="154657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200000"/>
              </a:lnSpc>
              <a:buFont typeface="Arial" panose="020B0604020202020204" pitchFamily="34" charset="0"/>
            </a:pP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荷叶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上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的一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FF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串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水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珠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说：</a:t>
            </a:r>
            <a:endParaRPr lang="en-US" altLang="zh-CN" sz="2400" b="1" dirty="0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</a:pP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“我</a:t>
            </a:r>
            <a:r>
              <a:rPr lang="zh-CN" altLang="zh-CN" sz="2400" b="1" dirty="0">
                <a:solidFill>
                  <a:srgbClr val="FF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们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可</a:t>
            </a:r>
            <a:r>
              <a:rPr lang="zh-CN" altLang="zh-CN" sz="2400" b="1" dirty="0">
                <a:solidFill>
                  <a:srgbClr val="FF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以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当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省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略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号。”</a:t>
            </a:r>
            <a:endParaRPr lang="zh-CN" altLang="en-US" sz="2400" b="1" dirty="0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61085" y="1836183"/>
            <a:ext cx="4743450" cy="345281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dirty="0">
                <a:latin typeface="+mn-ea"/>
              </a:rPr>
              <a:t>h</a:t>
            </a:r>
            <a:r>
              <a:rPr lang="zh-CN" altLang="zh-CN" sz="1800" b="1" dirty="0">
                <a:latin typeface="+mn-ea"/>
              </a:rPr>
              <a:t>é</a:t>
            </a:r>
            <a:r>
              <a:rPr lang="en-US" altLang="zh-CN" sz="1800" b="1" dirty="0">
                <a:latin typeface="+mn-ea"/>
              </a:rPr>
              <a:t> y</a:t>
            </a:r>
            <a:r>
              <a:rPr lang="zh-CN" altLang="zh-CN" sz="1800" b="1" dirty="0">
                <a:latin typeface="+mn-ea"/>
              </a:rPr>
              <a:t>è</a:t>
            </a:r>
            <a:r>
              <a:rPr lang="en-US" altLang="zh-CN" sz="1800" b="1" dirty="0">
                <a:latin typeface="+mn-ea"/>
              </a:rPr>
              <a:t> </a:t>
            </a:r>
            <a:r>
              <a:rPr lang="en-US" altLang="zh-CN" sz="1800" b="1" dirty="0" err="1">
                <a:latin typeface="+mn-ea"/>
              </a:rPr>
              <a:t>sh</a:t>
            </a:r>
            <a:r>
              <a:rPr lang="zh-CN" altLang="zh-CN" sz="1800" b="1" dirty="0">
                <a:latin typeface="+mn-ea"/>
              </a:rPr>
              <a:t>à</a:t>
            </a:r>
            <a:r>
              <a:rPr lang="en-US" altLang="zh-CN" sz="1800" b="1" dirty="0">
                <a:latin typeface="+mn-ea"/>
              </a:rPr>
              <a:t>n</a:t>
            </a:r>
            <a:r>
              <a:rPr lang="zh-CN" altLang="zh-CN" sz="1800" b="1" dirty="0">
                <a:latin typeface="+mn-ea"/>
              </a:rPr>
              <a:t>ɡ</a:t>
            </a:r>
            <a:r>
              <a:rPr lang="en-US" altLang="zh-CN" sz="1800" b="1" dirty="0">
                <a:latin typeface="+mn-ea"/>
              </a:rPr>
              <a:t> de y</a:t>
            </a:r>
            <a:r>
              <a:rPr lang="zh-CN" altLang="zh-CN" sz="1800" b="1" dirty="0">
                <a:latin typeface="+mn-ea"/>
              </a:rPr>
              <a:t>í</a:t>
            </a:r>
            <a:r>
              <a:rPr lang="en-US" altLang="zh-CN" sz="1800" b="1" dirty="0">
                <a:solidFill>
                  <a:srgbClr val="FF00FF"/>
                </a:solidFill>
                <a:latin typeface="+mn-ea"/>
              </a:rPr>
              <a:t> </a:t>
            </a:r>
            <a:r>
              <a:rPr lang="en-US" altLang="zh-CN" sz="1800" b="1" dirty="0" err="1">
                <a:solidFill>
                  <a:srgbClr val="FF00FF"/>
                </a:solidFill>
                <a:latin typeface="+mn-ea"/>
              </a:rPr>
              <a:t>chu</a:t>
            </a:r>
            <a:r>
              <a:rPr lang="zh-CN" altLang="zh-CN" sz="1800" b="1" dirty="0">
                <a:solidFill>
                  <a:srgbClr val="FF00FF"/>
                </a:solidFill>
                <a:latin typeface="+mn-ea"/>
              </a:rPr>
              <a:t>à</a:t>
            </a:r>
            <a:r>
              <a:rPr lang="en-US" altLang="zh-CN" sz="1800" b="1" dirty="0">
                <a:solidFill>
                  <a:srgbClr val="FF00FF"/>
                </a:solidFill>
                <a:latin typeface="+mn-ea"/>
              </a:rPr>
              <a:t>n </a:t>
            </a:r>
            <a:r>
              <a:rPr lang="en-US" altLang="zh-CN" sz="1800" b="1" dirty="0" err="1">
                <a:latin typeface="+mn-ea"/>
              </a:rPr>
              <a:t>shu</a:t>
            </a:r>
            <a:r>
              <a:rPr lang="zh-CN" altLang="zh-CN" sz="1800" b="1" dirty="0">
                <a:latin typeface="+mn-ea"/>
              </a:rPr>
              <a:t>ǐ</a:t>
            </a:r>
            <a:r>
              <a:rPr lang="en-US" altLang="zh-CN" sz="1800" b="1" dirty="0">
                <a:latin typeface="+mn-ea"/>
              </a:rPr>
              <a:t> </a:t>
            </a:r>
            <a:r>
              <a:rPr lang="en-US" altLang="zh-CN" sz="1800" b="1" dirty="0" err="1">
                <a:latin typeface="+mn-ea"/>
              </a:rPr>
              <a:t>zh</a:t>
            </a:r>
            <a:r>
              <a:rPr lang="zh-CN" altLang="zh-CN" sz="1800" b="1" dirty="0">
                <a:latin typeface="+mn-ea"/>
              </a:rPr>
              <a:t>ū</a:t>
            </a:r>
            <a:r>
              <a:rPr lang="en-US" altLang="zh-CN" sz="1800" b="1" dirty="0">
                <a:latin typeface="+mn-ea"/>
              </a:rPr>
              <a:t> </a:t>
            </a:r>
            <a:r>
              <a:rPr lang="en-US" altLang="zh-CN" sz="1800" b="1" dirty="0" err="1">
                <a:latin typeface="+mn-ea"/>
              </a:rPr>
              <a:t>shu</a:t>
            </a:r>
            <a:r>
              <a:rPr lang="zh-CN" altLang="zh-CN" sz="1800" b="1" dirty="0">
                <a:latin typeface="+mn-ea"/>
              </a:rPr>
              <a:t>ō</a:t>
            </a:r>
            <a:endParaRPr lang="en-US" altLang="zh-CN" sz="1800" b="1" dirty="0">
              <a:latin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12320" y="2587467"/>
            <a:ext cx="4743450" cy="34647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dirty="0">
                <a:latin typeface="+mn-ea"/>
              </a:rPr>
              <a:t>w</a:t>
            </a:r>
            <a:r>
              <a:rPr lang="zh-CN" altLang="zh-CN" sz="1800" b="1" dirty="0">
                <a:latin typeface="+mn-ea"/>
              </a:rPr>
              <a:t>ǒ</a:t>
            </a:r>
            <a:r>
              <a:rPr lang="en-US" altLang="zh-CN" sz="1800" b="1" dirty="0">
                <a:latin typeface="+mn-ea"/>
              </a:rPr>
              <a:t> </a:t>
            </a:r>
            <a:r>
              <a:rPr lang="en-US" altLang="zh-CN" sz="1800" b="1" dirty="0">
                <a:solidFill>
                  <a:srgbClr val="FF00FF"/>
                </a:solidFill>
                <a:latin typeface="+mn-ea"/>
              </a:rPr>
              <a:t>men</a:t>
            </a:r>
            <a:r>
              <a:rPr lang="en-US" altLang="zh-CN" sz="1800" b="1" dirty="0">
                <a:latin typeface="+mn-ea"/>
              </a:rPr>
              <a:t> k</a:t>
            </a:r>
            <a:r>
              <a:rPr lang="zh-CN" altLang="zh-CN" sz="1800" b="1" dirty="0">
                <a:latin typeface="+mn-ea"/>
              </a:rPr>
              <a:t>ě</a:t>
            </a:r>
            <a:r>
              <a:rPr lang="en-US" altLang="zh-CN" sz="1800" b="1" dirty="0">
                <a:latin typeface="+mn-ea"/>
              </a:rPr>
              <a:t> </a:t>
            </a:r>
            <a:r>
              <a:rPr lang="en-US" altLang="zh-CN" sz="1800" b="1" dirty="0">
                <a:solidFill>
                  <a:srgbClr val="FF00FF"/>
                </a:solidFill>
                <a:latin typeface="+mn-ea"/>
              </a:rPr>
              <a:t>y</a:t>
            </a:r>
            <a:r>
              <a:rPr lang="zh-CN" altLang="zh-CN" sz="1800" b="1" dirty="0">
                <a:solidFill>
                  <a:srgbClr val="FF00FF"/>
                </a:solidFill>
                <a:latin typeface="+mn-ea"/>
              </a:rPr>
              <a:t>ǐ</a:t>
            </a:r>
            <a:r>
              <a:rPr lang="en-US" altLang="zh-CN" sz="1800" b="1" dirty="0">
                <a:solidFill>
                  <a:srgbClr val="FF00FF"/>
                </a:solidFill>
                <a:latin typeface="+mn-ea"/>
              </a:rPr>
              <a:t> </a:t>
            </a:r>
            <a:r>
              <a:rPr lang="en-US" altLang="zh-CN" sz="1800" b="1" dirty="0">
                <a:latin typeface="+mn-ea"/>
              </a:rPr>
              <a:t>d</a:t>
            </a:r>
            <a:r>
              <a:rPr lang="zh-CN" altLang="zh-CN" sz="1800" b="1" dirty="0">
                <a:latin typeface="+mn-ea"/>
              </a:rPr>
              <a:t>ā</a:t>
            </a:r>
            <a:r>
              <a:rPr lang="en-US" altLang="zh-CN" sz="1800" b="1" dirty="0">
                <a:latin typeface="+mn-ea"/>
              </a:rPr>
              <a:t>n</a:t>
            </a:r>
            <a:r>
              <a:rPr lang="zh-CN" altLang="zh-CN" sz="1800" b="1" dirty="0">
                <a:latin typeface="+mn-ea"/>
              </a:rPr>
              <a:t>ɡ</a:t>
            </a:r>
            <a:r>
              <a:rPr lang="en-US" altLang="zh-CN" sz="1800" b="1" dirty="0">
                <a:latin typeface="+mn-ea"/>
              </a:rPr>
              <a:t> </a:t>
            </a:r>
            <a:r>
              <a:rPr lang="en-US" altLang="zh-CN" sz="1800" b="1" dirty="0" err="1">
                <a:latin typeface="+mn-ea"/>
              </a:rPr>
              <a:t>sh</a:t>
            </a:r>
            <a:r>
              <a:rPr lang="zh-CN" altLang="zh-CN" sz="1800" b="1" dirty="0">
                <a:latin typeface="+mn-ea"/>
              </a:rPr>
              <a:t>ě</a:t>
            </a:r>
            <a:r>
              <a:rPr lang="en-US" altLang="zh-CN" sz="1800" b="1" dirty="0">
                <a:latin typeface="+mn-ea"/>
              </a:rPr>
              <a:t>n</a:t>
            </a:r>
            <a:r>
              <a:rPr lang="zh-CN" altLang="zh-CN" sz="1800" b="1" dirty="0">
                <a:latin typeface="+mn-ea"/>
              </a:rPr>
              <a:t>ɡ</a:t>
            </a:r>
            <a:r>
              <a:rPr lang="en-US" altLang="zh-CN" sz="1800" b="1" dirty="0">
                <a:latin typeface="+mn-ea"/>
              </a:rPr>
              <a:t> l</a:t>
            </a:r>
            <a:r>
              <a:rPr lang="zh-CN" altLang="zh-CN" sz="1800" b="1" dirty="0">
                <a:latin typeface="+mn-ea"/>
              </a:rPr>
              <a:t>üè</a:t>
            </a:r>
            <a:r>
              <a:rPr lang="en-US" altLang="zh-CN" sz="1800" b="1" dirty="0">
                <a:latin typeface="+mn-ea"/>
              </a:rPr>
              <a:t> h</a:t>
            </a:r>
            <a:r>
              <a:rPr lang="zh-CN" altLang="zh-CN" sz="1800" b="1" dirty="0">
                <a:latin typeface="+mn-ea"/>
              </a:rPr>
              <a:t>à</a:t>
            </a:r>
            <a:r>
              <a:rPr lang="en-US" altLang="zh-CN" sz="1800" b="1" dirty="0">
                <a:latin typeface="+mn-ea"/>
              </a:rPr>
              <a:t>o</a:t>
            </a:r>
            <a:endParaRPr lang="zh-CN" altLang="en-US" sz="1800" b="1" dirty="0">
              <a:latin typeface="+mn-ea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878569" y="3237310"/>
            <a:ext cx="5058966" cy="10287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 因为省略号是六个点，一个水珠不能形成省略号。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12035" y="4440087"/>
            <a:ext cx="518160" cy="53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solidFill>
                  <a:srgbClr val="C00000"/>
                </a:solidFill>
              </a:rPr>
              <a:t>③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84848" y="821056"/>
            <a:ext cx="7623810" cy="76676"/>
            <a:chOff x="1287" y="3139"/>
            <a:chExt cx="16008" cy="161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2097195" name="竖排内容占位符 18"/>
          <p:cNvPicPr>
            <a:picLocks noGrp="1" noChangeAspect="1"/>
          </p:cNvPicPr>
          <p:nvPr>
            <p:ph orient="vert" sz="quarter" idx="15"/>
          </p:nvPr>
        </p:nvPicPr>
        <p:blipFill>
          <a:blip r:embed="rId3"/>
          <a:stretch>
            <a:fillRect/>
          </a:stretch>
        </p:blipFill>
        <p:spPr>
          <a:xfrm>
            <a:off x="211931" y="802005"/>
            <a:ext cx="8992553" cy="3918109"/>
          </a:xfrm>
        </p:spPr>
      </p:pic>
      <p:sp>
        <p:nvSpPr>
          <p:cNvPr id="10" name="矩形 9"/>
          <p:cNvSpPr/>
          <p:nvPr/>
        </p:nvSpPr>
        <p:spPr>
          <a:xfrm>
            <a:off x="372999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  <p:sp>
        <p:nvSpPr>
          <p:cNvPr id="11267" name="Rectangle 4"/>
          <p:cNvSpPr/>
          <p:nvPr/>
        </p:nvSpPr>
        <p:spPr>
          <a:xfrm>
            <a:off x="1386364" y="2622233"/>
            <a:ext cx="200978" cy="3452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18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</a:p>
        </p:txBody>
      </p:sp>
      <p:pic>
        <p:nvPicPr>
          <p:cNvPr id="19" name="竖排内容占位符 18"/>
          <p:cNvPicPr>
            <a:picLocks noGrp="1"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0606" y="907733"/>
            <a:ext cx="4089083" cy="2065496"/>
          </a:xfrm>
          <a:prstGeom prst="rect">
            <a:avLst/>
          </a:prstGeom>
        </p:spPr>
      </p:pic>
      <p:sp>
        <p:nvSpPr>
          <p:cNvPr id="11" name="矩形 24"/>
          <p:cNvSpPr>
            <a:spLocks noChangeArrowheads="1"/>
          </p:cNvSpPr>
          <p:nvPr/>
        </p:nvSpPr>
        <p:spPr bwMode="auto">
          <a:xfrm>
            <a:off x="6541294" y="1261110"/>
            <a:ext cx="1976438" cy="1361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indent="133350" algn="ctr" defTabSz="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“</a:t>
            </a:r>
            <a:r>
              <a:rPr lang="zh-CN" altLang="en-US" sz="21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呱呱呱</a:t>
            </a:r>
            <a:r>
              <a:rPr lang="en-US" altLang="zh-CN" sz="21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”</a:t>
            </a:r>
            <a:r>
              <a:rPr lang="zh-CN" altLang="en-US" sz="21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小青蛙终于写成了他的诗。</a:t>
            </a:r>
            <a:endParaRPr lang="zh-CN" altLang="en-US" sz="21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indent="133350" algn="ctr" defTabSz="3429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1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5365" name="矩形 10"/>
          <p:cNvSpPr/>
          <p:nvPr/>
        </p:nvSpPr>
        <p:spPr>
          <a:xfrm>
            <a:off x="1272540" y="1538526"/>
            <a:ext cx="4610100" cy="228480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200000"/>
              </a:lnSpc>
              <a:buFont typeface="Arial" panose="020B0604020202020204" pitchFamily="34" charset="0"/>
            </a:pP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青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蛙的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诗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写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FF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成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了：</a:t>
            </a:r>
            <a:endParaRPr lang="en-US" altLang="zh-CN" sz="2400" b="1" dirty="0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</a:pP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“呱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呱，呱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呱，呱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呱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呱。</a:t>
            </a:r>
            <a:endParaRPr lang="en-US" altLang="zh-CN" sz="2400" b="1" dirty="0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</a:pP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呱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呱，呱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呱，呱</a:t>
            </a: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呱呱……”</a:t>
            </a:r>
            <a:endParaRPr lang="zh-CN" altLang="en-US" sz="2400" b="1" dirty="0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66575" y="1538526"/>
            <a:ext cx="3614738" cy="34647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dirty="0">
                <a:latin typeface="+mn-ea"/>
              </a:rPr>
              <a:t>q</a:t>
            </a:r>
            <a:r>
              <a:rPr lang="zh-CN" altLang="zh-CN" sz="1800" b="1" dirty="0">
                <a:latin typeface="+mn-ea"/>
              </a:rPr>
              <a:t>ī</a:t>
            </a:r>
            <a:r>
              <a:rPr lang="en-US" altLang="zh-CN" sz="1800" b="1" dirty="0">
                <a:latin typeface="+mn-ea"/>
              </a:rPr>
              <a:t>n</a:t>
            </a:r>
            <a:r>
              <a:rPr lang="zh-CN" altLang="zh-CN" sz="1800" b="1" dirty="0">
                <a:latin typeface="+mn-ea"/>
              </a:rPr>
              <a:t>ɡ</a:t>
            </a:r>
            <a:r>
              <a:rPr lang="en-US" altLang="zh-CN" sz="1800" b="1" dirty="0">
                <a:latin typeface="+mn-ea"/>
              </a:rPr>
              <a:t> w</a:t>
            </a:r>
            <a:r>
              <a:rPr lang="zh-CN" altLang="zh-CN" sz="1800" b="1" dirty="0">
                <a:latin typeface="+mn-ea"/>
              </a:rPr>
              <a:t>ā</a:t>
            </a:r>
            <a:r>
              <a:rPr lang="en-US" altLang="zh-CN" sz="1800" b="1" dirty="0">
                <a:latin typeface="+mn-ea"/>
              </a:rPr>
              <a:t> de </a:t>
            </a:r>
            <a:r>
              <a:rPr lang="en-US" altLang="zh-CN" sz="1800" b="1" dirty="0" err="1">
                <a:latin typeface="+mn-ea"/>
              </a:rPr>
              <a:t>sh</a:t>
            </a:r>
            <a:r>
              <a:rPr lang="zh-CN" altLang="zh-CN" sz="1800" b="1" dirty="0">
                <a:latin typeface="+mn-ea"/>
              </a:rPr>
              <a:t>ī</a:t>
            </a:r>
            <a:r>
              <a:rPr lang="en-US" altLang="zh-CN" sz="1800" b="1" dirty="0">
                <a:latin typeface="+mn-ea"/>
              </a:rPr>
              <a:t> xi</a:t>
            </a:r>
            <a:r>
              <a:rPr lang="zh-CN" altLang="zh-CN" sz="1800" b="1" dirty="0">
                <a:latin typeface="+mn-ea"/>
              </a:rPr>
              <a:t>ě</a:t>
            </a:r>
            <a:r>
              <a:rPr lang="en-US" altLang="zh-CN" sz="1800" b="1" dirty="0">
                <a:latin typeface="+mn-ea"/>
              </a:rPr>
              <a:t> </a:t>
            </a:r>
            <a:r>
              <a:rPr lang="en-US" altLang="zh-CN" sz="1800" b="1" dirty="0" err="1">
                <a:solidFill>
                  <a:srgbClr val="FF00FF"/>
                </a:solidFill>
                <a:latin typeface="+mn-ea"/>
              </a:rPr>
              <a:t>ch</a:t>
            </a:r>
            <a:r>
              <a:rPr lang="zh-CN" altLang="zh-CN" sz="1800" b="1" dirty="0">
                <a:solidFill>
                  <a:srgbClr val="FF00FF"/>
                </a:solidFill>
                <a:latin typeface="+mn-ea"/>
              </a:rPr>
              <a:t>é</a:t>
            </a:r>
            <a:r>
              <a:rPr lang="en-US" altLang="zh-CN" sz="1800" b="1" dirty="0">
                <a:solidFill>
                  <a:srgbClr val="FF00FF"/>
                </a:solidFill>
                <a:latin typeface="+mn-ea"/>
              </a:rPr>
              <a:t>n</a:t>
            </a:r>
            <a:r>
              <a:rPr lang="zh-CN" altLang="zh-CN" sz="1800" b="1" dirty="0">
                <a:solidFill>
                  <a:srgbClr val="FF00FF"/>
                </a:solidFill>
                <a:latin typeface="+mn-ea"/>
              </a:rPr>
              <a:t>ɡ</a:t>
            </a:r>
            <a:r>
              <a:rPr lang="en-US" altLang="zh-CN" sz="1800" b="1" dirty="0">
                <a:solidFill>
                  <a:srgbClr val="FF00FF"/>
                </a:solidFill>
                <a:latin typeface="+mn-ea"/>
              </a:rPr>
              <a:t> </a:t>
            </a:r>
            <a:r>
              <a:rPr lang="en-US" altLang="zh-CN" sz="1800" b="1" dirty="0">
                <a:latin typeface="+mn-ea"/>
              </a:rPr>
              <a:t>le</a:t>
            </a:r>
          </a:p>
        </p:txBody>
      </p:sp>
      <p:sp>
        <p:nvSpPr>
          <p:cNvPr id="4" name="矩形 3"/>
          <p:cNvSpPr/>
          <p:nvPr/>
        </p:nvSpPr>
        <p:spPr>
          <a:xfrm>
            <a:off x="1542812" y="2256473"/>
            <a:ext cx="3613547" cy="62324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1800" b="1" dirty="0">
                <a:latin typeface="+mn-ea"/>
              </a:rPr>
              <a:t>ɡ</a:t>
            </a:r>
            <a:r>
              <a:rPr lang="en-US" altLang="zh-CN" sz="1800" b="1" dirty="0">
                <a:latin typeface="+mn-ea"/>
              </a:rPr>
              <a:t>u</a:t>
            </a:r>
            <a:r>
              <a:rPr lang="zh-CN" altLang="zh-CN" sz="1800" b="1" dirty="0">
                <a:latin typeface="+mn-ea"/>
              </a:rPr>
              <a:t>ā</a:t>
            </a:r>
            <a:r>
              <a:rPr lang="en-US" altLang="zh-CN" sz="1800" b="1" dirty="0">
                <a:latin typeface="+mn-ea"/>
              </a:rPr>
              <a:t> </a:t>
            </a:r>
            <a:r>
              <a:rPr lang="zh-CN" altLang="zh-CN" sz="1800" b="1" dirty="0">
                <a:latin typeface="+mn-ea"/>
              </a:rPr>
              <a:t>ɡ</a:t>
            </a:r>
            <a:r>
              <a:rPr lang="en-US" altLang="zh-CN" sz="1800" b="1" dirty="0">
                <a:latin typeface="+mn-ea"/>
              </a:rPr>
              <a:t>u</a:t>
            </a:r>
            <a:r>
              <a:rPr lang="zh-CN" altLang="zh-CN" sz="1800" b="1" dirty="0">
                <a:latin typeface="+mn-ea"/>
              </a:rPr>
              <a:t>ā</a:t>
            </a:r>
            <a:r>
              <a:rPr lang="en-US" altLang="zh-CN" sz="1800" b="1" dirty="0">
                <a:latin typeface="+mn-ea"/>
              </a:rPr>
              <a:t>  </a:t>
            </a:r>
            <a:r>
              <a:rPr lang="zh-CN" altLang="zh-CN" sz="1800" b="1" dirty="0">
                <a:latin typeface="+mn-ea"/>
              </a:rPr>
              <a:t>ɡ</a:t>
            </a:r>
            <a:r>
              <a:rPr lang="en-US" altLang="zh-CN" sz="1800" b="1" dirty="0">
                <a:latin typeface="+mn-ea"/>
              </a:rPr>
              <a:t>u</a:t>
            </a:r>
            <a:r>
              <a:rPr lang="zh-CN" altLang="zh-CN" sz="1800" b="1" dirty="0">
                <a:latin typeface="+mn-ea"/>
              </a:rPr>
              <a:t>ā</a:t>
            </a:r>
            <a:r>
              <a:rPr lang="en-US" altLang="zh-CN" sz="1800" b="1" dirty="0">
                <a:latin typeface="+mn-ea"/>
              </a:rPr>
              <a:t> </a:t>
            </a:r>
            <a:r>
              <a:rPr lang="zh-CN" altLang="zh-CN" sz="1800" b="1" dirty="0">
                <a:latin typeface="+mn-ea"/>
              </a:rPr>
              <a:t>ɡ</a:t>
            </a:r>
            <a:r>
              <a:rPr lang="en-US" altLang="zh-CN" sz="1800" b="1" dirty="0">
                <a:latin typeface="+mn-ea"/>
              </a:rPr>
              <a:t>u</a:t>
            </a:r>
            <a:r>
              <a:rPr lang="zh-CN" altLang="zh-CN" sz="1800" b="1" dirty="0">
                <a:latin typeface="+mn-ea"/>
              </a:rPr>
              <a:t>ā</a:t>
            </a:r>
            <a:r>
              <a:rPr lang="en-US" altLang="zh-CN" sz="1800" b="1" dirty="0">
                <a:latin typeface="+mn-ea"/>
              </a:rPr>
              <a:t>  </a:t>
            </a:r>
            <a:r>
              <a:rPr lang="zh-CN" altLang="zh-CN" sz="1800" b="1" dirty="0">
                <a:latin typeface="+mn-ea"/>
              </a:rPr>
              <a:t>ɡ</a:t>
            </a:r>
            <a:r>
              <a:rPr lang="en-US" altLang="zh-CN" sz="1800" b="1" dirty="0">
                <a:latin typeface="+mn-ea"/>
              </a:rPr>
              <a:t>u</a:t>
            </a:r>
            <a:r>
              <a:rPr lang="zh-CN" altLang="zh-CN" sz="1800" b="1" dirty="0">
                <a:latin typeface="+mn-ea"/>
              </a:rPr>
              <a:t>ā</a:t>
            </a:r>
            <a:r>
              <a:rPr lang="en-US" altLang="zh-CN" sz="1800" b="1" dirty="0">
                <a:latin typeface="+mn-ea"/>
              </a:rPr>
              <a:t> </a:t>
            </a:r>
            <a:r>
              <a:rPr lang="zh-CN" altLang="zh-CN" sz="1800" b="1" dirty="0">
                <a:latin typeface="+mn-ea"/>
              </a:rPr>
              <a:t>ɡ</a:t>
            </a:r>
            <a:r>
              <a:rPr lang="en-US" altLang="zh-CN" sz="1800" b="1" dirty="0">
                <a:latin typeface="+mn-ea"/>
              </a:rPr>
              <a:t>u</a:t>
            </a:r>
            <a:r>
              <a:rPr lang="zh-CN" altLang="zh-CN" sz="1800" b="1" dirty="0">
                <a:latin typeface="+mn-ea"/>
              </a:rPr>
              <a:t>ā</a:t>
            </a:r>
            <a:r>
              <a:rPr lang="en-US" altLang="zh-CN" sz="1800" b="1" dirty="0">
                <a:latin typeface="+mn-ea"/>
              </a:rPr>
              <a:t>  </a:t>
            </a:r>
            <a:r>
              <a:rPr lang="zh-CN" altLang="zh-CN" sz="1800" b="1" dirty="0">
                <a:latin typeface="+mn-ea"/>
              </a:rPr>
              <a:t>ɡ</a:t>
            </a:r>
            <a:r>
              <a:rPr lang="en-US" altLang="zh-CN" sz="1800" b="1" dirty="0">
                <a:latin typeface="+mn-ea"/>
              </a:rPr>
              <a:t>u</a:t>
            </a:r>
            <a:r>
              <a:rPr lang="zh-CN" altLang="zh-CN" sz="1800" b="1" dirty="0">
                <a:latin typeface="+mn-ea"/>
              </a:rPr>
              <a:t>ā</a:t>
            </a:r>
            <a:endParaRPr lang="en-US" altLang="zh-CN" sz="1800" b="1" dirty="0"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35631" y="2973229"/>
            <a:ext cx="3614738" cy="62324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1800" b="1" dirty="0">
                <a:latin typeface="+mn-ea"/>
              </a:rPr>
              <a:t>ɡ</a:t>
            </a:r>
            <a:r>
              <a:rPr lang="en-US" altLang="zh-CN" sz="1800" b="1" dirty="0">
                <a:latin typeface="+mn-ea"/>
              </a:rPr>
              <a:t>u</a:t>
            </a:r>
            <a:r>
              <a:rPr lang="zh-CN" altLang="zh-CN" sz="1800" b="1" dirty="0">
                <a:latin typeface="+mn-ea"/>
              </a:rPr>
              <a:t>ā</a:t>
            </a:r>
            <a:r>
              <a:rPr lang="en-US" altLang="zh-CN" sz="1800" b="1" dirty="0">
                <a:latin typeface="+mn-ea"/>
              </a:rPr>
              <a:t> </a:t>
            </a:r>
            <a:r>
              <a:rPr lang="zh-CN" altLang="zh-CN" sz="1800" b="1" dirty="0">
                <a:latin typeface="+mn-ea"/>
              </a:rPr>
              <a:t>ɡ</a:t>
            </a:r>
            <a:r>
              <a:rPr lang="en-US" altLang="zh-CN" sz="1800" b="1" dirty="0">
                <a:latin typeface="+mn-ea"/>
              </a:rPr>
              <a:t>u</a:t>
            </a:r>
            <a:r>
              <a:rPr lang="zh-CN" altLang="zh-CN" sz="1800" b="1" dirty="0">
                <a:latin typeface="+mn-ea"/>
              </a:rPr>
              <a:t>ā</a:t>
            </a:r>
            <a:r>
              <a:rPr lang="en-US" altLang="zh-CN" sz="1800" b="1" dirty="0">
                <a:latin typeface="+mn-ea"/>
              </a:rPr>
              <a:t>  </a:t>
            </a:r>
            <a:r>
              <a:rPr lang="zh-CN" altLang="zh-CN" sz="1800" b="1" dirty="0">
                <a:latin typeface="+mn-ea"/>
              </a:rPr>
              <a:t>ɡ</a:t>
            </a:r>
            <a:r>
              <a:rPr lang="en-US" altLang="zh-CN" sz="1800" b="1" dirty="0">
                <a:latin typeface="+mn-ea"/>
              </a:rPr>
              <a:t>u</a:t>
            </a:r>
            <a:r>
              <a:rPr lang="zh-CN" altLang="zh-CN" sz="1800" b="1" dirty="0">
                <a:latin typeface="+mn-ea"/>
              </a:rPr>
              <a:t>ā</a:t>
            </a:r>
            <a:r>
              <a:rPr lang="en-US" altLang="zh-CN" sz="1800" b="1" dirty="0">
                <a:latin typeface="+mn-ea"/>
              </a:rPr>
              <a:t>  </a:t>
            </a:r>
            <a:r>
              <a:rPr lang="zh-CN" altLang="zh-CN" sz="1800" b="1" dirty="0">
                <a:latin typeface="+mn-ea"/>
              </a:rPr>
              <a:t>ɡ</a:t>
            </a:r>
            <a:r>
              <a:rPr lang="en-US" altLang="zh-CN" sz="1800" b="1" dirty="0">
                <a:latin typeface="+mn-ea"/>
              </a:rPr>
              <a:t>u</a:t>
            </a:r>
            <a:r>
              <a:rPr lang="zh-CN" altLang="zh-CN" sz="1800" b="1" dirty="0">
                <a:latin typeface="+mn-ea"/>
              </a:rPr>
              <a:t>ā</a:t>
            </a:r>
            <a:r>
              <a:rPr lang="en-US" altLang="zh-CN" sz="1800" b="1" dirty="0">
                <a:latin typeface="+mn-ea"/>
              </a:rPr>
              <a:t> </a:t>
            </a:r>
            <a:r>
              <a:rPr lang="zh-CN" altLang="zh-CN" sz="1800" b="1" dirty="0">
                <a:latin typeface="+mn-ea"/>
              </a:rPr>
              <a:t>ɡ</a:t>
            </a:r>
            <a:r>
              <a:rPr lang="en-US" altLang="zh-CN" sz="1800" b="1" dirty="0">
                <a:latin typeface="+mn-ea"/>
              </a:rPr>
              <a:t>u</a:t>
            </a:r>
            <a:r>
              <a:rPr lang="zh-CN" altLang="zh-CN" sz="1800" b="1" dirty="0">
                <a:latin typeface="+mn-ea"/>
              </a:rPr>
              <a:t>ā</a:t>
            </a:r>
            <a:r>
              <a:rPr lang="en-US" altLang="zh-CN" sz="1800" b="1" dirty="0">
                <a:latin typeface="+mn-ea"/>
              </a:rPr>
              <a:t> </a:t>
            </a:r>
            <a:r>
              <a:rPr lang="zh-CN" altLang="zh-CN" sz="1800" b="1" dirty="0">
                <a:latin typeface="+mn-ea"/>
              </a:rPr>
              <a:t>ɡ</a:t>
            </a:r>
            <a:r>
              <a:rPr lang="en-US" altLang="zh-CN" sz="1800" b="1" dirty="0">
                <a:latin typeface="+mn-ea"/>
              </a:rPr>
              <a:t>u</a:t>
            </a:r>
            <a:r>
              <a:rPr lang="zh-CN" altLang="zh-CN" sz="1800" b="1" dirty="0">
                <a:latin typeface="+mn-ea"/>
              </a:rPr>
              <a:t>ā</a:t>
            </a:r>
            <a:r>
              <a:rPr lang="en-US" altLang="zh-CN" sz="1800" b="1" dirty="0">
                <a:latin typeface="+mn-ea"/>
              </a:rPr>
              <a:t> </a:t>
            </a:r>
            <a:r>
              <a:rPr lang="zh-CN" altLang="zh-CN" sz="1800" b="1" dirty="0">
                <a:latin typeface="+mn-ea"/>
              </a:rPr>
              <a:t>ɡ</a:t>
            </a:r>
            <a:r>
              <a:rPr lang="en-US" altLang="zh-CN" sz="1800" b="1" dirty="0">
                <a:latin typeface="+mn-ea"/>
              </a:rPr>
              <a:t>u</a:t>
            </a:r>
            <a:r>
              <a:rPr lang="zh-CN" altLang="zh-CN" sz="1800" b="1" dirty="0">
                <a:latin typeface="+mn-ea"/>
              </a:rPr>
              <a:t>ā</a:t>
            </a:r>
            <a:endParaRPr lang="zh-CN" altLang="en-US" sz="1800" b="1" dirty="0">
              <a:latin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组合 2"/>
          <p:cNvGrpSpPr/>
          <p:nvPr/>
        </p:nvGrpSpPr>
        <p:grpSpPr>
          <a:xfrm>
            <a:off x="727075" y="872491"/>
            <a:ext cx="8042275" cy="1289050"/>
            <a:chOff x="1072346" y="556388"/>
            <a:chExt cx="8042376" cy="1287898"/>
          </a:xfrm>
        </p:grpSpPr>
        <p:sp>
          <p:nvSpPr>
            <p:cNvPr id="21511" name="Text Box 5"/>
            <p:cNvSpPr txBox="1"/>
            <p:nvPr/>
          </p:nvSpPr>
          <p:spPr>
            <a:xfrm>
              <a:off x="1992323" y="1018805"/>
              <a:ext cx="7122399" cy="58425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zh-CN" altLang="en-US" sz="3200" b="1" dirty="0">
                  <a:solidFill>
                    <a:srgbClr val="00B050"/>
                  </a:solidFill>
                  <a:latin typeface="黑体" panose="02010609060101010101" charset="-122"/>
                  <a:ea typeface="黑体" panose="02010609060101010101" charset="-122"/>
                </a:rPr>
                <a:t>我会说：</a:t>
              </a:r>
              <a:r>
                <a:rPr lang="zh-CN" altLang="en-US" sz="3200" b="1" dirty="0">
                  <a:solidFill>
                    <a:srgbClr val="FF3300"/>
                  </a:solidFill>
                  <a:latin typeface="黑体" panose="02010609060101010101" charset="-122"/>
                  <a:ea typeface="黑体" panose="02010609060101010101" charset="-122"/>
                </a:rPr>
                <a:t>青蛙在诗中都写了哪些内容？</a:t>
              </a:r>
            </a:p>
          </p:txBody>
        </p:sp>
        <p:pic>
          <p:nvPicPr>
            <p:cNvPr id="21512" name="Picture 2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2346" y="556388"/>
              <a:ext cx="1074653" cy="1287898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0" name="Picture 4" descr="E:\孙巧灵\2016秋上\上课课件\制作\R一语上\人一语大课堂（正文）\蛙蛙.t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6633" y="2296971"/>
            <a:ext cx="2878965" cy="22570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组合 10"/>
          <p:cNvGrpSpPr/>
          <p:nvPr/>
        </p:nvGrpSpPr>
        <p:grpSpPr>
          <a:xfrm>
            <a:off x="477838" y="2358391"/>
            <a:ext cx="5407025" cy="2471737"/>
            <a:chOff x="247491" y="1742702"/>
            <a:chExt cx="5406549" cy="2470917"/>
          </a:xfrm>
        </p:grpSpPr>
        <p:sp>
          <p:nvSpPr>
            <p:cNvPr id="4" name="圆角矩形标注 3"/>
            <p:cNvSpPr/>
            <p:nvPr/>
          </p:nvSpPr>
          <p:spPr>
            <a:xfrm>
              <a:off x="247491" y="1742702"/>
              <a:ext cx="5406549" cy="2470917"/>
            </a:xfrm>
            <a:prstGeom prst="wedgeRoundRectCallout">
              <a:avLst>
                <a:gd name="adj1" fmla="val 61764"/>
                <a:gd name="adj2" fmla="val -33884"/>
                <a:gd name="adj3" fmla="val 16667"/>
              </a:avLst>
            </a:prstGeom>
            <a:solidFill>
              <a:srgbClr val="FFFFEB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/>
            </a:p>
          </p:txBody>
        </p:sp>
        <p:sp>
          <p:nvSpPr>
            <p:cNvPr id="21510" name="矩形 5"/>
            <p:cNvSpPr/>
            <p:nvPr/>
          </p:nvSpPr>
          <p:spPr>
            <a:xfrm>
              <a:off x="382417" y="1798247"/>
              <a:ext cx="5136698" cy="22852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</a:pPr>
              <a:r>
                <a:rPr lang="zh-CN" altLang="zh-CN" sz="32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青蛙的诗写成了：</a:t>
              </a:r>
              <a:endParaRPr lang="en-US" altLang="zh-CN" sz="32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</a:pPr>
              <a:r>
                <a:rPr lang="zh-CN" altLang="zh-CN" sz="32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“呱呱，呱呱，呱呱呱。</a:t>
              </a:r>
              <a:endParaRPr lang="en-US" altLang="zh-CN" sz="32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</a:pPr>
              <a:r>
                <a:rPr lang="zh-CN" altLang="zh-CN" sz="32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呱呱，呱呱，呱呱呱……”</a:t>
              </a:r>
              <a:endParaRPr lang="zh-CN" altLang="en-US" sz="32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16268" y="844392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366141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618173" y="953453"/>
            <a:ext cx="7936706" cy="3596164"/>
          </a:xfrm>
          <a:prstGeom prst="roundRect">
            <a:avLst/>
          </a:prstGeom>
          <a:gradFill>
            <a:gsLst>
              <a:gs pos="0">
                <a:schemeClr val="accent1">
                  <a:lumMod val="98000"/>
                  <a:lumOff val="2000"/>
                </a:schemeClr>
              </a:gs>
              <a:gs pos="13000">
                <a:schemeClr val="accent1"/>
              </a:gs>
              <a:gs pos="47000">
                <a:schemeClr val="accent1">
                  <a:lumMod val="85000"/>
                  <a:lumOff val="15000"/>
                  <a:alpha val="35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50908" y="225742"/>
            <a:ext cx="224218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看图认动物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16268" y="732949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3" name="椭圆 12"/>
          <p:cNvSpPr/>
          <p:nvPr/>
        </p:nvSpPr>
        <p:spPr>
          <a:xfrm>
            <a:off x="1669256" y="1957387"/>
            <a:ext cx="770573" cy="100488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40000"/>
              </a:lnSpc>
            </a:pPr>
            <a:endParaRPr lang="zh-CN" altLang="en-US" sz="1800"/>
          </a:p>
        </p:txBody>
      </p:sp>
      <p:sp>
        <p:nvSpPr>
          <p:cNvPr id="9" name="文本框 8"/>
          <p:cNvSpPr txBox="1"/>
          <p:nvPr/>
        </p:nvSpPr>
        <p:spPr>
          <a:xfrm>
            <a:off x="1814037" y="2017396"/>
            <a:ext cx="486352" cy="131574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青</a:t>
            </a:r>
            <a:br>
              <a:rPr lang="zh-CN" altLang="en-US" sz="27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</a:br>
            <a:r>
              <a:rPr lang="zh-CN" altLang="en-US" sz="27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蛙</a:t>
            </a:r>
          </a:p>
          <a:p>
            <a:endParaRPr lang="zh-CN" altLang="en-US" sz="27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pic>
        <p:nvPicPr>
          <p:cNvPr id="19" name="竖排内容占位符 18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9190" y="952977"/>
            <a:ext cx="3613309" cy="1590199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994559" y="1160145"/>
            <a:ext cx="2467928" cy="11763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ea"/>
              </a:rPr>
              <a:t>你能认识图片上的小动物吗？你会写诗吗？ </a:t>
            </a:r>
          </a:p>
        </p:txBody>
      </p:sp>
      <p:pic>
        <p:nvPicPr>
          <p:cNvPr id="5140" name="Picture 2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3219" y="1728311"/>
            <a:ext cx="2206943" cy="220694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918687" y="1969294"/>
            <a:ext cx="7208044" cy="235172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816293" y="1935956"/>
            <a:ext cx="7511891" cy="17312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0" hangingPunct="0">
              <a:buFont typeface="Arial" panose="020B0604020202020204" pitchFamily="34" charset="0"/>
            </a:pPr>
            <a:r>
              <a:rPr lang="zh-CN" altLang="en-US" sz="2700" b="1" dirty="0">
                <a:latin typeface="+mn-ea"/>
                <a:ea typeface="+mn-ea"/>
              </a:rPr>
              <a:t>    </a:t>
            </a:r>
            <a:r>
              <a:rPr lang="zh-CN" altLang="zh-CN" sz="2700" b="1" dirty="0">
                <a:latin typeface="Calibri" panose="020F0502020204030204" charset="0"/>
                <a:sym typeface="+mn-ea"/>
              </a:rPr>
              <a:t>作者生动地描绘了      在下雨天“呱呱”地如作诗一样鸣叫的情景，形象地将</a:t>
            </a:r>
          </a:p>
          <a:p>
            <a:pPr algn="just" eaLnBrk="0" hangingPunct="0">
              <a:buFont typeface="Arial" panose="020B0604020202020204" pitchFamily="34" charset="0"/>
            </a:pPr>
            <a:r>
              <a:rPr lang="zh-CN" altLang="zh-CN" sz="2700" b="1" dirty="0">
                <a:latin typeface="Calibri" panose="020F0502020204030204" charset="0"/>
                <a:sym typeface="+mn-ea"/>
              </a:rPr>
              <a:t>             比作了诗歌中的逗号、句号、省略号，读来让人浮想联翩。</a:t>
            </a:r>
            <a:r>
              <a:rPr lang="zh-CN" altLang="en-US" sz="2700" b="1" dirty="0">
                <a:latin typeface="Calibri" panose="020F0502020204030204" charset="0"/>
                <a:sym typeface="+mn-ea"/>
              </a:rPr>
              <a:t>体会大自然给我们创造的美。</a:t>
            </a:r>
            <a:r>
              <a:rPr lang="zh-CN" altLang="en-US" sz="2700" dirty="0">
                <a:latin typeface="Calibri" panose="020F0502020204030204" charset="0"/>
                <a:sym typeface="+mn-ea"/>
              </a:rPr>
              <a:t> </a:t>
            </a:r>
            <a:endParaRPr lang="zh-CN" altLang="en-US" sz="2700" b="1" dirty="0">
              <a:latin typeface="Calibri" panose="020F0502020204030204" charset="0"/>
              <a:ea typeface="+mn-ea"/>
              <a:sym typeface="+mn-ea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6288881" y="2379345"/>
            <a:ext cx="5324475" cy="48387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zh-CN" sz="2700" b="1" dirty="0">
                <a:solidFill>
                  <a:srgbClr val="FF0000"/>
                </a:solidFill>
                <a:latin typeface="Calibri" panose="020F0502020204030204" charset="0"/>
                <a:sym typeface="+mn-ea"/>
              </a:rPr>
              <a:t>小蝌蚪、水泡</a:t>
            </a:r>
          </a:p>
        </p:txBody>
      </p:sp>
      <p:sp>
        <p:nvSpPr>
          <p:cNvPr id="11" name="矩形 10"/>
          <p:cNvSpPr/>
          <p:nvPr/>
        </p:nvSpPr>
        <p:spPr>
          <a:xfrm>
            <a:off x="4159330" y="1919526"/>
            <a:ext cx="825818" cy="48387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 eaLnBrk="0" hangingPunct="0"/>
            <a:r>
              <a:rPr lang="zh-CN" altLang="zh-CN" sz="2700" b="1" dirty="0">
                <a:solidFill>
                  <a:srgbClr val="FF0000"/>
                </a:solidFill>
                <a:latin typeface="Calibri" panose="020F0502020204030204" charset="0"/>
                <a:sym typeface="+mn-ea"/>
              </a:rPr>
              <a:t>青蛙</a:t>
            </a:r>
            <a:endParaRPr lang="zh-CN" altLang="zh-CN" sz="2700" b="1" dirty="0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72001" y="921068"/>
            <a:ext cx="7310438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solidFill>
                  <a:schemeClr val="accent2"/>
                </a:solidFill>
              </a:rPr>
              <a:t>说一说这篇课文主要讲了什么。</a:t>
            </a:r>
            <a:endParaRPr lang="en-US" altLang="zh-CN" sz="2400">
              <a:solidFill>
                <a:schemeClr val="accent2"/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16268" y="844392"/>
            <a:ext cx="7623810" cy="76676"/>
            <a:chOff x="1287" y="3139"/>
            <a:chExt cx="16008" cy="161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" name="矩形 5"/>
          <p:cNvSpPr/>
          <p:nvPr/>
        </p:nvSpPr>
        <p:spPr>
          <a:xfrm>
            <a:off x="366141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  <p:sp>
        <p:nvSpPr>
          <p:cNvPr id="28" name="TextBox 5"/>
          <p:cNvSpPr txBox="1"/>
          <p:nvPr/>
        </p:nvSpPr>
        <p:spPr>
          <a:xfrm>
            <a:off x="918687" y="2767013"/>
            <a:ext cx="2343626" cy="48387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zh-CN" sz="2700" b="1" dirty="0">
                <a:solidFill>
                  <a:srgbClr val="FF0000"/>
                </a:solidFill>
                <a:latin typeface="Calibri" panose="020F0502020204030204" charset="0"/>
                <a:sym typeface="+mn-ea"/>
              </a:rPr>
              <a:t>泡和一串水珠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10" grpId="0"/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616268" y="821056"/>
            <a:ext cx="7623810" cy="76676"/>
            <a:chOff x="1287" y="3139"/>
            <a:chExt cx="16008" cy="161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366141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  <p:pic>
        <p:nvPicPr>
          <p:cNvPr id="9" name="竖排内容占位符 8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429" y="941546"/>
            <a:ext cx="7206615" cy="3676650"/>
          </a:xfrm>
          <a:prstGeom prst="rect">
            <a:avLst/>
          </a:prstGeom>
        </p:spPr>
      </p:pic>
      <p:sp>
        <p:nvSpPr>
          <p:cNvPr id="6" name="剪去对角的矩形 5"/>
          <p:cNvSpPr/>
          <p:nvPr/>
        </p:nvSpPr>
        <p:spPr>
          <a:xfrm>
            <a:off x="584359" y="1103947"/>
            <a:ext cx="1321118" cy="372428"/>
          </a:xfrm>
          <a:prstGeom prst="snip2Diag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01040" y="1093470"/>
            <a:ext cx="12039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10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板书设计</a:t>
            </a:r>
          </a:p>
        </p:txBody>
      </p:sp>
      <p:pic>
        <p:nvPicPr>
          <p:cNvPr id="15" name="竖排内容占位符 14"/>
          <p:cNvPicPr>
            <a:picLocks noGrp="1"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8435" y="802005"/>
            <a:ext cx="2420371" cy="2295525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6655118" y="2068830"/>
            <a:ext cx="1003697" cy="1652588"/>
            <a:chOff x="7388153" y="1509067"/>
            <a:chExt cx="1338576" cy="2202605"/>
          </a:xfrm>
        </p:grpSpPr>
        <p:sp>
          <p:nvSpPr>
            <p:cNvPr id="13" name="左大括号 12"/>
            <p:cNvSpPr/>
            <p:nvPr/>
          </p:nvSpPr>
          <p:spPr>
            <a:xfrm flipH="1">
              <a:off x="7388153" y="1509067"/>
              <a:ext cx="357272" cy="2202605"/>
            </a:xfrm>
            <a:prstGeom prst="leftBrace">
              <a:avLst>
                <a:gd name="adj1" fmla="val 43582"/>
                <a:gd name="adj2" fmla="val 50000"/>
              </a:avLst>
            </a:prstGeom>
            <a:ln w="3175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7817980" y="1735664"/>
              <a:ext cx="908749" cy="1804930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100" b="1" spc="38" dirty="0">
                  <a:ln w="11430"/>
                  <a:solidFill>
                    <a:srgbClr val="FF66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团结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703684" y="1547337"/>
            <a:ext cx="1821656" cy="1521411"/>
            <a:chOff x="4843220" y="497028"/>
            <a:chExt cx="2472468" cy="2327510"/>
          </a:xfrm>
        </p:grpSpPr>
        <p:sp>
          <p:nvSpPr>
            <p:cNvPr id="20" name="TextBox 19"/>
            <p:cNvSpPr txBox="1"/>
            <p:nvPr/>
          </p:nvSpPr>
          <p:spPr bwMode="auto">
            <a:xfrm>
              <a:off x="5079155" y="2141809"/>
              <a:ext cx="2011910" cy="68272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300" b="1" dirty="0">
                  <a:latin typeface="+mj-ea"/>
                  <a:ea typeface="+mj-ea"/>
                </a:rPr>
                <a:t>当逗号</a:t>
              </a: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3220" y="497028"/>
              <a:ext cx="2472468" cy="164292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组合 17"/>
          <p:cNvGrpSpPr/>
          <p:nvPr/>
        </p:nvGrpSpPr>
        <p:grpSpPr>
          <a:xfrm>
            <a:off x="2737961" y="3123724"/>
            <a:ext cx="1701404" cy="1472595"/>
            <a:chOff x="2138576" y="2743706"/>
            <a:chExt cx="2396027" cy="2264558"/>
          </a:xfrm>
        </p:grpSpPr>
        <p:sp>
          <p:nvSpPr>
            <p:cNvPr id="22" name="TextBox 21"/>
            <p:cNvSpPr txBox="1"/>
            <p:nvPr/>
          </p:nvSpPr>
          <p:spPr bwMode="auto">
            <a:xfrm>
              <a:off x="2331398" y="4321980"/>
              <a:ext cx="2010381" cy="68628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300" b="1" dirty="0">
                  <a:latin typeface="+mj-ea"/>
                  <a:ea typeface="+mj-ea"/>
                </a:rPr>
                <a:t>当句号</a:t>
              </a:r>
            </a:p>
          </p:txBody>
        </p:sp>
        <p:pic>
          <p:nvPicPr>
            <p:cNvPr id="19" name="图片 8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8576" y="2743706"/>
              <a:ext cx="2396027" cy="167764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组合 20"/>
          <p:cNvGrpSpPr/>
          <p:nvPr/>
        </p:nvGrpSpPr>
        <p:grpSpPr>
          <a:xfrm>
            <a:off x="4689397" y="3123724"/>
            <a:ext cx="1802606" cy="1490455"/>
            <a:chOff x="4862031" y="2743706"/>
            <a:chExt cx="2453656" cy="2310396"/>
          </a:xfrm>
        </p:grpSpPr>
        <p:sp>
          <p:nvSpPr>
            <p:cNvPr id="23" name="TextBox 15"/>
            <p:cNvSpPr txBox="1"/>
            <p:nvPr/>
          </p:nvSpPr>
          <p:spPr bwMode="auto">
            <a:xfrm>
              <a:off x="5072714" y="4362317"/>
              <a:ext cx="2012841" cy="69178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300" b="1" dirty="0">
                  <a:latin typeface="+mj-ea"/>
                  <a:ea typeface="+mj-ea"/>
                </a:rPr>
                <a:t>当省略号</a:t>
              </a:r>
            </a:p>
          </p:txBody>
        </p:sp>
        <p:pic>
          <p:nvPicPr>
            <p:cNvPr id="25" name="图片 9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2031" y="2743706"/>
              <a:ext cx="2453656" cy="167764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" name="左大括号 25"/>
          <p:cNvSpPr/>
          <p:nvPr/>
        </p:nvSpPr>
        <p:spPr bwMode="auto">
          <a:xfrm>
            <a:off x="2215039" y="2068830"/>
            <a:ext cx="267891" cy="1652588"/>
          </a:xfrm>
          <a:prstGeom prst="leftBrace">
            <a:avLst>
              <a:gd name="adj1" fmla="val 35023"/>
              <a:gd name="adj2" fmla="val 50000"/>
            </a:avLst>
          </a:prstGeom>
          <a:ln w="3175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28" name="文本框 2"/>
          <p:cNvSpPr txBox="1"/>
          <p:nvPr/>
        </p:nvSpPr>
        <p:spPr>
          <a:xfrm>
            <a:off x="1616155" y="1959293"/>
            <a:ext cx="519113" cy="191571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青蛙写诗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2743676" y="1553290"/>
            <a:ext cx="1704975" cy="1515456"/>
            <a:chOff x="2134275" y="497028"/>
            <a:chExt cx="2404631" cy="2328303"/>
          </a:xfrm>
        </p:grpSpPr>
        <p:sp>
          <p:nvSpPr>
            <p:cNvPr id="31" name="TextBox 17"/>
            <p:cNvSpPr txBox="1"/>
            <p:nvPr/>
          </p:nvSpPr>
          <p:spPr bwMode="auto">
            <a:xfrm>
              <a:off x="2282046" y="2139686"/>
              <a:ext cx="2011694" cy="68564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300" b="1" dirty="0">
                  <a:latin typeface="+mj-ea"/>
                  <a:ea typeface="+mj-ea"/>
                </a:rPr>
                <a:t>青蛙写诗</a:t>
              </a:r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4275" y="497028"/>
              <a:ext cx="2404631" cy="164323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6316" y="-288608"/>
            <a:ext cx="7385685" cy="572071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66141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知识拓展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16268" y="802006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" name="剪去对角的矩形 5"/>
          <p:cNvSpPr/>
          <p:nvPr/>
        </p:nvSpPr>
        <p:spPr>
          <a:xfrm>
            <a:off x="584359" y="749617"/>
            <a:ext cx="1142524" cy="372428"/>
          </a:xfrm>
          <a:prstGeom prst="snip2Diag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01040" y="739140"/>
            <a:ext cx="9372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10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读一读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915954" y="1417796"/>
            <a:ext cx="2899410" cy="274605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小虫写信给蚂蚁</a:t>
            </a:r>
            <a:endParaRPr lang="zh-CN" altLang="en-US" sz="2400" b="1" dirty="0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</a:endParaRPr>
          </a:p>
          <a:p>
            <a:endParaRPr lang="zh-CN" altLang="en-US" sz="2400" b="1" dirty="0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</a:endParaRPr>
          </a:p>
          <a:p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小虫写信给蚂蚁</a:t>
            </a:r>
          </a:p>
          <a:p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他在叶子上咬了三个洞</a:t>
            </a:r>
          </a:p>
          <a:p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表示我想你</a:t>
            </a:r>
          </a:p>
          <a:p>
            <a:endParaRPr lang="zh-CN" altLang="en-US" sz="2400" b="1" dirty="0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70121" y="1897380"/>
            <a:ext cx="3621881" cy="265366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  <a:sym typeface="+mn-ea"/>
              </a:rPr>
              <a:t>蚂蚁收到他的信</a:t>
            </a:r>
            <a:endParaRPr lang="zh-CN" altLang="en-US" sz="2400" b="1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</a:endParaRPr>
          </a:p>
          <a:p>
            <a:r>
              <a:rPr lang="zh-CN" altLang="en-US" sz="2400" b="1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  <a:sym typeface="+mn-ea"/>
              </a:rPr>
              <a:t>也在叶子上咬了三个洞</a:t>
            </a:r>
            <a:endParaRPr lang="zh-CN" altLang="en-US" sz="2400" b="1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</a:endParaRPr>
          </a:p>
          <a:p>
            <a:r>
              <a:rPr lang="zh-CN" altLang="en-US" sz="2400" b="1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  <a:sym typeface="+mn-ea"/>
              </a:rPr>
              <a:t>表示看不懂</a:t>
            </a:r>
            <a:endParaRPr lang="zh-CN" altLang="en-US" sz="2400" b="1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</a:endParaRPr>
          </a:p>
          <a:p>
            <a:r>
              <a:rPr lang="zh-CN" altLang="en-US" sz="2400" b="1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  <a:sym typeface="+mn-ea"/>
              </a:rPr>
              <a:t>小虫不知道蚂蚁的意思</a:t>
            </a:r>
            <a:endParaRPr lang="zh-CN" altLang="en-US" sz="2400" b="1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</a:endParaRPr>
          </a:p>
          <a:p>
            <a:r>
              <a:rPr lang="zh-CN" altLang="en-US" sz="2400" b="1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  <a:sym typeface="+mn-ea"/>
              </a:rPr>
              <a:t>蚂蚁不知道小虫的想念</a:t>
            </a:r>
            <a:endParaRPr lang="zh-CN" altLang="en-US" sz="2400" b="1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</a:endParaRPr>
          </a:p>
          <a:p>
            <a:r>
              <a:rPr lang="zh-CN" altLang="en-US" sz="2400" b="1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  <a:sym typeface="+mn-ea"/>
              </a:rPr>
              <a:t>怎么办呢?</a:t>
            </a:r>
            <a:endParaRPr lang="zh-CN" altLang="en-US" sz="2400" b="1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</a:endParaRPr>
          </a:p>
          <a:p>
            <a:endParaRPr lang="zh-CN" altLang="en-US" sz="2400" b="1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  <a:sym typeface="+mn-ea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714399" y="1576864"/>
            <a:ext cx="0" cy="266700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616268" y="772002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30" name="图片 29" descr="af1c2b886ac1d1a376d9e47653f323e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268" y="874872"/>
            <a:ext cx="7375684" cy="350853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799523" y="121920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课堂练测</a:t>
            </a:r>
          </a:p>
        </p:txBody>
      </p:sp>
      <p:sp>
        <p:nvSpPr>
          <p:cNvPr id="10" name="内容占位符 2"/>
          <p:cNvSpPr txBox="1"/>
          <p:nvPr/>
        </p:nvSpPr>
        <p:spPr bwMode="auto">
          <a:xfrm>
            <a:off x="1084660" y="1930242"/>
            <a:ext cx="6106716" cy="1916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/>
          <a:lstStyle/>
          <a:p>
            <a:pPr>
              <a:lnSpc>
                <a:spcPct val="150000"/>
              </a:lnSpc>
              <a:spcBef>
                <a:spcPts val="1688"/>
              </a:spcBef>
              <a:defRPr/>
            </a:pPr>
            <a:r>
              <a:rPr lang="en-US" altLang="zh-CN" sz="2400" b="1" dirty="0">
                <a:solidFill>
                  <a:srgbClr val="FFC000"/>
                </a:solidFill>
                <a:latin typeface="黑体" panose="02010609060101010101" charset="-122"/>
                <a:ea typeface="黑体" panose="02010609060101010101" charset="-122"/>
              </a:rPr>
              <a:t>1.</a:t>
            </a:r>
            <a:r>
              <a:rPr lang="zh-CN" altLang="en-US" sz="2400" b="1" dirty="0">
                <a:solidFill>
                  <a:srgbClr val="FFC000"/>
                </a:solidFill>
                <a:latin typeface="黑体" panose="02010609060101010101" charset="-122"/>
                <a:ea typeface="黑体" panose="02010609060101010101" charset="-122"/>
              </a:rPr>
              <a:t>用“√”给加色的字选择正确的读音。</a:t>
            </a:r>
            <a:endParaRPr lang="en-US" altLang="zh-CN" sz="24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400" b="1" dirty="0">
                <a:latin typeface="黑体" panose="02010609060101010101" charset="-122"/>
                <a:ea typeface="黑体" panose="02010609060101010101" charset="-122"/>
              </a:rPr>
              <a:t>  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写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诗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2400" b="1" dirty="0" err="1">
                <a:latin typeface="+mn-ea"/>
              </a:rPr>
              <a:t>shī</a:t>
            </a:r>
            <a:r>
              <a:rPr lang="en-US" altLang="zh-CN" sz="2400" b="1" dirty="0">
                <a:latin typeface="+mn-ea"/>
              </a:rPr>
              <a:t>  </a:t>
            </a:r>
            <a:r>
              <a:rPr lang="en-US" altLang="zh-CN" sz="2400" b="1" dirty="0" err="1">
                <a:latin typeface="+mn-ea"/>
              </a:rPr>
              <a:t>s</a:t>
            </a:r>
            <a:r>
              <a:rPr lang="en-US" altLang="zh-CN" sz="2400" b="1" dirty="0" err="1">
                <a:latin typeface="+mn-ea"/>
                <a:ea typeface="宋体" panose="02010600030101010101" pitchFamily="2" charset="-122"/>
              </a:rPr>
              <a:t>ī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）   一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串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2400" b="1" dirty="0" err="1">
                <a:latin typeface="+mn-ea"/>
              </a:rPr>
              <a:t>chuàn</a:t>
            </a:r>
            <a:r>
              <a:rPr lang="en-US" altLang="zh-CN" sz="2400" b="1" dirty="0">
                <a:latin typeface="+mn-ea"/>
              </a:rPr>
              <a:t>  </a:t>
            </a:r>
            <a:r>
              <a:rPr lang="en-US" altLang="zh-CN" sz="2400" b="1" dirty="0" err="1">
                <a:latin typeface="+mn-ea"/>
              </a:rPr>
              <a:t>chàn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）</a:t>
            </a:r>
            <a:endParaRPr lang="en-US" altLang="zh-CN" sz="24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  可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以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2400" b="1" dirty="0">
                <a:latin typeface="+mn-ea"/>
              </a:rPr>
              <a:t>ǐ  </a:t>
            </a:r>
            <a:r>
              <a:rPr lang="en-US" altLang="zh-CN" sz="2400" b="1" dirty="0" err="1">
                <a:latin typeface="+mn-ea"/>
              </a:rPr>
              <a:t>yǐ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）     写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成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2400" b="1" dirty="0" err="1">
                <a:latin typeface="+mn-ea"/>
              </a:rPr>
              <a:t>ch</a:t>
            </a:r>
            <a:r>
              <a:rPr lang="en-US" altLang="zh-CN" sz="2400" b="1" dirty="0" err="1">
                <a:latin typeface="+mn-ea"/>
                <a:ea typeface="宋体" panose="02010600030101010101" pitchFamily="2" charset="-122"/>
              </a:rPr>
              <a:t>é</a:t>
            </a:r>
            <a:r>
              <a:rPr lang="en-US" altLang="zh-CN" sz="2400" b="1" dirty="0" err="1">
                <a:latin typeface="+mn-ea"/>
              </a:rPr>
              <a:t>nɡ</a:t>
            </a:r>
            <a:r>
              <a:rPr lang="en-US" altLang="zh-CN" sz="2400" b="1" dirty="0">
                <a:latin typeface="+mn-ea"/>
              </a:rPr>
              <a:t>  </a:t>
            </a:r>
            <a:r>
              <a:rPr lang="en-US" altLang="zh-CN" sz="2400" b="1" dirty="0" err="1">
                <a:latin typeface="+mn-ea"/>
              </a:rPr>
              <a:t>chén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）</a:t>
            </a:r>
            <a:endParaRPr lang="zh-CN" altLang="zh-CN" sz="2400" b="1" dirty="0">
              <a:latin typeface="+mn-ea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2296716" y="2519601"/>
            <a:ext cx="500063" cy="53101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buFont typeface="Arial" panose="020B0604020202020204" pitchFamily="34" charset="0"/>
            </a:pPr>
            <a:r>
              <a:rPr lang="zh-CN" altLang="en-US" sz="3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√</a:t>
            </a:r>
          </a:p>
        </p:txBody>
      </p:sp>
      <p:sp>
        <p:nvSpPr>
          <p:cNvPr id="12" name="TextBox 6"/>
          <p:cNvSpPr txBox="1"/>
          <p:nvPr/>
        </p:nvSpPr>
        <p:spPr>
          <a:xfrm>
            <a:off x="5168503" y="2487454"/>
            <a:ext cx="500063" cy="53101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buFont typeface="Arial" panose="020B0604020202020204" pitchFamily="34" charset="0"/>
            </a:pPr>
            <a:r>
              <a:rPr lang="zh-CN" altLang="en-US" sz="3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√</a:t>
            </a:r>
          </a:p>
        </p:txBody>
      </p:sp>
      <p:sp>
        <p:nvSpPr>
          <p:cNvPr id="13" name="TextBox 7"/>
          <p:cNvSpPr txBox="1"/>
          <p:nvPr/>
        </p:nvSpPr>
        <p:spPr>
          <a:xfrm>
            <a:off x="2684860" y="3038714"/>
            <a:ext cx="500063" cy="53101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buFont typeface="Arial" panose="020B0604020202020204" pitchFamily="34" charset="0"/>
            </a:pPr>
            <a:r>
              <a:rPr lang="zh-CN" altLang="en-US" sz="3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√</a:t>
            </a:r>
          </a:p>
        </p:txBody>
      </p:sp>
      <p:sp>
        <p:nvSpPr>
          <p:cNvPr id="14" name="TextBox 8"/>
          <p:cNvSpPr txBox="1"/>
          <p:nvPr/>
        </p:nvSpPr>
        <p:spPr>
          <a:xfrm>
            <a:off x="5154216" y="3010139"/>
            <a:ext cx="500063" cy="53101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buFont typeface="Arial" panose="020B0604020202020204" pitchFamily="34" charset="0"/>
            </a:pPr>
            <a:r>
              <a:rPr lang="zh-CN" altLang="en-US" sz="3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 descr="af1c2b886ac1d1a376d9e47653f323e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82" y="820103"/>
            <a:ext cx="7459028" cy="350853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9085" y="2427288"/>
            <a:ext cx="1566863" cy="111918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1" name="组合 40"/>
          <p:cNvGrpSpPr/>
          <p:nvPr/>
        </p:nvGrpSpPr>
        <p:grpSpPr>
          <a:xfrm>
            <a:off x="616268" y="772002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/>
        </p:nvSpPr>
        <p:spPr>
          <a:xfrm>
            <a:off x="3799523" y="121920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课堂练测</a:t>
            </a:r>
          </a:p>
        </p:txBody>
      </p:sp>
      <p:grpSp>
        <p:nvGrpSpPr>
          <p:cNvPr id="26727" name="组合 14"/>
          <p:cNvGrpSpPr/>
          <p:nvPr/>
        </p:nvGrpSpPr>
        <p:grpSpPr>
          <a:xfrm>
            <a:off x="1606153" y="1632347"/>
            <a:ext cx="5042297" cy="1204913"/>
            <a:chOff x="1027096" y="1712006"/>
            <a:chExt cx="6722444" cy="1607293"/>
          </a:xfrm>
        </p:grpSpPr>
        <p:grpSp>
          <p:nvGrpSpPr>
            <p:cNvPr id="26735" name="组合 13"/>
            <p:cNvGrpSpPr/>
            <p:nvPr/>
          </p:nvGrpSpPr>
          <p:grpSpPr>
            <a:xfrm>
              <a:off x="1027096" y="1712006"/>
              <a:ext cx="4414612" cy="1590436"/>
              <a:chOff x="1027096" y="1712006"/>
              <a:chExt cx="4414612" cy="1590436"/>
            </a:xfrm>
          </p:grpSpPr>
          <p:pic>
            <p:nvPicPr>
              <p:cNvPr id="6" name="Picture 5" descr="E:\孙巧灵\2016秋上\上课课件\制作\R一语上\人一语大课堂（正文）\梳理7.TIF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90019" y="1783080"/>
                <a:ext cx="2151689" cy="151936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5" descr="E:\孙巧灵\2016秋上\上课课件\制作\R一语上\人一语大课堂（正文）\梳理7.TIF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7096" y="1712006"/>
                <a:ext cx="2165683" cy="1590436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8" name="Picture 5" descr="E:\孙巧灵\2016秋上\上课课件\制作\R一语上\人一语大课堂（正文）\梳理7.TIF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1649" y="1766223"/>
              <a:ext cx="2227891" cy="155307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extBox 10"/>
          <p:cNvSpPr txBox="1"/>
          <p:nvPr/>
        </p:nvSpPr>
        <p:spPr>
          <a:xfrm>
            <a:off x="1808560" y="3636169"/>
            <a:ext cx="1373981" cy="438150"/>
          </a:xfrm>
          <a:prstGeom prst="rect">
            <a:avLst/>
          </a:prstGeom>
          <a:solidFill>
            <a:srgbClr val="FFFF00"/>
          </a:solidFill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FF00FF"/>
                </a:solidFill>
                <a:latin typeface="+mj-ea"/>
                <a:ea typeface="+mj-ea"/>
              </a:rPr>
              <a:t>当省略号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31394" y="3636169"/>
            <a:ext cx="1065610" cy="438150"/>
          </a:xfrm>
          <a:prstGeom prst="rect">
            <a:avLst/>
          </a:prstGeom>
          <a:solidFill>
            <a:srgbClr val="FFFF00"/>
          </a:solidFill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FF00FF"/>
                </a:solidFill>
                <a:latin typeface="+mj-ea"/>
                <a:ea typeface="+mj-ea"/>
              </a:rPr>
              <a:t>当逗号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98294" y="3636169"/>
            <a:ext cx="1065610" cy="438150"/>
          </a:xfrm>
          <a:prstGeom prst="rect">
            <a:avLst/>
          </a:prstGeom>
          <a:solidFill>
            <a:srgbClr val="FFFF00"/>
          </a:solidFill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FF00FF"/>
                </a:solidFill>
                <a:latin typeface="+mj-ea"/>
                <a:ea typeface="+mj-ea"/>
              </a:rPr>
              <a:t>当句号</a:t>
            </a:r>
          </a:p>
        </p:txBody>
      </p:sp>
      <p:cxnSp>
        <p:nvCxnSpPr>
          <p:cNvPr id="17" name="直接箭头连接符 16"/>
          <p:cNvCxnSpPr>
            <a:endCxn id="12" idx="0"/>
          </p:cNvCxnSpPr>
          <p:nvPr/>
        </p:nvCxnSpPr>
        <p:spPr>
          <a:xfrm>
            <a:off x="2431019" y="2824163"/>
            <a:ext cx="1645444" cy="812006"/>
          </a:xfrm>
          <a:prstGeom prst="straightConnector1">
            <a:avLst/>
          </a:prstGeom>
          <a:ln w="349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H="1">
            <a:off x="2418160" y="2837259"/>
            <a:ext cx="3394472" cy="785813"/>
          </a:xfrm>
          <a:prstGeom prst="straightConnector1">
            <a:avLst/>
          </a:prstGeom>
          <a:ln w="349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>
            <a:endCxn id="13" idx="0"/>
          </p:cNvCxnSpPr>
          <p:nvPr/>
        </p:nvCxnSpPr>
        <p:spPr>
          <a:xfrm>
            <a:off x="4122896" y="2824163"/>
            <a:ext cx="1820466" cy="812006"/>
          </a:xfrm>
          <a:prstGeom prst="straightConnector1">
            <a:avLst/>
          </a:prstGeom>
          <a:ln w="349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734" name="矩形 1"/>
          <p:cNvSpPr/>
          <p:nvPr/>
        </p:nvSpPr>
        <p:spPr>
          <a:xfrm>
            <a:off x="1379935" y="1185625"/>
            <a:ext cx="1377621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ts val="1688"/>
              </a:spcBef>
            </a:pPr>
            <a:r>
              <a:rPr lang="en-US" altLang="zh-CN" sz="2400" b="1" dirty="0">
                <a:solidFill>
                  <a:srgbClr val="FFC000"/>
                </a:solidFill>
                <a:latin typeface="黑体" panose="02010609060101010101" charset="-122"/>
                <a:ea typeface="黑体" panose="02010609060101010101" charset="-122"/>
              </a:rPr>
              <a:t>2.</a:t>
            </a:r>
            <a:r>
              <a:rPr lang="zh-CN" altLang="en-US" sz="2400" b="1" dirty="0">
                <a:solidFill>
                  <a:srgbClr val="FFC000"/>
                </a:solidFill>
                <a:latin typeface="黑体" panose="02010609060101010101" charset="-122"/>
                <a:ea typeface="黑体" panose="02010609060101010101" charset="-122"/>
              </a:rPr>
              <a:t>连一连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724376" y="1256824"/>
            <a:ext cx="7766685" cy="268890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665798" y="744379"/>
            <a:ext cx="757428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/>
        </p:nvSpPr>
        <p:spPr>
          <a:xfrm>
            <a:off x="3810952" y="121920"/>
            <a:ext cx="2328863" cy="576263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习题解析</a:t>
            </a:r>
          </a:p>
        </p:txBody>
      </p:sp>
      <p:sp>
        <p:nvSpPr>
          <p:cNvPr id="15363" name="Rectangle 4"/>
          <p:cNvSpPr txBox="1"/>
          <p:nvPr/>
        </p:nvSpPr>
        <p:spPr>
          <a:xfrm>
            <a:off x="723900" y="1550194"/>
            <a:ext cx="7979569" cy="20431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/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朗读课文。说一说青蛙写诗的时候谁来帮忙了。</a:t>
            </a:r>
          </a:p>
          <a:p>
            <a:pPr algn="just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(1)朗读课文。</a:t>
            </a: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解析　朗读课文要结合图画进行。看看书中的图画，想象小青蛙的心情。带着愉快的心情，想象诗中的场景，有感情地朗读。同时要注意语调上扬，读出感叹的语气。还可以进行分角色朗读。</a:t>
            </a:r>
          </a:p>
          <a:p>
            <a:pPr algn="just" eaLnBrk="0" hangingPunct="0">
              <a:lnSpc>
                <a:spcPct val="120000"/>
              </a:lnSpc>
              <a:spcBef>
                <a:spcPct val="20000"/>
              </a:spcBef>
            </a:pPr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820102" y="1458754"/>
            <a:ext cx="7883843" cy="278415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616268" y="744379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/>
        </p:nvSpPr>
        <p:spPr>
          <a:xfrm>
            <a:off x="3799523" y="121920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习题解析</a:t>
            </a:r>
          </a:p>
        </p:txBody>
      </p:sp>
      <p:sp>
        <p:nvSpPr>
          <p:cNvPr id="15363" name="Rectangle 4"/>
          <p:cNvSpPr txBox="1"/>
          <p:nvPr/>
        </p:nvSpPr>
        <p:spPr>
          <a:xfrm>
            <a:off x="723900" y="1550194"/>
            <a:ext cx="7979569" cy="20431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/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altLang="zh-CN" sz="1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答案</a:t>
            </a: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(2)说一说青蛙写诗的时候谁来帮忙了。</a:t>
            </a: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答案　青蛙写诗的时候，小蝌蚪、水泡泡和一串水珠来帮忙了。</a:t>
            </a: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6853" y="1952149"/>
            <a:ext cx="3137535" cy="14144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034416" y="1112044"/>
            <a:ext cx="7313771" cy="334232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616268" y="744379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/>
        </p:nvSpPr>
        <p:spPr>
          <a:xfrm>
            <a:off x="3799523" y="121920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习题解析</a:t>
            </a:r>
          </a:p>
        </p:txBody>
      </p:sp>
      <p:sp>
        <p:nvSpPr>
          <p:cNvPr id="15363" name="Rectangle 4"/>
          <p:cNvSpPr txBox="1"/>
          <p:nvPr/>
        </p:nvSpPr>
        <p:spPr>
          <a:xfrm>
            <a:off x="1135381" y="1253014"/>
            <a:ext cx="7336631" cy="20431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/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青蛙写的诗里有逗号和句号，请你圈出来。</a:t>
            </a: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解析　这道题训练我们在具体的语言环境中认识逗号和句号。在圈画时，要把“，”和“。”完整地圈出来。另外，还可以想象在大自然中，还有哪些事物的形状和逗号、句号相似，从而加深认识。</a:t>
            </a: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第3题</a:t>
            </a: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读一读。</a:t>
            </a: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解析　这八个词是由本课会写字和会认字中的字组成的，认真读一读，可以拓展词语，达到积累运用的目的。</a:t>
            </a: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034416" y="1112044"/>
            <a:ext cx="7313771" cy="334232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616268" y="744379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/>
        </p:nvSpPr>
        <p:spPr>
          <a:xfrm>
            <a:off x="3799523" y="121920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习题解析</a:t>
            </a:r>
          </a:p>
        </p:txBody>
      </p:sp>
      <p:sp>
        <p:nvSpPr>
          <p:cNvPr id="15363" name="Rectangle 4"/>
          <p:cNvSpPr txBox="1"/>
          <p:nvPr/>
        </p:nvSpPr>
        <p:spPr>
          <a:xfrm>
            <a:off x="1135381" y="1253014"/>
            <a:ext cx="7336631" cy="20431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/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照样子做问答游戏。</a:t>
            </a: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谁的尾巴最好看？</a:t>
            </a: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孔雀的尾巴最好看。</a:t>
            </a: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谁的样子最可爱？</a:t>
            </a: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兔子的样子最可爱。</a:t>
            </a: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解析　这是一道仿课文句式练习说话的练习题。只要能说清谁的什么怎么样就可以。</a:t>
            </a: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答案　谁的样子最可爱？企鹅的样子最可爱。</a:t>
            </a: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istrator\桌面\6006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342" y="702468"/>
            <a:ext cx="7910036" cy="1513523"/>
          </a:xfrm>
          <a:prstGeom prst="rect">
            <a:avLst/>
          </a:prstGeom>
          <a:noFill/>
        </p:spPr>
      </p:pic>
      <p:pic>
        <p:nvPicPr>
          <p:cNvPr id="4" name="图片 3" descr="65645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7665" y="3370421"/>
            <a:ext cx="556260" cy="729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11" y="1474470"/>
            <a:ext cx="971550" cy="95011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71037" y="1453991"/>
            <a:ext cx="1110139" cy="99155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000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写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2913" y="3914775"/>
            <a:ext cx="160020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写字 写诗</a:t>
            </a:r>
          </a:p>
        </p:txBody>
      </p:sp>
      <p:graphicFrame>
        <p:nvGraphicFramePr>
          <p:cNvPr id="5" name="表格 4"/>
          <p:cNvGraphicFramePr/>
          <p:nvPr/>
        </p:nvGraphicFramePr>
        <p:xfrm>
          <a:off x="2587943" y="1546860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41" name="组合 40"/>
          <p:cNvGrpSpPr/>
          <p:nvPr/>
        </p:nvGrpSpPr>
        <p:grpSpPr>
          <a:xfrm>
            <a:off x="616268" y="955834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" name="矩形 6"/>
          <p:cNvSpPr/>
          <p:nvPr/>
        </p:nvSpPr>
        <p:spPr>
          <a:xfrm>
            <a:off x="3381375" y="379571"/>
            <a:ext cx="308419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生字乐园（一）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587943" y="1485424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诗</a:t>
            </a:r>
          </a:p>
        </p:txBody>
      </p:sp>
      <p:graphicFrame>
        <p:nvGraphicFramePr>
          <p:cNvPr id="13" name="表格 12"/>
          <p:cNvGraphicFramePr/>
          <p:nvPr/>
        </p:nvGraphicFramePr>
        <p:xfrm>
          <a:off x="4521042" y="1546860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/>
          <p:nvPr/>
        </p:nvGraphicFramePr>
        <p:xfrm>
          <a:off x="6701314" y="1546860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文本框 17"/>
          <p:cNvSpPr txBox="1"/>
          <p:nvPr/>
        </p:nvSpPr>
        <p:spPr>
          <a:xfrm>
            <a:off x="4485323" y="1485424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701314" y="1485424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要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343150" y="3914775"/>
            <a:ext cx="160020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小诗 诗歌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411504" y="3914775"/>
            <a:ext cx="160020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雨点 点头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480334" y="3914775"/>
            <a:ext cx="160020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重要 主要</a:t>
            </a:r>
          </a:p>
        </p:txBody>
      </p:sp>
      <p:sp>
        <p:nvSpPr>
          <p:cNvPr id="4" name="矩形 3"/>
          <p:cNvSpPr/>
          <p:nvPr/>
        </p:nvSpPr>
        <p:spPr>
          <a:xfrm>
            <a:off x="816769" y="983456"/>
            <a:ext cx="481013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xiě</a:t>
            </a:r>
          </a:p>
        </p:txBody>
      </p:sp>
      <p:sp>
        <p:nvSpPr>
          <p:cNvPr id="11" name="矩形 10"/>
          <p:cNvSpPr/>
          <p:nvPr/>
        </p:nvSpPr>
        <p:spPr>
          <a:xfrm>
            <a:off x="2722960" y="1021795"/>
            <a:ext cx="498872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shī</a:t>
            </a:r>
          </a:p>
        </p:txBody>
      </p:sp>
      <p:sp>
        <p:nvSpPr>
          <p:cNvPr id="14" name="矩形 13"/>
          <p:cNvSpPr/>
          <p:nvPr/>
        </p:nvSpPr>
        <p:spPr>
          <a:xfrm>
            <a:off x="4663678" y="1108710"/>
            <a:ext cx="671513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diǎn</a:t>
            </a:r>
          </a:p>
        </p:txBody>
      </p:sp>
      <p:sp>
        <p:nvSpPr>
          <p:cNvPr id="17" name="矩形 16"/>
          <p:cNvSpPr/>
          <p:nvPr/>
        </p:nvSpPr>
        <p:spPr>
          <a:xfrm>
            <a:off x="6807756" y="1108472"/>
            <a:ext cx="585788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yào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417" y="2569369"/>
            <a:ext cx="1107758" cy="11363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7943" y="2479357"/>
            <a:ext cx="1390174" cy="1435418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1666" y="2769761"/>
            <a:ext cx="1336748" cy="855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4" grpId="0"/>
      <p:bldP spid="1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693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11" y="1474470"/>
            <a:ext cx="971550" cy="95011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18173" y="1474470"/>
            <a:ext cx="1110139" cy="99155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000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过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2913" y="3914775"/>
            <a:ext cx="160020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过去 过年</a:t>
            </a:r>
          </a:p>
        </p:txBody>
      </p:sp>
      <p:graphicFrame>
        <p:nvGraphicFramePr>
          <p:cNvPr id="5" name="表格 4"/>
          <p:cNvGraphicFramePr/>
          <p:nvPr/>
        </p:nvGraphicFramePr>
        <p:xfrm>
          <a:off x="2587943" y="1546860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41" name="组合 40"/>
          <p:cNvGrpSpPr/>
          <p:nvPr/>
        </p:nvGrpSpPr>
        <p:grpSpPr>
          <a:xfrm>
            <a:off x="616268" y="955834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" name="矩形 6"/>
          <p:cNvSpPr/>
          <p:nvPr/>
        </p:nvSpPr>
        <p:spPr>
          <a:xfrm>
            <a:off x="3381375" y="379571"/>
            <a:ext cx="308419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生字乐园（一）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587943" y="1485424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给</a:t>
            </a:r>
          </a:p>
        </p:txBody>
      </p:sp>
      <p:graphicFrame>
        <p:nvGraphicFramePr>
          <p:cNvPr id="13" name="表格 12"/>
          <p:cNvGraphicFramePr/>
          <p:nvPr/>
        </p:nvGraphicFramePr>
        <p:xfrm>
          <a:off x="4521042" y="1546860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/>
          <p:nvPr/>
        </p:nvGraphicFramePr>
        <p:xfrm>
          <a:off x="6701314" y="1546860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文本框 17"/>
          <p:cNvSpPr txBox="1"/>
          <p:nvPr/>
        </p:nvSpPr>
        <p:spPr>
          <a:xfrm>
            <a:off x="4485323" y="1485424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当 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701314" y="1485424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串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343150" y="3914775"/>
            <a:ext cx="160020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送给 交给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411504" y="3914775"/>
            <a:ext cx="160020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当心 应当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480334" y="3914775"/>
            <a:ext cx="160020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串通 一串</a:t>
            </a:r>
          </a:p>
        </p:txBody>
      </p:sp>
      <p:sp>
        <p:nvSpPr>
          <p:cNvPr id="4" name="矩形 3"/>
          <p:cNvSpPr/>
          <p:nvPr/>
        </p:nvSpPr>
        <p:spPr>
          <a:xfrm>
            <a:off x="742951" y="953692"/>
            <a:ext cx="603647" cy="43934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guò</a:t>
            </a:r>
            <a:endParaRPr lang="en-US" altLang="zh-CN" sz="27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815828" y="1059180"/>
            <a:ext cx="500063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gěi</a:t>
            </a:r>
          </a:p>
        </p:txBody>
      </p:sp>
      <p:sp>
        <p:nvSpPr>
          <p:cNvPr id="30" name="矩形 29"/>
          <p:cNvSpPr/>
          <p:nvPr/>
        </p:nvSpPr>
        <p:spPr>
          <a:xfrm>
            <a:off x="4619388" y="1003697"/>
            <a:ext cx="759619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dāng</a:t>
            </a:r>
          </a:p>
        </p:txBody>
      </p:sp>
      <p:sp>
        <p:nvSpPr>
          <p:cNvPr id="31" name="矩形 30"/>
          <p:cNvSpPr/>
          <p:nvPr/>
        </p:nvSpPr>
        <p:spPr>
          <a:xfrm>
            <a:off x="6701314" y="1045845"/>
            <a:ext cx="973931" cy="43934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chuàn 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623" y="2725168"/>
            <a:ext cx="1148412" cy="7966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8302" y="2724978"/>
            <a:ext cx="856069" cy="8560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1998" y="2748861"/>
            <a:ext cx="1133258" cy="8085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94835" y="2597944"/>
            <a:ext cx="1464469" cy="13044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4074" y="1543050"/>
            <a:ext cx="971550" cy="95011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104549" y="1489234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以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43075" y="3914775"/>
            <a:ext cx="160020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以后 以外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702945" y="955834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" name="矩形 6"/>
          <p:cNvSpPr/>
          <p:nvPr/>
        </p:nvSpPr>
        <p:spPr>
          <a:xfrm>
            <a:off x="3468053" y="379571"/>
            <a:ext cx="308419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生字乐园（一）</a:t>
            </a:r>
          </a:p>
        </p:txBody>
      </p:sp>
      <p:graphicFrame>
        <p:nvGraphicFramePr>
          <p:cNvPr id="13" name="表格 12"/>
          <p:cNvGraphicFramePr/>
          <p:nvPr/>
        </p:nvGraphicFramePr>
        <p:xfrm>
          <a:off x="5821204" y="1546860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文本框 17"/>
          <p:cNvSpPr txBox="1"/>
          <p:nvPr/>
        </p:nvSpPr>
        <p:spPr>
          <a:xfrm>
            <a:off x="5785485" y="1485424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成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616892" y="3914775"/>
            <a:ext cx="1909763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成功 成立</a:t>
            </a:r>
          </a:p>
        </p:txBody>
      </p:sp>
      <p:sp>
        <p:nvSpPr>
          <p:cNvPr id="4" name="矩形 3"/>
          <p:cNvSpPr/>
          <p:nvPr/>
        </p:nvSpPr>
        <p:spPr>
          <a:xfrm>
            <a:off x="2447926" y="1050846"/>
            <a:ext cx="422672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yǐ </a:t>
            </a:r>
          </a:p>
        </p:txBody>
      </p:sp>
      <p:sp>
        <p:nvSpPr>
          <p:cNvPr id="30" name="矩形 29"/>
          <p:cNvSpPr/>
          <p:nvPr/>
        </p:nvSpPr>
        <p:spPr>
          <a:xfrm>
            <a:off x="5860495" y="1104662"/>
            <a:ext cx="877490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chéng</a:t>
            </a:r>
          </a:p>
        </p:txBody>
      </p:sp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0689" y="2685098"/>
            <a:ext cx="1824514" cy="10310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7849" y="2486025"/>
            <a:ext cx="1410653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66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51" y="240983"/>
            <a:ext cx="9085898" cy="4882991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8018622" y="2323624"/>
            <a:ext cx="678656" cy="1878806"/>
            <a:chOff x="6262" y="5600"/>
            <a:chExt cx="1425" cy="3945"/>
          </a:xfrm>
        </p:grpSpPr>
        <p:pic>
          <p:nvPicPr>
            <p:cNvPr id="6" name="图片 5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6355" y="7022"/>
              <a:ext cx="783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以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940493" y="2274571"/>
            <a:ext cx="678656" cy="1878806"/>
            <a:chOff x="6262" y="5600"/>
            <a:chExt cx="1425" cy="3945"/>
          </a:xfrm>
        </p:grpSpPr>
        <p:pic>
          <p:nvPicPr>
            <p:cNvPr id="23" name="图片 22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6355" y="7022"/>
              <a:ext cx="783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诗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506879" y="2853691"/>
            <a:ext cx="678656" cy="1878806"/>
            <a:chOff x="6262" y="5600"/>
            <a:chExt cx="1425" cy="3945"/>
          </a:xfrm>
        </p:grpSpPr>
        <p:pic>
          <p:nvPicPr>
            <p:cNvPr id="26" name="图片 25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27" name="文本框 26"/>
            <p:cNvSpPr txBox="1"/>
            <p:nvPr/>
          </p:nvSpPr>
          <p:spPr>
            <a:xfrm>
              <a:off x="6355" y="7022"/>
              <a:ext cx="783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当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139941" y="3214212"/>
            <a:ext cx="678656" cy="1878806"/>
            <a:chOff x="6262" y="5600"/>
            <a:chExt cx="1425" cy="3945"/>
          </a:xfrm>
        </p:grpSpPr>
        <p:pic>
          <p:nvPicPr>
            <p:cNvPr id="29" name="图片 28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30" name="文本框 29"/>
            <p:cNvSpPr txBox="1"/>
            <p:nvPr/>
          </p:nvSpPr>
          <p:spPr>
            <a:xfrm>
              <a:off x="6355" y="7022"/>
              <a:ext cx="783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们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619149" y="1907858"/>
            <a:ext cx="678656" cy="1878806"/>
            <a:chOff x="6262" y="5600"/>
            <a:chExt cx="1425" cy="3945"/>
          </a:xfrm>
        </p:grpSpPr>
        <p:pic>
          <p:nvPicPr>
            <p:cNvPr id="32" name="图片 31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33" name="文本框 32"/>
            <p:cNvSpPr txBox="1"/>
            <p:nvPr/>
          </p:nvSpPr>
          <p:spPr>
            <a:xfrm>
              <a:off x="6355" y="7022"/>
              <a:ext cx="783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要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828223" y="3245168"/>
            <a:ext cx="678656" cy="1878806"/>
            <a:chOff x="6262" y="5600"/>
            <a:chExt cx="1425" cy="3945"/>
          </a:xfrm>
        </p:grpSpPr>
        <p:pic>
          <p:nvPicPr>
            <p:cNvPr id="38" name="图片 37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39" name="文本框 38"/>
            <p:cNvSpPr txBox="1"/>
            <p:nvPr/>
          </p:nvSpPr>
          <p:spPr>
            <a:xfrm>
              <a:off x="6355" y="7022"/>
              <a:ext cx="783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过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306128" y="2622709"/>
            <a:ext cx="678656" cy="1878806"/>
            <a:chOff x="6262" y="5600"/>
            <a:chExt cx="1425" cy="3945"/>
          </a:xfrm>
        </p:grpSpPr>
        <p:pic>
          <p:nvPicPr>
            <p:cNvPr id="7" name="图片 6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6355" y="7022"/>
              <a:ext cx="783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写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685122" y="1994536"/>
            <a:ext cx="678656" cy="1878806"/>
            <a:chOff x="6262" y="5600"/>
            <a:chExt cx="1425" cy="3945"/>
          </a:xfrm>
        </p:grpSpPr>
        <p:pic>
          <p:nvPicPr>
            <p:cNvPr id="10" name="图片 9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6355" y="7022"/>
              <a:ext cx="783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成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267927" y="3214212"/>
            <a:ext cx="678656" cy="1878806"/>
            <a:chOff x="6262" y="5600"/>
            <a:chExt cx="1425" cy="3945"/>
          </a:xfrm>
        </p:grpSpPr>
        <p:pic>
          <p:nvPicPr>
            <p:cNvPr id="16" name="图片 15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6355" y="7022"/>
              <a:ext cx="783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串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49567" y="3430906"/>
            <a:ext cx="678656" cy="1878806"/>
            <a:chOff x="6262" y="5600"/>
            <a:chExt cx="1425" cy="3945"/>
          </a:xfrm>
        </p:grpSpPr>
        <p:pic>
          <p:nvPicPr>
            <p:cNvPr id="19" name="图片 18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6355" y="7022"/>
              <a:ext cx="783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924074" y="2012633"/>
            <a:ext cx="679133" cy="1878806"/>
            <a:chOff x="6262" y="5600"/>
            <a:chExt cx="1426" cy="3945"/>
          </a:xfrm>
        </p:grpSpPr>
        <p:pic>
          <p:nvPicPr>
            <p:cNvPr id="34" name="图片 33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35" name="文本框 34"/>
            <p:cNvSpPr txBox="1"/>
            <p:nvPr/>
          </p:nvSpPr>
          <p:spPr>
            <a:xfrm>
              <a:off x="6355" y="7022"/>
              <a:ext cx="1333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给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38151" y="1657827"/>
            <a:ext cx="175736" cy="189071"/>
            <a:chOff x="1758951" y="2630488"/>
            <a:chExt cx="835025" cy="838200"/>
          </a:xfrm>
        </p:grpSpPr>
        <p:sp>
          <p:nvSpPr>
            <p:cNvPr id="64" name="Freeform 27"/>
            <p:cNvSpPr/>
            <p:nvPr/>
          </p:nvSpPr>
          <p:spPr bwMode="auto">
            <a:xfrm>
              <a:off x="1758951" y="2630488"/>
              <a:ext cx="835025" cy="838200"/>
            </a:xfrm>
            <a:custGeom>
              <a:avLst/>
              <a:gdLst>
                <a:gd name="T0" fmla="*/ 278 w 295"/>
                <a:gd name="T1" fmla="*/ 112 h 296"/>
                <a:gd name="T2" fmla="*/ 278 w 295"/>
                <a:gd name="T3" fmla="*/ 110 h 296"/>
                <a:gd name="T4" fmla="*/ 112 w 295"/>
                <a:gd name="T5" fmla="*/ 18 h 296"/>
                <a:gd name="T6" fmla="*/ 17 w 295"/>
                <a:gd name="T7" fmla="*/ 184 h 296"/>
                <a:gd name="T8" fmla="*/ 184 w 295"/>
                <a:gd name="T9" fmla="*/ 279 h 296"/>
                <a:gd name="T10" fmla="*/ 278 w 295"/>
                <a:gd name="T11" fmla="*/ 11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5" h="296">
                  <a:moveTo>
                    <a:pt x="278" y="112"/>
                  </a:moveTo>
                  <a:cubicBezTo>
                    <a:pt x="278" y="111"/>
                    <a:pt x="278" y="110"/>
                    <a:pt x="278" y="110"/>
                  </a:cubicBezTo>
                  <a:cubicBezTo>
                    <a:pt x="254" y="39"/>
                    <a:pt x="184" y="0"/>
                    <a:pt x="112" y="18"/>
                  </a:cubicBezTo>
                  <a:cubicBezTo>
                    <a:pt x="38" y="35"/>
                    <a:pt x="0" y="115"/>
                    <a:pt x="17" y="184"/>
                  </a:cubicBezTo>
                  <a:cubicBezTo>
                    <a:pt x="35" y="258"/>
                    <a:pt x="114" y="296"/>
                    <a:pt x="184" y="279"/>
                  </a:cubicBezTo>
                  <a:cubicBezTo>
                    <a:pt x="257" y="261"/>
                    <a:pt x="295" y="182"/>
                    <a:pt x="278" y="112"/>
                  </a:cubicBezTo>
                  <a:close/>
                </a:path>
              </a:pathLst>
            </a:custGeom>
            <a:solidFill>
              <a:srgbClr val="6ECB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8"/>
            <p:cNvSpPr/>
            <p:nvPr/>
          </p:nvSpPr>
          <p:spPr bwMode="auto">
            <a:xfrm>
              <a:off x="1914526" y="2854325"/>
              <a:ext cx="495300" cy="119063"/>
            </a:xfrm>
            <a:custGeom>
              <a:avLst/>
              <a:gdLst>
                <a:gd name="T0" fmla="*/ 162 w 175"/>
                <a:gd name="T1" fmla="*/ 2 h 42"/>
                <a:gd name="T2" fmla="*/ 9 w 175"/>
                <a:gd name="T3" fmla="*/ 26 h 42"/>
                <a:gd name="T4" fmla="*/ 9 w 175"/>
                <a:gd name="T5" fmla="*/ 40 h 42"/>
                <a:gd name="T6" fmla="*/ 166 w 175"/>
                <a:gd name="T7" fmla="*/ 16 h 42"/>
                <a:gd name="T8" fmla="*/ 162 w 175"/>
                <a:gd name="T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42">
                  <a:moveTo>
                    <a:pt x="162" y="2"/>
                  </a:moveTo>
                  <a:cubicBezTo>
                    <a:pt x="111" y="14"/>
                    <a:pt x="61" y="24"/>
                    <a:pt x="9" y="26"/>
                  </a:cubicBezTo>
                  <a:cubicBezTo>
                    <a:pt x="0" y="26"/>
                    <a:pt x="0" y="40"/>
                    <a:pt x="9" y="40"/>
                  </a:cubicBezTo>
                  <a:cubicBezTo>
                    <a:pt x="62" y="42"/>
                    <a:pt x="115" y="32"/>
                    <a:pt x="166" y="16"/>
                  </a:cubicBezTo>
                  <a:cubicBezTo>
                    <a:pt x="175" y="13"/>
                    <a:pt x="171" y="0"/>
                    <a:pt x="162" y="2"/>
                  </a:cubicBezTo>
                  <a:close/>
                </a:path>
              </a:pathLst>
            </a:custGeom>
            <a:solidFill>
              <a:srgbClr val="00A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9"/>
            <p:cNvSpPr/>
            <p:nvPr/>
          </p:nvSpPr>
          <p:spPr bwMode="auto">
            <a:xfrm>
              <a:off x="2174876" y="2967038"/>
              <a:ext cx="328613" cy="117475"/>
            </a:xfrm>
            <a:custGeom>
              <a:avLst/>
              <a:gdLst>
                <a:gd name="T0" fmla="*/ 104 w 116"/>
                <a:gd name="T1" fmla="*/ 2 h 41"/>
                <a:gd name="T2" fmla="*/ 9 w 116"/>
                <a:gd name="T3" fmla="*/ 26 h 41"/>
                <a:gd name="T4" fmla="*/ 9 w 116"/>
                <a:gd name="T5" fmla="*/ 40 h 41"/>
                <a:gd name="T6" fmla="*/ 107 w 116"/>
                <a:gd name="T7" fmla="*/ 15 h 41"/>
                <a:gd name="T8" fmla="*/ 104 w 116"/>
                <a:gd name="T9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41">
                  <a:moveTo>
                    <a:pt x="104" y="2"/>
                  </a:moveTo>
                  <a:cubicBezTo>
                    <a:pt x="72" y="11"/>
                    <a:pt x="42" y="22"/>
                    <a:pt x="9" y="26"/>
                  </a:cubicBezTo>
                  <a:cubicBezTo>
                    <a:pt x="0" y="27"/>
                    <a:pt x="0" y="41"/>
                    <a:pt x="9" y="40"/>
                  </a:cubicBezTo>
                  <a:cubicBezTo>
                    <a:pt x="43" y="38"/>
                    <a:pt x="75" y="25"/>
                    <a:pt x="107" y="15"/>
                  </a:cubicBezTo>
                  <a:cubicBezTo>
                    <a:pt x="116" y="13"/>
                    <a:pt x="112" y="0"/>
                    <a:pt x="104" y="2"/>
                  </a:cubicBezTo>
                  <a:close/>
                </a:path>
              </a:pathLst>
            </a:custGeom>
            <a:solidFill>
              <a:srgbClr val="00A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30"/>
            <p:cNvSpPr/>
            <p:nvPr/>
          </p:nvSpPr>
          <p:spPr bwMode="auto">
            <a:xfrm>
              <a:off x="1931988" y="3049588"/>
              <a:ext cx="225425" cy="60325"/>
            </a:xfrm>
            <a:custGeom>
              <a:avLst/>
              <a:gdLst>
                <a:gd name="T0" fmla="*/ 68 w 80"/>
                <a:gd name="T1" fmla="*/ 2 h 21"/>
                <a:gd name="T2" fmla="*/ 9 w 80"/>
                <a:gd name="T3" fmla="*/ 6 h 21"/>
                <a:gd name="T4" fmla="*/ 9 w 80"/>
                <a:gd name="T5" fmla="*/ 20 h 21"/>
                <a:gd name="T6" fmla="*/ 71 w 80"/>
                <a:gd name="T7" fmla="*/ 16 h 21"/>
                <a:gd name="T8" fmla="*/ 68 w 80"/>
                <a:gd name="T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21">
                  <a:moveTo>
                    <a:pt x="68" y="2"/>
                  </a:moveTo>
                  <a:cubicBezTo>
                    <a:pt x="48" y="7"/>
                    <a:pt x="29" y="5"/>
                    <a:pt x="9" y="6"/>
                  </a:cubicBezTo>
                  <a:cubicBezTo>
                    <a:pt x="0" y="6"/>
                    <a:pt x="0" y="20"/>
                    <a:pt x="9" y="20"/>
                  </a:cubicBezTo>
                  <a:cubicBezTo>
                    <a:pt x="30" y="20"/>
                    <a:pt x="51" y="21"/>
                    <a:pt x="71" y="16"/>
                  </a:cubicBezTo>
                  <a:cubicBezTo>
                    <a:pt x="80" y="13"/>
                    <a:pt x="76" y="0"/>
                    <a:pt x="68" y="2"/>
                  </a:cubicBezTo>
                  <a:close/>
                </a:path>
              </a:pathLst>
            </a:custGeom>
            <a:solidFill>
              <a:srgbClr val="00A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31"/>
            <p:cNvSpPr/>
            <p:nvPr/>
          </p:nvSpPr>
          <p:spPr bwMode="auto">
            <a:xfrm>
              <a:off x="1951038" y="3121025"/>
              <a:ext cx="501650" cy="101600"/>
            </a:xfrm>
            <a:custGeom>
              <a:avLst/>
              <a:gdLst>
                <a:gd name="T0" fmla="*/ 165 w 177"/>
                <a:gd name="T1" fmla="*/ 2 h 36"/>
                <a:gd name="T2" fmla="*/ 9 w 177"/>
                <a:gd name="T3" fmla="*/ 16 h 36"/>
                <a:gd name="T4" fmla="*/ 9 w 177"/>
                <a:gd name="T5" fmla="*/ 29 h 36"/>
                <a:gd name="T6" fmla="*/ 169 w 177"/>
                <a:gd name="T7" fmla="*/ 16 h 36"/>
                <a:gd name="T8" fmla="*/ 165 w 177"/>
                <a:gd name="T9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36">
                  <a:moveTo>
                    <a:pt x="165" y="2"/>
                  </a:moveTo>
                  <a:cubicBezTo>
                    <a:pt x="113" y="16"/>
                    <a:pt x="62" y="19"/>
                    <a:pt x="9" y="16"/>
                  </a:cubicBezTo>
                  <a:cubicBezTo>
                    <a:pt x="0" y="15"/>
                    <a:pt x="0" y="28"/>
                    <a:pt x="9" y="29"/>
                  </a:cubicBezTo>
                  <a:cubicBezTo>
                    <a:pt x="62" y="36"/>
                    <a:pt x="116" y="30"/>
                    <a:pt x="169" y="16"/>
                  </a:cubicBezTo>
                  <a:cubicBezTo>
                    <a:pt x="177" y="13"/>
                    <a:pt x="174" y="0"/>
                    <a:pt x="165" y="2"/>
                  </a:cubicBezTo>
                  <a:close/>
                </a:path>
              </a:pathLst>
            </a:custGeom>
            <a:solidFill>
              <a:srgbClr val="00A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32"/>
            <p:cNvSpPr/>
            <p:nvPr/>
          </p:nvSpPr>
          <p:spPr bwMode="auto">
            <a:xfrm>
              <a:off x="2090738" y="3267075"/>
              <a:ext cx="220663" cy="63500"/>
            </a:xfrm>
            <a:custGeom>
              <a:avLst/>
              <a:gdLst>
                <a:gd name="T0" fmla="*/ 66 w 78"/>
                <a:gd name="T1" fmla="*/ 2 h 22"/>
                <a:gd name="T2" fmla="*/ 9 w 78"/>
                <a:gd name="T3" fmla="*/ 7 h 22"/>
                <a:gd name="T4" fmla="*/ 9 w 78"/>
                <a:gd name="T5" fmla="*/ 21 h 22"/>
                <a:gd name="T6" fmla="*/ 69 w 78"/>
                <a:gd name="T7" fmla="*/ 15 h 22"/>
                <a:gd name="T8" fmla="*/ 66 w 78"/>
                <a:gd name="T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22">
                  <a:moveTo>
                    <a:pt x="66" y="2"/>
                  </a:moveTo>
                  <a:cubicBezTo>
                    <a:pt x="47" y="7"/>
                    <a:pt x="28" y="7"/>
                    <a:pt x="9" y="7"/>
                  </a:cubicBezTo>
                  <a:cubicBezTo>
                    <a:pt x="0" y="7"/>
                    <a:pt x="1" y="21"/>
                    <a:pt x="9" y="21"/>
                  </a:cubicBezTo>
                  <a:cubicBezTo>
                    <a:pt x="29" y="22"/>
                    <a:pt x="50" y="20"/>
                    <a:pt x="69" y="15"/>
                  </a:cubicBezTo>
                  <a:cubicBezTo>
                    <a:pt x="78" y="13"/>
                    <a:pt x="74" y="0"/>
                    <a:pt x="66" y="2"/>
                  </a:cubicBezTo>
                  <a:close/>
                </a:path>
              </a:pathLst>
            </a:custGeom>
            <a:solidFill>
              <a:srgbClr val="00A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33"/>
            <p:cNvSpPr/>
            <p:nvPr/>
          </p:nvSpPr>
          <p:spPr bwMode="auto">
            <a:xfrm>
              <a:off x="2084388" y="2770188"/>
              <a:ext cx="144463" cy="55563"/>
            </a:xfrm>
            <a:custGeom>
              <a:avLst/>
              <a:gdLst>
                <a:gd name="T0" fmla="*/ 42 w 51"/>
                <a:gd name="T1" fmla="*/ 1 h 20"/>
                <a:gd name="T2" fmla="*/ 9 w 51"/>
                <a:gd name="T3" fmla="*/ 4 h 20"/>
                <a:gd name="T4" fmla="*/ 13 w 51"/>
                <a:gd name="T5" fmla="*/ 18 h 20"/>
                <a:gd name="T6" fmla="*/ 42 w 51"/>
                <a:gd name="T7" fmla="*/ 15 h 20"/>
                <a:gd name="T8" fmla="*/ 42 w 51"/>
                <a:gd name="T9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0">
                  <a:moveTo>
                    <a:pt x="42" y="1"/>
                  </a:moveTo>
                  <a:cubicBezTo>
                    <a:pt x="31" y="0"/>
                    <a:pt x="19" y="1"/>
                    <a:pt x="9" y="4"/>
                  </a:cubicBezTo>
                  <a:cubicBezTo>
                    <a:pt x="0" y="6"/>
                    <a:pt x="4" y="20"/>
                    <a:pt x="13" y="18"/>
                  </a:cubicBezTo>
                  <a:cubicBezTo>
                    <a:pt x="22" y="15"/>
                    <a:pt x="32" y="15"/>
                    <a:pt x="42" y="15"/>
                  </a:cubicBezTo>
                  <a:cubicBezTo>
                    <a:pt x="51" y="16"/>
                    <a:pt x="51" y="2"/>
                    <a:pt x="42" y="1"/>
                  </a:cubicBezTo>
                  <a:close/>
                </a:path>
              </a:pathLst>
            </a:custGeom>
            <a:solidFill>
              <a:srgbClr val="00A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 rot="18240000">
            <a:off x="2357438" y="1762125"/>
            <a:ext cx="1779746" cy="1280160"/>
            <a:chOff x="25400" y="4424363"/>
            <a:chExt cx="3382963" cy="2422525"/>
          </a:xfrm>
        </p:grpSpPr>
        <p:sp>
          <p:nvSpPr>
            <p:cNvPr id="71" name="Freeform 37"/>
            <p:cNvSpPr/>
            <p:nvPr/>
          </p:nvSpPr>
          <p:spPr bwMode="auto">
            <a:xfrm>
              <a:off x="25400" y="5751513"/>
              <a:ext cx="1601788" cy="1095375"/>
            </a:xfrm>
            <a:custGeom>
              <a:avLst/>
              <a:gdLst>
                <a:gd name="T0" fmla="*/ 510 w 571"/>
                <a:gd name="T1" fmla="*/ 244 h 390"/>
                <a:gd name="T2" fmla="*/ 416 w 571"/>
                <a:gd name="T3" fmla="*/ 337 h 390"/>
                <a:gd name="T4" fmla="*/ 342 w 571"/>
                <a:gd name="T5" fmla="*/ 374 h 390"/>
                <a:gd name="T6" fmla="*/ 259 w 571"/>
                <a:gd name="T7" fmla="*/ 358 h 390"/>
                <a:gd name="T8" fmla="*/ 248 w 571"/>
                <a:gd name="T9" fmla="*/ 348 h 390"/>
                <a:gd name="T10" fmla="*/ 248 w 571"/>
                <a:gd name="T11" fmla="*/ 348 h 390"/>
                <a:gd name="T12" fmla="*/ 158 w 571"/>
                <a:gd name="T13" fmla="*/ 385 h 390"/>
                <a:gd name="T14" fmla="*/ 87 w 571"/>
                <a:gd name="T15" fmla="*/ 351 h 390"/>
                <a:gd name="T16" fmla="*/ 68 w 571"/>
                <a:gd name="T17" fmla="*/ 313 h 390"/>
                <a:gd name="T18" fmla="*/ 13 w 571"/>
                <a:gd name="T19" fmla="*/ 292 h 390"/>
                <a:gd name="T20" fmla="*/ 8 w 571"/>
                <a:gd name="T21" fmla="*/ 279 h 390"/>
                <a:gd name="T22" fmla="*/ 54 w 571"/>
                <a:gd name="T23" fmla="*/ 158 h 390"/>
                <a:gd name="T24" fmla="*/ 101 w 571"/>
                <a:gd name="T25" fmla="*/ 131 h 390"/>
                <a:gd name="T26" fmla="*/ 210 w 571"/>
                <a:gd name="T27" fmla="*/ 75 h 390"/>
                <a:gd name="T28" fmla="*/ 249 w 571"/>
                <a:gd name="T29" fmla="*/ 27 h 390"/>
                <a:gd name="T30" fmla="*/ 298 w 571"/>
                <a:gd name="T31" fmla="*/ 19 h 390"/>
                <a:gd name="T32" fmla="*/ 318 w 571"/>
                <a:gd name="T33" fmla="*/ 11 h 390"/>
                <a:gd name="T34" fmla="*/ 379 w 571"/>
                <a:gd name="T35" fmla="*/ 9 h 390"/>
                <a:gd name="T36" fmla="*/ 399 w 571"/>
                <a:gd name="T37" fmla="*/ 45 h 390"/>
                <a:gd name="T38" fmla="*/ 411 w 571"/>
                <a:gd name="T39" fmla="*/ 75 h 390"/>
                <a:gd name="T40" fmla="*/ 439 w 571"/>
                <a:gd name="T41" fmla="*/ 99 h 390"/>
                <a:gd name="T42" fmla="*/ 439 w 571"/>
                <a:gd name="T43" fmla="*/ 104 h 390"/>
                <a:gd name="T44" fmla="*/ 463 w 571"/>
                <a:gd name="T45" fmla="*/ 111 h 390"/>
                <a:gd name="T46" fmla="*/ 516 w 571"/>
                <a:gd name="T47" fmla="*/ 128 h 390"/>
                <a:gd name="T48" fmla="*/ 510 w 571"/>
                <a:gd name="T49" fmla="*/ 244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1" h="390">
                  <a:moveTo>
                    <a:pt x="510" y="244"/>
                  </a:moveTo>
                  <a:cubicBezTo>
                    <a:pt x="525" y="301"/>
                    <a:pt x="474" y="370"/>
                    <a:pt x="416" y="337"/>
                  </a:cubicBezTo>
                  <a:cubicBezTo>
                    <a:pt x="398" y="358"/>
                    <a:pt x="372" y="371"/>
                    <a:pt x="342" y="374"/>
                  </a:cubicBezTo>
                  <a:cubicBezTo>
                    <a:pt x="313" y="376"/>
                    <a:pt x="284" y="376"/>
                    <a:pt x="259" y="358"/>
                  </a:cubicBezTo>
                  <a:cubicBezTo>
                    <a:pt x="255" y="355"/>
                    <a:pt x="251" y="352"/>
                    <a:pt x="248" y="348"/>
                  </a:cubicBezTo>
                  <a:cubicBezTo>
                    <a:pt x="248" y="348"/>
                    <a:pt x="248" y="348"/>
                    <a:pt x="248" y="348"/>
                  </a:cubicBezTo>
                  <a:cubicBezTo>
                    <a:pt x="225" y="374"/>
                    <a:pt x="197" y="390"/>
                    <a:pt x="158" y="385"/>
                  </a:cubicBezTo>
                  <a:cubicBezTo>
                    <a:pt x="132" y="381"/>
                    <a:pt x="104" y="372"/>
                    <a:pt x="87" y="351"/>
                  </a:cubicBezTo>
                  <a:cubicBezTo>
                    <a:pt x="78" y="339"/>
                    <a:pt x="72" y="326"/>
                    <a:pt x="68" y="313"/>
                  </a:cubicBezTo>
                  <a:cubicBezTo>
                    <a:pt x="47" y="321"/>
                    <a:pt x="23" y="314"/>
                    <a:pt x="13" y="292"/>
                  </a:cubicBezTo>
                  <a:cubicBezTo>
                    <a:pt x="11" y="288"/>
                    <a:pt x="9" y="284"/>
                    <a:pt x="8" y="279"/>
                  </a:cubicBezTo>
                  <a:cubicBezTo>
                    <a:pt x="0" y="235"/>
                    <a:pt x="25" y="188"/>
                    <a:pt x="54" y="158"/>
                  </a:cubicBezTo>
                  <a:cubicBezTo>
                    <a:pt x="64" y="149"/>
                    <a:pt x="82" y="137"/>
                    <a:pt x="101" y="131"/>
                  </a:cubicBezTo>
                  <a:cubicBezTo>
                    <a:pt x="122" y="89"/>
                    <a:pt x="167" y="58"/>
                    <a:pt x="210" y="75"/>
                  </a:cubicBezTo>
                  <a:cubicBezTo>
                    <a:pt x="218" y="55"/>
                    <a:pt x="231" y="38"/>
                    <a:pt x="249" y="27"/>
                  </a:cubicBezTo>
                  <a:cubicBezTo>
                    <a:pt x="262" y="18"/>
                    <a:pt x="282" y="15"/>
                    <a:pt x="298" y="19"/>
                  </a:cubicBezTo>
                  <a:cubicBezTo>
                    <a:pt x="305" y="15"/>
                    <a:pt x="311" y="13"/>
                    <a:pt x="318" y="11"/>
                  </a:cubicBezTo>
                  <a:cubicBezTo>
                    <a:pt x="337" y="2"/>
                    <a:pt x="358" y="0"/>
                    <a:pt x="379" y="9"/>
                  </a:cubicBezTo>
                  <a:cubicBezTo>
                    <a:pt x="396" y="16"/>
                    <a:pt x="399" y="38"/>
                    <a:pt x="399" y="45"/>
                  </a:cubicBezTo>
                  <a:cubicBezTo>
                    <a:pt x="409" y="50"/>
                    <a:pt x="413" y="63"/>
                    <a:pt x="411" y="75"/>
                  </a:cubicBezTo>
                  <a:cubicBezTo>
                    <a:pt x="424" y="75"/>
                    <a:pt x="436" y="86"/>
                    <a:pt x="439" y="99"/>
                  </a:cubicBezTo>
                  <a:cubicBezTo>
                    <a:pt x="439" y="101"/>
                    <a:pt x="439" y="102"/>
                    <a:pt x="439" y="104"/>
                  </a:cubicBezTo>
                  <a:cubicBezTo>
                    <a:pt x="448" y="105"/>
                    <a:pt x="456" y="107"/>
                    <a:pt x="463" y="111"/>
                  </a:cubicBezTo>
                  <a:cubicBezTo>
                    <a:pt x="481" y="108"/>
                    <a:pt x="502" y="114"/>
                    <a:pt x="516" y="128"/>
                  </a:cubicBezTo>
                  <a:cubicBezTo>
                    <a:pt x="571" y="144"/>
                    <a:pt x="553" y="227"/>
                    <a:pt x="510" y="24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38"/>
            <p:cNvSpPr/>
            <p:nvPr/>
          </p:nvSpPr>
          <p:spPr bwMode="auto">
            <a:xfrm>
              <a:off x="61913" y="6029325"/>
              <a:ext cx="1504950" cy="806450"/>
            </a:xfrm>
            <a:custGeom>
              <a:avLst/>
              <a:gdLst>
                <a:gd name="T0" fmla="*/ 426 w 537"/>
                <a:gd name="T1" fmla="*/ 0 h 287"/>
                <a:gd name="T2" fmla="*/ 408 w 537"/>
                <a:gd name="T3" fmla="*/ 28 h 287"/>
                <a:gd name="T4" fmla="*/ 411 w 537"/>
                <a:gd name="T5" fmla="*/ 47 h 287"/>
                <a:gd name="T6" fmla="*/ 411 w 537"/>
                <a:gd name="T7" fmla="*/ 49 h 287"/>
                <a:gd name="T8" fmla="*/ 408 w 537"/>
                <a:gd name="T9" fmla="*/ 56 h 287"/>
                <a:gd name="T10" fmla="*/ 402 w 537"/>
                <a:gd name="T11" fmla="*/ 58 h 287"/>
                <a:gd name="T12" fmla="*/ 381 w 537"/>
                <a:gd name="T13" fmla="*/ 71 h 287"/>
                <a:gd name="T14" fmla="*/ 317 w 537"/>
                <a:gd name="T15" fmla="*/ 129 h 287"/>
                <a:gd name="T16" fmla="*/ 316 w 537"/>
                <a:gd name="T17" fmla="*/ 134 h 287"/>
                <a:gd name="T18" fmla="*/ 280 w 537"/>
                <a:gd name="T19" fmla="*/ 125 h 287"/>
                <a:gd name="T20" fmla="*/ 253 w 537"/>
                <a:gd name="T21" fmla="*/ 121 h 287"/>
                <a:gd name="T22" fmla="*/ 223 w 537"/>
                <a:gd name="T23" fmla="*/ 126 h 287"/>
                <a:gd name="T24" fmla="*/ 195 w 537"/>
                <a:gd name="T25" fmla="*/ 143 h 287"/>
                <a:gd name="T26" fmla="*/ 171 w 537"/>
                <a:gd name="T27" fmla="*/ 159 h 287"/>
                <a:gd name="T28" fmla="*/ 167 w 537"/>
                <a:gd name="T29" fmla="*/ 159 h 287"/>
                <a:gd name="T30" fmla="*/ 147 w 537"/>
                <a:gd name="T31" fmla="*/ 161 h 287"/>
                <a:gd name="T32" fmla="*/ 107 w 537"/>
                <a:gd name="T33" fmla="*/ 140 h 287"/>
                <a:gd name="T34" fmla="*/ 85 w 537"/>
                <a:gd name="T35" fmla="*/ 145 h 287"/>
                <a:gd name="T36" fmla="*/ 81 w 537"/>
                <a:gd name="T37" fmla="*/ 145 h 287"/>
                <a:gd name="T38" fmla="*/ 27 w 537"/>
                <a:gd name="T39" fmla="*/ 179 h 287"/>
                <a:gd name="T40" fmla="*/ 5 w 537"/>
                <a:gd name="T41" fmla="*/ 191 h 287"/>
                <a:gd name="T42" fmla="*/ 0 w 537"/>
                <a:gd name="T43" fmla="*/ 193 h 287"/>
                <a:gd name="T44" fmla="*/ 38 w 537"/>
                <a:gd name="T45" fmla="*/ 217 h 287"/>
                <a:gd name="T46" fmla="*/ 55 w 537"/>
                <a:gd name="T47" fmla="*/ 214 h 287"/>
                <a:gd name="T48" fmla="*/ 74 w 537"/>
                <a:gd name="T49" fmla="*/ 252 h 287"/>
                <a:gd name="T50" fmla="*/ 145 w 537"/>
                <a:gd name="T51" fmla="*/ 286 h 287"/>
                <a:gd name="T52" fmla="*/ 159 w 537"/>
                <a:gd name="T53" fmla="*/ 287 h 287"/>
                <a:gd name="T54" fmla="*/ 235 w 537"/>
                <a:gd name="T55" fmla="*/ 249 h 287"/>
                <a:gd name="T56" fmla="*/ 235 w 537"/>
                <a:gd name="T57" fmla="*/ 249 h 287"/>
                <a:gd name="T58" fmla="*/ 246 w 537"/>
                <a:gd name="T59" fmla="*/ 259 h 287"/>
                <a:gd name="T60" fmla="*/ 307 w 537"/>
                <a:gd name="T61" fmla="*/ 276 h 287"/>
                <a:gd name="T62" fmla="*/ 329 w 537"/>
                <a:gd name="T63" fmla="*/ 275 h 287"/>
                <a:gd name="T64" fmla="*/ 403 w 537"/>
                <a:gd name="T65" fmla="*/ 238 h 287"/>
                <a:gd name="T66" fmla="*/ 433 w 537"/>
                <a:gd name="T67" fmla="*/ 246 h 287"/>
                <a:gd name="T68" fmla="*/ 500 w 537"/>
                <a:gd name="T69" fmla="*/ 166 h 287"/>
                <a:gd name="T70" fmla="*/ 497 w 537"/>
                <a:gd name="T71" fmla="*/ 145 h 287"/>
                <a:gd name="T72" fmla="*/ 497 w 537"/>
                <a:gd name="T73" fmla="*/ 145 h 287"/>
                <a:gd name="T74" fmla="*/ 497 w 537"/>
                <a:gd name="T75" fmla="*/ 145 h 287"/>
                <a:gd name="T76" fmla="*/ 537 w 537"/>
                <a:gd name="T77" fmla="*/ 78 h 287"/>
                <a:gd name="T78" fmla="*/ 503 w 537"/>
                <a:gd name="T79" fmla="*/ 29 h 287"/>
                <a:gd name="T80" fmla="*/ 459 w 537"/>
                <a:gd name="T81" fmla="*/ 11 h 287"/>
                <a:gd name="T82" fmla="*/ 450 w 537"/>
                <a:gd name="T83" fmla="*/ 12 h 287"/>
                <a:gd name="T84" fmla="*/ 426 w 537"/>
                <a:gd name="T85" fmla="*/ 5 h 287"/>
                <a:gd name="T86" fmla="*/ 426 w 537"/>
                <a:gd name="T87" fmla="*/ 5 h 287"/>
                <a:gd name="T88" fmla="*/ 426 w 537"/>
                <a:gd name="T89" fmla="*/ 5 h 287"/>
                <a:gd name="T90" fmla="*/ 426 w 537"/>
                <a:gd name="T91" fmla="*/ 5 h 287"/>
                <a:gd name="T92" fmla="*/ 426 w 537"/>
                <a:gd name="T93" fmla="*/ 0 h 287"/>
                <a:gd name="T94" fmla="*/ 426 w 537"/>
                <a:gd name="T95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7" h="287">
                  <a:moveTo>
                    <a:pt x="426" y="0"/>
                  </a:moveTo>
                  <a:cubicBezTo>
                    <a:pt x="417" y="5"/>
                    <a:pt x="410" y="15"/>
                    <a:pt x="408" y="28"/>
                  </a:cubicBezTo>
                  <a:cubicBezTo>
                    <a:pt x="407" y="35"/>
                    <a:pt x="408" y="42"/>
                    <a:pt x="411" y="47"/>
                  </a:cubicBezTo>
                  <a:cubicBezTo>
                    <a:pt x="411" y="48"/>
                    <a:pt x="411" y="48"/>
                    <a:pt x="411" y="49"/>
                  </a:cubicBezTo>
                  <a:cubicBezTo>
                    <a:pt x="410" y="51"/>
                    <a:pt x="409" y="54"/>
                    <a:pt x="408" y="56"/>
                  </a:cubicBezTo>
                  <a:cubicBezTo>
                    <a:pt x="406" y="57"/>
                    <a:pt x="404" y="57"/>
                    <a:pt x="402" y="58"/>
                  </a:cubicBezTo>
                  <a:cubicBezTo>
                    <a:pt x="394" y="61"/>
                    <a:pt x="387" y="65"/>
                    <a:pt x="381" y="71"/>
                  </a:cubicBezTo>
                  <a:cubicBezTo>
                    <a:pt x="353" y="75"/>
                    <a:pt x="328" y="98"/>
                    <a:pt x="317" y="129"/>
                  </a:cubicBezTo>
                  <a:cubicBezTo>
                    <a:pt x="317" y="130"/>
                    <a:pt x="316" y="132"/>
                    <a:pt x="316" y="134"/>
                  </a:cubicBezTo>
                  <a:cubicBezTo>
                    <a:pt x="304" y="129"/>
                    <a:pt x="291" y="126"/>
                    <a:pt x="280" y="125"/>
                  </a:cubicBezTo>
                  <a:cubicBezTo>
                    <a:pt x="271" y="123"/>
                    <a:pt x="262" y="121"/>
                    <a:pt x="253" y="121"/>
                  </a:cubicBezTo>
                  <a:cubicBezTo>
                    <a:pt x="243" y="121"/>
                    <a:pt x="232" y="123"/>
                    <a:pt x="223" y="126"/>
                  </a:cubicBezTo>
                  <a:cubicBezTo>
                    <a:pt x="214" y="130"/>
                    <a:pt x="204" y="136"/>
                    <a:pt x="195" y="143"/>
                  </a:cubicBezTo>
                  <a:cubicBezTo>
                    <a:pt x="187" y="147"/>
                    <a:pt x="179" y="152"/>
                    <a:pt x="171" y="159"/>
                  </a:cubicBezTo>
                  <a:cubicBezTo>
                    <a:pt x="170" y="159"/>
                    <a:pt x="169" y="159"/>
                    <a:pt x="167" y="159"/>
                  </a:cubicBezTo>
                  <a:cubicBezTo>
                    <a:pt x="161" y="159"/>
                    <a:pt x="154" y="160"/>
                    <a:pt x="147" y="161"/>
                  </a:cubicBezTo>
                  <a:cubicBezTo>
                    <a:pt x="141" y="147"/>
                    <a:pt x="124" y="140"/>
                    <a:pt x="107" y="140"/>
                  </a:cubicBezTo>
                  <a:cubicBezTo>
                    <a:pt x="100" y="140"/>
                    <a:pt x="92" y="142"/>
                    <a:pt x="85" y="145"/>
                  </a:cubicBezTo>
                  <a:cubicBezTo>
                    <a:pt x="84" y="145"/>
                    <a:pt x="82" y="145"/>
                    <a:pt x="81" y="145"/>
                  </a:cubicBezTo>
                  <a:cubicBezTo>
                    <a:pt x="61" y="145"/>
                    <a:pt x="40" y="160"/>
                    <a:pt x="27" y="179"/>
                  </a:cubicBezTo>
                  <a:cubicBezTo>
                    <a:pt x="19" y="182"/>
                    <a:pt x="12" y="186"/>
                    <a:pt x="5" y="191"/>
                  </a:cubicBezTo>
                  <a:cubicBezTo>
                    <a:pt x="3" y="192"/>
                    <a:pt x="1" y="192"/>
                    <a:pt x="0" y="193"/>
                  </a:cubicBezTo>
                  <a:cubicBezTo>
                    <a:pt x="8" y="209"/>
                    <a:pt x="22" y="217"/>
                    <a:pt x="38" y="217"/>
                  </a:cubicBezTo>
                  <a:cubicBezTo>
                    <a:pt x="44" y="217"/>
                    <a:pt x="49" y="216"/>
                    <a:pt x="55" y="214"/>
                  </a:cubicBezTo>
                  <a:cubicBezTo>
                    <a:pt x="59" y="227"/>
                    <a:pt x="65" y="240"/>
                    <a:pt x="74" y="252"/>
                  </a:cubicBezTo>
                  <a:cubicBezTo>
                    <a:pt x="91" y="273"/>
                    <a:pt x="119" y="282"/>
                    <a:pt x="145" y="286"/>
                  </a:cubicBezTo>
                  <a:cubicBezTo>
                    <a:pt x="150" y="287"/>
                    <a:pt x="155" y="287"/>
                    <a:pt x="159" y="287"/>
                  </a:cubicBezTo>
                  <a:cubicBezTo>
                    <a:pt x="191" y="287"/>
                    <a:pt x="215" y="272"/>
                    <a:pt x="235" y="249"/>
                  </a:cubicBezTo>
                  <a:cubicBezTo>
                    <a:pt x="235" y="249"/>
                    <a:pt x="235" y="249"/>
                    <a:pt x="235" y="249"/>
                  </a:cubicBezTo>
                  <a:cubicBezTo>
                    <a:pt x="238" y="253"/>
                    <a:pt x="242" y="256"/>
                    <a:pt x="246" y="259"/>
                  </a:cubicBezTo>
                  <a:cubicBezTo>
                    <a:pt x="264" y="272"/>
                    <a:pt x="285" y="276"/>
                    <a:pt x="307" y="276"/>
                  </a:cubicBezTo>
                  <a:cubicBezTo>
                    <a:pt x="314" y="276"/>
                    <a:pt x="322" y="275"/>
                    <a:pt x="329" y="275"/>
                  </a:cubicBezTo>
                  <a:cubicBezTo>
                    <a:pt x="359" y="272"/>
                    <a:pt x="385" y="259"/>
                    <a:pt x="403" y="238"/>
                  </a:cubicBezTo>
                  <a:cubicBezTo>
                    <a:pt x="414" y="244"/>
                    <a:pt x="424" y="246"/>
                    <a:pt x="433" y="246"/>
                  </a:cubicBezTo>
                  <a:cubicBezTo>
                    <a:pt x="471" y="246"/>
                    <a:pt x="500" y="207"/>
                    <a:pt x="500" y="166"/>
                  </a:cubicBezTo>
                  <a:cubicBezTo>
                    <a:pt x="500" y="159"/>
                    <a:pt x="499" y="152"/>
                    <a:pt x="497" y="145"/>
                  </a:cubicBezTo>
                  <a:cubicBezTo>
                    <a:pt x="497" y="145"/>
                    <a:pt x="497" y="145"/>
                    <a:pt x="497" y="145"/>
                  </a:cubicBezTo>
                  <a:cubicBezTo>
                    <a:pt x="497" y="145"/>
                    <a:pt x="497" y="145"/>
                    <a:pt x="497" y="145"/>
                  </a:cubicBezTo>
                  <a:cubicBezTo>
                    <a:pt x="521" y="136"/>
                    <a:pt x="537" y="106"/>
                    <a:pt x="537" y="78"/>
                  </a:cubicBezTo>
                  <a:cubicBezTo>
                    <a:pt x="537" y="56"/>
                    <a:pt x="527" y="36"/>
                    <a:pt x="503" y="29"/>
                  </a:cubicBezTo>
                  <a:cubicBezTo>
                    <a:pt x="491" y="18"/>
                    <a:pt x="474" y="11"/>
                    <a:pt x="459" y="11"/>
                  </a:cubicBezTo>
                  <a:cubicBezTo>
                    <a:pt x="456" y="11"/>
                    <a:pt x="453" y="12"/>
                    <a:pt x="450" y="12"/>
                  </a:cubicBezTo>
                  <a:cubicBezTo>
                    <a:pt x="443" y="8"/>
                    <a:pt x="435" y="6"/>
                    <a:pt x="426" y="5"/>
                  </a:cubicBezTo>
                  <a:cubicBezTo>
                    <a:pt x="426" y="5"/>
                    <a:pt x="426" y="5"/>
                    <a:pt x="426" y="5"/>
                  </a:cubicBezTo>
                  <a:cubicBezTo>
                    <a:pt x="426" y="5"/>
                    <a:pt x="426" y="5"/>
                    <a:pt x="426" y="5"/>
                  </a:cubicBezTo>
                  <a:cubicBezTo>
                    <a:pt x="426" y="5"/>
                    <a:pt x="426" y="5"/>
                    <a:pt x="426" y="5"/>
                  </a:cubicBezTo>
                  <a:cubicBezTo>
                    <a:pt x="426" y="3"/>
                    <a:pt x="426" y="2"/>
                    <a:pt x="426" y="0"/>
                  </a:cubicBezTo>
                  <a:cubicBezTo>
                    <a:pt x="426" y="0"/>
                    <a:pt x="426" y="0"/>
                    <a:pt x="426" y="0"/>
                  </a:cubicBezTo>
                </a:path>
              </a:pathLst>
            </a:custGeom>
            <a:solidFill>
              <a:srgbClr val="EAEE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39"/>
            <p:cNvSpPr/>
            <p:nvPr/>
          </p:nvSpPr>
          <p:spPr bwMode="auto">
            <a:xfrm>
              <a:off x="1876425" y="5397500"/>
              <a:ext cx="690563" cy="1177925"/>
            </a:xfrm>
            <a:custGeom>
              <a:avLst/>
              <a:gdLst>
                <a:gd name="T0" fmla="*/ 215 w 246"/>
                <a:gd name="T1" fmla="*/ 7 h 419"/>
                <a:gd name="T2" fmla="*/ 119 w 246"/>
                <a:gd name="T3" fmla="*/ 56 h 419"/>
                <a:gd name="T4" fmla="*/ 106 w 246"/>
                <a:gd name="T5" fmla="*/ 72 h 419"/>
                <a:gd name="T6" fmla="*/ 69 w 246"/>
                <a:gd name="T7" fmla="*/ 125 h 419"/>
                <a:gd name="T8" fmla="*/ 10 w 246"/>
                <a:gd name="T9" fmla="*/ 223 h 419"/>
                <a:gd name="T10" fmla="*/ 9 w 246"/>
                <a:gd name="T11" fmla="*/ 225 h 419"/>
                <a:gd name="T12" fmla="*/ 22 w 246"/>
                <a:gd name="T13" fmla="*/ 411 h 419"/>
                <a:gd name="T14" fmla="*/ 36 w 246"/>
                <a:gd name="T15" fmla="*/ 417 h 419"/>
                <a:gd name="T16" fmla="*/ 133 w 246"/>
                <a:gd name="T17" fmla="*/ 361 h 419"/>
                <a:gd name="T18" fmla="*/ 198 w 246"/>
                <a:gd name="T19" fmla="*/ 286 h 419"/>
                <a:gd name="T20" fmla="*/ 243 w 246"/>
                <a:gd name="T21" fmla="*/ 31 h 419"/>
                <a:gd name="T22" fmla="*/ 215 w 246"/>
                <a:gd name="T23" fmla="*/ 7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419">
                  <a:moveTo>
                    <a:pt x="215" y="7"/>
                  </a:moveTo>
                  <a:cubicBezTo>
                    <a:pt x="182" y="16"/>
                    <a:pt x="149" y="37"/>
                    <a:pt x="119" y="56"/>
                  </a:cubicBezTo>
                  <a:cubicBezTo>
                    <a:pt x="114" y="59"/>
                    <a:pt x="110" y="67"/>
                    <a:pt x="106" y="72"/>
                  </a:cubicBezTo>
                  <a:cubicBezTo>
                    <a:pt x="94" y="90"/>
                    <a:pt x="81" y="108"/>
                    <a:pt x="69" y="125"/>
                  </a:cubicBezTo>
                  <a:cubicBezTo>
                    <a:pt x="50" y="153"/>
                    <a:pt x="18" y="189"/>
                    <a:pt x="10" y="223"/>
                  </a:cubicBezTo>
                  <a:cubicBezTo>
                    <a:pt x="9" y="223"/>
                    <a:pt x="9" y="224"/>
                    <a:pt x="9" y="225"/>
                  </a:cubicBezTo>
                  <a:cubicBezTo>
                    <a:pt x="0" y="286"/>
                    <a:pt x="7" y="351"/>
                    <a:pt x="22" y="411"/>
                  </a:cubicBezTo>
                  <a:cubicBezTo>
                    <a:pt x="24" y="418"/>
                    <a:pt x="31" y="419"/>
                    <a:pt x="36" y="417"/>
                  </a:cubicBezTo>
                  <a:cubicBezTo>
                    <a:pt x="70" y="400"/>
                    <a:pt x="102" y="381"/>
                    <a:pt x="133" y="361"/>
                  </a:cubicBezTo>
                  <a:cubicBezTo>
                    <a:pt x="163" y="341"/>
                    <a:pt x="189" y="321"/>
                    <a:pt x="198" y="286"/>
                  </a:cubicBezTo>
                  <a:cubicBezTo>
                    <a:pt x="219" y="202"/>
                    <a:pt x="230" y="116"/>
                    <a:pt x="243" y="31"/>
                  </a:cubicBezTo>
                  <a:cubicBezTo>
                    <a:pt x="246" y="10"/>
                    <a:pt x="239" y="0"/>
                    <a:pt x="215" y="7"/>
                  </a:cubicBezTo>
                </a:path>
              </a:pathLst>
            </a:custGeom>
            <a:solidFill>
              <a:srgbClr val="F382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40"/>
            <p:cNvSpPr/>
            <p:nvPr/>
          </p:nvSpPr>
          <p:spPr bwMode="auto">
            <a:xfrm>
              <a:off x="1119188" y="5734050"/>
              <a:ext cx="355600" cy="368300"/>
            </a:xfrm>
            <a:custGeom>
              <a:avLst/>
              <a:gdLst>
                <a:gd name="T0" fmla="*/ 107 w 127"/>
                <a:gd name="T1" fmla="*/ 87 h 131"/>
                <a:gd name="T2" fmla="*/ 57 w 127"/>
                <a:gd name="T3" fmla="*/ 20 h 131"/>
                <a:gd name="T4" fmla="*/ 49 w 127"/>
                <a:gd name="T5" fmla="*/ 3 h 131"/>
                <a:gd name="T6" fmla="*/ 8 w 127"/>
                <a:gd name="T7" fmla="*/ 36 h 131"/>
                <a:gd name="T8" fmla="*/ 17 w 127"/>
                <a:gd name="T9" fmla="*/ 86 h 131"/>
                <a:gd name="T10" fmla="*/ 72 w 127"/>
                <a:gd name="T11" fmla="*/ 128 h 131"/>
                <a:gd name="T12" fmla="*/ 119 w 127"/>
                <a:gd name="T13" fmla="*/ 101 h 131"/>
                <a:gd name="T14" fmla="*/ 107 w 127"/>
                <a:gd name="T15" fmla="*/ 8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131">
                  <a:moveTo>
                    <a:pt x="107" y="87"/>
                  </a:moveTo>
                  <a:cubicBezTo>
                    <a:pt x="57" y="20"/>
                    <a:pt x="57" y="20"/>
                    <a:pt x="57" y="20"/>
                  </a:cubicBezTo>
                  <a:cubicBezTo>
                    <a:pt x="64" y="14"/>
                    <a:pt x="59" y="0"/>
                    <a:pt x="49" y="3"/>
                  </a:cubicBezTo>
                  <a:cubicBezTo>
                    <a:pt x="33" y="9"/>
                    <a:pt x="16" y="22"/>
                    <a:pt x="8" y="36"/>
                  </a:cubicBezTo>
                  <a:cubicBezTo>
                    <a:pt x="0" y="50"/>
                    <a:pt x="11" y="74"/>
                    <a:pt x="17" y="86"/>
                  </a:cubicBezTo>
                  <a:cubicBezTo>
                    <a:pt x="28" y="109"/>
                    <a:pt x="47" y="124"/>
                    <a:pt x="72" y="128"/>
                  </a:cubicBezTo>
                  <a:cubicBezTo>
                    <a:pt x="91" y="131"/>
                    <a:pt x="108" y="115"/>
                    <a:pt x="119" y="101"/>
                  </a:cubicBezTo>
                  <a:cubicBezTo>
                    <a:pt x="127" y="92"/>
                    <a:pt x="115" y="80"/>
                    <a:pt x="107" y="87"/>
                  </a:cubicBezTo>
                  <a:close/>
                </a:path>
              </a:pathLst>
            </a:custGeom>
            <a:solidFill>
              <a:srgbClr val="FAAF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41"/>
            <p:cNvSpPr/>
            <p:nvPr/>
          </p:nvSpPr>
          <p:spPr bwMode="auto">
            <a:xfrm>
              <a:off x="1230313" y="5635625"/>
              <a:ext cx="357188" cy="427038"/>
            </a:xfrm>
            <a:custGeom>
              <a:avLst/>
              <a:gdLst>
                <a:gd name="T0" fmla="*/ 126 w 127"/>
                <a:gd name="T1" fmla="*/ 125 h 152"/>
                <a:gd name="T2" fmla="*/ 84 w 127"/>
                <a:gd name="T3" fmla="*/ 51 h 152"/>
                <a:gd name="T4" fmla="*/ 35 w 127"/>
                <a:gd name="T5" fmla="*/ 3 h 152"/>
                <a:gd name="T6" fmla="*/ 31 w 127"/>
                <a:gd name="T7" fmla="*/ 5 h 152"/>
                <a:gd name="T8" fmla="*/ 0 w 127"/>
                <a:gd name="T9" fmla="*/ 41 h 152"/>
                <a:gd name="T10" fmla="*/ 27 w 127"/>
                <a:gd name="T11" fmla="*/ 101 h 152"/>
                <a:gd name="T12" fmla="*/ 77 w 127"/>
                <a:gd name="T13" fmla="*/ 143 h 152"/>
                <a:gd name="T14" fmla="*/ 124 w 127"/>
                <a:gd name="T15" fmla="*/ 134 h 152"/>
                <a:gd name="T16" fmla="*/ 126 w 127"/>
                <a:gd name="T17" fmla="*/ 12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152">
                  <a:moveTo>
                    <a:pt x="126" y="125"/>
                  </a:moveTo>
                  <a:cubicBezTo>
                    <a:pt x="121" y="99"/>
                    <a:pt x="99" y="72"/>
                    <a:pt x="84" y="51"/>
                  </a:cubicBezTo>
                  <a:cubicBezTo>
                    <a:pt x="75" y="37"/>
                    <a:pt x="56" y="0"/>
                    <a:pt x="35" y="3"/>
                  </a:cubicBezTo>
                  <a:cubicBezTo>
                    <a:pt x="33" y="4"/>
                    <a:pt x="32" y="4"/>
                    <a:pt x="31" y="5"/>
                  </a:cubicBezTo>
                  <a:cubicBezTo>
                    <a:pt x="14" y="13"/>
                    <a:pt x="0" y="21"/>
                    <a:pt x="0" y="41"/>
                  </a:cubicBezTo>
                  <a:cubicBezTo>
                    <a:pt x="1" y="62"/>
                    <a:pt x="14" y="86"/>
                    <a:pt x="27" y="101"/>
                  </a:cubicBezTo>
                  <a:cubicBezTo>
                    <a:pt x="40" y="118"/>
                    <a:pt x="59" y="133"/>
                    <a:pt x="77" y="143"/>
                  </a:cubicBezTo>
                  <a:cubicBezTo>
                    <a:pt x="94" y="152"/>
                    <a:pt x="110" y="146"/>
                    <a:pt x="124" y="134"/>
                  </a:cubicBezTo>
                  <a:cubicBezTo>
                    <a:pt x="126" y="132"/>
                    <a:pt x="127" y="128"/>
                    <a:pt x="126" y="125"/>
                  </a:cubicBezTo>
                </a:path>
              </a:pathLst>
            </a:custGeom>
            <a:solidFill>
              <a:srgbClr val="F382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42"/>
            <p:cNvSpPr/>
            <p:nvPr/>
          </p:nvSpPr>
          <p:spPr bwMode="auto">
            <a:xfrm>
              <a:off x="889000" y="4733925"/>
              <a:ext cx="1304925" cy="579438"/>
            </a:xfrm>
            <a:custGeom>
              <a:avLst/>
              <a:gdLst>
                <a:gd name="T0" fmla="*/ 400 w 465"/>
                <a:gd name="T1" fmla="*/ 43 h 206"/>
                <a:gd name="T2" fmla="*/ 264 w 465"/>
                <a:gd name="T3" fmla="*/ 16 h 206"/>
                <a:gd name="T4" fmla="*/ 162 w 465"/>
                <a:gd name="T5" fmla="*/ 2 h 206"/>
                <a:gd name="T6" fmla="*/ 71 w 465"/>
                <a:gd name="T7" fmla="*/ 54 h 206"/>
                <a:gd name="T8" fmla="*/ 4 w 465"/>
                <a:gd name="T9" fmla="*/ 110 h 206"/>
                <a:gd name="T10" fmla="*/ 6 w 465"/>
                <a:gd name="T11" fmla="*/ 125 h 206"/>
                <a:gd name="T12" fmla="*/ 206 w 465"/>
                <a:gd name="T13" fmla="*/ 205 h 206"/>
                <a:gd name="T14" fmla="*/ 212 w 465"/>
                <a:gd name="T15" fmla="*/ 203 h 206"/>
                <a:gd name="T16" fmla="*/ 384 w 465"/>
                <a:gd name="T17" fmla="*/ 132 h 206"/>
                <a:gd name="T18" fmla="*/ 442 w 465"/>
                <a:gd name="T19" fmla="*/ 83 h 206"/>
                <a:gd name="T20" fmla="*/ 400 w 465"/>
                <a:gd name="T21" fmla="*/ 43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5" h="206">
                  <a:moveTo>
                    <a:pt x="400" y="43"/>
                  </a:moveTo>
                  <a:cubicBezTo>
                    <a:pt x="355" y="34"/>
                    <a:pt x="309" y="25"/>
                    <a:pt x="264" y="16"/>
                  </a:cubicBezTo>
                  <a:cubicBezTo>
                    <a:pt x="232" y="10"/>
                    <a:pt x="195" y="0"/>
                    <a:pt x="162" y="2"/>
                  </a:cubicBezTo>
                  <a:cubicBezTo>
                    <a:pt x="129" y="4"/>
                    <a:pt x="96" y="35"/>
                    <a:pt x="71" y="54"/>
                  </a:cubicBezTo>
                  <a:cubicBezTo>
                    <a:pt x="48" y="71"/>
                    <a:pt x="26" y="90"/>
                    <a:pt x="4" y="110"/>
                  </a:cubicBezTo>
                  <a:cubicBezTo>
                    <a:pt x="0" y="114"/>
                    <a:pt x="1" y="121"/>
                    <a:pt x="6" y="125"/>
                  </a:cubicBezTo>
                  <a:cubicBezTo>
                    <a:pt x="64" y="165"/>
                    <a:pt x="135" y="202"/>
                    <a:pt x="206" y="205"/>
                  </a:cubicBezTo>
                  <a:cubicBezTo>
                    <a:pt x="208" y="206"/>
                    <a:pt x="210" y="205"/>
                    <a:pt x="212" y="203"/>
                  </a:cubicBezTo>
                  <a:cubicBezTo>
                    <a:pt x="265" y="174"/>
                    <a:pt x="327" y="155"/>
                    <a:pt x="384" y="132"/>
                  </a:cubicBezTo>
                  <a:cubicBezTo>
                    <a:pt x="406" y="124"/>
                    <a:pt x="429" y="102"/>
                    <a:pt x="442" y="83"/>
                  </a:cubicBezTo>
                  <a:cubicBezTo>
                    <a:pt x="465" y="51"/>
                    <a:pt x="421" y="47"/>
                    <a:pt x="400" y="43"/>
                  </a:cubicBezTo>
                  <a:close/>
                </a:path>
              </a:pathLst>
            </a:custGeom>
            <a:solidFill>
              <a:srgbClr val="F382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43"/>
            <p:cNvSpPr/>
            <p:nvPr/>
          </p:nvSpPr>
          <p:spPr bwMode="auto">
            <a:xfrm>
              <a:off x="1262063" y="4424363"/>
              <a:ext cx="2146300" cy="1709738"/>
            </a:xfrm>
            <a:custGeom>
              <a:avLst/>
              <a:gdLst>
                <a:gd name="T0" fmla="*/ 8 w 765"/>
                <a:gd name="T1" fmla="*/ 345 h 608"/>
                <a:gd name="T2" fmla="*/ 525 w 765"/>
                <a:gd name="T3" fmla="*/ 56 h 608"/>
                <a:gd name="T4" fmla="*/ 738 w 765"/>
                <a:gd name="T5" fmla="*/ 26 h 608"/>
                <a:gd name="T6" fmla="*/ 559 w 765"/>
                <a:gd name="T7" fmla="*/ 268 h 608"/>
                <a:gd name="T8" fmla="*/ 192 w 765"/>
                <a:gd name="T9" fmla="*/ 608 h 608"/>
                <a:gd name="T10" fmla="*/ 8 w 765"/>
                <a:gd name="T11" fmla="*/ 345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5" h="608">
                  <a:moveTo>
                    <a:pt x="8" y="345"/>
                  </a:moveTo>
                  <a:cubicBezTo>
                    <a:pt x="8" y="345"/>
                    <a:pt x="420" y="92"/>
                    <a:pt x="525" y="56"/>
                  </a:cubicBezTo>
                  <a:cubicBezTo>
                    <a:pt x="630" y="20"/>
                    <a:pt x="710" y="0"/>
                    <a:pt x="738" y="26"/>
                  </a:cubicBezTo>
                  <a:cubicBezTo>
                    <a:pt x="765" y="52"/>
                    <a:pt x="603" y="227"/>
                    <a:pt x="559" y="268"/>
                  </a:cubicBezTo>
                  <a:cubicBezTo>
                    <a:pt x="515" y="310"/>
                    <a:pt x="221" y="588"/>
                    <a:pt x="192" y="608"/>
                  </a:cubicBezTo>
                  <a:cubicBezTo>
                    <a:pt x="130" y="596"/>
                    <a:pt x="0" y="474"/>
                    <a:pt x="8" y="345"/>
                  </a:cubicBezTo>
                </a:path>
              </a:pathLst>
            </a:custGeom>
            <a:solidFill>
              <a:srgbClr val="FFF2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44"/>
            <p:cNvSpPr>
              <a:spLocks noEditPoints="1"/>
            </p:cNvSpPr>
            <p:nvPr/>
          </p:nvSpPr>
          <p:spPr bwMode="auto">
            <a:xfrm>
              <a:off x="1784350" y="5143500"/>
              <a:ext cx="1079500" cy="990600"/>
            </a:xfrm>
            <a:custGeom>
              <a:avLst/>
              <a:gdLst>
                <a:gd name="T0" fmla="*/ 5 w 385"/>
                <a:gd name="T1" fmla="*/ 352 h 352"/>
                <a:gd name="T2" fmla="*/ 5 w 385"/>
                <a:gd name="T3" fmla="*/ 352 h 352"/>
                <a:gd name="T4" fmla="*/ 5 w 385"/>
                <a:gd name="T5" fmla="*/ 352 h 352"/>
                <a:gd name="T6" fmla="*/ 5 w 385"/>
                <a:gd name="T7" fmla="*/ 352 h 352"/>
                <a:gd name="T8" fmla="*/ 5 w 385"/>
                <a:gd name="T9" fmla="*/ 352 h 352"/>
                <a:gd name="T10" fmla="*/ 5 w 385"/>
                <a:gd name="T11" fmla="*/ 352 h 352"/>
                <a:gd name="T12" fmla="*/ 5 w 385"/>
                <a:gd name="T13" fmla="*/ 352 h 352"/>
                <a:gd name="T14" fmla="*/ 5 w 385"/>
                <a:gd name="T15" fmla="*/ 352 h 352"/>
                <a:gd name="T16" fmla="*/ 5 w 385"/>
                <a:gd name="T17" fmla="*/ 352 h 352"/>
                <a:gd name="T18" fmla="*/ 4 w 385"/>
                <a:gd name="T19" fmla="*/ 352 h 352"/>
                <a:gd name="T20" fmla="*/ 4 w 385"/>
                <a:gd name="T21" fmla="*/ 352 h 352"/>
                <a:gd name="T22" fmla="*/ 4 w 385"/>
                <a:gd name="T23" fmla="*/ 352 h 352"/>
                <a:gd name="T24" fmla="*/ 4 w 385"/>
                <a:gd name="T25" fmla="*/ 352 h 352"/>
                <a:gd name="T26" fmla="*/ 4 w 385"/>
                <a:gd name="T27" fmla="*/ 351 h 352"/>
                <a:gd name="T28" fmla="*/ 4 w 385"/>
                <a:gd name="T29" fmla="*/ 351 h 352"/>
                <a:gd name="T30" fmla="*/ 4 w 385"/>
                <a:gd name="T31" fmla="*/ 351 h 352"/>
                <a:gd name="T32" fmla="*/ 4 w 385"/>
                <a:gd name="T33" fmla="*/ 351 h 352"/>
                <a:gd name="T34" fmla="*/ 4 w 385"/>
                <a:gd name="T35" fmla="*/ 351 h 352"/>
                <a:gd name="T36" fmla="*/ 3 w 385"/>
                <a:gd name="T37" fmla="*/ 351 h 352"/>
                <a:gd name="T38" fmla="*/ 3 w 385"/>
                <a:gd name="T39" fmla="*/ 351 h 352"/>
                <a:gd name="T40" fmla="*/ 3 w 385"/>
                <a:gd name="T41" fmla="*/ 351 h 352"/>
                <a:gd name="T42" fmla="*/ 3 w 385"/>
                <a:gd name="T43" fmla="*/ 351 h 352"/>
                <a:gd name="T44" fmla="*/ 3 w 385"/>
                <a:gd name="T45" fmla="*/ 351 h 352"/>
                <a:gd name="T46" fmla="*/ 3 w 385"/>
                <a:gd name="T47" fmla="*/ 351 h 352"/>
                <a:gd name="T48" fmla="*/ 3 w 385"/>
                <a:gd name="T49" fmla="*/ 351 h 352"/>
                <a:gd name="T50" fmla="*/ 3 w 385"/>
                <a:gd name="T51" fmla="*/ 351 h 352"/>
                <a:gd name="T52" fmla="*/ 3 w 385"/>
                <a:gd name="T53" fmla="*/ 351 h 352"/>
                <a:gd name="T54" fmla="*/ 2 w 385"/>
                <a:gd name="T55" fmla="*/ 351 h 352"/>
                <a:gd name="T56" fmla="*/ 2 w 385"/>
                <a:gd name="T57" fmla="*/ 351 h 352"/>
                <a:gd name="T58" fmla="*/ 2 w 385"/>
                <a:gd name="T59" fmla="*/ 351 h 352"/>
                <a:gd name="T60" fmla="*/ 2 w 385"/>
                <a:gd name="T61" fmla="*/ 351 h 352"/>
                <a:gd name="T62" fmla="*/ 2 w 385"/>
                <a:gd name="T63" fmla="*/ 351 h 352"/>
                <a:gd name="T64" fmla="*/ 2 w 385"/>
                <a:gd name="T65" fmla="*/ 351 h 352"/>
                <a:gd name="T66" fmla="*/ 2 w 385"/>
                <a:gd name="T67" fmla="*/ 351 h 352"/>
                <a:gd name="T68" fmla="*/ 1 w 385"/>
                <a:gd name="T69" fmla="*/ 351 h 352"/>
                <a:gd name="T70" fmla="*/ 1 w 385"/>
                <a:gd name="T71" fmla="*/ 351 h 352"/>
                <a:gd name="T72" fmla="*/ 1 w 385"/>
                <a:gd name="T73" fmla="*/ 351 h 352"/>
                <a:gd name="T74" fmla="*/ 1 w 385"/>
                <a:gd name="T75" fmla="*/ 351 h 352"/>
                <a:gd name="T76" fmla="*/ 1 w 385"/>
                <a:gd name="T77" fmla="*/ 351 h 352"/>
                <a:gd name="T78" fmla="*/ 1 w 385"/>
                <a:gd name="T79" fmla="*/ 351 h 352"/>
                <a:gd name="T80" fmla="*/ 1 w 385"/>
                <a:gd name="T81" fmla="*/ 351 h 352"/>
                <a:gd name="T82" fmla="*/ 1 w 385"/>
                <a:gd name="T83" fmla="*/ 351 h 352"/>
                <a:gd name="T84" fmla="*/ 1 w 385"/>
                <a:gd name="T85" fmla="*/ 351 h 352"/>
                <a:gd name="T86" fmla="*/ 0 w 385"/>
                <a:gd name="T87" fmla="*/ 351 h 352"/>
                <a:gd name="T88" fmla="*/ 0 w 385"/>
                <a:gd name="T89" fmla="*/ 351 h 352"/>
                <a:gd name="T90" fmla="*/ 373 w 385"/>
                <a:gd name="T91" fmla="*/ 1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5" h="352">
                  <a:moveTo>
                    <a:pt x="5" y="352"/>
                  </a:moveTo>
                  <a:cubicBezTo>
                    <a:pt x="5" y="352"/>
                    <a:pt x="5" y="352"/>
                    <a:pt x="5" y="352"/>
                  </a:cubicBezTo>
                  <a:cubicBezTo>
                    <a:pt x="5" y="352"/>
                    <a:pt x="5" y="352"/>
                    <a:pt x="5" y="352"/>
                  </a:cubicBezTo>
                  <a:moveTo>
                    <a:pt x="5" y="352"/>
                  </a:moveTo>
                  <a:cubicBezTo>
                    <a:pt x="5" y="352"/>
                    <a:pt x="5" y="352"/>
                    <a:pt x="5" y="352"/>
                  </a:cubicBezTo>
                  <a:cubicBezTo>
                    <a:pt x="5" y="352"/>
                    <a:pt x="5" y="352"/>
                    <a:pt x="5" y="352"/>
                  </a:cubicBezTo>
                  <a:moveTo>
                    <a:pt x="5" y="352"/>
                  </a:moveTo>
                  <a:cubicBezTo>
                    <a:pt x="5" y="352"/>
                    <a:pt x="5" y="352"/>
                    <a:pt x="5" y="352"/>
                  </a:cubicBezTo>
                  <a:cubicBezTo>
                    <a:pt x="5" y="352"/>
                    <a:pt x="5" y="352"/>
                    <a:pt x="5" y="352"/>
                  </a:cubicBezTo>
                  <a:moveTo>
                    <a:pt x="5" y="352"/>
                  </a:moveTo>
                  <a:cubicBezTo>
                    <a:pt x="5" y="352"/>
                    <a:pt x="5" y="352"/>
                    <a:pt x="5" y="352"/>
                  </a:cubicBezTo>
                  <a:cubicBezTo>
                    <a:pt x="5" y="352"/>
                    <a:pt x="5" y="352"/>
                    <a:pt x="5" y="352"/>
                  </a:cubicBezTo>
                  <a:moveTo>
                    <a:pt x="5" y="352"/>
                  </a:moveTo>
                  <a:cubicBezTo>
                    <a:pt x="5" y="352"/>
                    <a:pt x="5" y="352"/>
                    <a:pt x="5" y="352"/>
                  </a:cubicBezTo>
                  <a:cubicBezTo>
                    <a:pt x="5" y="352"/>
                    <a:pt x="5" y="352"/>
                    <a:pt x="5" y="352"/>
                  </a:cubicBezTo>
                  <a:moveTo>
                    <a:pt x="5" y="352"/>
                  </a:moveTo>
                  <a:cubicBezTo>
                    <a:pt x="5" y="352"/>
                    <a:pt x="5" y="352"/>
                    <a:pt x="5" y="352"/>
                  </a:cubicBezTo>
                  <a:cubicBezTo>
                    <a:pt x="5" y="352"/>
                    <a:pt x="5" y="352"/>
                    <a:pt x="5" y="352"/>
                  </a:cubicBezTo>
                  <a:moveTo>
                    <a:pt x="4" y="352"/>
                  </a:moveTo>
                  <a:cubicBezTo>
                    <a:pt x="4" y="352"/>
                    <a:pt x="4" y="352"/>
                    <a:pt x="4" y="352"/>
                  </a:cubicBezTo>
                  <a:cubicBezTo>
                    <a:pt x="4" y="352"/>
                    <a:pt x="4" y="352"/>
                    <a:pt x="4" y="352"/>
                  </a:cubicBezTo>
                  <a:moveTo>
                    <a:pt x="4" y="352"/>
                  </a:moveTo>
                  <a:cubicBezTo>
                    <a:pt x="4" y="352"/>
                    <a:pt x="4" y="352"/>
                    <a:pt x="4" y="352"/>
                  </a:cubicBezTo>
                  <a:cubicBezTo>
                    <a:pt x="4" y="352"/>
                    <a:pt x="4" y="352"/>
                    <a:pt x="4" y="352"/>
                  </a:cubicBezTo>
                  <a:moveTo>
                    <a:pt x="4" y="352"/>
                  </a:moveTo>
                  <a:cubicBezTo>
                    <a:pt x="4" y="352"/>
                    <a:pt x="4" y="352"/>
                    <a:pt x="4" y="352"/>
                  </a:cubicBezTo>
                  <a:cubicBezTo>
                    <a:pt x="4" y="352"/>
                    <a:pt x="4" y="352"/>
                    <a:pt x="4" y="352"/>
                  </a:cubicBezTo>
                  <a:moveTo>
                    <a:pt x="4" y="351"/>
                  </a:moveTo>
                  <a:cubicBezTo>
                    <a:pt x="4" y="351"/>
                    <a:pt x="4" y="351"/>
                    <a:pt x="4" y="351"/>
                  </a:cubicBezTo>
                  <a:cubicBezTo>
                    <a:pt x="4" y="351"/>
                    <a:pt x="4" y="351"/>
                    <a:pt x="4" y="351"/>
                  </a:cubicBezTo>
                  <a:moveTo>
                    <a:pt x="4" y="351"/>
                  </a:moveTo>
                  <a:cubicBezTo>
                    <a:pt x="4" y="351"/>
                    <a:pt x="4" y="351"/>
                    <a:pt x="4" y="351"/>
                  </a:cubicBezTo>
                  <a:cubicBezTo>
                    <a:pt x="4" y="351"/>
                    <a:pt x="4" y="351"/>
                    <a:pt x="4" y="351"/>
                  </a:cubicBezTo>
                  <a:moveTo>
                    <a:pt x="4" y="351"/>
                  </a:moveTo>
                  <a:cubicBezTo>
                    <a:pt x="4" y="351"/>
                    <a:pt x="4" y="351"/>
                    <a:pt x="4" y="351"/>
                  </a:cubicBezTo>
                  <a:cubicBezTo>
                    <a:pt x="4" y="351"/>
                    <a:pt x="4" y="351"/>
                    <a:pt x="4" y="351"/>
                  </a:cubicBezTo>
                  <a:moveTo>
                    <a:pt x="3" y="351"/>
                  </a:moveTo>
                  <a:cubicBezTo>
                    <a:pt x="3" y="351"/>
                    <a:pt x="3" y="351"/>
                    <a:pt x="3" y="351"/>
                  </a:cubicBezTo>
                  <a:cubicBezTo>
                    <a:pt x="3" y="351"/>
                    <a:pt x="3" y="351"/>
                    <a:pt x="3" y="351"/>
                  </a:cubicBezTo>
                  <a:moveTo>
                    <a:pt x="3" y="351"/>
                  </a:moveTo>
                  <a:cubicBezTo>
                    <a:pt x="3" y="351"/>
                    <a:pt x="3" y="351"/>
                    <a:pt x="3" y="351"/>
                  </a:cubicBezTo>
                  <a:cubicBezTo>
                    <a:pt x="3" y="351"/>
                    <a:pt x="3" y="351"/>
                    <a:pt x="3" y="351"/>
                  </a:cubicBezTo>
                  <a:moveTo>
                    <a:pt x="3" y="351"/>
                  </a:moveTo>
                  <a:cubicBezTo>
                    <a:pt x="3" y="351"/>
                    <a:pt x="3" y="351"/>
                    <a:pt x="3" y="351"/>
                  </a:cubicBezTo>
                  <a:cubicBezTo>
                    <a:pt x="3" y="351"/>
                    <a:pt x="3" y="351"/>
                    <a:pt x="3" y="351"/>
                  </a:cubicBezTo>
                  <a:moveTo>
                    <a:pt x="3" y="351"/>
                  </a:moveTo>
                  <a:cubicBezTo>
                    <a:pt x="3" y="351"/>
                    <a:pt x="3" y="351"/>
                    <a:pt x="3" y="351"/>
                  </a:cubicBezTo>
                  <a:cubicBezTo>
                    <a:pt x="3" y="351"/>
                    <a:pt x="3" y="351"/>
                    <a:pt x="3" y="351"/>
                  </a:cubicBezTo>
                  <a:moveTo>
                    <a:pt x="3" y="351"/>
                  </a:moveTo>
                  <a:cubicBezTo>
                    <a:pt x="3" y="351"/>
                    <a:pt x="3" y="351"/>
                    <a:pt x="3" y="351"/>
                  </a:cubicBezTo>
                  <a:cubicBezTo>
                    <a:pt x="3" y="351"/>
                    <a:pt x="3" y="351"/>
                    <a:pt x="3" y="351"/>
                  </a:cubicBezTo>
                  <a:moveTo>
                    <a:pt x="3" y="351"/>
                  </a:moveTo>
                  <a:cubicBezTo>
                    <a:pt x="3" y="351"/>
                    <a:pt x="3" y="351"/>
                    <a:pt x="3" y="351"/>
                  </a:cubicBezTo>
                  <a:cubicBezTo>
                    <a:pt x="3" y="351"/>
                    <a:pt x="3" y="351"/>
                    <a:pt x="3" y="351"/>
                  </a:cubicBezTo>
                  <a:moveTo>
                    <a:pt x="2" y="351"/>
                  </a:moveTo>
                  <a:cubicBezTo>
                    <a:pt x="2" y="351"/>
                    <a:pt x="2" y="351"/>
                    <a:pt x="2" y="351"/>
                  </a:cubicBezTo>
                  <a:cubicBezTo>
                    <a:pt x="2" y="351"/>
                    <a:pt x="2" y="351"/>
                    <a:pt x="2" y="351"/>
                  </a:cubicBezTo>
                  <a:moveTo>
                    <a:pt x="2" y="351"/>
                  </a:moveTo>
                  <a:cubicBezTo>
                    <a:pt x="2" y="351"/>
                    <a:pt x="2" y="351"/>
                    <a:pt x="2" y="351"/>
                  </a:cubicBezTo>
                  <a:cubicBezTo>
                    <a:pt x="2" y="351"/>
                    <a:pt x="2" y="351"/>
                    <a:pt x="2" y="351"/>
                  </a:cubicBezTo>
                  <a:moveTo>
                    <a:pt x="2" y="351"/>
                  </a:moveTo>
                  <a:cubicBezTo>
                    <a:pt x="2" y="351"/>
                    <a:pt x="2" y="351"/>
                    <a:pt x="2" y="351"/>
                  </a:cubicBezTo>
                  <a:cubicBezTo>
                    <a:pt x="2" y="351"/>
                    <a:pt x="2" y="351"/>
                    <a:pt x="2" y="351"/>
                  </a:cubicBezTo>
                  <a:moveTo>
                    <a:pt x="2" y="351"/>
                  </a:moveTo>
                  <a:cubicBezTo>
                    <a:pt x="2" y="351"/>
                    <a:pt x="2" y="351"/>
                    <a:pt x="2" y="351"/>
                  </a:cubicBezTo>
                  <a:cubicBezTo>
                    <a:pt x="2" y="351"/>
                    <a:pt x="2" y="351"/>
                    <a:pt x="2" y="351"/>
                  </a:cubicBezTo>
                  <a:moveTo>
                    <a:pt x="2" y="351"/>
                  </a:moveTo>
                  <a:cubicBezTo>
                    <a:pt x="2" y="351"/>
                    <a:pt x="2" y="351"/>
                    <a:pt x="2" y="351"/>
                  </a:cubicBezTo>
                  <a:cubicBezTo>
                    <a:pt x="2" y="351"/>
                    <a:pt x="2" y="351"/>
                    <a:pt x="2" y="351"/>
                  </a:cubicBezTo>
                  <a:moveTo>
                    <a:pt x="1" y="351"/>
                  </a:moveTo>
                  <a:cubicBezTo>
                    <a:pt x="2" y="351"/>
                    <a:pt x="2" y="351"/>
                    <a:pt x="2" y="351"/>
                  </a:cubicBezTo>
                  <a:cubicBezTo>
                    <a:pt x="2" y="351"/>
                    <a:pt x="2" y="351"/>
                    <a:pt x="1" y="351"/>
                  </a:cubicBezTo>
                  <a:moveTo>
                    <a:pt x="1" y="351"/>
                  </a:moveTo>
                  <a:cubicBezTo>
                    <a:pt x="1" y="351"/>
                    <a:pt x="1" y="351"/>
                    <a:pt x="1" y="351"/>
                  </a:cubicBezTo>
                  <a:cubicBezTo>
                    <a:pt x="1" y="351"/>
                    <a:pt x="1" y="351"/>
                    <a:pt x="1" y="351"/>
                  </a:cubicBezTo>
                  <a:moveTo>
                    <a:pt x="1" y="351"/>
                  </a:moveTo>
                  <a:cubicBezTo>
                    <a:pt x="1" y="351"/>
                    <a:pt x="1" y="351"/>
                    <a:pt x="1" y="351"/>
                  </a:cubicBezTo>
                  <a:cubicBezTo>
                    <a:pt x="1" y="351"/>
                    <a:pt x="1" y="351"/>
                    <a:pt x="1" y="351"/>
                  </a:cubicBezTo>
                  <a:moveTo>
                    <a:pt x="1" y="351"/>
                  </a:moveTo>
                  <a:cubicBezTo>
                    <a:pt x="1" y="351"/>
                    <a:pt x="1" y="351"/>
                    <a:pt x="1" y="351"/>
                  </a:cubicBezTo>
                  <a:cubicBezTo>
                    <a:pt x="1" y="351"/>
                    <a:pt x="1" y="351"/>
                    <a:pt x="1" y="351"/>
                  </a:cubicBezTo>
                  <a:moveTo>
                    <a:pt x="1" y="351"/>
                  </a:moveTo>
                  <a:cubicBezTo>
                    <a:pt x="1" y="351"/>
                    <a:pt x="1" y="351"/>
                    <a:pt x="1" y="351"/>
                  </a:cubicBezTo>
                  <a:cubicBezTo>
                    <a:pt x="1" y="351"/>
                    <a:pt x="1" y="351"/>
                    <a:pt x="1" y="351"/>
                  </a:cubicBezTo>
                  <a:moveTo>
                    <a:pt x="1" y="351"/>
                  </a:moveTo>
                  <a:cubicBezTo>
                    <a:pt x="1" y="351"/>
                    <a:pt x="1" y="351"/>
                    <a:pt x="1" y="351"/>
                  </a:cubicBezTo>
                  <a:cubicBezTo>
                    <a:pt x="1" y="351"/>
                    <a:pt x="1" y="351"/>
                    <a:pt x="1" y="351"/>
                  </a:cubicBezTo>
                  <a:moveTo>
                    <a:pt x="0" y="351"/>
                  </a:moveTo>
                  <a:cubicBezTo>
                    <a:pt x="0" y="351"/>
                    <a:pt x="0" y="351"/>
                    <a:pt x="0" y="351"/>
                  </a:cubicBezTo>
                  <a:cubicBezTo>
                    <a:pt x="0" y="351"/>
                    <a:pt x="0" y="351"/>
                    <a:pt x="0" y="351"/>
                  </a:cubicBezTo>
                  <a:moveTo>
                    <a:pt x="385" y="0"/>
                  </a:moveTo>
                  <a:cubicBezTo>
                    <a:pt x="381" y="5"/>
                    <a:pt x="376" y="9"/>
                    <a:pt x="373" y="12"/>
                  </a:cubicBezTo>
                  <a:cubicBezTo>
                    <a:pt x="376" y="9"/>
                    <a:pt x="381" y="5"/>
                    <a:pt x="385" y="0"/>
                  </a:cubicBezTo>
                </a:path>
              </a:pathLst>
            </a:custGeom>
            <a:solidFill>
              <a:srgbClr val="FDE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45"/>
            <p:cNvSpPr/>
            <p:nvPr/>
          </p:nvSpPr>
          <p:spPr bwMode="auto">
            <a:xfrm>
              <a:off x="1489075" y="5003800"/>
              <a:ext cx="1438275" cy="1130300"/>
            </a:xfrm>
            <a:custGeom>
              <a:avLst/>
              <a:gdLst>
                <a:gd name="T0" fmla="*/ 337 w 513"/>
                <a:gd name="T1" fmla="*/ 78 h 402"/>
                <a:gd name="T2" fmla="*/ 193 w 513"/>
                <a:gd name="T3" fmla="*/ 181 h 402"/>
                <a:gd name="T4" fmla="*/ 119 w 513"/>
                <a:gd name="T5" fmla="*/ 244 h 402"/>
                <a:gd name="T6" fmla="*/ 0 w 513"/>
                <a:gd name="T7" fmla="*/ 324 h 402"/>
                <a:gd name="T8" fmla="*/ 105 w 513"/>
                <a:gd name="T9" fmla="*/ 401 h 402"/>
                <a:gd name="T10" fmla="*/ 106 w 513"/>
                <a:gd name="T11" fmla="*/ 401 h 402"/>
                <a:gd name="T12" fmla="*/ 106 w 513"/>
                <a:gd name="T13" fmla="*/ 401 h 402"/>
                <a:gd name="T14" fmla="*/ 106 w 513"/>
                <a:gd name="T15" fmla="*/ 401 h 402"/>
                <a:gd name="T16" fmla="*/ 106 w 513"/>
                <a:gd name="T17" fmla="*/ 401 h 402"/>
                <a:gd name="T18" fmla="*/ 106 w 513"/>
                <a:gd name="T19" fmla="*/ 401 h 402"/>
                <a:gd name="T20" fmla="*/ 107 w 513"/>
                <a:gd name="T21" fmla="*/ 401 h 402"/>
                <a:gd name="T22" fmla="*/ 107 w 513"/>
                <a:gd name="T23" fmla="*/ 401 h 402"/>
                <a:gd name="T24" fmla="*/ 107 w 513"/>
                <a:gd name="T25" fmla="*/ 401 h 402"/>
                <a:gd name="T26" fmla="*/ 107 w 513"/>
                <a:gd name="T27" fmla="*/ 401 h 402"/>
                <a:gd name="T28" fmla="*/ 107 w 513"/>
                <a:gd name="T29" fmla="*/ 401 h 402"/>
                <a:gd name="T30" fmla="*/ 107 w 513"/>
                <a:gd name="T31" fmla="*/ 401 h 402"/>
                <a:gd name="T32" fmla="*/ 108 w 513"/>
                <a:gd name="T33" fmla="*/ 401 h 402"/>
                <a:gd name="T34" fmla="*/ 108 w 513"/>
                <a:gd name="T35" fmla="*/ 401 h 402"/>
                <a:gd name="T36" fmla="*/ 108 w 513"/>
                <a:gd name="T37" fmla="*/ 401 h 402"/>
                <a:gd name="T38" fmla="*/ 108 w 513"/>
                <a:gd name="T39" fmla="*/ 401 h 402"/>
                <a:gd name="T40" fmla="*/ 108 w 513"/>
                <a:gd name="T41" fmla="*/ 401 h 402"/>
                <a:gd name="T42" fmla="*/ 108 w 513"/>
                <a:gd name="T43" fmla="*/ 401 h 402"/>
                <a:gd name="T44" fmla="*/ 109 w 513"/>
                <a:gd name="T45" fmla="*/ 401 h 402"/>
                <a:gd name="T46" fmla="*/ 109 w 513"/>
                <a:gd name="T47" fmla="*/ 401 h 402"/>
                <a:gd name="T48" fmla="*/ 109 w 513"/>
                <a:gd name="T49" fmla="*/ 401 h 402"/>
                <a:gd name="T50" fmla="*/ 109 w 513"/>
                <a:gd name="T51" fmla="*/ 402 h 402"/>
                <a:gd name="T52" fmla="*/ 109 w 513"/>
                <a:gd name="T53" fmla="*/ 402 h 402"/>
                <a:gd name="T54" fmla="*/ 109 w 513"/>
                <a:gd name="T55" fmla="*/ 402 h 402"/>
                <a:gd name="T56" fmla="*/ 110 w 513"/>
                <a:gd name="T57" fmla="*/ 402 h 402"/>
                <a:gd name="T58" fmla="*/ 110 w 513"/>
                <a:gd name="T59" fmla="*/ 402 h 402"/>
                <a:gd name="T60" fmla="*/ 110 w 513"/>
                <a:gd name="T61" fmla="*/ 402 h 402"/>
                <a:gd name="T62" fmla="*/ 110 w 513"/>
                <a:gd name="T63" fmla="*/ 402 h 402"/>
                <a:gd name="T64" fmla="*/ 110 w 513"/>
                <a:gd name="T65" fmla="*/ 402 h 402"/>
                <a:gd name="T66" fmla="*/ 110 w 513"/>
                <a:gd name="T67" fmla="*/ 402 h 402"/>
                <a:gd name="T68" fmla="*/ 478 w 513"/>
                <a:gd name="T69" fmla="*/ 62 h 402"/>
                <a:gd name="T70" fmla="*/ 490 w 513"/>
                <a:gd name="T71" fmla="*/ 50 h 402"/>
                <a:gd name="T72" fmla="*/ 512 w 513"/>
                <a:gd name="T73" fmla="*/ 27 h 402"/>
                <a:gd name="T74" fmla="*/ 512 w 513"/>
                <a:gd name="T75" fmla="*/ 27 h 402"/>
                <a:gd name="T76" fmla="*/ 512 w 513"/>
                <a:gd name="T77" fmla="*/ 27 h 402"/>
                <a:gd name="T78" fmla="*/ 511 w 513"/>
                <a:gd name="T79" fmla="*/ 27 h 402"/>
                <a:gd name="T80" fmla="*/ 511 w 513"/>
                <a:gd name="T81" fmla="*/ 27 h 402"/>
                <a:gd name="T82" fmla="*/ 511 w 513"/>
                <a:gd name="T83" fmla="*/ 27 h 402"/>
                <a:gd name="T84" fmla="*/ 511 w 513"/>
                <a:gd name="T85" fmla="*/ 27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3" h="402">
                  <a:moveTo>
                    <a:pt x="468" y="0"/>
                  </a:moveTo>
                  <a:cubicBezTo>
                    <a:pt x="424" y="25"/>
                    <a:pt x="380" y="50"/>
                    <a:pt x="337" y="78"/>
                  </a:cubicBezTo>
                  <a:cubicBezTo>
                    <a:pt x="325" y="86"/>
                    <a:pt x="314" y="93"/>
                    <a:pt x="302" y="101"/>
                  </a:cubicBezTo>
                  <a:cubicBezTo>
                    <a:pt x="266" y="128"/>
                    <a:pt x="229" y="155"/>
                    <a:pt x="193" y="181"/>
                  </a:cubicBezTo>
                  <a:cubicBezTo>
                    <a:pt x="171" y="197"/>
                    <a:pt x="150" y="213"/>
                    <a:pt x="128" y="230"/>
                  </a:cubicBezTo>
                  <a:cubicBezTo>
                    <a:pt x="128" y="235"/>
                    <a:pt x="126" y="241"/>
                    <a:pt x="119" y="244"/>
                  </a:cubicBezTo>
                  <a:cubicBezTo>
                    <a:pt x="104" y="253"/>
                    <a:pt x="88" y="262"/>
                    <a:pt x="73" y="271"/>
                  </a:cubicBezTo>
                  <a:cubicBezTo>
                    <a:pt x="49" y="289"/>
                    <a:pt x="25" y="307"/>
                    <a:pt x="0" y="324"/>
                  </a:cubicBezTo>
                  <a:cubicBezTo>
                    <a:pt x="36" y="364"/>
                    <a:pt x="77" y="393"/>
                    <a:pt x="105" y="401"/>
                  </a:cubicBezTo>
                  <a:cubicBezTo>
                    <a:pt x="105" y="401"/>
                    <a:pt x="105" y="401"/>
                    <a:pt x="105" y="401"/>
                  </a:cubicBezTo>
                  <a:cubicBezTo>
                    <a:pt x="105" y="401"/>
                    <a:pt x="106" y="401"/>
                    <a:pt x="106" y="401"/>
                  </a:cubicBezTo>
                  <a:cubicBezTo>
                    <a:pt x="106" y="401"/>
                    <a:pt x="106" y="401"/>
                    <a:pt x="106" y="401"/>
                  </a:cubicBezTo>
                  <a:cubicBezTo>
                    <a:pt x="106" y="401"/>
                    <a:pt x="106" y="401"/>
                    <a:pt x="106" y="401"/>
                  </a:cubicBezTo>
                  <a:cubicBezTo>
                    <a:pt x="106" y="401"/>
                    <a:pt x="106" y="401"/>
                    <a:pt x="106" y="401"/>
                  </a:cubicBezTo>
                  <a:cubicBezTo>
                    <a:pt x="106" y="401"/>
                    <a:pt x="106" y="401"/>
                    <a:pt x="106" y="401"/>
                  </a:cubicBezTo>
                  <a:cubicBezTo>
                    <a:pt x="106" y="401"/>
                    <a:pt x="106" y="401"/>
                    <a:pt x="106" y="401"/>
                  </a:cubicBezTo>
                  <a:cubicBezTo>
                    <a:pt x="106" y="401"/>
                    <a:pt x="106" y="401"/>
                    <a:pt x="106" y="401"/>
                  </a:cubicBezTo>
                  <a:cubicBezTo>
                    <a:pt x="106" y="401"/>
                    <a:pt x="106" y="401"/>
                    <a:pt x="106" y="401"/>
                  </a:cubicBezTo>
                  <a:cubicBezTo>
                    <a:pt x="106" y="401"/>
                    <a:pt x="106" y="401"/>
                    <a:pt x="106" y="401"/>
                  </a:cubicBezTo>
                  <a:cubicBezTo>
                    <a:pt x="106" y="401"/>
                    <a:pt x="106" y="401"/>
                    <a:pt x="106" y="401"/>
                  </a:cubicBezTo>
                  <a:cubicBezTo>
                    <a:pt x="106" y="401"/>
                    <a:pt x="106" y="401"/>
                    <a:pt x="106" y="40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01"/>
                    <a:pt x="107" y="401"/>
                    <a:pt x="108" y="401"/>
                  </a:cubicBezTo>
                  <a:cubicBezTo>
                    <a:pt x="108" y="401"/>
                    <a:pt x="108" y="401"/>
                    <a:pt x="108" y="401"/>
                  </a:cubicBezTo>
                  <a:cubicBezTo>
                    <a:pt x="108" y="401"/>
                    <a:pt x="108" y="401"/>
                    <a:pt x="108" y="401"/>
                  </a:cubicBezTo>
                  <a:cubicBezTo>
                    <a:pt x="108" y="401"/>
                    <a:pt x="108" y="401"/>
                    <a:pt x="108" y="401"/>
                  </a:cubicBezTo>
                  <a:cubicBezTo>
                    <a:pt x="108" y="401"/>
                    <a:pt x="108" y="401"/>
                    <a:pt x="108" y="401"/>
                  </a:cubicBezTo>
                  <a:cubicBezTo>
                    <a:pt x="108" y="401"/>
                    <a:pt x="108" y="401"/>
                    <a:pt x="108" y="401"/>
                  </a:cubicBezTo>
                  <a:cubicBezTo>
                    <a:pt x="108" y="401"/>
                    <a:pt x="108" y="401"/>
                    <a:pt x="108" y="401"/>
                  </a:cubicBezTo>
                  <a:cubicBezTo>
                    <a:pt x="108" y="401"/>
                    <a:pt x="108" y="401"/>
                    <a:pt x="108" y="401"/>
                  </a:cubicBezTo>
                  <a:cubicBezTo>
                    <a:pt x="108" y="401"/>
                    <a:pt x="108" y="401"/>
                    <a:pt x="108" y="401"/>
                  </a:cubicBezTo>
                  <a:cubicBezTo>
                    <a:pt x="108" y="401"/>
                    <a:pt x="108" y="401"/>
                    <a:pt x="108" y="401"/>
                  </a:cubicBezTo>
                  <a:cubicBezTo>
                    <a:pt x="108" y="401"/>
                    <a:pt x="108" y="401"/>
                    <a:pt x="108" y="401"/>
                  </a:cubicBezTo>
                  <a:cubicBezTo>
                    <a:pt x="108" y="401"/>
                    <a:pt x="108" y="401"/>
                    <a:pt x="108" y="401"/>
                  </a:cubicBezTo>
                  <a:cubicBezTo>
                    <a:pt x="108" y="401"/>
                    <a:pt x="109" y="401"/>
                    <a:pt x="109" y="401"/>
                  </a:cubicBezTo>
                  <a:cubicBezTo>
                    <a:pt x="109" y="401"/>
                    <a:pt x="109" y="401"/>
                    <a:pt x="109" y="401"/>
                  </a:cubicBezTo>
                  <a:cubicBezTo>
                    <a:pt x="109" y="401"/>
                    <a:pt x="109" y="401"/>
                    <a:pt x="109" y="401"/>
                  </a:cubicBezTo>
                  <a:cubicBezTo>
                    <a:pt x="109" y="401"/>
                    <a:pt x="109" y="401"/>
                    <a:pt x="109" y="401"/>
                  </a:cubicBezTo>
                  <a:cubicBezTo>
                    <a:pt x="109" y="401"/>
                    <a:pt x="109" y="401"/>
                    <a:pt x="109" y="401"/>
                  </a:cubicBezTo>
                  <a:cubicBezTo>
                    <a:pt x="109" y="401"/>
                    <a:pt x="109" y="401"/>
                    <a:pt x="109" y="401"/>
                  </a:cubicBezTo>
                  <a:cubicBezTo>
                    <a:pt x="109" y="401"/>
                    <a:pt x="109" y="402"/>
                    <a:pt x="109" y="402"/>
                  </a:cubicBezTo>
                  <a:cubicBezTo>
                    <a:pt x="109" y="402"/>
                    <a:pt x="109" y="402"/>
                    <a:pt x="109" y="402"/>
                  </a:cubicBezTo>
                  <a:cubicBezTo>
                    <a:pt x="109" y="402"/>
                    <a:pt x="109" y="402"/>
                    <a:pt x="109" y="402"/>
                  </a:cubicBezTo>
                  <a:cubicBezTo>
                    <a:pt x="109" y="402"/>
                    <a:pt x="109" y="402"/>
                    <a:pt x="109" y="402"/>
                  </a:cubicBezTo>
                  <a:cubicBezTo>
                    <a:pt x="109" y="402"/>
                    <a:pt x="109" y="402"/>
                    <a:pt x="109" y="402"/>
                  </a:cubicBezTo>
                  <a:cubicBezTo>
                    <a:pt x="109" y="402"/>
                    <a:pt x="109" y="402"/>
                    <a:pt x="109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1" y="402"/>
                    <a:pt x="111" y="402"/>
                    <a:pt x="111" y="402"/>
                  </a:cubicBezTo>
                  <a:cubicBezTo>
                    <a:pt x="140" y="382"/>
                    <a:pt x="434" y="104"/>
                    <a:pt x="478" y="62"/>
                  </a:cubicBezTo>
                  <a:cubicBezTo>
                    <a:pt x="478" y="62"/>
                    <a:pt x="478" y="62"/>
                    <a:pt x="478" y="62"/>
                  </a:cubicBezTo>
                  <a:cubicBezTo>
                    <a:pt x="481" y="59"/>
                    <a:pt x="486" y="55"/>
                    <a:pt x="490" y="50"/>
                  </a:cubicBezTo>
                  <a:cubicBezTo>
                    <a:pt x="497" y="44"/>
                    <a:pt x="504" y="36"/>
                    <a:pt x="513" y="27"/>
                  </a:cubicBezTo>
                  <a:cubicBezTo>
                    <a:pt x="512" y="27"/>
                    <a:pt x="512" y="27"/>
                    <a:pt x="512" y="27"/>
                  </a:cubicBezTo>
                  <a:cubicBezTo>
                    <a:pt x="512" y="27"/>
                    <a:pt x="512" y="27"/>
                    <a:pt x="512" y="27"/>
                  </a:cubicBezTo>
                  <a:cubicBezTo>
                    <a:pt x="512" y="27"/>
                    <a:pt x="512" y="27"/>
                    <a:pt x="512" y="27"/>
                  </a:cubicBezTo>
                  <a:cubicBezTo>
                    <a:pt x="512" y="27"/>
                    <a:pt x="512" y="27"/>
                    <a:pt x="512" y="27"/>
                  </a:cubicBezTo>
                  <a:cubicBezTo>
                    <a:pt x="512" y="27"/>
                    <a:pt x="512" y="27"/>
                    <a:pt x="512" y="27"/>
                  </a:cubicBezTo>
                  <a:cubicBezTo>
                    <a:pt x="511" y="27"/>
                    <a:pt x="511" y="27"/>
                    <a:pt x="511" y="27"/>
                  </a:cubicBezTo>
                  <a:cubicBezTo>
                    <a:pt x="511" y="27"/>
                    <a:pt x="511" y="27"/>
                    <a:pt x="511" y="27"/>
                  </a:cubicBezTo>
                  <a:cubicBezTo>
                    <a:pt x="511" y="27"/>
                    <a:pt x="511" y="27"/>
                    <a:pt x="511" y="27"/>
                  </a:cubicBezTo>
                  <a:cubicBezTo>
                    <a:pt x="511" y="27"/>
                    <a:pt x="511" y="27"/>
                    <a:pt x="511" y="27"/>
                  </a:cubicBezTo>
                  <a:cubicBezTo>
                    <a:pt x="511" y="27"/>
                    <a:pt x="511" y="27"/>
                    <a:pt x="511" y="27"/>
                  </a:cubicBezTo>
                  <a:cubicBezTo>
                    <a:pt x="511" y="27"/>
                    <a:pt x="511" y="27"/>
                    <a:pt x="511" y="27"/>
                  </a:cubicBezTo>
                  <a:cubicBezTo>
                    <a:pt x="511" y="27"/>
                    <a:pt x="511" y="27"/>
                    <a:pt x="511" y="27"/>
                  </a:cubicBezTo>
                  <a:cubicBezTo>
                    <a:pt x="511" y="27"/>
                    <a:pt x="511" y="27"/>
                    <a:pt x="511" y="27"/>
                  </a:cubicBezTo>
                  <a:cubicBezTo>
                    <a:pt x="496" y="21"/>
                    <a:pt x="481" y="12"/>
                    <a:pt x="468" y="0"/>
                  </a:cubicBezTo>
                </a:path>
              </a:pathLst>
            </a:custGeom>
            <a:solidFill>
              <a:srgbClr val="FDE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46"/>
            <p:cNvSpPr/>
            <p:nvPr/>
          </p:nvSpPr>
          <p:spPr bwMode="auto">
            <a:xfrm>
              <a:off x="1362075" y="5299075"/>
              <a:ext cx="606425" cy="762000"/>
            </a:xfrm>
            <a:custGeom>
              <a:avLst/>
              <a:gdLst>
                <a:gd name="T0" fmla="*/ 216 w 216"/>
                <a:gd name="T1" fmla="*/ 244 h 271"/>
                <a:gd name="T2" fmla="*/ 186 w 216"/>
                <a:gd name="T3" fmla="*/ 271 h 271"/>
                <a:gd name="T4" fmla="*/ 0 w 216"/>
                <a:gd name="T5" fmla="*/ 17 h 271"/>
                <a:gd name="T6" fmla="*/ 0 w 216"/>
                <a:gd name="T7" fmla="*/ 17 h 271"/>
                <a:gd name="T8" fmla="*/ 28 w 216"/>
                <a:gd name="T9" fmla="*/ 0 h 271"/>
                <a:gd name="T10" fmla="*/ 216 w 216"/>
                <a:gd name="T11" fmla="*/ 244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271">
                  <a:moveTo>
                    <a:pt x="216" y="244"/>
                  </a:moveTo>
                  <a:cubicBezTo>
                    <a:pt x="205" y="254"/>
                    <a:pt x="195" y="263"/>
                    <a:pt x="186" y="271"/>
                  </a:cubicBezTo>
                  <a:cubicBezTo>
                    <a:pt x="101" y="228"/>
                    <a:pt x="14" y="99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8" y="12"/>
                    <a:pt x="18" y="6"/>
                    <a:pt x="28" y="0"/>
                  </a:cubicBezTo>
                  <a:cubicBezTo>
                    <a:pt x="44" y="54"/>
                    <a:pt x="129" y="217"/>
                    <a:pt x="216" y="244"/>
                  </a:cubicBezTo>
                  <a:close/>
                </a:path>
              </a:pathLst>
            </a:custGeom>
            <a:solidFill>
              <a:srgbClr val="A08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Oval 47"/>
            <p:cNvSpPr>
              <a:spLocks noChangeArrowheads="1"/>
            </p:cNvSpPr>
            <p:nvPr/>
          </p:nvSpPr>
          <p:spPr bwMode="auto">
            <a:xfrm>
              <a:off x="2081213" y="5000625"/>
              <a:ext cx="423863" cy="427038"/>
            </a:xfrm>
            <a:prstGeom prst="ellipse">
              <a:avLst/>
            </a:prstGeom>
            <a:solidFill>
              <a:srgbClr val="325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Oval 48"/>
            <p:cNvSpPr>
              <a:spLocks noChangeArrowheads="1"/>
            </p:cNvSpPr>
            <p:nvPr/>
          </p:nvSpPr>
          <p:spPr bwMode="auto">
            <a:xfrm>
              <a:off x="1771650" y="5337175"/>
              <a:ext cx="284163" cy="284163"/>
            </a:xfrm>
            <a:prstGeom prst="ellipse">
              <a:avLst/>
            </a:prstGeom>
            <a:solidFill>
              <a:srgbClr val="325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Oval 49"/>
            <p:cNvSpPr>
              <a:spLocks noChangeArrowheads="1"/>
            </p:cNvSpPr>
            <p:nvPr/>
          </p:nvSpPr>
          <p:spPr bwMode="auto">
            <a:xfrm>
              <a:off x="2501900" y="4737100"/>
              <a:ext cx="52388" cy="55563"/>
            </a:xfrm>
            <a:prstGeom prst="ellipse">
              <a:avLst/>
            </a:prstGeom>
            <a:solidFill>
              <a:srgbClr val="A08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Oval 50"/>
            <p:cNvSpPr>
              <a:spLocks noChangeArrowheads="1"/>
            </p:cNvSpPr>
            <p:nvPr/>
          </p:nvSpPr>
          <p:spPr bwMode="auto">
            <a:xfrm>
              <a:off x="2554288" y="4862513"/>
              <a:ext cx="57150" cy="57150"/>
            </a:xfrm>
            <a:prstGeom prst="ellipse">
              <a:avLst/>
            </a:prstGeom>
            <a:solidFill>
              <a:srgbClr val="A08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Oval 51"/>
            <p:cNvSpPr>
              <a:spLocks noChangeArrowheads="1"/>
            </p:cNvSpPr>
            <p:nvPr/>
          </p:nvSpPr>
          <p:spPr bwMode="auto">
            <a:xfrm>
              <a:off x="2625725" y="4972050"/>
              <a:ext cx="55563" cy="57150"/>
            </a:xfrm>
            <a:prstGeom prst="ellipse">
              <a:avLst/>
            </a:prstGeom>
            <a:solidFill>
              <a:srgbClr val="A08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Oval 52"/>
            <p:cNvSpPr>
              <a:spLocks noChangeArrowheads="1"/>
            </p:cNvSpPr>
            <p:nvPr/>
          </p:nvSpPr>
          <p:spPr bwMode="auto">
            <a:xfrm>
              <a:off x="2735263" y="5080000"/>
              <a:ext cx="55563" cy="55563"/>
            </a:xfrm>
            <a:prstGeom prst="ellipse">
              <a:avLst/>
            </a:prstGeom>
            <a:solidFill>
              <a:srgbClr val="A08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53"/>
            <p:cNvSpPr/>
            <p:nvPr/>
          </p:nvSpPr>
          <p:spPr bwMode="auto">
            <a:xfrm>
              <a:off x="603250" y="6518275"/>
              <a:ext cx="88900" cy="61913"/>
            </a:xfrm>
            <a:custGeom>
              <a:avLst/>
              <a:gdLst>
                <a:gd name="T0" fmla="*/ 27 w 32"/>
                <a:gd name="T1" fmla="*/ 14 h 22"/>
                <a:gd name="T2" fmla="*/ 7 w 32"/>
                <a:gd name="T3" fmla="*/ 3 h 22"/>
                <a:gd name="T4" fmla="*/ 1 w 32"/>
                <a:gd name="T5" fmla="*/ 4 h 22"/>
                <a:gd name="T6" fmla="*/ 28 w 32"/>
                <a:gd name="T7" fmla="*/ 19 h 22"/>
                <a:gd name="T8" fmla="*/ 27 w 32"/>
                <a:gd name="T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2">
                  <a:moveTo>
                    <a:pt x="27" y="14"/>
                  </a:moveTo>
                  <a:cubicBezTo>
                    <a:pt x="18" y="16"/>
                    <a:pt x="10" y="11"/>
                    <a:pt x="7" y="3"/>
                  </a:cubicBezTo>
                  <a:cubicBezTo>
                    <a:pt x="5" y="0"/>
                    <a:pt x="0" y="1"/>
                    <a:pt x="1" y="4"/>
                  </a:cubicBezTo>
                  <a:cubicBezTo>
                    <a:pt x="4" y="16"/>
                    <a:pt x="17" y="22"/>
                    <a:pt x="28" y="19"/>
                  </a:cubicBezTo>
                  <a:cubicBezTo>
                    <a:pt x="32" y="18"/>
                    <a:pt x="30" y="13"/>
                    <a:pt x="27" y="14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54"/>
            <p:cNvSpPr/>
            <p:nvPr/>
          </p:nvSpPr>
          <p:spPr bwMode="auto">
            <a:xfrm>
              <a:off x="765175" y="6138863"/>
              <a:ext cx="42863" cy="82550"/>
            </a:xfrm>
            <a:custGeom>
              <a:avLst/>
              <a:gdLst>
                <a:gd name="T0" fmla="*/ 9 w 15"/>
                <a:gd name="T1" fmla="*/ 3 h 29"/>
                <a:gd name="T2" fmla="*/ 1 w 15"/>
                <a:gd name="T3" fmla="*/ 26 h 29"/>
                <a:gd name="T4" fmla="*/ 7 w 15"/>
                <a:gd name="T5" fmla="*/ 25 h 29"/>
                <a:gd name="T6" fmla="*/ 13 w 15"/>
                <a:gd name="T7" fmla="*/ 7 h 29"/>
                <a:gd name="T8" fmla="*/ 9 w 15"/>
                <a:gd name="T9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9">
                  <a:moveTo>
                    <a:pt x="9" y="3"/>
                  </a:moveTo>
                  <a:cubicBezTo>
                    <a:pt x="2" y="9"/>
                    <a:pt x="0" y="17"/>
                    <a:pt x="1" y="26"/>
                  </a:cubicBezTo>
                  <a:cubicBezTo>
                    <a:pt x="2" y="29"/>
                    <a:pt x="7" y="28"/>
                    <a:pt x="7" y="25"/>
                  </a:cubicBezTo>
                  <a:cubicBezTo>
                    <a:pt x="6" y="18"/>
                    <a:pt x="8" y="12"/>
                    <a:pt x="13" y="7"/>
                  </a:cubicBezTo>
                  <a:cubicBezTo>
                    <a:pt x="15" y="4"/>
                    <a:pt x="11" y="0"/>
                    <a:pt x="9" y="3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55"/>
            <p:cNvSpPr/>
            <p:nvPr/>
          </p:nvSpPr>
          <p:spPr bwMode="auto">
            <a:xfrm>
              <a:off x="936625" y="5854700"/>
              <a:ext cx="84138" cy="65088"/>
            </a:xfrm>
            <a:custGeom>
              <a:avLst/>
              <a:gdLst>
                <a:gd name="T0" fmla="*/ 26 w 30"/>
                <a:gd name="T1" fmla="*/ 3 h 23"/>
                <a:gd name="T2" fmla="*/ 2 w 30"/>
                <a:gd name="T3" fmla="*/ 16 h 23"/>
                <a:gd name="T4" fmla="*/ 7 w 30"/>
                <a:gd name="T5" fmla="*/ 19 h 23"/>
                <a:gd name="T6" fmla="*/ 25 w 30"/>
                <a:gd name="T7" fmla="*/ 8 h 23"/>
                <a:gd name="T8" fmla="*/ 26 w 30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6" y="3"/>
                  </a:moveTo>
                  <a:cubicBezTo>
                    <a:pt x="16" y="0"/>
                    <a:pt x="6" y="7"/>
                    <a:pt x="2" y="16"/>
                  </a:cubicBezTo>
                  <a:cubicBezTo>
                    <a:pt x="0" y="20"/>
                    <a:pt x="5" y="23"/>
                    <a:pt x="7" y="19"/>
                  </a:cubicBezTo>
                  <a:cubicBezTo>
                    <a:pt x="10" y="12"/>
                    <a:pt x="17" y="6"/>
                    <a:pt x="25" y="8"/>
                  </a:cubicBezTo>
                  <a:cubicBezTo>
                    <a:pt x="28" y="9"/>
                    <a:pt x="30" y="3"/>
                    <a:pt x="26" y="3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56"/>
            <p:cNvSpPr/>
            <p:nvPr/>
          </p:nvSpPr>
          <p:spPr bwMode="auto">
            <a:xfrm>
              <a:off x="1401763" y="6226175"/>
              <a:ext cx="44450" cy="104775"/>
            </a:xfrm>
            <a:custGeom>
              <a:avLst/>
              <a:gdLst>
                <a:gd name="T0" fmla="*/ 4 w 16"/>
                <a:gd name="T1" fmla="*/ 6 h 37"/>
                <a:gd name="T2" fmla="*/ 2 w 16"/>
                <a:gd name="T3" fmla="*/ 30 h 37"/>
                <a:gd name="T4" fmla="*/ 7 w 16"/>
                <a:gd name="T5" fmla="*/ 33 h 37"/>
                <a:gd name="T6" fmla="*/ 9 w 16"/>
                <a:gd name="T7" fmla="*/ 3 h 37"/>
                <a:gd name="T8" fmla="*/ 4 w 16"/>
                <a:gd name="T9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7">
                  <a:moveTo>
                    <a:pt x="4" y="6"/>
                  </a:moveTo>
                  <a:cubicBezTo>
                    <a:pt x="9" y="14"/>
                    <a:pt x="6" y="23"/>
                    <a:pt x="2" y="30"/>
                  </a:cubicBezTo>
                  <a:cubicBezTo>
                    <a:pt x="0" y="34"/>
                    <a:pt x="5" y="37"/>
                    <a:pt x="7" y="33"/>
                  </a:cubicBezTo>
                  <a:cubicBezTo>
                    <a:pt x="12" y="24"/>
                    <a:pt x="16" y="13"/>
                    <a:pt x="9" y="3"/>
                  </a:cubicBezTo>
                  <a:cubicBezTo>
                    <a:pt x="7" y="0"/>
                    <a:pt x="2" y="3"/>
                    <a:pt x="4" y="6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57"/>
            <p:cNvSpPr/>
            <p:nvPr/>
          </p:nvSpPr>
          <p:spPr bwMode="auto">
            <a:xfrm>
              <a:off x="1239838" y="6580188"/>
              <a:ext cx="63500" cy="50800"/>
            </a:xfrm>
            <a:custGeom>
              <a:avLst/>
              <a:gdLst>
                <a:gd name="T0" fmla="*/ 16 w 23"/>
                <a:gd name="T1" fmla="*/ 3 h 18"/>
                <a:gd name="T2" fmla="*/ 4 w 23"/>
                <a:gd name="T3" fmla="*/ 11 h 18"/>
                <a:gd name="T4" fmla="*/ 5 w 23"/>
                <a:gd name="T5" fmla="*/ 16 h 18"/>
                <a:gd name="T6" fmla="*/ 21 w 23"/>
                <a:gd name="T7" fmla="*/ 7 h 18"/>
                <a:gd name="T8" fmla="*/ 16 w 23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16" y="3"/>
                  </a:moveTo>
                  <a:cubicBezTo>
                    <a:pt x="13" y="6"/>
                    <a:pt x="9" y="9"/>
                    <a:pt x="4" y="11"/>
                  </a:cubicBezTo>
                  <a:cubicBezTo>
                    <a:pt x="0" y="12"/>
                    <a:pt x="2" y="18"/>
                    <a:pt x="5" y="16"/>
                  </a:cubicBezTo>
                  <a:cubicBezTo>
                    <a:pt x="11" y="14"/>
                    <a:pt x="17" y="11"/>
                    <a:pt x="21" y="7"/>
                  </a:cubicBezTo>
                  <a:cubicBezTo>
                    <a:pt x="23" y="4"/>
                    <a:pt x="19" y="0"/>
                    <a:pt x="16" y="3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58"/>
            <p:cNvSpPr/>
            <p:nvPr/>
          </p:nvSpPr>
          <p:spPr bwMode="auto">
            <a:xfrm>
              <a:off x="442913" y="6597650"/>
              <a:ext cx="92075" cy="55563"/>
            </a:xfrm>
            <a:custGeom>
              <a:avLst/>
              <a:gdLst>
                <a:gd name="T0" fmla="*/ 30 w 33"/>
                <a:gd name="T1" fmla="*/ 14 h 20"/>
                <a:gd name="T2" fmla="*/ 6 w 33"/>
                <a:gd name="T3" fmla="*/ 3 h 20"/>
                <a:gd name="T4" fmla="*/ 1 w 33"/>
                <a:gd name="T5" fmla="*/ 6 h 20"/>
                <a:gd name="T6" fmla="*/ 30 w 33"/>
                <a:gd name="T7" fmla="*/ 19 h 20"/>
                <a:gd name="T8" fmla="*/ 30 w 33"/>
                <a:gd name="T9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0">
                  <a:moveTo>
                    <a:pt x="30" y="14"/>
                  </a:moveTo>
                  <a:cubicBezTo>
                    <a:pt x="21" y="13"/>
                    <a:pt x="12" y="11"/>
                    <a:pt x="6" y="3"/>
                  </a:cubicBezTo>
                  <a:cubicBezTo>
                    <a:pt x="4" y="0"/>
                    <a:pt x="0" y="3"/>
                    <a:pt x="1" y="6"/>
                  </a:cubicBezTo>
                  <a:cubicBezTo>
                    <a:pt x="8" y="16"/>
                    <a:pt x="19" y="19"/>
                    <a:pt x="30" y="19"/>
                  </a:cubicBezTo>
                  <a:cubicBezTo>
                    <a:pt x="33" y="20"/>
                    <a:pt x="33" y="14"/>
                    <a:pt x="30" y="14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59"/>
            <p:cNvSpPr/>
            <p:nvPr/>
          </p:nvSpPr>
          <p:spPr bwMode="auto">
            <a:xfrm>
              <a:off x="673100" y="5959475"/>
              <a:ext cx="52388" cy="61913"/>
            </a:xfrm>
            <a:custGeom>
              <a:avLst/>
              <a:gdLst>
                <a:gd name="T0" fmla="*/ 12 w 19"/>
                <a:gd name="T1" fmla="*/ 3 h 22"/>
                <a:gd name="T2" fmla="*/ 3 w 19"/>
                <a:gd name="T3" fmla="*/ 15 h 22"/>
                <a:gd name="T4" fmla="*/ 7 w 19"/>
                <a:gd name="T5" fmla="*/ 19 h 22"/>
                <a:gd name="T6" fmla="*/ 17 w 19"/>
                <a:gd name="T7" fmla="*/ 7 h 22"/>
                <a:gd name="T8" fmla="*/ 12 w 19"/>
                <a:gd name="T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2">
                  <a:moveTo>
                    <a:pt x="12" y="3"/>
                  </a:moveTo>
                  <a:cubicBezTo>
                    <a:pt x="9" y="7"/>
                    <a:pt x="6" y="11"/>
                    <a:pt x="3" y="15"/>
                  </a:cubicBezTo>
                  <a:cubicBezTo>
                    <a:pt x="0" y="18"/>
                    <a:pt x="4" y="22"/>
                    <a:pt x="7" y="19"/>
                  </a:cubicBezTo>
                  <a:cubicBezTo>
                    <a:pt x="10" y="15"/>
                    <a:pt x="13" y="11"/>
                    <a:pt x="17" y="7"/>
                  </a:cubicBezTo>
                  <a:cubicBezTo>
                    <a:pt x="19" y="4"/>
                    <a:pt x="15" y="0"/>
                    <a:pt x="12" y="3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60"/>
            <p:cNvSpPr/>
            <p:nvPr/>
          </p:nvSpPr>
          <p:spPr bwMode="auto">
            <a:xfrm>
              <a:off x="420688" y="6073775"/>
              <a:ext cx="44450" cy="65088"/>
            </a:xfrm>
            <a:custGeom>
              <a:avLst/>
              <a:gdLst>
                <a:gd name="T0" fmla="*/ 9 w 16"/>
                <a:gd name="T1" fmla="*/ 2 h 23"/>
                <a:gd name="T2" fmla="*/ 1 w 16"/>
                <a:gd name="T3" fmla="*/ 18 h 23"/>
                <a:gd name="T4" fmla="*/ 6 w 16"/>
                <a:gd name="T5" fmla="*/ 20 h 23"/>
                <a:gd name="T6" fmla="*/ 14 w 16"/>
                <a:gd name="T7" fmla="*/ 7 h 23"/>
                <a:gd name="T8" fmla="*/ 9 w 16"/>
                <a:gd name="T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3">
                  <a:moveTo>
                    <a:pt x="9" y="2"/>
                  </a:moveTo>
                  <a:cubicBezTo>
                    <a:pt x="5" y="7"/>
                    <a:pt x="3" y="13"/>
                    <a:pt x="1" y="18"/>
                  </a:cubicBezTo>
                  <a:cubicBezTo>
                    <a:pt x="0" y="21"/>
                    <a:pt x="5" y="23"/>
                    <a:pt x="6" y="20"/>
                  </a:cubicBezTo>
                  <a:cubicBezTo>
                    <a:pt x="8" y="16"/>
                    <a:pt x="10" y="11"/>
                    <a:pt x="14" y="7"/>
                  </a:cubicBezTo>
                  <a:cubicBezTo>
                    <a:pt x="16" y="4"/>
                    <a:pt x="12" y="0"/>
                    <a:pt x="9" y="2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61"/>
            <p:cNvSpPr/>
            <p:nvPr/>
          </p:nvSpPr>
          <p:spPr bwMode="auto">
            <a:xfrm>
              <a:off x="2600325" y="4424363"/>
              <a:ext cx="793750" cy="655638"/>
            </a:xfrm>
            <a:custGeom>
              <a:avLst/>
              <a:gdLst>
                <a:gd name="T0" fmla="*/ 117 w 283"/>
                <a:gd name="T1" fmla="*/ 233 h 233"/>
                <a:gd name="T2" fmla="*/ 7 w 283"/>
                <a:gd name="T3" fmla="*/ 73 h 233"/>
                <a:gd name="T4" fmla="*/ 7 w 283"/>
                <a:gd name="T5" fmla="*/ 73 h 233"/>
                <a:gd name="T6" fmla="*/ 48 w 283"/>
                <a:gd name="T7" fmla="*/ 56 h 233"/>
                <a:gd name="T8" fmla="*/ 261 w 283"/>
                <a:gd name="T9" fmla="*/ 26 h 233"/>
                <a:gd name="T10" fmla="*/ 117 w 283"/>
                <a:gd name="T1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233">
                  <a:moveTo>
                    <a:pt x="117" y="233"/>
                  </a:moveTo>
                  <a:cubicBezTo>
                    <a:pt x="51" y="212"/>
                    <a:pt x="0" y="109"/>
                    <a:pt x="7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3" y="66"/>
                    <a:pt x="37" y="60"/>
                    <a:pt x="48" y="56"/>
                  </a:cubicBezTo>
                  <a:cubicBezTo>
                    <a:pt x="153" y="20"/>
                    <a:pt x="233" y="0"/>
                    <a:pt x="261" y="26"/>
                  </a:cubicBezTo>
                  <a:cubicBezTo>
                    <a:pt x="283" y="47"/>
                    <a:pt x="180" y="167"/>
                    <a:pt x="117" y="233"/>
                  </a:cubicBezTo>
                </a:path>
              </a:pathLst>
            </a:custGeom>
            <a:solidFill>
              <a:srgbClr val="F382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62"/>
            <p:cNvSpPr>
              <a:spLocks noEditPoints="1"/>
            </p:cNvSpPr>
            <p:nvPr/>
          </p:nvSpPr>
          <p:spPr bwMode="auto">
            <a:xfrm>
              <a:off x="2927350" y="50800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3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Oval 63"/>
            <p:cNvSpPr>
              <a:spLocks noChangeArrowheads="1"/>
            </p:cNvSpPr>
            <p:nvPr/>
          </p:nvSpPr>
          <p:spPr bwMode="auto">
            <a:xfrm>
              <a:off x="2927350" y="5080000"/>
              <a:ext cx="1588" cy="1588"/>
            </a:xfrm>
            <a:prstGeom prst="ellipse">
              <a:avLst/>
            </a:prstGeom>
            <a:solidFill>
              <a:srgbClr val="F3B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64"/>
            <p:cNvSpPr>
              <a:spLocks noEditPoints="1"/>
            </p:cNvSpPr>
            <p:nvPr/>
          </p:nvSpPr>
          <p:spPr bwMode="auto">
            <a:xfrm>
              <a:off x="2922588" y="5080000"/>
              <a:ext cx="4763" cy="0"/>
            </a:xfrm>
            <a:custGeom>
              <a:avLst/>
              <a:gdLst>
                <a:gd name="T0" fmla="*/ 1 w 2"/>
                <a:gd name="T1" fmla="*/ 2 w 2"/>
                <a:gd name="T2" fmla="*/ 2 w 2"/>
                <a:gd name="T3" fmla="*/ 1 w 2"/>
                <a:gd name="T4" fmla="*/ 1 w 2"/>
                <a:gd name="T5" fmla="*/ 1 w 2"/>
                <a:gd name="T6" fmla="*/ 1 w 2"/>
                <a:gd name="T7" fmla="*/ 1 w 2"/>
                <a:gd name="T8" fmla="*/ 1 w 2"/>
                <a:gd name="T9" fmla="*/ 1 w 2"/>
                <a:gd name="T10" fmla="*/ 0 w 2"/>
                <a:gd name="T11" fmla="*/ 0 w 2"/>
                <a:gd name="T12" fmla="*/ 0 w 2"/>
                <a:gd name="T13" fmla="*/ 0 w 2"/>
                <a:gd name="T14" fmla="*/ 0 w 2"/>
                <a:gd name="T15" fmla="*/ 0 w 2"/>
                <a:gd name="T16" fmla="*/ 0 w 2"/>
                <a:gd name="T17" fmla="*/ 0 w 2"/>
                <a:gd name="T18" fmla="*/ 0 w 2"/>
                <a:gd name="T19" fmla="*/ 0 w 2"/>
                <a:gd name="T20" fmla="*/ 0 w 2"/>
                <a:gd name="T21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1B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65"/>
            <p:cNvSpPr/>
            <p:nvPr/>
          </p:nvSpPr>
          <p:spPr bwMode="auto">
            <a:xfrm>
              <a:off x="2801938" y="4606925"/>
              <a:ext cx="508000" cy="473075"/>
            </a:xfrm>
            <a:custGeom>
              <a:avLst/>
              <a:gdLst>
                <a:gd name="T0" fmla="*/ 181 w 181"/>
                <a:gd name="T1" fmla="*/ 0 h 168"/>
                <a:gd name="T2" fmla="*/ 80 w 181"/>
                <a:gd name="T3" fmla="*/ 85 h 168"/>
                <a:gd name="T4" fmla="*/ 0 w 181"/>
                <a:gd name="T5" fmla="*/ 141 h 168"/>
                <a:gd name="T6" fmla="*/ 43 w 181"/>
                <a:gd name="T7" fmla="*/ 168 h 168"/>
                <a:gd name="T8" fmla="*/ 43 w 181"/>
                <a:gd name="T9" fmla="*/ 168 h 168"/>
                <a:gd name="T10" fmla="*/ 43 w 181"/>
                <a:gd name="T11" fmla="*/ 168 h 168"/>
                <a:gd name="T12" fmla="*/ 43 w 181"/>
                <a:gd name="T13" fmla="*/ 168 h 168"/>
                <a:gd name="T14" fmla="*/ 43 w 181"/>
                <a:gd name="T15" fmla="*/ 168 h 168"/>
                <a:gd name="T16" fmla="*/ 43 w 181"/>
                <a:gd name="T17" fmla="*/ 168 h 168"/>
                <a:gd name="T18" fmla="*/ 43 w 181"/>
                <a:gd name="T19" fmla="*/ 168 h 168"/>
                <a:gd name="T20" fmla="*/ 43 w 181"/>
                <a:gd name="T21" fmla="*/ 168 h 168"/>
                <a:gd name="T22" fmla="*/ 44 w 181"/>
                <a:gd name="T23" fmla="*/ 168 h 168"/>
                <a:gd name="T24" fmla="*/ 44 w 181"/>
                <a:gd name="T25" fmla="*/ 168 h 168"/>
                <a:gd name="T26" fmla="*/ 44 w 181"/>
                <a:gd name="T27" fmla="*/ 168 h 168"/>
                <a:gd name="T28" fmla="*/ 44 w 181"/>
                <a:gd name="T29" fmla="*/ 168 h 168"/>
                <a:gd name="T30" fmla="*/ 44 w 181"/>
                <a:gd name="T31" fmla="*/ 168 h 168"/>
                <a:gd name="T32" fmla="*/ 45 w 181"/>
                <a:gd name="T33" fmla="*/ 168 h 168"/>
                <a:gd name="T34" fmla="*/ 45 w 181"/>
                <a:gd name="T35" fmla="*/ 168 h 168"/>
                <a:gd name="T36" fmla="*/ 45 w 181"/>
                <a:gd name="T37" fmla="*/ 168 h 168"/>
                <a:gd name="T38" fmla="*/ 45 w 181"/>
                <a:gd name="T39" fmla="*/ 168 h 168"/>
                <a:gd name="T40" fmla="*/ 45 w 181"/>
                <a:gd name="T41" fmla="*/ 168 h 168"/>
                <a:gd name="T42" fmla="*/ 45 w 181"/>
                <a:gd name="T43" fmla="*/ 168 h 168"/>
                <a:gd name="T44" fmla="*/ 181 w 181"/>
                <a:gd name="T4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1" h="168">
                  <a:moveTo>
                    <a:pt x="181" y="0"/>
                  </a:moveTo>
                  <a:cubicBezTo>
                    <a:pt x="150" y="31"/>
                    <a:pt x="113" y="58"/>
                    <a:pt x="80" y="85"/>
                  </a:cubicBezTo>
                  <a:cubicBezTo>
                    <a:pt x="61" y="100"/>
                    <a:pt x="29" y="131"/>
                    <a:pt x="0" y="141"/>
                  </a:cubicBezTo>
                  <a:cubicBezTo>
                    <a:pt x="13" y="153"/>
                    <a:pt x="27" y="162"/>
                    <a:pt x="43" y="168"/>
                  </a:cubicBezTo>
                  <a:cubicBezTo>
                    <a:pt x="43" y="168"/>
                    <a:pt x="43" y="168"/>
                    <a:pt x="43" y="168"/>
                  </a:cubicBezTo>
                  <a:cubicBezTo>
                    <a:pt x="43" y="168"/>
                    <a:pt x="43" y="168"/>
                    <a:pt x="43" y="168"/>
                  </a:cubicBezTo>
                  <a:cubicBezTo>
                    <a:pt x="43" y="168"/>
                    <a:pt x="43" y="168"/>
                    <a:pt x="43" y="168"/>
                  </a:cubicBezTo>
                  <a:cubicBezTo>
                    <a:pt x="43" y="168"/>
                    <a:pt x="43" y="168"/>
                    <a:pt x="43" y="168"/>
                  </a:cubicBezTo>
                  <a:cubicBezTo>
                    <a:pt x="43" y="168"/>
                    <a:pt x="43" y="168"/>
                    <a:pt x="43" y="168"/>
                  </a:cubicBezTo>
                  <a:cubicBezTo>
                    <a:pt x="43" y="168"/>
                    <a:pt x="43" y="168"/>
                    <a:pt x="43" y="168"/>
                  </a:cubicBezTo>
                  <a:cubicBezTo>
                    <a:pt x="43" y="168"/>
                    <a:pt x="43" y="168"/>
                    <a:pt x="43" y="168"/>
                  </a:cubicBezTo>
                  <a:cubicBezTo>
                    <a:pt x="43" y="168"/>
                    <a:pt x="43" y="168"/>
                    <a:pt x="44" y="168"/>
                  </a:cubicBezTo>
                  <a:cubicBezTo>
                    <a:pt x="44" y="168"/>
                    <a:pt x="44" y="168"/>
                    <a:pt x="44" y="168"/>
                  </a:cubicBezTo>
                  <a:cubicBezTo>
                    <a:pt x="44" y="168"/>
                    <a:pt x="44" y="168"/>
                    <a:pt x="44" y="168"/>
                  </a:cubicBezTo>
                  <a:cubicBezTo>
                    <a:pt x="44" y="168"/>
                    <a:pt x="44" y="168"/>
                    <a:pt x="44" y="168"/>
                  </a:cubicBezTo>
                  <a:cubicBezTo>
                    <a:pt x="44" y="168"/>
                    <a:pt x="44" y="168"/>
                    <a:pt x="44" y="168"/>
                  </a:cubicBezTo>
                  <a:cubicBezTo>
                    <a:pt x="44" y="168"/>
                    <a:pt x="44" y="168"/>
                    <a:pt x="45" y="168"/>
                  </a:cubicBezTo>
                  <a:cubicBezTo>
                    <a:pt x="45" y="168"/>
                    <a:pt x="45" y="168"/>
                    <a:pt x="45" y="168"/>
                  </a:cubicBezTo>
                  <a:cubicBezTo>
                    <a:pt x="45" y="168"/>
                    <a:pt x="45" y="168"/>
                    <a:pt x="45" y="168"/>
                  </a:cubicBezTo>
                  <a:cubicBezTo>
                    <a:pt x="45" y="168"/>
                    <a:pt x="45" y="168"/>
                    <a:pt x="45" y="168"/>
                  </a:cubicBezTo>
                  <a:cubicBezTo>
                    <a:pt x="45" y="168"/>
                    <a:pt x="45" y="168"/>
                    <a:pt x="45" y="168"/>
                  </a:cubicBezTo>
                  <a:cubicBezTo>
                    <a:pt x="45" y="168"/>
                    <a:pt x="45" y="168"/>
                    <a:pt x="45" y="168"/>
                  </a:cubicBezTo>
                  <a:cubicBezTo>
                    <a:pt x="90" y="121"/>
                    <a:pt x="155" y="46"/>
                    <a:pt x="181" y="0"/>
                  </a:cubicBezTo>
                </a:path>
              </a:pathLst>
            </a:custGeom>
            <a:solidFill>
              <a:srgbClr val="E766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66"/>
            <p:cNvSpPr/>
            <p:nvPr/>
          </p:nvSpPr>
          <p:spPr bwMode="auto">
            <a:xfrm>
              <a:off x="1079500" y="6203950"/>
              <a:ext cx="128588" cy="123825"/>
            </a:xfrm>
            <a:custGeom>
              <a:avLst/>
              <a:gdLst>
                <a:gd name="T0" fmla="*/ 41 w 46"/>
                <a:gd name="T1" fmla="*/ 22 h 44"/>
                <a:gd name="T2" fmla="*/ 20 w 46"/>
                <a:gd name="T3" fmla="*/ 36 h 44"/>
                <a:gd name="T4" fmla="*/ 40 w 46"/>
                <a:gd name="T5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44">
                  <a:moveTo>
                    <a:pt x="41" y="22"/>
                  </a:moveTo>
                  <a:cubicBezTo>
                    <a:pt x="46" y="32"/>
                    <a:pt x="30" y="44"/>
                    <a:pt x="20" y="36"/>
                  </a:cubicBezTo>
                  <a:cubicBezTo>
                    <a:pt x="0" y="20"/>
                    <a:pt x="36" y="0"/>
                    <a:pt x="40" y="22"/>
                  </a:cubicBezTo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67"/>
            <p:cNvSpPr/>
            <p:nvPr/>
          </p:nvSpPr>
          <p:spPr bwMode="auto">
            <a:xfrm>
              <a:off x="1104900" y="6211888"/>
              <a:ext cx="112713" cy="109538"/>
            </a:xfrm>
            <a:custGeom>
              <a:avLst/>
              <a:gdLst>
                <a:gd name="T0" fmla="*/ 30 w 40"/>
                <a:gd name="T1" fmla="*/ 20 h 39"/>
                <a:gd name="T2" fmla="*/ 17 w 40"/>
                <a:gd name="T3" fmla="*/ 32 h 39"/>
                <a:gd name="T4" fmla="*/ 8 w 40"/>
                <a:gd name="T5" fmla="*/ 20 h 39"/>
                <a:gd name="T6" fmla="*/ 18 w 40"/>
                <a:gd name="T7" fmla="*/ 12 h 39"/>
                <a:gd name="T8" fmla="*/ 28 w 40"/>
                <a:gd name="T9" fmla="*/ 19 h 39"/>
                <a:gd name="T10" fmla="*/ 34 w 40"/>
                <a:gd name="T11" fmla="*/ 19 h 39"/>
                <a:gd name="T12" fmla="*/ 2 w 40"/>
                <a:gd name="T13" fmla="*/ 20 h 39"/>
                <a:gd name="T14" fmla="*/ 19 w 40"/>
                <a:gd name="T15" fmla="*/ 39 h 39"/>
                <a:gd name="T16" fmla="*/ 35 w 40"/>
                <a:gd name="T17" fmla="*/ 17 h 39"/>
                <a:gd name="T18" fmla="*/ 30 w 40"/>
                <a:gd name="T19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39">
                  <a:moveTo>
                    <a:pt x="30" y="20"/>
                  </a:moveTo>
                  <a:cubicBezTo>
                    <a:pt x="31" y="27"/>
                    <a:pt x="25" y="33"/>
                    <a:pt x="17" y="32"/>
                  </a:cubicBezTo>
                  <a:cubicBezTo>
                    <a:pt x="12" y="32"/>
                    <a:pt x="7" y="25"/>
                    <a:pt x="8" y="20"/>
                  </a:cubicBezTo>
                  <a:cubicBezTo>
                    <a:pt x="10" y="16"/>
                    <a:pt x="14" y="13"/>
                    <a:pt x="18" y="12"/>
                  </a:cubicBezTo>
                  <a:cubicBezTo>
                    <a:pt x="24" y="11"/>
                    <a:pt x="27" y="15"/>
                    <a:pt x="28" y="19"/>
                  </a:cubicBezTo>
                  <a:cubicBezTo>
                    <a:pt x="29" y="22"/>
                    <a:pt x="34" y="22"/>
                    <a:pt x="34" y="19"/>
                  </a:cubicBezTo>
                  <a:cubicBezTo>
                    <a:pt x="33" y="0"/>
                    <a:pt x="5" y="5"/>
                    <a:pt x="2" y="20"/>
                  </a:cubicBezTo>
                  <a:cubicBezTo>
                    <a:pt x="0" y="30"/>
                    <a:pt x="10" y="39"/>
                    <a:pt x="19" y="39"/>
                  </a:cubicBezTo>
                  <a:cubicBezTo>
                    <a:pt x="29" y="38"/>
                    <a:pt x="40" y="27"/>
                    <a:pt x="35" y="17"/>
                  </a:cubicBezTo>
                  <a:cubicBezTo>
                    <a:pt x="33" y="15"/>
                    <a:pt x="29" y="17"/>
                    <a:pt x="30" y="20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68"/>
            <p:cNvSpPr/>
            <p:nvPr/>
          </p:nvSpPr>
          <p:spPr bwMode="auto">
            <a:xfrm>
              <a:off x="736600" y="6335713"/>
              <a:ext cx="90488" cy="84138"/>
            </a:xfrm>
            <a:custGeom>
              <a:avLst/>
              <a:gdLst>
                <a:gd name="T0" fmla="*/ 22 w 32"/>
                <a:gd name="T1" fmla="*/ 21 h 30"/>
                <a:gd name="T2" fmla="*/ 2 w 32"/>
                <a:gd name="T3" fmla="*/ 16 h 30"/>
                <a:gd name="T4" fmla="*/ 21 w 32"/>
                <a:gd name="T5" fmla="*/ 2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30">
                  <a:moveTo>
                    <a:pt x="22" y="21"/>
                  </a:moveTo>
                  <a:cubicBezTo>
                    <a:pt x="18" y="30"/>
                    <a:pt x="0" y="30"/>
                    <a:pt x="2" y="16"/>
                  </a:cubicBezTo>
                  <a:cubicBezTo>
                    <a:pt x="4" y="0"/>
                    <a:pt x="32" y="5"/>
                    <a:pt x="21" y="21"/>
                  </a:cubicBezTo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69"/>
            <p:cNvSpPr/>
            <p:nvPr/>
          </p:nvSpPr>
          <p:spPr bwMode="auto">
            <a:xfrm>
              <a:off x="728663" y="6342063"/>
              <a:ext cx="87313" cy="84138"/>
            </a:xfrm>
            <a:custGeom>
              <a:avLst/>
              <a:gdLst>
                <a:gd name="T0" fmla="*/ 23 w 31"/>
                <a:gd name="T1" fmla="*/ 17 h 30"/>
                <a:gd name="T2" fmla="*/ 12 w 31"/>
                <a:gd name="T3" fmla="*/ 21 h 30"/>
                <a:gd name="T4" fmla="*/ 10 w 31"/>
                <a:gd name="T5" fmla="*/ 10 h 30"/>
                <a:gd name="T6" fmla="*/ 21 w 31"/>
                <a:gd name="T7" fmla="*/ 8 h 30"/>
                <a:gd name="T8" fmla="*/ 22 w 31"/>
                <a:gd name="T9" fmla="*/ 17 h 30"/>
                <a:gd name="T10" fmla="*/ 26 w 31"/>
                <a:gd name="T11" fmla="*/ 21 h 30"/>
                <a:gd name="T12" fmla="*/ 25 w 31"/>
                <a:gd name="T13" fmla="*/ 3 h 30"/>
                <a:gd name="T14" fmla="*/ 6 w 31"/>
                <a:gd name="T15" fmla="*/ 6 h 30"/>
                <a:gd name="T16" fmla="*/ 8 w 31"/>
                <a:gd name="T17" fmla="*/ 26 h 30"/>
                <a:gd name="T18" fmla="*/ 28 w 31"/>
                <a:gd name="T19" fmla="*/ 20 h 30"/>
                <a:gd name="T20" fmla="*/ 23 w 31"/>
                <a:gd name="T21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30">
                  <a:moveTo>
                    <a:pt x="23" y="17"/>
                  </a:moveTo>
                  <a:cubicBezTo>
                    <a:pt x="21" y="21"/>
                    <a:pt x="16" y="23"/>
                    <a:pt x="12" y="21"/>
                  </a:cubicBezTo>
                  <a:cubicBezTo>
                    <a:pt x="7" y="20"/>
                    <a:pt x="7" y="13"/>
                    <a:pt x="10" y="10"/>
                  </a:cubicBezTo>
                  <a:cubicBezTo>
                    <a:pt x="13" y="7"/>
                    <a:pt x="17" y="7"/>
                    <a:pt x="21" y="8"/>
                  </a:cubicBezTo>
                  <a:cubicBezTo>
                    <a:pt x="25" y="10"/>
                    <a:pt x="24" y="14"/>
                    <a:pt x="22" y="17"/>
                  </a:cubicBezTo>
                  <a:cubicBezTo>
                    <a:pt x="20" y="20"/>
                    <a:pt x="24" y="23"/>
                    <a:pt x="26" y="21"/>
                  </a:cubicBezTo>
                  <a:cubicBezTo>
                    <a:pt x="31" y="15"/>
                    <a:pt x="31" y="7"/>
                    <a:pt x="25" y="3"/>
                  </a:cubicBezTo>
                  <a:cubicBezTo>
                    <a:pt x="19" y="0"/>
                    <a:pt x="10" y="1"/>
                    <a:pt x="6" y="6"/>
                  </a:cubicBezTo>
                  <a:cubicBezTo>
                    <a:pt x="0" y="12"/>
                    <a:pt x="1" y="22"/>
                    <a:pt x="8" y="26"/>
                  </a:cubicBezTo>
                  <a:cubicBezTo>
                    <a:pt x="15" y="30"/>
                    <a:pt x="24" y="27"/>
                    <a:pt x="28" y="20"/>
                  </a:cubicBezTo>
                  <a:cubicBezTo>
                    <a:pt x="29" y="17"/>
                    <a:pt x="25" y="14"/>
                    <a:pt x="23" y="17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70"/>
            <p:cNvSpPr/>
            <p:nvPr/>
          </p:nvSpPr>
          <p:spPr bwMode="auto">
            <a:xfrm>
              <a:off x="877888" y="5984875"/>
              <a:ext cx="87313" cy="95250"/>
            </a:xfrm>
            <a:custGeom>
              <a:avLst/>
              <a:gdLst>
                <a:gd name="T0" fmla="*/ 28 w 31"/>
                <a:gd name="T1" fmla="*/ 21 h 34"/>
                <a:gd name="T2" fmla="*/ 6 w 31"/>
                <a:gd name="T3" fmla="*/ 14 h 34"/>
                <a:gd name="T4" fmla="*/ 27 w 31"/>
                <a:gd name="T5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34">
                  <a:moveTo>
                    <a:pt x="28" y="21"/>
                  </a:moveTo>
                  <a:cubicBezTo>
                    <a:pt x="24" y="34"/>
                    <a:pt x="0" y="28"/>
                    <a:pt x="6" y="14"/>
                  </a:cubicBezTo>
                  <a:cubicBezTo>
                    <a:pt x="11" y="0"/>
                    <a:pt x="31" y="11"/>
                    <a:pt x="27" y="23"/>
                  </a:cubicBezTo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71"/>
            <p:cNvSpPr/>
            <p:nvPr/>
          </p:nvSpPr>
          <p:spPr bwMode="auto">
            <a:xfrm>
              <a:off x="868363" y="5989638"/>
              <a:ext cx="101600" cy="101600"/>
            </a:xfrm>
            <a:custGeom>
              <a:avLst/>
              <a:gdLst>
                <a:gd name="T0" fmla="*/ 28 w 36"/>
                <a:gd name="T1" fmla="*/ 18 h 36"/>
                <a:gd name="T2" fmla="*/ 18 w 36"/>
                <a:gd name="T3" fmla="*/ 23 h 36"/>
                <a:gd name="T4" fmla="*/ 11 w 36"/>
                <a:gd name="T5" fmla="*/ 15 h 36"/>
                <a:gd name="T6" fmla="*/ 22 w 36"/>
                <a:gd name="T7" fmla="*/ 10 h 36"/>
                <a:gd name="T8" fmla="*/ 27 w 36"/>
                <a:gd name="T9" fmla="*/ 21 h 36"/>
                <a:gd name="T10" fmla="*/ 33 w 36"/>
                <a:gd name="T11" fmla="*/ 23 h 36"/>
                <a:gd name="T12" fmla="*/ 24 w 36"/>
                <a:gd name="T13" fmla="*/ 4 h 36"/>
                <a:gd name="T14" fmla="*/ 5 w 36"/>
                <a:gd name="T15" fmla="*/ 13 h 36"/>
                <a:gd name="T16" fmla="*/ 33 w 36"/>
                <a:gd name="T17" fmla="*/ 20 h 36"/>
                <a:gd name="T18" fmla="*/ 28 w 36"/>
                <a:gd name="T19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28" y="18"/>
                  </a:moveTo>
                  <a:cubicBezTo>
                    <a:pt x="27" y="22"/>
                    <a:pt x="23" y="24"/>
                    <a:pt x="18" y="23"/>
                  </a:cubicBezTo>
                  <a:cubicBezTo>
                    <a:pt x="14" y="22"/>
                    <a:pt x="10" y="20"/>
                    <a:pt x="11" y="15"/>
                  </a:cubicBezTo>
                  <a:cubicBezTo>
                    <a:pt x="12" y="9"/>
                    <a:pt x="17" y="7"/>
                    <a:pt x="22" y="10"/>
                  </a:cubicBezTo>
                  <a:cubicBezTo>
                    <a:pt x="27" y="12"/>
                    <a:pt x="28" y="16"/>
                    <a:pt x="27" y="21"/>
                  </a:cubicBezTo>
                  <a:cubicBezTo>
                    <a:pt x="27" y="24"/>
                    <a:pt x="32" y="25"/>
                    <a:pt x="33" y="23"/>
                  </a:cubicBezTo>
                  <a:cubicBezTo>
                    <a:pt x="36" y="15"/>
                    <a:pt x="31" y="7"/>
                    <a:pt x="24" y="4"/>
                  </a:cubicBezTo>
                  <a:cubicBezTo>
                    <a:pt x="16" y="0"/>
                    <a:pt x="8" y="4"/>
                    <a:pt x="5" y="13"/>
                  </a:cubicBezTo>
                  <a:cubicBezTo>
                    <a:pt x="0" y="29"/>
                    <a:pt x="28" y="36"/>
                    <a:pt x="33" y="20"/>
                  </a:cubicBezTo>
                  <a:cubicBezTo>
                    <a:pt x="34" y="17"/>
                    <a:pt x="30" y="15"/>
                    <a:pt x="28" y="18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72"/>
            <p:cNvSpPr/>
            <p:nvPr/>
          </p:nvSpPr>
          <p:spPr bwMode="auto">
            <a:xfrm>
              <a:off x="1031875" y="6462713"/>
              <a:ext cx="90488" cy="128588"/>
            </a:xfrm>
            <a:custGeom>
              <a:avLst/>
              <a:gdLst>
                <a:gd name="T0" fmla="*/ 19 w 32"/>
                <a:gd name="T1" fmla="*/ 35 h 46"/>
                <a:gd name="T2" fmla="*/ 4 w 32"/>
                <a:gd name="T3" fmla="*/ 24 h 46"/>
                <a:gd name="T4" fmla="*/ 15 w 32"/>
                <a:gd name="T5" fmla="*/ 3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46">
                  <a:moveTo>
                    <a:pt x="19" y="35"/>
                  </a:moveTo>
                  <a:cubicBezTo>
                    <a:pt x="13" y="46"/>
                    <a:pt x="0" y="34"/>
                    <a:pt x="4" y="24"/>
                  </a:cubicBezTo>
                  <a:cubicBezTo>
                    <a:pt x="11" y="0"/>
                    <a:pt x="32" y="26"/>
                    <a:pt x="15" y="35"/>
                  </a:cubicBezTo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73"/>
            <p:cNvSpPr/>
            <p:nvPr/>
          </p:nvSpPr>
          <p:spPr bwMode="auto">
            <a:xfrm>
              <a:off x="1025525" y="6477000"/>
              <a:ext cx="93663" cy="114300"/>
            </a:xfrm>
            <a:custGeom>
              <a:avLst/>
              <a:gdLst>
                <a:gd name="T0" fmla="*/ 19 w 33"/>
                <a:gd name="T1" fmla="*/ 29 h 41"/>
                <a:gd name="T2" fmla="*/ 8 w 33"/>
                <a:gd name="T3" fmla="*/ 25 h 41"/>
                <a:gd name="T4" fmla="*/ 14 w 33"/>
                <a:gd name="T5" fmla="*/ 12 h 41"/>
                <a:gd name="T6" fmla="*/ 20 w 33"/>
                <a:gd name="T7" fmla="*/ 17 h 41"/>
                <a:gd name="T8" fmla="*/ 15 w 33"/>
                <a:gd name="T9" fmla="*/ 28 h 41"/>
                <a:gd name="T10" fmla="*/ 18 w 33"/>
                <a:gd name="T11" fmla="*/ 32 h 41"/>
                <a:gd name="T12" fmla="*/ 11 w 33"/>
                <a:gd name="T13" fmla="*/ 7 h 41"/>
                <a:gd name="T14" fmla="*/ 4 w 33"/>
                <a:gd name="T15" fmla="*/ 29 h 41"/>
                <a:gd name="T16" fmla="*/ 24 w 33"/>
                <a:gd name="T17" fmla="*/ 32 h 41"/>
                <a:gd name="T18" fmla="*/ 19 w 33"/>
                <a:gd name="T19" fmla="*/ 2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41">
                  <a:moveTo>
                    <a:pt x="19" y="29"/>
                  </a:moveTo>
                  <a:cubicBezTo>
                    <a:pt x="15" y="34"/>
                    <a:pt x="10" y="30"/>
                    <a:pt x="8" y="25"/>
                  </a:cubicBezTo>
                  <a:cubicBezTo>
                    <a:pt x="7" y="21"/>
                    <a:pt x="9" y="13"/>
                    <a:pt x="14" y="12"/>
                  </a:cubicBezTo>
                  <a:cubicBezTo>
                    <a:pt x="17" y="11"/>
                    <a:pt x="19" y="15"/>
                    <a:pt x="20" y="17"/>
                  </a:cubicBezTo>
                  <a:cubicBezTo>
                    <a:pt x="22" y="23"/>
                    <a:pt x="18" y="25"/>
                    <a:pt x="15" y="28"/>
                  </a:cubicBezTo>
                  <a:cubicBezTo>
                    <a:pt x="13" y="30"/>
                    <a:pt x="15" y="33"/>
                    <a:pt x="18" y="32"/>
                  </a:cubicBezTo>
                  <a:cubicBezTo>
                    <a:pt x="33" y="28"/>
                    <a:pt x="25" y="0"/>
                    <a:pt x="11" y="7"/>
                  </a:cubicBezTo>
                  <a:cubicBezTo>
                    <a:pt x="3" y="10"/>
                    <a:pt x="0" y="22"/>
                    <a:pt x="4" y="29"/>
                  </a:cubicBezTo>
                  <a:cubicBezTo>
                    <a:pt x="8" y="37"/>
                    <a:pt x="19" y="41"/>
                    <a:pt x="24" y="32"/>
                  </a:cubicBezTo>
                  <a:cubicBezTo>
                    <a:pt x="25" y="29"/>
                    <a:pt x="21" y="26"/>
                    <a:pt x="19" y="29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74"/>
            <p:cNvSpPr/>
            <p:nvPr/>
          </p:nvSpPr>
          <p:spPr bwMode="auto">
            <a:xfrm>
              <a:off x="409575" y="6221413"/>
              <a:ext cx="98425" cy="114300"/>
            </a:xfrm>
            <a:custGeom>
              <a:avLst/>
              <a:gdLst>
                <a:gd name="T0" fmla="*/ 28 w 35"/>
                <a:gd name="T1" fmla="*/ 29 h 41"/>
                <a:gd name="T2" fmla="*/ 3 w 35"/>
                <a:gd name="T3" fmla="*/ 26 h 41"/>
                <a:gd name="T4" fmla="*/ 27 w 35"/>
                <a:gd name="T5" fmla="*/ 3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28" y="29"/>
                  </a:moveTo>
                  <a:cubicBezTo>
                    <a:pt x="27" y="41"/>
                    <a:pt x="5" y="36"/>
                    <a:pt x="3" y="26"/>
                  </a:cubicBezTo>
                  <a:cubicBezTo>
                    <a:pt x="0" y="9"/>
                    <a:pt x="35" y="0"/>
                    <a:pt x="27" y="32"/>
                  </a:cubicBezTo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75"/>
            <p:cNvSpPr/>
            <p:nvPr/>
          </p:nvSpPr>
          <p:spPr bwMode="auto">
            <a:xfrm>
              <a:off x="373063" y="6237288"/>
              <a:ext cx="128588" cy="120650"/>
            </a:xfrm>
            <a:custGeom>
              <a:avLst/>
              <a:gdLst>
                <a:gd name="T0" fmla="*/ 38 w 46"/>
                <a:gd name="T1" fmla="*/ 23 h 43"/>
                <a:gd name="T2" fmla="*/ 22 w 46"/>
                <a:gd name="T3" fmla="*/ 11 h 43"/>
                <a:gd name="T4" fmla="*/ 34 w 46"/>
                <a:gd name="T5" fmla="*/ 8 h 43"/>
                <a:gd name="T6" fmla="*/ 38 w 46"/>
                <a:gd name="T7" fmla="*/ 25 h 43"/>
                <a:gd name="T8" fmla="*/ 43 w 46"/>
                <a:gd name="T9" fmla="*/ 27 h 43"/>
                <a:gd name="T10" fmla="*/ 36 w 46"/>
                <a:gd name="T11" fmla="*/ 2 h 43"/>
                <a:gd name="T12" fmla="*/ 16 w 46"/>
                <a:gd name="T13" fmla="*/ 9 h 43"/>
                <a:gd name="T14" fmla="*/ 43 w 46"/>
                <a:gd name="T15" fmla="*/ 23 h 43"/>
                <a:gd name="T16" fmla="*/ 38 w 46"/>
                <a:gd name="T17" fmla="*/ 2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3">
                  <a:moveTo>
                    <a:pt x="38" y="23"/>
                  </a:moveTo>
                  <a:cubicBezTo>
                    <a:pt x="37" y="33"/>
                    <a:pt x="10" y="23"/>
                    <a:pt x="22" y="11"/>
                  </a:cubicBezTo>
                  <a:cubicBezTo>
                    <a:pt x="25" y="8"/>
                    <a:pt x="30" y="6"/>
                    <a:pt x="34" y="8"/>
                  </a:cubicBezTo>
                  <a:cubicBezTo>
                    <a:pt x="40" y="11"/>
                    <a:pt x="39" y="20"/>
                    <a:pt x="38" y="25"/>
                  </a:cubicBezTo>
                  <a:cubicBezTo>
                    <a:pt x="37" y="29"/>
                    <a:pt x="42" y="30"/>
                    <a:pt x="43" y="27"/>
                  </a:cubicBezTo>
                  <a:cubicBezTo>
                    <a:pt x="45" y="18"/>
                    <a:pt x="46" y="6"/>
                    <a:pt x="36" y="2"/>
                  </a:cubicBezTo>
                  <a:cubicBezTo>
                    <a:pt x="29" y="0"/>
                    <a:pt x="20" y="3"/>
                    <a:pt x="16" y="9"/>
                  </a:cubicBezTo>
                  <a:cubicBezTo>
                    <a:pt x="0" y="29"/>
                    <a:pt x="42" y="43"/>
                    <a:pt x="43" y="23"/>
                  </a:cubicBezTo>
                  <a:cubicBezTo>
                    <a:pt x="44" y="20"/>
                    <a:pt x="39" y="20"/>
                    <a:pt x="38" y="23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76"/>
            <p:cNvSpPr/>
            <p:nvPr/>
          </p:nvSpPr>
          <p:spPr bwMode="auto">
            <a:xfrm>
              <a:off x="846138" y="5734050"/>
              <a:ext cx="263525" cy="98425"/>
            </a:xfrm>
            <a:custGeom>
              <a:avLst/>
              <a:gdLst>
                <a:gd name="T0" fmla="*/ 90 w 94"/>
                <a:gd name="T1" fmla="*/ 16 h 35"/>
                <a:gd name="T2" fmla="*/ 3 w 94"/>
                <a:gd name="T3" fmla="*/ 27 h 35"/>
                <a:gd name="T4" fmla="*/ 8 w 94"/>
                <a:gd name="T5" fmla="*/ 32 h 35"/>
                <a:gd name="T6" fmla="*/ 86 w 94"/>
                <a:gd name="T7" fmla="*/ 22 h 35"/>
                <a:gd name="T8" fmla="*/ 90 w 94"/>
                <a:gd name="T9" fmla="*/ 1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35">
                  <a:moveTo>
                    <a:pt x="90" y="16"/>
                  </a:moveTo>
                  <a:cubicBezTo>
                    <a:pt x="61" y="0"/>
                    <a:pt x="27" y="6"/>
                    <a:pt x="3" y="27"/>
                  </a:cubicBezTo>
                  <a:cubicBezTo>
                    <a:pt x="0" y="30"/>
                    <a:pt x="5" y="35"/>
                    <a:pt x="8" y="32"/>
                  </a:cubicBezTo>
                  <a:cubicBezTo>
                    <a:pt x="30" y="13"/>
                    <a:pt x="60" y="8"/>
                    <a:pt x="86" y="22"/>
                  </a:cubicBezTo>
                  <a:cubicBezTo>
                    <a:pt x="90" y="24"/>
                    <a:pt x="94" y="18"/>
                    <a:pt x="9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77"/>
            <p:cNvSpPr/>
            <p:nvPr/>
          </p:nvSpPr>
          <p:spPr bwMode="auto">
            <a:xfrm>
              <a:off x="555625" y="5780088"/>
              <a:ext cx="363538" cy="384175"/>
            </a:xfrm>
            <a:custGeom>
              <a:avLst/>
              <a:gdLst>
                <a:gd name="T0" fmla="*/ 126 w 130"/>
                <a:gd name="T1" fmla="*/ 17 h 137"/>
                <a:gd name="T2" fmla="*/ 28 w 130"/>
                <a:gd name="T3" fmla="*/ 39 h 137"/>
                <a:gd name="T4" fmla="*/ 21 w 130"/>
                <a:gd name="T5" fmla="*/ 133 h 137"/>
                <a:gd name="T6" fmla="*/ 26 w 130"/>
                <a:gd name="T7" fmla="*/ 128 h 137"/>
                <a:gd name="T8" fmla="*/ 29 w 130"/>
                <a:gd name="T9" fmla="*/ 50 h 137"/>
                <a:gd name="T10" fmla="*/ 122 w 130"/>
                <a:gd name="T11" fmla="*/ 23 h 137"/>
                <a:gd name="T12" fmla="*/ 126 w 130"/>
                <a:gd name="T13" fmla="*/ 1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137">
                  <a:moveTo>
                    <a:pt x="126" y="17"/>
                  </a:moveTo>
                  <a:cubicBezTo>
                    <a:pt x="89" y="0"/>
                    <a:pt x="52" y="6"/>
                    <a:pt x="28" y="39"/>
                  </a:cubicBezTo>
                  <a:cubicBezTo>
                    <a:pt x="9" y="64"/>
                    <a:pt x="0" y="107"/>
                    <a:pt x="21" y="133"/>
                  </a:cubicBezTo>
                  <a:cubicBezTo>
                    <a:pt x="24" y="137"/>
                    <a:pt x="29" y="131"/>
                    <a:pt x="26" y="128"/>
                  </a:cubicBezTo>
                  <a:cubicBezTo>
                    <a:pt x="9" y="106"/>
                    <a:pt x="17" y="72"/>
                    <a:pt x="29" y="50"/>
                  </a:cubicBezTo>
                  <a:cubicBezTo>
                    <a:pt x="49" y="14"/>
                    <a:pt x="87" y="7"/>
                    <a:pt x="122" y="23"/>
                  </a:cubicBezTo>
                  <a:cubicBezTo>
                    <a:pt x="126" y="25"/>
                    <a:pt x="130" y="19"/>
                    <a:pt x="126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78"/>
            <p:cNvSpPr/>
            <p:nvPr/>
          </p:nvSpPr>
          <p:spPr bwMode="auto">
            <a:xfrm>
              <a:off x="285750" y="5922963"/>
              <a:ext cx="307975" cy="284163"/>
            </a:xfrm>
            <a:custGeom>
              <a:avLst/>
              <a:gdLst>
                <a:gd name="T0" fmla="*/ 106 w 110"/>
                <a:gd name="T1" fmla="*/ 9 h 101"/>
                <a:gd name="T2" fmla="*/ 47 w 110"/>
                <a:gd name="T3" fmla="*/ 16 h 101"/>
                <a:gd name="T4" fmla="*/ 0 w 110"/>
                <a:gd name="T5" fmla="*/ 96 h 101"/>
                <a:gd name="T6" fmla="*/ 7 w 110"/>
                <a:gd name="T7" fmla="*/ 96 h 101"/>
                <a:gd name="T8" fmla="*/ 50 w 110"/>
                <a:gd name="T9" fmla="*/ 22 h 101"/>
                <a:gd name="T10" fmla="*/ 103 w 110"/>
                <a:gd name="T11" fmla="*/ 15 h 101"/>
                <a:gd name="T12" fmla="*/ 106 w 110"/>
                <a:gd name="T13" fmla="*/ 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01">
                  <a:moveTo>
                    <a:pt x="106" y="9"/>
                  </a:moveTo>
                  <a:cubicBezTo>
                    <a:pt x="88" y="0"/>
                    <a:pt x="63" y="8"/>
                    <a:pt x="47" y="16"/>
                  </a:cubicBezTo>
                  <a:cubicBezTo>
                    <a:pt x="16" y="32"/>
                    <a:pt x="2" y="63"/>
                    <a:pt x="0" y="96"/>
                  </a:cubicBezTo>
                  <a:cubicBezTo>
                    <a:pt x="0" y="101"/>
                    <a:pt x="7" y="101"/>
                    <a:pt x="7" y="96"/>
                  </a:cubicBezTo>
                  <a:cubicBezTo>
                    <a:pt x="9" y="65"/>
                    <a:pt x="22" y="38"/>
                    <a:pt x="50" y="22"/>
                  </a:cubicBezTo>
                  <a:cubicBezTo>
                    <a:pt x="64" y="15"/>
                    <a:pt x="88" y="7"/>
                    <a:pt x="103" y="15"/>
                  </a:cubicBezTo>
                  <a:cubicBezTo>
                    <a:pt x="107" y="17"/>
                    <a:pt x="110" y="11"/>
                    <a:pt x="106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79"/>
            <p:cNvSpPr/>
            <p:nvPr/>
          </p:nvSpPr>
          <p:spPr bwMode="auto">
            <a:xfrm>
              <a:off x="1952625" y="5438775"/>
              <a:ext cx="88900" cy="112713"/>
            </a:xfrm>
            <a:custGeom>
              <a:avLst/>
              <a:gdLst>
                <a:gd name="T0" fmla="*/ 18 w 32"/>
                <a:gd name="T1" fmla="*/ 6 h 40"/>
                <a:gd name="T2" fmla="*/ 3 w 32"/>
                <a:gd name="T3" fmla="*/ 34 h 40"/>
                <a:gd name="T4" fmla="*/ 5 w 32"/>
                <a:gd name="T5" fmla="*/ 39 h 40"/>
                <a:gd name="T6" fmla="*/ 23 w 32"/>
                <a:gd name="T7" fmla="*/ 4 h 40"/>
                <a:gd name="T8" fmla="*/ 18 w 32"/>
                <a:gd name="T9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0">
                  <a:moveTo>
                    <a:pt x="18" y="6"/>
                  </a:moveTo>
                  <a:cubicBezTo>
                    <a:pt x="25" y="18"/>
                    <a:pt x="14" y="30"/>
                    <a:pt x="3" y="34"/>
                  </a:cubicBezTo>
                  <a:cubicBezTo>
                    <a:pt x="0" y="35"/>
                    <a:pt x="1" y="40"/>
                    <a:pt x="5" y="39"/>
                  </a:cubicBezTo>
                  <a:cubicBezTo>
                    <a:pt x="20" y="37"/>
                    <a:pt x="32" y="18"/>
                    <a:pt x="23" y="4"/>
                  </a:cubicBezTo>
                  <a:cubicBezTo>
                    <a:pt x="21" y="0"/>
                    <a:pt x="17" y="3"/>
                    <a:pt x="18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80"/>
            <p:cNvSpPr/>
            <p:nvPr/>
          </p:nvSpPr>
          <p:spPr bwMode="auto">
            <a:xfrm>
              <a:off x="2397125" y="5143500"/>
              <a:ext cx="85725" cy="171450"/>
            </a:xfrm>
            <a:custGeom>
              <a:avLst/>
              <a:gdLst>
                <a:gd name="T0" fmla="*/ 15 w 30"/>
                <a:gd name="T1" fmla="*/ 6 h 61"/>
                <a:gd name="T2" fmla="*/ 3 w 30"/>
                <a:gd name="T3" fmla="*/ 55 h 61"/>
                <a:gd name="T4" fmla="*/ 5 w 30"/>
                <a:gd name="T5" fmla="*/ 60 h 61"/>
                <a:gd name="T6" fmla="*/ 20 w 30"/>
                <a:gd name="T7" fmla="*/ 3 h 61"/>
                <a:gd name="T8" fmla="*/ 15 w 30"/>
                <a:gd name="T9" fmla="*/ 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1">
                  <a:moveTo>
                    <a:pt x="15" y="6"/>
                  </a:moveTo>
                  <a:cubicBezTo>
                    <a:pt x="22" y="22"/>
                    <a:pt x="20" y="47"/>
                    <a:pt x="3" y="55"/>
                  </a:cubicBezTo>
                  <a:cubicBezTo>
                    <a:pt x="0" y="56"/>
                    <a:pt x="2" y="61"/>
                    <a:pt x="5" y="60"/>
                  </a:cubicBezTo>
                  <a:cubicBezTo>
                    <a:pt x="26" y="53"/>
                    <a:pt x="30" y="20"/>
                    <a:pt x="20" y="3"/>
                  </a:cubicBezTo>
                  <a:cubicBezTo>
                    <a:pt x="18" y="0"/>
                    <a:pt x="13" y="3"/>
                    <a:pt x="1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81"/>
            <p:cNvSpPr/>
            <p:nvPr/>
          </p:nvSpPr>
          <p:spPr bwMode="auto">
            <a:xfrm>
              <a:off x="2768600" y="4548188"/>
              <a:ext cx="369888" cy="138113"/>
            </a:xfrm>
            <a:custGeom>
              <a:avLst/>
              <a:gdLst>
                <a:gd name="T0" fmla="*/ 129 w 132"/>
                <a:gd name="T1" fmla="*/ 3 h 49"/>
                <a:gd name="T2" fmla="*/ 3 w 132"/>
                <a:gd name="T3" fmla="*/ 43 h 49"/>
                <a:gd name="T4" fmla="*/ 5 w 132"/>
                <a:gd name="T5" fmla="*/ 48 h 49"/>
                <a:gd name="T6" fmla="*/ 129 w 132"/>
                <a:gd name="T7" fmla="*/ 7 h 49"/>
                <a:gd name="T8" fmla="*/ 129 w 132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49">
                  <a:moveTo>
                    <a:pt x="129" y="3"/>
                  </a:moveTo>
                  <a:cubicBezTo>
                    <a:pt x="86" y="0"/>
                    <a:pt x="38" y="20"/>
                    <a:pt x="3" y="43"/>
                  </a:cubicBezTo>
                  <a:cubicBezTo>
                    <a:pt x="0" y="45"/>
                    <a:pt x="2" y="49"/>
                    <a:pt x="5" y="48"/>
                  </a:cubicBezTo>
                  <a:cubicBezTo>
                    <a:pt x="41" y="25"/>
                    <a:pt x="86" y="7"/>
                    <a:pt x="129" y="7"/>
                  </a:cubicBezTo>
                  <a:cubicBezTo>
                    <a:pt x="132" y="7"/>
                    <a:pt x="132" y="3"/>
                    <a:pt x="129" y="3"/>
                  </a:cubicBez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2003108" y="4339590"/>
            <a:ext cx="94774" cy="101918"/>
            <a:chOff x="2781300" y="5954713"/>
            <a:chExt cx="411163" cy="411162"/>
          </a:xfrm>
        </p:grpSpPr>
        <p:sp>
          <p:nvSpPr>
            <p:cNvPr id="118" name="Oval 85"/>
            <p:cNvSpPr>
              <a:spLocks noChangeArrowheads="1"/>
            </p:cNvSpPr>
            <p:nvPr/>
          </p:nvSpPr>
          <p:spPr bwMode="auto">
            <a:xfrm>
              <a:off x="2781300" y="5954713"/>
              <a:ext cx="411163" cy="411162"/>
            </a:xfrm>
            <a:prstGeom prst="ellipse">
              <a:avLst/>
            </a:prstGeom>
            <a:solidFill>
              <a:srgbClr val="F58C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86"/>
            <p:cNvSpPr/>
            <p:nvPr/>
          </p:nvSpPr>
          <p:spPr bwMode="auto">
            <a:xfrm>
              <a:off x="2827338" y="6043613"/>
              <a:ext cx="293688" cy="85725"/>
            </a:xfrm>
            <a:custGeom>
              <a:avLst/>
              <a:gdLst>
                <a:gd name="T0" fmla="*/ 99 w 103"/>
                <a:gd name="T1" fmla="*/ 2 h 30"/>
                <a:gd name="T2" fmla="*/ 3 w 103"/>
                <a:gd name="T3" fmla="*/ 20 h 30"/>
                <a:gd name="T4" fmla="*/ 2 w 103"/>
                <a:gd name="T5" fmla="*/ 23 h 30"/>
                <a:gd name="T6" fmla="*/ 102 w 103"/>
                <a:gd name="T7" fmla="*/ 4 h 30"/>
                <a:gd name="T8" fmla="*/ 99 w 103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30">
                  <a:moveTo>
                    <a:pt x="99" y="2"/>
                  </a:moveTo>
                  <a:cubicBezTo>
                    <a:pt x="79" y="26"/>
                    <a:pt x="31" y="24"/>
                    <a:pt x="3" y="20"/>
                  </a:cubicBezTo>
                  <a:cubicBezTo>
                    <a:pt x="1" y="20"/>
                    <a:pt x="0" y="23"/>
                    <a:pt x="2" y="23"/>
                  </a:cubicBezTo>
                  <a:cubicBezTo>
                    <a:pt x="30" y="27"/>
                    <a:pt x="82" y="30"/>
                    <a:pt x="102" y="4"/>
                  </a:cubicBezTo>
                  <a:cubicBezTo>
                    <a:pt x="103" y="3"/>
                    <a:pt x="101" y="0"/>
                    <a:pt x="99" y="2"/>
                  </a:cubicBezTo>
                  <a:close/>
                </a:path>
              </a:pathLst>
            </a:custGeom>
            <a:solidFill>
              <a:srgbClr val="E04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87"/>
            <p:cNvSpPr/>
            <p:nvPr/>
          </p:nvSpPr>
          <p:spPr bwMode="auto">
            <a:xfrm>
              <a:off x="2820988" y="6135688"/>
              <a:ext cx="309563" cy="69850"/>
            </a:xfrm>
            <a:custGeom>
              <a:avLst/>
              <a:gdLst>
                <a:gd name="T0" fmla="*/ 105 w 108"/>
                <a:gd name="T1" fmla="*/ 0 h 25"/>
                <a:gd name="T2" fmla="*/ 2 w 108"/>
                <a:gd name="T3" fmla="*/ 16 h 25"/>
                <a:gd name="T4" fmla="*/ 2 w 108"/>
                <a:gd name="T5" fmla="*/ 19 h 25"/>
                <a:gd name="T6" fmla="*/ 106 w 108"/>
                <a:gd name="T7" fmla="*/ 3 h 25"/>
                <a:gd name="T8" fmla="*/ 105 w 108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25">
                  <a:moveTo>
                    <a:pt x="105" y="0"/>
                  </a:moveTo>
                  <a:cubicBezTo>
                    <a:pt x="73" y="15"/>
                    <a:pt x="37" y="21"/>
                    <a:pt x="2" y="16"/>
                  </a:cubicBezTo>
                  <a:cubicBezTo>
                    <a:pt x="1" y="16"/>
                    <a:pt x="0" y="19"/>
                    <a:pt x="2" y="19"/>
                  </a:cubicBezTo>
                  <a:cubicBezTo>
                    <a:pt x="37" y="25"/>
                    <a:pt x="74" y="18"/>
                    <a:pt x="106" y="3"/>
                  </a:cubicBezTo>
                  <a:cubicBezTo>
                    <a:pt x="108" y="2"/>
                    <a:pt x="107" y="0"/>
                    <a:pt x="105" y="0"/>
                  </a:cubicBezTo>
                  <a:close/>
                </a:path>
              </a:pathLst>
            </a:custGeom>
            <a:solidFill>
              <a:srgbClr val="E04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88"/>
            <p:cNvSpPr/>
            <p:nvPr/>
          </p:nvSpPr>
          <p:spPr bwMode="auto">
            <a:xfrm>
              <a:off x="2870200" y="6229350"/>
              <a:ext cx="260350" cy="71437"/>
            </a:xfrm>
            <a:custGeom>
              <a:avLst/>
              <a:gdLst>
                <a:gd name="T0" fmla="*/ 2 w 91"/>
                <a:gd name="T1" fmla="*/ 18 h 25"/>
                <a:gd name="T2" fmla="*/ 89 w 91"/>
                <a:gd name="T3" fmla="*/ 4 h 25"/>
                <a:gd name="T4" fmla="*/ 87 w 91"/>
                <a:gd name="T5" fmla="*/ 1 h 25"/>
                <a:gd name="T6" fmla="*/ 3 w 91"/>
                <a:gd name="T7" fmla="*/ 15 h 25"/>
                <a:gd name="T8" fmla="*/ 2 w 91"/>
                <a:gd name="T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25">
                  <a:moveTo>
                    <a:pt x="2" y="18"/>
                  </a:moveTo>
                  <a:cubicBezTo>
                    <a:pt x="31" y="25"/>
                    <a:pt x="67" y="25"/>
                    <a:pt x="89" y="4"/>
                  </a:cubicBezTo>
                  <a:cubicBezTo>
                    <a:pt x="91" y="2"/>
                    <a:pt x="88" y="0"/>
                    <a:pt x="87" y="1"/>
                  </a:cubicBezTo>
                  <a:cubicBezTo>
                    <a:pt x="65" y="22"/>
                    <a:pt x="31" y="22"/>
                    <a:pt x="3" y="15"/>
                  </a:cubicBezTo>
                  <a:cubicBezTo>
                    <a:pt x="1" y="15"/>
                    <a:pt x="0" y="18"/>
                    <a:pt x="2" y="18"/>
                  </a:cubicBezTo>
                  <a:close/>
                </a:path>
              </a:pathLst>
            </a:custGeom>
            <a:solidFill>
              <a:srgbClr val="E04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1690688" y="4812030"/>
            <a:ext cx="91916" cy="127159"/>
            <a:chOff x="2254250" y="6330950"/>
            <a:chExt cx="263525" cy="338138"/>
          </a:xfrm>
        </p:grpSpPr>
        <p:sp>
          <p:nvSpPr>
            <p:cNvPr id="123" name="Freeform 92"/>
            <p:cNvSpPr/>
            <p:nvPr/>
          </p:nvSpPr>
          <p:spPr bwMode="auto">
            <a:xfrm>
              <a:off x="2254250" y="6432550"/>
              <a:ext cx="263525" cy="144463"/>
            </a:xfrm>
            <a:custGeom>
              <a:avLst/>
              <a:gdLst>
                <a:gd name="T0" fmla="*/ 86 w 91"/>
                <a:gd name="T1" fmla="*/ 1 h 50"/>
                <a:gd name="T2" fmla="*/ 3 w 91"/>
                <a:gd name="T3" fmla="*/ 43 h 50"/>
                <a:gd name="T4" fmla="*/ 6 w 91"/>
                <a:gd name="T5" fmla="*/ 48 h 50"/>
                <a:gd name="T6" fmla="*/ 87 w 91"/>
                <a:gd name="T7" fmla="*/ 6 h 50"/>
                <a:gd name="T8" fmla="*/ 86 w 91"/>
                <a:gd name="T9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50">
                  <a:moveTo>
                    <a:pt x="86" y="1"/>
                  </a:moveTo>
                  <a:cubicBezTo>
                    <a:pt x="57" y="11"/>
                    <a:pt x="29" y="26"/>
                    <a:pt x="3" y="43"/>
                  </a:cubicBezTo>
                  <a:cubicBezTo>
                    <a:pt x="0" y="45"/>
                    <a:pt x="3" y="50"/>
                    <a:pt x="6" y="48"/>
                  </a:cubicBezTo>
                  <a:cubicBezTo>
                    <a:pt x="32" y="32"/>
                    <a:pt x="59" y="17"/>
                    <a:pt x="87" y="6"/>
                  </a:cubicBezTo>
                  <a:cubicBezTo>
                    <a:pt x="91" y="5"/>
                    <a:pt x="89" y="0"/>
                    <a:pt x="86" y="1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93"/>
            <p:cNvSpPr/>
            <p:nvPr/>
          </p:nvSpPr>
          <p:spPr bwMode="auto">
            <a:xfrm>
              <a:off x="2303463" y="6383338"/>
              <a:ext cx="158750" cy="279400"/>
            </a:xfrm>
            <a:custGeom>
              <a:avLst/>
              <a:gdLst>
                <a:gd name="T0" fmla="*/ 2 w 55"/>
                <a:gd name="T1" fmla="*/ 6 h 97"/>
                <a:gd name="T2" fmla="*/ 47 w 55"/>
                <a:gd name="T3" fmla="*/ 94 h 97"/>
                <a:gd name="T4" fmla="*/ 53 w 55"/>
                <a:gd name="T5" fmla="*/ 92 h 97"/>
                <a:gd name="T6" fmla="*/ 6 w 55"/>
                <a:gd name="T7" fmla="*/ 3 h 97"/>
                <a:gd name="T8" fmla="*/ 2 w 55"/>
                <a:gd name="T9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97">
                  <a:moveTo>
                    <a:pt x="2" y="6"/>
                  </a:moveTo>
                  <a:cubicBezTo>
                    <a:pt x="19" y="34"/>
                    <a:pt x="35" y="63"/>
                    <a:pt x="47" y="94"/>
                  </a:cubicBezTo>
                  <a:cubicBezTo>
                    <a:pt x="49" y="97"/>
                    <a:pt x="55" y="96"/>
                    <a:pt x="53" y="92"/>
                  </a:cubicBezTo>
                  <a:cubicBezTo>
                    <a:pt x="42" y="61"/>
                    <a:pt x="26" y="30"/>
                    <a:pt x="6" y="3"/>
                  </a:cubicBezTo>
                  <a:cubicBezTo>
                    <a:pt x="4" y="0"/>
                    <a:pt x="0" y="3"/>
                    <a:pt x="2" y="6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94"/>
            <p:cNvSpPr/>
            <p:nvPr/>
          </p:nvSpPr>
          <p:spPr bwMode="auto">
            <a:xfrm>
              <a:off x="2320925" y="6330950"/>
              <a:ext cx="115888" cy="338138"/>
            </a:xfrm>
            <a:custGeom>
              <a:avLst/>
              <a:gdLst>
                <a:gd name="T0" fmla="*/ 6 w 40"/>
                <a:gd name="T1" fmla="*/ 114 h 117"/>
                <a:gd name="T2" fmla="*/ 39 w 40"/>
                <a:gd name="T3" fmla="*/ 5 h 117"/>
                <a:gd name="T4" fmla="*/ 33 w 40"/>
                <a:gd name="T5" fmla="*/ 4 h 117"/>
                <a:gd name="T6" fmla="*/ 1 w 40"/>
                <a:gd name="T7" fmla="*/ 112 h 117"/>
                <a:gd name="T8" fmla="*/ 6 w 40"/>
                <a:gd name="T9" fmla="*/ 11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17">
                  <a:moveTo>
                    <a:pt x="6" y="114"/>
                  </a:moveTo>
                  <a:cubicBezTo>
                    <a:pt x="18" y="78"/>
                    <a:pt x="30" y="42"/>
                    <a:pt x="39" y="5"/>
                  </a:cubicBezTo>
                  <a:cubicBezTo>
                    <a:pt x="40" y="2"/>
                    <a:pt x="34" y="0"/>
                    <a:pt x="33" y="4"/>
                  </a:cubicBezTo>
                  <a:cubicBezTo>
                    <a:pt x="22" y="40"/>
                    <a:pt x="11" y="76"/>
                    <a:pt x="1" y="112"/>
                  </a:cubicBezTo>
                  <a:cubicBezTo>
                    <a:pt x="0" y="116"/>
                    <a:pt x="5" y="117"/>
                    <a:pt x="6" y="114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95"/>
            <p:cNvSpPr/>
            <p:nvPr/>
          </p:nvSpPr>
          <p:spPr bwMode="auto">
            <a:xfrm>
              <a:off x="2263775" y="6472238"/>
              <a:ext cx="219075" cy="58738"/>
            </a:xfrm>
            <a:custGeom>
              <a:avLst/>
              <a:gdLst>
                <a:gd name="T0" fmla="*/ 73 w 76"/>
                <a:gd name="T1" fmla="*/ 14 h 20"/>
                <a:gd name="T2" fmla="*/ 6 w 76"/>
                <a:gd name="T3" fmla="*/ 0 h 20"/>
                <a:gd name="T4" fmla="*/ 4 w 76"/>
                <a:gd name="T5" fmla="*/ 6 h 20"/>
                <a:gd name="T6" fmla="*/ 73 w 76"/>
                <a:gd name="T7" fmla="*/ 19 h 20"/>
                <a:gd name="T8" fmla="*/ 73 w 76"/>
                <a:gd name="T9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20">
                  <a:moveTo>
                    <a:pt x="73" y="14"/>
                  </a:moveTo>
                  <a:cubicBezTo>
                    <a:pt x="51" y="10"/>
                    <a:pt x="28" y="6"/>
                    <a:pt x="6" y="0"/>
                  </a:cubicBezTo>
                  <a:cubicBezTo>
                    <a:pt x="2" y="0"/>
                    <a:pt x="0" y="5"/>
                    <a:pt x="4" y="6"/>
                  </a:cubicBezTo>
                  <a:cubicBezTo>
                    <a:pt x="27" y="11"/>
                    <a:pt x="49" y="17"/>
                    <a:pt x="73" y="19"/>
                  </a:cubicBezTo>
                  <a:cubicBezTo>
                    <a:pt x="76" y="20"/>
                    <a:pt x="76" y="14"/>
                    <a:pt x="73" y="14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9" name="Freeform 143"/>
          <p:cNvSpPr/>
          <p:nvPr/>
        </p:nvSpPr>
        <p:spPr bwMode="auto">
          <a:xfrm>
            <a:off x="4356259" y="382905"/>
            <a:ext cx="129540" cy="150019"/>
          </a:xfrm>
          <a:custGeom>
            <a:avLst/>
            <a:gdLst>
              <a:gd name="T0" fmla="*/ 105 w 132"/>
              <a:gd name="T1" fmla="*/ 71 h 142"/>
              <a:gd name="T2" fmla="*/ 115 w 132"/>
              <a:gd name="T3" fmla="*/ 62 h 142"/>
              <a:gd name="T4" fmla="*/ 129 w 132"/>
              <a:gd name="T5" fmla="*/ 49 h 142"/>
              <a:gd name="T6" fmla="*/ 126 w 132"/>
              <a:gd name="T7" fmla="*/ 41 h 142"/>
              <a:gd name="T8" fmla="*/ 77 w 132"/>
              <a:gd name="T9" fmla="*/ 43 h 142"/>
              <a:gd name="T10" fmla="*/ 75 w 132"/>
              <a:gd name="T11" fmla="*/ 40 h 142"/>
              <a:gd name="T12" fmla="*/ 64 w 132"/>
              <a:gd name="T13" fmla="*/ 26 h 142"/>
              <a:gd name="T14" fmla="*/ 47 w 132"/>
              <a:gd name="T15" fmla="*/ 4 h 142"/>
              <a:gd name="T16" fmla="*/ 39 w 132"/>
              <a:gd name="T17" fmla="*/ 7 h 142"/>
              <a:gd name="T18" fmla="*/ 42 w 132"/>
              <a:gd name="T19" fmla="*/ 56 h 142"/>
              <a:gd name="T20" fmla="*/ 3 w 132"/>
              <a:gd name="T21" fmla="*/ 84 h 142"/>
              <a:gd name="T22" fmla="*/ 6 w 132"/>
              <a:gd name="T23" fmla="*/ 92 h 142"/>
              <a:gd name="T24" fmla="*/ 27 w 132"/>
              <a:gd name="T25" fmla="*/ 92 h 142"/>
              <a:gd name="T26" fmla="*/ 39 w 132"/>
              <a:gd name="T27" fmla="*/ 92 h 142"/>
              <a:gd name="T28" fmla="*/ 39 w 132"/>
              <a:gd name="T29" fmla="*/ 136 h 142"/>
              <a:gd name="T30" fmla="*/ 47 w 132"/>
              <a:gd name="T31" fmla="*/ 139 h 142"/>
              <a:gd name="T32" fmla="*/ 74 w 132"/>
              <a:gd name="T33" fmla="*/ 102 h 142"/>
              <a:gd name="T34" fmla="*/ 76 w 132"/>
              <a:gd name="T35" fmla="*/ 102 h 142"/>
              <a:gd name="T36" fmla="*/ 93 w 132"/>
              <a:gd name="T37" fmla="*/ 106 h 142"/>
              <a:gd name="T38" fmla="*/ 115 w 132"/>
              <a:gd name="T39" fmla="*/ 111 h 142"/>
              <a:gd name="T40" fmla="*/ 121 w 132"/>
              <a:gd name="T41" fmla="*/ 104 h 142"/>
              <a:gd name="T42" fmla="*/ 103 w 132"/>
              <a:gd name="T43" fmla="*/ 73 h 142"/>
              <a:gd name="T44" fmla="*/ 105 w 132"/>
              <a:gd name="T45" fmla="*/ 7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2" h="142">
                <a:moveTo>
                  <a:pt x="105" y="71"/>
                </a:moveTo>
                <a:cubicBezTo>
                  <a:pt x="108" y="68"/>
                  <a:pt x="112" y="65"/>
                  <a:pt x="115" y="62"/>
                </a:cubicBezTo>
                <a:cubicBezTo>
                  <a:pt x="120" y="57"/>
                  <a:pt x="124" y="53"/>
                  <a:pt x="129" y="49"/>
                </a:cubicBezTo>
                <a:cubicBezTo>
                  <a:pt x="132" y="46"/>
                  <a:pt x="130" y="40"/>
                  <a:pt x="126" y="41"/>
                </a:cubicBezTo>
                <a:cubicBezTo>
                  <a:pt x="110" y="41"/>
                  <a:pt x="93" y="42"/>
                  <a:pt x="77" y="43"/>
                </a:cubicBezTo>
                <a:cubicBezTo>
                  <a:pt x="77" y="43"/>
                  <a:pt x="76" y="42"/>
                  <a:pt x="75" y="40"/>
                </a:cubicBezTo>
                <a:cubicBezTo>
                  <a:pt x="71" y="35"/>
                  <a:pt x="68" y="31"/>
                  <a:pt x="64" y="26"/>
                </a:cubicBezTo>
                <a:cubicBezTo>
                  <a:pt x="58" y="19"/>
                  <a:pt x="52" y="11"/>
                  <a:pt x="47" y="4"/>
                </a:cubicBezTo>
                <a:cubicBezTo>
                  <a:pt x="44" y="0"/>
                  <a:pt x="38" y="3"/>
                  <a:pt x="39" y="7"/>
                </a:cubicBezTo>
                <a:cubicBezTo>
                  <a:pt x="40" y="23"/>
                  <a:pt x="41" y="39"/>
                  <a:pt x="42" y="56"/>
                </a:cubicBezTo>
                <a:cubicBezTo>
                  <a:pt x="29" y="65"/>
                  <a:pt x="16" y="74"/>
                  <a:pt x="3" y="84"/>
                </a:cubicBezTo>
                <a:cubicBezTo>
                  <a:pt x="0" y="86"/>
                  <a:pt x="1" y="92"/>
                  <a:pt x="6" y="92"/>
                </a:cubicBezTo>
                <a:cubicBezTo>
                  <a:pt x="13" y="92"/>
                  <a:pt x="20" y="92"/>
                  <a:pt x="27" y="92"/>
                </a:cubicBezTo>
                <a:cubicBezTo>
                  <a:pt x="31" y="92"/>
                  <a:pt x="35" y="92"/>
                  <a:pt x="39" y="92"/>
                </a:cubicBezTo>
                <a:cubicBezTo>
                  <a:pt x="39" y="107"/>
                  <a:pt x="39" y="121"/>
                  <a:pt x="39" y="136"/>
                </a:cubicBezTo>
                <a:cubicBezTo>
                  <a:pt x="39" y="141"/>
                  <a:pt x="45" y="142"/>
                  <a:pt x="47" y="139"/>
                </a:cubicBezTo>
                <a:cubicBezTo>
                  <a:pt x="56" y="126"/>
                  <a:pt x="65" y="114"/>
                  <a:pt x="74" y="102"/>
                </a:cubicBezTo>
                <a:cubicBezTo>
                  <a:pt x="74" y="102"/>
                  <a:pt x="75" y="102"/>
                  <a:pt x="76" y="102"/>
                </a:cubicBezTo>
                <a:cubicBezTo>
                  <a:pt x="81" y="104"/>
                  <a:pt x="87" y="105"/>
                  <a:pt x="93" y="106"/>
                </a:cubicBezTo>
                <a:cubicBezTo>
                  <a:pt x="100" y="108"/>
                  <a:pt x="108" y="109"/>
                  <a:pt x="115" y="111"/>
                </a:cubicBezTo>
                <a:cubicBezTo>
                  <a:pt x="119" y="112"/>
                  <a:pt x="123" y="108"/>
                  <a:pt x="121" y="104"/>
                </a:cubicBezTo>
                <a:cubicBezTo>
                  <a:pt x="115" y="94"/>
                  <a:pt x="109" y="83"/>
                  <a:pt x="103" y="73"/>
                </a:cubicBezTo>
                <a:cubicBezTo>
                  <a:pt x="104" y="72"/>
                  <a:pt x="104" y="72"/>
                  <a:pt x="105" y="71"/>
                </a:cubicBezTo>
                <a:close/>
              </a:path>
            </a:pathLst>
          </a:custGeom>
          <a:solidFill>
            <a:srgbClr val="FBD2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70" name="Freeform 144"/>
          <p:cNvSpPr/>
          <p:nvPr/>
        </p:nvSpPr>
        <p:spPr bwMode="auto">
          <a:xfrm>
            <a:off x="5960745" y="5023485"/>
            <a:ext cx="57150" cy="57150"/>
          </a:xfrm>
          <a:custGeom>
            <a:avLst/>
            <a:gdLst>
              <a:gd name="T0" fmla="*/ 53 w 54"/>
              <a:gd name="T1" fmla="*/ 22 h 54"/>
              <a:gd name="T2" fmla="*/ 33 w 54"/>
              <a:gd name="T3" fmla="*/ 19 h 54"/>
              <a:gd name="T4" fmla="*/ 29 w 54"/>
              <a:gd name="T5" fmla="*/ 10 h 54"/>
              <a:gd name="T6" fmla="*/ 24 w 54"/>
              <a:gd name="T7" fmla="*/ 1 h 54"/>
              <a:gd name="T8" fmla="*/ 22 w 54"/>
              <a:gd name="T9" fmla="*/ 2 h 54"/>
              <a:gd name="T10" fmla="*/ 19 w 54"/>
              <a:gd name="T11" fmla="*/ 21 h 54"/>
              <a:gd name="T12" fmla="*/ 2 w 54"/>
              <a:gd name="T13" fmla="*/ 29 h 54"/>
              <a:gd name="T14" fmla="*/ 2 w 54"/>
              <a:gd name="T15" fmla="*/ 32 h 54"/>
              <a:gd name="T16" fmla="*/ 9 w 54"/>
              <a:gd name="T17" fmla="*/ 33 h 54"/>
              <a:gd name="T18" fmla="*/ 14 w 54"/>
              <a:gd name="T19" fmla="*/ 34 h 54"/>
              <a:gd name="T20" fmla="*/ 15 w 54"/>
              <a:gd name="T21" fmla="*/ 34 h 54"/>
              <a:gd name="T22" fmla="*/ 12 w 54"/>
              <a:gd name="T23" fmla="*/ 52 h 54"/>
              <a:gd name="T24" fmla="*/ 14 w 54"/>
              <a:gd name="T25" fmla="*/ 53 h 54"/>
              <a:gd name="T26" fmla="*/ 28 w 54"/>
              <a:gd name="T27" fmla="*/ 41 h 54"/>
              <a:gd name="T28" fmla="*/ 28 w 54"/>
              <a:gd name="T29" fmla="*/ 41 h 54"/>
              <a:gd name="T30" fmla="*/ 35 w 54"/>
              <a:gd name="T31" fmla="*/ 44 h 54"/>
              <a:gd name="T32" fmla="*/ 43 w 54"/>
              <a:gd name="T33" fmla="*/ 48 h 54"/>
              <a:gd name="T34" fmla="*/ 45 w 54"/>
              <a:gd name="T35" fmla="*/ 46 h 54"/>
              <a:gd name="T36" fmla="*/ 41 w 54"/>
              <a:gd name="T37" fmla="*/ 32 h 54"/>
              <a:gd name="T38" fmla="*/ 42 w 54"/>
              <a:gd name="T39" fmla="*/ 31 h 54"/>
              <a:gd name="T40" fmla="*/ 46 w 54"/>
              <a:gd name="T41" fmla="*/ 29 h 54"/>
              <a:gd name="T42" fmla="*/ 53 w 54"/>
              <a:gd name="T43" fmla="*/ 24 h 54"/>
              <a:gd name="T44" fmla="*/ 53 w 54"/>
              <a:gd name="T45" fmla="*/ 2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4" h="54">
                <a:moveTo>
                  <a:pt x="53" y="22"/>
                </a:moveTo>
                <a:cubicBezTo>
                  <a:pt x="46" y="21"/>
                  <a:pt x="39" y="20"/>
                  <a:pt x="33" y="19"/>
                </a:cubicBezTo>
                <a:cubicBezTo>
                  <a:pt x="33" y="19"/>
                  <a:pt x="30" y="12"/>
                  <a:pt x="29" y="10"/>
                </a:cubicBezTo>
                <a:cubicBezTo>
                  <a:pt x="27" y="7"/>
                  <a:pt x="26" y="4"/>
                  <a:pt x="24" y="1"/>
                </a:cubicBezTo>
                <a:cubicBezTo>
                  <a:pt x="24" y="0"/>
                  <a:pt x="22" y="1"/>
                  <a:pt x="22" y="2"/>
                </a:cubicBezTo>
                <a:cubicBezTo>
                  <a:pt x="21" y="8"/>
                  <a:pt x="20" y="15"/>
                  <a:pt x="19" y="21"/>
                </a:cubicBezTo>
                <a:cubicBezTo>
                  <a:pt x="13" y="24"/>
                  <a:pt x="7" y="27"/>
                  <a:pt x="2" y="29"/>
                </a:cubicBezTo>
                <a:cubicBezTo>
                  <a:pt x="0" y="30"/>
                  <a:pt x="1" y="32"/>
                  <a:pt x="2" y="32"/>
                </a:cubicBezTo>
                <a:cubicBezTo>
                  <a:pt x="4" y="32"/>
                  <a:pt x="7" y="33"/>
                  <a:pt x="9" y="33"/>
                </a:cubicBezTo>
                <a:cubicBezTo>
                  <a:pt x="11" y="34"/>
                  <a:pt x="13" y="34"/>
                  <a:pt x="14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4" y="40"/>
                  <a:pt x="13" y="46"/>
                  <a:pt x="12" y="52"/>
                </a:cubicBezTo>
                <a:cubicBezTo>
                  <a:pt x="11" y="53"/>
                  <a:pt x="13" y="54"/>
                  <a:pt x="14" y="53"/>
                </a:cubicBezTo>
                <a:cubicBezTo>
                  <a:pt x="19" y="49"/>
                  <a:pt x="23" y="45"/>
                  <a:pt x="28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31" y="42"/>
                  <a:pt x="33" y="43"/>
                  <a:pt x="35" y="44"/>
                </a:cubicBezTo>
                <a:cubicBezTo>
                  <a:pt x="38" y="45"/>
                  <a:pt x="40" y="46"/>
                  <a:pt x="43" y="48"/>
                </a:cubicBezTo>
                <a:cubicBezTo>
                  <a:pt x="44" y="48"/>
                  <a:pt x="46" y="47"/>
                  <a:pt x="45" y="46"/>
                </a:cubicBezTo>
                <a:cubicBezTo>
                  <a:pt x="44" y="41"/>
                  <a:pt x="42" y="37"/>
                  <a:pt x="41" y="32"/>
                </a:cubicBezTo>
                <a:cubicBezTo>
                  <a:pt x="41" y="32"/>
                  <a:pt x="41" y="32"/>
                  <a:pt x="42" y="31"/>
                </a:cubicBezTo>
                <a:cubicBezTo>
                  <a:pt x="43" y="30"/>
                  <a:pt x="45" y="29"/>
                  <a:pt x="46" y="29"/>
                </a:cubicBezTo>
                <a:cubicBezTo>
                  <a:pt x="49" y="27"/>
                  <a:pt x="51" y="26"/>
                  <a:pt x="53" y="24"/>
                </a:cubicBezTo>
                <a:cubicBezTo>
                  <a:pt x="54" y="24"/>
                  <a:pt x="54" y="22"/>
                  <a:pt x="53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77" name="Freeform 150"/>
          <p:cNvSpPr/>
          <p:nvPr/>
        </p:nvSpPr>
        <p:spPr bwMode="auto">
          <a:xfrm>
            <a:off x="3771424" y="4937760"/>
            <a:ext cx="57150" cy="57150"/>
          </a:xfrm>
          <a:custGeom>
            <a:avLst/>
            <a:gdLst>
              <a:gd name="T0" fmla="*/ 51 w 52"/>
              <a:gd name="T1" fmla="*/ 26 h 52"/>
              <a:gd name="T2" fmla="*/ 51 w 52"/>
              <a:gd name="T3" fmla="*/ 22 h 52"/>
              <a:gd name="T4" fmla="*/ 26 w 52"/>
              <a:gd name="T5" fmla="*/ 1 h 52"/>
              <a:gd name="T6" fmla="*/ 1 w 52"/>
              <a:gd name="T7" fmla="*/ 26 h 52"/>
              <a:gd name="T8" fmla="*/ 26 w 52"/>
              <a:gd name="T9" fmla="*/ 51 h 52"/>
              <a:gd name="T10" fmla="*/ 51 w 52"/>
              <a:gd name="T11" fmla="*/ 30 h 52"/>
              <a:gd name="T12" fmla="*/ 51 w 52"/>
              <a:gd name="T13" fmla="*/ 2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" h="52">
                <a:moveTo>
                  <a:pt x="51" y="26"/>
                </a:moveTo>
                <a:cubicBezTo>
                  <a:pt x="52" y="25"/>
                  <a:pt x="51" y="23"/>
                  <a:pt x="51" y="22"/>
                </a:cubicBezTo>
                <a:cubicBezTo>
                  <a:pt x="49" y="10"/>
                  <a:pt x="39" y="1"/>
                  <a:pt x="26" y="1"/>
                </a:cubicBezTo>
                <a:cubicBezTo>
                  <a:pt x="12" y="0"/>
                  <a:pt x="1" y="13"/>
                  <a:pt x="1" y="26"/>
                </a:cubicBezTo>
                <a:cubicBezTo>
                  <a:pt x="0" y="40"/>
                  <a:pt x="13" y="51"/>
                  <a:pt x="26" y="51"/>
                </a:cubicBezTo>
                <a:cubicBezTo>
                  <a:pt x="39" y="52"/>
                  <a:pt x="49" y="41"/>
                  <a:pt x="51" y="30"/>
                </a:cubicBezTo>
                <a:cubicBezTo>
                  <a:pt x="51" y="29"/>
                  <a:pt x="52" y="27"/>
                  <a:pt x="51" y="26"/>
                </a:cubicBezTo>
                <a:close/>
              </a:path>
            </a:pathLst>
          </a:custGeom>
          <a:solidFill>
            <a:srgbClr val="7DC3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78" name="Freeform 154"/>
          <p:cNvSpPr/>
          <p:nvPr/>
        </p:nvSpPr>
        <p:spPr bwMode="auto">
          <a:xfrm>
            <a:off x="7471410" y="2833211"/>
            <a:ext cx="206693" cy="253365"/>
          </a:xfrm>
          <a:custGeom>
            <a:avLst/>
            <a:gdLst>
              <a:gd name="T0" fmla="*/ 10 w 365"/>
              <a:gd name="T1" fmla="*/ 75 h 418"/>
              <a:gd name="T2" fmla="*/ 274 w 365"/>
              <a:gd name="T3" fmla="*/ 103 h 418"/>
              <a:gd name="T4" fmla="*/ 207 w 365"/>
              <a:gd name="T5" fmla="*/ 396 h 418"/>
              <a:gd name="T6" fmla="*/ 51 w 365"/>
              <a:gd name="T7" fmla="*/ 285 h 418"/>
              <a:gd name="T8" fmla="*/ 127 w 365"/>
              <a:gd name="T9" fmla="*/ 169 h 418"/>
              <a:gd name="T10" fmla="*/ 227 w 365"/>
              <a:gd name="T11" fmla="*/ 270 h 418"/>
              <a:gd name="T12" fmla="*/ 195 w 365"/>
              <a:gd name="T13" fmla="*/ 311 h 418"/>
              <a:gd name="T14" fmla="*/ 125 w 365"/>
              <a:gd name="T15" fmla="*/ 234 h 418"/>
              <a:gd name="T16" fmla="*/ 116 w 365"/>
              <a:gd name="T17" fmla="*/ 229 h 418"/>
              <a:gd name="T18" fmla="*/ 179 w 365"/>
              <a:gd name="T19" fmla="*/ 321 h 418"/>
              <a:gd name="T20" fmla="*/ 237 w 365"/>
              <a:gd name="T21" fmla="*/ 268 h 418"/>
              <a:gd name="T22" fmla="*/ 57 w 365"/>
              <a:gd name="T23" fmla="*/ 187 h 418"/>
              <a:gd name="T24" fmla="*/ 50 w 365"/>
              <a:gd name="T25" fmla="*/ 308 h 418"/>
              <a:gd name="T26" fmla="*/ 186 w 365"/>
              <a:gd name="T27" fmla="*/ 405 h 418"/>
              <a:gd name="T28" fmla="*/ 328 w 365"/>
              <a:gd name="T29" fmla="*/ 169 h 418"/>
              <a:gd name="T30" fmla="*/ 5 w 365"/>
              <a:gd name="T31" fmla="*/ 67 h 418"/>
              <a:gd name="T32" fmla="*/ 10 w 365"/>
              <a:gd name="T33" fmla="*/ 75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5" h="418">
                <a:moveTo>
                  <a:pt x="10" y="75"/>
                </a:moveTo>
                <a:cubicBezTo>
                  <a:pt x="86" y="25"/>
                  <a:pt x="208" y="47"/>
                  <a:pt x="274" y="103"/>
                </a:cubicBezTo>
                <a:cubicBezTo>
                  <a:pt x="365" y="182"/>
                  <a:pt x="346" y="388"/>
                  <a:pt x="207" y="396"/>
                </a:cubicBezTo>
                <a:cubicBezTo>
                  <a:pt x="140" y="400"/>
                  <a:pt x="73" y="346"/>
                  <a:pt x="51" y="285"/>
                </a:cubicBezTo>
                <a:cubicBezTo>
                  <a:pt x="30" y="227"/>
                  <a:pt x="64" y="170"/>
                  <a:pt x="127" y="169"/>
                </a:cubicBezTo>
                <a:cubicBezTo>
                  <a:pt x="185" y="168"/>
                  <a:pt x="241" y="208"/>
                  <a:pt x="227" y="270"/>
                </a:cubicBezTo>
                <a:cubicBezTo>
                  <a:pt x="223" y="286"/>
                  <a:pt x="212" y="305"/>
                  <a:pt x="195" y="311"/>
                </a:cubicBezTo>
                <a:cubicBezTo>
                  <a:pt x="160" y="323"/>
                  <a:pt x="102" y="268"/>
                  <a:pt x="125" y="234"/>
                </a:cubicBezTo>
                <a:cubicBezTo>
                  <a:pt x="128" y="229"/>
                  <a:pt x="120" y="224"/>
                  <a:pt x="116" y="229"/>
                </a:cubicBezTo>
                <a:cubicBezTo>
                  <a:pt x="89" y="269"/>
                  <a:pt x="143" y="314"/>
                  <a:pt x="179" y="321"/>
                </a:cubicBezTo>
                <a:cubicBezTo>
                  <a:pt x="211" y="327"/>
                  <a:pt x="230" y="294"/>
                  <a:pt x="237" y="268"/>
                </a:cubicBezTo>
                <a:cubicBezTo>
                  <a:pt x="259" y="172"/>
                  <a:pt x="117" y="126"/>
                  <a:pt x="57" y="187"/>
                </a:cubicBezTo>
                <a:cubicBezTo>
                  <a:pt x="26" y="220"/>
                  <a:pt x="33" y="271"/>
                  <a:pt x="50" y="308"/>
                </a:cubicBezTo>
                <a:cubicBezTo>
                  <a:pt x="74" y="357"/>
                  <a:pt x="131" y="399"/>
                  <a:pt x="186" y="405"/>
                </a:cubicBezTo>
                <a:cubicBezTo>
                  <a:pt x="315" y="418"/>
                  <a:pt x="360" y="271"/>
                  <a:pt x="328" y="169"/>
                </a:cubicBezTo>
                <a:cubicBezTo>
                  <a:pt x="291" y="49"/>
                  <a:pt x="106" y="0"/>
                  <a:pt x="5" y="67"/>
                </a:cubicBezTo>
                <a:cubicBezTo>
                  <a:pt x="0" y="70"/>
                  <a:pt x="5" y="78"/>
                  <a:pt x="10" y="7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79" name="Freeform 155"/>
          <p:cNvSpPr/>
          <p:nvPr/>
        </p:nvSpPr>
        <p:spPr bwMode="auto">
          <a:xfrm>
            <a:off x="8697278" y="1900238"/>
            <a:ext cx="128111" cy="146209"/>
          </a:xfrm>
          <a:custGeom>
            <a:avLst/>
            <a:gdLst>
              <a:gd name="T0" fmla="*/ 103 w 130"/>
              <a:gd name="T1" fmla="*/ 69 h 139"/>
              <a:gd name="T2" fmla="*/ 113 w 130"/>
              <a:gd name="T3" fmla="*/ 59 h 139"/>
              <a:gd name="T4" fmla="*/ 127 w 130"/>
              <a:gd name="T5" fmla="*/ 46 h 139"/>
              <a:gd name="T6" fmla="*/ 125 w 130"/>
              <a:gd name="T7" fmla="*/ 40 h 139"/>
              <a:gd name="T8" fmla="*/ 75 w 130"/>
              <a:gd name="T9" fmla="*/ 42 h 139"/>
              <a:gd name="T10" fmla="*/ 45 w 130"/>
              <a:gd name="T11" fmla="*/ 2 h 139"/>
              <a:gd name="T12" fmla="*/ 39 w 130"/>
              <a:gd name="T13" fmla="*/ 5 h 139"/>
              <a:gd name="T14" fmla="*/ 42 w 130"/>
              <a:gd name="T15" fmla="*/ 54 h 139"/>
              <a:gd name="T16" fmla="*/ 3 w 130"/>
              <a:gd name="T17" fmla="*/ 83 h 139"/>
              <a:gd name="T18" fmla="*/ 5 w 130"/>
              <a:gd name="T19" fmla="*/ 90 h 139"/>
              <a:gd name="T20" fmla="*/ 26 w 130"/>
              <a:gd name="T21" fmla="*/ 89 h 139"/>
              <a:gd name="T22" fmla="*/ 39 w 130"/>
              <a:gd name="T23" fmla="*/ 89 h 139"/>
              <a:gd name="T24" fmla="*/ 39 w 130"/>
              <a:gd name="T25" fmla="*/ 134 h 139"/>
              <a:gd name="T26" fmla="*/ 46 w 130"/>
              <a:gd name="T27" fmla="*/ 136 h 139"/>
              <a:gd name="T28" fmla="*/ 72 w 130"/>
              <a:gd name="T29" fmla="*/ 99 h 139"/>
              <a:gd name="T30" fmla="*/ 75 w 130"/>
              <a:gd name="T31" fmla="*/ 100 h 139"/>
              <a:gd name="T32" fmla="*/ 92 w 130"/>
              <a:gd name="T33" fmla="*/ 103 h 139"/>
              <a:gd name="T34" fmla="*/ 115 w 130"/>
              <a:gd name="T35" fmla="*/ 108 h 139"/>
              <a:gd name="T36" fmla="*/ 119 w 130"/>
              <a:gd name="T37" fmla="*/ 103 h 139"/>
              <a:gd name="T38" fmla="*/ 101 w 130"/>
              <a:gd name="T39" fmla="*/ 71 h 139"/>
              <a:gd name="T40" fmla="*/ 103 w 130"/>
              <a:gd name="T41" fmla="*/ 6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0" h="139">
                <a:moveTo>
                  <a:pt x="103" y="69"/>
                </a:moveTo>
                <a:cubicBezTo>
                  <a:pt x="107" y="65"/>
                  <a:pt x="110" y="62"/>
                  <a:pt x="113" y="59"/>
                </a:cubicBezTo>
                <a:cubicBezTo>
                  <a:pt x="118" y="55"/>
                  <a:pt x="123" y="50"/>
                  <a:pt x="127" y="46"/>
                </a:cubicBezTo>
                <a:cubicBezTo>
                  <a:pt x="130" y="44"/>
                  <a:pt x="128" y="39"/>
                  <a:pt x="125" y="40"/>
                </a:cubicBezTo>
                <a:cubicBezTo>
                  <a:pt x="108" y="40"/>
                  <a:pt x="91" y="41"/>
                  <a:pt x="75" y="42"/>
                </a:cubicBezTo>
                <a:cubicBezTo>
                  <a:pt x="73" y="42"/>
                  <a:pt x="50" y="9"/>
                  <a:pt x="45" y="2"/>
                </a:cubicBezTo>
                <a:cubicBezTo>
                  <a:pt x="43" y="0"/>
                  <a:pt x="38" y="2"/>
                  <a:pt x="39" y="5"/>
                </a:cubicBezTo>
                <a:cubicBezTo>
                  <a:pt x="40" y="22"/>
                  <a:pt x="41" y="38"/>
                  <a:pt x="42" y="54"/>
                </a:cubicBezTo>
                <a:cubicBezTo>
                  <a:pt x="29" y="64"/>
                  <a:pt x="16" y="73"/>
                  <a:pt x="3" y="83"/>
                </a:cubicBezTo>
                <a:cubicBezTo>
                  <a:pt x="0" y="85"/>
                  <a:pt x="1" y="90"/>
                  <a:pt x="5" y="90"/>
                </a:cubicBezTo>
                <a:cubicBezTo>
                  <a:pt x="12" y="89"/>
                  <a:pt x="19" y="89"/>
                  <a:pt x="26" y="89"/>
                </a:cubicBezTo>
                <a:cubicBezTo>
                  <a:pt x="30" y="89"/>
                  <a:pt x="34" y="89"/>
                  <a:pt x="39" y="89"/>
                </a:cubicBezTo>
                <a:cubicBezTo>
                  <a:pt x="39" y="104"/>
                  <a:pt x="39" y="119"/>
                  <a:pt x="39" y="134"/>
                </a:cubicBezTo>
                <a:cubicBezTo>
                  <a:pt x="39" y="138"/>
                  <a:pt x="43" y="139"/>
                  <a:pt x="46" y="136"/>
                </a:cubicBezTo>
                <a:cubicBezTo>
                  <a:pt x="55" y="124"/>
                  <a:pt x="63" y="112"/>
                  <a:pt x="72" y="99"/>
                </a:cubicBezTo>
                <a:cubicBezTo>
                  <a:pt x="73" y="99"/>
                  <a:pt x="74" y="99"/>
                  <a:pt x="75" y="100"/>
                </a:cubicBezTo>
                <a:cubicBezTo>
                  <a:pt x="81" y="101"/>
                  <a:pt x="87" y="102"/>
                  <a:pt x="92" y="103"/>
                </a:cubicBezTo>
                <a:cubicBezTo>
                  <a:pt x="100" y="105"/>
                  <a:pt x="107" y="107"/>
                  <a:pt x="115" y="108"/>
                </a:cubicBezTo>
                <a:cubicBezTo>
                  <a:pt x="118" y="109"/>
                  <a:pt x="121" y="106"/>
                  <a:pt x="119" y="103"/>
                </a:cubicBezTo>
                <a:cubicBezTo>
                  <a:pt x="113" y="92"/>
                  <a:pt x="107" y="81"/>
                  <a:pt x="101" y="71"/>
                </a:cubicBezTo>
                <a:cubicBezTo>
                  <a:pt x="102" y="70"/>
                  <a:pt x="102" y="70"/>
                  <a:pt x="103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80" name="Freeform 156"/>
          <p:cNvSpPr/>
          <p:nvPr/>
        </p:nvSpPr>
        <p:spPr bwMode="auto">
          <a:xfrm>
            <a:off x="6830854" y="3127057"/>
            <a:ext cx="57150" cy="57150"/>
          </a:xfrm>
          <a:custGeom>
            <a:avLst/>
            <a:gdLst>
              <a:gd name="T0" fmla="*/ 52 w 53"/>
              <a:gd name="T1" fmla="*/ 29 h 52"/>
              <a:gd name="T2" fmla="*/ 34 w 53"/>
              <a:gd name="T3" fmla="*/ 21 h 52"/>
              <a:gd name="T4" fmla="*/ 33 w 53"/>
              <a:gd name="T5" fmla="*/ 12 h 52"/>
              <a:gd name="T6" fmla="*/ 31 w 53"/>
              <a:gd name="T7" fmla="*/ 2 h 52"/>
              <a:gd name="T8" fmla="*/ 28 w 53"/>
              <a:gd name="T9" fmla="*/ 1 h 52"/>
              <a:gd name="T10" fmla="*/ 20 w 53"/>
              <a:gd name="T11" fmla="*/ 19 h 52"/>
              <a:gd name="T12" fmla="*/ 1 w 53"/>
              <a:gd name="T13" fmla="*/ 22 h 52"/>
              <a:gd name="T14" fmla="*/ 1 w 53"/>
              <a:gd name="T15" fmla="*/ 25 h 52"/>
              <a:gd name="T16" fmla="*/ 7 w 53"/>
              <a:gd name="T17" fmla="*/ 28 h 52"/>
              <a:gd name="T18" fmla="*/ 12 w 53"/>
              <a:gd name="T19" fmla="*/ 30 h 52"/>
              <a:gd name="T20" fmla="*/ 13 w 53"/>
              <a:gd name="T21" fmla="*/ 31 h 52"/>
              <a:gd name="T22" fmla="*/ 4 w 53"/>
              <a:gd name="T23" fmla="*/ 47 h 52"/>
              <a:gd name="T24" fmla="*/ 6 w 53"/>
              <a:gd name="T25" fmla="*/ 49 h 52"/>
              <a:gd name="T26" fmla="*/ 23 w 53"/>
              <a:gd name="T27" fmla="*/ 41 h 52"/>
              <a:gd name="T28" fmla="*/ 23 w 53"/>
              <a:gd name="T29" fmla="*/ 41 h 52"/>
              <a:gd name="T30" fmla="*/ 29 w 53"/>
              <a:gd name="T31" fmla="*/ 46 h 52"/>
              <a:gd name="T32" fmla="*/ 36 w 53"/>
              <a:gd name="T33" fmla="*/ 52 h 52"/>
              <a:gd name="T34" fmla="*/ 38 w 53"/>
              <a:gd name="T35" fmla="*/ 50 h 52"/>
              <a:gd name="T36" fmla="*/ 38 w 53"/>
              <a:gd name="T37" fmla="*/ 36 h 52"/>
              <a:gd name="T38" fmla="*/ 39 w 53"/>
              <a:gd name="T39" fmla="*/ 36 h 52"/>
              <a:gd name="T40" fmla="*/ 44 w 53"/>
              <a:gd name="T41" fmla="*/ 34 h 52"/>
              <a:gd name="T42" fmla="*/ 52 w 53"/>
              <a:gd name="T43" fmla="*/ 32 h 52"/>
              <a:gd name="T44" fmla="*/ 52 w 53"/>
              <a:gd name="T45" fmla="*/ 29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3" h="52">
                <a:moveTo>
                  <a:pt x="52" y="29"/>
                </a:moveTo>
                <a:cubicBezTo>
                  <a:pt x="46" y="27"/>
                  <a:pt x="40" y="24"/>
                  <a:pt x="34" y="21"/>
                </a:cubicBezTo>
                <a:cubicBezTo>
                  <a:pt x="35" y="21"/>
                  <a:pt x="33" y="14"/>
                  <a:pt x="33" y="12"/>
                </a:cubicBezTo>
                <a:cubicBezTo>
                  <a:pt x="32" y="8"/>
                  <a:pt x="32" y="5"/>
                  <a:pt x="31" y="2"/>
                </a:cubicBezTo>
                <a:cubicBezTo>
                  <a:pt x="31" y="0"/>
                  <a:pt x="29" y="0"/>
                  <a:pt x="28" y="1"/>
                </a:cubicBezTo>
                <a:cubicBezTo>
                  <a:pt x="26" y="7"/>
                  <a:pt x="23" y="13"/>
                  <a:pt x="20" y="19"/>
                </a:cubicBezTo>
                <a:cubicBezTo>
                  <a:pt x="14" y="20"/>
                  <a:pt x="7" y="21"/>
                  <a:pt x="1" y="22"/>
                </a:cubicBezTo>
                <a:cubicBezTo>
                  <a:pt x="0" y="22"/>
                  <a:pt x="0" y="24"/>
                  <a:pt x="1" y="25"/>
                </a:cubicBezTo>
                <a:cubicBezTo>
                  <a:pt x="3" y="26"/>
                  <a:pt x="5" y="27"/>
                  <a:pt x="7" y="28"/>
                </a:cubicBezTo>
                <a:cubicBezTo>
                  <a:pt x="9" y="29"/>
                  <a:pt x="10" y="30"/>
                  <a:pt x="12" y="30"/>
                </a:cubicBezTo>
                <a:cubicBezTo>
                  <a:pt x="13" y="31"/>
                  <a:pt x="13" y="31"/>
                  <a:pt x="13" y="31"/>
                </a:cubicBezTo>
                <a:cubicBezTo>
                  <a:pt x="10" y="36"/>
                  <a:pt x="7" y="41"/>
                  <a:pt x="4" y="47"/>
                </a:cubicBezTo>
                <a:cubicBezTo>
                  <a:pt x="4" y="48"/>
                  <a:pt x="5" y="49"/>
                  <a:pt x="6" y="49"/>
                </a:cubicBezTo>
                <a:cubicBezTo>
                  <a:pt x="12" y="46"/>
                  <a:pt x="17" y="43"/>
                  <a:pt x="23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25" y="43"/>
                  <a:pt x="27" y="44"/>
                  <a:pt x="29" y="46"/>
                </a:cubicBezTo>
                <a:cubicBezTo>
                  <a:pt x="31" y="48"/>
                  <a:pt x="33" y="50"/>
                  <a:pt x="36" y="52"/>
                </a:cubicBezTo>
                <a:cubicBezTo>
                  <a:pt x="37" y="52"/>
                  <a:pt x="38" y="52"/>
                  <a:pt x="38" y="50"/>
                </a:cubicBezTo>
                <a:cubicBezTo>
                  <a:pt x="38" y="46"/>
                  <a:pt x="38" y="41"/>
                  <a:pt x="38" y="36"/>
                </a:cubicBezTo>
                <a:cubicBezTo>
                  <a:pt x="38" y="36"/>
                  <a:pt x="39" y="36"/>
                  <a:pt x="39" y="36"/>
                </a:cubicBezTo>
                <a:cubicBezTo>
                  <a:pt x="41" y="35"/>
                  <a:pt x="43" y="35"/>
                  <a:pt x="44" y="34"/>
                </a:cubicBezTo>
                <a:cubicBezTo>
                  <a:pt x="47" y="34"/>
                  <a:pt x="49" y="33"/>
                  <a:pt x="52" y="32"/>
                </a:cubicBezTo>
                <a:cubicBezTo>
                  <a:pt x="53" y="32"/>
                  <a:pt x="53" y="30"/>
                  <a:pt x="52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grpSp>
        <p:nvGrpSpPr>
          <p:cNvPr id="181" name="组合 180"/>
          <p:cNvGrpSpPr/>
          <p:nvPr/>
        </p:nvGrpSpPr>
        <p:grpSpPr>
          <a:xfrm>
            <a:off x="8457248" y="3105150"/>
            <a:ext cx="220980" cy="157639"/>
            <a:chOff x="10550526" y="3582988"/>
            <a:chExt cx="985837" cy="655637"/>
          </a:xfrm>
        </p:grpSpPr>
        <p:sp>
          <p:nvSpPr>
            <p:cNvPr id="182" name="Freeform 157"/>
            <p:cNvSpPr>
              <a:spLocks noEditPoints="1"/>
            </p:cNvSpPr>
            <p:nvPr/>
          </p:nvSpPr>
          <p:spPr bwMode="auto">
            <a:xfrm>
              <a:off x="10731501" y="3594100"/>
              <a:ext cx="793750" cy="566738"/>
            </a:xfrm>
            <a:custGeom>
              <a:avLst/>
              <a:gdLst>
                <a:gd name="T0" fmla="*/ 232 w 282"/>
                <a:gd name="T1" fmla="*/ 81 h 202"/>
                <a:gd name="T2" fmla="*/ 232 w 282"/>
                <a:gd name="T3" fmla="*/ 81 h 202"/>
                <a:gd name="T4" fmla="*/ 232 w 282"/>
                <a:gd name="T5" fmla="*/ 81 h 202"/>
                <a:gd name="T6" fmla="*/ 253 w 282"/>
                <a:gd name="T7" fmla="*/ 0 h 202"/>
                <a:gd name="T8" fmla="*/ 0 w 282"/>
                <a:gd name="T9" fmla="*/ 131 h 202"/>
                <a:gd name="T10" fmla="*/ 13 w 282"/>
                <a:gd name="T11" fmla="*/ 202 h 202"/>
                <a:gd name="T12" fmla="*/ 117 w 282"/>
                <a:gd name="T13" fmla="*/ 168 h 202"/>
                <a:gd name="T14" fmla="*/ 282 w 282"/>
                <a:gd name="T15" fmla="*/ 113 h 202"/>
                <a:gd name="T16" fmla="*/ 270 w 282"/>
                <a:gd name="T17" fmla="*/ 112 h 202"/>
                <a:gd name="T18" fmla="*/ 208 w 282"/>
                <a:gd name="T19" fmla="*/ 118 h 202"/>
                <a:gd name="T20" fmla="*/ 147 w 282"/>
                <a:gd name="T21" fmla="*/ 123 h 202"/>
                <a:gd name="T22" fmla="*/ 136 w 282"/>
                <a:gd name="T23" fmla="*/ 123 h 202"/>
                <a:gd name="T24" fmla="*/ 232 w 282"/>
                <a:gd name="T25" fmla="*/ 81 h 202"/>
                <a:gd name="T26" fmla="*/ 107 w 282"/>
                <a:gd name="T27" fmla="*/ 102 h 202"/>
                <a:gd name="T28" fmla="*/ 253 w 282"/>
                <a:gd name="T2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2" h="202">
                  <a:moveTo>
                    <a:pt x="232" y="81"/>
                  </a:moveTo>
                  <a:cubicBezTo>
                    <a:pt x="232" y="81"/>
                    <a:pt x="232" y="81"/>
                    <a:pt x="232" y="81"/>
                  </a:cubicBezTo>
                  <a:cubicBezTo>
                    <a:pt x="232" y="81"/>
                    <a:pt x="232" y="81"/>
                    <a:pt x="232" y="81"/>
                  </a:cubicBezTo>
                  <a:moveTo>
                    <a:pt x="253" y="0"/>
                  </a:moveTo>
                  <a:cubicBezTo>
                    <a:pt x="164" y="39"/>
                    <a:pt x="83" y="81"/>
                    <a:pt x="0" y="131"/>
                  </a:cubicBezTo>
                  <a:cubicBezTo>
                    <a:pt x="13" y="202"/>
                    <a:pt x="13" y="202"/>
                    <a:pt x="13" y="202"/>
                  </a:cubicBezTo>
                  <a:cubicBezTo>
                    <a:pt x="23" y="189"/>
                    <a:pt x="91" y="176"/>
                    <a:pt x="117" y="168"/>
                  </a:cubicBezTo>
                  <a:cubicBezTo>
                    <a:pt x="170" y="152"/>
                    <a:pt x="235" y="144"/>
                    <a:pt x="282" y="113"/>
                  </a:cubicBezTo>
                  <a:cubicBezTo>
                    <a:pt x="278" y="113"/>
                    <a:pt x="274" y="112"/>
                    <a:pt x="270" y="112"/>
                  </a:cubicBezTo>
                  <a:cubicBezTo>
                    <a:pt x="249" y="112"/>
                    <a:pt x="228" y="115"/>
                    <a:pt x="208" y="118"/>
                  </a:cubicBezTo>
                  <a:cubicBezTo>
                    <a:pt x="187" y="121"/>
                    <a:pt x="167" y="123"/>
                    <a:pt x="147" y="123"/>
                  </a:cubicBezTo>
                  <a:cubicBezTo>
                    <a:pt x="143" y="123"/>
                    <a:pt x="139" y="123"/>
                    <a:pt x="136" y="123"/>
                  </a:cubicBezTo>
                  <a:cubicBezTo>
                    <a:pt x="164" y="107"/>
                    <a:pt x="201" y="94"/>
                    <a:pt x="232" y="81"/>
                  </a:cubicBezTo>
                  <a:cubicBezTo>
                    <a:pt x="190" y="84"/>
                    <a:pt x="149" y="100"/>
                    <a:pt x="107" y="102"/>
                  </a:cubicBezTo>
                  <a:cubicBezTo>
                    <a:pt x="133" y="55"/>
                    <a:pt x="214" y="32"/>
                    <a:pt x="25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158"/>
            <p:cNvSpPr/>
            <p:nvPr/>
          </p:nvSpPr>
          <p:spPr bwMode="auto">
            <a:xfrm>
              <a:off x="10717213" y="3582988"/>
              <a:ext cx="819150" cy="588963"/>
            </a:xfrm>
            <a:custGeom>
              <a:avLst/>
              <a:gdLst>
                <a:gd name="T0" fmla="*/ 6 w 291"/>
                <a:gd name="T1" fmla="*/ 138 h 210"/>
                <a:gd name="T2" fmla="*/ 249 w 291"/>
                <a:gd name="T3" fmla="*/ 12 h 210"/>
                <a:gd name="T4" fmla="*/ 251 w 291"/>
                <a:gd name="T5" fmla="*/ 6 h 210"/>
                <a:gd name="T6" fmla="*/ 239 w 291"/>
                <a:gd name="T7" fmla="*/ 14 h 210"/>
                <a:gd name="T8" fmla="*/ 219 w 291"/>
                <a:gd name="T9" fmla="*/ 25 h 210"/>
                <a:gd name="T10" fmla="*/ 175 w 291"/>
                <a:gd name="T11" fmla="*/ 49 h 210"/>
                <a:gd name="T12" fmla="*/ 109 w 291"/>
                <a:gd name="T13" fmla="*/ 105 h 210"/>
                <a:gd name="T14" fmla="*/ 112 w 291"/>
                <a:gd name="T15" fmla="*/ 109 h 210"/>
                <a:gd name="T16" fmla="*/ 215 w 291"/>
                <a:gd name="T17" fmla="*/ 91 h 210"/>
                <a:gd name="T18" fmla="*/ 217 w 291"/>
                <a:gd name="T19" fmla="*/ 90 h 210"/>
                <a:gd name="T20" fmla="*/ 187 w 291"/>
                <a:gd name="T21" fmla="*/ 102 h 210"/>
                <a:gd name="T22" fmla="*/ 139 w 291"/>
                <a:gd name="T23" fmla="*/ 125 h 210"/>
                <a:gd name="T24" fmla="*/ 141 w 291"/>
                <a:gd name="T25" fmla="*/ 130 h 210"/>
                <a:gd name="T26" fmla="*/ 276 w 291"/>
                <a:gd name="T27" fmla="*/ 119 h 210"/>
                <a:gd name="T28" fmla="*/ 261 w 291"/>
                <a:gd name="T29" fmla="*/ 128 h 210"/>
                <a:gd name="T30" fmla="*/ 225 w 291"/>
                <a:gd name="T31" fmla="*/ 142 h 210"/>
                <a:gd name="T32" fmla="*/ 167 w 291"/>
                <a:gd name="T33" fmla="*/ 157 h 210"/>
                <a:gd name="T34" fmla="*/ 75 w 291"/>
                <a:gd name="T35" fmla="*/ 181 h 210"/>
                <a:gd name="T36" fmla="*/ 15 w 291"/>
                <a:gd name="T37" fmla="*/ 204 h 210"/>
                <a:gd name="T38" fmla="*/ 20 w 291"/>
                <a:gd name="T39" fmla="*/ 208 h 210"/>
                <a:gd name="T40" fmla="*/ 76 w 291"/>
                <a:gd name="T41" fmla="*/ 187 h 210"/>
                <a:gd name="T42" fmla="*/ 141 w 291"/>
                <a:gd name="T43" fmla="*/ 170 h 210"/>
                <a:gd name="T44" fmla="*/ 288 w 291"/>
                <a:gd name="T45" fmla="*/ 119 h 210"/>
                <a:gd name="T46" fmla="*/ 287 w 291"/>
                <a:gd name="T47" fmla="*/ 114 h 210"/>
                <a:gd name="T48" fmla="*/ 174 w 291"/>
                <a:gd name="T49" fmla="*/ 124 h 210"/>
                <a:gd name="T50" fmla="*/ 170 w 291"/>
                <a:gd name="T51" fmla="*/ 116 h 210"/>
                <a:gd name="T52" fmla="*/ 238 w 291"/>
                <a:gd name="T53" fmla="*/ 88 h 210"/>
                <a:gd name="T54" fmla="*/ 237 w 291"/>
                <a:gd name="T55" fmla="*/ 82 h 210"/>
                <a:gd name="T56" fmla="*/ 168 w 291"/>
                <a:gd name="T57" fmla="*/ 94 h 210"/>
                <a:gd name="T58" fmla="*/ 118 w 291"/>
                <a:gd name="T59" fmla="*/ 102 h 210"/>
                <a:gd name="T60" fmla="*/ 150 w 291"/>
                <a:gd name="T61" fmla="*/ 72 h 210"/>
                <a:gd name="T62" fmla="*/ 260 w 291"/>
                <a:gd name="T63" fmla="*/ 7 h 210"/>
                <a:gd name="T64" fmla="*/ 257 w 291"/>
                <a:gd name="T65" fmla="*/ 2 h 210"/>
                <a:gd name="T66" fmla="*/ 3 w 291"/>
                <a:gd name="T67" fmla="*/ 133 h 210"/>
                <a:gd name="T68" fmla="*/ 6 w 291"/>
                <a:gd name="T69" fmla="*/ 13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" h="210">
                  <a:moveTo>
                    <a:pt x="6" y="138"/>
                  </a:moveTo>
                  <a:cubicBezTo>
                    <a:pt x="85" y="92"/>
                    <a:pt x="166" y="49"/>
                    <a:pt x="249" y="12"/>
                  </a:cubicBezTo>
                  <a:cubicBezTo>
                    <a:pt x="250" y="10"/>
                    <a:pt x="251" y="8"/>
                    <a:pt x="251" y="6"/>
                  </a:cubicBezTo>
                  <a:cubicBezTo>
                    <a:pt x="247" y="8"/>
                    <a:pt x="243" y="11"/>
                    <a:pt x="239" y="14"/>
                  </a:cubicBezTo>
                  <a:cubicBezTo>
                    <a:pt x="233" y="18"/>
                    <a:pt x="226" y="21"/>
                    <a:pt x="219" y="25"/>
                  </a:cubicBezTo>
                  <a:cubicBezTo>
                    <a:pt x="204" y="33"/>
                    <a:pt x="190" y="41"/>
                    <a:pt x="175" y="49"/>
                  </a:cubicBezTo>
                  <a:cubicBezTo>
                    <a:pt x="149" y="63"/>
                    <a:pt x="125" y="80"/>
                    <a:pt x="109" y="105"/>
                  </a:cubicBezTo>
                  <a:cubicBezTo>
                    <a:pt x="108" y="107"/>
                    <a:pt x="110" y="109"/>
                    <a:pt x="112" y="109"/>
                  </a:cubicBezTo>
                  <a:cubicBezTo>
                    <a:pt x="147" y="106"/>
                    <a:pt x="181" y="97"/>
                    <a:pt x="215" y="91"/>
                  </a:cubicBezTo>
                  <a:cubicBezTo>
                    <a:pt x="230" y="85"/>
                    <a:pt x="231" y="85"/>
                    <a:pt x="217" y="90"/>
                  </a:cubicBezTo>
                  <a:cubicBezTo>
                    <a:pt x="207" y="94"/>
                    <a:pt x="197" y="98"/>
                    <a:pt x="187" y="102"/>
                  </a:cubicBezTo>
                  <a:cubicBezTo>
                    <a:pt x="171" y="109"/>
                    <a:pt x="155" y="117"/>
                    <a:pt x="139" y="125"/>
                  </a:cubicBezTo>
                  <a:cubicBezTo>
                    <a:pt x="137" y="126"/>
                    <a:pt x="138" y="130"/>
                    <a:pt x="141" y="130"/>
                  </a:cubicBezTo>
                  <a:cubicBezTo>
                    <a:pt x="186" y="131"/>
                    <a:pt x="230" y="120"/>
                    <a:pt x="276" y="119"/>
                  </a:cubicBezTo>
                  <a:cubicBezTo>
                    <a:pt x="284" y="119"/>
                    <a:pt x="260" y="128"/>
                    <a:pt x="261" y="128"/>
                  </a:cubicBezTo>
                  <a:cubicBezTo>
                    <a:pt x="249" y="134"/>
                    <a:pt x="237" y="138"/>
                    <a:pt x="225" y="142"/>
                  </a:cubicBezTo>
                  <a:cubicBezTo>
                    <a:pt x="206" y="148"/>
                    <a:pt x="187" y="152"/>
                    <a:pt x="167" y="157"/>
                  </a:cubicBezTo>
                  <a:cubicBezTo>
                    <a:pt x="136" y="164"/>
                    <a:pt x="106" y="173"/>
                    <a:pt x="75" y="181"/>
                  </a:cubicBezTo>
                  <a:cubicBezTo>
                    <a:pt x="56" y="186"/>
                    <a:pt x="30" y="190"/>
                    <a:pt x="15" y="204"/>
                  </a:cubicBezTo>
                  <a:cubicBezTo>
                    <a:pt x="13" y="206"/>
                    <a:pt x="17" y="210"/>
                    <a:pt x="20" y="208"/>
                  </a:cubicBezTo>
                  <a:cubicBezTo>
                    <a:pt x="33" y="195"/>
                    <a:pt x="59" y="191"/>
                    <a:pt x="76" y="187"/>
                  </a:cubicBezTo>
                  <a:cubicBezTo>
                    <a:pt x="98" y="181"/>
                    <a:pt x="119" y="175"/>
                    <a:pt x="141" y="170"/>
                  </a:cubicBezTo>
                  <a:cubicBezTo>
                    <a:pt x="191" y="156"/>
                    <a:pt x="243" y="148"/>
                    <a:pt x="288" y="119"/>
                  </a:cubicBezTo>
                  <a:cubicBezTo>
                    <a:pt x="291" y="118"/>
                    <a:pt x="290" y="114"/>
                    <a:pt x="287" y="114"/>
                  </a:cubicBezTo>
                  <a:cubicBezTo>
                    <a:pt x="249" y="113"/>
                    <a:pt x="211" y="120"/>
                    <a:pt x="174" y="124"/>
                  </a:cubicBezTo>
                  <a:cubicBezTo>
                    <a:pt x="149" y="126"/>
                    <a:pt x="146" y="127"/>
                    <a:pt x="170" y="116"/>
                  </a:cubicBezTo>
                  <a:cubicBezTo>
                    <a:pt x="192" y="106"/>
                    <a:pt x="215" y="97"/>
                    <a:pt x="238" y="88"/>
                  </a:cubicBezTo>
                  <a:cubicBezTo>
                    <a:pt x="241" y="87"/>
                    <a:pt x="241" y="82"/>
                    <a:pt x="237" y="82"/>
                  </a:cubicBezTo>
                  <a:cubicBezTo>
                    <a:pt x="214" y="85"/>
                    <a:pt x="191" y="89"/>
                    <a:pt x="168" y="94"/>
                  </a:cubicBezTo>
                  <a:cubicBezTo>
                    <a:pt x="163" y="96"/>
                    <a:pt x="119" y="100"/>
                    <a:pt x="118" y="102"/>
                  </a:cubicBezTo>
                  <a:cubicBezTo>
                    <a:pt x="126" y="90"/>
                    <a:pt x="138" y="80"/>
                    <a:pt x="150" y="72"/>
                  </a:cubicBezTo>
                  <a:cubicBezTo>
                    <a:pt x="184" y="46"/>
                    <a:pt x="226" y="33"/>
                    <a:pt x="260" y="7"/>
                  </a:cubicBezTo>
                  <a:cubicBezTo>
                    <a:pt x="263" y="5"/>
                    <a:pt x="260" y="0"/>
                    <a:pt x="257" y="2"/>
                  </a:cubicBezTo>
                  <a:cubicBezTo>
                    <a:pt x="170" y="40"/>
                    <a:pt x="85" y="83"/>
                    <a:pt x="3" y="133"/>
                  </a:cubicBezTo>
                  <a:cubicBezTo>
                    <a:pt x="0" y="134"/>
                    <a:pt x="3" y="139"/>
                    <a:pt x="6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Oval 159"/>
            <p:cNvSpPr>
              <a:spLocks noChangeArrowheads="1"/>
            </p:cNvSpPr>
            <p:nvPr/>
          </p:nvSpPr>
          <p:spPr bwMode="auto">
            <a:xfrm>
              <a:off x="10550526" y="3937000"/>
              <a:ext cx="304800" cy="301625"/>
            </a:xfrm>
            <a:prstGeom prst="ellipse">
              <a:avLst/>
            </a:prstGeom>
            <a:solidFill>
              <a:srgbClr val="FBD2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3" name="组合 222"/>
          <p:cNvGrpSpPr/>
          <p:nvPr/>
        </p:nvGrpSpPr>
        <p:grpSpPr>
          <a:xfrm>
            <a:off x="8088154" y="2386489"/>
            <a:ext cx="145733" cy="158591"/>
            <a:chOff x="8977312" y="2100263"/>
            <a:chExt cx="771526" cy="782637"/>
          </a:xfrm>
        </p:grpSpPr>
        <p:sp>
          <p:nvSpPr>
            <p:cNvPr id="216" name="Freeform 196"/>
            <p:cNvSpPr/>
            <p:nvPr/>
          </p:nvSpPr>
          <p:spPr bwMode="auto">
            <a:xfrm>
              <a:off x="8977312" y="2100263"/>
              <a:ext cx="771526" cy="782637"/>
            </a:xfrm>
            <a:custGeom>
              <a:avLst/>
              <a:gdLst>
                <a:gd name="T0" fmla="*/ 273 w 273"/>
                <a:gd name="T1" fmla="*/ 135 h 276"/>
                <a:gd name="T2" fmla="*/ 138 w 273"/>
                <a:gd name="T3" fmla="*/ 2 h 276"/>
                <a:gd name="T4" fmla="*/ 2 w 273"/>
                <a:gd name="T5" fmla="*/ 138 h 276"/>
                <a:gd name="T6" fmla="*/ 138 w 273"/>
                <a:gd name="T7" fmla="*/ 273 h 276"/>
                <a:gd name="T8" fmla="*/ 273 w 273"/>
                <a:gd name="T9" fmla="*/ 138 h 276"/>
                <a:gd name="T10" fmla="*/ 273 w 273"/>
                <a:gd name="T11" fmla="*/ 135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276">
                  <a:moveTo>
                    <a:pt x="273" y="135"/>
                  </a:moveTo>
                  <a:cubicBezTo>
                    <a:pt x="269" y="61"/>
                    <a:pt x="212" y="5"/>
                    <a:pt x="138" y="2"/>
                  </a:cubicBezTo>
                  <a:cubicBezTo>
                    <a:pt x="62" y="0"/>
                    <a:pt x="5" y="66"/>
                    <a:pt x="2" y="138"/>
                  </a:cubicBezTo>
                  <a:cubicBezTo>
                    <a:pt x="0" y="213"/>
                    <a:pt x="66" y="271"/>
                    <a:pt x="138" y="273"/>
                  </a:cubicBezTo>
                  <a:cubicBezTo>
                    <a:pt x="213" y="276"/>
                    <a:pt x="271" y="210"/>
                    <a:pt x="273" y="138"/>
                  </a:cubicBezTo>
                  <a:cubicBezTo>
                    <a:pt x="273" y="137"/>
                    <a:pt x="273" y="136"/>
                    <a:pt x="273" y="135"/>
                  </a:cubicBezTo>
                  <a:close/>
                </a:path>
              </a:pathLst>
            </a:custGeom>
            <a:solidFill>
              <a:srgbClr val="7DC3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197"/>
            <p:cNvSpPr/>
            <p:nvPr/>
          </p:nvSpPr>
          <p:spPr bwMode="auto">
            <a:xfrm>
              <a:off x="9134475" y="2305050"/>
              <a:ext cx="498475" cy="98425"/>
            </a:xfrm>
            <a:custGeom>
              <a:avLst/>
              <a:gdLst>
                <a:gd name="T0" fmla="*/ 167 w 176"/>
                <a:gd name="T1" fmla="*/ 19 h 35"/>
                <a:gd name="T2" fmla="*/ 12 w 176"/>
                <a:gd name="T3" fmla="*/ 2 h 35"/>
                <a:gd name="T4" fmla="*/ 9 w 176"/>
                <a:gd name="T5" fmla="*/ 15 h 35"/>
                <a:gd name="T6" fmla="*/ 167 w 176"/>
                <a:gd name="T7" fmla="*/ 34 h 35"/>
                <a:gd name="T8" fmla="*/ 167 w 176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35">
                  <a:moveTo>
                    <a:pt x="167" y="19"/>
                  </a:moveTo>
                  <a:cubicBezTo>
                    <a:pt x="114" y="17"/>
                    <a:pt x="63" y="14"/>
                    <a:pt x="12" y="2"/>
                  </a:cubicBezTo>
                  <a:cubicBezTo>
                    <a:pt x="3" y="0"/>
                    <a:pt x="0" y="13"/>
                    <a:pt x="9" y="15"/>
                  </a:cubicBezTo>
                  <a:cubicBezTo>
                    <a:pt x="60" y="31"/>
                    <a:pt x="113" y="35"/>
                    <a:pt x="167" y="34"/>
                  </a:cubicBezTo>
                  <a:cubicBezTo>
                    <a:pt x="176" y="34"/>
                    <a:pt x="176" y="20"/>
                    <a:pt x="167" y="19"/>
                  </a:cubicBezTo>
                  <a:close/>
                </a:path>
              </a:pathLst>
            </a:custGeom>
            <a:solidFill>
              <a:srgbClr val="399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198"/>
            <p:cNvSpPr/>
            <p:nvPr/>
          </p:nvSpPr>
          <p:spPr bwMode="auto">
            <a:xfrm>
              <a:off x="9355138" y="2486025"/>
              <a:ext cx="336550" cy="61912"/>
            </a:xfrm>
            <a:custGeom>
              <a:avLst/>
              <a:gdLst>
                <a:gd name="T0" fmla="*/ 110 w 119"/>
                <a:gd name="T1" fmla="*/ 3 h 22"/>
                <a:gd name="T2" fmla="*/ 12 w 119"/>
                <a:gd name="T3" fmla="*/ 1 h 22"/>
                <a:gd name="T4" fmla="*/ 9 w 119"/>
                <a:gd name="T5" fmla="*/ 15 h 22"/>
                <a:gd name="T6" fmla="*/ 110 w 119"/>
                <a:gd name="T7" fmla="*/ 17 h 22"/>
                <a:gd name="T8" fmla="*/ 110 w 119"/>
                <a:gd name="T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22">
                  <a:moveTo>
                    <a:pt x="110" y="3"/>
                  </a:moveTo>
                  <a:cubicBezTo>
                    <a:pt x="77" y="3"/>
                    <a:pt x="45" y="6"/>
                    <a:pt x="12" y="1"/>
                  </a:cubicBezTo>
                  <a:cubicBezTo>
                    <a:pt x="4" y="0"/>
                    <a:pt x="0" y="13"/>
                    <a:pt x="9" y="15"/>
                  </a:cubicBezTo>
                  <a:cubicBezTo>
                    <a:pt x="42" y="22"/>
                    <a:pt x="76" y="18"/>
                    <a:pt x="110" y="17"/>
                  </a:cubicBezTo>
                  <a:cubicBezTo>
                    <a:pt x="119" y="17"/>
                    <a:pt x="119" y="3"/>
                    <a:pt x="110" y="3"/>
                  </a:cubicBezTo>
                  <a:close/>
                </a:path>
              </a:pathLst>
            </a:custGeom>
            <a:solidFill>
              <a:srgbClr val="399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199"/>
            <p:cNvSpPr/>
            <p:nvPr/>
          </p:nvSpPr>
          <p:spPr bwMode="auto">
            <a:xfrm>
              <a:off x="9115425" y="2439988"/>
              <a:ext cx="220663" cy="82550"/>
            </a:xfrm>
            <a:custGeom>
              <a:avLst/>
              <a:gdLst>
                <a:gd name="T0" fmla="*/ 70 w 78"/>
                <a:gd name="T1" fmla="*/ 15 h 29"/>
                <a:gd name="T2" fmla="*/ 13 w 78"/>
                <a:gd name="T3" fmla="*/ 2 h 29"/>
                <a:gd name="T4" fmla="*/ 9 w 78"/>
                <a:gd name="T5" fmla="*/ 16 h 29"/>
                <a:gd name="T6" fmla="*/ 70 w 78"/>
                <a:gd name="T7" fmla="*/ 28 h 29"/>
                <a:gd name="T8" fmla="*/ 70 w 78"/>
                <a:gd name="T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29">
                  <a:moveTo>
                    <a:pt x="70" y="15"/>
                  </a:moveTo>
                  <a:cubicBezTo>
                    <a:pt x="50" y="14"/>
                    <a:pt x="32" y="6"/>
                    <a:pt x="13" y="2"/>
                  </a:cubicBezTo>
                  <a:cubicBezTo>
                    <a:pt x="4" y="0"/>
                    <a:pt x="0" y="14"/>
                    <a:pt x="9" y="16"/>
                  </a:cubicBezTo>
                  <a:cubicBezTo>
                    <a:pt x="29" y="21"/>
                    <a:pt x="49" y="28"/>
                    <a:pt x="70" y="28"/>
                  </a:cubicBezTo>
                  <a:cubicBezTo>
                    <a:pt x="78" y="29"/>
                    <a:pt x="78" y="15"/>
                    <a:pt x="70" y="15"/>
                  </a:cubicBezTo>
                  <a:close/>
                </a:path>
              </a:pathLst>
            </a:custGeom>
            <a:solidFill>
              <a:srgbClr val="399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200"/>
            <p:cNvSpPr/>
            <p:nvPr/>
          </p:nvSpPr>
          <p:spPr bwMode="auto">
            <a:xfrm>
              <a:off x="9107488" y="2540000"/>
              <a:ext cx="493713" cy="130175"/>
            </a:xfrm>
            <a:custGeom>
              <a:avLst/>
              <a:gdLst>
                <a:gd name="T0" fmla="*/ 166 w 175"/>
                <a:gd name="T1" fmla="*/ 32 h 46"/>
                <a:gd name="T2" fmla="*/ 12 w 175"/>
                <a:gd name="T3" fmla="*/ 3 h 46"/>
                <a:gd name="T4" fmla="*/ 9 w 175"/>
                <a:gd name="T5" fmla="*/ 16 h 46"/>
                <a:gd name="T6" fmla="*/ 166 w 175"/>
                <a:gd name="T7" fmla="*/ 46 h 46"/>
                <a:gd name="T8" fmla="*/ 166 w 175"/>
                <a:gd name="T9" fmla="*/ 3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46">
                  <a:moveTo>
                    <a:pt x="166" y="32"/>
                  </a:moveTo>
                  <a:cubicBezTo>
                    <a:pt x="113" y="31"/>
                    <a:pt x="62" y="20"/>
                    <a:pt x="12" y="3"/>
                  </a:cubicBezTo>
                  <a:cubicBezTo>
                    <a:pt x="4" y="0"/>
                    <a:pt x="0" y="13"/>
                    <a:pt x="9" y="16"/>
                  </a:cubicBezTo>
                  <a:cubicBezTo>
                    <a:pt x="59" y="36"/>
                    <a:pt x="112" y="45"/>
                    <a:pt x="166" y="46"/>
                  </a:cubicBezTo>
                  <a:cubicBezTo>
                    <a:pt x="175" y="46"/>
                    <a:pt x="175" y="32"/>
                    <a:pt x="166" y="32"/>
                  </a:cubicBezTo>
                  <a:close/>
                </a:path>
              </a:pathLst>
            </a:custGeom>
            <a:solidFill>
              <a:srgbClr val="399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201"/>
            <p:cNvSpPr/>
            <p:nvPr/>
          </p:nvSpPr>
          <p:spPr bwMode="auto">
            <a:xfrm>
              <a:off x="9209088" y="2698750"/>
              <a:ext cx="217488" cy="73025"/>
            </a:xfrm>
            <a:custGeom>
              <a:avLst/>
              <a:gdLst>
                <a:gd name="T0" fmla="*/ 68 w 77"/>
                <a:gd name="T1" fmla="*/ 12 h 26"/>
                <a:gd name="T2" fmla="*/ 12 w 77"/>
                <a:gd name="T3" fmla="*/ 2 h 26"/>
                <a:gd name="T4" fmla="*/ 9 w 77"/>
                <a:gd name="T5" fmla="*/ 15 h 26"/>
                <a:gd name="T6" fmla="*/ 68 w 77"/>
                <a:gd name="T7" fmla="*/ 26 h 26"/>
                <a:gd name="T8" fmla="*/ 68 w 77"/>
                <a:gd name="T9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26">
                  <a:moveTo>
                    <a:pt x="68" y="12"/>
                  </a:moveTo>
                  <a:cubicBezTo>
                    <a:pt x="49" y="12"/>
                    <a:pt x="31" y="7"/>
                    <a:pt x="12" y="2"/>
                  </a:cubicBezTo>
                  <a:cubicBezTo>
                    <a:pt x="4" y="0"/>
                    <a:pt x="0" y="12"/>
                    <a:pt x="9" y="15"/>
                  </a:cubicBezTo>
                  <a:cubicBezTo>
                    <a:pt x="28" y="21"/>
                    <a:pt x="48" y="25"/>
                    <a:pt x="68" y="26"/>
                  </a:cubicBezTo>
                  <a:cubicBezTo>
                    <a:pt x="77" y="26"/>
                    <a:pt x="77" y="12"/>
                    <a:pt x="68" y="12"/>
                  </a:cubicBezTo>
                  <a:close/>
                </a:path>
              </a:pathLst>
            </a:custGeom>
            <a:solidFill>
              <a:srgbClr val="399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202"/>
            <p:cNvSpPr/>
            <p:nvPr/>
          </p:nvSpPr>
          <p:spPr bwMode="auto">
            <a:xfrm>
              <a:off x="9347200" y="2211388"/>
              <a:ext cx="141288" cy="65087"/>
            </a:xfrm>
            <a:custGeom>
              <a:avLst/>
              <a:gdLst>
                <a:gd name="T0" fmla="*/ 41 w 50"/>
                <a:gd name="T1" fmla="*/ 6 h 23"/>
                <a:gd name="T2" fmla="*/ 9 w 50"/>
                <a:gd name="T3" fmla="*/ 0 h 23"/>
                <a:gd name="T4" fmla="*/ 9 w 50"/>
                <a:gd name="T5" fmla="*/ 15 h 23"/>
                <a:gd name="T6" fmla="*/ 38 w 50"/>
                <a:gd name="T7" fmla="*/ 20 h 23"/>
                <a:gd name="T8" fmla="*/ 41 w 50"/>
                <a:gd name="T9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3">
                  <a:moveTo>
                    <a:pt x="41" y="6"/>
                  </a:moveTo>
                  <a:cubicBezTo>
                    <a:pt x="31" y="3"/>
                    <a:pt x="20" y="0"/>
                    <a:pt x="9" y="0"/>
                  </a:cubicBezTo>
                  <a:cubicBezTo>
                    <a:pt x="0" y="1"/>
                    <a:pt x="0" y="14"/>
                    <a:pt x="9" y="15"/>
                  </a:cubicBezTo>
                  <a:cubicBezTo>
                    <a:pt x="19" y="15"/>
                    <a:pt x="28" y="17"/>
                    <a:pt x="38" y="20"/>
                  </a:cubicBezTo>
                  <a:cubicBezTo>
                    <a:pt x="46" y="23"/>
                    <a:pt x="50" y="9"/>
                    <a:pt x="41" y="6"/>
                  </a:cubicBezTo>
                  <a:close/>
                </a:path>
              </a:pathLst>
            </a:custGeom>
            <a:solidFill>
              <a:srgbClr val="399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27" name="Freeform 207"/>
          <p:cNvSpPr/>
          <p:nvPr/>
        </p:nvSpPr>
        <p:spPr bwMode="auto">
          <a:xfrm>
            <a:off x="510540" y="2556510"/>
            <a:ext cx="391478" cy="390525"/>
          </a:xfrm>
          <a:custGeom>
            <a:avLst/>
            <a:gdLst>
              <a:gd name="T0" fmla="*/ 108 w 490"/>
              <a:gd name="T1" fmla="*/ 437 h 455"/>
              <a:gd name="T2" fmla="*/ 41 w 490"/>
              <a:gd name="T3" fmla="*/ 274 h 455"/>
              <a:gd name="T4" fmla="*/ 220 w 490"/>
              <a:gd name="T5" fmla="*/ 88 h 455"/>
              <a:gd name="T6" fmla="*/ 421 w 490"/>
              <a:gd name="T7" fmla="*/ 125 h 455"/>
              <a:gd name="T8" fmla="*/ 423 w 490"/>
              <a:gd name="T9" fmla="*/ 263 h 455"/>
              <a:gd name="T10" fmla="*/ 308 w 490"/>
              <a:gd name="T11" fmla="*/ 388 h 455"/>
              <a:gd name="T12" fmla="*/ 139 w 490"/>
              <a:gd name="T13" fmla="*/ 322 h 455"/>
              <a:gd name="T14" fmla="*/ 244 w 490"/>
              <a:gd name="T15" fmla="*/ 187 h 455"/>
              <a:gd name="T16" fmla="*/ 332 w 490"/>
              <a:gd name="T17" fmla="*/ 214 h 455"/>
              <a:gd name="T18" fmla="*/ 296 w 490"/>
              <a:gd name="T19" fmla="*/ 279 h 455"/>
              <a:gd name="T20" fmla="*/ 252 w 490"/>
              <a:gd name="T21" fmla="*/ 298 h 455"/>
              <a:gd name="T22" fmla="*/ 248 w 490"/>
              <a:gd name="T23" fmla="*/ 312 h 455"/>
              <a:gd name="T24" fmla="*/ 315 w 490"/>
              <a:gd name="T25" fmla="*/ 179 h 455"/>
              <a:gd name="T26" fmla="*/ 126 w 490"/>
              <a:gd name="T27" fmla="*/ 336 h 455"/>
              <a:gd name="T28" fmla="*/ 237 w 490"/>
              <a:gd name="T29" fmla="*/ 416 h 455"/>
              <a:gd name="T30" fmla="*/ 376 w 490"/>
              <a:gd name="T31" fmla="*/ 357 h 455"/>
              <a:gd name="T32" fmla="*/ 435 w 490"/>
              <a:gd name="T33" fmla="*/ 121 h 455"/>
              <a:gd name="T34" fmla="*/ 89 w 490"/>
              <a:gd name="T35" fmla="*/ 162 h 455"/>
              <a:gd name="T36" fmla="*/ 101 w 490"/>
              <a:gd name="T37" fmla="*/ 449 h 455"/>
              <a:gd name="T38" fmla="*/ 108 w 490"/>
              <a:gd name="T39" fmla="*/ 437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90" h="455">
                <a:moveTo>
                  <a:pt x="108" y="437"/>
                </a:moveTo>
                <a:cubicBezTo>
                  <a:pt x="55" y="399"/>
                  <a:pt x="28" y="339"/>
                  <a:pt x="41" y="274"/>
                </a:cubicBezTo>
                <a:cubicBezTo>
                  <a:pt x="58" y="188"/>
                  <a:pt x="144" y="119"/>
                  <a:pt x="220" y="88"/>
                </a:cubicBezTo>
                <a:cubicBezTo>
                  <a:pt x="288" y="61"/>
                  <a:pt x="370" y="69"/>
                  <a:pt x="421" y="125"/>
                </a:cubicBezTo>
                <a:cubicBezTo>
                  <a:pt x="457" y="166"/>
                  <a:pt x="444" y="218"/>
                  <a:pt x="423" y="263"/>
                </a:cubicBezTo>
                <a:cubicBezTo>
                  <a:pt x="400" y="316"/>
                  <a:pt x="360" y="363"/>
                  <a:pt x="308" y="388"/>
                </a:cubicBezTo>
                <a:cubicBezTo>
                  <a:pt x="245" y="417"/>
                  <a:pt x="148" y="403"/>
                  <a:pt x="139" y="322"/>
                </a:cubicBezTo>
                <a:cubicBezTo>
                  <a:pt x="132" y="259"/>
                  <a:pt x="186" y="202"/>
                  <a:pt x="244" y="187"/>
                </a:cubicBezTo>
                <a:cubicBezTo>
                  <a:pt x="270" y="181"/>
                  <a:pt x="322" y="182"/>
                  <a:pt x="332" y="214"/>
                </a:cubicBezTo>
                <a:cubicBezTo>
                  <a:pt x="339" y="238"/>
                  <a:pt x="312" y="265"/>
                  <a:pt x="296" y="279"/>
                </a:cubicBezTo>
                <a:cubicBezTo>
                  <a:pt x="285" y="289"/>
                  <a:pt x="268" y="301"/>
                  <a:pt x="252" y="298"/>
                </a:cubicBezTo>
                <a:cubicBezTo>
                  <a:pt x="243" y="297"/>
                  <a:pt x="239" y="310"/>
                  <a:pt x="248" y="312"/>
                </a:cubicBezTo>
                <a:cubicBezTo>
                  <a:pt x="307" y="323"/>
                  <a:pt x="393" y="207"/>
                  <a:pt x="315" y="179"/>
                </a:cubicBezTo>
                <a:cubicBezTo>
                  <a:pt x="218" y="144"/>
                  <a:pt x="109" y="234"/>
                  <a:pt x="126" y="336"/>
                </a:cubicBezTo>
                <a:cubicBezTo>
                  <a:pt x="136" y="390"/>
                  <a:pt x="187" y="413"/>
                  <a:pt x="237" y="416"/>
                </a:cubicBezTo>
                <a:cubicBezTo>
                  <a:pt x="290" y="419"/>
                  <a:pt x="339" y="392"/>
                  <a:pt x="376" y="357"/>
                </a:cubicBezTo>
                <a:cubicBezTo>
                  <a:pt x="433" y="302"/>
                  <a:pt x="490" y="194"/>
                  <a:pt x="435" y="121"/>
                </a:cubicBezTo>
                <a:cubicBezTo>
                  <a:pt x="345" y="0"/>
                  <a:pt x="172" y="76"/>
                  <a:pt x="89" y="162"/>
                </a:cubicBezTo>
                <a:cubicBezTo>
                  <a:pt x="5" y="248"/>
                  <a:pt x="0" y="376"/>
                  <a:pt x="101" y="449"/>
                </a:cubicBezTo>
                <a:cubicBezTo>
                  <a:pt x="109" y="455"/>
                  <a:pt x="116" y="442"/>
                  <a:pt x="108" y="4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8" name="Freeform 208"/>
          <p:cNvSpPr/>
          <p:nvPr/>
        </p:nvSpPr>
        <p:spPr bwMode="auto">
          <a:xfrm>
            <a:off x="210503" y="3349466"/>
            <a:ext cx="133350" cy="153353"/>
          </a:xfrm>
          <a:custGeom>
            <a:avLst/>
            <a:gdLst>
              <a:gd name="T0" fmla="*/ 207 w 260"/>
              <a:gd name="T1" fmla="*/ 134 h 279"/>
              <a:gd name="T2" fmla="*/ 228 w 260"/>
              <a:gd name="T3" fmla="*/ 115 h 279"/>
              <a:gd name="T4" fmla="*/ 257 w 260"/>
              <a:gd name="T5" fmla="*/ 87 h 279"/>
              <a:gd name="T6" fmla="*/ 255 w 260"/>
              <a:gd name="T7" fmla="*/ 81 h 279"/>
              <a:gd name="T8" fmla="*/ 149 w 260"/>
              <a:gd name="T9" fmla="*/ 86 h 279"/>
              <a:gd name="T10" fmla="*/ 142 w 260"/>
              <a:gd name="T11" fmla="*/ 76 h 279"/>
              <a:gd name="T12" fmla="*/ 118 w 260"/>
              <a:gd name="T13" fmla="*/ 45 h 279"/>
              <a:gd name="T14" fmla="*/ 85 w 260"/>
              <a:gd name="T15" fmla="*/ 2 h 279"/>
              <a:gd name="T16" fmla="*/ 79 w 260"/>
              <a:gd name="T17" fmla="*/ 5 h 279"/>
              <a:gd name="T18" fmla="*/ 86 w 260"/>
              <a:gd name="T19" fmla="*/ 109 h 279"/>
              <a:gd name="T20" fmla="*/ 3 w 260"/>
              <a:gd name="T21" fmla="*/ 170 h 279"/>
              <a:gd name="T22" fmla="*/ 4 w 260"/>
              <a:gd name="T23" fmla="*/ 177 h 279"/>
              <a:gd name="T24" fmla="*/ 47 w 260"/>
              <a:gd name="T25" fmla="*/ 176 h 279"/>
              <a:gd name="T26" fmla="*/ 74 w 260"/>
              <a:gd name="T27" fmla="*/ 176 h 279"/>
              <a:gd name="T28" fmla="*/ 79 w 260"/>
              <a:gd name="T29" fmla="*/ 175 h 279"/>
              <a:gd name="T30" fmla="*/ 79 w 260"/>
              <a:gd name="T31" fmla="*/ 176 h 279"/>
              <a:gd name="T32" fmla="*/ 79 w 260"/>
              <a:gd name="T33" fmla="*/ 274 h 279"/>
              <a:gd name="T34" fmla="*/ 86 w 260"/>
              <a:gd name="T35" fmla="*/ 276 h 279"/>
              <a:gd name="T36" fmla="*/ 144 w 260"/>
              <a:gd name="T37" fmla="*/ 196 h 279"/>
              <a:gd name="T38" fmla="*/ 152 w 260"/>
              <a:gd name="T39" fmla="*/ 198 h 279"/>
              <a:gd name="T40" fmla="*/ 185 w 260"/>
              <a:gd name="T41" fmla="*/ 205 h 279"/>
              <a:gd name="T42" fmla="*/ 235 w 260"/>
              <a:gd name="T43" fmla="*/ 216 h 279"/>
              <a:gd name="T44" fmla="*/ 239 w 260"/>
              <a:gd name="T45" fmla="*/ 210 h 279"/>
              <a:gd name="T46" fmla="*/ 199 w 260"/>
              <a:gd name="T47" fmla="*/ 139 h 279"/>
              <a:gd name="T48" fmla="*/ 207 w 260"/>
              <a:gd name="T49" fmla="*/ 134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60" h="279">
                <a:moveTo>
                  <a:pt x="207" y="134"/>
                </a:moveTo>
                <a:cubicBezTo>
                  <a:pt x="214" y="128"/>
                  <a:pt x="221" y="121"/>
                  <a:pt x="228" y="115"/>
                </a:cubicBezTo>
                <a:cubicBezTo>
                  <a:pt x="237" y="106"/>
                  <a:pt x="247" y="97"/>
                  <a:pt x="257" y="87"/>
                </a:cubicBezTo>
                <a:cubicBezTo>
                  <a:pt x="260" y="85"/>
                  <a:pt x="258" y="81"/>
                  <a:pt x="255" y="81"/>
                </a:cubicBezTo>
                <a:cubicBezTo>
                  <a:pt x="219" y="83"/>
                  <a:pt x="184" y="84"/>
                  <a:pt x="149" y="86"/>
                </a:cubicBezTo>
                <a:cubicBezTo>
                  <a:pt x="152" y="86"/>
                  <a:pt x="145" y="79"/>
                  <a:pt x="142" y="76"/>
                </a:cubicBezTo>
                <a:cubicBezTo>
                  <a:pt x="134" y="65"/>
                  <a:pt x="126" y="55"/>
                  <a:pt x="118" y="45"/>
                </a:cubicBezTo>
                <a:cubicBezTo>
                  <a:pt x="107" y="31"/>
                  <a:pt x="96" y="16"/>
                  <a:pt x="85" y="2"/>
                </a:cubicBezTo>
                <a:cubicBezTo>
                  <a:pt x="83" y="0"/>
                  <a:pt x="79" y="2"/>
                  <a:pt x="79" y="5"/>
                </a:cubicBezTo>
                <a:cubicBezTo>
                  <a:pt x="81" y="40"/>
                  <a:pt x="84" y="75"/>
                  <a:pt x="86" y="109"/>
                </a:cubicBezTo>
                <a:cubicBezTo>
                  <a:pt x="58" y="130"/>
                  <a:pt x="30" y="150"/>
                  <a:pt x="3" y="170"/>
                </a:cubicBezTo>
                <a:cubicBezTo>
                  <a:pt x="0" y="172"/>
                  <a:pt x="0" y="177"/>
                  <a:pt x="4" y="177"/>
                </a:cubicBezTo>
                <a:cubicBezTo>
                  <a:pt x="19" y="177"/>
                  <a:pt x="33" y="176"/>
                  <a:pt x="47" y="176"/>
                </a:cubicBezTo>
                <a:cubicBezTo>
                  <a:pt x="56" y="176"/>
                  <a:pt x="65" y="176"/>
                  <a:pt x="74" y="176"/>
                </a:cubicBezTo>
                <a:cubicBezTo>
                  <a:pt x="76" y="176"/>
                  <a:pt x="78" y="175"/>
                  <a:pt x="79" y="175"/>
                </a:cubicBezTo>
                <a:cubicBezTo>
                  <a:pt x="79" y="176"/>
                  <a:pt x="79" y="176"/>
                  <a:pt x="79" y="176"/>
                </a:cubicBezTo>
                <a:cubicBezTo>
                  <a:pt x="79" y="209"/>
                  <a:pt x="79" y="241"/>
                  <a:pt x="79" y="274"/>
                </a:cubicBezTo>
                <a:cubicBezTo>
                  <a:pt x="79" y="278"/>
                  <a:pt x="84" y="279"/>
                  <a:pt x="86" y="276"/>
                </a:cubicBezTo>
                <a:cubicBezTo>
                  <a:pt x="105" y="249"/>
                  <a:pt x="124" y="223"/>
                  <a:pt x="144" y="196"/>
                </a:cubicBezTo>
                <a:cubicBezTo>
                  <a:pt x="147" y="197"/>
                  <a:pt x="150" y="197"/>
                  <a:pt x="152" y="198"/>
                </a:cubicBezTo>
                <a:cubicBezTo>
                  <a:pt x="163" y="200"/>
                  <a:pt x="174" y="203"/>
                  <a:pt x="185" y="205"/>
                </a:cubicBezTo>
                <a:cubicBezTo>
                  <a:pt x="201" y="209"/>
                  <a:pt x="218" y="212"/>
                  <a:pt x="235" y="216"/>
                </a:cubicBezTo>
                <a:cubicBezTo>
                  <a:pt x="238" y="217"/>
                  <a:pt x="241" y="213"/>
                  <a:pt x="239" y="210"/>
                </a:cubicBezTo>
                <a:cubicBezTo>
                  <a:pt x="225" y="187"/>
                  <a:pt x="212" y="163"/>
                  <a:pt x="199" y="139"/>
                </a:cubicBezTo>
                <a:cubicBezTo>
                  <a:pt x="201" y="143"/>
                  <a:pt x="201" y="140"/>
                  <a:pt x="207" y="13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grpSp>
        <p:nvGrpSpPr>
          <p:cNvPr id="238" name="组合 237"/>
          <p:cNvGrpSpPr/>
          <p:nvPr/>
        </p:nvGrpSpPr>
        <p:grpSpPr>
          <a:xfrm>
            <a:off x="1267302" y="1890237"/>
            <a:ext cx="90964" cy="125254"/>
            <a:chOff x="4813300" y="1206500"/>
            <a:chExt cx="260350" cy="333375"/>
          </a:xfrm>
        </p:grpSpPr>
        <p:sp>
          <p:nvSpPr>
            <p:cNvPr id="229" name="Freeform 209"/>
            <p:cNvSpPr/>
            <p:nvPr/>
          </p:nvSpPr>
          <p:spPr bwMode="auto">
            <a:xfrm>
              <a:off x="4813300" y="1301750"/>
              <a:ext cx="260350" cy="146050"/>
            </a:xfrm>
            <a:custGeom>
              <a:avLst/>
              <a:gdLst>
                <a:gd name="T0" fmla="*/ 87 w 93"/>
                <a:gd name="T1" fmla="*/ 1 h 52"/>
                <a:gd name="T2" fmla="*/ 4 w 93"/>
                <a:gd name="T3" fmla="*/ 44 h 52"/>
                <a:gd name="T4" fmla="*/ 7 w 93"/>
                <a:gd name="T5" fmla="*/ 50 h 52"/>
                <a:gd name="T6" fmla="*/ 89 w 93"/>
                <a:gd name="T7" fmla="*/ 8 h 52"/>
                <a:gd name="T8" fmla="*/ 87 w 93"/>
                <a:gd name="T9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52">
                  <a:moveTo>
                    <a:pt x="87" y="1"/>
                  </a:moveTo>
                  <a:cubicBezTo>
                    <a:pt x="58" y="12"/>
                    <a:pt x="30" y="27"/>
                    <a:pt x="4" y="44"/>
                  </a:cubicBezTo>
                  <a:cubicBezTo>
                    <a:pt x="0" y="46"/>
                    <a:pt x="3" y="52"/>
                    <a:pt x="7" y="50"/>
                  </a:cubicBezTo>
                  <a:cubicBezTo>
                    <a:pt x="34" y="35"/>
                    <a:pt x="60" y="19"/>
                    <a:pt x="89" y="8"/>
                  </a:cubicBezTo>
                  <a:cubicBezTo>
                    <a:pt x="93" y="7"/>
                    <a:pt x="91" y="0"/>
                    <a:pt x="87" y="1"/>
                  </a:cubicBezTo>
                  <a:close/>
                </a:path>
              </a:pathLst>
            </a:custGeom>
            <a:solidFill>
              <a:srgbClr val="7DC3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210"/>
            <p:cNvSpPr/>
            <p:nvPr/>
          </p:nvSpPr>
          <p:spPr bwMode="auto">
            <a:xfrm>
              <a:off x="4860925" y="1257300"/>
              <a:ext cx="160338" cy="277813"/>
            </a:xfrm>
            <a:custGeom>
              <a:avLst/>
              <a:gdLst>
                <a:gd name="T0" fmla="*/ 2 w 57"/>
                <a:gd name="T1" fmla="*/ 7 h 99"/>
                <a:gd name="T2" fmla="*/ 48 w 57"/>
                <a:gd name="T3" fmla="*/ 94 h 99"/>
                <a:gd name="T4" fmla="*/ 55 w 57"/>
                <a:gd name="T5" fmla="*/ 92 h 99"/>
                <a:gd name="T6" fmla="*/ 8 w 57"/>
                <a:gd name="T7" fmla="*/ 3 h 99"/>
                <a:gd name="T8" fmla="*/ 2 w 57"/>
                <a:gd name="T9" fmla="*/ 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9">
                  <a:moveTo>
                    <a:pt x="2" y="7"/>
                  </a:moveTo>
                  <a:cubicBezTo>
                    <a:pt x="19" y="35"/>
                    <a:pt x="35" y="64"/>
                    <a:pt x="48" y="94"/>
                  </a:cubicBezTo>
                  <a:cubicBezTo>
                    <a:pt x="50" y="99"/>
                    <a:pt x="57" y="97"/>
                    <a:pt x="55" y="92"/>
                  </a:cubicBezTo>
                  <a:cubicBezTo>
                    <a:pt x="44" y="61"/>
                    <a:pt x="28" y="30"/>
                    <a:pt x="8" y="3"/>
                  </a:cubicBezTo>
                  <a:cubicBezTo>
                    <a:pt x="6" y="0"/>
                    <a:pt x="0" y="3"/>
                    <a:pt x="2" y="7"/>
                  </a:cubicBezTo>
                  <a:close/>
                </a:path>
              </a:pathLst>
            </a:custGeom>
            <a:solidFill>
              <a:srgbClr val="7DC3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211"/>
            <p:cNvSpPr/>
            <p:nvPr/>
          </p:nvSpPr>
          <p:spPr bwMode="auto">
            <a:xfrm>
              <a:off x="4876800" y="1206500"/>
              <a:ext cx="119063" cy="333375"/>
            </a:xfrm>
            <a:custGeom>
              <a:avLst/>
              <a:gdLst>
                <a:gd name="T0" fmla="*/ 8 w 42"/>
                <a:gd name="T1" fmla="*/ 114 h 119"/>
                <a:gd name="T2" fmla="*/ 41 w 42"/>
                <a:gd name="T3" fmla="*/ 6 h 119"/>
                <a:gd name="T4" fmla="*/ 34 w 42"/>
                <a:gd name="T5" fmla="*/ 4 h 119"/>
                <a:gd name="T6" fmla="*/ 1 w 42"/>
                <a:gd name="T7" fmla="*/ 112 h 119"/>
                <a:gd name="T8" fmla="*/ 8 w 42"/>
                <a:gd name="T9" fmla="*/ 11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19">
                  <a:moveTo>
                    <a:pt x="8" y="114"/>
                  </a:moveTo>
                  <a:cubicBezTo>
                    <a:pt x="20" y="79"/>
                    <a:pt x="32" y="43"/>
                    <a:pt x="41" y="6"/>
                  </a:cubicBezTo>
                  <a:cubicBezTo>
                    <a:pt x="42" y="1"/>
                    <a:pt x="35" y="0"/>
                    <a:pt x="34" y="4"/>
                  </a:cubicBezTo>
                  <a:cubicBezTo>
                    <a:pt x="23" y="40"/>
                    <a:pt x="11" y="76"/>
                    <a:pt x="1" y="112"/>
                  </a:cubicBezTo>
                  <a:cubicBezTo>
                    <a:pt x="0" y="117"/>
                    <a:pt x="7" y="119"/>
                    <a:pt x="8" y="114"/>
                  </a:cubicBezTo>
                  <a:close/>
                </a:path>
              </a:pathLst>
            </a:custGeom>
            <a:solidFill>
              <a:srgbClr val="7DC3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212"/>
            <p:cNvSpPr/>
            <p:nvPr/>
          </p:nvSpPr>
          <p:spPr bwMode="auto">
            <a:xfrm>
              <a:off x="4821238" y="1341437"/>
              <a:ext cx="222250" cy="60325"/>
            </a:xfrm>
            <a:custGeom>
              <a:avLst/>
              <a:gdLst>
                <a:gd name="T0" fmla="*/ 75 w 79"/>
                <a:gd name="T1" fmla="*/ 14 h 22"/>
                <a:gd name="T2" fmla="*/ 7 w 79"/>
                <a:gd name="T3" fmla="*/ 1 h 22"/>
                <a:gd name="T4" fmla="*/ 5 w 79"/>
                <a:gd name="T5" fmla="*/ 8 h 22"/>
                <a:gd name="T6" fmla="*/ 74 w 79"/>
                <a:gd name="T7" fmla="*/ 21 h 22"/>
                <a:gd name="T8" fmla="*/ 75 w 79"/>
                <a:gd name="T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2">
                  <a:moveTo>
                    <a:pt x="75" y="14"/>
                  </a:moveTo>
                  <a:cubicBezTo>
                    <a:pt x="52" y="11"/>
                    <a:pt x="29" y="6"/>
                    <a:pt x="7" y="1"/>
                  </a:cubicBezTo>
                  <a:cubicBezTo>
                    <a:pt x="2" y="0"/>
                    <a:pt x="0" y="7"/>
                    <a:pt x="5" y="8"/>
                  </a:cubicBezTo>
                  <a:cubicBezTo>
                    <a:pt x="28" y="13"/>
                    <a:pt x="50" y="19"/>
                    <a:pt x="74" y="21"/>
                  </a:cubicBezTo>
                  <a:cubicBezTo>
                    <a:pt x="78" y="22"/>
                    <a:pt x="79" y="15"/>
                    <a:pt x="75" y="14"/>
                  </a:cubicBezTo>
                  <a:close/>
                </a:path>
              </a:pathLst>
            </a:custGeom>
            <a:solidFill>
              <a:srgbClr val="7DC3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3" name="Freeform 221"/>
          <p:cNvSpPr/>
          <p:nvPr/>
        </p:nvSpPr>
        <p:spPr bwMode="auto">
          <a:xfrm>
            <a:off x="6885623" y="337185"/>
            <a:ext cx="57150" cy="57150"/>
          </a:xfrm>
          <a:custGeom>
            <a:avLst/>
            <a:gdLst>
              <a:gd name="T0" fmla="*/ 23 w 54"/>
              <a:gd name="T1" fmla="*/ 0 h 54"/>
              <a:gd name="T2" fmla="*/ 22 w 54"/>
              <a:gd name="T3" fmla="*/ 2 h 54"/>
              <a:gd name="T4" fmla="*/ 19 w 54"/>
              <a:gd name="T5" fmla="*/ 21 h 54"/>
              <a:gd name="T6" fmla="*/ 2 w 54"/>
              <a:gd name="T7" fmla="*/ 29 h 54"/>
              <a:gd name="T8" fmla="*/ 2 w 54"/>
              <a:gd name="T9" fmla="*/ 32 h 54"/>
              <a:gd name="T10" fmla="*/ 9 w 54"/>
              <a:gd name="T11" fmla="*/ 33 h 54"/>
              <a:gd name="T12" fmla="*/ 14 w 54"/>
              <a:gd name="T13" fmla="*/ 34 h 54"/>
              <a:gd name="T14" fmla="*/ 15 w 54"/>
              <a:gd name="T15" fmla="*/ 34 h 54"/>
              <a:gd name="T16" fmla="*/ 12 w 54"/>
              <a:gd name="T17" fmla="*/ 52 h 54"/>
              <a:gd name="T18" fmla="*/ 13 w 54"/>
              <a:gd name="T19" fmla="*/ 54 h 54"/>
              <a:gd name="T20" fmla="*/ 14 w 54"/>
              <a:gd name="T21" fmla="*/ 53 h 54"/>
              <a:gd name="T22" fmla="*/ 28 w 54"/>
              <a:gd name="T23" fmla="*/ 41 h 54"/>
              <a:gd name="T24" fmla="*/ 29 w 54"/>
              <a:gd name="T25" fmla="*/ 41 h 54"/>
              <a:gd name="T26" fmla="*/ 35 w 54"/>
              <a:gd name="T27" fmla="*/ 44 h 54"/>
              <a:gd name="T28" fmla="*/ 43 w 54"/>
              <a:gd name="T29" fmla="*/ 47 h 54"/>
              <a:gd name="T30" fmla="*/ 44 w 54"/>
              <a:gd name="T31" fmla="*/ 48 h 54"/>
              <a:gd name="T32" fmla="*/ 45 w 54"/>
              <a:gd name="T33" fmla="*/ 46 h 54"/>
              <a:gd name="T34" fmla="*/ 41 w 54"/>
              <a:gd name="T35" fmla="*/ 32 h 54"/>
              <a:gd name="T36" fmla="*/ 42 w 54"/>
              <a:gd name="T37" fmla="*/ 31 h 54"/>
              <a:gd name="T38" fmla="*/ 46 w 54"/>
              <a:gd name="T39" fmla="*/ 28 h 54"/>
              <a:gd name="T40" fmla="*/ 53 w 54"/>
              <a:gd name="T41" fmla="*/ 24 h 54"/>
              <a:gd name="T42" fmla="*/ 53 w 54"/>
              <a:gd name="T43" fmla="*/ 22 h 54"/>
              <a:gd name="T44" fmla="*/ 33 w 54"/>
              <a:gd name="T45" fmla="*/ 19 h 54"/>
              <a:gd name="T46" fmla="*/ 33 w 54"/>
              <a:gd name="T47" fmla="*/ 19 h 54"/>
              <a:gd name="T48" fmla="*/ 29 w 54"/>
              <a:gd name="T49" fmla="*/ 10 h 54"/>
              <a:gd name="T50" fmla="*/ 24 w 54"/>
              <a:gd name="T51" fmla="*/ 1 h 54"/>
              <a:gd name="T52" fmla="*/ 23 w 54"/>
              <a:gd name="T53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4" h="54">
                <a:moveTo>
                  <a:pt x="23" y="0"/>
                </a:moveTo>
                <a:cubicBezTo>
                  <a:pt x="22" y="0"/>
                  <a:pt x="22" y="1"/>
                  <a:pt x="22" y="2"/>
                </a:cubicBezTo>
                <a:cubicBezTo>
                  <a:pt x="21" y="8"/>
                  <a:pt x="20" y="15"/>
                  <a:pt x="19" y="21"/>
                </a:cubicBezTo>
                <a:cubicBezTo>
                  <a:pt x="13" y="24"/>
                  <a:pt x="7" y="26"/>
                  <a:pt x="2" y="29"/>
                </a:cubicBezTo>
                <a:cubicBezTo>
                  <a:pt x="0" y="30"/>
                  <a:pt x="1" y="32"/>
                  <a:pt x="2" y="32"/>
                </a:cubicBezTo>
                <a:cubicBezTo>
                  <a:pt x="4" y="32"/>
                  <a:pt x="7" y="33"/>
                  <a:pt x="9" y="33"/>
                </a:cubicBezTo>
                <a:cubicBezTo>
                  <a:pt x="11" y="33"/>
                  <a:pt x="13" y="34"/>
                  <a:pt x="14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4" y="40"/>
                  <a:pt x="13" y="46"/>
                  <a:pt x="12" y="52"/>
                </a:cubicBezTo>
                <a:cubicBezTo>
                  <a:pt x="12" y="53"/>
                  <a:pt x="12" y="54"/>
                  <a:pt x="13" y="54"/>
                </a:cubicBezTo>
                <a:cubicBezTo>
                  <a:pt x="14" y="54"/>
                  <a:pt x="14" y="53"/>
                  <a:pt x="14" y="53"/>
                </a:cubicBezTo>
                <a:cubicBezTo>
                  <a:pt x="19" y="49"/>
                  <a:pt x="23" y="45"/>
                  <a:pt x="28" y="41"/>
                </a:cubicBezTo>
                <a:cubicBezTo>
                  <a:pt x="28" y="41"/>
                  <a:pt x="28" y="41"/>
                  <a:pt x="29" y="41"/>
                </a:cubicBezTo>
                <a:cubicBezTo>
                  <a:pt x="31" y="42"/>
                  <a:pt x="33" y="43"/>
                  <a:pt x="35" y="44"/>
                </a:cubicBezTo>
                <a:cubicBezTo>
                  <a:pt x="38" y="45"/>
                  <a:pt x="40" y="46"/>
                  <a:pt x="43" y="47"/>
                </a:cubicBezTo>
                <a:cubicBezTo>
                  <a:pt x="43" y="48"/>
                  <a:pt x="44" y="48"/>
                  <a:pt x="44" y="48"/>
                </a:cubicBezTo>
                <a:cubicBezTo>
                  <a:pt x="45" y="48"/>
                  <a:pt x="46" y="47"/>
                  <a:pt x="45" y="46"/>
                </a:cubicBezTo>
                <a:cubicBezTo>
                  <a:pt x="44" y="41"/>
                  <a:pt x="42" y="37"/>
                  <a:pt x="41" y="32"/>
                </a:cubicBezTo>
                <a:cubicBezTo>
                  <a:pt x="41" y="32"/>
                  <a:pt x="41" y="32"/>
                  <a:pt x="42" y="31"/>
                </a:cubicBezTo>
                <a:cubicBezTo>
                  <a:pt x="43" y="30"/>
                  <a:pt x="45" y="29"/>
                  <a:pt x="46" y="28"/>
                </a:cubicBezTo>
                <a:cubicBezTo>
                  <a:pt x="49" y="27"/>
                  <a:pt x="51" y="26"/>
                  <a:pt x="53" y="24"/>
                </a:cubicBezTo>
                <a:cubicBezTo>
                  <a:pt x="54" y="24"/>
                  <a:pt x="54" y="22"/>
                  <a:pt x="53" y="22"/>
                </a:cubicBezTo>
                <a:cubicBezTo>
                  <a:pt x="46" y="21"/>
                  <a:pt x="39" y="20"/>
                  <a:pt x="33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3" y="19"/>
                  <a:pt x="30" y="12"/>
                  <a:pt x="29" y="10"/>
                </a:cubicBezTo>
                <a:cubicBezTo>
                  <a:pt x="27" y="7"/>
                  <a:pt x="26" y="4"/>
                  <a:pt x="24" y="1"/>
                </a:cubicBezTo>
                <a:cubicBezTo>
                  <a:pt x="24" y="1"/>
                  <a:pt x="24" y="0"/>
                  <a:pt x="2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44" name="Freeform 222"/>
          <p:cNvSpPr/>
          <p:nvPr/>
        </p:nvSpPr>
        <p:spPr bwMode="auto">
          <a:xfrm>
            <a:off x="2542699" y="343376"/>
            <a:ext cx="57150" cy="57150"/>
          </a:xfrm>
          <a:custGeom>
            <a:avLst/>
            <a:gdLst>
              <a:gd name="T0" fmla="*/ 52 w 54"/>
              <a:gd name="T1" fmla="*/ 29 h 52"/>
              <a:gd name="T2" fmla="*/ 34 w 54"/>
              <a:gd name="T3" fmla="*/ 20 h 52"/>
              <a:gd name="T4" fmla="*/ 33 w 54"/>
              <a:gd name="T5" fmla="*/ 11 h 52"/>
              <a:gd name="T6" fmla="*/ 31 w 54"/>
              <a:gd name="T7" fmla="*/ 1 h 52"/>
              <a:gd name="T8" fmla="*/ 29 w 54"/>
              <a:gd name="T9" fmla="*/ 1 h 52"/>
              <a:gd name="T10" fmla="*/ 21 w 54"/>
              <a:gd name="T11" fmla="*/ 19 h 52"/>
              <a:gd name="T12" fmla="*/ 1 w 54"/>
              <a:gd name="T13" fmla="*/ 21 h 52"/>
              <a:gd name="T14" fmla="*/ 1 w 54"/>
              <a:gd name="T15" fmla="*/ 24 h 52"/>
              <a:gd name="T16" fmla="*/ 8 w 54"/>
              <a:gd name="T17" fmla="*/ 27 h 52"/>
              <a:gd name="T18" fmla="*/ 12 w 54"/>
              <a:gd name="T19" fmla="*/ 30 h 52"/>
              <a:gd name="T20" fmla="*/ 13 w 54"/>
              <a:gd name="T21" fmla="*/ 30 h 52"/>
              <a:gd name="T22" fmla="*/ 5 w 54"/>
              <a:gd name="T23" fmla="*/ 46 h 52"/>
              <a:gd name="T24" fmla="*/ 7 w 54"/>
              <a:gd name="T25" fmla="*/ 48 h 52"/>
              <a:gd name="T26" fmla="*/ 23 w 54"/>
              <a:gd name="T27" fmla="*/ 40 h 52"/>
              <a:gd name="T28" fmla="*/ 24 w 54"/>
              <a:gd name="T29" fmla="*/ 41 h 52"/>
              <a:gd name="T30" fmla="*/ 29 w 54"/>
              <a:gd name="T31" fmla="*/ 45 h 52"/>
              <a:gd name="T32" fmla="*/ 36 w 54"/>
              <a:gd name="T33" fmla="*/ 51 h 52"/>
              <a:gd name="T34" fmla="*/ 39 w 54"/>
              <a:gd name="T35" fmla="*/ 50 h 52"/>
              <a:gd name="T36" fmla="*/ 38 w 54"/>
              <a:gd name="T37" fmla="*/ 35 h 52"/>
              <a:gd name="T38" fmla="*/ 40 w 54"/>
              <a:gd name="T39" fmla="*/ 35 h 52"/>
              <a:gd name="T40" fmla="*/ 45 w 54"/>
              <a:gd name="T41" fmla="*/ 34 h 52"/>
              <a:gd name="T42" fmla="*/ 52 w 54"/>
              <a:gd name="T43" fmla="*/ 32 h 52"/>
              <a:gd name="T44" fmla="*/ 52 w 54"/>
              <a:gd name="T45" fmla="*/ 29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4" h="52">
                <a:moveTo>
                  <a:pt x="52" y="29"/>
                </a:moveTo>
                <a:cubicBezTo>
                  <a:pt x="46" y="26"/>
                  <a:pt x="40" y="23"/>
                  <a:pt x="34" y="20"/>
                </a:cubicBezTo>
                <a:cubicBezTo>
                  <a:pt x="35" y="21"/>
                  <a:pt x="33" y="13"/>
                  <a:pt x="33" y="11"/>
                </a:cubicBezTo>
                <a:cubicBezTo>
                  <a:pt x="33" y="8"/>
                  <a:pt x="32" y="5"/>
                  <a:pt x="31" y="1"/>
                </a:cubicBezTo>
                <a:cubicBezTo>
                  <a:pt x="31" y="0"/>
                  <a:pt x="29" y="0"/>
                  <a:pt x="29" y="1"/>
                </a:cubicBezTo>
                <a:cubicBezTo>
                  <a:pt x="26" y="7"/>
                  <a:pt x="23" y="13"/>
                  <a:pt x="21" y="19"/>
                </a:cubicBezTo>
                <a:cubicBezTo>
                  <a:pt x="14" y="20"/>
                  <a:pt x="8" y="20"/>
                  <a:pt x="1" y="21"/>
                </a:cubicBezTo>
                <a:cubicBezTo>
                  <a:pt x="0" y="22"/>
                  <a:pt x="0" y="24"/>
                  <a:pt x="1" y="24"/>
                </a:cubicBezTo>
                <a:cubicBezTo>
                  <a:pt x="3" y="25"/>
                  <a:pt x="5" y="26"/>
                  <a:pt x="8" y="27"/>
                </a:cubicBezTo>
                <a:cubicBezTo>
                  <a:pt x="9" y="28"/>
                  <a:pt x="11" y="29"/>
                  <a:pt x="12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0" y="35"/>
                  <a:pt x="7" y="41"/>
                  <a:pt x="5" y="46"/>
                </a:cubicBezTo>
                <a:cubicBezTo>
                  <a:pt x="4" y="47"/>
                  <a:pt x="5" y="49"/>
                  <a:pt x="7" y="48"/>
                </a:cubicBezTo>
                <a:cubicBezTo>
                  <a:pt x="12" y="45"/>
                  <a:pt x="18" y="43"/>
                  <a:pt x="23" y="40"/>
                </a:cubicBezTo>
                <a:cubicBezTo>
                  <a:pt x="23" y="40"/>
                  <a:pt x="23" y="40"/>
                  <a:pt x="24" y="41"/>
                </a:cubicBezTo>
                <a:cubicBezTo>
                  <a:pt x="26" y="42"/>
                  <a:pt x="27" y="44"/>
                  <a:pt x="29" y="45"/>
                </a:cubicBezTo>
                <a:cubicBezTo>
                  <a:pt x="31" y="47"/>
                  <a:pt x="34" y="49"/>
                  <a:pt x="36" y="51"/>
                </a:cubicBezTo>
                <a:cubicBezTo>
                  <a:pt x="37" y="52"/>
                  <a:pt x="39" y="51"/>
                  <a:pt x="39" y="50"/>
                </a:cubicBezTo>
                <a:cubicBezTo>
                  <a:pt x="39" y="45"/>
                  <a:pt x="38" y="40"/>
                  <a:pt x="38" y="35"/>
                </a:cubicBezTo>
                <a:cubicBezTo>
                  <a:pt x="39" y="35"/>
                  <a:pt x="39" y="35"/>
                  <a:pt x="40" y="35"/>
                </a:cubicBezTo>
                <a:cubicBezTo>
                  <a:pt x="41" y="35"/>
                  <a:pt x="43" y="34"/>
                  <a:pt x="45" y="34"/>
                </a:cubicBezTo>
                <a:cubicBezTo>
                  <a:pt x="47" y="33"/>
                  <a:pt x="50" y="32"/>
                  <a:pt x="52" y="32"/>
                </a:cubicBezTo>
                <a:cubicBezTo>
                  <a:pt x="53" y="31"/>
                  <a:pt x="54" y="30"/>
                  <a:pt x="52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45" name="Freeform 223"/>
          <p:cNvSpPr/>
          <p:nvPr/>
        </p:nvSpPr>
        <p:spPr bwMode="auto">
          <a:xfrm>
            <a:off x="1966436" y="1017270"/>
            <a:ext cx="57150" cy="57150"/>
          </a:xfrm>
          <a:custGeom>
            <a:avLst/>
            <a:gdLst>
              <a:gd name="T0" fmla="*/ 52 w 54"/>
              <a:gd name="T1" fmla="*/ 29 h 52"/>
              <a:gd name="T2" fmla="*/ 34 w 54"/>
              <a:gd name="T3" fmla="*/ 21 h 52"/>
              <a:gd name="T4" fmla="*/ 33 w 54"/>
              <a:gd name="T5" fmla="*/ 11 h 52"/>
              <a:gd name="T6" fmla="*/ 31 w 54"/>
              <a:gd name="T7" fmla="*/ 1 h 52"/>
              <a:gd name="T8" fmla="*/ 29 w 54"/>
              <a:gd name="T9" fmla="*/ 1 h 52"/>
              <a:gd name="T10" fmla="*/ 21 w 54"/>
              <a:gd name="T11" fmla="*/ 19 h 52"/>
              <a:gd name="T12" fmla="*/ 1 w 54"/>
              <a:gd name="T13" fmla="*/ 21 h 52"/>
              <a:gd name="T14" fmla="*/ 1 w 54"/>
              <a:gd name="T15" fmla="*/ 24 h 52"/>
              <a:gd name="T16" fmla="*/ 8 w 54"/>
              <a:gd name="T17" fmla="*/ 28 h 52"/>
              <a:gd name="T18" fmla="*/ 12 w 54"/>
              <a:gd name="T19" fmla="*/ 30 h 52"/>
              <a:gd name="T20" fmla="*/ 13 w 54"/>
              <a:gd name="T21" fmla="*/ 30 h 52"/>
              <a:gd name="T22" fmla="*/ 5 w 54"/>
              <a:gd name="T23" fmla="*/ 46 h 52"/>
              <a:gd name="T24" fmla="*/ 7 w 54"/>
              <a:gd name="T25" fmla="*/ 48 h 52"/>
              <a:gd name="T26" fmla="*/ 23 w 54"/>
              <a:gd name="T27" fmla="*/ 40 h 52"/>
              <a:gd name="T28" fmla="*/ 24 w 54"/>
              <a:gd name="T29" fmla="*/ 41 h 52"/>
              <a:gd name="T30" fmla="*/ 29 w 54"/>
              <a:gd name="T31" fmla="*/ 45 h 52"/>
              <a:gd name="T32" fmla="*/ 36 w 54"/>
              <a:gd name="T33" fmla="*/ 51 h 52"/>
              <a:gd name="T34" fmla="*/ 39 w 54"/>
              <a:gd name="T35" fmla="*/ 50 h 52"/>
              <a:gd name="T36" fmla="*/ 38 w 54"/>
              <a:gd name="T37" fmla="*/ 36 h 52"/>
              <a:gd name="T38" fmla="*/ 39 w 54"/>
              <a:gd name="T39" fmla="*/ 35 h 52"/>
              <a:gd name="T40" fmla="*/ 45 w 54"/>
              <a:gd name="T41" fmla="*/ 34 h 52"/>
              <a:gd name="T42" fmla="*/ 52 w 54"/>
              <a:gd name="T43" fmla="*/ 32 h 52"/>
              <a:gd name="T44" fmla="*/ 52 w 54"/>
              <a:gd name="T45" fmla="*/ 29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4" h="52">
                <a:moveTo>
                  <a:pt x="52" y="29"/>
                </a:moveTo>
                <a:cubicBezTo>
                  <a:pt x="46" y="26"/>
                  <a:pt x="40" y="23"/>
                  <a:pt x="34" y="21"/>
                </a:cubicBezTo>
                <a:cubicBezTo>
                  <a:pt x="35" y="21"/>
                  <a:pt x="33" y="13"/>
                  <a:pt x="33" y="11"/>
                </a:cubicBezTo>
                <a:cubicBezTo>
                  <a:pt x="32" y="8"/>
                  <a:pt x="32" y="5"/>
                  <a:pt x="31" y="1"/>
                </a:cubicBezTo>
                <a:cubicBezTo>
                  <a:pt x="31" y="0"/>
                  <a:pt x="29" y="0"/>
                  <a:pt x="29" y="1"/>
                </a:cubicBezTo>
                <a:cubicBezTo>
                  <a:pt x="26" y="7"/>
                  <a:pt x="23" y="13"/>
                  <a:pt x="21" y="19"/>
                </a:cubicBezTo>
                <a:cubicBezTo>
                  <a:pt x="14" y="20"/>
                  <a:pt x="8" y="21"/>
                  <a:pt x="1" y="21"/>
                </a:cubicBezTo>
                <a:cubicBezTo>
                  <a:pt x="0" y="22"/>
                  <a:pt x="0" y="24"/>
                  <a:pt x="1" y="24"/>
                </a:cubicBezTo>
                <a:cubicBezTo>
                  <a:pt x="3" y="25"/>
                  <a:pt x="5" y="26"/>
                  <a:pt x="8" y="28"/>
                </a:cubicBezTo>
                <a:cubicBezTo>
                  <a:pt x="9" y="28"/>
                  <a:pt x="11" y="29"/>
                  <a:pt x="12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0" y="36"/>
                  <a:pt x="7" y="41"/>
                  <a:pt x="5" y="46"/>
                </a:cubicBezTo>
                <a:cubicBezTo>
                  <a:pt x="4" y="47"/>
                  <a:pt x="5" y="49"/>
                  <a:pt x="7" y="48"/>
                </a:cubicBezTo>
                <a:cubicBezTo>
                  <a:pt x="12" y="45"/>
                  <a:pt x="18" y="43"/>
                  <a:pt x="23" y="40"/>
                </a:cubicBezTo>
                <a:cubicBezTo>
                  <a:pt x="23" y="40"/>
                  <a:pt x="23" y="40"/>
                  <a:pt x="24" y="41"/>
                </a:cubicBezTo>
                <a:cubicBezTo>
                  <a:pt x="26" y="42"/>
                  <a:pt x="27" y="44"/>
                  <a:pt x="29" y="45"/>
                </a:cubicBezTo>
                <a:cubicBezTo>
                  <a:pt x="31" y="47"/>
                  <a:pt x="34" y="49"/>
                  <a:pt x="36" y="51"/>
                </a:cubicBezTo>
                <a:cubicBezTo>
                  <a:pt x="37" y="52"/>
                  <a:pt x="39" y="51"/>
                  <a:pt x="39" y="50"/>
                </a:cubicBezTo>
                <a:cubicBezTo>
                  <a:pt x="38" y="45"/>
                  <a:pt x="38" y="40"/>
                  <a:pt x="38" y="36"/>
                </a:cubicBezTo>
                <a:cubicBezTo>
                  <a:pt x="38" y="35"/>
                  <a:pt x="39" y="35"/>
                  <a:pt x="39" y="35"/>
                </a:cubicBezTo>
                <a:cubicBezTo>
                  <a:pt x="41" y="35"/>
                  <a:pt x="43" y="34"/>
                  <a:pt x="45" y="34"/>
                </a:cubicBezTo>
                <a:cubicBezTo>
                  <a:pt x="47" y="33"/>
                  <a:pt x="50" y="32"/>
                  <a:pt x="52" y="32"/>
                </a:cubicBezTo>
                <a:cubicBezTo>
                  <a:pt x="53" y="31"/>
                  <a:pt x="54" y="30"/>
                  <a:pt x="52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grpSp>
        <p:nvGrpSpPr>
          <p:cNvPr id="250" name="组合 249"/>
          <p:cNvGrpSpPr/>
          <p:nvPr/>
        </p:nvGrpSpPr>
        <p:grpSpPr>
          <a:xfrm>
            <a:off x="5835015" y="515303"/>
            <a:ext cx="89535" cy="123349"/>
            <a:chOff x="5437188" y="1171575"/>
            <a:chExt cx="255588" cy="328612"/>
          </a:xfrm>
        </p:grpSpPr>
        <p:sp>
          <p:nvSpPr>
            <p:cNvPr id="246" name="Freeform 224"/>
            <p:cNvSpPr/>
            <p:nvPr/>
          </p:nvSpPr>
          <p:spPr bwMode="auto">
            <a:xfrm>
              <a:off x="5437188" y="1266825"/>
              <a:ext cx="255588" cy="144462"/>
            </a:xfrm>
            <a:custGeom>
              <a:avLst/>
              <a:gdLst>
                <a:gd name="T0" fmla="*/ 86 w 91"/>
                <a:gd name="T1" fmla="*/ 1 h 51"/>
                <a:gd name="T2" fmla="*/ 4 w 91"/>
                <a:gd name="T3" fmla="*/ 44 h 51"/>
                <a:gd name="T4" fmla="*/ 7 w 91"/>
                <a:gd name="T5" fmla="*/ 49 h 51"/>
                <a:gd name="T6" fmla="*/ 88 w 91"/>
                <a:gd name="T7" fmla="*/ 7 h 51"/>
                <a:gd name="T8" fmla="*/ 86 w 91"/>
                <a:gd name="T9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51">
                  <a:moveTo>
                    <a:pt x="86" y="1"/>
                  </a:moveTo>
                  <a:cubicBezTo>
                    <a:pt x="57" y="12"/>
                    <a:pt x="30" y="27"/>
                    <a:pt x="4" y="44"/>
                  </a:cubicBezTo>
                  <a:cubicBezTo>
                    <a:pt x="0" y="46"/>
                    <a:pt x="3" y="51"/>
                    <a:pt x="7" y="49"/>
                  </a:cubicBezTo>
                  <a:cubicBezTo>
                    <a:pt x="33" y="33"/>
                    <a:pt x="59" y="18"/>
                    <a:pt x="88" y="7"/>
                  </a:cubicBezTo>
                  <a:cubicBezTo>
                    <a:pt x="91" y="6"/>
                    <a:pt x="90" y="0"/>
                    <a:pt x="86" y="1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225"/>
            <p:cNvSpPr/>
            <p:nvPr/>
          </p:nvSpPr>
          <p:spPr bwMode="auto">
            <a:xfrm>
              <a:off x="5484813" y="1222375"/>
              <a:ext cx="153988" cy="273050"/>
            </a:xfrm>
            <a:custGeom>
              <a:avLst/>
              <a:gdLst>
                <a:gd name="T0" fmla="*/ 2 w 55"/>
                <a:gd name="T1" fmla="*/ 6 h 97"/>
                <a:gd name="T2" fmla="*/ 48 w 55"/>
                <a:gd name="T3" fmla="*/ 93 h 97"/>
                <a:gd name="T4" fmla="*/ 54 w 55"/>
                <a:gd name="T5" fmla="*/ 92 h 97"/>
                <a:gd name="T6" fmla="*/ 7 w 55"/>
                <a:gd name="T7" fmla="*/ 3 h 97"/>
                <a:gd name="T8" fmla="*/ 2 w 55"/>
                <a:gd name="T9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97">
                  <a:moveTo>
                    <a:pt x="2" y="6"/>
                  </a:moveTo>
                  <a:cubicBezTo>
                    <a:pt x="20" y="34"/>
                    <a:pt x="35" y="63"/>
                    <a:pt x="48" y="93"/>
                  </a:cubicBezTo>
                  <a:cubicBezTo>
                    <a:pt x="49" y="97"/>
                    <a:pt x="55" y="96"/>
                    <a:pt x="54" y="92"/>
                  </a:cubicBezTo>
                  <a:cubicBezTo>
                    <a:pt x="42" y="60"/>
                    <a:pt x="26" y="30"/>
                    <a:pt x="7" y="3"/>
                  </a:cubicBezTo>
                  <a:cubicBezTo>
                    <a:pt x="5" y="0"/>
                    <a:pt x="0" y="3"/>
                    <a:pt x="2" y="6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226"/>
            <p:cNvSpPr/>
            <p:nvPr/>
          </p:nvSpPr>
          <p:spPr bwMode="auto">
            <a:xfrm>
              <a:off x="5500688" y="1171575"/>
              <a:ext cx="112713" cy="328612"/>
            </a:xfrm>
            <a:custGeom>
              <a:avLst/>
              <a:gdLst>
                <a:gd name="T0" fmla="*/ 7 w 40"/>
                <a:gd name="T1" fmla="*/ 113 h 117"/>
                <a:gd name="T2" fmla="*/ 39 w 40"/>
                <a:gd name="T3" fmla="*/ 5 h 117"/>
                <a:gd name="T4" fmla="*/ 34 w 40"/>
                <a:gd name="T5" fmla="*/ 4 h 117"/>
                <a:gd name="T6" fmla="*/ 1 w 40"/>
                <a:gd name="T7" fmla="*/ 112 h 117"/>
                <a:gd name="T8" fmla="*/ 7 w 40"/>
                <a:gd name="T9" fmla="*/ 11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17">
                  <a:moveTo>
                    <a:pt x="7" y="113"/>
                  </a:moveTo>
                  <a:cubicBezTo>
                    <a:pt x="19" y="78"/>
                    <a:pt x="31" y="42"/>
                    <a:pt x="39" y="5"/>
                  </a:cubicBezTo>
                  <a:cubicBezTo>
                    <a:pt x="40" y="2"/>
                    <a:pt x="35" y="0"/>
                    <a:pt x="34" y="4"/>
                  </a:cubicBezTo>
                  <a:cubicBezTo>
                    <a:pt x="23" y="40"/>
                    <a:pt x="12" y="76"/>
                    <a:pt x="1" y="112"/>
                  </a:cubicBezTo>
                  <a:cubicBezTo>
                    <a:pt x="0" y="116"/>
                    <a:pt x="6" y="117"/>
                    <a:pt x="7" y="113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227"/>
            <p:cNvSpPr/>
            <p:nvPr/>
          </p:nvSpPr>
          <p:spPr bwMode="auto">
            <a:xfrm>
              <a:off x="5448301" y="1306513"/>
              <a:ext cx="212725" cy="57150"/>
            </a:xfrm>
            <a:custGeom>
              <a:avLst/>
              <a:gdLst>
                <a:gd name="T0" fmla="*/ 73 w 76"/>
                <a:gd name="T1" fmla="*/ 14 h 20"/>
                <a:gd name="T2" fmla="*/ 5 w 76"/>
                <a:gd name="T3" fmla="*/ 1 h 20"/>
                <a:gd name="T4" fmla="*/ 4 w 76"/>
                <a:gd name="T5" fmla="*/ 7 h 20"/>
                <a:gd name="T6" fmla="*/ 72 w 76"/>
                <a:gd name="T7" fmla="*/ 20 h 20"/>
                <a:gd name="T8" fmla="*/ 73 w 76"/>
                <a:gd name="T9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20">
                  <a:moveTo>
                    <a:pt x="73" y="14"/>
                  </a:moveTo>
                  <a:cubicBezTo>
                    <a:pt x="50" y="11"/>
                    <a:pt x="28" y="6"/>
                    <a:pt x="5" y="1"/>
                  </a:cubicBezTo>
                  <a:cubicBezTo>
                    <a:pt x="2" y="0"/>
                    <a:pt x="0" y="6"/>
                    <a:pt x="4" y="7"/>
                  </a:cubicBezTo>
                  <a:cubicBezTo>
                    <a:pt x="26" y="12"/>
                    <a:pt x="49" y="17"/>
                    <a:pt x="72" y="20"/>
                  </a:cubicBezTo>
                  <a:cubicBezTo>
                    <a:pt x="75" y="20"/>
                    <a:pt x="76" y="15"/>
                    <a:pt x="73" y="14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54" name="Freeform 231"/>
          <p:cNvSpPr/>
          <p:nvPr/>
        </p:nvSpPr>
        <p:spPr bwMode="auto">
          <a:xfrm>
            <a:off x="2790826" y="4889659"/>
            <a:ext cx="135731" cy="138113"/>
          </a:xfrm>
          <a:custGeom>
            <a:avLst/>
            <a:gdLst>
              <a:gd name="T0" fmla="*/ 133 w 136"/>
              <a:gd name="T1" fmla="*/ 73 h 131"/>
              <a:gd name="T2" fmla="*/ 86 w 136"/>
              <a:gd name="T3" fmla="*/ 52 h 131"/>
              <a:gd name="T4" fmla="*/ 83 w 136"/>
              <a:gd name="T5" fmla="*/ 29 h 131"/>
              <a:gd name="T6" fmla="*/ 78 w 136"/>
              <a:gd name="T7" fmla="*/ 4 h 131"/>
              <a:gd name="T8" fmla="*/ 71 w 136"/>
              <a:gd name="T9" fmla="*/ 4 h 131"/>
              <a:gd name="T10" fmla="*/ 52 w 136"/>
              <a:gd name="T11" fmla="*/ 49 h 131"/>
              <a:gd name="T12" fmla="*/ 3 w 136"/>
              <a:gd name="T13" fmla="*/ 56 h 131"/>
              <a:gd name="T14" fmla="*/ 2 w 136"/>
              <a:gd name="T15" fmla="*/ 63 h 131"/>
              <a:gd name="T16" fmla="*/ 19 w 136"/>
              <a:gd name="T17" fmla="*/ 71 h 131"/>
              <a:gd name="T18" fmla="*/ 31 w 136"/>
              <a:gd name="T19" fmla="*/ 77 h 131"/>
              <a:gd name="T20" fmla="*/ 33 w 136"/>
              <a:gd name="T21" fmla="*/ 78 h 131"/>
              <a:gd name="T22" fmla="*/ 13 w 136"/>
              <a:gd name="T23" fmla="*/ 118 h 131"/>
              <a:gd name="T24" fmla="*/ 18 w 136"/>
              <a:gd name="T25" fmla="*/ 123 h 131"/>
              <a:gd name="T26" fmla="*/ 59 w 136"/>
              <a:gd name="T27" fmla="*/ 102 h 131"/>
              <a:gd name="T28" fmla="*/ 61 w 136"/>
              <a:gd name="T29" fmla="*/ 104 h 131"/>
              <a:gd name="T30" fmla="*/ 74 w 136"/>
              <a:gd name="T31" fmla="*/ 115 h 131"/>
              <a:gd name="T32" fmla="*/ 92 w 136"/>
              <a:gd name="T33" fmla="*/ 129 h 131"/>
              <a:gd name="T34" fmla="*/ 99 w 136"/>
              <a:gd name="T35" fmla="*/ 127 h 131"/>
              <a:gd name="T36" fmla="*/ 97 w 136"/>
              <a:gd name="T37" fmla="*/ 90 h 131"/>
              <a:gd name="T38" fmla="*/ 100 w 136"/>
              <a:gd name="T39" fmla="*/ 89 h 131"/>
              <a:gd name="T40" fmla="*/ 113 w 136"/>
              <a:gd name="T41" fmla="*/ 85 h 131"/>
              <a:gd name="T42" fmla="*/ 132 w 136"/>
              <a:gd name="T43" fmla="*/ 80 h 131"/>
              <a:gd name="T44" fmla="*/ 133 w 136"/>
              <a:gd name="T45" fmla="*/ 73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6" h="131">
                <a:moveTo>
                  <a:pt x="133" y="73"/>
                </a:moveTo>
                <a:cubicBezTo>
                  <a:pt x="117" y="66"/>
                  <a:pt x="102" y="59"/>
                  <a:pt x="86" y="52"/>
                </a:cubicBezTo>
                <a:cubicBezTo>
                  <a:pt x="88" y="53"/>
                  <a:pt x="84" y="34"/>
                  <a:pt x="83" y="29"/>
                </a:cubicBezTo>
                <a:cubicBezTo>
                  <a:pt x="81" y="21"/>
                  <a:pt x="79" y="12"/>
                  <a:pt x="78" y="4"/>
                </a:cubicBezTo>
                <a:cubicBezTo>
                  <a:pt x="77" y="0"/>
                  <a:pt x="72" y="1"/>
                  <a:pt x="71" y="4"/>
                </a:cubicBezTo>
                <a:cubicBezTo>
                  <a:pt x="64" y="19"/>
                  <a:pt x="58" y="34"/>
                  <a:pt x="52" y="49"/>
                </a:cubicBezTo>
                <a:cubicBezTo>
                  <a:pt x="36" y="51"/>
                  <a:pt x="19" y="54"/>
                  <a:pt x="3" y="56"/>
                </a:cubicBezTo>
                <a:cubicBezTo>
                  <a:pt x="0" y="57"/>
                  <a:pt x="0" y="62"/>
                  <a:pt x="2" y="63"/>
                </a:cubicBezTo>
                <a:cubicBezTo>
                  <a:pt x="8" y="66"/>
                  <a:pt x="14" y="69"/>
                  <a:pt x="19" y="71"/>
                </a:cubicBezTo>
                <a:cubicBezTo>
                  <a:pt x="23" y="73"/>
                  <a:pt x="27" y="75"/>
                  <a:pt x="31" y="77"/>
                </a:cubicBezTo>
                <a:cubicBezTo>
                  <a:pt x="32" y="77"/>
                  <a:pt x="33" y="78"/>
                  <a:pt x="33" y="78"/>
                </a:cubicBezTo>
                <a:cubicBezTo>
                  <a:pt x="26" y="91"/>
                  <a:pt x="20" y="105"/>
                  <a:pt x="13" y="118"/>
                </a:cubicBezTo>
                <a:cubicBezTo>
                  <a:pt x="11" y="122"/>
                  <a:pt x="14" y="125"/>
                  <a:pt x="18" y="123"/>
                </a:cubicBezTo>
                <a:cubicBezTo>
                  <a:pt x="31" y="116"/>
                  <a:pt x="45" y="109"/>
                  <a:pt x="59" y="102"/>
                </a:cubicBezTo>
                <a:cubicBezTo>
                  <a:pt x="59" y="103"/>
                  <a:pt x="60" y="103"/>
                  <a:pt x="61" y="104"/>
                </a:cubicBezTo>
                <a:cubicBezTo>
                  <a:pt x="65" y="108"/>
                  <a:pt x="70" y="111"/>
                  <a:pt x="74" y="115"/>
                </a:cubicBezTo>
                <a:cubicBezTo>
                  <a:pt x="80" y="120"/>
                  <a:pt x="86" y="125"/>
                  <a:pt x="92" y="129"/>
                </a:cubicBezTo>
                <a:cubicBezTo>
                  <a:pt x="95" y="131"/>
                  <a:pt x="99" y="130"/>
                  <a:pt x="99" y="127"/>
                </a:cubicBezTo>
                <a:cubicBezTo>
                  <a:pt x="98" y="114"/>
                  <a:pt x="98" y="102"/>
                  <a:pt x="97" y="90"/>
                </a:cubicBezTo>
                <a:cubicBezTo>
                  <a:pt x="98" y="90"/>
                  <a:pt x="99" y="89"/>
                  <a:pt x="100" y="89"/>
                </a:cubicBezTo>
                <a:cubicBezTo>
                  <a:pt x="104" y="88"/>
                  <a:pt x="109" y="87"/>
                  <a:pt x="113" y="85"/>
                </a:cubicBezTo>
                <a:cubicBezTo>
                  <a:pt x="119" y="83"/>
                  <a:pt x="125" y="82"/>
                  <a:pt x="132" y="80"/>
                </a:cubicBezTo>
                <a:cubicBezTo>
                  <a:pt x="135" y="79"/>
                  <a:pt x="136" y="74"/>
                  <a:pt x="133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grpSp>
        <p:nvGrpSpPr>
          <p:cNvPr id="1219" name="组合 1218"/>
          <p:cNvGrpSpPr/>
          <p:nvPr/>
        </p:nvGrpSpPr>
        <p:grpSpPr>
          <a:xfrm>
            <a:off x="3393758" y="763905"/>
            <a:ext cx="90964" cy="123825"/>
            <a:chOff x="4773613" y="827088"/>
            <a:chExt cx="260350" cy="330200"/>
          </a:xfrm>
        </p:grpSpPr>
        <p:sp>
          <p:nvSpPr>
            <p:cNvPr id="255" name="Freeform 232"/>
            <p:cNvSpPr/>
            <p:nvPr/>
          </p:nvSpPr>
          <p:spPr bwMode="auto">
            <a:xfrm>
              <a:off x="4773613" y="922338"/>
              <a:ext cx="260350" cy="144463"/>
            </a:xfrm>
            <a:custGeom>
              <a:avLst/>
              <a:gdLst>
                <a:gd name="T0" fmla="*/ 86 w 91"/>
                <a:gd name="T1" fmla="*/ 1 h 51"/>
                <a:gd name="T2" fmla="*/ 3 w 91"/>
                <a:gd name="T3" fmla="*/ 44 h 51"/>
                <a:gd name="T4" fmla="*/ 6 w 91"/>
                <a:gd name="T5" fmla="*/ 49 h 51"/>
                <a:gd name="T6" fmla="*/ 87 w 91"/>
                <a:gd name="T7" fmla="*/ 7 h 51"/>
                <a:gd name="T8" fmla="*/ 86 w 91"/>
                <a:gd name="T9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51">
                  <a:moveTo>
                    <a:pt x="86" y="1"/>
                  </a:moveTo>
                  <a:cubicBezTo>
                    <a:pt x="57" y="12"/>
                    <a:pt x="29" y="27"/>
                    <a:pt x="3" y="44"/>
                  </a:cubicBezTo>
                  <a:cubicBezTo>
                    <a:pt x="0" y="46"/>
                    <a:pt x="3" y="51"/>
                    <a:pt x="6" y="49"/>
                  </a:cubicBezTo>
                  <a:cubicBezTo>
                    <a:pt x="32" y="33"/>
                    <a:pt x="59" y="18"/>
                    <a:pt x="87" y="7"/>
                  </a:cubicBezTo>
                  <a:cubicBezTo>
                    <a:pt x="91" y="6"/>
                    <a:pt x="89" y="0"/>
                    <a:pt x="86" y="1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6" name="Freeform 233"/>
            <p:cNvSpPr/>
            <p:nvPr/>
          </p:nvSpPr>
          <p:spPr bwMode="auto">
            <a:xfrm>
              <a:off x="4821238" y="877888"/>
              <a:ext cx="155575" cy="273050"/>
            </a:xfrm>
            <a:custGeom>
              <a:avLst/>
              <a:gdLst>
                <a:gd name="T0" fmla="*/ 2 w 54"/>
                <a:gd name="T1" fmla="*/ 6 h 97"/>
                <a:gd name="T2" fmla="*/ 47 w 54"/>
                <a:gd name="T3" fmla="*/ 93 h 97"/>
                <a:gd name="T4" fmla="*/ 53 w 54"/>
                <a:gd name="T5" fmla="*/ 92 h 97"/>
                <a:gd name="T6" fmla="*/ 6 w 54"/>
                <a:gd name="T7" fmla="*/ 3 h 97"/>
                <a:gd name="T8" fmla="*/ 2 w 54"/>
                <a:gd name="T9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97">
                  <a:moveTo>
                    <a:pt x="2" y="6"/>
                  </a:moveTo>
                  <a:cubicBezTo>
                    <a:pt x="19" y="34"/>
                    <a:pt x="35" y="63"/>
                    <a:pt x="47" y="93"/>
                  </a:cubicBezTo>
                  <a:cubicBezTo>
                    <a:pt x="49" y="97"/>
                    <a:pt x="54" y="95"/>
                    <a:pt x="53" y="92"/>
                  </a:cubicBezTo>
                  <a:cubicBezTo>
                    <a:pt x="42" y="60"/>
                    <a:pt x="26" y="30"/>
                    <a:pt x="6" y="3"/>
                  </a:cubicBezTo>
                  <a:cubicBezTo>
                    <a:pt x="4" y="0"/>
                    <a:pt x="0" y="2"/>
                    <a:pt x="2" y="6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7" name="Freeform 234"/>
            <p:cNvSpPr/>
            <p:nvPr/>
          </p:nvSpPr>
          <p:spPr bwMode="auto">
            <a:xfrm>
              <a:off x="4838701" y="827088"/>
              <a:ext cx="114300" cy="330200"/>
            </a:xfrm>
            <a:custGeom>
              <a:avLst/>
              <a:gdLst>
                <a:gd name="T0" fmla="*/ 6 w 40"/>
                <a:gd name="T1" fmla="*/ 113 h 117"/>
                <a:gd name="T2" fmla="*/ 39 w 40"/>
                <a:gd name="T3" fmla="*/ 5 h 117"/>
                <a:gd name="T4" fmla="*/ 33 w 40"/>
                <a:gd name="T5" fmla="*/ 4 h 117"/>
                <a:gd name="T6" fmla="*/ 1 w 40"/>
                <a:gd name="T7" fmla="*/ 112 h 117"/>
                <a:gd name="T8" fmla="*/ 6 w 40"/>
                <a:gd name="T9" fmla="*/ 11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17">
                  <a:moveTo>
                    <a:pt x="6" y="113"/>
                  </a:moveTo>
                  <a:cubicBezTo>
                    <a:pt x="18" y="78"/>
                    <a:pt x="30" y="42"/>
                    <a:pt x="39" y="5"/>
                  </a:cubicBezTo>
                  <a:cubicBezTo>
                    <a:pt x="40" y="1"/>
                    <a:pt x="34" y="0"/>
                    <a:pt x="33" y="4"/>
                  </a:cubicBezTo>
                  <a:cubicBezTo>
                    <a:pt x="22" y="40"/>
                    <a:pt x="11" y="76"/>
                    <a:pt x="1" y="112"/>
                  </a:cubicBezTo>
                  <a:cubicBezTo>
                    <a:pt x="0" y="116"/>
                    <a:pt x="5" y="117"/>
                    <a:pt x="6" y="113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8" name="Freeform 235"/>
            <p:cNvSpPr/>
            <p:nvPr/>
          </p:nvSpPr>
          <p:spPr bwMode="auto">
            <a:xfrm>
              <a:off x="4781551" y="962026"/>
              <a:ext cx="217488" cy="57150"/>
            </a:xfrm>
            <a:custGeom>
              <a:avLst/>
              <a:gdLst>
                <a:gd name="T0" fmla="*/ 73 w 76"/>
                <a:gd name="T1" fmla="*/ 14 h 20"/>
                <a:gd name="T2" fmla="*/ 6 w 76"/>
                <a:gd name="T3" fmla="*/ 1 h 20"/>
                <a:gd name="T4" fmla="*/ 4 w 76"/>
                <a:gd name="T5" fmla="*/ 7 h 20"/>
                <a:gd name="T6" fmla="*/ 73 w 76"/>
                <a:gd name="T7" fmla="*/ 20 h 20"/>
                <a:gd name="T8" fmla="*/ 73 w 76"/>
                <a:gd name="T9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20">
                  <a:moveTo>
                    <a:pt x="73" y="14"/>
                  </a:moveTo>
                  <a:cubicBezTo>
                    <a:pt x="50" y="11"/>
                    <a:pt x="28" y="6"/>
                    <a:pt x="6" y="1"/>
                  </a:cubicBezTo>
                  <a:cubicBezTo>
                    <a:pt x="2" y="0"/>
                    <a:pt x="0" y="6"/>
                    <a:pt x="4" y="7"/>
                  </a:cubicBezTo>
                  <a:cubicBezTo>
                    <a:pt x="27" y="12"/>
                    <a:pt x="49" y="17"/>
                    <a:pt x="73" y="20"/>
                  </a:cubicBezTo>
                  <a:cubicBezTo>
                    <a:pt x="76" y="20"/>
                    <a:pt x="76" y="15"/>
                    <a:pt x="73" y="14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af1c2b886ac1d1a376d9e47653f323e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28236" y="511016"/>
            <a:ext cx="7130415" cy="3902393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5294471" y="1357313"/>
            <a:ext cx="2094548" cy="861060"/>
          </a:xfrm>
          <a:prstGeom prst="roundRect">
            <a:avLst/>
          </a:prstGeom>
          <a:solidFill>
            <a:srgbClr val="FFCB7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634841" y="599123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6" name="矩形 25"/>
          <p:cNvSpPr/>
          <p:nvPr/>
        </p:nvSpPr>
        <p:spPr>
          <a:xfrm>
            <a:off x="3131344" y="70961"/>
            <a:ext cx="308419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生字乐园（一）</a:t>
            </a:r>
          </a:p>
        </p:txBody>
      </p:sp>
      <p:sp>
        <p:nvSpPr>
          <p:cNvPr id="5" name="剪去对角的矩形 4"/>
          <p:cNvSpPr/>
          <p:nvPr/>
        </p:nvSpPr>
        <p:spPr>
          <a:xfrm>
            <a:off x="608171" y="749617"/>
            <a:ext cx="1321118" cy="372428"/>
          </a:xfrm>
          <a:prstGeom prst="snip2Diag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01040" y="739140"/>
            <a:ext cx="1275398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210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认识偏旁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294471" y="1526857"/>
            <a:ext cx="2060258" cy="7610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>
                <a:latin typeface="楷体_GB2312" panose="02010609030101010101" pitchFamily="49" charset="-122"/>
                <a:ea typeface="楷体_GB2312" panose="02010609030101010101" pitchFamily="49" charset="-122"/>
              </a:rPr>
              <a:t>秃宝盖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5306854" y="3369469"/>
            <a:ext cx="2094548" cy="861060"/>
          </a:xfrm>
          <a:prstGeom prst="roundRect">
            <a:avLst/>
          </a:prstGeom>
          <a:solidFill>
            <a:srgbClr val="FFCB7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右箭头 8"/>
          <p:cNvSpPr/>
          <p:nvPr/>
        </p:nvSpPr>
        <p:spPr>
          <a:xfrm>
            <a:off x="3212782" y="1687830"/>
            <a:ext cx="1584008" cy="261938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3212782" y="3589496"/>
            <a:ext cx="1584008" cy="261938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323999" y="3419475"/>
            <a:ext cx="2060258" cy="7610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>
                <a:latin typeface="楷体_GB2312" panose="02010609030101010101" pitchFamily="49" charset="-122"/>
                <a:ea typeface="楷体_GB2312" panose="02010609030101010101" pitchFamily="49" charset="-122"/>
              </a:rPr>
              <a:t>四点底</a:t>
            </a:r>
          </a:p>
        </p:txBody>
      </p:sp>
      <p:pic>
        <p:nvPicPr>
          <p:cNvPr id="115723" name="Picture 11" descr="秃宝盖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2602" y="1357313"/>
            <a:ext cx="1241822" cy="542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5724" name="Picture 12" descr="四点底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1649" y="3419475"/>
            <a:ext cx="1243013" cy="3286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5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15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08095" y="1528286"/>
            <a:ext cx="331803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组词：下雨 下楼 下课   下班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08095" y="1930241"/>
            <a:ext cx="3479483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造句：天空中下着小雨。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75711" y="2284095"/>
            <a:ext cx="5187791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rgbClr val="F9690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书写指导：</a:t>
            </a:r>
            <a:r>
              <a:rPr lang="zh-CN" altLang="en-US" sz="1500" b="1" kern="1400" dirty="0">
                <a:solidFill>
                  <a:schemeClr val="dk1"/>
                </a:solidFill>
                <a:latin typeface="宋体" panose="02010600030101010101" pitchFamily="2" charset="-122"/>
                <a:sym typeface="+mn-ea"/>
              </a:rPr>
              <a:t>横稍长，竖写在竖中线上。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34841" y="599123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1" name="文本框 10"/>
          <p:cNvSpPr txBox="1"/>
          <p:nvPr/>
        </p:nvSpPr>
        <p:spPr>
          <a:xfrm>
            <a:off x="3814287" y="3453289"/>
            <a:ext cx="331803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组词：一个 个人 个位 个体</a:t>
            </a:r>
            <a:r>
              <a:rPr lang="zh-CN" altLang="en-US" sz="15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814286" y="3830955"/>
            <a:ext cx="4004310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造句：这里有一个西红市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81902" y="4209098"/>
            <a:ext cx="5187791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rgbClr val="F9690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书写指导：第三笔不要顶住第一、二笔交界处</a:t>
            </a:r>
            <a:r>
              <a:rPr lang="zh-CN" altLang="en-US" sz="1500" b="1" kern="1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414338" y="2689861"/>
            <a:ext cx="8292941" cy="8096"/>
          </a:xfrm>
          <a:prstGeom prst="line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14286" y="1193006"/>
            <a:ext cx="708660" cy="29908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/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笔顺：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808095" y="3075623"/>
            <a:ext cx="708660" cy="29908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笔顺：</a:t>
            </a:r>
          </a:p>
        </p:txBody>
      </p:sp>
      <p:sp>
        <p:nvSpPr>
          <p:cNvPr id="26" name="矩形 25"/>
          <p:cNvSpPr/>
          <p:nvPr/>
        </p:nvSpPr>
        <p:spPr>
          <a:xfrm>
            <a:off x="3131344" y="70961"/>
            <a:ext cx="308419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生字乐园（二）</a:t>
            </a:r>
          </a:p>
        </p:txBody>
      </p:sp>
      <p:sp>
        <p:nvSpPr>
          <p:cNvPr id="42" name="矩形 41"/>
          <p:cNvSpPr/>
          <p:nvPr/>
        </p:nvSpPr>
        <p:spPr>
          <a:xfrm>
            <a:off x="794385" y="708422"/>
            <a:ext cx="728663" cy="48458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xià</a:t>
            </a:r>
          </a:p>
        </p:txBody>
      </p:sp>
      <p:pic>
        <p:nvPicPr>
          <p:cNvPr id="22554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1793" y="1683631"/>
            <a:ext cx="1055327" cy="7923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矩形 28"/>
          <p:cNvSpPr/>
          <p:nvPr/>
        </p:nvSpPr>
        <p:spPr>
          <a:xfrm>
            <a:off x="703421" y="2775585"/>
            <a:ext cx="929640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gè</a:t>
            </a:r>
          </a:p>
        </p:txBody>
      </p:sp>
      <p:pic>
        <p:nvPicPr>
          <p:cNvPr id="24600" name="图片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1621" y="3289459"/>
            <a:ext cx="1010842" cy="8012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4" descr="C:\Documents and Settings\Administrator\桌面\一年级生字动态笔顺\苏一上动态笔顺\下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481" y="1193006"/>
            <a:ext cx="1493520" cy="14935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7" name="Picture 4" descr="C:\Documents and Settings\Administrator\桌面\一年级生字动态笔顺\苏一上动态笔顺\个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8" y="3253740"/>
            <a:ext cx="1453515" cy="14535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图片 18" descr="下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2455" y="1189196"/>
            <a:ext cx="1194435" cy="302895"/>
          </a:xfrm>
          <a:prstGeom prst="rect">
            <a:avLst/>
          </a:prstGeom>
        </p:spPr>
      </p:pic>
      <p:pic>
        <p:nvPicPr>
          <p:cNvPr id="21" name="图片 20" descr="个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2946" y="3073718"/>
            <a:ext cx="1194435" cy="302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08095" y="1528286"/>
            <a:ext cx="331803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组词：大雨 雨水 雨点  下雨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08095" y="1930241"/>
            <a:ext cx="3479483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造句：大雨下了整整一夜。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75711" y="2284095"/>
            <a:ext cx="5187791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rgbClr val="F9690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书写指导：</a:t>
            </a:r>
            <a:r>
              <a:rPr lang="zh-CN" altLang="en-US" sz="1500" b="1" kern="1400" dirty="0">
                <a:solidFill>
                  <a:schemeClr val="dk1"/>
                </a:solidFill>
                <a:latin typeface="宋体" panose="02010600030101010101" pitchFamily="2" charset="-122"/>
                <a:sym typeface="+mn-ea"/>
              </a:rPr>
              <a:t>第四笔竖在竖中线上，做后四点要左右对称。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34841" y="599123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1" name="文本框 10"/>
          <p:cNvSpPr txBox="1"/>
          <p:nvPr/>
        </p:nvSpPr>
        <p:spPr>
          <a:xfrm>
            <a:off x="3814287" y="3453289"/>
            <a:ext cx="331803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组词：我们 你们 咱们 他们 </a:t>
            </a:r>
            <a:r>
              <a:rPr lang="zh-CN" altLang="en-US" sz="1500"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814286" y="3830955"/>
            <a:ext cx="4004310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造句：我们要做一个有爱心的人。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693796" y="4209098"/>
            <a:ext cx="5187791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rgbClr val="F9690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书写指导：</a:t>
            </a:r>
            <a:r>
              <a:rPr lang="zh-CN" altLang="en-US" sz="1500" b="1">
                <a:latin typeface="楷体_GB2312" panose="02010609030101010101" pitchFamily="49" charset="-122"/>
                <a:ea typeface="楷体_GB2312" panose="02010609030101010101" pitchFamily="49" charset="-122"/>
              </a:rPr>
              <a:t>左窄右宽。</a:t>
            </a:r>
            <a:endParaRPr lang="zh-CN" altLang="en-US" sz="1500" b="1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414338" y="2689861"/>
            <a:ext cx="8292941" cy="8096"/>
          </a:xfrm>
          <a:prstGeom prst="line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14286" y="1193006"/>
            <a:ext cx="708660" cy="29908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/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笔顺：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808095" y="3075623"/>
            <a:ext cx="708660" cy="29908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笔顺：</a:t>
            </a:r>
          </a:p>
        </p:txBody>
      </p:sp>
      <p:sp>
        <p:nvSpPr>
          <p:cNvPr id="28" name="矩形 27"/>
          <p:cNvSpPr/>
          <p:nvPr/>
        </p:nvSpPr>
        <p:spPr>
          <a:xfrm>
            <a:off x="3131344" y="70961"/>
            <a:ext cx="308419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生字乐园（二）</a:t>
            </a:r>
          </a:p>
        </p:txBody>
      </p:sp>
      <p:sp>
        <p:nvSpPr>
          <p:cNvPr id="36" name="矩形 35"/>
          <p:cNvSpPr/>
          <p:nvPr/>
        </p:nvSpPr>
        <p:spPr>
          <a:xfrm>
            <a:off x="891540" y="674846"/>
            <a:ext cx="866775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yǔ</a:t>
            </a:r>
          </a:p>
        </p:txBody>
      </p:sp>
      <p:pic>
        <p:nvPicPr>
          <p:cNvPr id="26653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3526" y="1395159"/>
            <a:ext cx="1112891" cy="8344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矩形 28"/>
          <p:cNvSpPr/>
          <p:nvPr/>
        </p:nvSpPr>
        <p:spPr>
          <a:xfrm>
            <a:off x="860347" y="2565321"/>
            <a:ext cx="897731" cy="48458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men</a:t>
            </a:r>
          </a:p>
        </p:txBody>
      </p:sp>
      <p:pic>
        <p:nvPicPr>
          <p:cNvPr id="28698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8681" y="3352711"/>
            <a:ext cx="847725" cy="9001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4" descr="C:\Documents and Settings\Administrator\桌面\一年级生字动态笔顺\苏一上动态笔顺\雨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837" y="1156811"/>
            <a:ext cx="1408748" cy="140874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5" name="Picture 4" descr="C:\Documents and Settings\Administrator\桌面\一年级生字动态笔顺\北一上笔顺动态图修好的\北一上\们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8" y="3008472"/>
            <a:ext cx="1499711" cy="149971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9" descr="们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6755" y="3049905"/>
            <a:ext cx="1787843" cy="302895"/>
          </a:xfrm>
          <a:prstGeom prst="rect">
            <a:avLst/>
          </a:prstGeom>
        </p:spPr>
      </p:pic>
      <p:pic>
        <p:nvPicPr>
          <p:cNvPr id="8" name="图片 7" descr="雨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644" y="1092041"/>
            <a:ext cx="2679383" cy="302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2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1287</Words>
  <Application>Microsoft Office PowerPoint</Application>
  <PresentationFormat>全屏显示(16:9)</PresentationFormat>
  <Paragraphs>273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4" baseType="lpstr">
      <vt:lpstr>Meiryo</vt:lpstr>
      <vt:lpstr>方正大黑简体</vt:lpstr>
      <vt:lpstr>方正姚体</vt:lpstr>
      <vt:lpstr>黑体</vt:lpstr>
      <vt:lpstr>楷体_GB2312</vt:lpstr>
      <vt:lpstr>宋体</vt:lpstr>
      <vt:lpstr>微软雅黑</vt:lpstr>
      <vt:lpstr>站酷文艺体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28</cp:revision>
  <dcterms:created xsi:type="dcterms:W3CDTF">2019-04-08T02:22:00Z</dcterms:created>
  <dcterms:modified xsi:type="dcterms:W3CDTF">2021-03-18T07:35:32Z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2052-11.1.0.8894</vt:lpwstr>
  </property>
</Properties>
</file>