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21" r:id="rId2"/>
  </p:sldMasterIdLst>
  <p:notesMasterIdLst>
    <p:notesMasterId r:id="rId29"/>
  </p:notesMasterIdLst>
  <p:sldIdLst>
    <p:sldId id="356" r:id="rId3"/>
    <p:sldId id="357" r:id="rId4"/>
    <p:sldId id="358" r:id="rId5"/>
    <p:sldId id="359" r:id="rId6"/>
    <p:sldId id="360" r:id="rId7"/>
    <p:sldId id="361" r:id="rId8"/>
    <p:sldId id="362" r:id="rId9"/>
    <p:sldId id="363" r:id="rId10"/>
    <p:sldId id="364" r:id="rId11"/>
    <p:sldId id="365" r:id="rId12"/>
    <p:sldId id="366" r:id="rId13"/>
    <p:sldId id="367" r:id="rId14"/>
    <p:sldId id="368" r:id="rId15"/>
    <p:sldId id="369" r:id="rId16"/>
    <p:sldId id="370" r:id="rId17"/>
    <p:sldId id="371" r:id="rId18"/>
    <p:sldId id="372" r:id="rId19"/>
    <p:sldId id="373" r:id="rId20"/>
    <p:sldId id="374" r:id="rId21"/>
    <p:sldId id="375" r:id="rId22"/>
    <p:sldId id="376" r:id="rId23"/>
    <p:sldId id="377" r:id="rId24"/>
    <p:sldId id="378" r:id="rId25"/>
    <p:sldId id="379" r:id="rId26"/>
    <p:sldId id="380" r:id="rId27"/>
    <p:sldId id="381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450"/>
    <a:srgbClr val="FFFFFF"/>
    <a:srgbClr val="F19B6D"/>
    <a:srgbClr val="FFFF00"/>
    <a:srgbClr val="85CCC9"/>
    <a:srgbClr val="EA976B"/>
    <a:srgbClr val="6CAE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6182" autoAdjust="0"/>
  </p:normalViewPr>
  <p:slideViewPr>
    <p:cSldViewPr snapToGrid="0">
      <p:cViewPr varScale="1">
        <p:scale>
          <a:sx n="138" d="100"/>
          <a:sy n="138" d="100"/>
        </p:scale>
        <p:origin x="930" y="114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45DC2-C9ED-42C5-A25C-940F73CB8688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B5C32-1B35-4E29-B0EF-8C1D41EB1E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954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B5C32-1B35-4E29-B0EF-8C1D41EB1EC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761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5433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628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字母学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5277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7530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课堂小结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12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外拓展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40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尾页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893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086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96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76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7229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5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PT封面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1" name="直接连接符 320"/>
          <p:cNvCxnSpPr/>
          <p:nvPr userDrawn="1"/>
        </p:nvCxnSpPr>
        <p:spPr>
          <a:xfrm>
            <a:off x="2628002" y="2600561"/>
            <a:ext cx="388799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036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4715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975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185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7800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6055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052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237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332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6213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65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755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新课导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489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助学资料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2413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字词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266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初读感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79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随堂练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2123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拼读认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219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27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9" r:id="rId1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712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794681" y="1119114"/>
            <a:ext cx="5554638" cy="282508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2591760" y="1368364"/>
            <a:ext cx="3960477" cy="120253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7.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青蛙写诗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3776066" y="2856151"/>
            <a:ext cx="1591866" cy="29408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第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1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课时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3364385"/>
            <a:ext cx="9144000" cy="2385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统编版语文一年级（上）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4356587"/>
            <a:ext cx="9144000" cy="312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825086" y="2547010"/>
            <a:ext cx="3493827" cy="238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39968" y="1444478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拼音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85043" y="1402640"/>
            <a:ext cx="949849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/>
            <a:r>
              <a:rPr lang="en-US" altLang="zh-CN" sz="4500" dirty="0" err="1">
                <a:latin typeface="Pinyin Adjust" panose="02000500000000000000" pitchFamily="2" charset="0"/>
                <a:ea typeface="GB Pinyinok-B" panose="02010601030101010101" pitchFamily="2" charset="-122"/>
              </a:rPr>
              <a:t>xià</a:t>
            </a:r>
            <a:r>
              <a:rPr lang="en-US" altLang="zh-CN" sz="4500" dirty="0">
                <a:latin typeface="Pinyin Adjust" panose="02000500000000000000" pitchFamily="2" charset="0"/>
                <a:ea typeface="楷体" panose="02010609060101010101" pitchFamily="49" charset="-122"/>
              </a:rPr>
              <a:t> </a:t>
            </a:r>
            <a:endParaRPr lang="zh-CN" altLang="en-US" sz="4500" dirty="0">
              <a:latin typeface="Pinyin Adjust" panose="02000500000000000000" pitchFamily="2" charset="0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39968" y="2183183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339968" y="2963727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85043" y="2963727"/>
            <a:ext cx="3719657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下雨  上下  下山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502194" y="3697220"/>
            <a:ext cx="347285" cy="161849"/>
            <a:chOff x="9730784" y="356419"/>
            <a:chExt cx="335137" cy="176990"/>
          </a:xfrm>
        </p:grpSpPr>
        <p:sp>
          <p:nvSpPr>
            <p:cNvPr id="12" name="矩形 11"/>
            <p:cNvSpPr/>
            <p:nvPr/>
          </p:nvSpPr>
          <p:spPr>
            <a:xfrm rot="2760177">
              <a:off x="9903222" y="370710"/>
              <a:ext cx="138581" cy="1868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2760177">
              <a:off x="9738376" y="348827"/>
              <a:ext cx="150518" cy="1657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4306" y="1004411"/>
            <a:ext cx="2079180" cy="1968989"/>
            <a:chOff x="379999" y="1753368"/>
            <a:chExt cx="4320000" cy="4320000"/>
          </a:xfrm>
        </p:grpSpPr>
        <p:sp>
          <p:nvSpPr>
            <p:cNvPr id="15" name="矩形 14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18" name="直接连接符 17"/>
            <p:cNvCxnSpPr>
              <a:stCxn id="15" idx="1"/>
              <a:endCxn id="15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15" idx="0"/>
              <a:endCxn id="15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25"/>
          <p:cNvSpPr txBox="1"/>
          <p:nvPr/>
        </p:nvSpPr>
        <p:spPr>
          <a:xfrm>
            <a:off x="374306" y="649022"/>
            <a:ext cx="2501457" cy="246990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90CE528-6F7E-4E89-BC40-9C5F9433CB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5043" y="2135799"/>
            <a:ext cx="2002066" cy="534325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6590FD7-FF6F-4AE6-A9CE-45527F320F26}"/>
              </a:ext>
            </a:extLst>
          </p:cNvPr>
          <p:cNvSpPr txBox="1"/>
          <p:nvPr/>
        </p:nvSpPr>
        <p:spPr>
          <a:xfrm>
            <a:off x="3339968" y="3742930"/>
            <a:ext cx="107574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结构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58F013F9-AEC9-467F-8104-71E760A9D3C7}"/>
              </a:ext>
            </a:extLst>
          </p:cNvPr>
          <p:cNvSpPr txBox="1"/>
          <p:nvPr/>
        </p:nvSpPr>
        <p:spPr>
          <a:xfrm>
            <a:off x="4572000" y="3718319"/>
            <a:ext cx="110830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独体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EC6E1F7C-F844-4B0E-ABEE-B5EC2A9F0D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306" y="3218104"/>
            <a:ext cx="2079179" cy="1547507"/>
          </a:xfrm>
          <a:prstGeom prst="rect">
            <a:avLst/>
          </a:prstGeom>
        </p:spPr>
      </p:pic>
      <p:sp>
        <p:nvSpPr>
          <p:cNvPr id="21" name="圆角矩形 20"/>
          <p:cNvSpPr/>
          <p:nvPr/>
        </p:nvSpPr>
        <p:spPr>
          <a:xfrm>
            <a:off x="3779168" y="692467"/>
            <a:ext cx="2372545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我 会 写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93075" y="352587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20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68798" y="859366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拼音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13874" y="859366"/>
            <a:ext cx="949849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/>
            <a:r>
              <a:rPr lang="en-US" altLang="zh-CN" sz="4500" dirty="0" err="1">
                <a:latin typeface="Pinyin Adjust" panose="02000500000000000000" pitchFamily="2" charset="0"/>
                <a:ea typeface="GB Pinyinok-B" panose="02010601030101010101" pitchFamily="2" charset="-122"/>
              </a:rPr>
              <a:t>gè</a:t>
            </a:r>
            <a:r>
              <a:rPr lang="en-US" altLang="zh-CN" sz="4500" dirty="0">
                <a:latin typeface="Pinyin Adjust" panose="02000500000000000000" pitchFamily="2" charset="0"/>
                <a:ea typeface="GB Pinyinok-B" panose="02010601030101010101" pitchFamily="2" charset="-122"/>
              </a:rPr>
              <a:t> </a:t>
            </a:r>
            <a:r>
              <a:rPr lang="en-US" altLang="zh-CN" sz="3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</a:t>
            </a:r>
            <a:endParaRPr lang="zh-CN" altLang="en-US" sz="30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68798" y="1639909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768798" y="2420453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13873" y="2420453"/>
            <a:ext cx="3719657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个子  个人  几个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805839" y="3252115"/>
            <a:ext cx="178204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13873" y="3243718"/>
            <a:ext cx="217686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独体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85748" y="982504"/>
            <a:ext cx="2079180" cy="1968989"/>
            <a:chOff x="379999" y="1753368"/>
            <a:chExt cx="4320000" cy="4320000"/>
          </a:xfrm>
        </p:grpSpPr>
        <p:sp>
          <p:nvSpPr>
            <p:cNvPr id="12" name="矩形 11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15" name="直接连接符 14"/>
            <p:cNvCxnSpPr>
              <a:stCxn id="12" idx="1"/>
              <a:endCxn id="12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2" idx="0"/>
              <a:endCxn id="12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25"/>
          <p:cNvSpPr txBox="1"/>
          <p:nvPr/>
        </p:nvSpPr>
        <p:spPr>
          <a:xfrm>
            <a:off x="464850" y="621699"/>
            <a:ext cx="2501457" cy="246990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6B767AF0-96B6-4CBF-91CB-C99BC2E368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771" y="1639909"/>
            <a:ext cx="1951125" cy="53091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762BA23-7A6F-4CD0-AEF1-AFD8C957E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48" y="3091606"/>
            <a:ext cx="2100078" cy="157603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81436" y="993496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拼音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26511" y="993496"/>
            <a:ext cx="949849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/>
            <a:r>
              <a:rPr lang="en-US" altLang="zh-CN" sz="4500" dirty="0" err="1">
                <a:latin typeface="Pinyin Adjust" panose="02000500000000000000" pitchFamily="2" charset="0"/>
                <a:ea typeface="GB Pinyinok-B" panose="02010601030101010101" pitchFamily="2" charset="-122"/>
              </a:rPr>
              <a:t>yǔ</a:t>
            </a:r>
            <a:r>
              <a:rPr lang="en-US" altLang="zh-CN" sz="3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  </a:t>
            </a:r>
            <a:endParaRPr lang="zh-CN" altLang="en-US" sz="30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81436" y="1774039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81436" y="2554583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826511" y="2554583"/>
            <a:ext cx="3719657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雨点  雨水  下雨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663948" y="3228466"/>
            <a:ext cx="178204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结构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771983" y="3220069"/>
            <a:ext cx="217686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独体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41482" y="1071562"/>
            <a:ext cx="2079180" cy="1968989"/>
            <a:chOff x="379999" y="1753368"/>
            <a:chExt cx="4320000" cy="4320000"/>
          </a:xfrm>
        </p:grpSpPr>
        <p:sp>
          <p:nvSpPr>
            <p:cNvPr id="11" name="矩形 1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14" name="直接连接符 13"/>
            <p:cNvCxnSpPr>
              <a:stCxn id="11" idx="1"/>
              <a:endCxn id="1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1" idx="0"/>
              <a:endCxn id="11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25"/>
          <p:cNvSpPr txBox="1"/>
          <p:nvPr/>
        </p:nvSpPr>
        <p:spPr>
          <a:xfrm>
            <a:off x="586091" y="710757"/>
            <a:ext cx="2501457" cy="246990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9D3C893-9154-4823-9CE0-7A68E6706E8C}"/>
              </a:ext>
            </a:extLst>
          </p:cNvPr>
          <p:cNvGrpSpPr/>
          <p:nvPr/>
        </p:nvGrpSpPr>
        <p:grpSpPr>
          <a:xfrm>
            <a:off x="4826511" y="1808875"/>
            <a:ext cx="3962926" cy="461184"/>
            <a:chOff x="3100762" y="2919476"/>
            <a:chExt cx="8981338" cy="1019048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A2C69AAE-181C-4442-8BF2-53AC2C218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0762" y="2919476"/>
              <a:ext cx="5990476" cy="1019048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92DEF92E-D6F6-4630-B4F7-CCE52286B5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72576" y="2919476"/>
              <a:ext cx="3009524" cy="1019048"/>
            </a:xfrm>
            <a:prstGeom prst="rect">
              <a:avLst/>
            </a:prstGeom>
          </p:spPr>
        </p:pic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CF6D823-F84C-4FFD-8C30-D6C02E8E85B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82" y="3180664"/>
            <a:ext cx="2079180" cy="154422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  <p:bldP spid="9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文本框 58"/>
          <p:cNvSpPr txBox="1"/>
          <p:nvPr/>
        </p:nvSpPr>
        <p:spPr>
          <a:xfrm>
            <a:off x="3803031" y="1097586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拼音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4948105" y="1097587"/>
            <a:ext cx="1359323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/>
            <a:r>
              <a:rPr lang="en-US" altLang="zh-CN" sz="4500" dirty="0">
                <a:latin typeface="Pinyin Adjust" panose="02000500000000000000" pitchFamily="2" charset="0"/>
                <a:ea typeface="GB Pinyinok-B" panose="02010601030101010101" pitchFamily="2" charset="-122"/>
              </a:rPr>
              <a:t>men </a:t>
            </a:r>
            <a:r>
              <a:rPr lang="en-US" altLang="zh-CN" sz="3000" dirty="0"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endParaRPr lang="zh-CN" altLang="en-US" sz="3000" dirty="0">
              <a:latin typeface="GB Pinyinok-B" panose="02010601030101010101" pitchFamily="2" charset="-122"/>
              <a:ea typeface="GB Pinyinok-B" panose="02010601030101010101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803031" y="1878130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3803031" y="2658673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4948105" y="2658673"/>
            <a:ext cx="3719657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你们  我们  人们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805839" y="3370356"/>
            <a:ext cx="178204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结构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913873" y="3361960"/>
            <a:ext cx="217686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41482" y="1071562"/>
            <a:ext cx="2079180" cy="1968989"/>
            <a:chOff x="379999" y="1753368"/>
            <a:chExt cx="4320000" cy="4320000"/>
          </a:xfrm>
        </p:grpSpPr>
        <p:sp>
          <p:nvSpPr>
            <p:cNvPr id="21" name="矩形 2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28" name="直接连接符 27"/>
            <p:cNvCxnSpPr>
              <a:stCxn id="21" idx="1"/>
              <a:endCxn id="2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1" idx="0"/>
              <a:endCxn id="21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5"/>
          <p:cNvSpPr txBox="1"/>
          <p:nvPr/>
        </p:nvSpPr>
        <p:spPr>
          <a:xfrm>
            <a:off x="636561" y="734041"/>
            <a:ext cx="2501457" cy="246990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5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C299FCC0-744C-4F42-AC3D-8F4DE473DDC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27" y="1878130"/>
            <a:ext cx="2714660" cy="53091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934E02E-1991-40BC-B9CB-60A9596B4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82" y="3296248"/>
            <a:ext cx="2084101" cy="137139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3" grpId="0"/>
      <p:bldP spid="64" grpId="0"/>
      <p:bldP spid="24" grpId="0"/>
      <p:bldP spid="25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4999" y="1020704"/>
            <a:ext cx="3240000" cy="32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18" name="直接连接符 17"/>
          <p:cNvCxnSpPr>
            <a:stCxn id="3" idx="1"/>
            <a:endCxn id="3" idx="3"/>
          </p:cNvCxnSpPr>
          <p:nvPr/>
        </p:nvCxnSpPr>
        <p:spPr>
          <a:xfrm>
            <a:off x="285000" y="2640704"/>
            <a:ext cx="3239929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" idx="0"/>
            <a:endCxn id="3" idx="2"/>
          </p:cNvCxnSpPr>
          <p:nvPr/>
        </p:nvCxnSpPr>
        <p:spPr>
          <a:xfrm>
            <a:off x="1904999" y="1020704"/>
            <a:ext cx="0" cy="3239929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73800" y="621008"/>
            <a:ext cx="2501457" cy="3531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25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4144821" y="2031628"/>
            <a:ext cx="3999412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横要长些。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156432" y="2640667"/>
            <a:ext cx="452609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竖写在竖中线上。</a:t>
            </a:r>
          </a:p>
        </p:txBody>
      </p:sp>
      <p:sp>
        <p:nvSpPr>
          <p:cNvPr id="9" name="椭圆 8"/>
          <p:cNvSpPr/>
          <p:nvPr/>
        </p:nvSpPr>
        <p:spPr>
          <a:xfrm rot="21317465">
            <a:off x="741077" y="1569900"/>
            <a:ext cx="2464569" cy="5216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 rot="16200000">
            <a:off x="871383" y="2552709"/>
            <a:ext cx="2067161" cy="6231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03670F2-7CE3-4E06-8DEA-50948440C1EF}"/>
              </a:ext>
            </a:extLst>
          </p:cNvPr>
          <p:cNvSpPr txBox="1"/>
          <p:nvPr/>
        </p:nvSpPr>
        <p:spPr>
          <a:xfrm>
            <a:off x="4156432" y="3249706"/>
            <a:ext cx="452609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点写在竖的中上部。</a:t>
            </a: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55D805BE-5D92-4901-B49D-B4C54D421F37}"/>
              </a:ext>
            </a:extLst>
          </p:cNvPr>
          <p:cNvSpPr/>
          <p:nvPr/>
        </p:nvSpPr>
        <p:spPr>
          <a:xfrm rot="1585223">
            <a:off x="1969122" y="2415605"/>
            <a:ext cx="755838" cy="3635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459000" y="621007"/>
            <a:ext cx="193903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书写指导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144107" y="271320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6" grpId="0"/>
      <p:bldP spid="59" grpId="0"/>
      <p:bldP spid="61" grpId="0"/>
      <p:bldP spid="9" grpId="0" animBg="1"/>
      <p:bldP spid="9" grpId="1" animBg="1"/>
      <p:bldP spid="22" grpId="0" animBg="1"/>
      <p:bldP spid="22" grpId="1" animBg="1"/>
      <p:bldP spid="14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7871" y="952124"/>
            <a:ext cx="3240000" cy="32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18" name="直接连接符 17"/>
          <p:cNvCxnSpPr>
            <a:stCxn id="3" idx="1"/>
            <a:endCxn id="3" idx="3"/>
          </p:cNvCxnSpPr>
          <p:nvPr/>
        </p:nvCxnSpPr>
        <p:spPr>
          <a:xfrm>
            <a:off x="397871" y="2572124"/>
            <a:ext cx="3239929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945682" y="952124"/>
            <a:ext cx="0" cy="3239929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32533" y="628114"/>
            <a:ext cx="2501457" cy="3531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25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962788" y="1574274"/>
            <a:ext cx="3832472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人字头写得要舒展。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962789" y="2305510"/>
            <a:ext cx="348951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竖写在横中线上。</a:t>
            </a:r>
          </a:p>
        </p:txBody>
      </p:sp>
      <p:sp>
        <p:nvSpPr>
          <p:cNvPr id="22" name="椭圆 21"/>
          <p:cNvSpPr/>
          <p:nvPr/>
        </p:nvSpPr>
        <p:spPr>
          <a:xfrm rot="16200000">
            <a:off x="922086" y="2830107"/>
            <a:ext cx="1987135" cy="44791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761104" y="1803559"/>
            <a:ext cx="321516" cy="4050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80603" y="3036745"/>
            <a:ext cx="489445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竖的起笔不能和人字头接上。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6" grpId="0"/>
      <p:bldP spid="59" grpId="0"/>
      <p:bldP spid="61" grpId="0"/>
      <p:bldP spid="22" grpId="0" animBg="1"/>
      <p:bldP spid="22" grpId="1" animBg="1"/>
      <p:bldP spid="17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5959" y="951647"/>
            <a:ext cx="3240000" cy="32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18" name="直接连接符 17"/>
          <p:cNvCxnSpPr>
            <a:stCxn id="3" idx="1"/>
            <a:endCxn id="3" idx="3"/>
          </p:cNvCxnSpPr>
          <p:nvPr/>
        </p:nvCxnSpPr>
        <p:spPr>
          <a:xfrm>
            <a:off x="345960" y="2571647"/>
            <a:ext cx="3239929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" idx="0"/>
            <a:endCxn id="3" idx="2"/>
          </p:cNvCxnSpPr>
          <p:nvPr/>
        </p:nvCxnSpPr>
        <p:spPr>
          <a:xfrm>
            <a:off x="1965959" y="951648"/>
            <a:ext cx="0" cy="3239929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64417" y="693295"/>
            <a:ext cx="2501457" cy="3531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25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4045112" y="2040835"/>
            <a:ext cx="4468331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第四笔竖写在竖中线上。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093033" y="2636055"/>
            <a:ext cx="4787714" cy="12695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四个点要写均匀，左两点略低于右两点。</a:t>
            </a:r>
          </a:p>
        </p:txBody>
      </p:sp>
      <p:sp>
        <p:nvSpPr>
          <p:cNvPr id="9" name="椭圆 8"/>
          <p:cNvSpPr/>
          <p:nvPr/>
        </p:nvSpPr>
        <p:spPr>
          <a:xfrm rot="16200000">
            <a:off x="1037729" y="2485598"/>
            <a:ext cx="1854833" cy="3009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 rot="21273784">
            <a:off x="1341254" y="2533974"/>
            <a:ext cx="452714" cy="7315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45112" y="1443181"/>
            <a:ext cx="4723538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第二笔竖的脚稍高于横折钩。</a:t>
            </a:r>
          </a:p>
        </p:txBody>
      </p:sp>
      <p:cxnSp>
        <p:nvCxnSpPr>
          <p:cNvPr id="8" name="直接连接符 7"/>
          <p:cNvCxnSpPr>
            <a:cxnSpLocks/>
          </p:cNvCxnSpPr>
          <p:nvPr/>
        </p:nvCxnSpPr>
        <p:spPr>
          <a:xfrm>
            <a:off x="712695" y="3731560"/>
            <a:ext cx="2454088" cy="18153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393FF39E-BFE9-4F90-B54F-AA8F47AD5C15}"/>
              </a:ext>
            </a:extLst>
          </p:cNvPr>
          <p:cNvSpPr/>
          <p:nvPr/>
        </p:nvSpPr>
        <p:spPr>
          <a:xfrm rot="21273784">
            <a:off x="2218057" y="2415071"/>
            <a:ext cx="452714" cy="7315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6" grpId="0"/>
      <p:bldP spid="59" grpId="0"/>
      <p:bldP spid="61" grpId="0"/>
      <p:bldP spid="9" grpId="0" animBg="1"/>
      <p:bldP spid="9" grpId="1" animBg="1"/>
      <p:bldP spid="17" grpId="0" animBg="1"/>
      <p:bldP spid="19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5487" y="882591"/>
            <a:ext cx="3240000" cy="32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18" name="直接连接符 17"/>
          <p:cNvCxnSpPr>
            <a:stCxn id="3" idx="1"/>
            <a:endCxn id="3" idx="3"/>
          </p:cNvCxnSpPr>
          <p:nvPr/>
        </p:nvCxnSpPr>
        <p:spPr>
          <a:xfrm>
            <a:off x="375487" y="2502591"/>
            <a:ext cx="3239929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" idx="0"/>
            <a:endCxn id="3" idx="2"/>
          </p:cNvCxnSpPr>
          <p:nvPr/>
        </p:nvCxnSpPr>
        <p:spPr>
          <a:xfrm>
            <a:off x="1995487" y="882591"/>
            <a:ext cx="0" cy="3239929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32362" y="734728"/>
            <a:ext cx="2501457" cy="3531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25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891871" y="1315026"/>
            <a:ext cx="308345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整体左窄右宽。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891871" y="2642312"/>
            <a:ext cx="4468331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第二笔竖稍低于第四笔竖。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891871" y="3309468"/>
            <a:ext cx="4858827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第二笔竖的脚稍高于横折钩。</a:t>
            </a:r>
          </a:p>
        </p:txBody>
      </p:sp>
      <p:cxnSp>
        <p:nvCxnSpPr>
          <p:cNvPr id="8" name="直接连接符 7"/>
          <p:cNvCxnSpPr>
            <a:cxnSpLocks/>
          </p:cNvCxnSpPr>
          <p:nvPr/>
        </p:nvCxnSpPr>
        <p:spPr>
          <a:xfrm>
            <a:off x="1031824" y="3840383"/>
            <a:ext cx="2249258" cy="9751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872290" y="1982362"/>
            <a:ext cx="5045888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第三笔点比撇低。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AAAC4D49-4588-4ECE-BC12-279EB5B481B3}"/>
              </a:ext>
            </a:extLst>
          </p:cNvPr>
          <p:cNvCxnSpPr>
            <a:cxnSpLocks/>
          </p:cNvCxnSpPr>
          <p:nvPr/>
        </p:nvCxnSpPr>
        <p:spPr>
          <a:xfrm flipV="1">
            <a:off x="1290919" y="3692519"/>
            <a:ext cx="1021976" cy="1682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54909143-68A5-4A7D-92AB-320BFD0392EB}"/>
              </a:ext>
            </a:extLst>
          </p:cNvPr>
          <p:cNvCxnSpPr>
            <a:cxnSpLocks/>
          </p:cNvCxnSpPr>
          <p:nvPr/>
        </p:nvCxnSpPr>
        <p:spPr>
          <a:xfrm>
            <a:off x="1539689" y="1439063"/>
            <a:ext cx="595392" cy="26415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6" grpId="0"/>
      <p:bldP spid="59" grpId="0"/>
      <p:bldP spid="61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481313" y="2594963"/>
            <a:ext cx="636472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</a:p>
        </p:txBody>
      </p:sp>
      <p:sp>
        <p:nvSpPr>
          <p:cNvPr id="6" name="左大括号 4"/>
          <p:cNvSpPr/>
          <p:nvPr/>
        </p:nvSpPr>
        <p:spPr bwMode="auto">
          <a:xfrm>
            <a:off x="2117785" y="2308539"/>
            <a:ext cx="308702" cy="1265348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2321382" y="1738969"/>
            <a:ext cx="2849013" cy="21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200000"/>
              </a:lnSpc>
            </a:pPr>
            <a:r>
              <a:rPr lang="en-US" altLang="zh-CN" sz="3300" b="1" dirty="0">
                <a:solidFill>
                  <a:srgbClr val="000000"/>
                </a:solidFill>
                <a:latin typeface="Pinyin Adjust" panose="02000500000000000000" pitchFamily="2" charset="0"/>
                <a:ea typeface="楷体" panose="02010609060101010101" pitchFamily="49" charset="-122"/>
              </a:rPr>
              <a:t> </a:t>
            </a:r>
            <a:r>
              <a:rPr lang="en-US" altLang="zh-CN" sz="3300" b="1" dirty="0" err="1">
                <a:solidFill>
                  <a:srgbClr val="00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yào</a:t>
            </a:r>
            <a:r>
              <a:rPr lang="en-US" altLang="zh-CN" sz="3300" b="1" dirty="0">
                <a:solidFill>
                  <a:srgbClr val="000000"/>
                </a:solidFill>
                <a:latin typeface="Pinyin Adjust" panose="02000500000000000000" pitchFamily="2" charset="0"/>
                <a:ea typeface="楷体" panose="02010609060101010101" pitchFamily="49" charset="-122"/>
              </a:rPr>
              <a:t>  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（主要）</a:t>
            </a:r>
            <a:r>
              <a:rPr lang="en-US" altLang="zh-CN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  <a:p>
            <a:pPr lvl="0">
              <a:lnSpc>
                <a:spcPct val="200000"/>
              </a:lnSpc>
            </a:pPr>
            <a:r>
              <a:rPr lang="en-US" altLang="zh-CN" sz="3300" b="1" dirty="0">
                <a:solidFill>
                  <a:srgbClr val="000000"/>
                </a:solidFill>
                <a:latin typeface="Pinyin Adjust" panose="02000500000000000000" pitchFamily="2" charset="0"/>
                <a:ea typeface="楷体" panose="02010609060101010101" pitchFamily="49" charset="-122"/>
              </a:rPr>
              <a:t> </a:t>
            </a:r>
            <a:r>
              <a:rPr lang="en-US" altLang="zh-CN" sz="3300" b="1" dirty="0" err="1">
                <a:solidFill>
                  <a:srgbClr val="00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yāo</a:t>
            </a:r>
            <a:r>
              <a:rPr lang="en-US" altLang="zh-CN" sz="3300" b="1" dirty="0">
                <a:solidFill>
                  <a:srgbClr val="000000"/>
                </a:solidFill>
                <a:latin typeface="Pinyin Adjust" panose="02000500000000000000" pitchFamily="2" charset="0"/>
                <a:ea typeface="楷体" panose="02010609060101010101" pitchFamily="49" charset="-122"/>
              </a:rPr>
              <a:t>  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（要求）</a:t>
            </a:r>
            <a:r>
              <a:rPr lang="en-US" altLang="zh-CN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532186" y="792466"/>
            <a:ext cx="163820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易错字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2403" y="637078"/>
            <a:ext cx="1635488" cy="852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84570" y="2526632"/>
            <a:ext cx="58993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</a:t>
            </a: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1976899" y="1664410"/>
            <a:ext cx="4081792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20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300" b="1" dirty="0" err="1">
                <a:solidFill>
                  <a:srgbClr val="00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dāng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（当时）</a:t>
            </a:r>
            <a:r>
              <a:rPr lang="en-US" altLang="zh-CN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sp>
        <p:nvSpPr>
          <p:cNvPr id="8" name="左大括号 18"/>
          <p:cNvSpPr/>
          <p:nvPr/>
        </p:nvSpPr>
        <p:spPr bwMode="auto">
          <a:xfrm>
            <a:off x="1896399" y="2270214"/>
            <a:ext cx="161002" cy="978313"/>
          </a:xfrm>
          <a:prstGeom prst="leftBrace">
            <a:avLst>
              <a:gd name="adj1" fmla="val 8354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4" name="AutoShape 6" descr="http://img2.imgtn.bdimg.com/it/u=3341677442,4195752247&amp;fm=214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056" name="AutoShape 8" descr="http://img2.imgtn.bdimg.com/it/u=3341677442,4195752247&amp;fm=214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2137901" y="2594969"/>
            <a:ext cx="2920745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200000"/>
              </a:lnSpc>
            </a:pPr>
            <a:r>
              <a:rPr lang="en-US" altLang="zh-CN" sz="3300" b="1" dirty="0" err="1">
                <a:solidFill>
                  <a:srgbClr val="00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dàng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（上当）</a:t>
            </a:r>
            <a:r>
              <a:rPr lang="en-US" altLang="zh-CN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D3BFE2A-E4BC-4747-BBD9-D523DF6293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008" y="1566439"/>
            <a:ext cx="2543057" cy="2008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 animBg="1"/>
      <p:bldP spid="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144337" y="1630179"/>
            <a:ext cx="6858000" cy="12418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400" dirty="0">
                <a:latin typeface="+mn-ea"/>
                <a:sym typeface="+mn-ea"/>
              </a:rPr>
              <a:t>1.</a:t>
            </a:r>
            <a:r>
              <a:rPr lang="zh-CN" altLang="en-US" sz="2400" dirty="0">
                <a:latin typeface="+mn-ea"/>
                <a:sym typeface="+mn-ea"/>
              </a:rPr>
              <a:t>认识“写、诗”等</a:t>
            </a:r>
            <a:r>
              <a:rPr lang="en-US" altLang="zh-CN" sz="2400" dirty="0">
                <a:latin typeface="+mn-ea"/>
                <a:sym typeface="+mn-ea"/>
              </a:rPr>
              <a:t>11</a:t>
            </a:r>
            <a:r>
              <a:rPr lang="zh-CN" altLang="en-US" sz="2400" dirty="0">
                <a:latin typeface="+mn-ea"/>
                <a:sym typeface="+mn-ea"/>
              </a:rPr>
              <a:t>个生字和秃宝盖、四点底</a:t>
            </a:r>
            <a:r>
              <a:rPr lang="en-US" altLang="zh-CN" sz="2400" dirty="0">
                <a:latin typeface="+mn-ea"/>
                <a:sym typeface="+mn-ea"/>
              </a:rPr>
              <a:t>2</a:t>
            </a:r>
            <a:r>
              <a:rPr lang="zh-CN" altLang="en-US" sz="2400" dirty="0">
                <a:latin typeface="+mn-ea"/>
                <a:sym typeface="+mn-ea"/>
              </a:rPr>
              <a:t>个偏旁。</a:t>
            </a:r>
            <a:endParaRPr lang="en-US" altLang="zh-CN" sz="2400" dirty="0">
              <a:latin typeface="+mn-ea"/>
              <a:sym typeface="+mn-ea"/>
            </a:endParaRPr>
          </a:p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400" dirty="0">
                <a:latin typeface="+mn-ea"/>
                <a:sym typeface="+mn-ea"/>
              </a:rPr>
              <a:t>2.</a:t>
            </a:r>
            <a:r>
              <a:rPr lang="zh-CN" altLang="en-US" sz="2400" dirty="0">
                <a:latin typeface="+mn-ea"/>
                <a:sym typeface="+mn-ea"/>
              </a:rPr>
              <a:t>会写“下、个”等</a:t>
            </a:r>
            <a:r>
              <a:rPr lang="en-US" altLang="zh-CN" sz="2400" dirty="0">
                <a:latin typeface="+mn-ea"/>
                <a:sym typeface="+mn-ea"/>
              </a:rPr>
              <a:t>4</a:t>
            </a:r>
            <a:r>
              <a:rPr lang="zh-CN" altLang="en-US" sz="2400" dirty="0">
                <a:latin typeface="+mn-ea"/>
                <a:sym typeface="+mn-ea"/>
              </a:rPr>
              <a:t>个字。</a:t>
            </a:r>
            <a:endParaRPr lang="en-US" altLang="zh-CN" sz="2400" dirty="0">
              <a:latin typeface="+mn-ea"/>
              <a:sym typeface="+mn-ea"/>
            </a:endParaRPr>
          </a:p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400" dirty="0">
                <a:latin typeface="+mn-ea"/>
                <a:sym typeface="+mn-ea"/>
              </a:rPr>
              <a:t>3.</a:t>
            </a:r>
            <a:r>
              <a:rPr lang="zh-CN" altLang="en-US" sz="2400" dirty="0">
                <a:latin typeface="+mn-ea"/>
                <a:sym typeface="+mn-ea"/>
              </a:rPr>
              <a:t>朗读课文，理解课文内容。</a:t>
            </a:r>
            <a:endParaRPr lang="zh-CN" alt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305119" y="504968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/>
              <a:t>学习目标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28509" y="304800"/>
            <a:ext cx="2202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A1C450"/>
                </a:solidFill>
                <a:latin typeface="+mn-ea"/>
              </a:rPr>
              <a:t>https://www.ypppt.com/</a:t>
            </a:r>
            <a:endParaRPr lang="zh-CN" altLang="en-US" dirty="0">
              <a:solidFill>
                <a:srgbClr val="A1C45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439428" y="550490"/>
            <a:ext cx="122015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朗读练习</a:t>
            </a:r>
          </a:p>
        </p:txBody>
      </p:sp>
      <p:sp>
        <p:nvSpPr>
          <p:cNvPr id="4" name="圆角矩形标注 7"/>
          <p:cNvSpPr/>
          <p:nvPr/>
        </p:nvSpPr>
        <p:spPr>
          <a:xfrm>
            <a:off x="5101119" y="1328874"/>
            <a:ext cx="3613935" cy="692498"/>
          </a:xfrm>
          <a:prstGeom prst="wedgeRoundRectCallout">
            <a:avLst>
              <a:gd name="adj1" fmla="val -62494"/>
              <a:gd name="adj2" fmla="val 21329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b="1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8401" y="1392847"/>
            <a:ext cx="3572371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注意“</a:t>
            </a:r>
            <a:r>
              <a:rPr lang="zh-CN" altLang="en-US" sz="27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r>
              <a:rPr lang="zh-CN" altLang="en-US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”字的读音。</a:t>
            </a:r>
          </a:p>
        </p:txBody>
      </p:sp>
      <p:sp>
        <p:nvSpPr>
          <p:cNvPr id="8" name="矩形 7"/>
          <p:cNvSpPr/>
          <p:nvPr/>
        </p:nvSpPr>
        <p:spPr>
          <a:xfrm>
            <a:off x="1328401" y="2264506"/>
            <a:ext cx="6733110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四声：我要（    ）去没有花没有草的地方。</a:t>
            </a:r>
          </a:p>
        </p:txBody>
      </p:sp>
      <p:sp>
        <p:nvSpPr>
          <p:cNvPr id="9" name="矩形 8"/>
          <p:cNvSpPr/>
          <p:nvPr/>
        </p:nvSpPr>
        <p:spPr>
          <a:xfrm>
            <a:off x="1328402" y="3136165"/>
            <a:ext cx="7264269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一声：我们应该按照老师的要（    ）求写作业。</a:t>
            </a:r>
          </a:p>
        </p:txBody>
      </p:sp>
      <p:sp>
        <p:nvSpPr>
          <p:cNvPr id="11" name="矩形 10"/>
          <p:cNvSpPr/>
          <p:nvPr/>
        </p:nvSpPr>
        <p:spPr>
          <a:xfrm>
            <a:off x="5233632" y="1328875"/>
            <a:ext cx="3572371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“要” 是多音字。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474680D-5512-4050-87F9-CDE75F96E227}"/>
              </a:ext>
            </a:extLst>
          </p:cNvPr>
          <p:cNvSpPr txBox="1"/>
          <p:nvPr/>
        </p:nvSpPr>
        <p:spPr>
          <a:xfrm>
            <a:off x="3463959" y="2356760"/>
            <a:ext cx="887506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yào</a:t>
            </a:r>
            <a:endParaRPr lang="zh-CN" altLang="en-US" sz="33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0C20AD66-AC69-47E5-AC1F-9135B3DB33E2}"/>
              </a:ext>
            </a:extLst>
          </p:cNvPr>
          <p:cNvSpPr txBox="1"/>
          <p:nvPr/>
        </p:nvSpPr>
        <p:spPr>
          <a:xfrm>
            <a:off x="6197186" y="3228419"/>
            <a:ext cx="887506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yāo</a:t>
            </a:r>
            <a:endParaRPr lang="zh-CN" altLang="en-US" sz="33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1" grpId="0"/>
      <p:bldP spid="2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标注 7">
            <a:extLst>
              <a:ext uri="{FF2B5EF4-FFF2-40B4-BE49-F238E27FC236}">
                <a16:creationId xmlns="" xmlns:a16="http://schemas.microsoft.com/office/drawing/2014/main" id="{DF13CAE6-CBBE-4498-A8F1-5464DDDC7470}"/>
              </a:ext>
            </a:extLst>
          </p:cNvPr>
          <p:cNvSpPr/>
          <p:nvPr/>
        </p:nvSpPr>
        <p:spPr>
          <a:xfrm>
            <a:off x="5072900" y="1068490"/>
            <a:ext cx="3613935" cy="692498"/>
          </a:xfrm>
          <a:prstGeom prst="wedgeRoundRectCallout">
            <a:avLst>
              <a:gd name="adj1" fmla="val -62494"/>
              <a:gd name="adj2" fmla="val 21329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r>
              <a:rPr lang="zh-CN" altLang="en-US" sz="2700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“当” 是多音字。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9DFFA3D-3621-4303-AF02-AAA98ECD10B7}"/>
              </a:ext>
            </a:extLst>
          </p:cNvPr>
          <p:cNvSpPr/>
          <p:nvPr/>
        </p:nvSpPr>
        <p:spPr>
          <a:xfrm>
            <a:off x="1193931" y="1117183"/>
            <a:ext cx="3572371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注意“</a:t>
            </a:r>
            <a:r>
              <a:rPr lang="zh-CN" altLang="en-US" sz="27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</a:t>
            </a:r>
            <a:r>
              <a:rPr lang="zh-CN" altLang="en-US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”字的读音。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76ACE962-F702-4924-A08B-AB3A3801D3AF}"/>
              </a:ext>
            </a:extLst>
          </p:cNvPr>
          <p:cNvSpPr/>
          <p:nvPr/>
        </p:nvSpPr>
        <p:spPr>
          <a:xfrm>
            <a:off x="1193931" y="1988842"/>
            <a:ext cx="6733110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一声：我能当（     ）个小句号。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3B53C8E-49E8-4F7B-BB4D-381107E99800}"/>
              </a:ext>
            </a:extLst>
          </p:cNvPr>
          <p:cNvSpPr/>
          <p:nvPr/>
        </p:nvSpPr>
        <p:spPr>
          <a:xfrm>
            <a:off x="1193931" y="2860501"/>
            <a:ext cx="7264269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四声：敌人上当（     ）了。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7DAA567-3EE3-4B06-A533-AE5CF1D728B7}"/>
              </a:ext>
            </a:extLst>
          </p:cNvPr>
          <p:cNvSpPr txBox="1"/>
          <p:nvPr/>
        </p:nvSpPr>
        <p:spPr>
          <a:xfrm>
            <a:off x="3671870" y="2109603"/>
            <a:ext cx="1314109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dāng</a:t>
            </a:r>
            <a:endParaRPr lang="zh-CN" altLang="en-US" sz="3300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AE4EEA9-AB79-47D0-A45C-D4BBBCB62E5F}"/>
              </a:ext>
            </a:extLst>
          </p:cNvPr>
          <p:cNvSpPr txBox="1"/>
          <p:nvPr/>
        </p:nvSpPr>
        <p:spPr>
          <a:xfrm>
            <a:off x="4021493" y="2974467"/>
            <a:ext cx="1582369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dàng</a:t>
            </a:r>
            <a:endParaRPr lang="zh-CN" altLang="en-US" sz="3300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960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7"/>
          <p:cNvSpPr/>
          <p:nvPr/>
        </p:nvSpPr>
        <p:spPr>
          <a:xfrm>
            <a:off x="767625" y="1711619"/>
            <a:ext cx="4338404" cy="692498"/>
          </a:xfrm>
          <a:prstGeom prst="wedgeRoundRectCallout">
            <a:avLst>
              <a:gd name="adj1" fmla="val -42827"/>
              <a:gd name="adj2" fmla="val 35734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7301" y="935380"/>
            <a:ext cx="3572371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课文一共有几个小节？</a:t>
            </a:r>
          </a:p>
        </p:txBody>
      </p:sp>
      <p:sp>
        <p:nvSpPr>
          <p:cNvPr id="8" name="矩形 7"/>
          <p:cNvSpPr/>
          <p:nvPr/>
        </p:nvSpPr>
        <p:spPr>
          <a:xfrm>
            <a:off x="990966" y="1714261"/>
            <a:ext cx="4078576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7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全文一共有五个小节。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5665" y="3283867"/>
            <a:ext cx="1506521" cy="1484813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767625" y="2619714"/>
            <a:ext cx="5743422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课文写了几种事物？</a:t>
            </a:r>
          </a:p>
        </p:txBody>
      </p:sp>
      <p:sp>
        <p:nvSpPr>
          <p:cNvPr id="11" name="圆角矩形标注 11"/>
          <p:cNvSpPr/>
          <p:nvPr/>
        </p:nvSpPr>
        <p:spPr>
          <a:xfrm>
            <a:off x="767625" y="3283866"/>
            <a:ext cx="5878675" cy="1312801"/>
          </a:xfrm>
          <a:prstGeom prst="wedgeRoundRectCallout">
            <a:avLst>
              <a:gd name="adj1" fmla="val -42827"/>
              <a:gd name="adj2" fmla="val 35734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61009" y="3403797"/>
            <a:ext cx="5356654" cy="1149545"/>
          </a:xfrm>
          <a:prstGeom prst="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7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课文写了雨点、小蝌蚪、水泡泡和水珠四种事物。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0" grpId="0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190" y="1221662"/>
            <a:ext cx="1868285" cy="1849950"/>
            <a:chOff x="5181482" y="1661160"/>
            <a:chExt cx="2682358" cy="268235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1482" y="1661160"/>
              <a:ext cx="2682358" cy="2682358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5952381" y="2416617"/>
              <a:ext cx="1323102" cy="1204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词语</a:t>
              </a:r>
            </a:p>
            <a:p>
              <a:pPr>
                <a:defRPr/>
              </a:pPr>
              <a:r>
                <a:rPr lang="zh-CN" altLang="en-US" sz="24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品析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800134" y="711162"/>
            <a:ext cx="2792143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呱呱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guā</a:t>
            </a:r>
            <a:r>
              <a:rPr lang="en-US" altLang="zh-CN" sz="3000" b="1" dirty="0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 </a:t>
            </a: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guā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）：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10701" y="2423932"/>
            <a:ext cx="2792143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淅沥沥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xī</a:t>
            </a:r>
            <a:r>
              <a:rPr lang="en-US" altLang="zh-CN" sz="3000" b="1" dirty="0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 li </a:t>
            </a: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li</a:t>
            </a:r>
            <a:r>
              <a:rPr lang="en-US" altLang="zh-CN" sz="3000" b="1" dirty="0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）：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00134" y="1646373"/>
            <a:ext cx="4234124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鸭子呱呱地叫了起来。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00134" y="3227680"/>
            <a:ext cx="507732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小雨淅沥沥地下了起来。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73070" y="794531"/>
            <a:ext cx="4464203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形容鸭子、青蛙等动物的叫声。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74603" y="2498216"/>
            <a:ext cx="291930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指小雨落下的声音。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41D5441-E264-4EE3-86DA-21FFAA7DF7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DAE5EB"/>
              </a:clrFrom>
              <a:clrTo>
                <a:srgbClr val="DAE5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746" y="1239053"/>
            <a:ext cx="1340448" cy="1630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6DA7E03F-3B06-47CD-9F4D-38F0D5CE823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3912" y="3185679"/>
            <a:ext cx="1383342" cy="1315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01176" y="1610188"/>
            <a:ext cx="6971036" cy="587395"/>
          </a:xfrm>
          <a:prstGeom prst="roundRect">
            <a:avLst/>
          </a:prstGeom>
          <a:solidFill>
            <a:srgbClr val="A1C4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雨点儿     青蛙     水珠     荷叶</a:t>
            </a:r>
            <a:endParaRPr lang="zh-CN" altLang="en-US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901175" y="3634343"/>
            <a:ext cx="7917633" cy="587395"/>
          </a:xfrm>
          <a:prstGeom prst="roundRect">
            <a:avLst/>
          </a:prstGeom>
          <a:solidFill>
            <a:srgbClr val="A1C4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绿绿的</a:t>
            </a:r>
            <a:r>
              <a:rPr lang="en-US" altLang="zh-CN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呱呱叫     沙啦啦     圆圆的</a:t>
            </a:r>
          </a:p>
        </p:txBody>
      </p:sp>
      <p:cxnSp>
        <p:nvCxnSpPr>
          <p:cNvPr id="10" name="直接连接符 9"/>
          <p:cNvCxnSpPr>
            <a:cxnSpLocks/>
          </p:cNvCxnSpPr>
          <p:nvPr/>
        </p:nvCxnSpPr>
        <p:spPr>
          <a:xfrm>
            <a:off x="1703705" y="2188827"/>
            <a:ext cx="4130425" cy="14455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/>
          </p:cNvCxnSpPr>
          <p:nvPr/>
        </p:nvCxnSpPr>
        <p:spPr>
          <a:xfrm>
            <a:off x="3432943" y="2145547"/>
            <a:ext cx="247196" cy="14685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cxnSpLocks/>
          </p:cNvCxnSpPr>
          <p:nvPr/>
        </p:nvCxnSpPr>
        <p:spPr>
          <a:xfrm>
            <a:off x="5214610" y="2171976"/>
            <a:ext cx="2657602" cy="14623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cxnSpLocks/>
          </p:cNvCxnSpPr>
          <p:nvPr/>
        </p:nvCxnSpPr>
        <p:spPr>
          <a:xfrm flipH="1">
            <a:off x="1811281" y="2167531"/>
            <a:ext cx="5195874" cy="14465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1873" y="662998"/>
            <a:ext cx="2603662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一、连一连。</a:t>
            </a:r>
            <a:endParaRPr lang="zh-CN" altLang="en-US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0269" y="550972"/>
            <a:ext cx="6370975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二、我能写出下列字的笔顺，并按要求填空</a:t>
            </a:r>
            <a:r>
              <a:rPr lang="zh-CN" altLang="en-US" sz="3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01301" flipV="1">
            <a:off x="457408" y="1378776"/>
            <a:ext cx="878912" cy="7269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7146" y="1648201"/>
            <a:ext cx="408398" cy="476756"/>
          </a:xfrm>
          <a:prstGeom prst="round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+mn-ea"/>
              </a:rPr>
              <a:t>下</a:t>
            </a:r>
          </a:p>
        </p:txBody>
      </p:sp>
      <p:sp>
        <p:nvSpPr>
          <p:cNvPr id="5" name="矩形 4"/>
          <p:cNvSpPr/>
          <p:nvPr/>
        </p:nvSpPr>
        <p:spPr>
          <a:xfrm>
            <a:off x="1745320" y="1476780"/>
            <a:ext cx="434037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_______________,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组词（         ）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01301" flipV="1">
            <a:off x="457408" y="2197346"/>
            <a:ext cx="878912" cy="7269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7145" y="2466771"/>
            <a:ext cx="408398" cy="476756"/>
          </a:xfrm>
          <a:prstGeom prst="round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+mn-ea"/>
              </a:rPr>
              <a:t>个</a:t>
            </a:r>
          </a:p>
        </p:txBody>
      </p:sp>
      <p:sp>
        <p:nvSpPr>
          <p:cNvPr id="8" name="矩形 7"/>
          <p:cNvSpPr/>
          <p:nvPr/>
        </p:nvSpPr>
        <p:spPr>
          <a:xfrm>
            <a:off x="1745319" y="2293504"/>
            <a:ext cx="4955924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_______________,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第二笔是（         ）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01301" flipV="1">
            <a:off x="457407" y="3012436"/>
            <a:ext cx="878912" cy="7269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57145" y="3281860"/>
            <a:ext cx="408398" cy="476756"/>
          </a:xfrm>
          <a:prstGeom prst="round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+mn-ea"/>
              </a:rPr>
              <a:t>雨</a:t>
            </a:r>
          </a:p>
        </p:txBody>
      </p:sp>
      <p:sp>
        <p:nvSpPr>
          <p:cNvPr id="11" name="矩形 10"/>
          <p:cNvSpPr/>
          <p:nvPr/>
        </p:nvSpPr>
        <p:spPr>
          <a:xfrm>
            <a:off x="1770000" y="3207966"/>
            <a:ext cx="6768921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_______________________,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是（          ）结构的字。</a:t>
            </a:r>
          </a:p>
        </p:txBody>
      </p:sp>
      <p:sp>
        <p:nvSpPr>
          <p:cNvPr id="13" name="矩形 12"/>
          <p:cNvSpPr/>
          <p:nvPr/>
        </p:nvSpPr>
        <p:spPr>
          <a:xfrm>
            <a:off x="4802635" y="1411048"/>
            <a:ext cx="910346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下雨</a:t>
            </a:r>
          </a:p>
        </p:txBody>
      </p:sp>
      <p:sp>
        <p:nvSpPr>
          <p:cNvPr id="18" name="矩形 17"/>
          <p:cNvSpPr/>
          <p:nvPr/>
        </p:nvSpPr>
        <p:spPr>
          <a:xfrm>
            <a:off x="5680138" y="3161798"/>
            <a:ext cx="910346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+mn-ea"/>
              </a:rPr>
              <a:t>独体</a:t>
            </a:r>
            <a:endParaRPr lang="zh-CN" altLang="en-US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7662256D-E552-4234-A885-0C4988B975E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01301" flipV="1">
            <a:off x="457407" y="3833200"/>
            <a:ext cx="878912" cy="726920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C1CE57A-33EB-42FC-BB7B-E58DC17AA061}"/>
              </a:ext>
            </a:extLst>
          </p:cNvPr>
          <p:cNvSpPr txBox="1"/>
          <p:nvPr/>
        </p:nvSpPr>
        <p:spPr>
          <a:xfrm>
            <a:off x="657145" y="4102625"/>
            <a:ext cx="408398" cy="476756"/>
          </a:xfrm>
          <a:prstGeom prst="round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+mn-ea"/>
              </a:rPr>
              <a:t>们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FB64A823-38D4-4B4C-BE04-2C2697C26289}"/>
              </a:ext>
            </a:extLst>
          </p:cNvPr>
          <p:cNvSpPr/>
          <p:nvPr/>
        </p:nvSpPr>
        <p:spPr>
          <a:xfrm>
            <a:off x="1745318" y="3931203"/>
            <a:ext cx="6124514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___________________,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是（         ）结构的字。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B9955614-2A53-41F7-BF44-AC7960C56462}"/>
              </a:ext>
            </a:extLst>
          </p:cNvPr>
          <p:cNvSpPr/>
          <p:nvPr/>
        </p:nvSpPr>
        <p:spPr>
          <a:xfrm>
            <a:off x="5019322" y="3885036"/>
            <a:ext cx="910346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+mn-ea"/>
              </a:rPr>
              <a:t>左右</a:t>
            </a:r>
            <a:endParaRPr lang="zh-CN" altLang="en-US" b="1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4BC4A144-6FCB-4444-AA11-6C222BF82287}"/>
              </a:ext>
            </a:extLst>
          </p:cNvPr>
          <p:cNvGrpSpPr/>
          <p:nvPr/>
        </p:nvGrpSpPr>
        <p:grpSpPr>
          <a:xfrm>
            <a:off x="2185963" y="1537338"/>
            <a:ext cx="1445751" cy="336657"/>
            <a:chOff x="1738897" y="893763"/>
            <a:chExt cx="4286251" cy="1011238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40397A08-AB6C-433A-AB68-80D138DCB257}"/>
                </a:ext>
              </a:extLst>
            </p:cNvPr>
            <p:cNvGrpSpPr/>
            <p:nvPr/>
          </p:nvGrpSpPr>
          <p:grpSpPr>
            <a:xfrm>
              <a:off x="5007560" y="893763"/>
              <a:ext cx="1017588" cy="1011238"/>
              <a:chOff x="5007560" y="893763"/>
              <a:chExt cx="1017588" cy="1011238"/>
            </a:xfrm>
          </p:grpSpPr>
          <p:sp>
            <p:nvSpPr>
              <p:cNvPr id="31" name="Freeform 6">
                <a:extLst>
                  <a:ext uri="{FF2B5EF4-FFF2-40B4-BE49-F238E27FC236}">
                    <a16:creationId xmlns="" xmlns:a16="http://schemas.microsoft.com/office/drawing/2014/main" id="{ED512504-8B9A-470F-8685-70C5BA828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7560" y="893763"/>
                <a:ext cx="1017588" cy="211138"/>
              </a:xfrm>
              <a:custGeom>
                <a:avLst/>
                <a:gdLst>
                  <a:gd name="T0" fmla="*/ 1279 w 1283"/>
                  <a:gd name="T1" fmla="*/ 136 h 266"/>
                  <a:gd name="T2" fmla="*/ 1270 w 1283"/>
                  <a:gd name="T3" fmla="*/ 151 h 266"/>
                  <a:gd name="T4" fmla="*/ 1251 w 1283"/>
                  <a:gd name="T5" fmla="*/ 155 h 266"/>
                  <a:gd name="T6" fmla="*/ 1239 w 1283"/>
                  <a:gd name="T7" fmla="*/ 155 h 266"/>
                  <a:gd name="T8" fmla="*/ 1220 w 1283"/>
                  <a:gd name="T9" fmla="*/ 155 h 266"/>
                  <a:gd name="T10" fmla="*/ 1197 w 1283"/>
                  <a:gd name="T11" fmla="*/ 155 h 266"/>
                  <a:gd name="T12" fmla="*/ 1170 w 1283"/>
                  <a:gd name="T13" fmla="*/ 153 h 266"/>
                  <a:gd name="T14" fmla="*/ 1136 w 1283"/>
                  <a:gd name="T15" fmla="*/ 151 h 266"/>
                  <a:gd name="T16" fmla="*/ 1098 w 1283"/>
                  <a:gd name="T17" fmla="*/ 147 h 266"/>
                  <a:gd name="T18" fmla="*/ 1056 w 1283"/>
                  <a:gd name="T19" fmla="*/ 145 h 266"/>
                  <a:gd name="T20" fmla="*/ 1008 w 1283"/>
                  <a:gd name="T21" fmla="*/ 147 h 266"/>
                  <a:gd name="T22" fmla="*/ 955 w 1283"/>
                  <a:gd name="T23" fmla="*/ 149 h 266"/>
                  <a:gd name="T24" fmla="*/ 860 w 1283"/>
                  <a:gd name="T25" fmla="*/ 155 h 266"/>
                  <a:gd name="T26" fmla="*/ 739 w 1283"/>
                  <a:gd name="T27" fmla="*/ 164 h 266"/>
                  <a:gd name="T28" fmla="*/ 625 w 1283"/>
                  <a:gd name="T29" fmla="*/ 178 h 266"/>
                  <a:gd name="T30" fmla="*/ 514 w 1283"/>
                  <a:gd name="T31" fmla="*/ 195 h 266"/>
                  <a:gd name="T32" fmla="*/ 410 w 1283"/>
                  <a:gd name="T33" fmla="*/ 214 h 266"/>
                  <a:gd name="T34" fmla="*/ 310 w 1283"/>
                  <a:gd name="T35" fmla="*/ 231 h 266"/>
                  <a:gd name="T36" fmla="*/ 249 w 1283"/>
                  <a:gd name="T37" fmla="*/ 247 h 266"/>
                  <a:gd name="T38" fmla="*/ 209 w 1283"/>
                  <a:gd name="T39" fmla="*/ 254 h 266"/>
                  <a:gd name="T40" fmla="*/ 179 w 1283"/>
                  <a:gd name="T41" fmla="*/ 260 h 266"/>
                  <a:gd name="T42" fmla="*/ 156 w 1283"/>
                  <a:gd name="T43" fmla="*/ 264 h 266"/>
                  <a:gd name="T44" fmla="*/ 141 w 1283"/>
                  <a:gd name="T45" fmla="*/ 266 h 266"/>
                  <a:gd name="T46" fmla="*/ 129 w 1283"/>
                  <a:gd name="T47" fmla="*/ 266 h 266"/>
                  <a:gd name="T48" fmla="*/ 106 w 1283"/>
                  <a:gd name="T49" fmla="*/ 260 h 266"/>
                  <a:gd name="T50" fmla="*/ 78 w 1283"/>
                  <a:gd name="T51" fmla="*/ 247 h 266"/>
                  <a:gd name="T52" fmla="*/ 41 w 1283"/>
                  <a:gd name="T53" fmla="*/ 226 h 266"/>
                  <a:gd name="T54" fmla="*/ 15 w 1283"/>
                  <a:gd name="T55" fmla="*/ 206 h 266"/>
                  <a:gd name="T56" fmla="*/ 1 w 1283"/>
                  <a:gd name="T57" fmla="*/ 187 h 266"/>
                  <a:gd name="T58" fmla="*/ 1 w 1283"/>
                  <a:gd name="T59" fmla="*/ 178 h 266"/>
                  <a:gd name="T60" fmla="*/ 9 w 1283"/>
                  <a:gd name="T61" fmla="*/ 168 h 266"/>
                  <a:gd name="T62" fmla="*/ 24 w 1283"/>
                  <a:gd name="T63" fmla="*/ 161 h 266"/>
                  <a:gd name="T64" fmla="*/ 49 w 1283"/>
                  <a:gd name="T65" fmla="*/ 155 h 266"/>
                  <a:gd name="T66" fmla="*/ 80 w 1283"/>
                  <a:gd name="T67" fmla="*/ 151 h 266"/>
                  <a:gd name="T68" fmla="*/ 143 w 1283"/>
                  <a:gd name="T69" fmla="*/ 143 h 266"/>
                  <a:gd name="T70" fmla="*/ 249 w 1283"/>
                  <a:gd name="T71" fmla="*/ 132 h 266"/>
                  <a:gd name="T72" fmla="*/ 331 w 1283"/>
                  <a:gd name="T73" fmla="*/ 120 h 266"/>
                  <a:gd name="T74" fmla="*/ 425 w 1283"/>
                  <a:gd name="T75" fmla="*/ 109 h 266"/>
                  <a:gd name="T76" fmla="*/ 535 w 1283"/>
                  <a:gd name="T77" fmla="*/ 92 h 266"/>
                  <a:gd name="T78" fmla="*/ 654 w 1283"/>
                  <a:gd name="T79" fmla="*/ 69 h 266"/>
                  <a:gd name="T80" fmla="*/ 779 w 1283"/>
                  <a:gd name="T81" fmla="*/ 48 h 266"/>
                  <a:gd name="T82" fmla="*/ 913 w 1283"/>
                  <a:gd name="T83" fmla="*/ 27 h 266"/>
                  <a:gd name="T84" fmla="*/ 974 w 1283"/>
                  <a:gd name="T85" fmla="*/ 17 h 266"/>
                  <a:gd name="T86" fmla="*/ 1025 w 1283"/>
                  <a:gd name="T87" fmla="*/ 9 h 266"/>
                  <a:gd name="T88" fmla="*/ 1069 w 1283"/>
                  <a:gd name="T89" fmla="*/ 4 h 266"/>
                  <a:gd name="T90" fmla="*/ 1106 w 1283"/>
                  <a:gd name="T91" fmla="*/ 2 h 266"/>
                  <a:gd name="T92" fmla="*/ 1130 w 1283"/>
                  <a:gd name="T93" fmla="*/ 0 h 266"/>
                  <a:gd name="T94" fmla="*/ 1159 w 1283"/>
                  <a:gd name="T95" fmla="*/ 5 h 266"/>
                  <a:gd name="T96" fmla="*/ 1195 w 1283"/>
                  <a:gd name="T97" fmla="*/ 21 h 266"/>
                  <a:gd name="T98" fmla="*/ 1233 w 1283"/>
                  <a:gd name="T99" fmla="*/ 46 h 266"/>
                  <a:gd name="T100" fmla="*/ 1266 w 1283"/>
                  <a:gd name="T101" fmla="*/ 80 h 266"/>
                  <a:gd name="T102" fmla="*/ 1275 w 1283"/>
                  <a:gd name="T103" fmla="*/ 94 h 266"/>
                  <a:gd name="T104" fmla="*/ 1281 w 1283"/>
                  <a:gd name="T105" fmla="*/ 107 h 266"/>
                  <a:gd name="T106" fmla="*/ 1283 w 1283"/>
                  <a:gd name="T107" fmla="*/ 118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83" h="266">
                    <a:moveTo>
                      <a:pt x="1281" y="122"/>
                    </a:moveTo>
                    <a:lnTo>
                      <a:pt x="1281" y="130"/>
                    </a:lnTo>
                    <a:lnTo>
                      <a:pt x="1279" y="136"/>
                    </a:lnTo>
                    <a:lnTo>
                      <a:pt x="1277" y="141"/>
                    </a:lnTo>
                    <a:lnTo>
                      <a:pt x="1273" y="147"/>
                    </a:lnTo>
                    <a:lnTo>
                      <a:pt x="1270" y="151"/>
                    </a:lnTo>
                    <a:lnTo>
                      <a:pt x="1264" y="153"/>
                    </a:lnTo>
                    <a:lnTo>
                      <a:pt x="1258" y="155"/>
                    </a:lnTo>
                    <a:lnTo>
                      <a:pt x="1251" y="155"/>
                    </a:lnTo>
                    <a:lnTo>
                      <a:pt x="1249" y="155"/>
                    </a:lnTo>
                    <a:lnTo>
                      <a:pt x="1243" y="155"/>
                    </a:lnTo>
                    <a:lnTo>
                      <a:pt x="1239" y="155"/>
                    </a:lnTo>
                    <a:lnTo>
                      <a:pt x="1233" y="155"/>
                    </a:lnTo>
                    <a:lnTo>
                      <a:pt x="1228" y="155"/>
                    </a:lnTo>
                    <a:lnTo>
                      <a:pt x="1220" y="155"/>
                    </a:lnTo>
                    <a:lnTo>
                      <a:pt x="1214" y="155"/>
                    </a:lnTo>
                    <a:lnTo>
                      <a:pt x="1207" y="155"/>
                    </a:lnTo>
                    <a:lnTo>
                      <a:pt x="1197" y="155"/>
                    </a:lnTo>
                    <a:lnTo>
                      <a:pt x="1189" y="153"/>
                    </a:lnTo>
                    <a:lnTo>
                      <a:pt x="1180" y="153"/>
                    </a:lnTo>
                    <a:lnTo>
                      <a:pt x="1170" y="153"/>
                    </a:lnTo>
                    <a:lnTo>
                      <a:pt x="1159" y="151"/>
                    </a:lnTo>
                    <a:lnTo>
                      <a:pt x="1148" y="151"/>
                    </a:lnTo>
                    <a:lnTo>
                      <a:pt x="1136" y="151"/>
                    </a:lnTo>
                    <a:lnTo>
                      <a:pt x="1125" y="149"/>
                    </a:lnTo>
                    <a:lnTo>
                      <a:pt x="1111" y="147"/>
                    </a:lnTo>
                    <a:lnTo>
                      <a:pt x="1098" y="147"/>
                    </a:lnTo>
                    <a:lnTo>
                      <a:pt x="1085" y="147"/>
                    </a:lnTo>
                    <a:lnTo>
                      <a:pt x="1069" y="147"/>
                    </a:lnTo>
                    <a:lnTo>
                      <a:pt x="1056" y="145"/>
                    </a:lnTo>
                    <a:lnTo>
                      <a:pt x="1041" y="147"/>
                    </a:lnTo>
                    <a:lnTo>
                      <a:pt x="1024" y="147"/>
                    </a:lnTo>
                    <a:lnTo>
                      <a:pt x="1008" y="147"/>
                    </a:lnTo>
                    <a:lnTo>
                      <a:pt x="991" y="147"/>
                    </a:lnTo>
                    <a:lnTo>
                      <a:pt x="972" y="149"/>
                    </a:lnTo>
                    <a:lnTo>
                      <a:pt x="955" y="149"/>
                    </a:lnTo>
                    <a:lnTo>
                      <a:pt x="936" y="151"/>
                    </a:lnTo>
                    <a:lnTo>
                      <a:pt x="898" y="153"/>
                    </a:lnTo>
                    <a:lnTo>
                      <a:pt x="860" y="155"/>
                    </a:lnTo>
                    <a:lnTo>
                      <a:pt x="818" y="159"/>
                    </a:lnTo>
                    <a:lnTo>
                      <a:pt x="778" y="161"/>
                    </a:lnTo>
                    <a:lnTo>
                      <a:pt x="739" y="164"/>
                    </a:lnTo>
                    <a:lnTo>
                      <a:pt x="699" y="168"/>
                    </a:lnTo>
                    <a:lnTo>
                      <a:pt x="661" y="174"/>
                    </a:lnTo>
                    <a:lnTo>
                      <a:pt x="625" y="178"/>
                    </a:lnTo>
                    <a:lnTo>
                      <a:pt x="587" y="184"/>
                    </a:lnTo>
                    <a:lnTo>
                      <a:pt x="551" y="187"/>
                    </a:lnTo>
                    <a:lnTo>
                      <a:pt x="514" y="195"/>
                    </a:lnTo>
                    <a:lnTo>
                      <a:pt x="478" y="201"/>
                    </a:lnTo>
                    <a:lnTo>
                      <a:pt x="444" y="208"/>
                    </a:lnTo>
                    <a:lnTo>
                      <a:pt x="410" y="214"/>
                    </a:lnTo>
                    <a:lnTo>
                      <a:pt x="377" y="220"/>
                    </a:lnTo>
                    <a:lnTo>
                      <a:pt x="343" y="226"/>
                    </a:lnTo>
                    <a:lnTo>
                      <a:pt x="310" y="231"/>
                    </a:lnTo>
                    <a:lnTo>
                      <a:pt x="278" y="239"/>
                    </a:lnTo>
                    <a:lnTo>
                      <a:pt x="263" y="243"/>
                    </a:lnTo>
                    <a:lnTo>
                      <a:pt x="249" y="247"/>
                    </a:lnTo>
                    <a:lnTo>
                      <a:pt x="234" y="249"/>
                    </a:lnTo>
                    <a:lnTo>
                      <a:pt x="223" y="252"/>
                    </a:lnTo>
                    <a:lnTo>
                      <a:pt x="209" y="254"/>
                    </a:lnTo>
                    <a:lnTo>
                      <a:pt x="198" y="256"/>
                    </a:lnTo>
                    <a:lnTo>
                      <a:pt x="188" y="258"/>
                    </a:lnTo>
                    <a:lnTo>
                      <a:pt x="179" y="260"/>
                    </a:lnTo>
                    <a:lnTo>
                      <a:pt x="171" y="262"/>
                    </a:lnTo>
                    <a:lnTo>
                      <a:pt x="162" y="262"/>
                    </a:lnTo>
                    <a:lnTo>
                      <a:pt x="156" y="264"/>
                    </a:lnTo>
                    <a:lnTo>
                      <a:pt x="150" y="264"/>
                    </a:lnTo>
                    <a:lnTo>
                      <a:pt x="144" y="264"/>
                    </a:lnTo>
                    <a:lnTo>
                      <a:pt x="141" y="266"/>
                    </a:lnTo>
                    <a:lnTo>
                      <a:pt x="137" y="266"/>
                    </a:lnTo>
                    <a:lnTo>
                      <a:pt x="133" y="266"/>
                    </a:lnTo>
                    <a:lnTo>
                      <a:pt x="129" y="266"/>
                    </a:lnTo>
                    <a:lnTo>
                      <a:pt x="122" y="264"/>
                    </a:lnTo>
                    <a:lnTo>
                      <a:pt x="116" y="262"/>
                    </a:lnTo>
                    <a:lnTo>
                      <a:pt x="106" y="260"/>
                    </a:lnTo>
                    <a:lnTo>
                      <a:pt x="99" y="256"/>
                    </a:lnTo>
                    <a:lnTo>
                      <a:pt x="89" y="252"/>
                    </a:lnTo>
                    <a:lnTo>
                      <a:pt x="78" y="247"/>
                    </a:lnTo>
                    <a:lnTo>
                      <a:pt x="66" y="239"/>
                    </a:lnTo>
                    <a:lnTo>
                      <a:pt x="55" y="231"/>
                    </a:lnTo>
                    <a:lnTo>
                      <a:pt x="41" y="226"/>
                    </a:lnTo>
                    <a:lnTo>
                      <a:pt x="32" y="220"/>
                    </a:lnTo>
                    <a:lnTo>
                      <a:pt x="22" y="214"/>
                    </a:lnTo>
                    <a:lnTo>
                      <a:pt x="15" y="206"/>
                    </a:lnTo>
                    <a:lnTo>
                      <a:pt x="9" y="201"/>
                    </a:lnTo>
                    <a:lnTo>
                      <a:pt x="3" y="195"/>
                    </a:lnTo>
                    <a:lnTo>
                      <a:pt x="1" y="187"/>
                    </a:lnTo>
                    <a:lnTo>
                      <a:pt x="0" y="184"/>
                    </a:lnTo>
                    <a:lnTo>
                      <a:pt x="0" y="182"/>
                    </a:lnTo>
                    <a:lnTo>
                      <a:pt x="1" y="178"/>
                    </a:lnTo>
                    <a:lnTo>
                      <a:pt x="3" y="174"/>
                    </a:lnTo>
                    <a:lnTo>
                      <a:pt x="5" y="172"/>
                    </a:lnTo>
                    <a:lnTo>
                      <a:pt x="9" y="168"/>
                    </a:lnTo>
                    <a:lnTo>
                      <a:pt x="13" y="166"/>
                    </a:lnTo>
                    <a:lnTo>
                      <a:pt x="19" y="164"/>
                    </a:lnTo>
                    <a:lnTo>
                      <a:pt x="24" y="161"/>
                    </a:lnTo>
                    <a:lnTo>
                      <a:pt x="32" y="159"/>
                    </a:lnTo>
                    <a:lnTo>
                      <a:pt x="40" y="157"/>
                    </a:lnTo>
                    <a:lnTo>
                      <a:pt x="49" y="155"/>
                    </a:lnTo>
                    <a:lnTo>
                      <a:pt x="59" y="153"/>
                    </a:lnTo>
                    <a:lnTo>
                      <a:pt x="68" y="151"/>
                    </a:lnTo>
                    <a:lnTo>
                      <a:pt x="80" y="151"/>
                    </a:lnTo>
                    <a:lnTo>
                      <a:pt x="91" y="149"/>
                    </a:lnTo>
                    <a:lnTo>
                      <a:pt x="116" y="147"/>
                    </a:lnTo>
                    <a:lnTo>
                      <a:pt x="143" y="143"/>
                    </a:lnTo>
                    <a:lnTo>
                      <a:pt x="194" y="138"/>
                    </a:lnTo>
                    <a:lnTo>
                      <a:pt x="221" y="136"/>
                    </a:lnTo>
                    <a:lnTo>
                      <a:pt x="249" y="132"/>
                    </a:lnTo>
                    <a:lnTo>
                      <a:pt x="276" y="128"/>
                    </a:lnTo>
                    <a:lnTo>
                      <a:pt x="303" y="122"/>
                    </a:lnTo>
                    <a:lnTo>
                      <a:pt x="331" y="120"/>
                    </a:lnTo>
                    <a:lnTo>
                      <a:pt x="360" y="117"/>
                    </a:lnTo>
                    <a:lnTo>
                      <a:pt x="392" y="113"/>
                    </a:lnTo>
                    <a:lnTo>
                      <a:pt x="425" y="109"/>
                    </a:lnTo>
                    <a:lnTo>
                      <a:pt x="459" y="103"/>
                    </a:lnTo>
                    <a:lnTo>
                      <a:pt x="497" y="97"/>
                    </a:lnTo>
                    <a:lnTo>
                      <a:pt x="535" y="92"/>
                    </a:lnTo>
                    <a:lnTo>
                      <a:pt x="575" y="84"/>
                    </a:lnTo>
                    <a:lnTo>
                      <a:pt x="614" y="76"/>
                    </a:lnTo>
                    <a:lnTo>
                      <a:pt x="654" y="69"/>
                    </a:lnTo>
                    <a:lnTo>
                      <a:pt x="696" y="63"/>
                    </a:lnTo>
                    <a:lnTo>
                      <a:pt x="738" y="55"/>
                    </a:lnTo>
                    <a:lnTo>
                      <a:pt x="779" y="48"/>
                    </a:lnTo>
                    <a:lnTo>
                      <a:pt x="823" y="40"/>
                    </a:lnTo>
                    <a:lnTo>
                      <a:pt x="867" y="34"/>
                    </a:lnTo>
                    <a:lnTo>
                      <a:pt x="913" y="27"/>
                    </a:lnTo>
                    <a:lnTo>
                      <a:pt x="934" y="23"/>
                    </a:lnTo>
                    <a:lnTo>
                      <a:pt x="955" y="19"/>
                    </a:lnTo>
                    <a:lnTo>
                      <a:pt x="974" y="17"/>
                    </a:lnTo>
                    <a:lnTo>
                      <a:pt x="991" y="13"/>
                    </a:lnTo>
                    <a:lnTo>
                      <a:pt x="1010" y="11"/>
                    </a:lnTo>
                    <a:lnTo>
                      <a:pt x="1025" y="9"/>
                    </a:lnTo>
                    <a:lnTo>
                      <a:pt x="1043" y="7"/>
                    </a:lnTo>
                    <a:lnTo>
                      <a:pt x="1056" y="5"/>
                    </a:lnTo>
                    <a:lnTo>
                      <a:pt x="1069" y="4"/>
                    </a:lnTo>
                    <a:lnTo>
                      <a:pt x="1083" y="4"/>
                    </a:lnTo>
                    <a:lnTo>
                      <a:pt x="1094" y="2"/>
                    </a:lnTo>
                    <a:lnTo>
                      <a:pt x="1106" y="2"/>
                    </a:lnTo>
                    <a:lnTo>
                      <a:pt x="1115" y="2"/>
                    </a:lnTo>
                    <a:lnTo>
                      <a:pt x="1123" y="0"/>
                    </a:lnTo>
                    <a:lnTo>
                      <a:pt x="1130" y="0"/>
                    </a:lnTo>
                    <a:lnTo>
                      <a:pt x="1136" y="0"/>
                    </a:lnTo>
                    <a:lnTo>
                      <a:pt x="1148" y="4"/>
                    </a:lnTo>
                    <a:lnTo>
                      <a:pt x="1159" y="5"/>
                    </a:lnTo>
                    <a:lnTo>
                      <a:pt x="1170" y="11"/>
                    </a:lnTo>
                    <a:lnTo>
                      <a:pt x="1182" y="15"/>
                    </a:lnTo>
                    <a:lnTo>
                      <a:pt x="1195" y="21"/>
                    </a:lnTo>
                    <a:lnTo>
                      <a:pt x="1207" y="28"/>
                    </a:lnTo>
                    <a:lnTo>
                      <a:pt x="1220" y="36"/>
                    </a:lnTo>
                    <a:lnTo>
                      <a:pt x="1233" y="46"/>
                    </a:lnTo>
                    <a:lnTo>
                      <a:pt x="1247" y="57"/>
                    </a:lnTo>
                    <a:lnTo>
                      <a:pt x="1256" y="69"/>
                    </a:lnTo>
                    <a:lnTo>
                      <a:pt x="1266" y="80"/>
                    </a:lnTo>
                    <a:lnTo>
                      <a:pt x="1270" y="84"/>
                    </a:lnTo>
                    <a:lnTo>
                      <a:pt x="1273" y="90"/>
                    </a:lnTo>
                    <a:lnTo>
                      <a:pt x="1275" y="94"/>
                    </a:lnTo>
                    <a:lnTo>
                      <a:pt x="1279" y="99"/>
                    </a:lnTo>
                    <a:lnTo>
                      <a:pt x="1281" y="103"/>
                    </a:lnTo>
                    <a:lnTo>
                      <a:pt x="1281" y="107"/>
                    </a:lnTo>
                    <a:lnTo>
                      <a:pt x="1283" y="111"/>
                    </a:lnTo>
                    <a:lnTo>
                      <a:pt x="1283" y="115"/>
                    </a:lnTo>
                    <a:lnTo>
                      <a:pt x="1283" y="118"/>
                    </a:lnTo>
                    <a:lnTo>
                      <a:pt x="1281" y="122"/>
                    </a:lnTo>
                    <a:lnTo>
                      <a:pt x="1281" y="122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7">
                <a:extLst>
                  <a:ext uri="{FF2B5EF4-FFF2-40B4-BE49-F238E27FC236}">
                    <a16:creationId xmlns="" xmlns:a16="http://schemas.microsoft.com/office/drawing/2014/main" id="{01DF4EB8-870D-4F15-89CA-96C9BFDD2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7935" y="1008063"/>
                <a:ext cx="68263" cy="896938"/>
              </a:xfrm>
              <a:custGeom>
                <a:avLst/>
                <a:gdLst>
                  <a:gd name="T0" fmla="*/ 8 w 86"/>
                  <a:gd name="T1" fmla="*/ 1021 h 1132"/>
                  <a:gd name="T2" fmla="*/ 0 w 86"/>
                  <a:gd name="T3" fmla="*/ 977 h 1132"/>
                  <a:gd name="T4" fmla="*/ 2 w 86"/>
                  <a:gd name="T5" fmla="*/ 944 h 1132"/>
                  <a:gd name="T6" fmla="*/ 6 w 86"/>
                  <a:gd name="T7" fmla="*/ 931 h 1132"/>
                  <a:gd name="T8" fmla="*/ 8 w 86"/>
                  <a:gd name="T9" fmla="*/ 912 h 1132"/>
                  <a:gd name="T10" fmla="*/ 12 w 86"/>
                  <a:gd name="T11" fmla="*/ 887 h 1132"/>
                  <a:gd name="T12" fmla="*/ 16 w 86"/>
                  <a:gd name="T13" fmla="*/ 856 h 1132"/>
                  <a:gd name="T14" fmla="*/ 19 w 86"/>
                  <a:gd name="T15" fmla="*/ 822 h 1132"/>
                  <a:gd name="T16" fmla="*/ 21 w 86"/>
                  <a:gd name="T17" fmla="*/ 779 h 1132"/>
                  <a:gd name="T18" fmla="*/ 23 w 86"/>
                  <a:gd name="T19" fmla="*/ 726 h 1132"/>
                  <a:gd name="T20" fmla="*/ 25 w 86"/>
                  <a:gd name="T21" fmla="*/ 663 h 1132"/>
                  <a:gd name="T22" fmla="*/ 25 w 86"/>
                  <a:gd name="T23" fmla="*/ 588 h 1132"/>
                  <a:gd name="T24" fmla="*/ 25 w 86"/>
                  <a:gd name="T25" fmla="*/ 502 h 1132"/>
                  <a:gd name="T26" fmla="*/ 25 w 86"/>
                  <a:gd name="T27" fmla="*/ 406 h 1132"/>
                  <a:gd name="T28" fmla="*/ 25 w 86"/>
                  <a:gd name="T29" fmla="*/ 314 h 1132"/>
                  <a:gd name="T30" fmla="*/ 23 w 86"/>
                  <a:gd name="T31" fmla="*/ 228 h 1132"/>
                  <a:gd name="T32" fmla="*/ 19 w 86"/>
                  <a:gd name="T33" fmla="*/ 146 h 1132"/>
                  <a:gd name="T34" fmla="*/ 14 w 86"/>
                  <a:gd name="T35" fmla="*/ 71 h 1132"/>
                  <a:gd name="T36" fmla="*/ 8 w 86"/>
                  <a:gd name="T37" fmla="*/ 0 h 1132"/>
                  <a:gd name="T38" fmla="*/ 82 w 86"/>
                  <a:gd name="T39" fmla="*/ 75 h 1132"/>
                  <a:gd name="T40" fmla="*/ 77 w 86"/>
                  <a:gd name="T41" fmla="*/ 196 h 1132"/>
                  <a:gd name="T42" fmla="*/ 73 w 86"/>
                  <a:gd name="T43" fmla="*/ 318 h 1132"/>
                  <a:gd name="T44" fmla="*/ 71 w 86"/>
                  <a:gd name="T45" fmla="*/ 448 h 1132"/>
                  <a:gd name="T46" fmla="*/ 69 w 86"/>
                  <a:gd name="T47" fmla="*/ 580 h 1132"/>
                  <a:gd name="T48" fmla="*/ 69 w 86"/>
                  <a:gd name="T49" fmla="*/ 716 h 1132"/>
                  <a:gd name="T50" fmla="*/ 67 w 86"/>
                  <a:gd name="T51" fmla="*/ 779 h 1132"/>
                  <a:gd name="T52" fmla="*/ 67 w 86"/>
                  <a:gd name="T53" fmla="*/ 835 h 1132"/>
                  <a:gd name="T54" fmla="*/ 67 w 86"/>
                  <a:gd name="T55" fmla="*/ 887 h 1132"/>
                  <a:gd name="T56" fmla="*/ 65 w 86"/>
                  <a:gd name="T57" fmla="*/ 933 h 1132"/>
                  <a:gd name="T58" fmla="*/ 63 w 86"/>
                  <a:gd name="T59" fmla="*/ 971 h 1132"/>
                  <a:gd name="T60" fmla="*/ 63 w 86"/>
                  <a:gd name="T61" fmla="*/ 1005 h 1132"/>
                  <a:gd name="T62" fmla="*/ 61 w 86"/>
                  <a:gd name="T63" fmla="*/ 1034 h 1132"/>
                  <a:gd name="T64" fmla="*/ 59 w 86"/>
                  <a:gd name="T65" fmla="*/ 1057 h 1132"/>
                  <a:gd name="T66" fmla="*/ 57 w 86"/>
                  <a:gd name="T67" fmla="*/ 1074 h 1132"/>
                  <a:gd name="T68" fmla="*/ 56 w 86"/>
                  <a:gd name="T69" fmla="*/ 1086 h 1132"/>
                  <a:gd name="T70" fmla="*/ 50 w 86"/>
                  <a:gd name="T71" fmla="*/ 1114 h 1132"/>
                  <a:gd name="T72" fmla="*/ 44 w 86"/>
                  <a:gd name="T73" fmla="*/ 1128 h 1132"/>
                  <a:gd name="T74" fmla="*/ 44 w 86"/>
                  <a:gd name="T75" fmla="*/ 1130 h 1132"/>
                  <a:gd name="T76" fmla="*/ 42 w 86"/>
                  <a:gd name="T77" fmla="*/ 1126 h 1132"/>
                  <a:gd name="T78" fmla="*/ 40 w 86"/>
                  <a:gd name="T79" fmla="*/ 1116 h 1132"/>
                  <a:gd name="T80" fmla="*/ 35 w 86"/>
                  <a:gd name="T81" fmla="*/ 1101 h 1132"/>
                  <a:gd name="T82" fmla="*/ 29 w 86"/>
                  <a:gd name="T83" fmla="*/ 1080 h 1132"/>
                  <a:gd name="T84" fmla="*/ 19 w 86"/>
                  <a:gd name="T85" fmla="*/ 1053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6" h="1132">
                    <a:moveTo>
                      <a:pt x="19" y="1053"/>
                    </a:moveTo>
                    <a:lnTo>
                      <a:pt x="14" y="1036"/>
                    </a:lnTo>
                    <a:lnTo>
                      <a:pt x="8" y="1021"/>
                    </a:lnTo>
                    <a:lnTo>
                      <a:pt x="4" y="1005"/>
                    </a:lnTo>
                    <a:lnTo>
                      <a:pt x="2" y="992"/>
                    </a:lnTo>
                    <a:lnTo>
                      <a:pt x="0" y="977"/>
                    </a:lnTo>
                    <a:lnTo>
                      <a:pt x="0" y="965"/>
                    </a:lnTo>
                    <a:lnTo>
                      <a:pt x="0" y="954"/>
                    </a:lnTo>
                    <a:lnTo>
                      <a:pt x="2" y="944"/>
                    </a:lnTo>
                    <a:lnTo>
                      <a:pt x="2" y="940"/>
                    </a:lnTo>
                    <a:lnTo>
                      <a:pt x="4" y="935"/>
                    </a:lnTo>
                    <a:lnTo>
                      <a:pt x="6" y="931"/>
                    </a:lnTo>
                    <a:lnTo>
                      <a:pt x="6" y="923"/>
                    </a:lnTo>
                    <a:lnTo>
                      <a:pt x="8" y="917"/>
                    </a:lnTo>
                    <a:lnTo>
                      <a:pt x="8" y="912"/>
                    </a:lnTo>
                    <a:lnTo>
                      <a:pt x="10" y="904"/>
                    </a:lnTo>
                    <a:lnTo>
                      <a:pt x="10" y="894"/>
                    </a:lnTo>
                    <a:lnTo>
                      <a:pt x="12" y="887"/>
                    </a:lnTo>
                    <a:lnTo>
                      <a:pt x="14" y="877"/>
                    </a:lnTo>
                    <a:lnTo>
                      <a:pt x="14" y="868"/>
                    </a:lnTo>
                    <a:lnTo>
                      <a:pt x="16" y="856"/>
                    </a:lnTo>
                    <a:lnTo>
                      <a:pt x="16" y="845"/>
                    </a:lnTo>
                    <a:lnTo>
                      <a:pt x="17" y="833"/>
                    </a:lnTo>
                    <a:lnTo>
                      <a:pt x="19" y="822"/>
                    </a:lnTo>
                    <a:lnTo>
                      <a:pt x="19" y="808"/>
                    </a:lnTo>
                    <a:lnTo>
                      <a:pt x="21" y="793"/>
                    </a:lnTo>
                    <a:lnTo>
                      <a:pt x="21" y="779"/>
                    </a:lnTo>
                    <a:lnTo>
                      <a:pt x="23" y="762"/>
                    </a:lnTo>
                    <a:lnTo>
                      <a:pt x="23" y="745"/>
                    </a:lnTo>
                    <a:lnTo>
                      <a:pt x="23" y="726"/>
                    </a:lnTo>
                    <a:lnTo>
                      <a:pt x="25" y="707"/>
                    </a:lnTo>
                    <a:lnTo>
                      <a:pt x="25" y="684"/>
                    </a:lnTo>
                    <a:lnTo>
                      <a:pt x="25" y="663"/>
                    </a:lnTo>
                    <a:lnTo>
                      <a:pt x="25" y="638"/>
                    </a:lnTo>
                    <a:lnTo>
                      <a:pt x="25" y="613"/>
                    </a:lnTo>
                    <a:lnTo>
                      <a:pt x="25" y="588"/>
                    </a:lnTo>
                    <a:lnTo>
                      <a:pt x="25" y="561"/>
                    </a:lnTo>
                    <a:lnTo>
                      <a:pt x="25" y="533"/>
                    </a:lnTo>
                    <a:lnTo>
                      <a:pt x="25" y="502"/>
                    </a:lnTo>
                    <a:lnTo>
                      <a:pt x="25" y="471"/>
                    </a:lnTo>
                    <a:lnTo>
                      <a:pt x="25" y="439"/>
                    </a:lnTo>
                    <a:lnTo>
                      <a:pt x="25" y="406"/>
                    </a:lnTo>
                    <a:lnTo>
                      <a:pt x="25" y="376"/>
                    </a:lnTo>
                    <a:lnTo>
                      <a:pt x="25" y="345"/>
                    </a:lnTo>
                    <a:lnTo>
                      <a:pt x="25" y="314"/>
                    </a:lnTo>
                    <a:lnTo>
                      <a:pt x="23" y="284"/>
                    </a:lnTo>
                    <a:lnTo>
                      <a:pt x="23" y="255"/>
                    </a:lnTo>
                    <a:lnTo>
                      <a:pt x="23" y="228"/>
                    </a:lnTo>
                    <a:lnTo>
                      <a:pt x="21" y="199"/>
                    </a:lnTo>
                    <a:lnTo>
                      <a:pt x="19" y="173"/>
                    </a:lnTo>
                    <a:lnTo>
                      <a:pt x="19" y="146"/>
                    </a:lnTo>
                    <a:lnTo>
                      <a:pt x="17" y="121"/>
                    </a:lnTo>
                    <a:lnTo>
                      <a:pt x="16" y="96"/>
                    </a:lnTo>
                    <a:lnTo>
                      <a:pt x="14" y="71"/>
                    </a:lnTo>
                    <a:lnTo>
                      <a:pt x="12" y="46"/>
                    </a:lnTo>
                    <a:lnTo>
                      <a:pt x="10" y="23"/>
                    </a:lnTo>
                    <a:lnTo>
                      <a:pt x="8" y="0"/>
                    </a:lnTo>
                    <a:lnTo>
                      <a:pt x="86" y="0"/>
                    </a:lnTo>
                    <a:lnTo>
                      <a:pt x="84" y="37"/>
                    </a:lnTo>
                    <a:lnTo>
                      <a:pt x="82" y="75"/>
                    </a:lnTo>
                    <a:lnTo>
                      <a:pt x="80" y="115"/>
                    </a:lnTo>
                    <a:lnTo>
                      <a:pt x="78" y="155"/>
                    </a:lnTo>
                    <a:lnTo>
                      <a:pt x="77" y="196"/>
                    </a:lnTo>
                    <a:lnTo>
                      <a:pt x="75" y="236"/>
                    </a:lnTo>
                    <a:lnTo>
                      <a:pt x="75" y="276"/>
                    </a:lnTo>
                    <a:lnTo>
                      <a:pt x="73" y="318"/>
                    </a:lnTo>
                    <a:lnTo>
                      <a:pt x="71" y="360"/>
                    </a:lnTo>
                    <a:lnTo>
                      <a:pt x="71" y="404"/>
                    </a:lnTo>
                    <a:lnTo>
                      <a:pt x="71" y="448"/>
                    </a:lnTo>
                    <a:lnTo>
                      <a:pt x="69" y="490"/>
                    </a:lnTo>
                    <a:lnTo>
                      <a:pt x="69" y="536"/>
                    </a:lnTo>
                    <a:lnTo>
                      <a:pt x="69" y="580"/>
                    </a:lnTo>
                    <a:lnTo>
                      <a:pt x="69" y="672"/>
                    </a:lnTo>
                    <a:lnTo>
                      <a:pt x="69" y="695"/>
                    </a:lnTo>
                    <a:lnTo>
                      <a:pt x="69" y="716"/>
                    </a:lnTo>
                    <a:lnTo>
                      <a:pt x="69" y="737"/>
                    </a:lnTo>
                    <a:lnTo>
                      <a:pt x="67" y="758"/>
                    </a:lnTo>
                    <a:lnTo>
                      <a:pt x="67" y="779"/>
                    </a:lnTo>
                    <a:lnTo>
                      <a:pt x="67" y="799"/>
                    </a:lnTo>
                    <a:lnTo>
                      <a:pt x="67" y="818"/>
                    </a:lnTo>
                    <a:lnTo>
                      <a:pt x="67" y="835"/>
                    </a:lnTo>
                    <a:lnTo>
                      <a:pt x="67" y="854"/>
                    </a:lnTo>
                    <a:lnTo>
                      <a:pt x="67" y="869"/>
                    </a:lnTo>
                    <a:lnTo>
                      <a:pt x="67" y="887"/>
                    </a:lnTo>
                    <a:lnTo>
                      <a:pt x="65" y="902"/>
                    </a:lnTo>
                    <a:lnTo>
                      <a:pt x="65" y="917"/>
                    </a:lnTo>
                    <a:lnTo>
                      <a:pt x="65" y="933"/>
                    </a:lnTo>
                    <a:lnTo>
                      <a:pt x="65" y="946"/>
                    </a:lnTo>
                    <a:lnTo>
                      <a:pt x="65" y="959"/>
                    </a:lnTo>
                    <a:lnTo>
                      <a:pt x="63" y="971"/>
                    </a:lnTo>
                    <a:lnTo>
                      <a:pt x="63" y="982"/>
                    </a:lnTo>
                    <a:lnTo>
                      <a:pt x="63" y="994"/>
                    </a:lnTo>
                    <a:lnTo>
                      <a:pt x="63" y="1005"/>
                    </a:lnTo>
                    <a:lnTo>
                      <a:pt x="61" y="1015"/>
                    </a:lnTo>
                    <a:lnTo>
                      <a:pt x="61" y="1024"/>
                    </a:lnTo>
                    <a:lnTo>
                      <a:pt x="61" y="1034"/>
                    </a:lnTo>
                    <a:lnTo>
                      <a:pt x="61" y="1042"/>
                    </a:lnTo>
                    <a:lnTo>
                      <a:pt x="59" y="1049"/>
                    </a:lnTo>
                    <a:lnTo>
                      <a:pt x="59" y="1057"/>
                    </a:lnTo>
                    <a:lnTo>
                      <a:pt x="59" y="1063"/>
                    </a:lnTo>
                    <a:lnTo>
                      <a:pt x="57" y="1069"/>
                    </a:lnTo>
                    <a:lnTo>
                      <a:pt x="57" y="1074"/>
                    </a:lnTo>
                    <a:lnTo>
                      <a:pt x="57" y="1078"/>
                    </a:lnTo>
                    <a:lnTo>
                      <a:pt x="57" y="1082"/>
                    </a:lnTo>
                    <a:lnTo>
                      <a:pt x="56" y="1086"/>
                    </a:lnTo>
                    <a:lnTo>
                      <a:pt x="54" y="1097"/>
                    </a:lnTo>
                    <a:lnTo>
                      <a:pt x="52" y="1107"/>
                    </a:lnTo>
                    <a:lnTo>
                      <a:pt x="50" y="1114"/>
                    </a:lnTo>
                    <a:lnTo>
                      <a:pt x="48" y="1120"/>
                    </a:lnTo>
                    <a:lnTo>
                      <a:pt x="46" y="1126"/>
                    </a:lnTo>
                    <a:lnTo>
                      <a:pt x="44" y="1128"/>
                    </a:lnTo>
                    <a:lnTo>
                      <a:pt x="44" y="1130"/>
                    </a:lnTo>
                    <a:lnTo>
                      <a:pt x="44" y="1132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44" y="1128"/>
                    </a:lnTo>
                    <a:lnTo>
                      <a:pt x="42" y="1126"/>
                    </a:lnTo>
                    <a:lnTo>
                      <a:pt x="42" y="1124"/>
                    </a:lnTo>
                    <a:lnTo>
                      <a:pt x="40" y="1120"/>
                    </a:lnTo>
                    <a:lnTo>
                      <a:pt x="40" y="1116"/>
                    </a:lnTo>
                    <a:lnTo>
                      <a:pt x="38" y="1111"/>
                    </a:lnTo>
                    <a:lnTo>
                      <a:pt x="36" y="1107"/>
                    </a:lnTo>
                    <a:lnTo>
                      <a:pt x="35" y="1101"/>
                    </a:lnTo>
                    <a:lnTo>
                      <a:pt x="33" y="1093"/>
                    </a:lnTo>
                    <a:lnTo>
                      <a:pt x="31" y="1088"/>
                    </a:lnTo>
                    <a:lnTo>
                      <a:pt x="29" y="1080"/>
                    </a:lnTo>
                    <a:lnTo>
                      <a:pt x="25" y="1072"/>
                    </a:lnTo>
                    <a:lnTo>
                      <a:pt x="23" y="1063"/>
                    </a:lnTo>
                    <a:lnTo>
                      <a:pt x="19" y="1053"/>
                    </a:lnTo>
                    <a:lnTo>
                      <a:pt x="19" y="1053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8">
                <a:extLst>
                  <a:ext uri="{FF2B5EF4-FFF2-40B4-BE49-F238E27FC236}">
                    <a16:creationId xmlns="" xmlns:a16="http://schemas.microsoft.com/office/drawing/2014/main" id="{BF5B95C7-0282-46C4-8083-565468F68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6672" y="1273175"/>
                <a:ext cx="306388" cy="185738"/>
              </a:xfrm>
              <a:custGeom>
                <a:avLst/>
                <a:gdLst>
                  <a:gd name="T0" fmla="*/ 0 w 387"/>
                  <a:gd name="T1" fmla="*/ 18 h 234"/>
                  <a:gd name="T2" fmla="*/ 2 w 387"/>
                  <a:gd name="T3" fmla="*/ 14 h 234"/>
                  <a:gd name="T4" fmla="*/ 7 w 387"/>
                  <a:gd name="T5" fmla="*/ 10 h 234"/>
                  <a:gd name="T6" fmla="*/ 17 w 387"/>
                  <a:gd name="T7" fmla="*/ 6 h 234"/>
                  <a:gd name="T8" fmla="*/ 26 w 387"/>
                  <a:gd name="T9" fmla="*/ 4 h 234"/>
                  <a:gd name="T10" fmla="*/ 40 w 387"/>
                  <a:gd name="T11" fmla="*/ 2 h 234"/>
                  <a:gd name="T12" fmla="*/ 55 w 387"/>
                  <a:gd name="T13" fmla="*/ 2 h 234"/>
                  <a:gd name="T14" fmla="*/ 74 w 387"/>
                  <a:gd name="T15" fmla="*/ 0 h 234"/>
                  <a:gd name="T16" fmla="*/ 103 w 387"/>
                  <a:gd name="T17" fmla="*/ 0 h 234"/>
                  <a:gd name="T18" fmla="*/ 139 w 387"/>
                  <a:gd name="T19" fmla="*/ 0 h 234"/>
                  <a:gd name="T20" fmla="*/ 167 w 387"/>
                  <a:gd name="T21" fmla="*/ 2 h 234"/>
                  <a:gd name="T22" fmla="*/ 192 w 387"/>
                  <a:gd name="T23" fmla="*/ 4 h 234"/>
                  <a:gd name="T24" fmla="*/ 217 w 387"/>
                  <a:gd name="T25" fmla="*/ 10 h 234"/>
                  <a:gd name="T26" fmla="*/ 242 w 387"/>
                  <a:gd name="T27" fmla="*/ 19 h 234"/>
                  <a:gd name="T28" fmla="*/ 270 w 387"/>
                  <a:gd name="T29" fmla="*/ 33 h 234"/>
                  <a:gd name="T30" fmla="*/ 303 w 387"/>
                  <a:gd name="T31" fmla="*/ 50 h 234"/>
                  <a:gd name="T32" fmla="*/ 335 w 387"/>
                  <a:gd name="T33" fmla="*/ 71 h 234"/>
                  <a:gd name="T34" fmla="*/ 358 w 387"/>
                  <a:gd name="T35" fmla="*/ 96 h 234"/>
                  <a:gd name="T36" fmla="*/ 368 w 387"/>
                  <a:gd name="T37" fmla="*/ 109 h 234"/>
                  <a:gd name="T38" fmla="*/ 375 w 387"/>
                  <a:gd name="T39" fmla="*/ 123 h 234"/>
                  <a:gd name="T40" fmla="*/ 381 w 387"/>
                  <a:gd name="T41" fmla="*/ 136 h 234"/>
                  <a:gd name="T42" fmla="*/ 385 w 387"/>
                  <a:gd name="T43" fmla="*/ 152 h 234"/>
                  <a:gd name="T44" fmla="*/ 387 w 387"/>
                  <a:gd name="T45" fmla="*/ 169 h 234"/>
                  <a:gd name="T46" fmla="*/ 385 w 387"/>
                  <a:gd name="T47" fmla="*/ 184 h 234"/>
                  <a:gd name="T48" fmla="*/ 383 w 387"/>
                  <a:gd name="T49" fmla="*/ 198 h 234"/>
                  <a:gd name="T50" fmla="*/ 381 w 387"/>
                  <a:gd name="T51" fmla="*/ 209 h 234"/>
                  <a:gd name="T52" fmla="*/ 375 w 387"/>
                  <a:gd name="T53" fmla="*/ 219 h 234"/>
                  <a:gd name="T54" fmla="*/ 370 w 387"/>
                  <a:gd name="T55" fmla="*/ 224 h 234"/>
                  <a:gd name="T56" fmla="*/ 364 w 387"/>
                  <a:gd name="T57" fmla="*/ 230 h 234"/>
                  <a:gd name="T58" fmla="*/ 354 w 387"/>
                  <a:gd name="T59" fmla="*/ 232 h 234"/>
                  <a:gd name="T60" fmla="*/ 337 w 387"/>
                  <a:gd name="T61" fmla="*/ 234 h 234"/>
                  <a:gd name="T62" fmla="*/ 322 w 387"/>
                  <a:gd name="T63" fmla="*/ 230 h 234"/>
                  <a:gd name="T64" fmla="*/ 305 w 387"/>
                  <a:gd name="T65" fmla="*/ 224 h 234"/>
                  <a:gd name="T66" fmla="*/ 284 w 387"/>
                  <a:gd name="T67" fmla="*/ 215 h 234"/>
                  <a:gd name="T68" fmla="*/ 259 w 387"/>
                  <a:gd name="T69" fmla="*/ 203 h 234"/>
                  <a:gd name="T70" fmla="*/ 232 w 387"/>
                  <a:gd name="T71" fmla="*/ 188 h 234"/>
                  <a:gd name="T72" fmla="*/ 202 w 387"/>
                  <a:gd name="T73" fmla="*/ 169 h 234"/>
                  <a:gd name="T74" fmla="*/ 167 w 387"/>
                  <a:gd name="T75" fmla="*/ 148 h 234"/>
                  <a:gd name="T76" fmla="*/ 131 w 387"/>
                  <a:gd name="T77" fmla="*/ 125 h 234"/>
                  <a:gd name="T78" fmla="*/ 99 w 387"/>
                  <a:gd name="T79" fmla="*/ 106 h 234"/>
                  <a:gd name="T80" fmla="*/ 70 w 387"/>
                  <a:gd name="T81" fmla="*/ 86 h 234"/>
                  <a:gd name="T82" fmla="*/ 47 w 387"/>
                  <a:gd name="T83" fmla="*/ 71 h 234"/>
                  <a:gd name="T84" fmla="*/ 28 w 387"/>
                  <a:gd name="T85" fmla="*/ 56 h 234"/>
                  <a:gd name="T86" fmla="*/ 13 w 387"/>
                  <a:gd name="T87" fmla="*/ 44 h 234"/>
                  <a:gd name="T88" fmla="*/ 3 w 387"/>
                  <a:gd name="T89" fmla="*/ 33 h 234"/>
                  <a:gd name="T90" fmla="*/ 0 w 387"/>
                  <a:gd name="T91" fmla="*/ 23 h 234"/>
                  <a:gd name="T92" fmla="*/ 0 w 387"/>
                  <a:gd name="T93" fmla="*/ 19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87" h="234">
                    <a:moveTo>
                      <a:pt x="0" y="19"/>
                    </a:moveTo>
                    <a:lnTo>
                      <a:pt x="0" y="18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5" y="12"/>
                    </a:lnTo>
                    <a:lnTo>
                      <a:pt x="7" y="10"/>
                    </a:lnTo>
                    <a:lnTo>
                      <a:pt x="11" y="8"/>
                    </a:lnTo>
                    <a:lnTo>
                      <a:pt x="17" y="6"/>
                    </a:lnTo>
                    <a:lnTo>
                      <a:pt x="21" y="6"/>
                    </a:lnTo>
                    <a:lnTo>
                      <a:pt x="26" y="4"/>
                    </a:lnTo>
                    <a:lnTo>
                      <a:pt x="34" y="4"/>
                    </a:lnTo>
                    <a:lnTo>
                      <a:pt x="40" y="2"/>
                    </a:lnTo>
                    <a:lnTo>
                      <a:pt x="47" y="2"/>
                    </a:lnTo>
                    <a:lnTo>
                      <a:pt x="55" y="2"/>
                    </a:lnTo>
                    <a:lnTo>
                      <a:pt x="64" y="0"/>
                    </a:lnTo>
                    <a:lnTo>
                      <a:pt x="74" y="0"/>
                    </a:lnTo>
                    <a:lnTo>
                      <a:pt x="84" y="0"/>
                    </a:lnTo>
                    <a:lnTo>
                      <a:pt x="103" y="0"/>
                    </a:lnTo>
                    <a:lnTo>
                      <a:pt x="122" y="0"/>
                    </a:lnTo>
                    <a:lnTo>
                      <a:pt x="139" y="0"/>
                    </a:lnTo>
                    <a:lnTo>
                      <a:pt x="154" y="2"/>
                    </a:lnTo>
                    <a:lnTo>
                      <a:pt x="167" y="2"/>
                    </a:lnTo>
                    <a:lnTo>
                      <a:pt x="181" y="4"/>
                    </a:lnTo>
                    <a:lnTo>
                      <a:pt x="192" y="4"/>
                    </a:lnTo>
                    <a:lnTo>
                      <a:pt x="206" y="8"/>
                    </a:lnTo>
                    <a:lnTo>
                      <a:pt x="217" y="10"/>
                    </a:lnTo>
                    <a:lnTo>
                      <a:pt x="228" y="14"/>
                    </a:lnTo>
                    <a:lnTo>
                      <a:pt x="242" y="19"/>
                    </a:lnTo>
                    <a:lnTo>
                      <a:pt x="255" y="25"/>
                    </a:lnTo>
                    <a:lnTo>
                      <a:pt x="270" y="33"/>
                    </a:lnTo>
                    <a:lnTo>
                      <a:pt x="286" y="41"/>
                    </a:lnTo>
                    <a:lnTo>
                      <a:pt x="303" y="50"/>
                    </a:lnTo>
                    <a:lnTo>
                      <a:pt x="320" y="60"/>
                    </a:lnTo>
                    <a:lnTo>
                      <a:pt x="335" y="71"/>
                    </a:lnTo>
                    <a:lnTo>
                      <a:pt x="347" y="83"/>
                    </a:lnTo>
                    <a:lnTo>
                      <a:pt x="358" y="96"/>
                    </a:lnTo>
                    <a:lnTo>
                      <a:pt x="364" y="102"/>
                    </a:lnTo>
                    <a:lnTo>
                      <a:pt x="368" y="109"/>
                    </a:lnTo>
                    <a:lnTo>
                      <a:pt x="371" y="115"/>
                    </a:lnTo>
                    <a:lnTo>
                      <a:pt x="375" y="123"/>
                    </a:lnTo>
                    <a:lnTo>
                      <a:pt x="379" y="130"/>
                    </a:lnTo>
                    <a:lnTo>
                      <a:pt x="381" y="136"/>
                    </a:lnTo>
                    <a:lnTo>
                      <a:pt x="383" y="144"/>
                    </a:lnTo>
                    <a:lnTo>
                      <a:pt x="385" y="152"/>
                    </a:lnTo>
                    <a:lnTo>
                      <a:pt x="385" y="161"/>
                    </a:lnTo>
                    <a:lnTo>
                      <a:pt x="387" y="169"/>
                    </a:lnTo>
                    <a:lnTo>
                      <a:pt x="385" y="176"/>
                    </a:lnTo>
                    <a:lnTo>
                      <a:pt x="385" y="184"/>
                    </a:lnTo>
                    <a:lnTo>
                      <a:pt x="385" y="192"/>
                    </a:lnTo>
                    <a:lnTo>
                      <a:pt x="383" y="198"/>
                    </a:lnTo>
                    <a:lnTo>
                      <a:pt x="383" y="203"/>
                    </a:lnTo>
                    <a:lnTo>
                      <a:pt x="381" y="209"/>
                    </a:lnTo>
                    <a:lnTo>
                      <a:pt x="379" y="215"/>
                    </a:lnTo>
                    <a:lnTo>
                      <a:pt x="375" y="219"/>
                    </a:lnTo>
                    <a:lnTo>
                      <a:pt x="373" y="222"/>
                    </a:lnTo>
                    <a:lnTo>
                      <a:pt x="370" y="224"/>
                    </a:lnTo>
                    <a:lnTo>
                      <a:pt x="368" y="228"/>
                    </a:lnTo>
                    <a:lnTo>
                      <a:pt x="364" y="230"/>
                    </a:lnTo>
                    <a:lnTo>
                      <a:pt x="358" y="232"/>
                    </a:lnTo>
                    <a:lnTo>
                      <a:pt x="354" y="232"/>
                    </a:lnTo>
                    <a:lnTo>
                      <a:pt x="343" y="234"/>
                    </a:lnTo>
                    <a:lnTo>
                      <a:pt x="337" y="234"/>
                    </a:lnTo>
                    <a:lnTo>
                      <a:pt x="331" y="232"/>
                    </a:lnTo>
                    <a:lnTo>
                      <a:pt x="322" y="230"/>
                    </a:lnTo>
                    <a:lnTo>
                      <a:pt x="314" y="228"/>
                    </a:lnTo>
                    <a:lnTo>
                      <a:pt x="305" y="224"/>
                    </a:lnTo>
                    <a:lnTo>
                      <a:pt x="295" y="220"/>
                    </a:lnTo>
                    <a:lnTo>
                      <a:pt x="284" y="215"/>
                    </a:lnTo>
                    <a:lnTo>
                      <a:pt x="272" y="209"/>
                    </a:lnTo>
                    <a:lnTo>
                      <a:pt x="259" y="203"/>
                    </a:lnTo>
                    <a:lnTo>
                      <a:pt x="246" y="196"/>
                    </a:lnTo>
                    <a:lnTo>
                      <a:pt x="232" y="188"/>
                    </a:lnTo>
                    <a:lnTo>
                      <a:pt x="217" y="178"/>
                    </a:lnTo>
                    <a:lnTo>
                      <a:pt x="202" y="169"/>
                    </a:lnTo>
                    <a:lnTo>
                      <a:pt x="185" y="159"/>
                    </a:lnTo>
                    <a:lnTo>
                      <a:pt x="167" y="148"/>
                    </a:lnTo>
                    <a:lnTo>
                      <a:pt x="150" y="136"/>
                    </a:lnTo>
                    <a:lnTo>
                      <a:pt x="131" y="125"/>
                    </a:lnTo>
                    <a:lnTo>
                      <a:pt x="114" y="115"/>
                    </a:lnTo>
                    <a:lnTo>
                      <a:pt x="99" y="106"/>
                    </a:lnTo>
                    <a:lnTo>
                      <a:pt x="84" y="96"/>
                    </a:lnTo>
                    <a:lnTo>
                      <a:pt x="70" y="86"/>
                    </a:lnTo>
                    <a:lnTo>
                      <a:pt x="57" y="79"/>
                    </a:lnTo>
                    <a:lnTo>
                      <a:pt x="47" y="71"/>
                    </a:lnTo>
                    <a:lnTo>
                      <a:pt x="36" y="63"/>
                    </a:lnTo>
                    <a:lnTo>
                      <a:pt x="28" y="56"/>
                    </a:lnTo>
                    <a:lnTo>
                      <a:pt x="21" y="50"/>
                    </a:lnTo>
                    <a:lnTo>
                      <a:pt x="13" y="44"/>
                    </a:lnTo>
                    <a:lnTo>
                      <a:pt x="9" y="39"/>
                    </a:lnTo>
                    <a:lnTo>
                      <a:pt x="3" y="33"/>
                    </a:lnTo>
                    <a:lnTo>
                      <a:pt x="2" y="29"/>
                    </a:lnTo>
                    <a:lnTo>
                      <a:pt x="0" y="23"/>
                    </a:lnTo>
                    <a:lnTo>
                      <a:pt x="0" y="19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" name="Freeform 6">
              <a:extLst>
                <a:ext uri="{FF2B5EF4-FFF2-40B4-BE49-F238E27FC236}">
                  <a16:creationId xmlns="" xmlns:a16="http://schemas.microsoft.com/office/drawing/2014/main" id="{4563DC58-0217-43BF-B5AE-77733A125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897" y="893763"/>
              <a:ext cx="1017588" cy="211138"/>
            </a:xfrm>
            <a:custGeom>
              <a:avLst/>
              <a:gdLst>
                <a:gd name="T0" fmla="*/ 1279 w 1283"/>
                <a:gd name="T1" fmla="*/ 136 h 266"/>
                <a:gd name="T2" fmla="*/ 1270 w 1283"/>
                <a:gd name="T3" fmla="*/ 151 h 266"/>
                <a:gd name="T4" fmla="*/ 1251 w 1283"/>
                <a:gd name="T5" fmla="*/ 155 h 266"/>
                <a:gd name="T6" fmla="*/ 1239 w 1283"/>
                <a:gd name="T7" fmla="*/ 155 h 266"/>
                <a:gd name="T8" fmla="*/ 1220 w 1283"/>
                <a:gd name="T9" fmla="*/ 155 h 266"/>
                <a:gd name="T10" fmla="*/ 1197 w 1283"/>
                <a:gd name="T11" fmla="*/ 155 h 266"/>
                <a:gd name="T12" fmla="*/ 1170 w 1283"/>
                <a:gd name="T13" fmla="*/ 153 h 266"/>
                <a:gd name="T14" fmla="*/ 1136 w 1283"/>
                <a:gd name="T15" fmla="*/ 151 h 266"/>
                <a:gd name="T16" fmla="*/ 1098 w 1283"/>
                <a:gd name="T17" fmla="*/ 147 h 266"/>
                <a:gd name="T18" fmla="*/ 1056 w 1283"/>
                <a:gd name="T19" fmla="*/ 145 h 266"/>
                <a:gd name="T20" fmla="*/ 1008 w 1283"/>
                <a:gd name="T21" fmla="*/ 147 h 266"/>
                <a:gd name="T22" fmla="*/ 955 w 1283"/>
                <a:gd name="T23" fmla="*/ 149 h 266"/>
                <a:gd name="T24" fmla="*/ 860 w 1283"/>
                <a:gd name="T25" fmla="*/ 155 h 266"/>
                <a:gd name="T26" fmla="*/ 739 w 1283"/>
                <a:gd name="T27" fmla="*/ 164 h 266"/>
                <a:gd name="T28" fmla="*/ 625 w 1283"/>
                <a:gd name="T29" fmla="*/ 178 h 266"/>
                <a:gd name="T30" fmla="*/ 514 w 1283"/>
                <a:gd name="T31" fmla="*/ 195 h 266"/>
                <a:gd name="T32" fmla="*/ 410 w 1283"/>
                <a:gd name="T33" fmla="*/ 214 h 266"/>
                <a:gd name="T34" fmla="*/ 310 w 1283"/>
                <a:gd name="T35" fmla="*/ 231 h 266"/>
                <a:gd name="T36" fmla="*/ 249 w 1283"/>
                <a:gd name="T37" fmla="*/ 247 h 266"/>
                <a:gd name="T38" fmla="*/ 209 w 1283"/>
                <a:gd name="T39" fmla="*/ 254 h 266"/>
                <a:gd name="T40" fmla="*/ 179 w 1283"/>
                <a:gd name="T41" fmla="*/ 260 h 266"/>
                <a:gd name="T42" fmla="*/ 156 w 1283"/>
                <a:gd name="T43" fmla="*/ 264 h 266"/>
                <a:gd name="T44" fmla="*/ 141 w 1283"/>
                <a:gd name="T45" fmla="*/ 266 h 266"/>
                <a:gd name="T46" fmla="*/ 129 w 1283"/>
                <a:gd name="T47" fmla="*/ 266 h 266"/>
                <a:gd name="T48" fmla="*/ 106 w 1283"/>
                <a:gd name="T49" fmla="*/ 260 h 266"/>
                <a:gd name="T50" fmla="*/ 78 w 1283"/>
                <a:gd name="T51" fmla="*/ 247 h 266"/>
                <a:gd name="T52" fmla="*/ 41 w 1283"/>
                <a:gd name="T53" fmla="*/ 226 h 266"/>
                <a:gd name="T54" fmla="*/ 15 w 1283"/>
                <a:gd name="T55" fmla="*/ 206 h 266"/>
                <a:gd name="T56" fmla="*/ 1 w 1283"/>
                <a:gd name="T57" fmla="*/ 187 h 266"/>
                <a:gd name="T58" fmla="*/ 1 w 1283"/>
                <a:gd name="T59" fmla="*/ 178 h 266"/>
                <a:gd name="T60" fmla="*/ 9 w 1283"/>
                <a:gd name="T61" fmla="*/ 168 h 266"/>
                <a:gd name="T62" fmla="*/ 24 w 1283"/>
                <a:gd name="T63" fmla="*/ 161 h 266"/>
                <a:gd name="T64" fmla="*/ 49 w 1283"/>
                <a:gd name="T65" fmla="*/ 155 h 266"/>
                <a:gd name="T66" fmla="*/ 80 w 1283"/>
                <a:gd name="T67" fmla="*/ 151 h 266"/>
                <a:gd name="T68" fmla="*/ 143 w 1283"/>
                <a:gd name="T69" fmla="*/ 143 h 266"/>
                <a:gd name="T70" fmla="*/ 249 w 1283"/>
                <a:gd name="T71" fmla="*/ 132 h 266"/>
                <a:gd name="T72" fmla="*/ 331 w 1283"/>
                <a:gd name="T73" fmla="*/ 120 h 266"/>
                <a:gd name="T74" fmla="*/ 425 w 1283"/>
                <a:gd name="T75" fmla="*/ 109 h 266"/>
                <a:gd name="T76" fmla="*/ 535 w 1283"/>
                <a:gd name="T77" fmla="*/ 92 h 266"/>
                <a:gd name="T78" fmla="*/ 654 w 1283"/>
                <a:gd name="T79" fmla="*/ 69 h 266"/>
                <a:gd name="T80" fmla="*/ 779 w 1283"/>
                <a:gd name="T81" fmla="*/ 48 h 266"/>
                <a:gd name="T82" fmla="*/ 913 w 1283"/>
                <a:gd name="T83" fmla="*/ 27 h 266"/>
                <a:gd name="T84" fmla="*/ 974 w 1283"/>
                <a:gd name="T85" fmla="*/ 17 h 266"/>
                <a:gd name="T86" fmla="*/ 1025 w 1283"/>
                <a:gd name="T87" fmla="*/ 9 h 266"/>
                <a:gd name="T88" fmla="*/ 1069 w 1283"/>
                <a:gd name="T89" fmla="*/ 4 h 266"/>
                <a:gd name="T90" fmla="*/ 1106 w 1283"/>
                <a:gd name="T91" fmla="*/ 2 h 266"/>
                <a:gd name="T92" fmla="*/ 1130 w 1283"/>
                <a:gd name="T93" fmla="*/ 0 h 266"/>
                <a:gd name="T94" fmla="*/ 1159 w 1283"/>
                <a:gd name="T95" fmla="*/ 5 h 266"/>
                <a:gd name="T96" fmla="*/ 1195 w 1283"/>
                <a:gd name="T97" fmla="*/ 21 h 266"/>
                <a:gd name="T98" fmla="*/ 1233 w 1283"/>
                <a:gd name="T99" fmla="*/ 46 h 266"/>
                <a:gd name="T100" fmla="*/ 1266 w 1283"/>
                <a:gd name="T101" fmla="*/ 80 h 266"/>
                <a:gd name="T102" fmla="*/ 1275 w 1283"/>
                <a:gd name="T103" fmla="*/ 94 h 266"/>
                <a:gd name="T104" fmla="*/ 1281 w 1283"/>
                <a:gd name="T105" fmla="*/ 107 h 266"/>
                <a:gd name="T106" fmla="*/ 1283 w 1283"/>
                <a:gd name="T107" fmla="*/ 11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3" h="266">
                  <a:moveTo>
                    <a:pt x="1281" y="122"/>
                  </a:moveTo>
                  <a:lnTo>
                    <a:pt x="1281" y="130"/>
                  </a:lnTo>
                  <a:lnTo>
                    <a:pt x="1279" y="136"/>
                  </a:lnTo>
                  <a:lnTo>
                    <a:pt x="1277" y="141"/>
                  </a:lnTo>
                  <a:lnTo>
                    <a:pt x="1273" y="147"/>
                  </a:lnTo>
                  <a:lnTo>
                    <a:pt x="1270" y="151"/>
                  </a:lnTo>
                  <a:lnTo>
                    <a:pt x="1264" y="153"/>
                  </a:lnTo>
                  <a:lnTo>
                    <a:pt x="1258" y="155"/>
                  </a:lnTo>
                  <a:lnTo>
                    <a:pt x="1251" y="155"/>
                  </a:lnTo>
                  <a:lnTo>
                    <a:pt x="1249" y="155"/>
                  </a:lnTo>
                  <a:lnTo>
                    <a:pt x="1243" y="155"/>
                  </a:lnTo>
                  <a:lnTo>
                    <a:pt x="1239" y="155"/>
                  </a:lnTo>
                  <a:lnTo>
                    <a:pt x="1233" y="155"/>
                  </a:lnTo>
                  <a:lnTo>
                    <a:pt x="1228" y="155"/>
                  </a:lnTo>
                  <a:lnTo>
                    <a:pt x="1220" y="155"/>
                  </a:lnTo>
                  <a:lnTo>
                    <a:pt x="1214" y="155"/>
                  </a:lnTo>
                  <a:lnTo>
                    <a:pt x="1207" y="155"/>
                  </a:lnTo>
                  <a:lnTo>
                    <a:pt x="1197" y="155"/>
                  </a:lnTo>
                  <a:lnTo>
                    <a:pt x="1189" y="153"/>
                  </a:lnTo>
                  <a:lnTo>
                    <a:pt x="1180" y="153"/>
                  </a:lnTo>
                  <a:lnTo>
                    <a:pt x="1170" y="153"/>
                  </a:lnTo>
                  <a:lnTo>
                    <a:pt x="1159" y="151"/>
                  </a:lnTo>
                  <a:lnTo>
                    <a:pt x="1148" y="151"/>
                  </a:lnTo>
                  <a:lnTo>
                    <a:pt x="1136" y="151"/>
                  </a:lnTo>
                  <a:lnTo>
                    <a:pt x="1125" y="149"/>
                  </a:lnTo>
                  <a:lnTo>
                    <a:pt x="1111" y="147"/>
                  </a:lnTo>
                  <a:lnTo>
                    <a:pt x="1098" y="147"/>
                  </a:lnTo>
                  <a:lnTo>
                    <a:pt x="1085" y="147"/>
                  </a:lnTo>
                  <a:lnTo>
                    <a:pt x="1069" y="147"/>
                  </a:lnTo>
                  <a:lnTo>
                    <a:pt x="1056" y="145"/>
                  </a:lnTo>
                  <a:lnTo>
                    <a:pt x="1041" y="147"/>
                  </a:lnTo>
                  <a:lnTo>
                    <a:pt x="1024" y="147"/>
                  </a:lnTo>
                  <a:lnTo>
                    <a:pt x="1008" y="147"/>
                  </a:lnTo>
                  <a:lnTo>
                    <a:pt x="991" y="147"/>
                  </a:lnTo>
                  <a:lnTo>
                    <a:pt x="972" y="149"/>
                  </a:lnTo>
                  <a:lnTo>
                    <a:pt x="955" y="149"/>
                  </a:lnTo>
                  <a:lnTo>
                    <a:pt x="936" y="151"/>
                  </a:lnTo>
                  <a:lnTo>
                    <a:pt x="898" y="153"/>
                  </a:lnTo>
                  <a:lnTo>
                    <a:pt x="860" y="155"/>
                  </a:lnTo>
                  <a:lnTo>
                    <a:pt x="818" y="159"/>
                  </a:lnTo>
                  <a:lnTo>
                    <a:pt x="778" y="161"/>
                  </a:lnTo>
                  <a:lnTo>
                    <a:pt x="739" y="164"/>
                  </a:lnTo>
                  <a:lnTo>
                    <a:pt x="699" y="168"/>
                  </a:lnTo>
                  <a:lnTo>
                    <a:pt x="661" y="174"/>
                  </a:lnTo>
                  <a:lnTo>
                    <a:pt x="625" y="178"/>
                  </a:lnTo>
                  <a:lnTo>
                    <a:pt x="587" y="184"/>
                  </a:lnTo>
                  <a:lnTo>
                    <a:pt x="551" y="187"/>
                  </a:lnTo>
                  <a:lnTo>
                    <a:pt x="514" y="195"/>
                  </a:lnTo>
                  <a:lnTo>
                    <a:pt x="478" y="201"/>
                  </a:lnTo>
                  <a:lnTo>
                    <a:pt x="444" y="208"/>
                  </a:lnTo>
                  <a:lnTo>
                    <a:pt x="410" y="214"/>
                  </a:lnTo>
                  <a:lnTo>
                    <a:pt x="377" y="220"/>
                  </a:lnTo>
                  <a:lnTo>
                    <a:pt x="343" y="226"/>
                  </a:lnTo>
                  <a:lnTo>
                    <a:pt x="310" y="231"/>
                  </a:lnTo>
                  <a:lnTo>
                    <a:pt x="278" y="239"/>
                  </a:lnTo>
                  <a:lnTo>
                    <a:pt x="263" y="243"/>
                  </a:lnTo>
                  <a:lnTo>
                    <a:pt x="249" y="247"/>
                  </a:lnTo>
                  <a:lnTo>
                    <a:pt x="234" y="249"/>
                  </a:lnTo>
                  <a:lnTo>
                    <a:pt x="223" y="252"/>
                  </a:lnTo>
                  <a:lnTo>
                    <a:pt x="209" y="254"/>
                  </a:lnTo>
                  <a:lnTo>
                    <a:pt x="198" y="256"/>
                  </a:lnTo>
                  <a:lnTo>
                    <a:pt x="188" y="258"/>
                  </a:lnTo>
                  <a:lnTo>
                    <a:pt x="179" y="260"/>
                  </a:lnTo>
                  <a:lnTo>
                    <a:pt x="171" y="262"/>
                  </a:lnTo>
                  <a:lnTo>
                    <a:pt x="162" y="262"/>
                  </a:lnTo>
                  <a:lnTo>
                    <a:pt x="156" y="264"/>
                  </a:lnTo>
                  <a:lnTo>
                    <a:pt x="150" y="264"/>
                  </a:lnTo>
                  <a:lnTo>
                    <a:pt x="144" y="264"/>
                  </a:lnTo>
                  <a:lnTo>
                    <a:pt x="141" y="266"/>
                  </a:lnTo>
                  <a:lnTo>
                    <a:pt x="137" y="266"/>
                  </a:lnTo>
                  <a:lnTo>
                    <a:pt x="133" y="266"/>
                  </a:lnTo>
                  <a:lnTo>
                    <a:pt x="129" y="266"/>
                  </a:lnTo>
                  <a:lnTo>
                    <a:pt x="122" y="264"/>
                  </a:lnTo>
                  <a:lnTo>
                    <a:pt x="116" y="262"/>
                  </a:lnTo>
                  <a:lnTo>
                    <a:pt x="106" y="260"/>
                  </a:lnTo>
                  <a:lnTo>
                    <a:pt x="99" y="256"/>
                  </a:lnTo>
                  <a:lnTo>
                    <a:pt x="89" y="252"/>
                  </a:lnTo>
                  <a:lnTo>
                    <a:pt x="78" y="247"/>
                  </a:lnTo>
                  <a:lnTo>
                    <a:pt x="66" y="239"/>
                  </a:lnTo>
                  <a:lnTo>
                    <a:pt x="55" y="231"/>
                  </a:lnTo>
                  <a:lnTo>
                    <a:pt x="41" y="226"/>
                  </a:lnTo>
                  <a:lnTo>
                    <a:pt x="32" y="220"/>
                  </a:lnTo>
                  <a:lnTo>
                    <a:pt x="22" y="214"/>
                  </a:lnTo>
                  <a:lnTo>
                    <a:pt x="15" y="206"/>
                  </a:lnTo>
                  <a:lnTo>
                    <a:pt x="9" y="201"/>
                  </a:lnTo>
                  <a:lnTo>
                    <a:pt x="3" y="195"/>
                  </a:lnTo>
                  <a:lnTo>
                    <a:pt x="1" y="187"/>
                  </a:lnTo>
                  <a:lnTo>
                    <a:pt x="0" y="184"/>
                  </a:lnTo>
                  <a:lnTo>
                    <a:pt x="0" y="182"/>
                  </a:lnTo>
                  <a:lnTo>
                    <a:pt x="1" y="178"/>
                  </a:lnTo>
                  <a:lnTo>
                    <a:pt x="3" y="174"/>
                  </a:lnTo>
                  <a:lnTo>
                    <a:pt x="5" y="172"/>
                  </a:lnTo>
                  <a:lnTo>
                    <a:pt x="9" y="168"/>
                  </a:lnTo>
                  <a:lnTo>
                    <a:pt x="13" y="166"/>
                  </a:lnTo>
                  <a:lnTo>
                    <a:pt x="19" y="164"/>
                  </a:lnTo>
                  <a:lnTo>
                    <a:pt x="24" y="161"/>
                  </a:lnTo>
                  <a:lnTo>
                    <a:pt x="32" y="159"/>
                  </a:lnTo>
                  <a:lnTo>
                    <a:pt x="40" y="157"/>
                  </a:lnTo>
                  <a:lnTo>
                    <a:pt x="49" y="155"/>
                  </a:lnTo>
                  <a:lnTo>
                    <a:pt x="59" y="153"/>
                  </a:lnTo>
                  <a:lnTo>
                    <a:pt x="68" y="151"/>
                  </a:lnTo>
                  <a:lnTo>
                    <a:pt x="80" y="151"/>
                  </a:lnTo>
                  <a:lnTo>
                    <a:pt x="91" y="149"/>
                  </a:lnTo>
                  <a:lnTo>
                    <a:pt x="116" y="147"/>
                  </a:lnTo>
                  <a:lnTo>
                    <a:pt x="143" y="143"/>
                  </a:lnTo>
                  <a:lnTo>
                    <a:pt x="194" y="138"/>
                  </a:lnTo>
                  <a:lnTo>
                    <a:pt x="221" y="136"/>
                  </a:lnTo>
                  <a:lnTo>
                    <a:pt x="249" y="132"/>
                  </a:lnTo>
                  <a:lnTo>
                    <a:pt x="276" y="128"/>
                  </a:lnTo>
                  <a:lnTo>
                    <a:pt x="303" y="122"/>
                  </a:lnTo>
                  <a:lnTo>
                    <a:pt x="331" y="120"/>
                  </a:lnTo>
                  <a:lnTo>
                    <a:pt x="360" y="117"/>
                  </a:lnTo>
                  <a:lnTo>
                    <a:pt x="392" y="113"/>
                  </a:lnTo>
                  <a:lnTo>
                    <a:pt x="425" y="109"/>
                  </a:lnTo>
                  <a:lnTo>
                    <a:pt x="459" y="103"/>
                  </a:lnTo>
                  <a:lnTo>
                    <a:pt x="497" y="97"/>
                  </a:lnTo>
                  <a:lnTo>
                    <a:pt x="535" y="92"/>
                  </a:lnTo>
                  <a:lnTo>
                    <a:pt x="575" y="84"/>
                  </a:lnTo>
                  <a:lnTo>
                    <a:pt x="614" y="76"/>
                  </a:lnTo>
                  <a:lnTo>
                    <a:pt x="654" y="69"/>
                  </a:lnTo>
                  <a:lnTo>
                    <a:pt x="696" y="63"/>
                  </a:lnTo>
                  <a:lnTo>
                    <a:pt x="738" y="55"/>
                  </a:lnTo>
                  <a:lnTo>
                    <a:pt x="779" y="48"/>
                  </a:lnTo>
                  <a:lnTo>
                    <a:pt x="823" y="40"/>
                  </a:lnTo>
                  <a:lnTo>
                    <a:pt x="867" y="34"/>
                  </a:lnTo>
                  <a:lnTo>
                    <a:pt x="913" y="27"/>
                  </a:lnTo>
                  <a:lnTo>
                    <a:pt x="934" y="23"/>
                  </a:lnTo>
                  <a:lnTo>
                    <a:pt x="955" y="19"/>
                  </a:lnTo>
                  <a:lnTo>
                    <a:pt x="974" y="17"/>
                  </a:lnTo>
                  <a:lnTo>
                    <a:pt x="991" y="13"/>
                  </a:lnTo>
                  <a:lnTo>
                    <a:pt x="1010" y="11"/>
                  </a:lnTo>
                  <a:lnTo>
                    <a:pt x="1025" y="9"/>
                  </a:lnTo>
                  <a:lnTo>
                    <a:pt x="1043" y="7"/>
                  </a:lnTo>
                  <a:lnTo>
                    <a:pt x="1056" y="5"/>
                  </a:lnTo>
                  <a:lnTo>
                    <a:pt x="1069" y="4"/>
                  </a:lnTo>
                  <a:lnTo>
                    <a:pt x="1083" y="4"/>
                  </a:lnTo>
                  <a:lnTo>
                    <a:pt x="1094" y="2"/>
                  </a:lnTo>
                  <a:lnTo>
                    <a:pt x="1106" y="2"/>
                  </a:lnTo>
                  <a:lnTo>
                    <a:pt x="1115" y="2"/>
                  </a:lnTo>
                  <a:lnTo>
                    <a:pt x="1123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48" y="4"/>
                  </a:lnTo>
                  <a:lnTo>
                    <a:pt x="1159" y="5"/>
                  </a:lnTo>
                  <a:lnTo>
                    <a:pt x="1170" y="11"/>
                  </a:lnTo>
                  <a:lnTo>
                    <a:pt x="1182" y="15"/>
                  </a:lnTo>
                  <a:lnTo>
                    <a:pt x="1195" y="21"/>
                  </a:lnTo>
                  <a:lnTo>
                    <a:pt x="1207" y="28"/>
                  </a:lnTo>
                  <a:lnTo>
                    <a:pt x="1220" y="36"/>
                  </a:lnTo>
                  <a:lnTo>
                    <a:pt x="1233" y="46"/>
                  </a:lnTo>
                  <a:lnTo>
                    <a:pt x="1247" y="57"/>
                  </a:lnTo>
                  <a:lnTo>
                    <a:pt x="1256" y="69"/>
                  </a:lnTo>
                  <a:lnTo>
                    <a:pt x="1266" y="80"/>
                  </a:lnTo>
                  <a:lnTo>
                    <a:pt x="1270" y="84"/>
                  </a:lnTo>
                  <a:lnTo>
                    <a:pt x="1273" y="90"/>
                  </a:lnTo>
                  <a:lnTo>
                    <a:pt x="1275" y="94"/>
                  </a:lnTo>
                  <a:lnTo>
                    <a:pt x="1279" y="99"/>
                  </a:lnTo>
                  <a:lnTo>
                    <a:pt x="1281" y="103"/>
                  </a:lnTo>
                  <a:lnTo>
                    <a:pt x="1281" y="107"/>
                  </a:lnTo>
                  <a:lnTo>
                    <a:pt x="1283" y="111"/>
                  </a:lnTo>
                  <a:lnTo>
                    <a:pt x="1283" y="115"/>
                  </a:lnTo>
                  <a:lnTo>
                    <a:pt x="1283" y="118"/>
                  </a:lnTo>
                  <a:lnTo>
                    <a:pt x="1281" y="122"/>
                  </a:lnTo>
                  <a:lnTo>
                    <a:pt x="1281" y="122"/>
                  </a:lnTo>
                </a:path>
              </a:pathLst>
            </a:custGeom>
            <a:solidFill>
              <a:srgbClr val="FF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E52282AC-405A-4971-A78C-BEE1B725A505}"/>
                </a:ext>
              </a:extLst>
            </p:cNvPr>
            <p:cNvGrpSpPr/>
            <p:nvPr/>
          </p:nvGrpSpPr>
          <p:grpSpPr>
            <a:xfrm>
              <a:off x="3387516" y="893763"/>
              <a:ext cx="1017588" cy="1011238"/>
              <a:chOff x="3387516" y="893763"/>
              <a:chExt cx="1017588" cy="1011238"/>
            </a:xfrm>
          </p:grpSpPr>
          <p:sp>
            <p:nvSpPr>
              <p:cNvPr id="29" name="Freeform 6">
                <a:extLst>
                  <a:ext uri="{FF2B5EF4-FFF2-40B4-BE49-F238E27FC236}">
                    <a16:creationId xmlns="" xmlns:a16="http://schemas.microsoft.com/office/drawing/2014/main" id="{198C1C3B-C102-40E1-8F06-9F340B9AF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7516" y="893763"/>
                <a:ext cx="1017588" cy="211138"/>
              </a:xfrm>
              <a:custGeom>
                <a:avLst/>
                <a:gdLst>
                  <a:gd name="T0" fmla="*/ 1279 w 1283"/>
                  <a:gd name="T1" fmla="*/ 136 h 266"/>
                  <a:gd name="T2" fmla="*/ 1270 w 1283"/>
                  <a:gd name="T3" fmla="*/ 151 h 266"/>
                  <a:gd name="T4" fmla="*/ 1251 w 1283"/>
                  <a:gd name="T5" fmla="*/ 155 h 266"/>
                  <a:gd name="T6" fmla="*/ 1239 w 1283"/>
                  <a:gd name="T7" fmla="*/ 155 h 266"/>
                  <a:gd name="T8" fmla="*/ 1220 w 1283"/>
                  <a:gd name="T9" fmla="*/ 155 h 266"/>
                  <a:gd name="T10" fmla="*/ 1197 w 1283"/>
                  <a:gd name="T11" fmla="*/ 155 h 266"/>
                  <a:gd name="T12" fmla="*/ 1170 w 1283"/>
                  <a:gd name="T13" fmla="*/ 153 h 266"/>
                  <a:gd name="T14" fmla="*/ 1136 w 1283"/>
                  <a:gd name="T15" fmla="*/ 151 h 266"/>
                  <a:gd name="T16" fmla="*/ 1098 w 1283"/>
                  <a:gd name="T17" fmla="*/ 147 h 266"/>
                  <a:gd name="T18" fmla="*/ 1056 w 1283"/>
                  <a:gd name="T19" fmla="*/ 145 h 266"/>
                  <a:gd name="T20" fmla="*/ 1008 w 1283"/>
                  <a:gd name="T21" fmla="*/ 147 h 266"/>
                  <a:gd name="T22" fmla="*/ 955 w 1283"/>
                  <a:gd name="T23" fmla="*/ 149 h 266"/>
                  <a:gd name="T24" fmla="*/ 860 w 1283"/>
                  <a:gd name="T25" fmla="*/ 155 h 266"/>
                  <a:gd name="T26" fmla="*/ 739 w 1283"/>
                  <a:gd name="T27" fmla="*/ 164 h 266"/>
                  <a:gd name="T28" fmla="*/ 625 w 1283"/>
                  <a:gd name="T29" fmla="*/ 178 h 266"/>
                  <a:gd name="T30" fmla="*/ 514 w 1283"/>
                  <a:gd name="T31" fmla="*/ 195 h 266"/>
                  <a:gd name="T32" fmla="*/ 410 w 1283"/>
                  <a:gd name="T33" fmla="*/ 214 h 266"/>
                  <a:gd name="T34" fmla="*/ 310 w 1283"/>
                  <a:gd name="T35" fmla="*/ 231 h 266"/>
                  <a:gd name="T36" fmla="*/ 249 w 1283"/>
                  <a:gd name="T37" fmla="*/ 247 h 266"/>
                  <a:gd name="T38" fmla="*/ 209 w 1283"/>
                  <a:gd name="T39" fmla="*/ 254 h 266"/>
                  <a:gd name="T40" fmla="*/ 179 w 1283"/>
                  <a:gd name="T41" fmla="*/ 260 h 266"/>
                  <a:gd name="T42" fmla="*/ 156 w 1283"/>
                  <a:gd name="T43" fmla="*/ 264 h 266"/>
                  <a:gd name="T44" fmla="*/ 141 w 1283"/>
                  <a:gd name="T45" fmla="*/ 266 h 266"/>
                  <a:gd name="T46" fmla="*/ 129 w 1283"/>
                  <a:gd name="T47" fmla="*/ 266 h 266"/>
                  <a:gd name="T48" fmla="*/ 106 w 1283"/>
                  <a:gd name="T49" fmla="*/ 260 h 266"/>
                  <a:gd name="T50" fmla="*/ 78 w 1283"/>
                  <a:gd name="T51" fmla="*/ 247 h 266"/>
                  <a:gd name="T52" fmla="*/ 41 w 1283"/>
                  <a:gd name="T53" fmla="*/ 226 h 266"/>
                  <a:gd name="T54" fmla="*/ 15 w 1283"/>
                  <a:gd name="T55" fmla="*/ 206 h 266"/>
                  <a:gd name="T56" fmla="*/ 1 w 1283"/>
                  <a:gd name="T57" fmla="*/ 187 h 266"/>
                  <a:gd name="T58" fmla="*/ 1 w 1283"/>
                  <a:gd name="T59" fmla="*/ 178 h 266"/>
                  <a:gd name="T60" fmla="*/ 9 w 1283"/>
                  <a:gd name="T61" fmla="*/ 168 h 266"/>
                  <a:gd name="T62" fmla="*/ 24 w 1283"/>
                  <a:gd name="T63" fmla="*/ 161 h 266"/>
                  <a:gd name="T64" fmla="*/ 49 w 1283"/>
                  <a:gd name="T65" fmla="*/ 155 h 266"/>
                  <a:gd name="T66" fmla="*/ 80 w 1283"/>
                  <a:gd name="T67" fmla="*/ 151 h 266"/>
                  <a:gd name="T68" fmla="*/ 143 w 1283"/>
                  <a:gd name="T69" fmla="*/ 143 h 266"/>
                  <a:gd name="T70" fmla="*/ 249 w 1283"/>
                  <a:gd name="T71" fmla="*/ 132 h 266"/>
                  <a:gd name="T72" fmla="*/ 331 w 1283"/>
                  <a:gd name="T73" fmla="*/ 120 h 266"/>
                  <a:gd name="T74" fmla="*/ 425 w 1283"/>
                  <a:gd name="T75" fmla="*/ 109 h 266"/>
                  <a:gd name="T76" fmla="*/ 535 w 1283"/>
                  <a:gd name="T77" fmla="*/ 92 h 266"/>
                  <a:gd name="T78" fmla="*/ 654 w 1283"/>
                  <a:gd name="T79" fmla="*/ 69 h 266"/>
                  <a:gd name="T80" fmla="*/ 779 w 1283"/>
                  <a:gd name="T81" fmla="*/ 48 h 266"/>
                  <a:gd name="T82" fmla="*/ 913 w 1283"/>
                  <a:gd name="T83" fmla="*/ 27 h 266"/>
                  <a:gd name="T84" fmla="*/ 974 w 1283"/>
                  <a:gd name="T85" fmla="*/ 17 h 266"/>
                  <a:gd name="T86" fmla="*/ 1025 w 1283"/>
                  <a:gd name="T87" fmla="*/ 9 h 266"/>
                  <a:gd name="T88" fmla="*/ 1069 w 1283"/>
                  <a:gd name="T89" fmla="*/ 4 h 266"/>
                  <a:gd name="T90" fmla="*/ 1106 w 1283"/>
                  <a:gd name="T91" fmla="*/ 2 h 266"/>
                  <a:gd name="T92" fmla="*/ 1130 w 1283"/>
                  <a:gd name="T93" fmla="*/ 0 h 266"/>
                  <a:gd name="T94" fmla="*/ 1159 w 1283"/>
                  <a:gd name="T95" fmla="*/ 5 h 266"/>
                  <a:gd name="T96" fmla="*/ 1195 w 1283"/>
                  <a:gd name="T97" fmla="*/ 21 h 266"/>
                  <a:gd name="T98" fmla="*/ 1233 w 1283"/>
                  <a:gd name="T99" fmla="*/ 46 h 266"/>
                  <a:gd name="T100" fmla="*/ 1266 w 1283"/>
                  <a:gd name="T101" fmla="*/ 80 h 266"/>
                  <a:gd name="T102" fmla="*/ 1275 w 1283"/>
                  <a:gd name="T103" fmla="*/ 94 h 266"/>
                  <a:gd name="T104" fmla="*/ 1281 w 1283"/>
                  <a:gd name="T105" fmla="*/ 107 h 266"/>
                  <a:gd name="T106" fmla="*/ 1283 w 1283"/>
                  <a:gd name="T107" fmla="*/ 118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83" h="266">
                    <a:moveTo>
                      <a:pt x="1281" y="122"/>
                    </a:moveTo>
                    <a:lnTo>
                      <a:pt x="1281" y="130"/>
                    </a:lnTo>
                    <a:lnTo>
                      <a:pt x="1279" y="136"/>
                    </a:lnTo>
                    <a:lnTo>
                      <a:pt x="1277" y="141"/>
                    </a:lnTo>
                    <a:lnTo>
                      <a:pt x="1273" y="147"/>
                    </a:lnTo>
                    <a:lnTo>
                      <a:pt x="1270" y="151"/>
                    </a:lnTo>
                    <a:lnTo>
                      <a:pt x="1264" y="153"/>
                    </a:lnTo>
                    <a:lnTo>
                      <a:pt x="1258" y="155"/>
                    </a:lnTo>
                    <a:lnTo>
                      <a:pt x="1251" y="155"/>
                    </a:lnTo>
                    <a:lnTo>
                      <a:pt x="1249" y="155"/>
                    </a:lnTo>
                    <a:lnTo>
                      <a:pt x="1243" y="155"/>
                    </a:lnTo>
                    <a:lnTo>
                      <a:pt x="1239" y="155"/>
                    </a:lnTo>
                    <a:lnTo>
                      <a:pt x="1233" y="155"/>
                    </a:lnTo>
                    <a:lnTo>
                      <a:pt x="1228" y="155"/>
                    </a:lnTo>
                    <a:lnTo>
                      <a:pt x="1220" y="155"/>
                    </a:lnTo>
                    <a:lnTo>
                      <a:pt x="1214" y="155"/>
                    </a:lnTo>
                    <a:lnTo>
                      <a:pt x="1207" y="155"/>
                    </a:lnTo>
                    <a:lnTo>
                      <a:pt x="1197" y="155"/>
                    </a:lnTo>
                    <a:lnTo>
                      <a:pt x="1189" y="153"/>
                    </a:lnTo>
                    <a:lnTo>
                      <a:pt x="1180" y="153"/>
                    </a:lnTo>
                    <a:lnTo>
                      <a:pt x="1170" y="153"/>
                    </a:lnTo>
                    <a:lnTo>
                      <a:pt x="1159" y="151"/>
                    </a:lnTo>
                    <a:lnTo>
                      <a:pt x="1148" y="151"/>
                    </a:lnTo>
                    <a:lnTo>
                      <a:pt x="1136" y="151"/>
                    </a:lnTo>
                    <a:lnTo>
                      <a:pt x="1125" y="149"/>
                    </a:lnTo>
                    <a:lnTo>
                      <a:pt x="1111" y="147"/>
                    </a:lnTo>
                    <a:lnTo>
                      <a:pt x="1098" y="147"/>
                    </a:lnTo>
                    <a:lnTo>
                      <a:pt x="1085" y="147"/>
                    </a:lnTo>
                    <a:lnTo>
                      <a:pt x="1069" y="147"/>
                    </a:lnTo>
                    <a:lnTo>
                      <a:pt x="1056" y="145"/>
                    </a:lnTo>
                    <a:lnTo>
                      <a:pt x="1041" y="147"/>
                    </a:lnTo>
                    <a:lnTo>
                      <a:pt x="1024" y="147"/>
                    </a:lnTo>
                    <a:lnTo>
                      <a:pt x="1008" y="147"/>
                    </a:lnTo>
                    <a:lnTo>
                      <a:pt x="991" y="147"/>
                    </a:lnTo>
                    <a:lnTo>
                      <a:pt x="972" y="149"/>
                    </a:lnTo>
                    <a:lnTo>
                      <a:pt x="955" y="149"/>
                    </a:lnTo>
                    <a:lnTo>
                      <a:pt x="936" y="151"/>
                    </a:lnTo>
                    <a:lnTo>
                      <a:pt x="898" y="153"/>
                    </a:lnTo>
                    <a:lnTo>
                      <a:pt x="860" y="155"/>
                    </a:lnTo>
                    <a:lnTo>
                      <a:pt x="818" y="159"/>
                    </a:lnTo>
                    <a:lnTo>
                      <a:pt x="778" y="161"/>
                    </a:lnTo>
                    <a:lnTo>
                      <a:pt x="739" y="164"/>
                    </a:lnTo>
                    <a:lnTo>
                      <a:pt x="699" y="168"/>
                    </a:lnTo>
                    <a:lnTo>
                      <a:pt x="661" y="174"/>
                    </a:lnTo>
                    <a:lnTo>
                      <a:pt x="625" y="178"/>
                    </a:lnTo>
                    <a:lnTo>
                      <a:pt x="587" y="184"/>
                    </a:lnTo>
                    <a:lnTo>
                      <a:pt x="551" y="187"/>
                    </a:lnTo>
                    <a:lnTo>
                      <a:pt x="514" y="195"/>
                    </a:lnTo>
                    <a:lnTo>
                      <a:pt x="478" y="201"/>
                    </a:lnTo>
                    <a:lnTo>
                      <a:pt x="444" y="208"/>
                    </a:lnTo>
                    <a:lnTo>
                      <a:pt x="410" y="214"/>
                    </a:lnTo>
                    <a:lnTo>
                      <a:pt x="377" y="220"/>
                    </a:lnTo>
                    <a:lnTo>
                      <a:pt x="343" y="226"/>
                    </a:lnTo>
                    <a:lnTo>
                      <a:pt x="310" y="231"/>
                    </a:lnTo>
                    <a:lnTo>
                      <a:pt x="278" y="239"/>
                    </a:lnTo>
                    <a:lnTo>
                      <a:pt x="263" y="243"/>
                    </a:lnTo>
                    <a:lnTo>
                      <a:pt x="249" y="247"/>
                    </a:lnTo>
                    <a:lnTo>
                      <a:pt x="234" y="249"/>
                    </a:lnTo>
                    <a:lnTo>
                      <a:pt x="223" y="252"/>
                    </a:lnTo>
                    <a:lnTo>
                      <a:pt x="209" y="254"/>
                    </a:lnTo>
                    <a:lnTo>
                      <a:pt x="198" y="256"/>
                    </a:lnTo>
                    <a:lnTo>
                      <a:pt x="188" y="258"/>
                    </a:lnTo>
                    <a:lnTo>
                      <a:pt x="179" y="260"/>
                    </a:lnTo>
                    <a:lnTo>
                      <a:pt x="171" y="262"/>
                    </a:lnTo>
                    <a:lnTo>
                      <a:pt x="162" y="262"/>
                    </a:lnTo>
                    <a:lnTo>
                      <a:pt x="156" y="264"/>
                    </a:lnTo>
                    <a:lnTo>
                      <a:pt x="150" y="264"/>
                    </a:lnTo>
                    <a:lnTo>
                      <a:pt x="144" y="264"/>
                    </a:lnTo>
                    <a:lnTo>
                      <a:pt x="141" y="266"/>
                    </a:lnTo>
                    <a:lnTo>
                      <a:pt x="137" y="266"/>
                    </a:lnTo>
                    <a:lnTo>
                      <a:pt x="133" y="266"/>
                    </a:lnTo>
                    <a:lnTo>
                      <a:pt x="129" y="266"/>
                    </a:lnTo>
                    <a:lnTo>
                      <a:pt x="122" y="264"/>
                    </a:lnTo>
                    <a:lnTo>
                      <a:pt x="116" y="262"/>
                    </a:lnTo>
                    <a:lnTo>
                      <a:pt x="106" y="260"/>
                    </a:lnTo>
                    <a:lnTo>
                      <a:pt x="99" y="256"/>
                    </a:lnTo>
                    <a:lnTo>
                      <a:pt x="89" y="252"/>
                    </a:lnTo>
                    <a:lnTo>
                      <a:pt x="78" y="247"/>
                    </a:lnTo>
                    <a:lnTo>
                      <a:pt x="66" y="239"/>
                    </a:lnTo>
                    <a:lnTo>
                      <a:pt x="55" y="231"/>
                    </a:lnTo>
                    <a:lnTo>
                      <a:pt x="41" y="226"/>
                    </a:lnTo>
                    <a:lnTo>
                      <a:pt x="32" y="220"/>
                    </a:lnTo>
                    <a:lnTo>
                      <a:pt x="22" y="214"/>
                    </a:lnTo>
                    <a:lnTo>
                      <a:pt x="15" y="206"/>
                    </a:lnTo>
                    <a:lnTo>
                      <a:pt x="9" y="201"/>
                    </a:lnTo>
                    <a:lnTo>
                      <a:pt x="3" y="195"/>
                    </a:lnTo>
                    <a:lnTo>
                      <a:pt x="1" y="187"/>
                    </a:lnTo>
                    <a:lnTo>
                      <a:pt x="0" y="184"/>
                    </a:lnTo>
                    <a:lnTo>
                      <a:pt x="0" y="182"/>
                    </a:lnTo>
                    <a:lnTo>
                      <a:pt x="1" y="178"/>
                    </a:lnTo>
                    <a:lnTo>
                      <a:pt x="3" y="174"/>
                    </a:lnTo>
                    <a:lnTo>
                      <a:pt x="5" y="172"/>
                    </a:lnTo>
                    <a:lnTo>
                      <a:pt x="9" y="168"/>
                    </a:lnTo>
                    <a:lnTo>
                      <a:pt x="13" y="166"/>
                    </a:lnTo>
                    <a:lnTo>
                      <a:pt x="19" y="164"/>
                    </a:lnTo>
                    <a:lnTo>
                      <a:pt x="24" y="161"/>
                    </a:lnTo>
                    <a:lnTo>
                      <a:pt x="32" y="159"/>
                    </a:lnTo>
                    <a:lnTo>
                      <a:pt x="40" y="157"/>
                    </a:lnTo>
                    <a:lnTo>
                      <a:pt x="49" y="155"/>
                    </a:lnTo>
                    <a:lnTo>
                      <a:pt x="59" y="153"/>
                    </a:lnTo>
                    <a:lnTo>
                      <a:pt x="68" y="151"/>
                    </a:lnTo>
                    <a:lnTo>
                      <a:pt x="80" y="151"/>
                    </a:lnTo>
                    <a:lnTo>
                      <a:pt x="91" y="149"/>
                    </a:lnTo>
                    <a:lnTo>
                      <a:pt x="116" y="147"/>
                    </a:lnTo>
                    <a:lnTo>
                      <a:pt x="143" y="143"/>
                    </a:lnTo>
                    <a:lnTo>
                      <a:pt x="194" y="138"/>
                    </a:lnTo>
                    <a:lnTo>
                      <a:pt x="221" y="136"/>
                    </a:lnTo>
                    <a:lnTo>
                      <a:pt x="249" y="132"/>
                    </a:lnTo>
                    <a:lnTo>
                      <a:pt x="276" y="128"/>
                    </a:lnTo>
                    <a:lnTo>
                      <a:pt x="303" y="122"/>
                    </a:lnTo>
                    <a:lnTo>
                      <a:pt x="331" y="120"/>
                    </a:lnTo>
                    <a:lnTo>
                      <a:pt x="360" y="117"/>
                    </a:lnTo>
                    <a:lnTo>
                      <a:pt x="392" y="113"/>
                    </a:lnTo>
                    <a:lnTo>
                      <a:pt x="425" y="109"/>
                    </a:lnTo>
                    <a:lnTo>
                      <a:pt x="459" y="103"/>
                    </a:lnTo>
                    <a:lnTo>
                      <a:pt x="497" y="97"/>
                    </a:lnTo>
                    <a:lnTo>
                      <a:pt x="535" y="92"/>
                    </a:lnTo>
                    <a:lnTo>
                      <a:pt x="575" y="84"/>
                    </a:lnTo>
                    <a:lnTo>
                      <a:pt x="614" y="76"/>
                    </a:lnTo>
                    <a:lnTo>
                      <a:pt x="654" y="69"/>
                    </a:lnTo>
                    <a:lnTo>
                      <a:pt x="696" y="63"/>
                    </a:lnTo>
                    <a:lnTo>
                      <a:pt x="738" y="55"/>
                    </a:lnTo>
                    <a:lnTo>
                      <a:pt x="779" y="48"/>
                    </a:lnTo>
                    <a:lnTo>
                      <a:pt x="823" y="40"/>
                    </a:lnTo>
                    <a:lnTo>
                      <a:pt x="867" y="34"/>
                    </a:lnTo>
                    <a:lnTo>
                      <a:pt x="913" y="27"/>
                    </a:lnTo>
                    <a:lnTo>
                      <a:pt x="934" y="23"/>
                    </a:lnTo>
                    <a:lnTo>
                      <a:pt x="955" y="19"/>
                    </a:lnTo>
                    <a:lnTo>
                      <a:pt x="974" y="17"/>
                    </a:lnTo>
                    <a:lnTo>
                      <a:pt x="991" y="13"/>
                    </a:lnTo>
                    <a:lnTo>
                      <a:pt x="1010" y="11"/>
                    </a:lnTo>
                    <a:lnTo>
                      <a:pt x="1025" y="9"/>
                    </a:lnTo>
                    <a:lnTo>
                      <a:pt x="1043" y="7"/>
                    </a:lnTo>
                    <a:lnTo>
                      <a:pt x="1056" y="5"/>
                    </a:lnTo>
                    <a:lnTo>
                      <a:pt x="1069" y="4"/>
                    </a:lnTo>
                    <a:lnTo>
                      <a:pt x="1083" y="4"/>
                    </a:lnTo>
                    <a:lnTo>
                      <a:pt x="1094" y="2"/>
                    </a:lnTo>
                    <a:lnTo>
                      <a:pt x="1106" y="2"/>
                    </a:lnTo>
                    <a:lnTo>
                      <a:pt x="1115" y="2"/>
                    </a:lnTo>
                    <a:lnTo>
                      <a:pt x="1123" y="0"/>
                    </a:lnTo>
                    <a:lnTo>
                      <a:pt x="1130" y="0"/>
                    </a:lnTo>
                    <a:lnTo>
                      <a:pt x="1136" y="0"/>
                    </a:lnTo>
                    <a:lnTo>
                      <a:pt x="1148" y="4"/>
                    </a:lnTo>
                    <a:lnTo>
                      <a:pt x="1159" y="5"/>
                    </a:lnTo>
                    <a:lnTo>
                      <a:pt x="1170" y="11"/>
                    </a:lnTo>
                    <a:lnTo>
                      <a:pt x="1182" y="15"/>
                    </a:lnTo>
                    <a:lnTo>
                      <a:pt x="1195" y="21"/>
                    </a:lnTo>
                    <a:lnTo>
                      <a:pt x="1207" y="28"/>
                    </a:lnTo>
                    <a:lnTo>
                      <a:pt x="1220" y="36"/>
                    </a:lnTo>
                    <a:lnTo>
                      <a:pt x="1233" y="46"/>
                    </a:lnTo>
                    <a:lnTo>
                      <a:pt x="1247" y="57"/>
                    </a:lnTo>
                    <a:lnTo>
                      <a:pt x="1256" y="69"/>
                    </a:lnTo>
                    <a:lnTo>
                      <a:pt x="1266" y="80"/>
                    </a:lnTo>
                    <a:lnTo>
                      <a:pt x="1270" y="84"/>
                    </a:lnTo>
                    <a:lnTo>
                      <a:pt x="1273" y="90"/>
                    </a:lnTo>
                    <a:lnTo>
                      <a:pt x="1275" y="94"/>
                    </a:lnTo>
                    <a:lnTo>
                      <a:pt x="1279" y="99"/>
                    </a:lnTo>
                    <a:lnTo>
                      <a:pt x="1281" y="103"/>
                    </a:lnTo>
                    <a:lnTo>
                      <a:pt x="1281" y="107"/>
                    </a:lnTo>
                    <a:lnTo>
                      <a:pt x="1283" y="111"/>
                    </a:lnTo>
                    <a:lnTo>
                      <a:pt x="1283" y="115"/>
                    </a:lnTo>
                    <a:lnTo>
                      <a:pt x="1283" y="118"/>
                    </a:lnTo>
                    <a:lnTo>
                      <a:pt x="1281" y="122"/>
                    </a:lnTo>
                    <a:lnTo>
                      <a:pt x="1281" y="122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="" xmlns:a16="http://schemas.microsoft.com/office/drawing/2014/main" id="{9A754C29-3845-49BC-BB95-BA1D9F8C0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7891" y="1008063"/>
                <a:ext cx="68263" cy="896938"/>
              </a:xfrm>
              <a:custGeom>
                <a:avLst/>
                <a:gdLst>
                  <a:gd name="T0" fmla="*/ 8 w 86"/>
                  <a:gd name="T1" fmla="*/ 1021 h 1132"/>
                  <a:gd name="T2" fmla="*/ 0 w 86"/>
                  <a:gd name="T3" fmla="*/ 977 h 1132"/>
                  <a:gd name="T4" fmla="*/ 2 w 86"/>
                  <a:gd name="T5" fmla="*/ 944 h 1132"/>
                  <a:gd name="T6" fmla="*/ 6 w 86"/>
                  <a:gd name="T7" fmla="*/ 931 h 1132"/>
                  <a:gd name="T8" fmla="*/ 8 w 86"/>
                  <a:gd name="T9" fmla="*/ 912 h 1132"/>
                  <a:gd name="T10" fmla="*/ 12 w 86"/>
                  <a:gd name="T11" fmla="*/ 887 h 1132"/>
                  <a:gd name="T12" fmla="*/ 16 w 86"/>
                  <a:gd name="T13" fmla="*/ 856 h 1132"/>
                  <a:gd name="T14" fmla="*/ 19 w 86"/>
                  <a:gd name="T15" fmla="*/ 822 h 1132"/>
                  <a:gd name="T16" fmla="*/ 21 w 86"/>
                  <a:gd name="T17" fmla="*/ 779 h 1132"/>
                  <a:gd name="T18" fmla="*/ 23 w 86"/>
                  <a:gd name="T19" fmla="*/ 726 h 1132"/>
                  <a:gd name="T20" fmla="*/ 25 w 86"/>
                  <a:gd name="T21" fmla="*/ 663 h 1132"/>
                  <a:gd name="T22" fmla="*/ 25 w 86"/>
                  <a:gd name="T23" fmla="*/ 588 h 1132"/>
                  <a:gd name="T24" fmla="*/ 25 w 86"/>
                  <a:gd name="T25" fmla="*/ 502 h 1132"/>
                  <a:gd name="T26" fmla="*/ 25 w 86"/>
                  <a:gd name="T27" fmla="*/ 406 h 1132"/>
                  <a:gd name="T28" fmla="*/ 25 w 86"/>
                  <a:gd name="T29" fmla="*/ 314 h 1132"/>
                  <a:gd name="T30" fmla="*/ 23 w 86"/>
                  <a:gd name="T31" fmla="*/ 228 h 1132"/>
                  <a:gd name="T32" fmla="*/ 19 w 86"/>
                  <a:gd name="T33" fmla="*/ 146 h 1132"/>
                  <a:gd name="T34" fmla="*/ 14 w 86"/>
                  <a:gd name="T35" fmla="*/ 71 h 1132"/>
                  <a:gd name="T36" fmla="*/ 8 w 86"/>
                  <a:gd name="T37" fmla="*/ 0 h 1132"/>
                  <a:gd name="T38" fmla="*/ 82 w 86"/>
                  <a:gd name="T39" fmla="*/ 75 h 1132"/>
                  <a:gd name="T40" fmla="*/ 77 w 86"/>
                  <a:gd name="T41" fmla="*/ 196 h 1132"/>
                  <a:gd name="T42" fmla="*/ 73 w 86"/>
                  <a:gd name="T43" fmla="*/ 318 h 1132"/>
                  <a:gd name="T44" fmla="*/ 71 w 86"/>
                  <a:gd name="T45" fmla="*/ 448 h 1132"/>
                  <a:gd name="T46" fmla="*/ 69 w 86"/>
                  <a:gd name="T47" fmla="*/ 580 h 1132"/>
                  <a:gd name="T48" fmla="*/ 69 w 86"/>
                  <a:gd name="T49" fmla="*/ 716 h 1132"/>
                  <a:gd name="T50" fmla="*/ 67 w 86"/>
                  <a:gd name="T51" fmla="*/ 779 h 1132"/>
                  <a:gd name="T52" fmla="*/ 67 w 86"/>
                  <a:gd name="T53" fmla="*/ 835 h 1132"/>
                  <a:gd name="T54" fmla="*/ 67 w 86"/>
                  <a:gd name="T55" fmla="*/ 887 h 1132"/>
                  <a:gd name="T56" fmla="*/ 65 w 86"/>
                  <a:gd name="T57" fmla="*/ 933 h 1132"/>
                  <a:gd name="T58" fmla="*/ 63 w 86"/>
                  <a:gd name="T59" fmla="*/ 971 h 1132"/>
                  <a:gd name="T60" fmla="*/ 63 w 86"/>
                  <a:gd name="T61" fmla="*/ 1005 h 1132"/>
                  <a:gd name="T62" fmla="*/ 61 w 86"/>
                  <a:gd name="T63" fmla="*/ 1034 h 1132"/>
                  <a:gd name="T64" fmla="*/ 59 w 86"/>
                  <a:gd name="T65" fmla="*/ 1057 h 1132"/>
                  <a:gd name="T66" fmla="*/ 57 w 86"/>
                  <a:gd name="T67" fmla="*/ 1074 h 1132"/>
                  <a:gd name="T68" fmla="*/ 56 w 86"/>
                  <a:gd name="T69" fmla="*/ 1086 h 1132"/>
                  <a:gd name="T70" fmla="*/ 50 w 86"/>
                  <a:gd name="T71" fmla="*/ 1114 h 1132"/>
                  <a:gd name="T72" fmla="*/ 44 w 86"/>
                  <a:gd name="T73" fmla="*/ 1128 h 1132"/>
                  <a:gd name="T74" fmla="*/ 44 w 86"/>
                  <a:gd name="T75" fmla="*/ 1130 h 1132"/>
                  <a:gd name="T76" fmla="*/ 42 w 86"/>
                  <a:gd name="T77" fmla="*/ 1126 h 1132"/>
                  <a:gd name="T78" fmla="*/ 40 w 86"/>
                  <a:gd name="T79" fmla="*/ 1116 h 1132"/>
                  <a:gd name="T80" fmla="*/ 35 w 86"/>
                  <a:gd name="T81" fmla="*/ 1101 h 1132"/>
                  <a:gd name="T82" fmla="*/ 29 w 86"/>
                  <a:gd name="T83" fmla="*/ 1080 h 1132"/>
                  <a:gd name="T84" fmla="*/ 19 w 86"/>
                  <a:gd name="T85" fmla="*/ 1053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6" h="1132">
                    <a:moveTo>
                      <a:pt x="19" y="1053"/>
                    </a:moveTo>
                    <a:lnTo>
                      <a:pt x="14" y="1036"/>
                    </a:lnTo>
                    <a:lnTo>
                      <a:pt x="8" y="1021"/>
                    </a:lnTo>
                    <a:lnTo>
                      <a:pt x="4" y="1005"/>
                    </a:lnTo>
                    <a:lnTo>
                      <a:pt x="2" y="992"/>
                    </a:lnTo>
                    <a:lnTo>
                      <a:pt x="0" y="977"/>
                    </a:lnTo>
                    <a:lnTo>
                      <a:pt x="0" y="965"/>
                    </a:lnTo>
                    <a:lnTo>
                      <a:pt x="0" y="954"/>
                    </a:lnTo>
                    <a:lnTo>
                      <a:pt x="2" y="944"/>
                    </a:lnTo>
                    <a:lnTo>
                      <a:pt x="2" y="940"/>
                    </a:lnTo>
                    <a:lnTo>
                      <a:pt x="4" y="935"/>
                    </a:lnTo>
                    <a:lnTo>
                      <a:pt x="6" y="931"/>
                    </a:lnTo>
                    <a:lnTo>
                      <a:pt x="6" y="923"/>
                    </a:lnTo>
                    <a:lnTo>
                      <a:pt x="8" y="917"/>
                    </a:lnTo>
                    <a:lnTo>
                      <a:pt x="8" y="912"/>
                    </a:lnTo>
                    <a:lnTo>
                      <a:pt x="10" y="904"/>
                    </a:lnTo>
                    <a:lnTo>
                      <a:pt x="10" y="894"/>
                    </a:lnTo>
                    <a:lnTo>
                      <a:pt x="12" y="887"/>
                    </a:lnTo>
                    <a:lnTo>
                      <a:pt x="14" y="877"/>
                    </a:lnTo>
                    <a:lnTo>
                      <a:pt x="14" y="868"/>
                    </a:lnTo>
                    <a:lnTo>
                      <a:pt x="16" y="856"/>
                    </a:lnTo>
                    <a:lnTo>
                      <a:pt x="16" y="845"/>
                    </a:lnTo>
                    <a:lnTo>
                      <a:pt x="17" y="833"/>
                    </a:lnTo>
                    <a:lnTo>
                      <a:pt x="19" y="822"/>
                    </a:lnTo>
                    <a:lnTo>
                      <a:pt x="19" y="808"/>
                    </a:lnTo>
                    <a:lnTo>
                      <a:pt x="21" y="793"/>
                    </a:lnTo>
                    <a:lnTo>
                      <a:pt x="21" y="779"/>
                    </a:lnTo>
                    <a:lnTo>
                      <a:pt x="23" y="762"/>
                    </a:lnTo>
                    <a:lnTo>
                      <a:pt x="23" y="745"/>
                    </a:lnTo>
                    <a:lnTo>
                      <a:pt x="23" y="726"/>
                    </a:lnTo>
                    <a:lnTo>
                      <a:pt x="25" y="707"/>
                    </a:lnTo>
                    <a:lnTo>
                      <a:pt x="25" y="684"/>
                    </a:lnTo>
                    <a:lnTo>
                      <a:pt x="25" y="663"/>
                    </a:lnTo>
                    <a:lnTo>
                      <a:pt x="25" y="638"/>
                    </a:lnTo>
                    <a:lnTo>
                      <a:pt x="25" y="613"/>
                    </a:lnTo>
                    <a:lnTo>
                      <a:pt x="25" y="588"/>
                    </a:lnTo>
                    <a:lnTo>
                      <a:pt x="25" y="561"/>
                    </a:lnTo>
                    <a:lnTo>
                      <a:pt x="25" y="533"/>
                    </a:lnTo>
                    <a:lnTo>
                      <a:pt x="25" y="502"/>
                    </a:lnTo>
                    <a:lnTo>
                      <a:pt x="25" y="471"/>
                    </a:lnTo>
                    <a:lnTo>
                      <a:pt x="25" y="439"/>
                    </a:lnTo>
                    <a:lnTo>
                      <a:pt x="25" y="406"/>
                    </a:lnTo>
                    <a:lnTo>
                      <a:pt x="25" y="376"/>
                    </a:lnTo>
                    <a:lnTo>
                      <a:pt x="25" y="345"/>
                    </a:lnTo>
                    <a:lnTo>
                      <a:pt x="25" y="314"/>
                    </a:lnTo>
                    <a:lnTo>
                      <a:pt x="23" y="284"/>
                    </a:lnTo>
                    <a:lnTo>
                      <a:pt x="23" y="255"/>
                    </a:lnTo>
                    <a:lnTo>
                      <a:pt x="23" y="228"/>
                    </a:lnTo>
                    <a:lnTo>
                      <a:pt x="21" y="199"/>
                    </a:lnTo>
                    <a:lnTo>
                      <a:pt x="19" y="173"/>
                    </a:lnTo>
                    <a:lnTo>
                      <a:pt x="19" y="146"/>
                    </a:lnTo>
                    <a:lnTo>
                      <a:pt x="17" y="121"/>
                    </a:lnTo>
                    <a:lnTo>
                      <a:pt x="16" y="96"/>
                    </a:lnTo>
                    <a:lnTo>
                      <a:pt x="14" y="71"/>
                    </a:lnTo>
                    <a:lnTo>
                      <a:pt x="12" y="46"/>
                    </a:lnTo>
                    <a:lnTo>
                      <a:pt x="10" y="23"/>
                    </a:lnTo>
                    <a:lnTo>
                      <a:pt x="8" y="0"/>
                    </a:lnTo>
                    <a:lnTo>
                      <a:pt x="86" y="0"/>
                    </a:lnTo>
                    <a:lnTo>
                      <a:pt x="84" y="37"/>
                    </a:lnTo>
                    <a:lnTo>
                      <a:pt x="82" y="75"/>
                    </a:lnTo>
                    <a:lnTo>
                      <a:pt x="80" y="115"/>
                    </a:lnTo>
                    <a:lnTo>
                      <a:pt x="78" y="155"/>
                    </a:lnTo>
                    <a:lnTo>
                      <a:pt x="77" y="196"/>
                    </a:lnTo>
                    <a:lnTo>
                      <a:pt x="75" y="236"/>
                    </a:lnTo>
                    <a:lnTo>
                      <a:pt x="75" y="276"/>
                    </a:lnTo>
                    <a:lnTo>
                      <a:pt x="73" y="318"/>
                    </a:lnTo>
                    <a:lnTo>
                      <a:pt x="71" y="360"/>
                    </a:lnTo>
                    <a:lnTo>
                      <a:pt x="71" y="404"/>
                    </a:lnTo>
                    <a:lnTo>
                      <a:pt x="71" y="448"/>
                    </a:lnTo>
                    <a:lnTo>
                      <a:pt x="69" y="490"/>
                    </a:lnTo>
                    <a:lnTo>
                      <a:pt x="69" y="536"/>
                    </a:lnTo>
                    <a:lnTo>
                      <a:pt x="69" y="580"/>
                    </a:lnTo>
                    <a:lnTo>
                      <a:pt x="69" y="672"/>
                    </a:lnTo>
                    <a:lnTo>
                      <a:pt x="69" y="695"/>
                    </a:lnTo>
                    <a:lnTo>
                      <a:pt x="69" y="716"/>
                    </a:lnTo>
                    <a:lnTo>
                      <a:pt x="69" y="737"/>
                    </a:lnTo>
                    <a:lnTo>
                      <a:pt x="67" y="758"/>
                    </a:lnTo>
                    <a:lnTo>
                      <a:pt x="67" y="779"/>
                    </a:lnTo>
                    <a:lnTo>
                      <a:pt x="67" y="799"/>
                    </a:lnTo>
                    <a:lnTo>
                      <a:pt x="67" y="818"/>
                    </a:lnTo>
                    <a:lnTo>
                      <a:pt x="67" y="835"/>
                    </a:lnTo>
                    <a:lnTo>
                      <a:pt x="67" y="854"/>
                    </a:lnTo>
                    <a:lnTo>
                      <a:pt x="67" y="869"/>
                    </a:lnTo>
                    <a:lnTo>
                      <a:pt x="67" y="887"/>
                    </a:lnTo>
                    <a:lnTo>
                      <a:pt x="65" y="902"/>
                    </a:lnTo>
                    <a:lnTo>
                      <a:pt x="65" y="917"/>
                    </a:lnTo>
                    <a:lnTo>
                      <a:pt x="65" y="933"/>
                    </a:lnTo>
                    <a:lnTo>
                      <a:pt x="65" y="946"/>
                    </a:lnTo>
                    <a:lnTo>
                      <a:pt x="65" y="959"/>
                    </a:lnTo>
                    <a:lnTo>
                      <a:pt x="63" y="971"/>
                    </a:lnTo>
                    <a:lnTo>
                      <a:pt x="63" y="982"/>
                    </a:lnTo>
                    <a:lnTo>
                      <a:pt x="63" y="994"/>
                    </a:lnTo>
                    <a:lnTo>
                      <a:pt x="63" y="1005"/>
                    </a:lnTo>
                    <a:lnTo>
                      <a:pt x="61" y="1015"/>
                    </a:lnTo>
                    <a:lnTo>
                      <a:pt x="61" y="1024"/>
                    </a:lnTo>
                    <a:lnTo>
                      <a:pt x="61" y="1034"/>
                    </a:lnTo>
                    <a:lnTo>
                      <a:pt x="61" y="1042"/>
                    </a:lnTo>
                    <a:lnTo>
                      <a:pt x="59" y="1049"/>
                    </a:lnTo>
                    <a:lnTo>
                      <a:pt x="59" y="1057"/>
                    </a:lnTo>
                    <a:lnTo>
                      <a:pt x="59" y="1063"/>
                    </a:lnTo>
                    <a:lnTo>
                      <a:pt x="57" y="1069"/>
                    </a:lnTo>
                    <a:lnTo>
                      <a:pt x="57" y="1074"/>
                    </a:lnTo>
                    <a:lnTo>
                      <a:pt x="57" y="1078"/>
                    </a:lnTo>
                    <a:lnTo>
                      <a:pt x="57" y="1082"/>
                    </a:lnTo>
                    <a:lnTo>
                      <a:pt x="56" y="1086"/>
                    </a:lnTo>
                    <a:lnTo>
                      <a:pt x="54" y="1097"/>
                    </a:lnTo>
                    <a:lnTo>
                      <a:pt x="52" y="1107"/>
                    </a:lnTo>
                    <a:lnTo>
                      <a:pt x="50" y="1114"/>
                    </a:lnTo>
                    <a:lnTo>
                      <a:pt x="48" y="1120"/>
                    </a:lnTo>
                    <a:lnTo>
                      <a:pt x="46" y="1126"/>
                    </a:lnTo>
                    <a:lnTo>
                      <a:pt x="44" y="1128"/>
                    </a:lnTo>
                    <a:lnTo>
                      <a:pt x="44" y="1130"/>
                    </a:lnTo>
                    <a:lnTo>
                      <a:pt x="44" y="1132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44" y="1128"/>
                    </a:lnTo>
                    <a:lnTo>
                      <a:pt x="42" y="1126"/>
                    </a:lnTo>
                    <a:lnTo>
                      <a:pt x="42" y="1124"/>
                    </a:lnTo>
                    <a:lnTo>
                      <a:pt x="40" y="1120"/>
                    </a:lnTo>
                    <a:lnTo>
                      <a:pt x="40" y="1116"/>
                    </a:lnTo>
                    <a:lnTo>
                      <a:pt x="38" y="1111"/>
                    </a:lnTo>
                    <a:lnTo>
                      <a:pt x="36" y="1107"/>
                    </a:lnTo>
                    <a:lnTo>
                      <a:pt x="35" y="1101"/>
                    </a:lnTo>
                    <a:lnTo>
                      <a:pt x="33" y="1093"/>
                    </a:lnTo>
                    <a:lnTo>
                      <a:pt x="31" y="1088"/>
                    </a:lnTo>
                    <a:lnTo>
                      <a:pt x="29" y="1080"/>
                    </a:lnTo>
                    <a:lnTo>
                      <a:pt x="25" y="1072"/>
                    </a:lnTo>
                    <a:lnTo>
                      <a:pt x="23" y="1063"/>
                    </a:lnTo>
                    <a:lnTo>
                      <a:pt x="19" y="1053"/>
                    </a:lnTo>
                    <a:lnTo>
                      <a:pt x="19" y="1053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2A57BD63-E226-4F3F-B5CD-E41F7CCAAFA8}"/>
              </a:ext>
            </a:extLst>
          </p:cNvPr>
          <p:cNvGrpSpPr/>
          <p:nvPr/>
        </p:nvGrpSpPr>
        <p:grpSpPr>
          <a:xfrm>
            <a:off x="2273811" y="2288266"/>
            <a:ext cx="1374596" cy="347690"/>
            <a:chOff x="165100" y="2397312"/>
            <a:chExt cx="3132696" cy="1011051"/>
          </a:xfrm>
        </p:grpSpPr>
        <p:sp>
          <p:nvSpPr>
            <p:cNvPr id="35" name="Freeform 13">
              <a:extLst>
                <a:ext uri="{FF2B5EF4-FFF2-40B4-BE49-F238E27FC236}">
                  <a16:creationId xmlns="" xmlns:a16="http://schemas.microsoft.com/office/drawing/2014/main" id="{41575D53-8AFF-4D78-8F1A-53F4100A6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00" y="2408238"/>
              <a:ext cx="511175" cy="638175"/>
            </a:xfrm>
            <a:custGeom>
              <a:avLst/>
              <a:gdLst>
                <a:gd name="T0" fmla="*/ 488 w 643"/>
                <a:gd name="T1" fmla="*/ 31 h 805"/>
                <a:gd name="T2" fmla="*/ 492 w 643"/>
                <a:gd name="T3" fmla="*/ 12 h 805"/>
                <a:gd name="T4" fmla="*/ 509 w 643"/>
                <a:gd name="T5" fmla="*/ 2 h 805"/>
                <a:gd name="T6" fmla="*/ 537 w 643"/>
                <a:gd name="T7" fmla="*/ 2 h 805"/>
                <a:gd name="T8" fmla="*/ 569 w 643"/>
                <a:gd name="T9" fmla="*/ 14 h 805"/>
                <a:gd name="T10" fmla="*/ 603 w 643"/>
                <a:gd name="T11" fmla="*/ 38 h 805"/>
                <a:gd name="T12" fmla="*/ 630 w 643"/>
                <a:gd name="T13" fmla="*/ 63 h 805"/>
                <a:gd name="T14" fmla="*/ 641 w 643"/>
                <a:gd name="T15" fmla="*/ 82 h 805"/>
                <a:gd name="T16" fmla="*/ 641 w 643"/>
                <a:gd name="T17" fmla="*/ 95 h 805"/>
                <a:gd name="T18" fmla="*/ 633 w 643"/>
                <a:gd name="T19" fmla="*/ 114 h 805"/>
                <a:gd name="T20" fmla="*/ 622 w 643"/>
                <a:gd name="T21" fmla="*/ 137 h 805"/>
                <a:gd name="T22" fmla="*/ 605 w 643"/>
                <a:gd name="T23" fmla="*/ 169 h 805"/>
                <a:gd name="T24" fmla="*/ 582 w 643"/>
                <a:gd name="T25" fmla="*/ 209 h 805"/>
                <a:gd name="T26" fmla="*/ 556 w 643"/>
                <a:gd name="T27" fmla="*/ 259 h 805"/>
                <a:gd name="T28" fmla="*/ 524 w 643"/>
                <a:gd name="T29" fmla="*/ 310 h 805"/>
                <a:gd name="T30" fmla="*/ 475 w 643"/>
                <a:gd name="T31" fmla="*/ 380 h 805"/>
                <a:gd name="T32" fmla="*/ 390 w 643"/>
                <a:gd name="T33" fmla="*/ 490 h 805"/>
                <a:gd name="T34" fmla="*/ 330 w 643"/>
                <a:gd name="T35" fmla="*/ 566 h 805"/>
                <a:gd name="T36" fmla="*/ 285 w 643"/>
                <a:gd name="T37" fmla="*/ 617 h 805"/>
                <a:gd name="T38" fmla="*/ 241 w 643"/>
                <a:gd name="T39" fmla="*/ 661 h 805"/>
                <a:gd name="T40" fmla="*/ 198 w 643"/>
                <a:gd name="T41" fmla="*/ 701 h 805"/>
                <a:gd name="T42" fmla="*/ 158 w 643"/>
                <a:gd name="T43" fmla="*/ 733 h 805"/>
                <a:gd name="T44" fmla="*/ 121 w 643"/>
                <a:gd name="T45" fmla="*/ 758 h 805"/>
                <a:gd name="T46" fmla="*/ 85 w 643"/>
                <a:gd name="T47" fmla="*/ 778 h 805"/>
                <a:gd name="T48" fmla="*/ 57 w 643"/>
                <a:gd name="T49" fmla="*/ 792 h 805"/>
                <a:gd name="T50" fmla="*/ 34 w 643"/>
                <a:gd name="T51" fmla="*/ 801 h 805"/>
                <a:gd name="T52" fmla="*/ 17 w 643"/>
                <a:gd name="T53" fmla="*/ 805 h 805"/>
                <a:gd name="T54" fmla="*/ 6 w 643"/>
                <a:gd name="T55" fmla="*/ 805 h 805"/>
                <a:gd name="T56" fmla="*/ 0 w 643"/>
                <a:gd name="T57" fmla="*/ 799 h 805"/>
                <a:gd name="T58" fmla="*/ 0 w 643"/>
                <a:gd name="T59" fmla="*/ 792 h 805"/>
                <a:gd name="T60" fmla="*/ 8 w 643"/>
                <a:gd name="T61" fmla="*/ 778 h 805"/>
                <a:gd name="T62" fmla="*/ 23 w 643"/>
                <a:gd name="T63" fmla="*/ 763 h 805"/>
                <a:gd name="T64" fmla="*/ 41 w 643"/>
                <a:gd name="T65" fmla="*/ 742 h 805"/>
                <a:gd name="T66" fmla="*/ 68 w 643"/>
                <a:gd name="T67" fmla="*/ 716 h 805"/>
                <a:gd name="T68" fmla="*/ 96 w 643"/>
                <a:gd name="T69" fmla="*/ 687 h 805"/>
                <a:gd name="T70" fmla="*/ 128 w 643"/>
                <a:gd name="T71" fmla="*/ 653 h 805"/>
                <a:gd name="T72" fmla="*/ 164 w 643"/>
                <a:gd name="T73" fmla="*/ 613 h 805"/>
                <a:gd name="T74" fmla="*/ 202 w 643"/>
                <a:gd name="T75" fmla="*/ 570 h 805"/>
                <a:gd name="T76" fmla="*/ 253 w 643"/>
                <a:gd name="T77" fmla="*/ 507 h 805"/>
                <a:gd name="T78" fmla="*/ 324 w 643"/>
                <a:gd name="T79" fmla="*/ 412 h 805"/>
                <a:gd name="T80" fmla="*/ 384 w 643"/>
                <a:gd name="T81" fmla="*/ 315 h 805"/>
                <a:gd name="T82" fmla="*/ 422 w 643"/>
                <a:gd name="T83" fmla="*/ 255 h 805"/>
                <a:gd name="T84" fmla="*/ 445 w 643"/>
                <a:gd name="T85" fmla="*/ 215 h 805"/>
                <a:gd name="T86" fmla="*/ 464 w 643"/>
                <a:gd name="T87" fmla="*/ 179 h 805"/>
                <a:gd name="T88" fmla="*/ 477 w 643"/>
                <a:gd name="T89" fmla="*/ 150 h 805"/>
                <a:gd name="T90" fmla="*/ 488 w 643"/>
                <a:gd name="T91" fmla="*/ 128 h 805"/>
                <a:gd name="T92" fmla="*/ 494 w 643"/>
                <a:gd name="T93" fmla="*/ 105 h 805"/>
                <a:gd name="T94" fmla="*/ 498 w 643"/>
                <a:gd name="T95" fmla="*/ 76 h 805"/>
                <a:gd name="T96" fmla="*/ 494 w 643"/>
                <a:gd name="T97" fmla="*/ 52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3" h="805">
                  <a:moveTo>
                    <a:pt x="492" y="46"/>
                  </a:moveTo>
                  <a:lnTo>
                    <a:pt x="490" y="37"/>
                  </a:lnTo>
                  <a:lnTo>
                    <a:pt x="488" y="31"/>
                  </a:lnTo>
                  <a:lnTo>
                    <a:pt x="488" y="23"/>
                  </a:lnTo>
                  <a:lnTo>
                    <a:pt x="488" y="18"/>
                  </a:lnTo>
                  <a:lnTo>
                    <a:pt x="492" y="12"/>
                  </a:lnTo>
                  <a:lnTo>
                    <a:pt x="496" y="8"/>
                  </a:lnTo>
                  <a:lnTo>
                    <a:pt x="501" y="4"/>
                  </a:lnTo>
                  <a:lnTo>
                    <a:pt x="509" y="2"/>
                  </a:lnTo>
                  <a:lnTo>
                    <a:pt x="518" y="0"/>
                  </a:lnTo>
                  <a:lnTo>
                    <a:pt x="528" y="0"/>
                  </a:lnTo>
                  <a:lnTo>
                    <a:pt x="537" y="2"/>
                  </a:lnTo>
                  <a:lnTo>
                    <a:pt x="547" y="4"/>
                  </a:lnTo>
                  <a:lnTo>
                    <a:pt x="558" y="10"/>
                  </a:lnTo>
                  <a:lnTo>
                    <a:pt x="569" y="14"/>
                  </a:lnTo>
                  <a:lnTo>
                    <a:pt x="581" y="21"/>
                  </a:lnTo>
                  <a:lnTo>
                    <a:pt x="592" y="29"/>
                  </a:lnTo>
                  <a:lnTo>
                    <a:pt x="603" y="38"/>
                  </a:lnTo>
                  <a:lnTo>
                    <a:pt x="614" y="48"/>
                  </a:lnTo>
                  <a:lnTo>
                    <a:pt x="622" y="56"/>
                  </a:lnTo>
                  <a:lnTo>
                    <a:pt x="630" y="63"/>
                  </a:lnTo>
                  <a:lnTo>
                    <a:pt x="635" y="71"/>
                  </a:lnTo>
                  <a:lnTo>
                    <a:pt x="639" y="76"/>
                  </a:lnTo>
                  <a:lnTo>
                    <a:pt x="641" y="82"/>
                  </a:lnTo>
                  <a:lnTo>
                    <a:pt x="643" y="88"/>
                  </a:lnTo>
                  <a:lnTo>
                    <a:pt x="643" y="92"/>
                  </a:lnTo>
                  <a:lnTo>
                    <a:pt x="641" y="95"/>
                  </a:lnTo>
                  <a:lnTo>
                    <a:pt x="639" y="101"/>
                  </a:lnTo>
                  <a:lnTo>
                    <a:pt x="637" y="107"/>
                  </a:lnTo>
                  <a:lnTo>
                    <a:pt x="633" y="114"/>
                  </a:lnTo>
                  <a:lnTo>
                    <a:pt x="631" y="120"/>
                  </a:lnTo>
                  <a:lnTo>
                    <a:pt x="626" y="130"/>
                  </a:lnTo>
                  <a:lnTo>
                    <a:pt x="622" y="137"/>
                  </a:lnTo>
                  <a:lnTo>
                    <a:pt x="616" y="148"/>
                  </a:lnTo>
                  <a:lnTo>
                    <a:pt x="611" y="158"/>
                  </a:lnTo>
                  <a:lnTo>
                    <a:pt x="605" y="169"/>
                  </a:lnTo>
                  <a:lnTo>
                    <a:pt x="597" y="183"/>
                  </a:lnTo>
                  <a:lnTo>
                    <a:pt x="590" y="196"/>
                  </a:lnTo>
                  <a:lnTo>
                    <a:pt x="582" y="209"/>
                  </a:lnTo>
                  <a:lnTo>
                    <a:pt x="573" y="224"/>
                  </a:lnTo>
                  <a:lnTo>
                    <a:pt x="565" y="240"/>
                  </a:lnTo>
                  <a:lnTo>
                    <a:pt x="556" y="259"/>
                  </a:lnTo>
                  <a:lnTo>
                    <a:pt x="545" y="276"/>
                  </a:lnTo>
                  <a:lnTo>
                    <a:pt x="535" y="293"/>
                  </a:lnTo>
                  <a:lnTo>
                    <a:pt x="524" y="310"/>
                  </a:lnTo>
                  <a:lnTo>
                    <a:pt x="513" y="327"/>
                  </a:lnTo>
                  <a:lnTo>
                    <a:pt x="499" y="344"/>
                  </a:lnTo>
                  <a:lnTo>
                    <a:pt x="475" y="380"/>
                  </a:lnTo>
                  <a:lnTo>
                    <a:pt x="449" y="416"/>
                  </a:lnTo>
                  <a:lnTo>
                    <a:pt x="420" y="452"/>
                  </a:lnTo>
                  <a:lnTo>
                    <a:pt x="390" y="490"/>
                  </a:lnTo>
                  <a:lnTo>
                    <a:pt x="360" y="528"/>
                  </a:lnTo>
                  <a:lnTo>
                    <a:pt x="345" y="547"/>
                  </a:lnTo>
                  <a:lnTo>
                    <a:pt x="330" y="566"/>
                  </a:lnTo>
                  <a:lnTo>
                    <a:pt x="315" y="583"/>
                  </a:lnTo>
                  <a:lnTo>
                    <a:pt x="300" y="600"/>
                  </a:lnTo>
                  <a:lnTo>
                    <a:pt x="285" y="617"/>
                  </a:lnTo>
                  <a:lnTo>
                    <a:pt x="270" y="632"/>
                  </a:lnTo>
                  <a:lnTo>
                    <a:pt x="254" y="648"/>
                  </a:lnTo>
                  <a:lnTo>
                    <a:pt x="241" y="661"/>
                  </a:lnTo>
                  <a:lnTo>
                    <a:pt x="226" y="674"/>
                  </a:lnTo>
                  <a:lnTo>
                    <a:pt x="213" y="687"/>
                  </a:lnTo>
                  <a:lnTo>
                    <a:pt x="198" y="701"/>
                  </a:lnTo>
                  <a:lnTo>
                    <a:pt x="185" y="712"/>
                  </a:lnTo>
                  <a:lnTo>
                    <a:pt x="171" y="722"/>
                  </a:lnTo>
                  <a:lnTo>
                    <a:pt x="158" y="733"/>
                  </a:lnTo>
                  <a:lnTo>
                    <a:pt x="145" y="741"/>
                  </a:lnTo>
                  <a:lnTo>
                    <a:pt x="134" y="750"/>
                  </a:lnTo>
                  <a:lnTo>
                    <a:pt x="121" y="758"/>
                  </a:lnTo>
                  <a:lnTo>
                    <a:pt x="107" y="765"/>
                  </a:lnTo>
                  <a:lnTo>
                    <a:pt x="96" y="773"/>
                  </a:lnTo>
                  <a:lnTo>
                    <a:pt x="85" y="778"/>
                  </a:lnTo>
                  <a:lnTo>
                    <a:pt x="75" y="784"/>
                  </a:lnTo>
                  <a:lnTo>
                    <a:pt x="66" y="788"/>
                  </a:lnTo>
                  <a:lnTo>
                    <a:pt x="57" y="792"/>
                  </a:lnTo>
                  <a:lnTo>
                    <a:pt x="49" y="796"/>
                  </a:lnTo>
                  <a:lnTo>
                    <a:pt x="41" y="799"/>
                  </a:lnTo>
                  <a:lnTo>
                    <a:pt x="34" y="801"/>
                  </a:lnTo>
                  <a:lnTo>
                    <a:pt x="28" y="803"/>
                  </a:lnTo>
                  <a:lnTo>
                    <a:pt x="23" y="805"/>
                  </a:lnTo>
                  <a:lnTo>
                    <a:pt x="17" y="805"/>
                  </a:lnTo>
                  <a:lnTo>
                    <a:pt x="13" y="805"/>
                  </a:lnTo>
                  <a:lnTo>
                    <a:pt x="9" y="805"/>
                  </a:lnTo>
                  <a:lnTo>
                    <a:pt x="6" y="805"/>
                  </a:lnTo>
                  <a:lnTo>
                    <a:pt x="4" y="803"/>
                  </a:lnTo>
                  <a:lnTo>
                    <a:pt x="2" y="801"/>
                  </a:lnTo>
                  <a:lnTo>
                    <a:pt x="0" y="799"/>
                  </a:lnTo>
                  <a:lnTo>
                    <a:pt x="0" y="797"/>
                  </a:lnTo>
                  <a:lnTo>
                    <a:pt x="0" y="794"/>
                  </a:lnTo>
                  <a:lnTo>
                    <a:pt x="0" y="792"/>
                  </a:lnTo>
                  <a:lnTo>
                    <a:pt x="2" y="788"/>
                  </a:lnTo>
                  <a:lnTo>
                    <a:pt x="6" y="784"/>
                  </a:lnTo>
                  <a:lnTo>
                    <a:pt x="8" y="778"/>
                  </a:lnTo>
                  <a:lnTo>
                    <a:pt x="13" y="775"/>
                  </a:lnTo>
                  <a:lnTo>
                    <a:pt x="17" y="769"/>
                  </a:lnTo>
                  <a:lnTo>
                    <a:pt x="23" y="763"/>
                  </a:lnTo>
                  <a:lnTo>
                    <a:pt x="28" y="756"/>
                  </a:lnTo>
                  <a:lnTo>
                    <a:pt x="34" y="750"/>
                  </a:lnTo>
                  <a:lnTo>
                    <a:pt x="41" y="742"/>
                  </a:lnTo>
                  <a:lnTo>
                    <a:pt x="51" y="733"/>
                  </a:lnTo>
                  <a:lnTo>
                    <a:pt x="58" y="725"/>
                  </a:lnTo>
                  <a:lnTo>
                    <a:pt x="68" y="716"/>
                  </a:lnTo>
                  <a:lnTo>
                    <a:pt x="77" y="706"/>
                  </a:lnTo>
                  <a:lnTo>
                    <a:pt x="87" y="697"/>
                  </a:lnTo>
                  <a:lnTo>
                    <a:pt x="96" y="687"/>
                  </a:lnTo>
                  <a:lnTo>
                    <a:pt x="107" y="676"/>
                  </a:lnTo>
                  <a:lnTo>
                    <a:pt x="117" y="665"/>
                  </a:lnTo>
                  <a:lnTo>
                    <a:pt x="128" y="653"/>
                  </a:lnTo>
                  <a:lnTo>
                    <a:pt x="139" y="640"/>
                  </a:lnTo>
                  <a:lnTo>
                    <a:pt x="151" y="627"/>
                  </a:lnTo>
                  <a:lnTo>
                    <a:pt x="164" y="613"/>
                  </a:lnTo>
                  <a:lnTo>
                    <a:pt x="175" y="600"/>
                  </a:lnTo>
                  <a:lnTo>
                    <a:pt x="188" y="585"/>
                  </a:lnTo>
                  <a:lnTo>
                    <a:pt x="202" y="570"/>
                  </a:lnTo>
                  <a:lnTo>
                    <a:pt x="213" y="555"/>
                  </a:lnTo>
                  <a:lnTo>
                    <a:pt x="226" y="539"/>
                  </a:lnTo>
                  <a:lnTo>
                    <a:pt x="253" y="507"/>
                  </a:lnTo>
                  <a:lnTo>
                    <a:pt x="277" y="477"/>
                  </a:lnTo>
                  <a:lnTo>
                    <a:pt x="302" y="445"/>
                  </a:lnTo>
                  <a:lnTo>
                    <a:pt x="324" y="412"/>
                  </a:lnTo>
                  <a:lnTo>
                    <a:pt x="345" y="382"/>
                  </a:lnTo>
                  <a:lnTo>
                    <a:pt x="366" y="350"/>
                  </a:lnTo>
                  <a:lnTo>
                    <a:pt x="384" y="315"/>
                  </a:lnTo>
                  <a:lnTo>
                    <a:pt x="403" y="283"/>
                  </a:lnTo>
                  <a:lnTo>
                    <a:pt x="413" y="268"/>
                  </a:lnTo>
                  <a:lnTo>
                    <a:pt x="422" y="255"/>
                  </a:lnTo>
                  <a:lnTo>
                    <a:pt x="430" y="240"/>
                  </a:lnTo>
                  <a:lnTo>
                    <a:pt x="437" y="226"/>
                  </a:lnTo>
                  <a:lnTo>
                    <a:pt x="445" y="215"/>
                  </a:lnTo>
                  <a:lnTo>
                    <a:pt x="450" y="202"/>
                  </a:lnTo>
                  <a:lnTo>
                    <a:pt x="458" y="190"/>
                  </a:lnTo>
                  <a:lnTo>
                    <a:pt x="464" y="179"/>
                  </a:lnTo>
                  <a:lnTo>
                    <a:pt x="467" y="169"/>
                  </a:lnTo>
                  <a:lnTo>
                    <a:pt x="473" y="160"/>
                  </a:lnTo>
                  <a:lnTo>
                    <a:pt x="477" y="150"/>
                  </a:lnTo>
                  <a:lnTo>
                    <a:pt x="481" y="141"/>
                  </a:lnTo>
                  <a:lnTo>
                    <a:pt x="484" y="133"/>
                  </a:lnTo>
                  <a:lnTo>
                    <a:pt x="488" y="128"/>
                  </a:lnTo>
                  <a:lnTo>
                    <a:pt x="490" y="122"/>
                  </a:lnTo>
                  <a:lnTo>
                    <a:pt x="492" y="116"/>
                  </a:lnTo>
                  <a:lnTo>
                    <a:pt x="494" y="105"/>
                  </a:lnTo>
                  <a:lnTo>
                    <a:pt x="496" y="95"/>
                  </a:lnTo>
                  <a:lnTo>
                    <a:pt x="496" y="86"/>
                  </a:lnTo>
                  <a:lnTo>
                    <a:pt x="498" y="76"/>
                  </a:lnTo>
                  <a:lnTo>
                    <a:pt x="496" y="67"/>
                  </a:lnTo>
                  <a:lnTo>
                    <a:pt x="496" y="59"/>
                  </a:lnTo>
                  <a:lnTo>
                    <a:pt x="494" y="52"/>
                  </a:lnTo>
                  <a:lnTo>
                    <a:pt x="492" y="46"/>
                  </a:lnTo>
                  <a:lnTo>
                    <a:pt x="492" y="46"/>
                  </a:lnTo>
                </a:path>
              </a:pathLst>
            </a:custGeom>
            <a:solidFill>
              <a:srgbClr val="FF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CF618F70-B268-411A-B344-246BA837D3A5}"/>
                </a:ext>
              </a:extLst>
            </p:cNvPr>
            <p:cNvGrpSpPr/>
            <p:nvPr/>
          </p:nvGrpSpPr>
          <p:grpSpPr>
            <a:xfrm>
              <a:off x="1128339" y="2397312"/>
              <a:ext cx="1008063" cy="638175"/>
              <a:chOff x="1128339" y="2397312"/>
              <a:chExt cx="1008063" cy="638175"/>
            </a:xfrm>
          </p:grpSpPr>
          <p:sp>
            <p:nvSpPr>
              <p:cNvPr id="41" name="Freeform 13">
                <a:extLst>
                  <a:ext uri="{FF2B5EF4-FFF2-40B4-BE49-F238E27FC236}">
                    <a16:creationId xmlns="" xmlns:a16="http://schemas.microsoft.com/office/drawing/2014/main" id="{457A8E4B-F0A5-4C18-B035-247311BF2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8339" y="2397312"/>
                <a:ext cx="511175" cy="638175"/>
              </a:xfrm>
              <a:custGeom>
                <a:avLst/>
                <a:gdLst>
                  <a:gd name="T0" fmla="*/ 488 w 643"/>
                  <a:gd name="T1" fmla="*/ 31 h 805"/>
                  <a:gd name="T2" fmla="*/ 492 w 643"/>
                  <a:gd name="T3" fmla="*/ 12 h 805"/>
                  <a:gd name="T4" fmla="*/ 509 w 643"/>
                  <a:gd name="T5" fmla="*/ 2 h 805"/>
                  <a:gd name="T6" fmla="*/ 537 w 643"/>
                  <a:gd name="T7" fmla="*/ 2 h 805"/>
                  <a:gd name="T8" fmla="*/ 569 w 643"/>
                  <a:gd name="T9" fmla="*/ 14 h 805"/>
                  <a:gd name="T10" fmla="*/ 603 w 643"/>
                  <a:gd name="T11" fmla="*/ 38 h 805"/>
                  <a:gd name="T12" fmla="*/ 630 w 643"/>
                  <a:gd name="T13" fmla="*/ 63 h 805"/>
                  <a:gd name="T14" fmla="*/ 641 w 643"/>
                  <a:gd name="T15" fmla="*/ 82 h 805"/>
                  <a:gd name="T16" fmla="*/ 641 w 643"/>
                  <a:gd name="T17" fmla="*/ 95 h 805"/>
                  <a:gd name="T18" fmla="*/ 633 w 643"/>
                  <a:gd name="T19" fmla="*/ 114 h 805"/>
                  <a:gd name="T20" fmla="*/ 622 w 643"/>
                  <a:gd name="T21" fmla="*/ 137 h 805"/>
                  <a:gd name="T22" fmla="*/ 605 w 643"/>
                  <a:gd name="T23" fmla="*/ 169 h 805"/>
                  <a:gd name="T24" fmla="*/ 582 w 643"/>
                  <a:gd name="T25" fmla="*/ 209 h 805"/>
                  <a:gd name="T26" fmla="*/ 556 w 643"/>
                  <a:gd name="T27" fmla="*/ 259 h 805"/>
                  <a:gd name="T28" fmla="*/ 524 w 643"/>
                  <a:gd name="T29" fmla="*/ 310 h 805"/>
                  <a:gd name="T30" fmla="*/ 475 w 643"/>
                  <a:gd name="T31" fmla="*/ 380 h 805"/>
                  <a:gd name="T32" fmla="*/ 390 w 643"/>
                  <a:gd name="T33" fmla="*/ 490 h 805"/>
                  <a:gd name="T34" fmla="*/ 330 w 643"/>
                  <a:gd name="T35" fmla="*/ 566 h 805"/>
                  <a:gd name="T36" fmla="*/ 285 w 643"/>
                  <a:gd name="T37" fmla="*/ 617 h 805"/>
                  <a:gd name="T38" fmla="*/ 241 w 643"/>
                  <a:gd name="T39" fmla="*/ 661 h 805"/>
                  <a:gd name="T40" fmla="*/ 198 w 643"/>
                  <a:gd name="T41" fmla="*/ 701 h 805"/>
                  <a:gd name="T42" fmla="*/ 158 w 643"/>
                  <a:gd name="T43" fmla="*/ 733 h 805"/>
                  <a:gd name="T44" fmla="*/ 121 w 643"/>
                  <a:gd name="T45" fmla="*/ 758 h 805"/>
                  <a:gd name="T46" fmla="*/ 85 w 643"/>
                  <a:gd name="T47" fmla="*/ 778 h 805"/>
                  <a:gd name="T48" fmla="*/ 57 w 643"/>
                  <a:gd name="T49" fmla="*/ 792 h 805"/>
                  <a:gd name="T50" fmla="*/ 34 w 643"/>
                  <a:gd name="T51" fmla="*/ 801 h 805"/>
                  <a:gd name="T52" fmla="*/ 17 w 643"/>
                  <a:gd name="T53" fmla="*/ 805 h 805"/>
                  <a:gd name="T54" fmla="*/ 6 w 643"/>
                  <a:gd name="T55" fmla="*/ 805 h 805"/>
                  <a:gd name="T56" fmla="*/ 0 w 643"/>
                  <a:gd name="T57" fmla="*/ 799 h 805"/>
                  <a:gd name="T58" fmla="*/ 0 w 643"/>
                  <a:gd name="T59" fmla="*/ 792 h 805"/>
                  <a:gd name="T60" fmla="*/ 8 w 643"/>
                  <a:gd name="T61" fmla="*/ 778 h 805"/>
                  <a:gd name="T62" fmla="*/ 23 w 643"/>
                  <a:gd name="T63" fmla="*/ 763 h 805"/>
                  <a:gd name="T64" fmla="*/ 41 w 643"/>
                  <a:gd name="T65" fmla="*/ 742 h 805"/>
                  <a:gd name="T66" fmla="*/ 68 w 643"/>
                  <a:gd name="T67" fmla="*/ 716 h 805"/>
                  <a:gd name="T68" fmla="*/ 96 w 643"/>
                  <a:gd name="T69" fmla="*/ 687 h 805"/>
                  <a:gd name="T70" fmla="*/ 128 w 643"/>
                  <a:gd name="T71" fmla="*/ 653 h 805"/>
                  <a:gd name="T72" fmla="*/ 164 w 643"/>
                  <a:gd name="T73" fmla="*/ 613 h 805"/>
                  <a:gd name="T74" fmla="*/ 202 w 643"/>
                  <a:gd name="T75" fmla="*/ 570 h 805"/>
                  <a:gd name="T76" fmla="*/ 253 w 643"/>
                  <a:gd name="T77" fmla="*/ 507 h 805"/>
                  <a:gd name="T78" fmla="*/ 324 w 643"/>
                  <a:gd name="T79" fmla="*/ 412 h 805"/>
                  <a:gd name="T80" fmla="*/ 384 w 643"/>
                  <a:gd name="T81" fmla="*/ 315 h 805"/>
                  <a:gd name="T82" fmla="*/ 422 w 643"/>
                  <a:gd name="T83" fmla="*/ 255 h 805"/>
                  <a:gd name="T84" fmla="*/ 445 w 643"/>
                  <a:gd name="T85" fmla="*/ 215 h 805"/>
                  <a:gd name="T86" fmla="*/ 464 w 643"/>
                  <a:gd name="T87" fmla="*/ 179 h 805"/>
                  <a:gd name="T88" fmla="*/ 477 w 643"/>
                  <a:gd name="T89" fmla="*/ 150 h 805"/>
                  <a:gd name="T90" fmla="*/ 488 w 643"/>
                  <a:gd name="T91" fmla="*/ 128 h 805"/>
                  <a:gd name="T92" fmla="*/ 494 w 643"/>
                  <a:gd name="T93" fmla="*/ 105 h 805"/>
                  <a:gd name="T94" fmla="*/ 498 w 643"/>
                  <a:gd name="T95" fmla="*/ 76 h 805"/>
                  <a:gd name="T96" fmla="*/ 494 w 643"/>
                  <a:gd name="T97" fmla="*/ 52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43" h="805">
                    <a:moveTo>
                      <a:pt x="492" y="46"/>
                    </a:moveTo>
                    <a:lnTo>
                      <a:pt x="490" y="37"/>
                    </a:lnTo>
                    <a:lnTo>
                      <a:pt x="488" y="31"/>
                    </a:lnTo>
                    <a:lnTo>
                      <a:pt x="488" y="23"/>
                    </a:lnTo>
                    <a:lnTo>
                      <a:pt x="488" y="18"/>
                    </a:lnTo>
                    <a:lnTo>
                      <a:pt x="492" y="12"/>
                    </a:lnTo>
                    <a:lnTo>
                      <a:pt x="496" y="8"/>
                    </a:lnTo>
                    <a:lnTo>
                      <a:pt x="501" y="4"/>
                    </a:lnTo>
                    <a:lnTo>
                      <a:pt x="509" y="2"/>
                    </a:lnTo>
                    <a:lnTo>
                      <a:pt x="518" y="0"/>
                    </a:lnTo>
                    <a:lnTo>
                      <a:pt x="528" y="0"/>
                    </a:lnTo>
                    <a:lnTo>
                      <a:pt x="537" y="2"/>
                    </a:lnTo>
                    <a:lnTo>
                      <a:pt x="547" y="4"/>
                    </a:lnTo>
                    <a:lnTo>
                      <a:pt x="558" y="10"/>
                    </a:lnTo>
                    <a:lnTo>
                      <a:pt x="569" y="14"/>
                    </a:lnTo>
                    <a:lnTo>
                      <a:pt x="581" y="21"/>
                    </a:lnTo>
                    <a:lnTo>
                      <a:pt x="592" y="29"/>
                    </a:lnTo>
                    <a:lnTo>
                      <a:pt x="603" y="38"/>
                    </a:lnTo>
                    <a:lnTo>
                      <a:pt x="614" y="48"/>
                    </a:lnTo>
                    <a:lnTo>
                      <a:pt x="622" y="56"/>
                    </a:lnTo>
                    <a:lnTo>
                      <a:pt x="630" y="63"/>
                    </a:lnTo>
                    <a:lnTo>
                      <a:pt x="635" y="71"/>
                    </a:lnTo>
                    <a:lnTo>
                      <a:pt x="639" y="76"/>
                    </a:lnTo>
                    <a:lnTo>
                      <a:pt x="641" y="82"/>
                    </a:lnTo>
                    <a:lnTo>
                      <a:pt x="643" y="88"/>
                    </a:lnTo>
                    <a:lnTo>
                      <a:pt x="643" y="92"/>
                    </a:lnTo>
                    <a:lnTo>
                      <a:pt x="641" y="95"/>
                    </a:lnTo>
                    <a:lnTo>
                      <a:pt x="639" y="101"/>
                    </a:lnTo>
                    <a:lnTo>
                      <a:pt x="637" y="107"/>
                    </a:lnTo>
                    <a:lnTo>
                      <a:pt x="633" y="114"/>
                    </a:lnTo>
                    <a:lnTo>
                      <a:pt x="631" y="120"/>
                    </a:lnTo>
                    <a:lnTo>
                      <a:pt x="626" y="130"/>
                    </a:lnTo>
                    <a:lnTo>
                      <a:pt x="622" y="137"/>
                    </a:lnTo>
                    <a:lnTo>
                      <a:pt x="616" y="148"/>
                    </a:lnTo>
                    <a:lnTo>
                      <a:pt x="611" y="158"/>
                    </a:lnTo>
                    <a:lnTo>
                      <a:pt x="605" y="169"/>
                    </a:lnTo>
                    <a:lnTo>
                      <a:pt x="597" y="183"/>
                    </a:lnTo>
                    <a:lnTo>
                      <a:pt x="590" y="196"/>
                    </a:lnTo>
                    <a:lnTo>
                      <a:pt x="582" y="209"/>
                    </a:lnTo>
                    <a:lnTo>
                      <a:pt x="573" y="224"/>
                    </a:lnTo>
                    <a:lnTo>
                      <a:pt x="565" y="240"/>
                    </a:lnTo>
                    <a:lnTo>
                      <a:pt x="556" y="259"/>
                    </a:lnTo>
                    <a:lnTo>
                      <a:pt x="545" y="276"/>
                    </a:lnTo>
                    <a:lnTo>
                      <a:pt x="535" y="293"/>
                    </a:lnTo>
                    <a:lnTo>
                      <a:pt x="524" y="310"/>
                    </a:lnTo>
                    <a:lnTo>
                      <a:pt x="513" y="327"/>
                    </a:lnTo>
                    <a:lnTo>
                      <a:pt x="499" y="344"/>
                    </a:lnTo>
                    <a:lnTo>
                      <a:pt x="475" y="380"/>
                    </a:lnTo>
                    <a:lnTo>
                      <a:pt x="449" y="416"/>
                    </a:lnTo>
                    <a:lnTo>
                      <a:pt x="420" y="452"/>
                    </a:lnTo>
                    <a:lnTo>
                      <a:pt x="390" y="490"/>
                    </a:lnTo>
                    <a:lnTo>
                      <a:pt x="360" y="528"/>
                    </a:lnTo>
                    <a:lnTo>
                      <a:pt x="345" y="547"/>
                    </a:lnTo>
                    <a:lnTo>
                      <a:pt x="330" y="566"/>
                    </a:lnTo>
                    <a:lnTo>
                      <a:pt x="315" y="583"/>
                    </a:lnTo>
                    <a:lnTo>
                      <a:pt x="300" y="600"/>
                    </a:lnTo>
                    <a:lnTo>
                      <a:pt x="285" y="617"/>
                    </a:lnTo>
                    <a:lnTo>
                      <a:pt x="270" y="632"/>
                    </a:lnTo>
                    <a:lnTo>
                      <a:pt x="254" y="648"/>
                    </a:lnTo>
                    <a:lnTo>
                      <a:pt x="241" y="661"/>
                    </a:lnTo>
                    <a:lnTo>
                      <a:pt x="226" y="674"/>
                    </a:lnTo>
                    <a:lnTo>
                      <a:pt x="213" y="687"/>
                    </a:lnTo>
                    <a:lnTo>
                      <a:pt x="198" y="701"/>
                    </a:lnTo>
                    <a:lnTo>
                      <a:pt x="185" y="712"/>
                    </a:lnTo>
                    <a:lnTo>
                      <a:pt x="171" y="722"/>
                    </a:lnTo>
                    <a:lnTo>
                      <a:pt x="158" y="733"/>
                    </a:lnTo>
                    <a:lnTo>
                      <a:pt x="145" y="741"/>
                    </a:lnTo>
                    <a:lnTo>
                      <a:pt x="134" y="750"/>
                    </a:lnTo>
                    <a:lnTo>
                      <a:pt x="121" y="758"/>
                    </a:lnTo>
                    <a:lnTo>
                      <a:pt x="107" y="765"/>
                    </a:lnTo>
                    <a:lnTo>
                      <a:pt x="96" y="773"/>
                    </a:lnTo>
                    <a:lnTo>
                      <a:pt x="85" y="778"/>
                    </a:lnTo>
                    <a:lnTo>
                      <a:pt x="75" y="784"/>
                    </a:lnTo>
                    <a:lnTo>
                      <a:pt x="66" y="788"/>
                    </a:lnTo>
                    <a:lnTo>
                      <a:pt x="57" y="792"/>
                    </a:lnTo>
                    <a:lnTo>
                      <a:pt x="49" y="796"/>
                    </a:lnTo>
                    <a:lnTo>
                      <a:pt x="41" y="799"/>
                    </a:lnTo>
                    <a:lnTo>
                      <a:pt x="34" y="801"/>
                    </a:lnTo>
                    <a:lnTo>
                      <a:pt x="28" y="803"/>
                    </a:lnTo>
                    <a:lnTo>
                      <a:pt x="23" y="805"/>
                    </a:lnTo>
                    <a:lnTo>
                      <a:pt x="17" y="805"/>
                    </a:lnTo>
                    <a:lnTo>
                      <a:pt x="13" y="805"/>
                    </a:lnTo>
                    <a:lnTo>
                      <a:pt x="9" y="805"/>
                    </a:lnTo>
                    <a:lnTo>
                      <a:pt x="6" y="805"/>
                    </a:lnTo>
                    <a:lnTo>
                      <a:pt x="4" y="803"/>
                    </a:lnTo>
                    <a:lnTo>
                      <a:pt x="2" y="801"/>
                    </a:lnTo>
                    <a:lnTo>
                      <a:pt x="0" y="799"/>
                    </a:lnTo>
                    <a:lnTo>
                      <a:pt x="0" y="797"/>
                    </a:lnTo>
                    <a:lnTo>
                      <a:pt x="0" y="794"/>
                    </a:lnTo>
                    <a:lnTo>
                      <a:pt x="0" y="792"/>
                    </a:lnTo>
                    <a:lnTo>
                      <a:pt x="2" y="788"/>
                    </a:lnTo>
                    <a:lnTo>
                      <a:pt x="6" y="784"/>
                    </a:lnTo>
                    <a:lnTo>
                      <a:pt x="8" y="778"/>
                    </a:lnTo>
                    <a:lnTo>
                      <a:pt x="13" y="775"/>
                    </a:lnTo>
                    <a:lnTo>
                      <a:pt x="17" y="769"/>
                    </a:lnTo>
                    <a:lnTo>
                      <a:pt x="23" y="763"/>
                    </a:lnTo>
                    <a:lnTo>
                      <a:pt x="28" y="756"/>
                    </a:lnTo>
                    <a:lnTo>
                      <a:pt x="34" y="750"/>
                    </a:lnTo>
                    <a:lnTo>
                      <a:pt x="41" y="742"/>
                    </a:lnTo>
                    <a:lnTo>
                      <a:pt x="51" y="733"/>
                    </a:lnTo>
                    <a:lnTo>
                      <a:pt x="58" y="725"/>
                    </a:lnTo>
                    <a:lnTo>
                      <a:pt x="68" y="716"/>
                    </a:lnTo>
                    <a:lnTo>
                      <a:pt x="77" y="706"/>
                    </a:lnTo>
                    <a:lnTo>
                      <a:pt x="87" y="697"/>
                    </a:lnTo>
                    <a:lnTo>
                      <a:pt x="96" y="687"/>
                    </a:lnTo>
                    <a:lnTo>
                      <a:pt x="107" y="676"/>
                    </a:lnTo>
                    <a:lnTo>
                      <a:pt x="117" y="665"/>
                    </a:lnTo>
                    <a:lnTo>
                      <a:pt x="128" y="653"/>
                    </a:lnTo>
                    <a:lnTo>
                      <a:pt x="139" y="640"/>
                    </a:lnTo>
                    <a:lnTo>
                      <a:pt x="151" y="627"/>
                    </a:lnTo>
                    <a:lnTo>
                      <a:pt x="164" y="613"/>
                    </a:lnTo>
                    <a:lnTo>
                      <a:pt x="175" y="600"/>
                    </a:lnTo>
                    <a:lnTo>
                      <a:pt x="188" y="585"/>
                    </a:lnTo>
                    <a:lnTo>
                      <a:pt x="202" y="570"/>
                    </a:lnTo>
                    <a:lnTo>
                      <a:pt x="213" y="555"/>
                    </a:lnTo>
                    <a:lnTo>
                      <a:pt x="226" y="539"/>
                    </a:lnTo>
                    <a:lnTo>
                      <a:pt x="253" y="507"/>
                    </a:lnTo>
                    <a:lnTo>
                      <a:pt x="277" y="477"/>
                    </a:lnTo>
                    <a:lnTo>
                      <a:pt x="302" y="445"/>
                    </a:lnTo>
                    <a:lnTo>
                      <a:pt x="324" y="412"/>
                    </a:lnTo>
                    <a:lnTo>
                      <a:pt x="345" y="382"/>
                    </a:lnTo>
                    <a:lnTo>
                      <a:pt x="366" y="350"/>
                    </a:lnTo>
                    <a:lnTo>
                      <a:pt x="384" y="315"/>
                    </a:lnTo>
                    <a:lnTo>
                      <a:pt x="403" y="283"/>
                    </a:lnTo>
                    <a:lnTo>
                      <a:pt x="413" y="268"/>
                    </a:lnTo>
                    <a:lnTo>
                      <a:pt x="422" y="255"/>
                    </a:lnTo>
                    <a:lnTo>
                      <a:pt x="430" y="240"/>
                    </a:lnTo>
                    <a:lnTo>
                      <a:pt x="437" y="226"/>
                    </a:lnTo>
                    <a:lnTo>
                      <a:pt x="445" y="215"/>
                    </a:lnTo>
                    <a:lnTo>
                      <a:pt x="450" y="202"/>
                    </a:lnTo>
                    <a:lnTo>
                      <a:pt x="458" y="190"/>
                    </a:lnTo>
                    <a:lnTo>
                      <a:pt x="464" y="179"/>
                    </a:lnTo>
                    <a:lnTo>
                      <a:pt x="467" y="169"/>
                    </a:lnTo>
                    <a:lnTo>
                      <a:pt x="473" y="160"/>
                    </a:lnTo>
                    <a:lnTo>
                      <a:pt x="477" y="150"/>
                    </a:lnTo>
                    <a:lnTo>
                      <a:pt x="481" y="141"/>
                    </a:lnTo>
                    <a:lnTo>
                      <a:pt x="484" y="133"/>
                    </a:lnTo>
                    <a:lnTo>
                      <a:pt x="488" y="128"/>
                    </a:lnTo>
                    <a:lnTo>
                      <a:pt x="490" y="122"/>
                    </a:lnTo>
                    <a:lnTo>
                      <a:pt x="492" y="116"/>
                    </a:lnTo>
                    <a:lnTo>
                      <a:pt x="494" y="105"/>
                    </a:lnTo>
                    <a:lnTo>
                      <a:pt x="496" y="95"/>
                    </a:lnTo>
                    <a:lnTo>
                      <a:pt x="496" y="86"/>
                    </a:lnTo>
                    <a:lnTo>
                      <a:pt x="498" y="76"/>
                    </a:lnTo>
                    <a:lnTo>
                      <a:pt x="496" y="67"/>
                    </a:lnTo>
                    <a:lnTo>
                      <a:pt x="496" y="59"/>
                    </a:lnTo>
                    <a:lnTo>
                      <a:pt x="494" y="52"/>
                    </a:lnTo>
                    <a:lnTo>
                      <a:pt x="492" y="46"/>
                    </a:lnTo>
                    <a:lnTo>
                      <a:pt x="492" y="46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="" xmlns:a16="http://schemas.microsoft.com/office/drawing/2014/main" id="{B81BF2ED-D6E5-4F72-89F7-979A7F274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2677" y="2505262"/>
                <a:ext cx="593725" cy="417513"/>
              </a:xfrm>
              <a:custGeom>
                <a:avLst/>
                <a:gdLst>
                  <a:gd name="T0" fmla="*/ 617 w 748"/>
                  <a:gd name="T1" fmla="*/ 431 h 526"/>
                  <a:gd name="T2" fmla="*/ 649 w 748"/>
                  <a:gd name="T3" fmla="*/ 444 h 526"/>
                  <a:gd name="T4" fmla="*/ 677 w 748"/>
                  <a:gd name="T5" fmla="*/ 456 h 526"/>
                  <a:gd name="T6" fmla="*/ 699 w 748"/>
                  <a:gd name="T7" fmla="*/ 465 h 526"/>
                  <a:gd name="T8" fmla="*/ 718 w 748"/>
                  <a:gd name="T9" fmla="*/ 473 h 526"/>
                  <a:gd name="T10" fmla="*/ 733 w 748"/>
                  <a:gd name="T11" fmla="*/ 480 h 526"/>
                  <a:gd name="T12" fmla="*/ 743 w 748"/>
                  <a:gd name="T13" fmla="*/ 486 h 526"/>
                  <a:gd name="T14" fmla="*/ 747 w 748"/>
                  <a:gd name="T15" fmla="*/ 492 h 526"/>
                  <a:gd name="T16" fmla="*/ 747 w 748"/>
                  <a:gd name="T17" fmla="*/ 499 h 526"/>
                  <a:gd name="T18" fmla="*/ 743 w 748"/>
                  <a:gd name="T19" fmla="*/ 509 h 526"/>
                  <a:gd name="T20" fmla="*/ 735 w 748"/>
                  <a:gd name="T21" fmla="*/ 514 h 526"/>
                  <a:gd name="T22" fmla="*/ 726 w 748"/>
                  <a:gd name="T23" fmla="*/ 518 h 526"/>
                  <a:gd name="T24" fmla="*/ 715 w 748"/>
                  <a:gd name="T25" fmla="*/ 522 h 526"/>
                  <a:gd name="T26" fmla="*/ 703 w 748"/>
                  <a:gd name="T27" fmla="*/ 524 h 526"/>
                  <a:gd name="T28" fmla="*/ 690 w 748"/>
                  <a:gd name="T29" fmla="*/ 524 h 526"/>
                  <a:gd name="T30" fmla="*/ 673 w 748"/>
                  <a:gd name="T31" fmla="*/ 526 h 526"/>
                  <a:gd name="T32" fmla="*/ 652 w 748"/>
                  <a:gd name="T33" fmla="*/ 526 h 526"/>
                  <a:gd name="T34" fmla="*/ 630 w 748"/>
                  <a:gd name="T35" fmla="*/ 526 h 526"/>
                  <a:gd name="T36" fmla="*/ 603 w 748"/>
                  <a:gd name="T37" fmla="*/ 526 h 526"/>
                  <a:gd name="T38" fmla="*/ 575 w 748"/>
                  <a:gd name="T39" fmla="*/ 526 h 526"/>
                  <a:gd name="T40" fmla="*/ 545 w 748"/>
                  <a:gd name="T41" fmla="*/ 526 h 526"/>
                  <a:gd name="T42" fmla="*/ 515 w 748"/>
                  <a:gd name="T43" fmla="*/ 526 h 526"/>
                  <a:gd name="T44" fmla="*/ 490 w 748"/>
                  <a:gd name="T45" fmla="*/ 524 h 526"/>
                  <a:gd name="T46" fmla="*/ 466 w 748"/>
                  <a:gd name="T47" fmla="*/ 520 h 526"/>
                  <a:gd name="T48" fmla="*/ 445 w 748"/>
                  <a:gd name="T49" fmla="*/ 516 h 526"/>
                  <a:gd name="T50" fmla="*/ 428 w 748"/>
                  <a:gd name="T51" fmla="*/ 512 h 526"/>
                  <a:gd name="T52" fmla="*/ 411 w 748"/>
                  <a:gd name="T53" fmla="*/ 509 h 526"/>
                  <a:gd name="T54" fmla="*/ 400 w 748"/>
                  <a:gd name="T55" fmla="*/ 503 h 526"/>
                  <a:gd name="T56" fmla="*/ 390 w 748"/>
                  <a:gd name="T57" fmla="*/ 497 h 526"/>
                  <a:gd name="T58" fmla="*/ 383 w 748"/>
                  <a:gd name="T59" fmla="*/ 492 h 526"/>
                  <a:gd name="T60" fmla="*/ 373 w 748"/>
                  <a:gd name="T61" fmla="*/ 482 h 526"/>
                  <a:gd name="T62" fmla="*/ 360 w 748"/>
                  <a:gd name="T63" fmla="*/ 469 h 526"/>
                  <a:gd name="T64" fmla="*/ 345 w 748"/>
                  <a:gd name="T65" fmla="*/ 454 h 526"/>
                  <a:gd name="T66" fmla="*/ 328 w 748"/>
                  <a:gd name="T67" fmla="*/ 435 h 526"/>
                  <a:gd name="T68" fmla="*/ 309 w 748"/>
                  <a:gd name="T69" fmla="*/ 414 h 526"/>
                  <a:gd name="T70" fmla="*/ 287 w 748"/>
                  <a:gd name="T71" fmla="*/ 387 h 526"/>
                  <a:gd name="T72" fmla="*/ 262 w 748"/>
                  <a:gd name="T73" fmla="*/ 359 h 526"/>
                  <a:gd name="T74" fmla="*/ 236 w 748"/>
                  <a:gd name="T75" fmla="*/ 328 h 526"/>
                  <a:gd name="T76" fmla="*/ 206 w 748"/>
                  <a:gd name="T77" fmla="*/ 292 h 526"/>
                  <a:gd name="T78" fmla="*/ 174 w 748"/>
                  <a:gd name="T79" fmla="*/ 254 h 526"/>
                  <a:gd name="T80" fmla="*/ 140 w 748"/>
                  <a:gd name="T81" fmla="*/ 215 h 526"/>
                  <a:gd name="T82" fmla="*/ 104 w 748"/>
                  <a:gd name="T83" fmla="*/ 169 h 526"/>
                  <a:gd name="T84" fmla="*/ 64 w 748"/>
                  <a:gd name="T85" fmla="*/ 122 h 526"/>
                  <a:gd name="T86" fmla="*/ 23 w 748"/>
                  <a:gd name="T87" fmla="*/ 70 h 526"/>
                  <a:gd name="T88" fmla="*/ 17 w 748"/>
                  <a:gd name="T89" fmla="*/ 23 h 526"/>
                  <a:gd name="T90" fmla="*/ 62 w 748"/>
                  <a:gd name="T91" fmla="*/ 27 h 526"/>
                  <a:gd name="T92" fmla="*/ 115 w 748"/>
                  <a:gd name="T93" fmla="*/ 78 h 526"/>
                  <a:gd name="T94" fmla="*/ 166 w 748"/>
                  <a:gd name="T95" fmla="*/ 123 h 526"/>
                  <a:gd name="T96" fmla="*/ 211 w 748"/>
                  <a:gd name="T97" fmla="*/ 165 h 526"/>
                  <a:gd name="T98" fmla="*/ 251 w 748"/>
                  <a:gd name="T99" fmla="*/ 201 h 526"/>
                  <a:gd name="T100" fmla="*/ 289 w 748"/>
                  <a:gd name="T101" fmla="*/ 234 h 526"/>
                  <a:gd name="T102" fmla="*/ 321 w 748"/>
                  <a:gd name="T103" fmla="*/ 260 h 526"/>
                  <a:gd name="T104" fmla="*/ 349 w 748"/>
                  <a:gd name="T105" fmla="*/ 283 h 526"/>
                  <a:gd name="T106" fmla="*/ 372 w 748"/>
                  <a:gd name="T107" fmla="*/ 302 h 526"/>
                  <a:gd name="T108" fmla="*/ 396 w 748"/>
                  <a:gd name="T109" fmla="*/ 321 h 526"/>
                  <a:gd name="T110" fmla="*/ 437 w 748"/>
                  <a:gd name="T111" fmla="*/ 345 h 526"/>
                  <a:gd name="T112" fmla="*/ 498 w 748"/>
                  <a:gd name="T113" fmla="*/ 378 h 526"/>
                  <a:gd name="T114" fmla="*/ 564 w 748"/>
                  <a:gd name="T115" fmla="*/ 408 h 526"/>
                  <a:gd name="T116" fmla="*/ 598 w 748"/>
                  <a:gd name="T117" fmla="*/ 423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48" h="526">
                    <a:moveTo>
                      <a:pt x="598" y="423"/>
                    </a:moveTo>
                    <a:lnTo>
                      <a:pt x="617" y="431"/>
                    </a:lnTo>
                    <a:lnTo>
                      <a:pt x="634" y="437"/>
                    </a:lnTo>
                    <a:lnTo>
                      <a:pt x="649" y="444"/>
                    </a:lnTo>
                    <a:lnTo>
                      <a:pt x="664" y="450"/>
                    </a:lnTo>
                    <a:lnTo>
                      <a:pt x="677" y="456"/>
                    </a:lnTo>
                    <a:lnTo>
                      <a:pt x="690" y="459"/>
                    </a:lnTo>
                    <a:lnTo>
                      <a:pt x="699" y="465"/>
                    </a:lnTo>
                    <a:lnTo>
                      <a:pt x="711" y="469"/>
                    </a:lnTo>
                    <a:lnTo>
                      <a:pt x="718" y="473"/>
                    </a:lnTo>
                    <a:lnTo>
                      <a:pt x="726" y="476"/>
                    </a:lnTo>
                    <a:lnTo>
                      <a:pt x="733" y="480"/>
                    </a:lnTo>
                    <a:lnTo>
                      <a:pt x="739" y="484"/>
                    </a:lnTo>
                    <a:lnTo>
                      <a:pt x="743" y="486"/>
                    </a:lnTo>
                    <a:lnTo>
                      <a:pt x="745" y="490"/>
                    </a:lnTo>
                    <a:lnTo>
                      <a:pt x="747" y="492"/>
                    </a:lnTo>
                    <a:lnTo>
                      <a:pt x="748" y="493"/>
                    </a:lnTo>
                    <a:lnTo>
                      <a:pt x="747" y="499"/>
                    </a:lnTo>
                    <a:lnTo>
                      <a:pt x="745" y="505"/>
                    </a:lnTo>
                    <a:lnTo>
                      <a:pt x="743" y="509"/>
                    </a:lnTo>
                    <a:lnTo>
                      <a:pt x="739" y="511"/>
                    </a:lnTo>
                    <a:lnTo>
                      <a:pt x="735" y="514"/>
                    </a:lnTo>
                    <a:lnTo>
                      <a:pt x="732" y="516"/>
                    </a:lnTo>
                    <a:lnTo>
                      <a:pt x="726" y="518"/>
                    </a:lnTo>
                    <a:lnTo>
                      <a:pt x="720" y="520"/>
                    </a:lnTo>
                    <a:lnTo>
                      <a:pt x="715" y="522"/>
                    </a:lnTo>
                    <a:lnTo>
                      <a:pt x="711" y="522"/>
                    </a:lnTo>
                    <a:lnTo>
                      <a:pt x="703" y="524"/>
                    </a:lnTo>
                    <a:lnTo>
                      <a:pt x="698" y="524"/>
                    </a:lnTo>
                    <a:lnTo>
                      <a:pt x="690" y="524"/>
                    </a:lnTo>
                    <a:lnTo>
                      <a:pt x="681" y="526"/>
                    </a:lnTo>
                    <a:lnTo>
                      <a:pt x="673" y="526"/>
                    </a:lnTo>
                    <a:lnTo>
                      <a:pt x="662" y="526"/>
                    </a:lnTo>
                    <a:lnTo>
                      <a:pt x="652" y="526"/>
                    </a:lnTo>
                    <a:lnTo>
                      <a:pt x="641" y="526"/>
                    </a:lnTo>
                    <a:lnTo>
                      <a:pt x="630" y="526"/>
                    </a:lnTo>
                    <a:lnTo>
                      <a:pt x="617" y="526"/>
                    </a:lnTo>
                    <a:lnTo>
                      <a:pt x="603" y="526"/>
                    </a:lnTo>
                    <a:lnTo>
                      <a:pt x="590" y="526"/>
                    </a:lnTo>
                    <a:lnTo>
                      <a:pt x="575" y="526"/>
                    </a:lnTo>
                    <a:lnTo>
                      <a:pt x="560" y="526"/>
                    </a:lnTo>
                    <a:lnTo>
                      <a:pt x="545" y="526"/>
                    </a:lnTo>
                    <a:lnTo>
                      <a:pt x="530" y="526"/>
                    </a:lnTo>
                    <a:lnTo>
                      <a:pt x="515" y="526"/>
                    </a:lnTo>
                    <a:lnTo>
                      <a:pt x="502" y="524"/>
                    </a:lnTo>
                    <a:lnTo>
                      <a:pt x="490" y="524"/>
                    </a:lnTo>
                    <a:lnTo>
                      <a:pt x="477" y="522"/>
                    </a:lnTo>
                    <a:lnTo>
                      <a:pt x="466" y="520"/>
                    </a:lnTo>
                    <a:lnTo>
                      <a:pt x="456" y="518"/>
                    </a:lnTo>
                    <a:lnTo>
                      <a:pt x="445" y="516"/>
                    </a:lnTo>
                    <a:lnTo>
                      <a:pt x="436" y="514"/>
                    </a:lnTo>
                    <a:lnTo>
                      <a:pt x="428" y="512"/>
                    </a:lnTo>
                    <a:lnTo>
                      <a:pt x="419" y="511"/>
                    </a:lnTo>
                    <a:lnTo>
                      <a:pt x="411" y="509"/>
                    </a:lnTo>
                    <a:lnTo>
                      <a:pt x="405" y="505"/>
                    </a:lnTo>
                    <a:lnTo>
                      <a:pt x="400" y="503"/>
                    </a:lnTo>
                    <a:lnTo>
                      <a:pt x="394" y="499"/>
                    </a:lnTo>
                    <a:lnTo>
                      <a:pt x="390" y="497"/>
                    </a:lnTo>
                    <a:lnTo>
                      <a:pt x="387" y="495"/>
                    </a:lnTo>
                    <a:lnTo>
                      <a:pt x="383" y="492"/>
                    </a:lnTo>
                    <a:lnTo>
                      <a:pt x="379" y="486"/>
                    </a:lnTo>
                    <a:lnTo>
                      <a:pt x="373" y="482"/>
                    </a:lnTo>
                    <a:lnTo>
                      <a:pt x="368" y="476"/>
                    </a:lnTo>
                    <a:lnTo>
                      <a:pt x="360" y="469"/>
                    </a:lnTo>
                    <a:lnTo>
                      <a:pt x="353" y="461"/>
                    </a:lnTo>
                    <a:lnTo>
                      <a:pt x="345" y="454"/>
                    </a:lnTo>
                    <a:lnTo>
                      <a:pt x="338" y="444"/>
                    </a:lnTo>
                    <a:lnTo>
                      <a:pt x="328" y="435"/>
                    </a:lnTo>
                    <a:lnTo>
                      <a:pt x="319" y="425"/>
                    </a:lnTo>
                    <a:lnTo>
                      <a:pt x="309" y="414"/>
                    </a:lnTo>
                    <a:lnTo>
                      <a:pt x="298" y="400"/>
                    </a:lnTo>
                    <a:lnTo>
                      <a:pt x="287" y="387"/>
                    </a:lnTo>
                    <a:lnTo>
                      <a:pt x="275" y="374"/>
                    </a:lnTo>
                    <a:lnTo>
                      <a:pt x="262" y="359"/>
                    </a:lnTo>
                    <a:lnTo>
                      <a:pt x="249" y="344"/>
                    </a:lnTo>
                    <a:lnTo>
                      <a:pt x="236" y="328"/>
                    </a:lnTo>
                    <a:lnTo>
                      <a:pt x="221" y="311"/>
                    </a:lnTo>
                    <a:lnTo>
                      <a:pt x="206" y="292"/>
                    </a:lnTo>
                    <a:lnTo>
                      <a:pt x="191" y="275"/>
                    </a:lnTo>
                    <a:lnTo>
                      <a:pt x="174" y="254"/>
                    </a:lnTo>
                    <a:lnTo>
                      <a:pt x="157" y="235"/>
                    </a:lnTo>
                    <a:lnTo>
                      <a:pt x="140" y="215"/>
                    </a:lnTo>
                    <a:lnTo>
                      <a:pt x="121" y="192"/>
                    </a:lnTo>
                    <a:lnTo>
                      <a:pt x="104" y="169"/>
                    </a:lnTo>
                    <a:lnTo>
                      <a:pt x="83" y="146"/>
                    </a:lnTo>
                    <a:lnTo>
                      <a:pt x="64" y="122"/>
                    </a:lnTo>
                    <a:lnTo>
                      <a:pt x="44" y="97"/>
                    </a:lnTo>
                    <a:lnTo>
                      <a:pt x="23" y="70"/>
                    </a:lnTo>
                    <a:lnTo>
                      <a:pt x="0" y="44"/>
                    </a:lnTo>
                    <a:lnTo>
                      <a:pt x="17" y="23"/>
                    </a:lnTo>
                    <a:lnTo>
                      <a:pt x="34" y="0"/>
                    </a:lnTo>
                    <a:lnTo>
                      <a:pt x="62" y="27"/>
                    </a:lnTo>
                    <a:lnTo>
                      <a:pt x="89" y="53"/>
                    </a:lnTo>
                    <a:lnTo>
                      <a:pt x="115" y="78"/>
                    </a:lnTo>
                    <a:lnTo>
                      <a:pt x="142" y="101"/>
                    </a:lnTo>
                    <a:lnTo>
                      <a:pt x="166" y="123"/>
                    </a:lnTo>
                    <a:lnTo>
                      <a:pt x="189" y="144"/>
                    </a:lnTo>
                    <a:lnTo>
                      <a:pt x="211" y="165"/>
                    </a:lnTo>
                    <a:lnTo>
                      <a:pt x="232" y="184"/>
                    </a:lnTo>
                    <a:lnTo>
                      <a:pt x="251" y="201"/>
                    </a:lnTo>
                    <a:lnTo>
                      <a:pt x="272" y="218"/>
                    </a:lnTo>
                    <a:lnTo>
                      <a:pt x="289" y="234"/>
                    </a:lnTo>
                    <a:lnTo>
                      <a:pt x="306" y="247"/>
                    </a:lnTo>
                    <a:lnTo>
                      <a:pt x="321" y="260"/>
                    </a:lnTo>
                    <a:lnTo>
                      <a:pt x="336" y="273"/>
                    </a:lnTo>
                    <a:lnTo>
                      <a:pt x="349" y="283"/>
                    </a:lnTo>
                    <a:lnTo>
                      <a:pt x="360" y="292"/>
                    </a:lnTo>
                    <a:lnTo>
                      <a:pt x="372" y="302"/>
                    </a:lnTo>
                    <a:lnTo>
                      <a:pt x="385" y="311"/>
                    </a:lnTo>
                    <a:lnTo>
                      <a:pt x="396" y="321"/>
                    </a:lnTo>
                    <a:lnTo>
                      <a:pt x="409" y="328"/>
                    </a:lnTo>
                    <a:lnTo>
                      <a:pt x="437" y="345"/>
                    </a:lnTo>
                    <a:lnTo>
                      <a:pt x="466" y="363"/>
                    </a:lnTo>
                    <a:lnTo>
                      <a:pt x="498" y="378"/>
                    </a:lnTo>
                    <a:lnTo>
                      <a:pt x="530" y="393"/>
                    </a:lnTo>
                    <a:lnTo>
                      <a:pt x="564" y="408"/>
                    </a:lnTo>
                    <a:lnTo>
                      <a:pt x="598" y="423"/>
                    </a:lnTo>
                    <a:lnTo>
                      <a:pt x="598" y="423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CEE4B1CD-A876-47C6-BFBC-B4C255454063}"/>
                </a:ext>
              </a:extLst>
            </p:cNvPr>
            <p:cNvGrpSpPr/>
            <p:nvPr/>
          </p:nvGrpSpPr>
          <p:grpSpPr>
            <a:xfrm>
              <a:off x="2289733" y="2408238"/>
              <a:ext cx="1008063" cy="1000125"/>
              <a:chOff x="2289733" y="2408238"/>
              <a:chExt cx="1008063" cy="1000125"/>
            </a:xfrm>
          </p:grpSpPr>
          <p:sp>
            <p:nvSpPr>
              <p:cNvPr id="38" name="Freeform 13">
                <a:extLst>
                  <a:ext uri="{FF2B5EF4-FFF2-40B4-BE49-F238E27FC236}">
                    <a16:creationId xmlns="" xmlns:a16="http://schemas.microsoft.com/office/drawing/2014/main" id="{77F96B3F-B76B-48C4-990A-A2ACEF0EB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733" y="2408238"/>
                <a:ext cx="511175" cy="638175"/>
              </a:xfrm>
              <a:custGeom>
                <a:avLst/>
                <a:gdLst>
                  <a:gd name="T0" fmla="*/ 488 w 643"/>
                  <a:gd name="T1" fmla="*/ 31 h 805"/>
                  <a:gd name="T2" fmla="*/ 492 w 643"/>
                  <a:gd name="T3" fmla="*/ 12 h 805"/>
                  <a:gd name="T4" fmla="*/ 509 w 643"/>
                  <a:gd name="T5" fmla="*/ 2 h 805"/>
                  <a:gd name="T6" fmla="*/ 537 w 643"/>
                  <a:gd name="T7" fmla="*/ 2 h 805"/>
                  <a:gd name="T8" fmla="*/ 569 w 643"/>
                  <a:gd name="T9" fmla="*/ 14 h 805"/>
                  <a:gd name="T10" fmla="*/ 603 w 643"/>
                  <a:gd name="T11" fmla="*/ 38 h 805"/>
                  <a:gd name="T12" fmla="*/ 630 w 643"/>
                  <a:gd name="T13" fmla="*/ 63 h 805"/>
                  <a:gd name="T14" fmla="*/ 641 w 643"/>
                  <a:gd name="T15" fmla="*/ 82 h 805"/>
                  <a:gd name="T16" fmla="*/ 641 w 643"/>
                  <a:gd name="T17" fmla="*/ 95 h 805"/>
                  <a:gd name="T18" fmla="*/ 633 w 643"/>
                  <a:gd name="T19" fmla="*/ 114 h 805"/>
                  <a:gd name="T20" fmla="*/ 622 w 643"/>
                  <a:gd name="T21" fmla="*/ 137 h 805"/>
                  <a:gd name="T22" fmla="*/ 605 w 643"/>
                  <a:gd name="T23" fmla="*/ 169 h 805"/>
                  <a:gd name="T24" fmla="*/ 582 w 643"/>
                  <a:gd name="T25" fmla="*/ 209 h 805"/>
                  <a:gd name="T26" fmla="*/ 556 w 643"/>
                  <a:gd name="T27" fmla="*/ 259 h 805"/>
                  <a:gd name="T28" fmla="*/ 524 w 643"/>
                  <a:gd name="T29" fmla="*/ 310 h 805"/>
                  <a:gd name="T30" fmla="*/ 475 w 643"/>
                  <a:gd name="T31" fmla="*/ 380 h 805"/>
                  <a:gd name="T32" fmla="*/ 390 w 643"/>
                  <a:gd name="T33" fmla="*/ 490 h 805"/>
                  <a:gd name="T34" fmla="*/ 330 w 643"/>
                  <a:gd name="T35" fmla="*/ 566 h 805"/>
                  <a:gd name="T36" fmla="*/ 285 w 643"/>
                  <a:gd name="T37" fmla="*/ 617 h 805"/>
                  <a:gd name="T38" fmla="*/ 241 w 643"/>
                  <a:gd name="T39" fmla="*/ 661 h 805"/>
                  <a:gd name="T40" fmla="*/ 198 w 643"/>
                  <a:gd name="T41" fmla="*/ 701 h 805"/>
                  <a:gd name="T42" fmla="*/ 158 w 643"/>
                  <a:gd name="T43" fmla="*/ 733 h 805"/>
                  <a:gd name="T44" fmla="*/ 121 w 643"/>
                  <a:gd name="T45" fmla="*/ 758 h 805"/>
                  <a:gd name="T46" fmla="*/ 85 w 643"/>
                  <a:gd name="T47" fmla="*/ 778 h 805"/>
                  <a:gd name="T48" fmla="*/ 57 w 643"/>
                  <a:gd name="T49" fmla="*/ 792 h 805"/>
                  <a:gd name="T50" fmla="*/ 34 w 643"/>
                  <a:gd name="T51" fmla="*/ 801 h 805"/>
                  <a:gd name="T52" fmla="*/ 17 w 643"/>
                  <a:gd name="T53" fmla="*/ 805 h 805"/>
                  <a:gd name="T54" fmla="*/ 6 w 643"/>
                  <a:gd name="T55" fmla="*/ 805 h 805"/>
                  <a:gd name="T56" fmla="*/ 0 w 643"/>
                  <a:gd name="T57" fmla="*/ 799 h 805"/>
                  <a:gd name="T58" fmla="*/ 0 w 643"/>
                  <a:gd name="T59" fmla="*/ 792 h 805"/>
                  <a:gd name="T60" fmla="*/ 8 w 643"/>
                  <a:gd name="T61" fmla="*/ 778 h 805"/>
                  <a:gd name="T62" fmla="*/ 23 w 643"/>
                  <a:gd name="T63" fmla="*/ 763 h 805"/>
                  <a:gd name="T64" fmla="*/ 41 w 643"/>
                  <a:gd name="T65" fmla="*/ 742 h 805"/>
                  <a:gd name="T66" fmla="*/ 68 w 643"/>
                  <a:gd name="T67" fmla="*/ 716 h 805"/>
                  <a:gd name="T68" fmla="*/ 96 w 643"/>
                  <a:gd name="T69" fmla="*/ 687 h 805"/>
                  <a:gd name="T70" fmla="*/ 128 w 643"/>
                  <a:gd name="T71" fmla="*/ 653 h 805"/>
                  <a:gd name="T72" fmla="*/ 164 w 643"/>
                  <a:gd name="T73" fmla="*/ 613 h 805"/>
                  <a:gd name="T74" fmla="*/ 202 w 643"/>
                  <a:gd name="T75" fmla="*/ 570 h 805"/>
                  <a:gd name="T76" fmla="*/ 253 w 643"/>
                  <a:gd name="T77" fmla="*/ 507 h 805"/>
                  <a:gd name="T78" fmla="*/ 324 w 643"/>
                  <a:gd name="T79" fmla="*/ 412 h 805"/>
                  <a:gd name="T80" fmla="*/ 384 w 643"/>
                  <a:gd name="T81" fmla="*/ 315 h 805"/>
                  <a:gd name="T82" fmla="*/ 422 w 643"/>
                  <a:gd name="T83" fmla="*/ 255 h 805"/>
                  <a:gd name="T84" fmla="*/ 445 w 643"/>
                  <a:gd name="T85" fmla="*/ 215 h 805"/>
                  <a:gd name="T86" fmla="*/ 464 w 643"/>
                  <a:gd name="T87" fmla="*/ 179 h 805"/>
                  <a:gd name="T88" fmla="*/ 477 w 643"/>
                  <a:gd name="T89" fmla="*/ 150 h 805"/>
                  <a:gd name="T90" fmla="*/ 488 w 643"/>
                  <a:gd name="T91" fmla="*/ 128 h 805"/>
                  <a:gd name="T92" fmla="*/ 494 w 643"/>
                  <a:gd name="T93" fmla="*/ 105 h 805"/>
                  <a:gd name="T94" fmla="*/ 498 w 643"/>
                  <a:gd name="T95" fmla="*/ 76 h 805"/>
                  <a:gd name="T96" fmla="*/ 494 w 643"/>
                  <a:gd name="T97" fmla="*/ 52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43" h="805">
                    <a:moveTo>
                      <a:pt x="492" y="46"/>
                    </a:moveTo>
                    <a:lnTo>
                      <a:pt x="490" y="37"/>
                    </a:lnTo>
                    <a:lnTo>
                      <a:pt x="488" y="31"/>
                    </a:lnTo>
                    <a:lnTo>
                      <a:pt x="488" y="23"/>
                    </a:lnTo>
                    <a:lnTo>
                      <a:pt x="488" y="18"/>
                    </a:lnTo>
                    <a:lnTo>
                      <a:pt x="492" y="12"/>
                    </a:lnTo>
                    <a:lnTo>
                      <a:pt x="496" y="8"/>
                    </a:lnTo>
                    <a:lnTo>
                      <a:pt x="501" y="4"/>
                    </a:lnTo>
                    <a:lnTo>
                      <a:pt x="509" y="2"/>
                    </a:lnTo>
                    <a:lnTo>
                      <a:pt x="518" y="0"/>
                    </a:lnTo>
                    <a:lnTo>
                      <a:pt x="528" y="0"/>
                    </a:lnTo>
                    <a:lnTo>
                      <a:pt x="537" y="2"/>
                    </a:lnTo>
                    <a:lnTo>
                      <a:pt x="547" y="4"/>
                    </a:lnTo>
                    <a:lnTo>
                      <a:pt x="558" y="10"/>
                    </a:lnTo>
                    <a:lnTo>
                      <a:pt x="569" y="14"/>
                    </a:lnTo>
                    <a:lnTo>
                      <a:pt x="581" y="21"/>
                    </a:lnTo>
                    <a:lnTo>
                      <a:pt x="592" y="29"/>
                    </a:lnTo>
                    <a:lnTo>
                      <a:pt x="603" y="38"/>
                    </a:lnTo>
                    <a:lnTo>
                      <a:pt x="614" y="48"/>
                    </a:lnTo>
                    <a:lnTo>
                      <a:pt x="622" y="56"/>
                    </a:lnTo>
                    <a:lnTo>
                      <a:pt x="630" y="63"/>
                    </a:lnTo>
                    <a:lnTo>
                      <a:pt x="635" y="71"/>
                    </a:lnTo>
                    <a:lnTo>
                      <a:pt x="639" y="76"/>
                    </a:lnTo>
                    <a:lnTo>
                      <a:pt x="641" y="82"/>
                    </a:lnTo>
                    <a:lnTo>
                      <a:pt x="643" y="88"/>
                    </a:lnTo>
                    <a:lnTo>
                      <a:pt x="643" y="92"/>
                    </a:lnTo>
                    <a:lnTo>
                      <a:pt x="641" y="95"/>
                    </a:lnTo>
                    <a:lnTo>
                      <a:pt x="639" y="101"/>
                    </a:lnTo>
                    <a:lnTo>
                      <a:pt x="637" y="107"/>
                    </a:lnTo>
                    <a:lnTo>
                      <a:pt x="633" y="114"/>
                    </a:lnTo>
                    <a:lnTo>
                      <a:pt x="631" y="120"/>
                    </a:lnTo>
                    <a:lnTo>
                      <a:pt x="626" y="130"/>
                    </a:lnTo>
                    <a:lnTo>
                      <a:pt x="622" y="137"/>
                    </a:lnTo>
                    <a:lnTo>
                      <a:pt x="616" y="148"/>
                    </a:lnTo>
                    <a:lnTo>
                      <a:pt x="611" y="158"/>
                    </a:lnTo>
                    <a:lnTo>
                      <a:pt x="605" y="169"/>
                    </a:lnTo>
                    <a:lnTo>
                      <a:pt x="597" y="183"/>
                    </a:lnTo>
                    <a:lnTo>
                      <a:pt x="590" y="196"/>
                    </a:lnTo>
                    <a:lnTo>
                      <a:pt x="582" y="209"/>
                    </a:lnTo>
                    <a:lnTo>
                      <a:pt x="573" y="224"/>
                    </a:lnTo>
                    <a:lnTo>
                      <a:pt x="565" y="240"/>
                    </a:lnTo>
                    <a:lnTo>
                      <a:pt x="556" y="259"/>
                    </a:lnTo>
                    <a:lnTo>
                      <a:pt x="545" y="276"/>
                    </a:lnTo>
                    <a:lnTo>
                      <a:pt x="535" y="293"/>
                    </a:lnTo>
                    <a:lnTo>
                      <a:pt x="524" y="310"/>
                    </a:lnTo>
                    <a:lnTo>
                      <a:pt x="513" y="327"/>
                    </a:lnTo>
                    <a:lnTo>
                      <a:pt x="499" y="344"/>
                    </a:lnTo>
                    <a:lnTo>
                      <a:pt x="475" y="380"/>
                    </a:lnTo>
                    <a:lnTo>
                      <a:pt x="449" y="416"/>
                    </a:lnTo>
                    <a:lnTo>
                      <a:pt x="420" y="452"/>
                    </a:lnTo>
                    <a:lnTo>
                      <a:pt x="390" y="490"/>
                    </a:lnTo>
                    <a:lnTo>
                      <a:pt x="360" y="528"/>
                    </a:lnTo>
                    <a:lnTo>
                      <a:pt x="345" y="547"/>
                    </a:lnTo>
                    <a:lnTo>
                      <a:pt x="330" y="566"/>
                    </a:lnTo>
                    <a:lnTo>
                      <a:pt x="315" y="583"/>
                    </a:lnTo>
                    <a:lnTo>
                      <a:pt x="300" y="600"/>
                    </a:lnTo>
                    <a:lnTo>
                      <a:pt x="285" y="617"/>
                    </a:lnTo>
                    <a:lnTo>
                      <a:pt x="270" y="632"/>
                    </a:lnTo>
                    <a:lnTo>
                      <a:pt x="254" y="648"/>
                    </a:lnTo>
                    <a:lnTo>
                      <a:pt x="241" y="661"/>
                    </a:lnTo>
                    <a:lnTo>
                      <a:pt x="226" y="674"/>
                    </a:lnTo>
                    <a:lnTo>
                      <a:pt x="213" y="687"/>
                    </a:lnTo>
                    <a:lnTo>
                      <a:pt x="198" y="701"/>
                    </a:lnTo>
                    <a:lnTo>
                      <a:pt x="185" y="712"/>
                    </a:lnTo>
                    <a:lnTo>
                      <a:pt x="171" y="722"/>
                    </a:lnTo>
                    <a:lnTo>
                      <a:pt x="158" y="733"/>
                    </a:lnTo>
                    <a:lnTo>
                      <a:pt x="145" y="741"/>
                    </a:lnTo>
                    <a:lnTo>
                      <a:pt x="134" y="750"/>
                    </a:lnTo>
                    <a:lnTo>
                      <a:pt x="121" y="758"/>
                    </a:lnTo>
                    <a:lnTo>
                      <a:pt x="107" y="765"/>
                    </a:lnTo>
                    <a:lnTo>
                      <a:pt x="96" y="773"/>
                    </a:lnTo>
                    <a:lnTo>
                      <a:pt x="85" y="778"/>
                    </a:lnTo>
                    <a:lnTo>
                      <a:pt x="75" y="784"/>
                    </a:lnTo>
                    <a:lnTo>
                      <a:pt x="66" y="788"/>
                    </a:lnTo>
                    <a:lnTo>
                      <a:pt x="57" y="792"/>
                    </a:lnTo>
                    <a:lnTo>
                      <a:pt x="49" y="796"/>
                    </a:lnTo>
                    <a:lnTo>
                      <a:pt x="41" y="799"/>
                    </a:lnTo>
                    <a:lnTo>
                      <a:pt x="34" y="801"/>
                    </a:lnTo>
                    <a:lnTo>
                      <a:pt x="28" y="803"/>
                    </a:lnTo>
                    <a:lnTo>
                      <a:pt x="23" y="805"/>
                    </a:lnTo>
                    <a:lnTo>
                      <a:pt x="17" y="805"/>
                    </a:lnTo>
                    <a:lnTo>
                      <a:pt x="13" y="805"/>
                    </a:lnTo>
                    <a:lnTo>
                      <a:pt x="9" y="805"/>
                    </a:lnTo>
                    <a:lnTo>
                      <a:pt x="6" y="805"/>
                    </a:lnTo>
                    <a:lnTo>
                      <a:pt x="4" y="803"/>
                    </a:lnTo>
                    <a:lnTo>
                      <a:pt x="2" y="801"/>
                    </a:lnTo>
                    <a:lnTo>
                      <a:pt x="0" y="799"/>
                    </a:lnTo>
                    <a:lnTo>
                      <a:pt x="0" y="797"/>
                    </a:lnTo>
                    <a:lnTo>
                      <a:pt x="0" y="794"/>
                    </a:lnTo>
                    <a:lnTo>
                      <a:pt x="0" y="792"/>
                    </a:lnTo>
                    <a:lnTo>
                      <a:pt x="2" y="788"/>
                    </a:lnTo>
                    <a:lnTo>
                      <a:pt x="6" y="784"/>
                    </a:lnTo>
                    <a:lnTo>
                      <a:pt x="8" y="778"/>
                    </a:lnTo>
                    <a:lnTo>
                      <a:pt x="13" y="775"/>
                    </a:lnTo>
                    <a:lnTo>
                      <a:pt x="17" y="769"/>
                    </a:lnTo>
                    <a:lnTo>
                      <a:pt x="23" y="763"/>
                    </a:lnTo>
                    <a:lnTo>
                      <a:pt x="28" y="756"/>
                    </a:lnTo>
                    <a:lnTo>
                      <a:pt x="34" y="750"/>
                    </a:lnTo>
                    <a:lnTo>
                      <a:pt x="41" y="742"/>
                    </a:lnTo>
                    <a:lnTo>
                      <a:pt x="51" y="733"/>
                    </a:lnTo>
                    <a:lnTo>
                      <a:pt x="58" y="725"/>
                    </a:lnTo>
                    <a:lnTo>
                      <a:pt x="68" y="716"/>
                    </a:lnTo>
                    <a:lnTo>
                      <a:pt x="77" y="706"/>
                    </a:lnTo>
                    <a:lnTo>
                      <a:pt x="87" y="697"/>
                    </a:lnTo>
                    <a:lnTo>
                      <a:pt x="96" y="687"/>
                    </a:lnTo>
                    <a:lnTo>
                      <a:pt x="107" y="676"/>
                    </a:lnTo>
                    <a:lnTo>
                      <a:pt x="117" y="665"/>
                    </a:lnTo>
                    <a:lnTo>
                      <a:pt x="128" y="653"/>
                    </a:lnTo>
                    <a:lnTo>
                      <a:pt x="139" y="640"/>
                    </a:lnTo>
                    <a:lnTo>
                      <a:pt x="151" y="627"/>
                    </a:lnTo>
                    <a:lnTo>
                      <a:pt x="164" y="613"/>
                    </a:lnTo>
                    <a:lnTo>
                      <a:pt x="175" y="600"/>
                    </a:lnTo>
                    <a:lnTo>
                      <a:pt x="188" y="585"/>
                    </a:lnTo>
                    <a:lnTo>
                      <a:pt x="202" y="570"/>
                    </a:lnTo>
                    <a:lnTo>
                      <a:pt x="213" y="555"/>
                    </a:lnTo>
                    <a:lnTo>
                      <a:pt x="226" y="539"/>
                    </a:lnTo>
                    <a:lnTo>
                      <a:pt x="253" y="507"/>
                    </a:lnTo>
                    <a:lnTo>
                      <a:pt x="277" y="477"/>
                    </a:lnTo>
                    <a:lnTo>
                      <a:pt x="302" y="445"/>
                    </a:lnTo>
                    <a:lnTo>
                      <a:pt x="324" y="412"/>
                    </a:lnTo>
                    <a:lnTo>
                      <a:pt x="345" y="382"/>
                    </a:lnTo>
                    <a:lnTo>
                      <a:pt x="366" y="350"/>
                    </a:lnTo>
                    <a:lnTo>
                      <a:pt x="384" y="315"/>
                    </a:lnTo>
                    <a:lnTo>
                      <a:pt x="403" y="283"/>
                    </a:lnTo>
                    <a:lnTo>
                      <a:pt x="413" y="268"/>
                    </a:lnTo>
                    <a:lnTo>
                      <a:pt x="422" y="255"/>
                    </a:lnTo>
                    <a:lnTo>
                      <a:pt x="430" y="240"/>
                    </a:lnTo>
                    <a:lnTo>
                      <a:pt x="437" y="226"/>
                    </a:lnTo>
                    <a:lnTo>
                      <a:pt x="445" y="215"/>
                    </a:lnTo>
                    <a:lnTo>
                      <a:pt x="450" y="202"/>
                    </a:lnTo>
                    <a:lnTo>
                      <a:pt x="458" y="190"/>
                    </a:lnTo>
                    <a:lnTo>
                      <a:pt x="464" y="179"/>
                    </a:lnTo>
                    <a:lnTo>
                      <a:pt x="467" y="169"/>
                    </a:lnTo>
                    <a:lnTo>
                      <a:pt x="473" y="160"/>
                    </a:lnTo>
                    <a:lnTo>
                      <a:pt x="477" y="150"/>
                    </a:lnTo>
                    <a:lnTo>
                      <a:pt x="481" y="141"/>
                    </a:lnTo>
                    <a:lnTo>
                      <a:pt x="484" y="133"/>
                    </a:lnTo>
                    <a:lnTo>
                      <a:pt x="488" y="128"/>
                    </a:lnTo>
                    <a:lnTo>
                      <a:pt x="490" y="122"/>
                    </a:lnTo>
                    <a:lnTo>
                      <a:pt x="492" y="116"/>
                    </a:lnTo>
                    <a:lnTo>
                      <a:pt x="494" y="105"/>
                    </a:lnTo>
                    <a:lnTo>
                      <a:pt x="496" y="95"/>
                    </a:lnTo>
                    <a:lnTo>
                      <a:pt x="496" y="86"/>
                    </a:lnTo>
                    <a:lnTo>
                      <a:pt x="498" y="76"/>
                    </a:lnTo>
                    <a:lnTo>
                      <a:pt x="496" y="67"/>
                    </a:lnTo>
                    <a:lnTo>
                      <a:pt x="496" y="59"/>
                    </a:lnTo>
                    <a:lnTo>
                      <a:pt x="494" y="52"/>
                    </a:lnTo>
                    <a:lnTo>
                      <a:pt x="492" y="46"/>
                    </a:lnTo>
                    <a:lnTo>
                      <a:pt x="492" y="46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4">
                <a:extLst>
                  <a:ext uri="{FF2B5EF4-FFF2-40B4-BE49-F238E27FC236}">
                    <a16:creationId xmlns="" xmlns:a16="http://schemas.microsoft.com/office/drawing/2014/main" id="{13EB775D-8061-42FE-9522-2C06CAF55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071" y="2516188"/>
                <a:ext cx="593725" cy="417513"/>
              </a:xfrm>
              <a:custGeom>
                <a:avLst/>
                <a:gdLst>
                  <a:gd name="T0" fmla="*/ 617 w 748"/>
                  <a:gd name="T1" fmla="*/ 431 h 526"/>
                  <a:gd name="T2" fmla="*/ 649 w 748"/>
                  <a:gd name="T3" fmla="*/ 444 h 526"/>
                  <a:gd name="T4" fmla="*/ 677 w 748"/>
                  <a:gd name="T5" fmla="*/ 456 h 526"/>
                  <a:gd name="T6" fmla="*/ 699 w 748"/>
                  <a:gd name="T7" fmla="*/ 465 h 526"/>
                  <a:gd name="T8" fmla="*/ 718 w 748"/>
                  <a:gd name="T9" fmla="*/ 473 h 526"/>
                  <a:gd name="T10" fmla="*/ 733 w 748"/>
                  <a:gd name="T11" fmla="*/ 480 h 526"/>
                  <a:gd name="T12" fmla="*/ 743 w 748"/>
                  <a:gd name="T13" fmla="*/ 486 h 526"/>
                  <a:gd name="T14" fmla="*/ 747 w 748"/>
                  <a:gd name="T15" fmla="*/ 492 h 526"/>
                  <a:gd name="T16" fmla="*/ 747 w 748"/>
                  <a:gd name="T17" fmla="*/ 499 h 526"/>
                  <a:gd name="T18" fmla="*/ 743 w 748"/>
                  <a:gd name="T19" fmla="*/ 509 h 526"/>
                  <a:gd name="T20" fmla="*/ 735 w 748"/>
                  <a:gd name="T21" fmla="*/ 514 h 526"/>
                  <a:gd name="T22" fmla="*/ 726 w 748"/>
                  <a:gd name="T23" fmla="*/ 518 h 526"/>
                  <a:gd name="T24" fmla="*/ 715 w 748"/>
                  <a:gd name="T25" fmla="*/ 522 h 526"/>
                  <a:gd name="T26" fmla="*/ 703 w 748"/>
                  <a:gd name="T27" fmla="*/ 524 h 526"/>
                  <a:gd name="T28" fmla="*/ 690 w 748"/>
                  <a:gd name="T29" fmla="*/ 524 h 526"/>
                  <a:gd name="T30" fmla="*/ 673 w 748"/>
                  <a:gd name="T31" fmla="*/ 526 h 526"/>
                  <a:gd name="T32" fmla="*/ 652 w 748"/>
                  <a:gd name="T33" fmla="*/ 526 h 526"/>
                  <a:gd name="T34" fmla="*/ 630 w 748"/>
                  <a:gd name="T35" fmla="*/ 526 h 526"/>
                  <a:gd name="T36" fmla="*/ 603 w 748"/>
                  <a:gd name="T37" fmla="*/ 526 h 526"/>
                  <a:gd name="T38" fmla="*/ 575 w 748"/>
                  <a:gd name="T39" fmla="*/ 526 h 526"/>
                  <a:gd name="T40" fmla="*/ 545 w 748"/>
                  <a:gd name="T41" fmla="*/ 526 h 526"/>
                  <a:gd name="T42" fmla="*/ 515 w 748"/>
                  <a:gd name="T43" fmla="*/ 526 h 526"/>
                  <a:gd name="T44" fmla="*/ 490 w 748"/>
                  <a:gd name="T45" fmla="*/ 524 h 526"/>
                  <a:gd name="T46" fmla="*/ 466 w 748"/>
                  <a:gd name="T47" fmla="*/ 520 h 526"/>
                  <a:gd name="T48" fmla="*/ 445 w 748"/>
                  <a:gd name="T49" fmla="*/ 516 h 526"/>
                  <a:gd name="T50" fmla="*/ 428 w 748"/>
                  <a:gd name="T51" fmla="*/ 512 h 526"/>
                  <a:gd name="T52" fmla="*/ 411 w 748"/>
                  <a:gd name="T53" fmla="*/ 509 h 526"/>
                  <a:gd name="T54" fmla="*/ 400 w 748"/>
                  <a:gd name="T55" fmla="*/ 503 h 526"/>
                  <a:gd name="T56" fmla="*/ 390 w 748"/>
                  <a:gd name="T57" fmla="*/ 497 h 526"/>
                  <a:gd name="T58" fmla="*/ 383 w 748"/>
                  <a:gd name="T59" fmla="*/ 492 h 526"/>
                  <a:gd name="T60" fmla="*/ 373 w 748"/>
                  <a:gd name="T61" fmla="*/ 482 h 526"/>
                  <a:gd name="T62" fmla="*/ 360 w 748"/>
                  <a:gd name="T63" fmla="*/ 469 h 526"/>
                  <a:gd name="T64" fmla="*/ 345 w 748"/>
                  <a:gd name="T65" fmla="*/ 454 h 526"/>
                  <a:gd name="T66" fmla="*/ 328 w 748"/>
                  <a:gd name="T67" fmla="*/ 435 h 526"/>
                  <a:gd name="T68" fmla="*/ 309 w 748"/>
                  <a:gd name="T69" fmla="*/ 414 h 526"/>
                  <a:gd name="T70" fmla="*/ 287 w 748"/>
                  <a:gd name="T71" fmla="*/ 387 h 526"/>
                  <a:gd name="T72" fmla="*/ 262 w 748"/>
                  <a:gd name="T73" fmla="*/ 359 h 526"/>
                  <a:gd name="T74" fmla="*/ 236 w 748"/>
                  <a:gd name="T75" fmla="*/ 328 h 526"/>
                  <a:gd name="T76" fmla="*/ 206 w 748"/>
                  <a:gd name="T77" fmla="*/ 292 h 526"/>
                  <a:gd name="T78" fmla="*/ 174 w 748"/>
                  <a:gd name="T79" fmla="*/ 254 h 526"/>
                  <a:gd name="T80" fmla="*/ 140 w 748"/>
                  <a:gd name="T81" fmla="*/ 215 h 526"/>
                  <a:gd name="T82" fmla="*/ 104 w 748"/>
                  <a:gd name="T83" fmla="*/ 169 h 526"/>
                  <a:gd name="T84" fmla="*/ 64 w 748"/>
                  <a:gd name="T85" fmla="*/ 122 h 526"/>
                  <a:gd name="T86" fmla="*/ 23 w 748"/>
                  <a:gd name="T87" fmla="*/ 70 h 526"/>
                  <a:gd name="T88" fmla="*/ 17 w 748"/>
                  <a:gd name="T89" fmla="*/ 23 h 526"/>
                  <a:gd name="T90" fmla="*/ 62 w 748"/>
                  <a:gd name="T91" fmla="*/ 27 h 526"/>
                  <a:gd name="T92" fmla="*/ 115 w 748"/>
                  <a:gd name="T93" fmla="*/ 78 h 526"/>
                  <a:gd name="T94" fmla="*/ 166 w 748"/>
                  <a:gd name="T95" fmla="*/ 123 h 526"/>
                  <a:gd name="T96" fmla="*/ 211 w 748"/>
                  <a:gd name="T97" fmla="*/ 165 h 526"/>
                  <a:gd name="T98" fmla="*/ 251 w 748"/>
                  <a:gd name="T99" fmla="*/ 201 h 526"/>
                  <a:gd name="T100" fmla="*/ 289 w 748"/>
                  <a:gd name="T101" fmla="*/ 234 h 526"/>
                  <a:gd name="T102" fmla="*/ 321 w 748"/>
                  <a:gd name="T103" fmla="*/ 260 h 526"/>
                  <a:gd name="T104" fmla="*/ 349 w 748"/>
                  <a:gd name="T105" fmla="*/ 283 h 526"/>
                  <a:gd name="T106" fmla="*/ 372 w 748"/>
                  <a:gd name="T107" fmla="*/ 302 h 526"/>
                  <a:gd name="T108" fmla="*/ 396 w 748"/>
                  <a:gd name="T109" fmla="*/ 321 h 526"/>
                  <a:gd name="T110" fmla="*/ 437 w 748"/>
                  <a:gd name="T111" fmla="*/ 345 h 526"/>
                  <a:gd name="T112" fmla="*/ 498 w 748"/>
                  <a:gd name="T113" fmla="*/ 378 h 526"/>
                  <a:gd name="T114" fmla="*/ 564 w 748"/>
                  <a:gd name="T115" fmla="*/ 408 h 526"/>
                  <a:gd name="T116" fmla="*/ 598 w 748"/>
                  <a:gd name="T117" fmla="*/ 423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48" h="526">
                    <a:moveTo>
                      <a:pt x="598" y="423"/>
                    </a:moveTo>
                    <a:lnTo>
                      <a:pt x="617" y="431"/>
                    </a:lnTo>
                    <a:lnTo>
                      <a:pt x="634" y="437"/>
                    </a:lnTo>
                    <a:lnTo>
                      <a:pt x="649" y="444"/>
                    </a:lnTo>
                    <a:lnTo>
                      <a:pt x="664" y="450"/>
                    </a:lnTo>
                    <a:lnTo>
                      <a:pt x="677" y="456"/>
                    </a:lnTo>
                    <a:lnTo>
                      <a:pt x="690" y="459"/>
                    </a:lnTo>
                    <a:lnTo>
                      <a:pt x="699" y="465"/>
                    </a:lnTo>
                    <a:lnTo>
                      <a:pt x="711" y="469"/>
                    </a:lnTo>
                    <a:lnTo>
                      <a:pt x="718" y="473"/>
                    </a:lnTo>
                    <a:lnTo>
                      <a:pt x="726" y="476"/>
                    </a:lnTo>
                    <a:lnTo>
                      <a:pt x="733" y="480"/>
                    </a:lnTo>
                    <a:lnTo>
                      <a:pt x="739" y="484"/>
                    </a:lnTo>
                    <a:lnTo>
                      <a:pt x="743" y="486"/>
                    </a:lnTo>
                    <a:lnTo>
                      <a:pt x="745" y="490"/>
                    </a:lnTo>
                    <a:lnTo>
                      <a:pt x="747" y="492"/>
                    </a:lnTo>
                    <a:lnTo>
                      <a:pt x="748" y="493"/>
                    </a:lnTo>
                    <a:lnTo>
                      <a:pt x="747" y="499"/>
                    </a:lnTo>
                    <a:lnTo>
                      <a:pt x="745" y="505"/>
                    </a:lnTo>
                    <a:lnTo>
                      <a:pt x="743" y="509"/>
                    </a:lnTo>
                    <a:lnTo>
                      <a:pt x="739" y="511"/>
                    </a:lnTo>
                    <a:lnTo>
                      <a:pt x="735" y="514"/>
                    </a:lnTo>
                    <a:lnTo>
                      <a:pt x="732" y="516"/>
                    </a:lnTo>
                    <a:lnTo>
                      <a:pt x="726" y="518"/>
                    </a:lnTo>
                    <a:lnTo>
                      <a:pt x="720" y="520"/>
                    </a:lnTo>
                    <a:lnTo>
                      <a:pt x="715" y="522"/>
                    </a:lnTo>
                    <a:lnTo>
                      <a:pt x="711" y="522"/>
                    </a:lnTo>
                    <a:lnTo>
                      <a:pt x="703" y="524"/>
                    </a:lnTo>
                    <a:lnTo>
                      <a:pt x="698" y="524"/>
                    </a:lnTo>
                    <a:lnTo>
                      <a:pt x="690" y="524"/>
                    </a:lnTo>
                    <a:lnTo>
                      <a:pt x="681" y="526"/>
                    </a:lnTo>
                    <a:lnTo>
                      <a:pt x="673" y="526"/>
                    </a:lnTo>
                    <a:lnTo>
                      <a:pt x="662" y="526"/>
                    </a:lnTo>
                    <a:lnTo>
                      <a:pt x="652" y="526"/>
                    </a:lnTo>
                    <a:lnTo>
                      <a:pt x="641" y="526"/>
                    </a:lnTo>
                    <a:lnTo>
                      <a:pt x="630" y="526"/>
                    </a:lnTo>
                    <a:lnTo>
                      <a:pt x="617" y="526"/>
                    </a:lnTo>
                    <a:lnTo>
                      <a:pt x="603" y="526"/>
                    </a:lnTo>
                    <a:lnTo>
                      <a:pt x="590" y="526"/>
                    </a:lnTo>
                    <a:lnTo>
                      <a:pt x="575" y="526"/>
                    </a:lnTo>
                    <a:lnTo>
                      <a:pt x="560" y="526"/>
                    </a:lnTo>
                    <a:lnTo>
                      <a:pt x="545" y="526"/>
                    </a:lnTo>
                    <a:lnTo>
                      <a:pt x="530" y="526"/>
                    </a:lnTo>
                    <a:lnTo>
                      <a:pt x="515" y="526"/>
                    </a:lnTo>
                    <a:lnTo>
                      <a:pt x="502" y="524"/>
                    </a:lnTo>
                    <a:lnTo>
                      <a:pt x="490" y="524"/>
                    </a:lnTo>
                    <a:lnTo>
                      <a:pt x="477" y="522"/>
                    </a:lnTo>
                    <a:lnTo>
                      <a:pt x="466" y="520"/>
                    </a:lnTo>
                    <a:lnTo>
                      <a:pt x="456" y="518"/>
                    </a:lnTo>
                    <a:lnTo>
                      <a:pt x="445" y="516"/>
                    </a:lnTo>
                    <a:lnTo>
                      <a:pt x="436" y="514"/>
                    </a:lnTo>
                    <a:lnTo>
                      <a:pt x="428" y="512"/>
                    </a:lnTo>
                    <a:lnTo>
                      <a:pt x="419" y="511"/>
                    </a:lnTo>
                    <a:lnTo>
                      <a:pt x="411" y="509"/>
                    </a:lnTo>
                    <a:lnTo>
                      <a:pt x="405" y="505"/>
                    </a:lnTo>
                    <a:lnTo>
                      <a:pt x="400" y="503"/>
                    </a:lnTo>
                    <a:lnTo>
                      <a:pt x="394" y="499"/>
                    </a:lnTo>
                    <a:lnTo>
                      <a:pt x="390" y="497"/>
                    </a:lnTo>
                    <a:lnTo>
                      <a:pt x="387" y="495"/>
                    </a:lnTo>
                    <a:lnTo>
                      <a:pt x="383" y="492"/>
                    </a:lnTo>
                    <a:lnTo>
                      <a:pt x="379" y="486"/>
                    </a:lnTo>
                    <a:lnTo>
                      <a:pt x="373" y="482"/>
                    </a:lnTo>
                    <a:lnTo>
                      <a:pt x="368" y="476"/>
                    </a:lnTo>
                    <a:lnTo>
                      <a:pt x="360" y="469"/>
                    </a:lnTo>
                    <a:lnTo>
                      <a:pt x="353" y="461"/>
                    </a:lnTo>
                    <a:lnTo>
                      <a:pt x="345" y="454"/>
                    </a:lnTo>
                    <a:lnTo>
                      <a:pt x="338" y="444"/>
                    </a:lnTo>
                    <a:lnTo>
                      <a:pt x="328" y="435"/>
                    </a:lnTo>
                    <a:lnTo>
                      <a:pt x="319" y="425"/>
                    </a:lnTo>
                    <a:lnTo>
                      <a:pt x="309" y="414"/>
                    </a:lnTo>
                    <a:lnTo>
                      <a:pt x="298" y="400"/>
                    </a:lnTo>
                    <a:lnTo>
                      <a:pt x="287" y="387"/>
                    </a:lnTo>
                    <a:lnTo>
                      <a:pt x="275" y="374"/>
                    </a:lnTo>
                    <a:lnTo>
                      <a:pt x="262" y="359"/>
                    </a:lnTo>
                    <a:lnTo>
                      <a:pt x="249" y="344"/>
                    </a:lnTo>
                    <a:lnTo>
                      <a:pt x="236" y="328"/>
                    </a:lnTo>
                    <a:lnTo>
                      <a:pt x="221" y="311"/>
                    </a:lnTo>
                    <a:lnTo>
                      <a:pt x="206" y="292"/>
                    </a:lnTo>
                    <a:lnTo>
                      <a:pt x="191" y="275"/>
                    </a:lnTo>
                    <a:lnTo>
                      <a:pt x="174" y="254"/>
                    </a:lnTo>
                    <a:lnTo>
                      <a:pt x="157" y="235"/>
                    </a:lnTo>
                    <a:lnTo>
                      <a:pt x="140" y="215"/>
                    </a:lnTo>
                    <a:lnTo>
                      <a:pt x="121" y="192"/>
                    </a:lnTo>
                    <a:lnTo>
                      <a:pt x="104" y="169"/>
                    </a:lnTo>
                    <a:lnTo>
                      <a:pt x="83" y="146"/>
                    </a:lnTo>
                    <a:lnTo>
                      <a:pt x="64" y="122"/>
                    </a:lnTo>
                    <a:lnTo>
                      <a:pt x="44" y="97"/>
                    </a:lnTo>
                    <a:lnTo>
                      <a:pt x="23" y="70"/>
                    </a:lnTo>
                    <a:lnTo>
                      <a:pt x="0" y="44"/>
                    </a:lnTo>
                    <a:lnTo>
                      <a:pt x="17" y="23"/>
                    </a:lnTo>
                    <a:lnTo>
                      <a:pt x="34" y="0"/>
                    </a:lnTo>
                    <a:lnTo>
                      <a:pt x="62" y="27"/>
                    </a:lnTo>
                    <a:lnTo>
                      <a:pt x="89" y="53"/>
                    </a:lnTo>
                    <a:lnTo>
                      <a:pt x="115" y="78"/>
                    </a:lnTo>
                    <a:lnTo>
                      <a:pt x="142" y="101"/>
                    </a:lnTo>
                    <a:lnTo>
                      <a:pt x="166" y="123"/>
                    </a:lnTo>
                    <a:lnTo>
                      <a:pt x="189" y="144"/>
                    </a:lnTo>
                    <a:lnTo>
                      <a:pt x="211" y="165"/>
                    </a:lnTo>
                    <a:lnTo>
                      <a:pt x="232" y="184"/>
                    </a:lnTo>
                    <a:lnTo>
                      <a:pt x="251" y="201"/>
                    </a:lnTo>
                    <a:lnTo>
                      <a:pt x="272" y="218"/>
                    </a:lnTo>
                    <a:lnTo>
                      <a:pt x="289" y="234"/>
                    </a:lnTo>
                    <a:lnTo>
                      <a:pt x="306" y="247"/>
                    </a:lnTo>
                    <a:lnTo>
                      <a:pt x="321" y="260"/>
                    </a:lnTo>
                    <a:lnTo>
                      <a:pt x="336" y="273"/>
                    </a:lnTo>
                    <a:lnTo>
                      <a:pt x="349" y="283"/>
                    </a:lnTo>
                    <a:lnTo>
                      <a:pt x="360" y="292"/>
                    </a:lnTo>
                    <a:lnTo>
                      <a:pt x="372" y="302"/>
                    </a:lnTo>
                    <a:lnTo>
                      <a:pt x="385" y="311"/>
                    </a:lnTo>
                    <a:lnTo>
                      <a:pt x="396" y="321"/>
                    </a:lnTo>
                    <a:lnTo>
                      <a:pt x="409" y="328"/>
                    </a:lnTo>
                    <a:lnTo>
                      <a:pt x="437" y="345"/>
                    </a:lnTo>
                    <a:lnTo>
                      <a:pt x="466" y="363"/>
                    </a:lnTo>
                    <a:lnTo>
                      <a:pt x="498" y="378"/>
                    </a:lnTo>
                    <a:lnTo>
                      <a:pt x="530" y="393"/>
                    </a:lnTo>
                    <a:lnTo>
                      <a:pt x="564" y="408"/>
                    </a:lnTo>
                    <a:lnTo>
                      <a:pt x="598" y="423"/>
                    </a:lnTo>
                    <a:lnTo>
                      <a:pt x="598" y="423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5">
                <a:extLst>
                  <a:ext uri="{FF2B5EF4-FFF2-40B4-BE49-F238E27FC236}">
                    <a16:creationId xmlns="" xmlns:a16="http://schemas.microsoft.com/office/drawing/2014/main" id="{7FCC67BC-DF74-46DB-8298-2605DEFE4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0258" y="2759075"/>
                <a:ext cx="122238" cy="649288"/>
              </a:xfrm>
              <a:custGeom>
                <a:avLst/>
                <a:gdLst>
                  <a:gd name="T0" fmla="*/ 151 w 155"/>
                  <a:gd name="T1" fmla="*/ 94 h 817"/>
                  <a:gd name="T2" fmla="*/ 147 w 155"/>
                  <a:gd name="T3" fmla="*/ 121 h 817"/>
                  <a:gd name="T4" fmla="*/ 145 w 155"/>
                  <a:gd name="T5" fmla="*/ 165 h 817"/>
                  <a:gd name="T6" fmla="*/ 143 w 155"/>
                  <a:gd name="T7" fmla="*/ 222 h 817"/>
                  <a:gd name="T8" fmla="*/ 141 w 155"/>
                  <a:gd name="T9" fmla="*/ 294 h 817"/>
                  <a:gd name="T10" fmla="*/ 141 w 155"/>
                  <a:gd name="T11" fmla="*/ 379 h 817"/>
                  <a:gd name="T12" fmla="*/ 141 w 155"/>
                  <a:gd name="T13" fmla="*/ 457 h 817"/>
                  <a:gd name="T14" fmla="*/ 141 w 155"/>
                  <a:gd name="T15" fmla="*/ 520 h 817"/>
                  <a:gd name="T16" fmla="*/ 143 w 155"/>
                  <a:gd name="T17" fmla="*/ 569 h 817"/>
                  <a:gd name="T18" fmla="*/ 143 w 155"/>
                  <a:gd name="T19" fmla="*/ 605 h 817"/>
                  <a:gd name="T20" fmla="*/ 147 w 155"/>
                  <a:gd name="T21" fmla="*/ 628 h 817"/>
                  <a:gd name="T22" fmla="*/ 149 w 155"/>
                  <a:gd name="T23" fmla="*/ 662 h 817"/>
                  <a:gd name="T24" fmla="*/ 145 w 155"/>
                  <a:gd name="T25" fmla="*/ 705 h 817"/>
                  <a:gd name="T26" fmla="*/ 140 w 155"/>
                  <a:gd name="T27" fmla="*/ 749 h 817"/>
                  <a:gd name="T28" fmla="*/ 132 w 155"/>
                  <a:gd name="T29" fmla="*/ 774 h 817"/>
                  <a:gd name="T30" fmla="*/ 126 w 155"/>
                  <a:gd name="T31" fmla="*/ 793 h 817"/>
                  <a:gd name="T32" fmla="*/ 119 w 155"/>
                  <a:gd name="T33" fmla="*/ 806 h 817"/>
                  <a:gd name="T34" fmla="*/ 111 w 155"/>
                  <a:gd name="T35" fmla="*/ 814 h 817"/>
                  <a:gd name="T36" fmla="*/ 102 w 155"/>
                  <a:gd name="T37" fmla="*/ 817 h 817"/>
                  <a:gd name="T38" fmla="*/ 85 w 155"/>
                  <a:gd name="T39" fmla="*/ 810 h 817"/>
                  <a:gd name="T40" fmla="*/ 70 w 155"/>
                  <a:gd name="T41" fmla="*/ 791 h 817"/>
                  <a:gd name="T42" fmla="*/ 53 w 155"/>
                  <a:gd name="T43" fmla="*/ 762 h 817"/>
                  <a:gd name="T44" fmla="*/ 40 w 155"/>
                  <a:gd name="T45" fmla="*/ 734 h 817"/>
                  <a:gd name="T46" fmla="*/ 32 w 155"/>
                  <a:gd name="T47" fmla="*/ 709 h 817"/>
                  <a:gd name="T48" fmla="*/ 28 w 155"/>
                  <a:gd name="T49" fmla="*/ 696 h 817"/>
                  <a:gd name="T50" fmla="*/ 26 w 155"/>
                  <a:gd name="T51" fmla="*/ 681 h 817"/>
                  <a:gd name="T52" fmla="*/ 26 w 155"/>
                  <a:gd name="T53" fmla="*/ 662 h 817"/>
                  <a:gd name="T54" fmla="*/ 28 w 155"/>
                  <a:gd name="T55" fmla="*/ 639 h 817"/>
                  <a:gd name="T56" fmla="*/ 32 w 155"/>
                  <a:gd name="T57" fmla="*/ 611 h 817"/>
                  <a:gd name="T58" fmla="*/ 38 w 155"/>
                  <a:gd name="T59" fmla="*/ 578 h 817"/>
                  <a:gd name="T60" fmla="*/ 40 w 155"/>
                  <a:gd name="T61" fmla="*/ 540 h 817"/>
                  <a:gd name="T62" fmla="*/ 42 w 155"/>
                  <a:gd name="T63" fmla="*/ 499 h 817"/>
                  <a:gd name="T64" fmla="*/ 43 w 155"/>
                  <a:gd name="T65" fmla="*/ 451 h 817"/>
                  <a:gd name="T66" fmla="*/ 43 w 155"/>
                  <a:gd name="T67" fmla="*/ 400 h 817"/>
                  <a:gd name="T68" fmla="*/ 42 w 155"/>
                  <a:gd name="T69" fmla="*/ 345 h 817"/>
                  <a:gd name="T70" fmla="*/ 38 w 155"/>
                  <a:gd name="T71" fmla="*/ 290 h 817"/>
                  <a:gd name="T72" fmla="*/ 36 w 155"/>
                  <a:gd name="T73" fmla="*/ 242 h 817"/>
                  <a:gd name="T74" fmla="*/ 32 w 155"/>
                  <a:gd name="T75" fmla="*/ 203 h 817"/>
                  <a:gd name="T76" fmla="*/ 28 w 155"/>
                  <a:gd name="T77" fmla="*/ 168 h 817"/>
                  <a:gd name="T78" fmla="*/ 26 w 155"/>
                  <a:gd name="T79" fmla="*/ 142 h 817"/>
                  <a:gd name="T80" fmla="*/ 21 w 155"/>
                  <a:gd name="T81" fmla="*/ 108 h 817"/>
                  <a:gd name="T82" fmla="*/ 15 w 155"/>
                  <a:gd name="T83" fmla="*/ 77 h 817"/>
                  <a:gd name="T84" fmla="*/ 8 w 155"/>
                  <a:gd name="T85" fmla="*/ 58 h 817"/>
                  <a:gd name="T86" fmla="*/ 0 w 155"/>
                  <a:gd name="T87" fmla="*/ 43 h 817"/>
                  <a:gd name="T88" fmla="*/ 0 w 155"/>
                  <a:gd name="T89" fmla="*/ 26 h 817"/>
                  <a:gd name="T90" fmla="*/ 6 w 155"/>
                  <a:gd name="T91" fmla="*/ 9 h 817"/>
                  <a:gd name="T92" fmla="*/ 21 w 155"/>
                  <a:gd name="T93" fmla="*/ 2 h 817"/>
                  <a:gd name="T94" fmla="*/ 43 w 155"/>
                  <a:gd name="T95" fmla="*/ 2 h 817"/>
                  <a:gd name="T96" fmla="*/ 64 w 155"/>
                  <a:gd name="T97" fmla="*/ 3 h 817"/>
                  <a:gd name="T98" fmla="*/ 100 w 155"/>
                  <a:gd name="T99" fmla="*/ 11 h 817"/>
                  <a:gd name="T100" fmla="*/ 128 w 155"/>
                  <a:gd name="T101" fmla="*/ 22 h 817"/>
                  <a:gd name="T102" fmla="*/ 145 w 155"/>
                  <a:gd name="T103" fmla="*/ 38 h 817"/>
                  <a:gd name="T104" fmla="*/ 153 w 155"/>
                  <a:gd name="T105" fmla="*/ 57 h 817"/>
                  <a:gd name="T106" fmla="*/ 155 w 155"/>
                  <a:gd name="T107" fmla="*/ 77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5" h="817">
                    <a:moveTo>
                      <a:pt x="153" y="85"/>
                    </a:moveTo>
                    <a:lnTo>
                      <a:pt x="151" y="89"/>
                    </a:lnTo>
                    <a:lnTo>
                      <a:pt x="151" y="94"/>
                    </a:lnTo>
                    <a:lnTo>
                      <a:pt x="149" y="102"/>
                    </a:lnTo>
                    <a:lnTo>
                      <a:pt x="149" y="112"/>
                    </a:lnTo>
                    <a:lnTo>
                      <a:pt x="147" y="121"/>
                    </a:lnTo>
                    <a:lnTo>
                      <a:pt x="147" y="134"/>
                    </a:lnTo>
                    <a:lnTo>
                      <a:pt x="145" y="150"/>
                    </a:lnTo>
                    <a:lnTo>
                      <a:pt x="145" y="165"/>
                    </a:lnTo>
                    <a:lnTo>
                      <a:pt x="143" y="182"/>
                    </a:lnTo>
                    <a:lnTo>
                      <a:pt x="143" y="201"/>
                    </a:lnTo>
                    <a:lnTo>
                      <a:pt x="143" y="222"/>
                    </a:lnTo>
                    <a:lnTo>
                      <a:pt x="141" y="244"/>
                    </a:lnTo>
                    <a:lnTo>
                      <a:pt x="141" y="269"/>
                    </a:lnTo>
                    <a:lnTo>
                      <a:pt x="141" y="294"/>
                    </a:lnTo>
                    <a:lnTo>
                      <a:pt x="141" y="322"/>
                    </a:lnTo>
                    <a:lnTo>
                      <a:pt x="141" y="351"/>
                    </a:lnTo>
                    <a:lnTo>
                      <a:pt x="141" y="379"/>
                    </a:lnTo>
                    <a:lnTo>
                      <a:pt x="141" y="406"/>
                    </a:lnTo>
                    <a:lnTo>
                      <a:pt x="141" y="432"/>
                    </a:lnTo>
                    <a:lnTo>
                      <a:pt x="141" y="457"/>
                    </a:lnTo>
                    <a:lnTo>
                      <a:pt x="141" y="480"/>
                    </a:lnTo>
                    <a:lnTo>
                      <a:pt x="141" y="501"/>
                    </a:lnTo>
                    <a:lnTo>
                      <a:pt x="141" y="520"/>
                    </a:lnTo>
                    <a:lnTo>
                      <a:pt x="141" y="537"/>
                    </a:lnTo>
                    <a:lnTo>
                      <a:pt x="141" y="554"/>
                    </a:lnTo>
                    <a:lnTo>
                      <a:pt x="143" y="569"/>
                    </a:lnTo>
                    <a:lnTo>
                      <a:pt x="143" y="582"/>
                    </a:lnTo>
                    <a:lnTo>
                      <a:pt x="143" y="594"/>
                    </a:lnTo>
                    <a:lnTo>
                      <a:pt x="143" y="605"/>
                    </a:lnTo>
                    <a:lnTo>
                      <a:pt x="145" y="614"/>
                    </a:lnTo>
                    <a:lnTo>
                      <a:pt x="145" y="622"/>
                    </a:lnTo>
                    <a:lnTo>
                      <a:pt x="147" y="628"/>
                    </a:lnTo>
                    <a:lnTo>
                      <a:pt x="149" y="637"/>
                    </a:lnTo>
                    <a:lnTo>
                      <a:pt x="149" y="649"/>
                    </a:lnTo>
                    <a:lnTo>
                      <a:pt x="149" y="662"/>
                    </a:lnTo>
                    <a:lnTo>
                      <a:pt x="147" y="675"/>
                    </a:lnTo>
                    <a:lnTo>
                      <a:pt x="147" y="690"/>
                    </a:lnTo>
                    <a:lnTo>
                      <a:pt x="145" y="705"/>
                    </a:lnTo>
                    <a:lnTo>
                      <a:pt x="143" y="723"/>
                    </a:lnTo>
                    <a:lnTo>
                      <a:pt x="141" y="742"/>
                    </a:lnTo>
                    <a:lnTo>
                      <a:pt x="140" y="749"/>
                    </a:lnTo>
                    <a:lnTo>
                      <a:pt x="138" y="759"/>
                    </a:lnTo>
                    <a:lnTo>
                      <a:pt x="136" y="766"/>
                    </a:lnTo>
                    <a:lnTo>
                      <a:pt x="132" y="774"/>
                    </a:lnTo>
                    <a:lnTo>
                      <a:pt x="130" y="779"/>
                    </a:lnTo>
                    <a:lnTo>
                      <a:pt x="128" y="787"/>
                    </a:lnTo>
                    <a:lnTo>
                      <a:pt x="126" y="793"/>
                    </a:lnTo>
                    <a:lnTo>
                      <a:pt x="124" y="797"/>
                    </a:lnTo>
                    <a:lnTo>
                      <a:pt x="121" y="802"/>
                    </a:lnTo>
                    <a:lnTo>
                      <a:pt x="119" y="806"/>
                    </a:lnTo>
                    <a:lnTo>
                      <a:pt x="117" y="810"/>
                    </a:lnTo>
                    <a:lnTo>
                      <a:pt x="113" y="812"/>
                    </a:lnTo>
                    <a:lnTo>
                      <a:pt x="111" y="814"/>
                    </a:lnTo>
                    <a:lnTo>
                      <a:pt x="107" y="816"/>
                    </a:lnTo>
                    <a:lnTo>
                      <a:pt x="106" y="817"/>
                    </a:lnTo>
                    <a:lnTo>
                      <a:pt x="102" y="817"/>
                    </a:lnTo>
                    <a:lnTo>
                      <a:pt x="96" y="816"/>
                    </a:lnTo>
                    <a:lnTo>
                      <a:pt x="91" y="814"/>
                    </a:lnTo>
                    <a:lnTo>
                      <a:pt x="85" y="810"/>
                    </a:lnTo>
                    <a:lnTo>
                      <a:pt x="79" y="806"/>
                    </a:lnTo>
                    <a:lnTo>
                      <a:pt x="75" y="798"/>
                    </a:lnTo>
                    <a:lnTo>
                      <a:pt x="70" y="791"/>
                    </a:lnTo>
                    <a:lnTo>
                      <a:pt x="64" y="783"/>
                    </a:lnTo>
                    <a:lnTo>
                      <a:pt x="58" y="774"/>
                    </a:lnTo>
                    <a:lnTo>
                      <a:pt x="53" y="762"/>
                    </a:lnTo>
                    <a:lnTo>
                      <a:pt x="47" y="753"/>
                    </a:lnTo>
                    <a:lnTo>
                      <a:pt x="43" y="743"/>
                    </a:lnTo>
                    <a:lnTo>
                      <a:pt x="40" y="734"/>
                    </a:lnTo>
                    <a:lnTo>
                      <a:pt x="38" y="724"/>
                    </a:lnTo>
                    <a:lnTo>
                      <a:pt x="34" y="717"/>
                    </a:lnTo>
                    <a:lnTo>
                      <a:pt x="32" y="709"/>
                    </a:lnTo>
                    <a:lnTo>
                      <a:pt x="30" y="704"/>
                    </a:lnTo>
                    <a:lnTo>
                      <a:pt x="30" y="700"/>
                    </a:lnTo>
                    <a:lnTo>
                      <a:pt x="28" y="696"/>
                    </a:lnTo>
                    <a:lnTo>
                      <a:pt x="28" y="692"/>
                    </a:lnTo>
                    <a:lnTo>
                      <a:pt x="28" y="687"/>
                    </a:lnTo>
                    <a:lnTo>
                      <a:pt x="26" y="681"/>
                    </a:lnTo>
                    <a:lnTo>
                      <a:pt x="26" y="675"/>
                    </a:lnTo>
                    <a:lnTo>
                      <a:pt x="26" y="669"/>
                    </a:lnTo>
                    <a:lnTo>
                      <a:pt x="26" y="662"/>
                    </a:lnTo>
                    <a:lnTo>
                      <a:pt x="28" y="654"/>
                    </a:lnTo>
                    <a:lnTo>
                      <a:pt x="28" y="647"/>
                    </a:lnTo>
                    <a:lnTo>
                      <a:pt x="28" y="639"/>
                    </a:lnTo>
                    <a:lnTo>
                      <a:pt x="30" y="630"/>
                    </a:lnTo>
                    <a:lnTo>
                      <a:pt x="30" y="620"/>
                    </a:lnTo>
                    <a:lnTo>
                      <a:pt x="32" y="611"/>
                    </a:lnTo>
                    <a:lnTo>
                      <a:pt x="34" y="599"/>
                    </a:lnTo>
                    <a:lnTo>
                      <a:pt x="36" y="590"/>
                    </a:lnTo>
                    <a:lnTo>
                      <a:pt x="38" y="578"/>
                    </a:lnTo>
                    <a:lnTo>
                      <a:pt x="38" y="565"/>
                    </a:lnTo>
                    <a:lnTo>
                      <a:pt x="40" y="554"/>
                    </a:lnTo>
                    <a:lnTo>
                      <a:pt x="40" y="540"/>
                    </a:lnTo>
                    <a:lnTo>
                      <a:pt x="42" y="527"/>
                    </a:lnTo>
                    <a:lnTo>
                      <a:pt x="42" y="512"/>
                    </a:lnTo>
                    <a:lnTo>
                      <a:pt x="42" y="499"/>
                    </a:lnTo>
                    <a:lnTo>
                      <a:pt x="43" y="483"/>
                    </a:lnTo>
                    <a:lnTo>
                      <a:pt x="43" y="468"/>
                    </a:lnTo>
                    <a:lnTo>
                      <a:pt x="43" y="451"/>
                    </a:lnTo>
                    <a:lnTo>
                      <a:pt x="43" y="436"/>
                    </a:lnTo>
                    <a:lnTo>
                      <a:pt x="43" y="419"/>
                    </a:lnTo>
                    <a:lnTo>
                      <a:pt x="43" y="400"/>
                    </a:lnTo>
                    <a:lnTo>
                      <a:pt x="43" y="383"/>
                    </a:lnTo>
                    <a:lnTo>
                      <a:pt x="42" y="364"/>
                    </a:lnTo>
                    <a:lnTo>
                      <a:pt x="42" y="345"/>
                    </a:lnTo>
                    <a:lnTo>
                      <a:pt x="40" y="326"/>
                    </a:lnTo>
                    <a:lnTo>
                      <a:pt x="40" y="307"/>
                    </a:lnTo>
                    <a:lnTo>
                      <a:pt x="38" y="290"/>
                    </a:lnTo>
                    <a:lnTo>
                      <a:pt x="38" y="275"/>
                    </a:lnTo>
                    <a:lnTo>
                      <a:pt x="36" y="258"/>
                    </a:lnTo>
                    <a:lnTo>
                      <a:pt x="36" y="242"/>
                    </a:lnTo>
                    <a:lnTo>
                      <a:pt x="34" y="229"/>
                    </a:lnTo>
                    <a:lnTo>
                      <a:pt x="34" y="214"/>
                    </a:lnTo>
                    <a:lnTo>
                      <a:pt x="32" y="203"/>
                    </a:lnTo>
                    <a:lnTo>
                      <a:pt x="30" y="189"/>
                    </a:lnTo>
                    <a:lnTo>
                      <a:pt x="30" y="178"/>
                    </a:lnTo>
                    <a:lnTo>
                      <a:pt x="28" y="168"/>
                    </a:lnTo>
                    <a:lnTo>
                      <a:pt x="28" y="159"/>
                    </a:lnTo>
                    <a:lnTo>
                      <a:pt x="26" y="150"/>
                    </a:lnTo>
                    <a:lnTo>
                      <a:pt x="26" y="142"/>
                    </a:lnTo>
                    <a:lnTo>
                      <a:pt x="25" y="134"/>
                    </a:lnTo>
                    <a:lnTo>
                      <a:pt x="23" y="119"/>
                    </a:lnTo>
                    <a:lnTo>
                      <a:pt x="21" y="108"/>
                    </a:lnTo>
                    <a:lnTo>
                      <a:pt x="19" y="96"/>
                    </a:lnTo>
                    <a:lnTo>
                      <a:pt x="17" y="85"/>
                    </a:lnTo>
                    <a:lnTo>
                      <a:pt x="15" y="77"/>
                    </a:lnTo>
                    <a:lnTo>
                      <a:pt x="13" y="68"/>
                    </a:lnTo>
                    <a:lnTo>
                      <a:pt x="9" y="62"/>
                    </a:lnTo>
                    <a:lnTo>
                      <a:pt x="8" y="58"/>
                    </a:lnTo>
                    <a:lnTo>
                      <a:pt x="4" y="53"/>
                    </a:lnTo>
                    <a:lnTo>
                      <a:pt x="2" y="49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6" y="9"/>
                    </a:lnTo>
                    <a:lnTo>
                      <a:pt x="9" y="5"/>
                    </a:lnTo>
                    <a:lnTo>
                      <a:pt x="15" y="2"/>
                    </a:lnTo>
                    <a:lnTo>
                      <a:pt x="21" y="2"/>
                    </a:lnTo>
                    <a:lnTo>
                      <a:pt x="28" y="0"/>
                    </a:lnTo>
                    <a:lnTo>
                      <a:pt x="38" y="0"/>
                    </a:lnTo>
                    <a:lnTo>
                      <a:pt x="43" y="2"/>
                    </a:lnTo>
                    <a:lnTo>
                      <a:pt x="51" y="2"/>
                    </a:lnTo>
                    <a:lnTo>
                      <a:pt x="57" y="3"/>
                    </a:lnTo>
                    <a:lnTo>
                      <a:pt x="64" y="3"/>
                    </a:lnTo>
                    <a:lnTo>
                      <a:pt x="77" y="5"/>
                    </a:lnTo>
                    <a:lnTo>
                      <a:pt x="91" y="9"/>
                    </a:lnTo>
                    <a:lnTo>
                      <a:pt x="100" y="11"/>
                    </a:lnTo>
                    <a:lnTo>
                      <a:pt x="111" y="15"/>
                    </a:lnTo>
                    <a:lnTo>
                      <a:pt x="119" y="19"/>
                    </a:lnTo>
                    <a:lnTo>
                      <a:pt x="128" y="22"/>
                    </a:lnTo>
                    <a:lnTo>
                      <a:pt x="134" y="26"/>
                    </a:lnTo>
                    <a:lnTo>
                      <a:pt x="141" y="30"/>
                    </a:lnTo>
                    <a:lnTo>
                      <a:pt x="145" y="38"/>
                    </a:lnTo>
                    <a:lnTo>
                      <a:pt x="149" y="43"/>
                    </a:lnTo>
                    <a:lnTo>
                      <a:pt x="151" y="49"/>
                    </a:lnTo>
                    <a:lnTo>
                      <a:pt x="153" y="57"/>
                    </a:lnTo>
                    <a:lnTo>
                      <a:pt x="155" y="62"/>
                    </a:lnTo>
                    <a:lnTo>
                      <a:pt x="155" y="70"/>
                    </a:lnTo>
                    <a:lnTo>
                      <a:pt x="155" y="77"/>
                    </a:lnTo>
                    <a:lnTo>
                      <a:pt x="153" y="85"/>
                    </a:lnTo>
                    <a:lnTo>
                      <a:pt x="153" y="8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06AE07D9-C741-4524-9F87-651E01C31E53}"/>
              </a:ext>
            </a:extLst>
          </p:cNvPr>
          <p:cNvGrpSpPr/>
          <p:nvPr/>
        </p:nvGrpSpPr>
        <p:grpSpPr>
          <a:xfrm>
            <a:off x="2060825" y="3176571"/>
            <a:ext cx="2811932" cy="341509"/>
            <a:chOff x="663006" y="2898776"/>
            <a:chExt cx="10250987" cy="1011238"/>
          </a:xfrm>
        </p:grpSpPr>
        <p:sp>
          <p:nvSpPr>
            <p:cNvPr id="44" name="Freeform 22">
              <a:extLst>
                <a:ext uri="{FF2B5EF4-FFF2-40B4-BE49-F238E27FC236}">
                  <a16:creationId xmlns="" xmlns:a16="http://schemas.microsoft.com/office/drawing/2014/main" id="{4829FAC3-F244-43FE-A5E5-23AA0F2152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006" y="2898776"/>
              <a:ext cx="728663" cy="193675"/>
            </a:xfrm>
            <a:custGeom>
              <a:avLst/>
              <a:gdLst>
                <a:gd name="T0" fmla="*/ 520 w 919"/>
                <a:gd name="T1" fmla="*/ 51 h 245"/>
                <a:gd name="T2" fmla="*/ 600 w 919"/>
                <a:gd name="T3" fmla="*/ 32 h 245"/>
                <a:gd name="T4" fmla="*/ 669 w 919"/>
                <a:gd name="T5" fmla="*/ 17 h 245"/>
                <a:gd name="T6" fmla="*/ 722 w 919"/>
                <a:gd name="T7" fmla="*/ 7 h 245"/>
                <a:gd name="T8" fmla="*/ 762 w 919"/>
                <a:gd name="T9" fmla="*/ 2 h 245"/>
                <a:gd name="T10" fmla="*/ 799 w 919"/>
                <a:gd name="T11" fmla="*/ 2 h 245"/>
                <a:gd name="T12" fmla="*/ 839 w 919"/>
                <a:gd name="T13" fmla="*/ 9 h 245"/>
                <a:gd name="T14" fmla="*/ 873 w 919"/>
                <a:gd name="T15" fmla="*/ 25 h 245"/>
                <a:gd name="T16" fmla="*/ 898 w 919"/>
                <a:gd name="T17" fmla="*/ 44 h 245"/>
                <a:gd name="T18" fmla="*/ 913 w 919"/>
                <a:gd name="T19" fmla="*/ 63 h 245"/>
                <a:gd name="T20" fmla="*/ 919 w 919"/>
                <a:gd name="T21" fmla="*/ 80 h 245"/>
                <a:gd name="T22" fmla="*/ 911 w 919"/>
                <a:gd name="T23" fmla="*/ 88 h 245"/>
                <a:gd name="T24" fmla="*/ 884 w 919"/>
                <a:gd name="T25" fmla="*/ 97 h 245"/>
                <a:gd name="T26" fmla="*/ 843 w 919"/>
                <a:gd name="T27" fmla="*/ 111 h 245"/>
                <a:gd name="T28" fmla="*/ 781 w 919"/>
                <a:gd name="T29" fmla="*/ 124 h 245"/>
                <a:gd name="T30" fmla="*/ 705 w 919"/>
                <a:gd name="T31" fmla="*/ 141 h 245"/>
                <a:gd name="T32" fmla="*/ 617 w 919"/>
                <a:gd name="T33" fmla="*/ 159 h 245"/>
                <a:gd name="T34" fmla="*/ 534 w 919"/>
                <a:gd name="T35" fmla="*/ 174 h 245"/>
                <a:gd name="T36" fmla="*/ 461 w 919"/>
                <a:gd name="T37" fmla="*/ 187 h 245"/>
                <a:gd name="T38" fmla="*/ 394 w 919"/>
                <a:gd name="T39" fmla="*/ 201 h 245"/>
                <a:gd name="T40" fmla="*/ 335 w 919"/>
                <a:gd name="T41" fmla="*/ 212 h 245"/>
                <a:gd name="T42" fmla="*/ 284 w 919"/>
                <a:gd name="T43" fmla="*/ 224 h 245"/>
                <a:gd name="T44" fmla="*/ 238 w 919"/>
                <a:gd name="T45" fmla="*/ 231 h 245"/>
                <a:gd name="T46" fmla="*/ 200 w 919"/>
                <a:gd name="T47" fmla="*/ 237 h 245"/>
                <a:gd name="T48" fmla="*/ 169 w 919"/>
                <a:gd name="T49" fmla="*/ 241 h 245"/>
                <a:gd name="T50" fmla="*/ 146 w 919"/>
                <a:gd name="T51" fmla="*/ 243 h 245"/>
                <a:gd name="T52" fmla="*/ 133 w 919"/>
                <a:gd name="T53" fmla="*/ 245 h 245"/>
                <a:gd name="T54" fmla="*/ 106 w 919"/>
                <a:gd name="T55" fmla="*/ 239 h 245"/>
                <a:gd name="T56" fmla="*/ 68 w 919"/>
                <a:gd name="T57" fmla="*/ 224 h 245"/>
                <a:gd name="T58" fmla="*/ 30 w 919"/>
                <a:gd name="T59" fmla="*/ 205 h 245"/>
                <a:gd name="T60" fmla="*/ 13 w 919"/>
                <a:gd name="T61" fmla="*/ 193 h 245"/>
                <a:gd name="T62" fmla="*/ 3 w 919"/>
                <a:gd name="T63" fmla="*/ 184 h 245"/>
                <a:gd name="T64" fmla="*/ 2 w 919"/>
                <a:gd name="T65" fmla="*/ 174 h 245"/>
                <a:gd name="T66" fmla="*/ 7 w 919"/>
                <a:gd name="T67" fmla="*/ 166 h 245"/>
                <a:gd name="T68" fmla="*/ 21 w 919"/>
                <a:gd name="T69" fmla="*/ 159 h 245"/>
                <a:gd name="T70" fmla="*/ 49 w 919"/>
                <a:gd name="T71" fmla="*/ 153 h 245"/>
                <a:gd name="T72" fmla="*/ 72 w 919"/>
                <a:gd name="T73" fmla="*/ 147 h 245"/>
                <a:gd name="T74" fmla="*/ 87 w 919"/>
                <a:gd name="T75" fmla="*/ 147 h 245"/>
                <a:gd name="T76" fmla="*/ 110 w 919"/>
                <a:gd name="T77" fmla="*/ 143 h 245"/>
                <a:gd name="T78" fmla="*/ 139 w 919"/>
                <a:gd name="T79" fmla="*/ 136 h 245"/>
                <a:gd name="T80" fmla="*/ 166 w 919"/>
                <a:gd name="T81" fmla="*/ 132 h 245"/>
                <a:gd name="T82" fmla="*/ 200 w 919"/>
                <a:gd name="T83" fmla="*/ 124 h 245"/>
                <a:gd name="T84" fmla="*/ 249 w 919"/>
                <a:gd name="T85" fmla="*/ 115 h 245"/>
                <a:gd name="T86" fmla="*/ 314 w 919"/>
                <a:gd name="T87" fmla="*/ 101 h 245"/>
                <a:gd name="T88" fmla="*/ 394 w 919"/>
                <a:gd name="T89" fmla="*/ 82 h 245"/>
                <a:gd name="T90" fmla="*/ 457 w 919"/>
                <a:gd name="T91" fmla="*/ 6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19" h="245">
                  <a:moveTo>
                    <a:pt x="457" y="67"/>
                  </a:moveTo>
                  <a:lnTo>
                    <a:pt x="490" y="59"/>
                  </a:lnTo>
                  <a:lnTo>
                    <a:pt x="520" y="51"/>
                  </a:lnTo>
                  <a:lnTo>
                    <a:pt x="549" y="46"/>
                  </a:lnTo>
                  <a:lnTo>
                    <a:pt x="576" y="38"/>
                  </a:lnTo>
                  <a:lnTo>
                    <a:pt x="600" y="32"/>
                  </a:lnTo>
                  <a:lnTo>
                    <a:pt x="625" y="27"/>
                  </a:lnTo>
                  <a:lnTo>
                    <a:pt x="648" y="23"/>
                  </a:lnTo>
                  <a:lnTo>
                    <a:pt x="669" y="17"/>
                  </a:lnTo>
                  <a:lnTo>
                    <a:pt x="688" y="13"/>
                  </a:lnTo>
                  <a:lnTo>
                    <a:pt x="705" y="9"/>
                  </a:lnTo>
                  <a:lnTo>
                    <a:pt x="722" y="7"/>
                  </a:lnTo>
                  <a:lnTo>
                    <a:pt x="738" y="5"/>
                  </a:lnTo>
                  <a:lnTo>
                    <a:pt x="751" y="4"/>
                  </a:lnTo>
                  <a:lnTo>
                    <a:pt x="762" y="2"/>
                  </a:lnTo>
                  <a:lnTo>
                    <a:pt x="774" y="0"/>
                  </a:lnTo>
                  <a:lnTo>
                    <a:pt x="781" y="0"/>
                  </a:lnTo>
                  <a:lnTo>
                    <a:pt x="799" y="2"/>
                  </a:lnTo>
                  <a:lnTo>
                    <a:pt x="812" y="2"/>
                  </a:lnTo>
                  <a:lnTo>
                    <a:pt x="825" y="5"/>
                  </a:lnTo>
                  <a:lnTo>
                    <a:pt x="839" y="9"/>
                  </a:lnTo>
                  <a:lnTo>
                    <a:pt x="850" y="13"/>
                  </a:lnTo>
                  <a:lnTo>
                    <a:pt x="862" y="19"/>
                  </a:lnTo>
                  <a:lnTo>
                    <a:pt x="873" y="25"/>
                  </a:lnTo>
                  <a:lnTo>
                    <a:pt x="883" y="30"/>
                  </a:lnTo>
                  <a:lnTo>
                    <a:pt x="890" y="38"/>
                  </a:lnTo>
                  <a:lnTo>
                    <a:pt x="898" y="44"/>
                  </a:lnTo>
                  <a:lnTo>
                    <a:pt x="905" y="51"/>
                  </a:lnTo>
                  <a:lnTo>
                    <a:pt x="909" y="57"/>
                  </a:lnTo>
                  <a:lnTo>
                    <a:pt x="913" y="63"/>
                  </a:lnTo>
                  <a:lnTo>
                    <a:pt x="917" y="69"/>
                  </a:lnTo>
                  <a:lnTo>
                    <a:pt x="919" y="74"/>
                  </a:lnTo>
                  <a:lnTo>
                    <a:pt x="919" y="80"/>
                  </a:lnTo>
                  <a:lnTo>
                    <a:pt x="919" y="82"/>
                  </a:lnTo>
                  <a:lnTo>
                    <a:pt x="915" y="84"/>
                  </a:lnTo>
                  <a:lnTo>
                    <a:pt x="911" y="88"/>
                  </a:lnTo>
                  <a:lnTo>
                    <a:pt x="904" y="90"/>
                  </a:lnTo>
                  <a:lnTo>
                    <a:pt x="896" y="94"/>
                  </a:lnTo>
                  <a:lnTo>
                    <a:pt x="884" y="97"/>
                  </a:lnTo>
                  <a:lnTo>
                    <a:pt x="873" y="101"/>
                  </a:lnTo>
                  <a:lnTo>
                    <a:pt x="858" y="105"/>
                  </a:lnTo>
                  <a:lnTo>
                    <a:pt x="843" y="111"/>
                  </a:lnTo>
                  <a:lnTo>
                    <a:pt x="823" y="115"/>
                  </a:lnTo>
                  <a:lnTo>
                    <a:pt x="804" y="120"/>
                  </a:lnTo>
                  <a:lnTo>
                    <a:pt x="781" y="124"/>
                  </a:lnTo>
                  <a:lnTo>
                    <a:pt x="759" y="130"/>
                  </a:lnTo>
                  <a:lnTo>
                    <a:pt x="732" y="136"/>
                  </a:lnTo>
                  <a:lnTo>
                    <a:pt x="705" y="141"/>
                  </a:lnTo>
                  <a:lnTo>
                    <a:pt x="677" y="147"/>
                  </a:lnTo>
                  <a:lnTo>
                    <a:pt x="646" y="153"/>
                  </a:lnTo>
                  <a:lnTo>
                    <a:pt x="617" y="159"/>
                  </a:lnTo>
                  <a:lnTo>
                    <a:pt x="589" y="162"/>
                  </a:lnTo>
                  <a:lnTo>
                    <a:pt x="560" y="168"/>
                  </a:lnTo>
                  <a:lnTo>
                    <a:pt x="534" y="174"/>
                  </a:lnTo>
                  <a:lnTo>
                    <a:pt x="509" y="178"/>
                  </a:lnTo>
                  <a:lnTo>
                    <a:pt x="484" y="184"/>
                  </a:lnTo>
                  <a:lnTo>
                    <a:pt x="461" y="187"/>
                  </a:lnTo>
                  <a:lnTo>
                    <a:pt x="438" y="193"/>
                  </a:lnTo>
                  <a:lnTo>
                    <a:pt x="415" y="197"/>
                  </a:lnTo>
                  <a:lnTo>
                    <a:pt x="394" y="201"/>
                  </a:lnTo>
                  <a:lnTo>
                    <a:pt x="373" y="205"/>
                  </a:lnTo>
                  <a:lnTo>
                    <a:pt x="354" y="208"/>
                  </a:lnTo>
                  <a:lnTo>
                    <a:pt x="335" y="212"/>
                  </a:lnTo>
                  <a:lnTo>
                    <a:pt x="318" y="216"/>
                  </a:lnTo>
                  <a:lnTo>
                    <a:pt x="301" y="220"/>
                  </a:lnTo>
                  <a:lnTo>
                    <a:pt x="284" y="224"/>
                  </a:lnTo>
                  <a:lnTo>
                    <a:pt x="269" y="226"/>
                  </a:lnTo>
                  <a:lnTo>
                    <a:pt x="251" y="229"/>
                  </a:lnTo>
                  <a:lnTo>
                    <a:pt x="238" y="231"/>
                  </a:lnTo>
                  <a:lnTo>
                    <a:pt x="225" y="233"/>
                  </a:lnTo>
                  <a:lnTo>
                    <a:pt x="211" y="235"/>
                  </a:lnTo>
                  <a:lnTo>
                    <a:pt x="200" y="237"/>
                  </a:lnTo>
                  <a:lnTo>
                    <a:pt x="188" y="239"/>
                  </a:lnTo>
                  <a:lnTo>
                    <a:pt x="179" y="241"/>
                  </a:lnTo>
                  <a:lnTo>
                    <a:pt x="169" y="241"/>
                  </a:lnTo>
                  <a:lnTo>
                    <a:pt x="162" y="243"/>
                  </a:lnTo>
                  <a:lnTo>
                    <a:pt x="154" y="243"/>
                  </a:lnTo>
                  <a:lnTo>
                    <a:pt x="146" y="243"/>
                  </a:lnTo>
                  <a:lnTo>
                    <a:pt x="141" y="243"/>
                  </a:lnTo>
                  <a:lnTo>
                    <a:pt x="137" y="245"/>
                  </a:lnTo>
                  <a:lnTo>
                    <a:pt x="133" y="245"/>
                  </a:lnTo>
                  <a:lnTo>
                    <a:pt x="125" y="243"/>
                  </a:lnTo>
                  <a:lnTo>
                    <a:pt x="116" y="241"/>
                  </a:lnTo>
                  <a:lnTo>
                    <a:pt x="106" y="239"/>
                  </a:lnTo>
                  <a:lnTo>
                    <a:pt x="95" y="235"/>
                  </a:lnTo>
                  <a:lnTo>
                    <a:pt x="82" y="229"/>
                  </a:lnTo>
                  <a:lnTo>
                    <a:pt x="68" y="224"/>
                  </a:lnTo>
                  <a:lnTo>
                    <a:pt x="55" y="216"/>
                  </a:lnTo>
                  <a:lnTo>
                    <a:pt x="38" y="206"/>
                  </a:lnTo>
                  <a:lnTo>
                    <a:pt x="30" y="205"/>
                  </a:lnTo>
                  <a:lnTo>
                    <a:pt x="24" y="201"/>
                  </a:lnTo>
                  <a:lnTo>
                    <a:pt x="19" y="197"/>
                  </a:lnTo>
                  <a:lnTo>
                    <a:pt x="13" y="193"/>
                  </a:lnTo>
                  <a:lnTo>
                    <a:pt x="9" y="191"/>
                  </a:lnTo>
                  <a:lnTo>
                    <a:pt x="5" y="187"/>
                  </a:lnTo>
                  <a:lnTo>
                    <a:pt x="3" y="184"/>
                  </a:lnTo>
                  <a:lnTo>
                    <a:pt x="2" y="182"/>
                  </a:lnTo>
                  <a:lnTo>
                    <a:pt x="0" y="178"/>
                  </a:lnTo>
                  <a:lnTo>
                    <a:pt x="2" y="174"/>
                  </a:lnTo>
                  <a:lnTo>
                    <a:pt x="2" y="172"/>
                  </a:lnTo>
                  <a:lnTo>
                    <a:pt x="3" y="168"/>
                  </a:lnTo>
                  <a:lnTo>
                    <a:pt x="7" y="166"/>
                  </a:lnTo>
                  <a:lnTo>
                    <a:pt x="9" y="164"/>
                  </a:lnTo>
                  <a:lnTo>
                    <a:pt x="15" y="161"/>
                  </a:lnTo>
                  <a:lnTo>
                    <a:pt x="21" y="159"/>
                  </a:lnTo>
                  <a:lnTo>
                    <a:pt x="30" y="157"/>
                  </a:lnTo>
                  <a:lnTo>
                    <a:pt x="42" y="155"/>
                  </a:lnTo>
                  <a:lnTo>
                    <a:pt x="49" y="153"/>
                  </a:lnTo>
                  <a:lnTo>
                    <a:pt x="59" y="151"/>
                  </a:lnTo>
                  <a:lnTo>
                    <a:pt x="64" y="149"/>
                  </a:lnTo>
                  <a:lnTo>
                    <a:pt x="72" y="147"/>
                  </a:lnTo>
                  <a:lnTo>
                    <a:pt x="78" y="147"/>
                  </a:lnTo>
                  <a:lnTo>
                    <a:pt x="82" y="147"/>
                  </a:lnTo>
                  <a:lnTo>
                    <a:pt x="87" y="147"/>
                  </a:lnTo>
                  <a:lnTo>
                    <a:pt x="93" y="145"/>
                  </a:lnTo>
                  <a:lnTo>
                    <a:pt x="101" y="143"/>
                  </a:lnTo>
                  <a:lnTo>
                    <a:pt x="110" y="143"/>
                  </a:lnTo>
                  <a:lnTo>
                    <a:pt x="120" y="141"/>
                  </a:lnTo>
                  <a:lnTo>
                    <a:pt x="129" y="139"/>
                  </a:lnTo>
                  <a:lnTo>
                    <a:pt x="139" y="136"/>
                  </a:lnTo>
                  <a:lnTo>
                    <a:pt x="150" y="134"/>
                  </a:lnTo>
                  <a:lnTo>
                    <a:pt x="158" y="134"/>
                  </a:lnTo>
                  <a:lnTo>
                    <a:pt x="166" y="132"/>
                  </a:lnTo>
                  <a:lnTo>
                    <a:pt x="175" y="130"/>
                  </a:lnTo>
                  <a:lnTo>
                    <a:pt x="187" y="128"/>
                  </a:lnTo>
                  <a:lnTo>
                    <a:pt x="200" y="124"/>
                  </a:lnTo>
                  <a:lnTo>
                    <a:pt x="215" y="122"/>
                  </a:lnTo>
                  <a:lnTo>
                    <a:pt x="232" y="118"/>
                  </a:lnTo>
                  <a:lnTo>
                    <a:pt x="249" y="115"/>
                  </a:lnTo>
                  <a:lnTo>
                    <a:pt x="270" y="111"/>
                  </a:lnTo>
                  <a:lnTo>
                    <a:pt x="291" y="105"/>
                  </a:lnTo>
                  <a:lnTo>
                    <a:pt x="314" y="101"/>
                  </a:lnTo>
                  <a:lnTo>
                    <a:pt x="339" y="95"/>
                  </a:lnTo>
                  <a:lnTo>
                    <a:pt x="366" y="90"/>
                  </a:lnTo>
                  <a:lnTo>
                    <a:pt x="394" y="82"/>
                  </a:lnTo>
                  <a:lnTo>
                    <a:pt x="425" y="74"/>
                  </a:lnTo>
                  <a:lnTo>
                    <a:pt x="457" y="67"/>
                  </a:lnTo>
                  <a:lnTo>
                    <a:pt x="457" y="67"/>
                  </a:lnTo>
                </a:path>
              </a:pathLst>
            </a:custGeom>
            <a:solidFill>
              <a:srgbClr val="FF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93F9E3B7-6E26-4066-B160-09D667AC9B27}"/>
                </a:ext>
              </a:extLst>
            </p:cNvPr>
            <p:cNvGrpSpPr/>
            <p:nvPr/>
          </p:nvGrpSpPr>
          <p:grpSpPr>
            <a:xfrm>
              <a:off x="1743877" y="2898776"/>
              <a:ext cx="857250" cy="938212"/>
              <a:chOff x="1720973" y="2898776"/>
              <a:chExt cx="857250" cy="938212"/>
            </a:xfrm>
          </p:grpSpPr>
          <p:sp>
            <p:nvSpPr>
              <p:cNvPr id="85" name="Freeform 20">
                <a:extLst>
                  <a:ext uri="{FF2B5EF4-FFF2-40B4-BE49-F238E27FC236}">
                    <a16:creationId xmlns="" xmlns:a16="http://schemas.microsoft.com/office/drawing/2014/main" id="{0CAE0C5E-C169-4244-AFE6-A258853E6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0973" y="3259138"/>
                <a:ext cx="153988" cy="577850"/>
              </a:xfrm>
              <a:custGeom>
                <a:avLst/>
                <a:gdLst>
                  <a:gd name="T0" fmla="*/ 3 w 194"/>
                  <a:gd name="T1" fmla="*/ 39 h 730"/>
                  <a:gd name="T2" fmla="*/ 0 w 194"/>
                  <a:gd name="T3" fmla="*/ 16 h 730"/>
                  <a:gd name="T4" fmla="*/ 13 w 194"/>
                  <a:gd name="T5" fmla="*/ 4 h 730"/>
                  <a:gd name="T6" fmla="*/ 40 w 194"/>
                  <a:gd name="T7" fmla="*/ 0 h 730"/>
                  <a:gd name="T8" fmla="*/ 74 w 194"/>
                  <a:gd name="T9" fmla="*/ 6 h 730"/>
                  <a:gd name="T10" fmla="*/ 114 w 194"/>
                  <a:gd name="T11" fmla="*/ 23 h 730"/>
                  <a:gd name="T12" fmla="*/ 144 w 194"/>
                  <a:gd name="T13" fmla="*/ 43 h 730"/>
                  <a:gd name="T14" fmla="*/ 160 w 194"/>
                  <a:gd name="T15" fmla="*/ 56 h 730"/>
                  <a:gd name="T16" fmla="*/ 164 w 194"/>
                  <a:gd name="T17" fmla="*/ 66 h 730"/>
                  <a:gd name="T18" fmla="*/ 165 w 194"/>
                  <a:gd name="T19" fmla="*/ 85 h 730"/>
                  <a:gd name="T20" fmla="*/ 167 w 194"/>
                  <a:gd name="T21" fmla="*/ 119 h 730"/>
                  <a:gd name="T22" fmla="*/ 173 w 194"/>
                  <a:gd name="T23" fmla="*/ 167 h 730"/>
                  <a:gd name="T24" fmla="*/ 177 w 194"/>
                  <a:gd name="T25" fmla="*/ 230 h 730"/>
                  <a:gd name="T26" fmla="*/ 183 w 194"/>
                  <a:gd name="T27" fmla="*/ 305 h 730"/>
                  <a:gd name="T28" fmla="*/ 186 w 194"/>
                  <a:gd name="T29" fmla="*/ 376 h 730"/>
                  <a:gd name="T30" fmla="*/ 190 w 194"/>
                  <a:gd name="T31" fmla="*/ 437 h 730"/>
                  <a:gd name="T32" fmla="*/ 192 w 194"/>
                  <a:gd name="T33" fmla="*/ 489 h 730"/>
                  <a:gd name="T34" fmla="*/ 194 w 194"/>
                  <a:gd name="T35" fmla="*/ 529 h 730"/>
                  <a:gd name="T36" fmla="*/ 194 w 194"/>
                  <a:gd name="T37" fmla="*/ 559 h 730"/>
                  <a:gd name="T38" fmla="*/ 190 w 194"/>
                  <a:gd name="T39" fmla="*/ 611 h 730"/>
                  <a:gd name="T40" fmla="*/ 186 w 194"/>
                  <a:gd name="T41" fmla="*/ 655 h 730"/>
                  <a:gd name="T42" fmla="*/ 179 w 194"/>
                  <a:gd name="T43" fmla="*/ 692 h 730"/>
                  <a:gd name="T44" fmla="*/ 167 w 194"/>
                  <a:gd name="T45" fmla="*/ 716 h 730"/>
                  <a:gd name="T46" fmla="*/ 152 w 194"/>
                  <a:gd name="T47" fmla="*/ 730 h 730"/>
                  <a:gd name="T48" fmla="*/ 131 w 194"/>
                  <a:gd name="T49" fmla="*/ 726 h 730"/>
                  <a:gd name="T50" fmla="*/ 120 w 194"/>
                  <a:gd name="T51" fmla="*/ 718 h 730"/>
                  <a:gd name="T52" fmla="*/ 108 w 194"/>
                  <a:gd name="T53" fmla="*/ 707 h 730"/>
                  <a:gd name="T54" fmla="*/ 99 w 194"/>
                  <a:gd name="T55" fmla="*/ 690 h 730"/>
                  <a:gd name="T56" fmla="*/ 89 w 194"/>
                  <a:gd name="T57" fmla="*/ 669 h 730"/>
                  <a:gd name="T58" fmla="*/ 72 w 194"/>
                  <a:gd name="T59" fmla="*/ 630 h 730"/>
                  <a:gd name="T60" fmla="*/ 64 w 194"/>
                  <a:gd name="T61" fmla="*/ 600 h 730"/>
                  <a:gd name="T62" fmla="*/ 61 w 194"/>
                  <a:gd name="T63" fmla="*/ 577 h 730"/>
                  <a:gd name="T64" fmla="*/ 62 w 194"/>
                  <a:gd name="T65" fmla="*/ 550 h 730"/>
                  <a:gd name="T66" fmla="*/ 66 w 194"/>
                  <a:gd name="T67" fmla="*/ 513 h 730"/>
                  <a:gd name="T68" fmla="*/ 72 w 194"/>
                  <a:gd name="T69" fmla="*/ 481 h 730"/>
                  <a:gd name="T70" fmla="*/ 72 w 194"/>
                  <a:gd name="T71" fmla="*/ 448 h 730"/>
                  <a:gd name="T72" fmla="*/ 70 w 194"/>
                  <a:gd name="T73" fmla="*/ 410 h 730"/>
                  <a:gd name="T74" fmla="*/ 68 w 194"/>
                  <a:gd name="T75" fmla="*/ 364 h 730"/>
                  <a:gd name="T76" fmla="*/ 66 w 194"/>
                  <a:gd name="T77" fmla="*/ 312 h 730"/>
                  <a:gd name="T78" fmla="*/ 61 w 194"/>
                  <a:gd name="T79" fmla="*/ 253 h 730"/>
                  <a:gd name="T80" fmla="*/ 53 w 194"/>
                  <a:gd name="T81" fmla="*/ 198 h 730"/>
                  <a:gd name="T82" fmla="*/ 43 w 194"/>
                  <a:gd name="T83" fmla="*/ 150 h 730"/>
                  <a:gd name="T84" fmla="*/ 34 w 194"/>
                  <a:gd name="T85" fmla="*/ 111 h 730"/>
                  <a:gd name="T86" fmla="*/ 24 w 194"/>
                  <a:gd name="T87" fmla="*/ 81 h 730"/>
                  <a:gd name="T88" fmla="*/ 13 w 194"/>
                  <a:gd name="T89" fmla="*/ 60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4" h="730">
                    <a:moveTo>
                      <a:pt x="13" y="60"/>
                    </a:moveTo>
                    <a:lnTo>
                      <a:pt x="7" y="48"/>
                    </a:lnTo>
                    <a:lnTo>
                      <a:pt x="3" y="39"/>
                    </a:lnTo>
                    <a:lnTo>
                      <a:pt x="0" y="29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3" y="12"/>
                    </a:lnTo>
                    <a:lnTo>
                      <a:pt x="7" y="8"/>
                    </a:lnTo>
                    <a:lnTo>
                      <a:pt x="13" y="4"/>
                    </a:lnTo>
                    <a:lnTo>
                      <a:pt x="21" y="2"/>
                    </a:lnTo>
                    <a:lnTo>
                      <a:pt x="30" y="0"/>
                    </a:lnTo>
                    <a:lnTo>
                      <a:pt x="40" y="0"/>
                    </a:lnTo>
                    <a:lnTo>
                      <a:pt x="49" y="0"/>
                    </a:lnTo>
                    <a:lnTo>
                      <a:pt x="62" y="2"/>
                    </a:lnTo>
                    <a:lnTo>
                      <a:pt x="74" y="6"/>
                    </a:lnTo>
                    <a:lnTo>
                      <a:pt x="87" y="10"/>
                    </a:lnTo>
                    <a:lnTo>
                      <a:pt x="101" y="16"/>
                    </a:lnTo>
                    <a:lnTo>
                      <a:pt x="114" y="23"/>
                    </a:lnTo>
                    <a:lnTo>
                      <a:pt x="125" y="31"/>
                    </a:lnTo>
                    <a:lnTo>
                      <a:pt x="135" y="37"/>
                    </a:lnTo>
                    <a:lnTo>
                      <a:pt x="144" y="43"/>
                    </a:lnTo>
                    <a:lnTo>
                      <a:pt x="150" y="48"/>
                    </a:lnTo>
                    <a:lnTo>
                      <a:pt x="156" y="52"/>
                    </a:lnTo>
                    <a:lnTo>
                      <a:pt x="160" y="56"/>
                    </a:lnTo>
                    <a:lnTo>
                      <a:pt x="164" y="60"/>
                    </a:lnTo>
                    <a:lnTo>
                      <a:pt x="164" y="62"/>
                    </a:lnTo>
                    <a:lnTo>
                      <a:pt x="164" y="66"/>
                    </a:lnTo>
                    <a:lnTo>
                      <a:pt x="164" y="69"/>
                    </a:lnTo>
                    <a:lnTo>
                      <a:pt x="164" y="77"/>
                    </a:lnTo>
                    <a:lnTo>
                      <a:pt x="165" y="85"/>
                    </a:lnTo>
                    <a:lnTo>
                      <a:pt x="165" y="94"/>
                    </a:lnTo>
                    <a:lnTo>
                      <a:pt x="167" y="106"/>
                    </a:lnTo>
                    <a:lnTo>
                      <a:pt x="167" y="119"/>
                    </a:lnTo>
                    <a:lnTo>
                      <a:pt x="169" y="133"/>
                    </a:lnTo>
                    <a:lnTo>
                      <a:pt x="171" y="150"/>
                    </a:lnTo>
                    <a:lnTo>
                      <a:pt x="173" y="167"/>
                    </a:lnTo>
                    <a:lnTo>
                      <a:pt x="173" y="186"/>
                    </a:lnTo>
                    <a:lnTo>
                      <a:pt x="175" y="207"/>
                    </a:lnTo>
                    <a:lnTo>
                      <a:pt x="177" y="230"/>
                    </a:lnTo>
                    <a:lnTo>
                      <a:pt x="179" y="253"/>
                    </a:lnTo>
                    <a:lnTo>
                      <a:pt x="183" y="278"/>
                    </a:lnTo>
                    <a:lnTo>
                      <a:pt x="183" y="305"/>
                    </a:lnTo>
                    <a:lnTo>
                      <a:pt x="185" y="330"/>
                    </a:lnTo>
                    <a:lnTo>
                      <a:pt x="185" y="353"/>
                    </a:lnTo>
                    <a:lnTo>
                      <a:pt x="186" y="376"/>
                    </a:lnTo>
                    <a:lnTo>
                      <a:pt x="188" y="397"/>
                    </a:lnTo>
                    <a:lnTo>
                      <a:pt x="188" y="418"/>
                    </a:lnTo>
                    <a:lnTo>
                      <a:pt x="190" y="437"/>
                    </a:lnTo>
                    <a:lnTo>
                      <a:pt x="190" y="456"/>
                    </a:lnTo>
                    <a:lnTo>
                      <a:pt x="192" y="473"/>
                    </a:lnTo>
                    <a:lnTo>
                      <a:pt x="192" y="489"/>
                    </a:lnTo>
                    <a:lnTo>
                      <a:pt x="192" y="504"/>
                    </a:lnTo>
                    <a:lnTo>
                      <a:pt x="194" y="517"/>
                    </a:lnTo>
                    <a:lnTo>
                      <a:pt x="194" y="529"/>
                    </a:lnTo>
                    <a:lnTo>
                      <a:pt x="194" y="540"/>
                    </a:lnTo>
                    <a:lnTo>
                      <a:pt x="194" y="550"/>
                    </a:lnTo>
                    <a:lnTo>
                      <a:pt x="194" y="559"/>
                    </a:lnTo>
                    <a:lnTo>
                      <a:pt x="192" y="577"/>
                    </a:lnTo>
                    <a:lnTo>
                      <a:pt x="190" y="594"/>
                    </a:lnTo>
                    <a:lnTo>
                      <a:pt x="190" y="611"/>
                    </a:lnTo>
                    <a:lnTo>
                      <a:pt x="188" y="626"/>
                    </a:lnTo>
                    <a:lnTo>
                      <a:pt x="186" y="642"/>
                    </a:lnTo>
                    <a:lnTo>
                      <a:pt x="186" y="655"/>
                    </a:lnTo>
                    <a:lnTo>
                      <a:pt x="185" y="669"/>
                    </a:lnTo>
                    <a:lnTo>
                      <a:pt x="183" y="682"/>
                    </a:lnTo>
                    <a:lnTo>
                      <a:pt x="179" y="692"/>
                    </a:lnTo>
                    <a:lnTo>
                      <a:pt x="177" y="701"/>
                    </a:lnTo>
                    <a:lnTo>
                      <a:pt x="173" y="711"/>
                    </a:lnTo>
                    <a:lnTo>
                      <a:pt x="167" y="716"/>
                    </a:lnTo>
                    <a:lnTo>
                      <a:pt x="164" y="722"/>
                    </a:lnTo>
                    <a:lnTo>
                      <a:pt x="158" y="726"/>
                    </a:lnTo>
                    <a:lnTo>
                      <a:pt x="152" y="730"/>
                    </a:lnTo>
                    <a:lnTo>
                      <a:pt x="144" y="730"/>
                    </a:lnTo>
                    <a:lnTo>
                      <a:pt x="137" y="730"/>
                    </a:lnTo>
                    <a:lnTo>
                      <a:pt x="131" y="726"/>
                    </a:lnTo>
                    <a:lnTo>
                      <a:pt x="127" y="724"/>
                    </a:lnTo>
                    <a:lnTo>
                      <a:pt x="123" y="722"/>
                    </a:lnTo>
                    <a:lnTo>
                      <a:pt x="120" y="718"/>
                    </a:lnTo>
                    <a:lnTo>
                      <a:pt x="116" y="714"/>
                    </a:lnTo>
                    <a:lnTo>
                      <a:pt x="112" y="711"/>
                    </a:lnTo>
                    <a:lnTo>
                      <a:pt x="108" y="707"/>
                    </a:lnTo>
                    <a:lnTo>
                      <a:pt x="106" y="701"/>
                    </a:lnTo>
                    <a:lnTo>
                      <a:pt x="103" y="697"/>
                    </a:lnTo>
                    <a:lnTo>
                      <a:pt x="99" y="690"/>
                    </a:lnTo>
                    <a:lnTo>
                      <a:pt x="95" y="684"/>
                    </a:lnTo>
                    <a:lnTo>
                      <a:pt x="91" y="676"/>
                    </a:lnTo>
                    <a:lnTo>
                      <a:pt x="89" y="669"/>
                    </a:lnTo>
                    <a:lnTo>
                      <a:pt x="82" y="655"/>
                    </a:lnTo>
                    <a:lnTo>
                      <a:pt x="76" y="642"/>
                    </a:lnTo>
                    <a:lnTo>
                      <a:pt x="72" y="630"/>
                    </a:lnTo>
                    <a:lnTo>
                      <a:pt x="68" y="619"/>
                    </a:lnTo>
                    <a:lnTo>
                      <a:pt x="66" y="609"/>
                    </a:lnTo>
                    <a:lnTo>
                      <a:pt x="64" y="600"/>
                    </a:lnTo>
                    <a:lnTo>
                      <a:pt x="64" y="590"/>
                    </a:lnTo>
                    <a:lnTo>
                      <a:pt x="62" y="584"/>
                    </a:lnTo>
                    <a:lnTo>
                      <a:pt x="61" y="577"/>
                    </a:lnTo>
                    <a:lnTo>
                      <a:pt x="61" y="569"/>
                    </a:lnTo>
                    <a:lnTo>
                      <a:pt x="61" y="559"/>
                    </a:lnTo>
                    <a:lnTo>
                      <a:pt x="62" y="550"/>
                    </a:lnTo>
                    <a:lnTo>
                      <a:pt x="62" y="538"/>
                    </a:lnTo>
                    <a:lnTo>
                      <a:pt x="64" y="527"/>
                    </a:lnTo>
                    <a:lnTo>
                      <a:pt x="66" y="513"/>
                    </a:lnTo>
                    <a:lnTo>
                      <a:pt x="70" y="498"/>
                    </a:lnTo>
                    <a:lnTo>
                      <a:pt x="70" y="491"/>
                    </a:lnTo>
                    <a:lnTo>
                      <a:pt x="72" y="481"/>
                    </a:lnTo>
                    <a:lnTo>
                      <a:pt x="72" y="471"/>
                    </a:lnTo>
                    <a:lnTo>
                      <a:pt x="72" y="460"/>
                    </a:lnTo>
                    <a:lnTo>
                      <a:pt x="72" y="448"/>
                    </a:lnTo>
                    <a:lnTo>
                      <a:pt x="72" y="437"/>
                    </a:lnTo>
                    <a:lnTo>
                      <a:pt x="72" y="424"/>
                    </a:lnTo>
                    <a:lnTo>
                      <a:pt x="70" y="410"/>
                    </a:lnTo>
                    <a:lnTo>
                      <a:pt x="70" y="397"/>
                    </a:lnTo>
                    <a:lnTo>
                      <a:pt x="70" y="381"/>
                    </a:lnTo>
                    <a:lnTo>
                      <a:pt x="68" y="364"/>
                    </a:lnTo>
                    <a:lnTo>
                      <a:pt x="68" y="349"/>
                    </a:lnTo>
                    <a:lnTo>
                      <a:pt x="66" y="330"/>
                    </a:lnTo>
                    <a:lnTo>
                      <a:pt x="66" y="312"/>
                    </a:lnTo>
                    <a:lnTo>
                      <a:pt x="64" y="293"/>
                    </a:lnTo>
                    <a:lnTo>
                      <a:pt x="62" y="272"/>
                    </a:lnTo>
                    <a:lnTo>
                      <a:pt x="61" y="253"/>
                    </a:lnTo>
                    <a:lnTo>
                      <a:pt x="59" y="234"/>
                    </a:lnTo>
                    <a:lnTo>
                      <a:pt x="55" y="215"/>
                    </a:lnTo>
                    <a:lnTo>
                      <a:pt x="53" y="198"/>
                    </a:lnTo>
                    <a:lnTo>
                      <a:pt x="49" y="180"/>
                    </a:lnTo>
                    <a:lnTo>
                      <a:pt x="47" y="165"/>
                    </a:lnTo>
                    <a:lnTo>
                      <a:pt x="43" y="150"/>
                    </a:lnTo>
                    <a:lnTo>
                      <a:pt x="41" y="136"/>
                    </a:lnTo>
                    <a:lnTo>
                      <a:pt x="38" y="123"/>
                    </a:lnTo>
                    <a:lnTo>
                      <a:pt x="34" y="111"/>
                    </a:lnTo>
                    <a:lnTo>
                      <a:pt x="30" y="100"/>
                    </a:lnTo>
                    <a:lnTo>
                      <a:pt x="26" y="90"/>
                    </a:lnTo>
                    <a:lnTo>
                      <a:pt x="24" y="81"/>
                    </a:lnTo>
                    <a:lnTo>
                      <a:pt x="21" y="73"/>
                    </a:lnTo>
                    <a:lnTo>
                      <a:pt x="17" y="66"/>
                    </a:lnTo>
                    <a:lnTo>
                      <a:pt x="13" y="60"/>
                    </a:lnTo>
                    <a:lnTo>
                      <a:pt x="13" y="6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2">
                <a:extLst>
                  <a:ext uri="{FF2B5EF4-FFF2-40B4-BE49-F238E27FC236}">
                    <a16:creationId xmlns="" xmlns:a16="http://schemas.microsoft.com/office/drawing/2014/main" id="{88438133-F221-4A1C-9FB0-C057A6C66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560" y="2898776"/>
                <a:ext cx="728663" cy="193675"/>
              </a:xfrm>
              <a:custGeom>
                <a:avLst/>
                <a:gdLst>
                  <a:gd name="T0" fmla="*/ 520 w 919"/>
                  <a:gd name="T1" fmla="*/ 51 h 245"/>
                  <a:gd name="T2" fmla="*/ 600 w 919"/>
                  <a:gd name="T3" fmla="*/ 32 h 245"/>
                  <a:gd name="T4" fmla="*/ 669 w 919"/>
                  <a:gd name="T5" fmla="*/ 17 h 245"/>
                  <a:gd name="T6" fmla="*/ 722 w 919"/>
                  <a:gd name="T7" fmla="*/ 7 h 245"/>
                  <a:gd name="T8" fmla="*/ 762 w 919"/>
                  <a:gd name="T9" fmla="*/ 2 h 245"/>
                  <a:gd name="T10" fmla="*/ 799 w 919"/>
                  <a:gd name="T11" fmla="*/ 2 h 245"/>
                  <a:gd name="T12" fmla="*/ 839 w 919"/>
                  <a:gd name="T13" fmla="*/ 9 h 245"/>
                  <a:gd name="T14" fmla="*/ 873 w 919"/>
                  <a:gd name="T15" fmla="*/ 25 h 245"/>
                  <a:gd name="T16" fmla="*/ 898 w 919"/>
                  <a:gd name="T17" fmla="*/ 44 h 245"/>
                  <a:gd name="T18" fmla="*/ 913 w 919"/>
                  <a:gd name="T19" fmla="*/ 63 h 245"/>
                  <a:gd name="T20" fmla="*/ 919 w 919"/>
                  <a:gd name="T21" fmla="*/ 80 h 245"/>
                  <a:gd name="T22" fmla="*/ 911 w 919"/>
                  <a:gd name="T23" fmla="*/ 88 h 245"/>
                  <a:gd name="T24" fmla="*/ 884 w 919"/>
                  <a:gd name="T25" fmla="*/ 97 h 245"/>
                  <a:gd name="T26" fmla="*/ 843 w 919"/>
                  <a:gd name="T27" fmla="*/ 111 h 245"/>
                  <a:gd name="T28" fmla="*/ 781 w 919"/>
                  <a:gd name="T29" fmla="*/ 124 h 245"/>
                  <a:gd name="T30" fmla="*/ 705 w 919"/>
                  <a:gd name="T31" fmla="*/ 141 h 245"/>
                  <a:gd name="T32" fmla="*/ 617 w 919"/>
                  <a:gd name="T33" fmla="*/ 159 h 245"/>
                  <a:gd name="T34" fmla="*/ 534 w 919"/>
                  <a:gd name="T35" fmla="*/ 174 h 245"/>
                  <a:gd name="T36" fmla="*/ 461 w 919"/>
                  <a:gd name="T37" fmla="*/ 187 h 245"/>
                  <a:gd name="T38" fmla="*/ 394 w 919"/>
                  <a:gd name="T39" fmla="*/ 201 h 245"/>
                  <a:gd name="T40" fmla="*/ 335 w 919"/>
                  <a:gd name="T41" fmla="*/ 212 h 245"/>
                  <a:gd name="T42" fmla="*/ 284 w 919"/>
                  <a:gd name="T43" fmla="*/ 224 h 245"/>
                  <a:gd name="T44" fmla="*/ 238 w 919"/>
                  <a:gd name="T45" fmla="*/ 231 h 245"/>
                  <a:gd name="T46" fmla="*/ 200 w 919"/>
                  <a:gd name="T47" fmla="*/ 237 h 245"/>
                  <a:gd name="T48" fmla="*/ 169 w 919"/>
                  <a:gd name="T49" fmla="*/ 241 h 245"/>
                  <a:gd name="T50" fmla="*/ 146 w 919"/>
                  <a:gd name="T51" fmla="*/ 243 h 245"/>
                  <a:gd name="T52" fmla="*/ 133 w 919"/>
                  <a:gd name="T53" fmla="*/ 245 h 245"/>
                  <a:gd name="T54" fmla="*/ 106 w 919"/>
                  <a:gd name="T55" fmla="*/ 239 h 245"/>
                  <a:gd name="T56" fmla="*/ 68 w 919"/>
                  <a:gd name="T57" fmla="*/ 224 h 245"/>
                  <a:gd name="T58" fmla="*/ 30 w 919"/>
                  <a:gd name="T59" fmla="*/ 205 h 245"/>
                  <a:gd name="T60" fmla="*/ 13 w 919"/>
                  <a:gd name="T61" fmla="*/ 193 h 245"/>
                  <a:gd name="T62" fmla="*/ 3 w 919"/>
                  <a:gd name="T63" fmla="*/ 184 h 245"/>
                  <a:gd name="T64" fmla="*/ 2 w 919"/>
                  <a:gd name="T65" fmla="*/ 174 h 245"/>
                  <a:gd name="T66" fmla="*/ 7 w 919"/>
                  <a:gd name="T67" fmla="*/ 166 h 245"/>
                  <a:gd name="T68" fmla="*/ 21 w 919"/>
                  <a:gd name="T69" fmla="*/ 159 h 245"/>
                  <a:gd name="T70" fmla="*/ 49 w 919"/>
                  <a:gd name="T71" fmla="*/ 153 h 245"/>
                  <a:gd name="T72" fmla="*/ 72 w 919"/>
                  <a:gd name="T73" fmla="*/ 147 h 245"/>
                  <a:gd name="T74" fmla="*/ 87 w 919"/>
                  <a:gd name="T75" fmla="*/ 147 h 245"/>
                  <a:gd name="T76" fmla="*/ 110 w 919"/>
                  <a:gd name="T77" fmla="*/ 143 h 245"/>
                  <a:gd name="T78" fmla="*/ 139 w 919"/>
                  <a:gd name="T79" fmla="*/ 136 h 245"/>
                  <a:gd name="T80" fmla="*/ 166 w 919"/>
                  <a:gd name="T81" fmla="*/ 132 h 245"/>
                  <a:gd name="T82" fmla="*/ 200 w 919"/>
                  <a:gd name="T83" fmla="*/ 124 h 245"/>
                  <a:gd name="T84" fmla="*/ 249 w 919"/>
                  <a:gd name="T85" fmla="*/ 115 h 245"/>
                  <a:gd name="T86" fmla="*/ 314 w 919"/>
                  <a:gd name="T87" fmla="*/ 101 h 245"/>
                  <a:gd name="T88" fmla="*/ 394 w 919"/>
                  <a:gd name="T89" fmla="*/ 82 h 245"/>
                  <a:gd name="T90" fmla="*/ 457 w 919"/>
                  <a:gd name="T91" fmla="*/ 6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19" h="245">
                    <a:moveTo>
                      <a:pt x="457" y="67"/>
                    </a:moveTo>
                    <a:lnTo>
                      <a:pt x="490" y="59"/>
                    </a:lnTo>
                    <a:lnTo>
                      <a:pt x="520" y="51"/>
                    </a:lnTo>
                    <a:lnTo>
                      <a:pt x="549" y="46"/>
                    </a:lnTo>
                    <a:lnTo>
                      <a:pt x="576" y="38"/>
                    </a:lnTo>
                    <a:lnTo>
                      <a:pt x="600" y="32"/>
                    </a:lnTo>
                    <a:lnTo>
                      <a:pt x="625" y="27"/>
                    </a:lnTo>
                    <a:lnTo>
                      <a:pt x="648" y="23"/>
                    </a:lnTo>
                    <a:lnTo>
                      <a:pt x="669" y="17"/>
                    </a:lnTo>
                    <a:lnTo>
                      <a:pt x="688" y="13"/>
                    </a:lnTo>
                    <a:lnTo>
                      <a:pt x="705" y="9"/>
                    </a:lnTo>
                    <a:lnTo>
                      <a:pt x="722" y="7"/>
                    </a:lnTo>
                    <a:lnTo>
                      <a:pt x="738" y="5"/>
                    </a:lnTo>
                    <a:lnTo>
                      <a:pt x="751" y="4"/>
                    </a:lnTo>
                    <a:lnTo>
                      <a:pt x="762" y="2"/>
                    </a:lnTo>
                    <a:lnTo>
                      <a:pt x="774" y="0"/>
                    </a:lnTo>
                    <a:lnTo>
                      <a:pt x="781" y="0"/>
                    </a:lnTo>
                    <a:lnTo>
                      <a:pt x="799" y="2"/>
                    </a:lnTo>
                    <a:lnTo>
                      <a:pt x="812" y="2"/>
                    </a:lnTo>
                    <a:lnTo>
                      <a:pt x="825" y="5"/>
                    </a:lnTo>
                    <a:lnTo>
                      <a:pt x="839" y="9"/>
                    </a:lnTo>
                    <a:lnTo>
                      <a:pt x="850" y="13"/>
                    </a:lnTo>
                    <a:lnTo>
                      <a:pt x="862" y="19"/>
                    </a:lnTo>
                    <a:lnTo>
                      <a:pt x="873" y="25"/>
                    </a:lnTo>
                    <a:lnTo>
                      <a:pt x="883" y="30"/>
                    </a:lnTo>
                    <a:lnTo>
                      <a:pt x="890" y="38"/>
                    </a:lnTo>
                    <a:lnTo>
                      <a:pt x="898" y="44"/>
                    </a:lnTo>
                    <a:lnTo>
                      <a:pt x="905" y="51"/>
                    </a:lnTo>
                    <a:lnTo>
                      <a:pt x="909" y="57"/>
                    </a:lnTo>
                    <a:lnTo>
                      <a:pt x="913" y="63"/>
                    </a:lnTo>
                    <a:lnTo>
                      <a:pt x="917" y="69"/>
                    </a:lnTo>
                    <a:lnTo>
                      <a:pt x="919" y="74"/>
                    </a:lnTo>
                    <a:lnTo>
                      <a:pt x="919" y="80"/>
                    </a:lnTo>
                    <a:lnTo>
                      <a:pt x="919" y="82"/>
                    </a:lnTo>
                    <a:lnTo>
                      <a:pt x="915" y="84"/>
                    </a:lnTo>
                    <a:lnTo>
                      <a:pt x="911" y="88"/>
                    </a:lnTo>
                    <a:lnTo>
                      <a:pt x="904" y="90"/>
                    </a:lnTo>
                    <a:lnTo>
                      <a:pt x="896" y="94"/>
                    </a:lnTo>
                    <a:lnTo>
                      <a:pt x="884" y="97"/>
                    </a:lnTo>
                    <a:lnTo>
                      <a:pt x="873" y="101"/>
                    </a:lnTo>
                    <a:lnTo>
                      <a:pt x="858" y="105"/>
                    </a:lnTo>
                    <a:lnTo>
                      <a:pt x="843" y="111"/>
                    </a:lnTo>
                    <a:lnTo>
                      <a:pt x="823" y="115"/>
                    </a:lnTo>
                    <a:lnTo>
                      <a:pt x="804" y="120"/>
                    </a:lnTo>
                    <a:lnTo>
                      <a:pt x="781" y="124"/>
                    </a:lnTo>
                    <a:lnTo>
                      <a:pt x="759" y="130"/>
                    </a:lnTo>
                    <a:lnTo>
                      <a:pt x="732" y="136"/>
                    </a:lnTo>
                    <a:lnTo>
                      <a:pt x="705" y="141"/>
                    </a:lnTo>
                    <a:lnTo>
                      <a:pt x="677" y="147"/>
                    </a:lnTo>
                    <a:lnTo>
                      <a:pt x="646" y="153"/>
                    </a:lnTo>
                    <a:lnTo>
                      <a:pt x="617" y="159"/>
                    </a:lnTo>
                    <a:lnTo>
                      <a:pt x="589" y="162"/>
                    </a:lnTo>
                    <a:lnTo>
                      <a:pt x="560" y="168"/>
                    </a:lnTo>
                    <a:lnTo>
                      <a:pt x="534" y="174"/>
                    </a:lnTo>
                    <a:lnTo>
                      <a:pt x="509" y="178"/>
                    </a:lnTo>
                    <a:lnTo>
                      <a:pt x="484" y="184"/>
                    </a:lnTo>
                    <a:lnTo>
                      <a:pt x="461" y="187"/>
                    </a:lnTo>
                    <a:lnTo>
                      <a:pt x="438" y="193"/>
                    </a:lnTo>
                    <a:lnTo>
                      <a:pt x="415" y="197"/>
                    </a:lnTo>
                    <a:lnTo>
                      <a:pt x="394" y="201"/>
                    </a:lnTo>
                    <a:lnTo>
                      <a:pt x="373" y="205"/>
                    </a:lnTo>
                    <a:lnTo>
                      <a:pt x="354" y="208"/>
                    </a:lnTo>
                    <a:lnTo>
                      <a:pt x="335" y="212"/>
                    </a:lnTo>
                    <a:lnTo>
                      <a:pt x="318" y="216"/>
                    </a:lnTo>
                    <a:lnTo>
                      <a:pt x="301" y="220"/>
                    </a:lnTo>
                    <a:lnTo>
                      <a:pt x="284" y="224"/>
                    </a:lnTo>
                    <a:lnTo>
                      <a:pt x="269" y="226"/>
                    </a:lnTo>
                    <a:lnTo>
                      <a:pt x="251" y="229"/>
                    </a:lnTo>
                    <a:lnTo>
                      <a:pt x="238" y="231"/>
                    </a:lnTo>
                    <a:lnTo>
                      <a:pt x="225" y="233"/>
                    </a:lnTo>
                    <a:lnTo>
                      <a:pt x="211" y="235"/>
                    </a:lnTo>
                    <a:lnTo>
                      <a:pt x="200" y="237"/>
                    </a:lnTo>
                    <a:lnTo>
                      <a:pt x="188" y="239"/>
                    </a:lnTo>
                    <a:lnTo>
                      <a:pt x="179" y="241"/>
                    </a:lnTo>
                    <a:lnTo>
                      <a:pt x="169" y="241"/>
                    </a:lnTo>
                    <a:lnTo>
                      <a:pt x="162" y="243"/>
                    </a:lnTo>
                    <a:lnTo>
                      <a:pt x="154" y="243"/>
                    </a:lnTo>
                    <a:lnTo>
                      <a:pt x="146" y="243"/>
                    </a:lnTo>
                    <a:lnTo>
                      <a:pt x="141" y="243"/>
                    </a:lnTo>
                    <a:lnTo>
                      <a:pt x="137" y="245"/>
                    </a:lnTo>
                    <a:lnTo>
                      <a:pt x="133" y="245"/>
                    </a:lnTo>
                    <a:lnTo>
                      <a:pt x="125" y="243"/>
                    </a:lnTo>
                    <a:lnTo>
                      <a:pt x="116" y="241"/>
                    </a:lnTo>
                    <a:lnTo>
                      <a:pt x="106" y="239"/>
                    </a:lnTo>
                    <a:lnTo>
                      <a:pt x="95" y="235"/>
                    </a:lnTo>
                    <a:lnTo>
                      <a:pt x="82" y="229"/>
                    </a:lnTo>
                    <a:lnTo>
                      <a:pt x="68" y="224"/>
                    </a:lnTo>
                    <a:lnTo>
                      <a:pt x="55" y="216"/>
                    </a:lnTo>
                    <a:lnTo>
                      <a:pt x="38" y="206"/>
                    </a:lnTo>
                    <a:lnTo>
                      <a:pt x="30" y="205"/>
                    </a:lnTo>
                    <a:lnTo>
                      <a:pt x="24" y="201"/>
                    </a:lnTo>
                    <a:lnTo>
                      <a:pt x="19" y="197"/>
                    </a:lnTo>
                    <a:lnTo>
                      <a:pt x="13" y="193"/>
                    </a:lnTo>
                    <a:lnTo>
                      <a:pt x="9" y="191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" y="182"/>
                    </a:lnTo>
                    <a:lnTo>
                      <a:pt x="0" y="178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68"/>
                    </a:lnTo>
                    <a:lnTo>
                      <a:pt x="7" y="166"/>
                    </a:lnTo>
                    <a:lnTo>
                      <a:pt x="9" y="164"/>
                    </a:lnTo>
                    <a:lnTo>
                      <a:pt x="15" y="161"/>
                    </a:lnTo>
                    <a:lnTo>
                      <a:pt x="21" y="159"/>
                    </a:lnTo>
                    <a:lnTo>
                      <a:pt x="30" y="157"/>
                    </a:lnTo>
                    <a:lnTo>
                      <a:pt x="42" y="155"/>
                    </a:lnTo>
                    <a:lnTo>
                      <a:pt x="49" y="153"/>
                    </a:lnTo>
                    <a:lnTo>
                      <a:pt x="59" y="151"/>
                    </a:lnTo>
                    <a:lnTo>
                      <a:pt x="64" y="149"/>
                    </a:lnTo>
                    <a:lnTo>
                      <a:pt x="72" y="147"/>
                    </a:lnTo>
                    <a:lnTo>
                      <a:pt x="78" y="147"/>
                    </a:lnTo>
                    <a:lnTo>
                      <a:pt x="82" y="147"/>
                    </a:lnTo>
                    <a:lnTo>
                      <a:pt x="87" y="147"/>
                    </a:lnTo>
                    <a:lnTo>
                      <a:pt x="93" y="145"/>
                    </a:lnTo>
                    <a:lnTo>
                      <a:pt x="101" y="143"/>
                    </a:lnTo>
                    <a:lnTo>
                      <a:pt x="110" y="143"/>
                    </a:lnTo>
                    <a:lnTo>
                      <a:pt x="120" y="141"/>
                    </a:lnTo>
                    <a:lnTo>
                      <a:pt x="129" y="139"/>
                    </a:lnTo>
                    <a:lnTo>
                      <a:pt x="139" y="136"/>
                    </a:lnTo>
                    <a:lnTo>
                      <a:pt x="150" y="134"/>
                    </a:lnTo>
                    <a:lnTo>
                      <a:pt x="158" y="134"/>
                    </a:lnTo>
                    <a:lnTo>
                      <a:pt x="166" y="132"/>
                    </a:lnTo>
                    <a:lnTo>
                      <a:pt x="175" y="130"/>
                    </a:lnTo>
                    <a:lnTo>
                      <a:pt x="187" y="128"/>
                    </a:lnTo>
                    <a:lnTo>
                      <a:pt x="200" y="124"/>
                    </a:lnTo>
                    <a:lnTo>
                      <a:pt x="215" y="122"/>
                    </a:lnTo>
                    <a:lnTo>
                      <a:pt x="232" y="118"/>
                    </a:lnTo>
                    <a:lnTo>
                      <a:pt x="249" y="115"/>
                    </a:lnTo>
                    <a:lnTo>
                      <a:pt x="270" y="111"/>
                    </a:lnTo>
                    <a:lnTo>
                      <a:pt x="291" y="105"/>
                    </a:lnTo>
                    <a:lnTo>
                      <a:pt x="314" y="101"/>
                    </a:lnTo>
                    <a:lnTo>
                      <a:pt x="339" y="95"/>
                    </a:lnTo>
                    <a:lnTo>
                      <a:pt x="366" y="90"/>
                    </a:lnTo>
                    <a:lnTo>
                      <a:pt x="394" y="82"/>
                    </a:lnTo>
                    <a:lnTo>
                      <a:pt x="425" y="74"/>
                    </a:lnTo>
                    <a:lnTo>
                      <a:pt x="457" y="67"/>
                    </a:lnTo>
                    <a:lnTo>
                      <a:pt x="457" y="67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909CCDEE-C2B4-44A3-8AAB-6F105537C0FA}"/>
                </a:ext>
              </a:extLst>
            </p:cNvPr>
            <p:cNvGrpSpPr/>
            <p:nvPr/>
          </p:nvGrpSpPr>
          <p:grpSpPr>
            <a:xfrm>
              <a:off x="2973226" y="2898776"/>
              <a:ext cx="1020762" cy="1011238"/>
              <a:chOff x="3085088" y="2898776"/>
              <a:chExt cx="1020762" cy="1011238"/>
            </a:xfrm>
          </p:grpSpPr>
          <p:sp>
            <p:nvSpPr>
              <p:cNvPr id="82" name="Freeform 20">
                <a:extLst>
                  <a:ext uri="{FF2B5EF4-FFF2-40B4-BE49-F238E27FC236}">
                    <a16:creationId xmlns="" xmlns:a16="http://schemas.microsoft.com/office/drawing/2014/main" id="{1A1C677C-39EC-4C35-9310-F6B999385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5088" y="3259138"/>
                <a:ext cx="153988" cy="577850"/>
              </a:xfrm>
              <a:custGeom>
                <a:avLst/>
                <a:gdLst>
                  <a:gd name="T0" fmla="*/ 3 w 194"/>
                  <a:gd name="T1" fmla="*/ 39 h 730"/>
                  <a:gd name="T2" fmla="*/ 0 w 194"/>
                  <a:gd name="T3" fmla="*/ 16 h 730"/>
                  <a:gd name="T4" fmla="*/ 13 w 194"/>
                  <a:gd name="T5" fmla="*/ 4 h 730"/>
                  <a:gd name="T6" fmla="*/ 40 w 194"/>
                  <a:gd name="T7" fmla="*/ 0 h 730"/>
                  <a:gd name="T8" fmla="*/ 74 w 194"/>
                  <a:gd name="T9" fmla="*/ 6 h 730"/>
                  <a:gd name="T10" fmla="*/ 114 w 194"/>
                  <a:gd name="T11" fmla="*/ 23 h 730"/>
                  <a:gd name="T12" fmla="*/ 144 w 194"/>
                  <a:gd name="T13" fmla="*/ 43 h 730"/>
                  <a:gd name="T14" fmla="*/ 160 w 194"/>
                  <a:gd name="T15" fmla="*/ 56 h 730"/>
                  <a:gd name="T16" fmla="*/ 164 w 194"/>
                  <a:gd name="T17" fmla="*/ 66 h 730"/>
                  <a:gd name="T18" fmla="*/ 165 w 194"/>
                  <a:gd name="T19" fmla="*/ 85 h 730"/>
                  <a:gd name="T20" fmla="*/ 167 w 194"/>
                  <a:gd name="T21" fmla="*/ 119 h 730"/>
                  <a:gd name="T22" fmla="*/ 173 w 194"/>
                  <a:gd name="T23" fmla="*/ 167 h 730"/>
                  <a:gd name="T24" fmla="*/ 177 w 194"/>
                  <a:gd name="T25" fmla="*/ 230 h 730"/>
                  <a:gd name="T26" fmla="*/ 183 w 194"/>
                  <a:gd name="T27" fmla="*/ 305 h 730"/>
                  <a:gd name="T28" fmla="*/ 186 w 194"/>
                  <a:gd name="T29" fmla="*/ 376 h 730"/>
                  <a:gd name="T30" fmla="*/ 190 w 194"/>
                  <a:gd name="T31" fmla="*/ 437 h 730"/>
                  <a:gd name="T32" fmla="*/ 192 w 194"/>
                  <a:gd name="T33" fmla="*/ 489 h 730"/>
                  <a:gd name="T34" fmla="*/ 194 w 194"/>
                  <a:gd name="T35" fmla="*/ 529 h 730"/>
                  <a:gd name="T36" fmla="*/ 194 w 194"/>
                  <a:gd name="T37" fmla="*/ 559 h 730"/>
                  <a:gd name="T38" fmla="*/ 190 w 194"/>
                  <a:gd name="T39" fmla="*/ 611 h 730"/>
                  <a:gd name="T40" fmla="*/ 186 w 194"/>
                  <a:gd name="T41" fmla="*/ 655 h 730"/>
                  <a:gd name="T42" fmla="*/ 179 w 194"/>
                  <a:gd name="T43" fmla="*/ 692 h 730"/>
                  <a:gd name="T44" fmla="*/ 167 w 194"/>
                  <a:gd name="T45" fmla="*/ 716 h 730"/>
                  <a:gd name="T46" fmla="*/ 152 w 194"/>
                  <a:gd name="T47" fmla="*/ 730 h 730"/>
                  <a:gd name="T48" fmla="*/ 131 w 194"/>
                  <a:gd name="T49" fmla="*/ 726 h 730"/>
                  <a:gd name="T50" fmla="*/ 120 w 194"/>
                  <a:gd name="T51" fmla="*/ 718 h 730"/>
                  <a:gd name="T52" fmla="*/ 108 w 194"/>
                  <a:gd name="T53" fmla="*/ 707 h 730"/>
                  <a:gd name="T54" fmla="*/ 99 w 194"/>
                  <a:gd name="T55" fmla="*/ 690 h 730"/>
                  <a:gd name="T56" fmla="*/ 89 w 194"/>
                  <a:gd name="T57" fmla="*/ 669 h 730"/>
                  <a:gd name="T58" fmla="*/ 72 w 194"/>
                  <a:gd name="T59" fmla="*/ 630 h 730"/>
                  <a:gd name="T60" fmla="*/ 64 w 194"/>
                  <a:gd name="T61" fmla="*/ 600 h 730"/>
                  <a:gd name="T62" fmla="*/ 61 w 194"/>
                  <a:gd name="T63" fmla="*/ 577 h 730"/>
                  <a:gd name="T64" fmla="*/ 62 w 194"/>
                  <a:gd name="T65" fmla="*/ 550 h 730"/>
                  <a:gd name="T66" fmla="*/ 66 w 194"/>
                  <a:gd name="T67" fmla="*/ 513 h 730"/>
                  <a:gd name="T68" fmla="*/ 72 w 194"/>
                  <a:gd name="T69" fmla="*/ 481 h 730"/>
                  <a:gd name="T70" fmla="*/ 72 w 194"/>
                  <a:gd name="T71" fmla="*/ 448 h 730"/>
                  <a:gd name="T72" fmla="*/ 70 w 194"/>
                  <a:gd name="T73" fmla="*/ 410 h 730"/>
                  <a:gd name="T74" fmla="*/ 68 w 194"/>
                  <a:gd name="T75" fmla="*/ 364 h 730"/>
                  <a:gd name="T76" fmla="*/ 66 w 194"/>
                  <a:gd name="T77" fmla="*/ 312 h 730"/>
                  <a:gd name="T78" fmla="*/ 61 w 194"/>
                  <a:gd name="T79" fmla="*/ 253 h 730"/>
                  <a:gd name="T80" fmla="*/ 53 w 194"/>
                  <a:gd name="T81" fmla="*/ 198 h 730"/>
                  <a:gd name="T82" fmla="*/ 43 w 194"/>
                  <a:gd name="T83" fmla="*/ 150 h 730"/>
                  <a:gd name="T84" fmla="*/ 34 w 194"/>
                  <a:gd name="T85" fmla="*/ 111 h 730"/>
                  <a:gd name="T86" fmla="*/ 24 w 194"/>
                  <a:gd name="T87" fmla="*/ 81 h 730"/>
                  <a:gd name="T88" fmla="*/ 13 w 194"/>
                  <a:gd name="T89" fmla="*/ 60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4" h="730">
                    <a:moveTo>
                      <a:pt x="13" y="60"/>
                    </a:moveTo>
                    <a:lnTo>
                      <a:pt x="7" y="48"/>
                    </a:lnTo>
                    <a:lnTo>
                      <a:pt x="3" y="39"/>
                    </a:lnTo>
                    <a:lnTo>
                      <a:pt x="0" y="29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3" y="12"/>
                    </a:lnTo>
                    <a:lnTo>
                      <a:pt x="7" y="8"/>
                    </a:lnTo>
                    <a:lnTo>
                      <a:pt x="13" y="4"/>
                    </a:lnTo>
                    <a:lnTo>
                      <a:pt x="21" y="2"/>
                    </a:lnTo>
                    <a:lnTo>
                      <a:pt x="30" y="0"/>
                    </a:lnTo>
                    <a:lnTo>
                      <a:pt x="40" y="0"/>
                    </a:lnTo>
                    <a:lnTo>
                      <a:pt x="49" y="0"/>
                    </a:lnTo>
                    <a:lnTo>
                      <a:pt x="62" y="2"/>
                    </a:lnTo>
                    <a:lnTo>
                      <a:pt x="74" y="6"/>
                    </a:lnTo>
                    <a:lnTo>
                      <a:pt x="87" y="10"/>
                    </a:lnTo>
                    <a:lnTo>
                      <a:pt x="101" y="16"/>
                    </a:lnTo>
                    <a:lnTo>
                      <a:pt x="114" y="23"/>
                    </a:lnTo>
                    <a:lnTo>
                      <a:pt x="125" y="31"/>
                    </a:lnTo>
                    <a:lnTo>
                      <a:pt x="135" y="37"/>
                    </a:lnTo>
                    <a:lnTo>
                      <a:pt x="144" y="43"/>
                    </a:lnTo>
                    <a:lnTo>
                      <a:pt x="150" y="48"/>
                    </a:lnTo>
                    <a:lnTo>
                      <a:pt x="156" y="52"/>
                    </a:lnTo>
                    <a:lnTo>
                      <a:pt x="160" y="56"/>
                    </a:lnTo>
                    <a:lnTo>
                      <a:pt x="164" y="60"/>
                    </a:lnTo>
                    <a:lnTo>
                      <a:pt x="164" y="62"/>
                    </a:lnTo>
                    <a:lnTo>
                      <a:pt x="164" y="66"/>
                    </a:lnTo>
                    <a:lnTo>
                      <a:pt x="164" y="69"/>
                    </a:lnTo>
                    <a:lnTo>
                      <a:pt x="164" y="77"/>
                    </a:lnTo>
                    <a:lnTo>
                      <a:pt x="165" y="85"/>
                    </a:lnTo>
                    <a:lnTo>
                      <a:pt x="165" y="94"/>
                    </a:lnTo>
                    <a:lnTo>
                      <a:pt x="167" y="106"/>
                    </a:lnTo>
                    <a:lnTo>
                      <a:pt x="167" y="119"/>
                    </a:lnTo>
                    <a:lnTo>
                      <a:pt x="169" y="133"/>
                    </a:lnTo>
                    <a:lnTo>
                      <a:pt x="171" y="150"/>
                    </a:lnTo>
                    <a:lnTo>
                      <a:pt x="173" y="167"/>
                    </a:lnTo>
                    <a:lnTo>
                      <a:pt x="173" y="186"/>
                    </a:lnTo>
                    <a:lnTo>
                      <a:pt x="175" y="207"/>
                    </a:lnTo>
                    <a:lnTo>
                      <a:pt x="177" y="230"/>
                    </a:lnTo>
                    <a:lnTo>
                      <a:pt x="179" y="253"/>
                    </a:lnTo>
                    <a:lnTo>
                      <a:pt x="183" y="278"/>
                    </a:lnTo>
                    <a:lnTo>
                      <a:pt x="183" y="305"/>
                    </a:lnTo>
                    <a:lnTo>
                      <a:pt x="185" y="330"/>
                    </a:lnTo>
                    <a:lnTo>
                      <a:pt x="185" y="353"/>
                    </a:lnTo>
                    <a:lnTo>
                      <a:pt x="186" y="376"/>
                    </a:lnTo>
                    <a:lnTo>
                      <a:pt x="188" y="397"/>
                    </a:lnTo>
                    <a:lnTo>
                      <a:pt x="188" y="418"/>
                    </a:lnTo>
                    <a:lnTo>
                      <a:pt x="190" y="437"/>
                    </a:lnTo>
                    <a:lnTo>
                      <a:pt x="190" y="456"/>
                    </a:lnTo>
                    <a:lnTo>
                      <a:pt x="192" y="473"/>
                    </a:lnTo>
                    <a:lnTo>
                      <a:pt x="192" y="489"/>
                    </a:lnTo>
                    <a:lnTo>
                      <a:pt x="192" y="504"/>
                    </a:lnTo>
                    <a:lnTo>
                      <a:pt x="194" y="517"/>
                    </a:lnTo>
                    <a:lnTo>
                      <a:pt x="194" y="529"/>
                    </a:lnTo>
                    <a:lnTo>
                      <a:pt x="194" y="540"/>
                    </a:lnTo>
                    <a:lnTo>
                      <a:pt x="194" y="550"/>
                    </a:lnTo>
                    <a:lnTo>
                      <a:pt x="194" y="559"/>
                    </a:lnTo>
                    <a:lnTo>
                      <a:pt x="192" y="577"/>
                    </a:lnTo>
                    <a:lnTo>
                      <a:pt x="190" y="594"/>
                    </a:lnTo>
                    <a:lnTo>
                      <a:pt x="190" y="611"/>
                    </a:lnTo>
                    <a:lnTo>
                      <a:pt x="188" y="626"/>
                    </a:lnTo>
                    <a:lnTo>
                      <a:pt x="186" y="642"/>
                    </a:lnTo>
                    <a:lnTo>
                      <a:pt x="186" y="655"/>
                    </a:lnTo>
                    <a:lnTo>
                      <a:pt x="185" y="669"/>
                    </a:lnTo>
                    <a:lnTo>
                      <a:pt x="183" y="682"/>
                    </a:lnTo>
                    <a:lnTo>
                      <a:pt x="179" y="692"/>
                    </a:lnTo>
                    <a:lnTo>
                      <a:pt x="177" y="701"/>
                    </a:lnTo>
                    <a:lnTo>
                      <a:pt x="173" y="711"/>
                    </a:lnTo>
                    <a:lnTo>
                      <a:pt x="167" y="716"/>
                    </a:lnTo>
                    <a:lnTo>
                      <a:pt x="164" y="722"/>
                    </a:lnTo>
                    <a:lnTo>
                      <a:pt x="158" y="726"/>
                    </a:lnTo>
                    <a:lnTo>
                      <a:pt x="152" y="730"/>
                    </a:lnTo>
                    <a:lnTo>
                      <a:pt x="144" y="730"/>
                    </a:lnTo>
                    <a:lnTo>
                      <a:pt x="137" y="730"/>
                    </a:lnTo>
                    <a:lnTo>
                      <a:pt x="131" y="726"/>
                    </a:lnTo>
                    <a:lnTo>
                      <a:pt x="127" y="724"/>
                    </a:lnTo>
                    <a:lnTo>
                      <a:pt x="123" y="722"/>
                    </a:lnTo>
                    <a:lnTo>
                      <a:pt x="120" y="718"/>
                    </a:lnTo>
                    <a:lnTo>
                      <a:pt x="116" y="714"/>
                    </a:lnTo>
                    <a:lnTo>
                      <a:pt x="112" y="711"/>
                    </a:lnTo>
                    <a:lnTo>
                      <a:pt x="108" y="707"/>
                    </a:lnTo>
                    <a:lnTo>
                      <a:pt x="106" y="701"/>
                    </a:lnTo>
                    <a:lnTo>
                      <a:pt x="103" y="697"/>
                    </a:lnTo>
                    <a:lnTo>
                      <a:pt x="99" y="690"/>
                    </a:lnTo>
                    <a:lnTo>
                      <a:pt x="95" y="684"/>
                    </a:lnTo>
                    <a:lnTo>
                      <a:pt x="91" y="676"/>
                    </a:lnTo>
                    <a:lnTo>
                      <a:pt x="89" y="669"/>
                    </a:lnTo>
                    <a:lnTo>
                      <a:pt x="82" y="655"/>
                    </a:lnTo>
                    <a:lnTo>
                      <a:pt x="76" y="642"/>
                    </a:lnTo>
                    <a:lnTo>
                      <a:pt x="72" y="630"/>
                    </a:lnTo>
                    <a:lnTo>
                      <a:pt x="68" y="619"/>
                    </a:lnTo>
                    <a:lnTo>
                      <a:pt x="66" y="609"/>
                    </a:lnTo>
                    <a:lnTo>
                      <a:pt x="64" y="600"/>
                    </a:lnTo>
                    <a:lnTo>
                      <a:pt x="64" y="590"/>
                    </a:lnTo>
                    <a:lnTo>
                      <a:pt x="62" y="584"/>
                    </a:lnTo>
                    <a:lnTo>
                      <a:pt x="61" y="577"/>
                    </a:lnTo>
                    <a:lnTo>
                      <a:pt x="61" y="569"/>
                    </a:lnTo>
                    <a:lnTo>
                      <a:pt x="61" y="559"/>
                    </a:lnTo>
                    <a:lnTo>
                      <a:pt x="62" y="550"/>
                    </a:lnTo>
                    <a:lnTo>
                      <a:pt x="62" y="538"/>
                    </a:lnTo>
                    <a:lnTo>
                      <a:pt x="64" y="527"/>
                    </a:lnTo>
                    <a:lnTo>
                      <a:pt x="66" y="513"/>
                    </a:lnTo>
                    <a:lnTo>
                      <a:pt x="70" y="498"/>
                    </a:lnTo>
                    <a:lnTo>
                      <a:pt x="70" y="491"/>
                    </a:lnTo>
                    <a:lnTo>
                      <a:pt x="72" y="481"/>
                    </a:lnTo>
                    <a:lnTo>
                      <a:pt x="72" y="471"/>
                    </a:lnTo>
                    <a:lnTo>
                      <a:pt x="72" y="460"/>
                    </a:lnTo>
                    <a:lnTo>
                      <a:pt x="72" y="448"/>
                    </a:lnTo>
                    <a:lnTo>
                      <a:pt x="72" y="437"/>
                    </a:lnTo>
                    <a:lnTo>
                      <a:pt x="72" y="424"/>
                    </a:lnTo>
                    <a:lnTo>
                      <a:pt x="70" y="410"/>
                    </a:lnTo>
                    <a:lnTo>
                      <a:pt x="70" y="397"/>
                    </a:lnTo>
                    <a:lnTo>
                      <a:pt x="70" y="381"/>
                    </a:lnTo>
                    <a:lnTo>
                      <a:pt x="68" y="364"/>
                    </a:lnTo>
                    <a:lnTo>
                      <a:pt x="68" y="349"/>
                    </a:lnTo>
                    <a:lnTo>
                      <a:pt x="66" y="330"/>
                    </a:lnTo>
                    <a:lnTo>
                      <a:pt x="66" y="312"/>
                    </a:lnTo>
                    <a:lnTo>
                      <a:pt x="64" y="293"/>
                    </a:lnTo>
                    <a:lnTo>
                      <a:pt x="62" y="272"/>
                    </a:lnTo>
                    <a:lnTo>
                      <a:pt x="61" y="253"/>
                    </a:lnTo>
                    <a:lnTo>
                      <a:pt x="59" y="234"/>
                    </a:lnTo>
                    <a:lnTo>
                      <a:pt x="55" y="215"/>
                    </a:lnTo>
                    <a:lnTo>
                      <a:pt x="53" y="198"/>
                    </a:lnTo>
                    <a:lnTo>
                      <a:pt x="49" y="180"/>
                    </a:lnTo>
                    <a:lnTo>
                      <a:pt x="47" y="165"/>
                    </a:lnTo>
                    <a:lnTo>
                      <a:pt x="43" y="150"/>
                    </a:lnTo>
                    <a:lnTo>
                      <a:pt x="41" y="136"/>
                    </a:lnTo>
                    <a:lnTo>
                      <a:pt x="38" y="123"/>
                    </a:lnTo>
                    <a:lnTo>
                      <a:pt x="34" y="111"/>
                    </a:lnTo>
                    <a:lnTo>
                      <a:pt x="30" y="100"/>
                    </a:lnTo>
                    <a:lnTo>
                      <a:pt x="26" y="90"/>
                    </a:lnTo>
                    <a:lnTo>
                      <a:pt x="24" y="81"/>
                    </a:lnTo>
                    <a:lnTo>
                      <a:pt x="21" y="73"/>
                    </a:lnTo>
                    <a:lnTo>
                      <a:pt x="17" y="66"/>
                    </a:lnTo>
                    <a:lnTo>
                      <a:pt x="13" y="60"/>
                    </a:lnTo>
                    <a:lnTo>
                      <a:pt x="13" y="6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1">
                <a:extLst>
                  <a:ext uri="{FF2B5EF4-FFF2-40B4-BE49-F238E27FC236}">
                    <a16:creationId xmlns="" xmlns:a16="http://schemas.microsoft.com/office/drawing/2014/main" id="{5F4EBF92-5763-4CF9-9D9D-3ACC07A90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4300" y="3146426"/>
                <a:ext cx="971550" cy="763588"/>
              </a:xfrm>
              <a:custGeom>
                <a:avLst/>
                <a:gdLst>
                  <a:gd name="T0" fmla="*/ 1021 w 1225"/>
                  <a:gd name="T1" fmla="*/ 919 h 963"/>
                  <a:gd name="T2" fmla="*/ 979 w 1225"/>
                  <a:gd name="T3" fmla="*/ 953 h 963"/>
                  <a:gd name="T4" fmla="*/ 925 w 1225"/>
                  <a:gd name="T5" fmla="*/ 963 h 963"/>
                  <a:gd name="T6" fmla="*/ 901 w 1225"/>
                  <a:gd name="T7" fmla="*/ 936 h 963"/>
                  <a:gd name="T8" fmla="*/ 901 w 1225"/>
                  <a:gd name="T9" fmla="*/ 894 h 963"/>
                  <a:gd name="T10" fmla="*/ 891 w 1225"/>
                  <a:gd name="T11" fmla="*/ 857 h 963"/>
                  <a:gd name="T12" fmla="*/ 866 w 1225"/>
                  <a:gd name="T13" fmla="*/ 817 h 963"/>
                  <a:gd name="T14" fmla="*/ 820 w 1225"/>
                  <a:gd name="T15" fmla="*/ 769 h 963"/>
                  <a:gd name="T16" fmla="*/ 790 w 1225"/>
                  <a:gd name="T17" fmla="*/ 739 h 963"/>
                  <a:gd name="T18" fmla="*/ 779 w 1225"/>
                  <a:gd name="T19" fmla="*/ 718 h 963"/>
                  <a:gd name="T20" fmla="*/ 784 w 1225"/>
                  <a:gd name="T21" fmla="*/ 704 h 963"/>
                  <a:gd name="T22" fmla="*/ 799 w 1225"/>
                  <a:gd name="T23" fmla="*/ 699 h 963"/>
                  <a:gd name="T24" fmla="*/ 828 w 1225"/>
                  <a:gd name="T25" fmla="*/ 700 h 963"/>
                  <a:gd name="T26" fmla="*/ 902 w 1225"/>
                  <a:gd name="T27" fmla="*/ 723 h 963"/>
                  <a:gd name="T28" fmla="*/ 958 w 1225"/>
                  <a:gd name="T29" fmla="*/ 723 h 963"/>
                  <a:gd name="T30" fmla="*/ 973 w 1225"/>
                  <a:gd name="T31" fmla="*/ 700 h 963"/>
                  <a:gd name="T32" fmla="*/ 984 w 1225"/>
                  <a:gd name="T33" fmla="*/ 658 h 963"/>
                  <a:gd name="T34" fmla="*/ 1000 w 1225"/>
                  <a:gd name="T35" fmla="*/ 593 h 963"/>
                  <a:gd name="T36" fmla="*/ 1019 w 1225"/>
                  <a:gd name="T37" fmla="*/ 457 h 963"/>
                  <a:gd name="T38" fmla="*/ 1026 w 1225"/>
                  <a:gd name="T39" fmla="*/ 285 h 963"/>
                  <a:gd name="T40" fmla="*/ 1025 w 1225"/>
                  <a:gd name="T41" fmla="*/ 212 h 963"/>
                  <a:gd name="T42" fmla="*/ 1025 w 1225"/>
                  <a:gd name="T43" fmla="*/ 162 h 963"/>
                  <a:gd name="T44" fmla="*/ 1021 w 1225"/>
                  <a:gd name="T45" fmla="*/ 136 h 963"/>
                  <a:gd name="T46" fmla="*/ 1009 w 1225"/>
                  <a:gd name="T47" fmla="*/ 128 h 963"/>
                  <a:gd name="T48" fmla="*/ 984 w 1225"/>
                  <a:gd name="T49" fmla="*/ 124 h 963"/>
                  <a:gd name="T50" fmla="*/ 946 w 1225"/>
                  <a:gd name="T51" fmla="*/ 126 h 963"/>
                  <a:gd name="T52" fmla="*/ 891 w 1225"/>
                  <a:gd name="T53" fmla="*/ 130 h 963"/>
                  <a:gd name="T54" fmla="*/ 822 w 1225"/>
                  <a:gd name="T55" fmla="*/ 138 h 963"/>
                  <a:gd name="T56" fmla="*/ 738 w 1225"/>
                  <a:gd name="T57" fmla="*/ 149 h 963"/>
                  <a:gd name="T58" fmla="*/ 660 w 1225"/>
                  <a:gd name="T59" fmla="*/ 161 h 963"/>
                  <a:gd name="T60" fmla="*/ 595 w 1225"/>
                  <a:gd name="T61" fmla="*/ 172 h 963"/>
                  <a:gd name="T62" fmla="*/ 510 w 1225"/>
                  <a:gd name="T63" fmla="*/ 185 h 963"/>
                  <a:gd name="T64" fmla="*/ 409 w 1225"/>
                  <a:gd name="T65" fmla="*/ 203 h 963"/>
                  <a:gd name="T66" fmla="*/ 290 w 1225"/>
                  <a:gd name="T67" fmla="*/ 224 h 963"/>
                  <a:gd name="T68" fmla="*/ 153 w 1225"/>
                  <a:gd name="T69" fmla="*/ 251 h 963"/>
                  <a:gd name="T70" fmla="*/ 0 w 1225"/>
                  <a:gd name="T71" fmla="*/ 279 h 963"/>
                  <a:gd name="T72" fmla="*/ 18 w 1225"/>
                  <a:gd name="T73" fmla="*/ 166 h 963"/>
                  <a:gd name="T74" fmla="*/ 48 w 1225"/>
                  <a:gd name="T75" fmla="*/ 168 h 963"/>
                  <a:gd name="T76" fmla="*/ 92 w 1225"/>
                  <a:gd name="T77" fmla="*/ 166 h 963"/>
                  <a:gd name="T78" fmla="*/ 149 w 1225"/>
                  <a:gd name="T79" fmla="*/ 159 h 963"/>
                  <a:gd name="T80" fmla="*/ 220 w 1225"/>
                  <a:gd name="T81" fmla="*/ 147 h 963"/>
                  <a:gd name="T82" fmla="*/ 302 w 1225"/>
                  <a:gd name="T83" fmla="*/ 132 h 963"/>
                  <a:gd name="T84" fmla="*/ 431 w 1225"/>
                  <a:gd name="T85" fmla="*/ 105 h 963"/>
                  <a:gd name="T86" fmla="*/ 599 w 1225"/>
                  <a:gd name="T87" fmla="*/ 74 h 963"/>
                  <a:gd name="T88" fmla="*/ 735 w 1225"/>
                  <a:gd name="T89" fmla="*/ 53 h 963"/>
                  <a:gd name="T90" fmla="*/ 838 w 1225"/>
                  <a:gd name="T91" fmla="*/ 40 h 963"/>
                  <a:gd name="T92" fmla="*/ 914 w 1225"/>
                  <a:gd name="T93" fmla="*/ 28 h 963"/>
                  <a:gd name="T94" fmla="*/ 963 w 1225"/>
                  <a:gd name="T95" fmla="*/ 19 h 963"/>
                  <a:gd name="T96" fmla="*/ 988 w 1225"/>
                  <a:gd name="T97" fmla="*/ 11 h 963"/>
                  <a:gd name="T98" fmla="*/ 1013 w 1225"/>
                  <a:gd name="T99" fmla="*/ 2 h 963"/>
                  <a:gd name="T100" fmla="*/ 1059 w 1225"/>
                  <a:gd name="T101" fmla="*/ 2 h 963"/>
                  <a:gd name="T102" fmla="*/ 1133 w 1225"/>
                  <a:gd name="T103" fmla="*/ 36 h 963"/>
                  <a:gd name="T104" fmla="*/ 1202 w 1225"/>
                  <a:gd name="T105" fmla="*/ 88 h 963"/>
                  <a:gd name="T106" fmla="*/ 1225 w 1225"/>
                  <a:gd name="T107" fmla="*/ 122 h 963"/>
                  <a:gd name="T108" fmla="*/ 1215 w 1225"/>
                  <a:gd name="T109" fmla="*/ 145 h 963"/>
                  <a:gd name="T110" fmla="*/ 1198 w 1225"/>
                  <a:gd name="T111" fmla="*/ 162 h 963"/>
                  <a:gd name="T112" fmla="*/ 1187 w 1225"/>
                  <a:gd name="T113" fmla="*/ 197 h 963"/>
                  <a:gd name="T114" fmla="*/ 1183 w 1225"/>
                  <a:gd name="T115" fmla="*/ 251 h 963"/>
                  <a:gd name="T116" fmla="*/ 1179 w 1225"/>
                  <a:gd name="T117" fmla="*/ 350 h 963"/>
                  <a:gd name="T118" fmla="*/ 1171 w 1225"/>
                  <a:gd name="T119" fmla="*/ 478 h 963"/>
                  <a:gd name="T120" fmla="*/ 1154 w 1225"/>
                  <a:gd name="T121" fmla="*/ 589 h 963"/>
                  <a:gd name="T122" fmla="*/ 1124 w 1225"/>
                  <a:gd name="T123" fmla="*/ 721 h 963"/>
                  <a:gd name="T124" fmla="*/ 1080 w 1225"/>
                  <a:gd name="T125" fmla="*/ 831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25" h="963">
                    <a:moveTo>
                      <a:pt x="1057" y="865"/>
                    </a:moveTo>
                    <a:lnTo>
                      <a:pt x="1047" y="880"/>
                    </a:lnTo>
                    <a:lnTo>
                      <a:pt x="1038" y="894"/>
                    </a:lnTo>
                    <a:lnTo>
                      <a:pt x="1028" y="907"/>
                    </a:lnTo>
                    <a:lnTo>
                      <a:pt x="1021" y="919"/>
                    </a:lnTo>
                    <a:lnTo>
                      <a:pt x="1011" y="928"/>
                    </a:lnTo>
                    <a:lnTo>
                      <a:pt x="1004" y="938"/>
                    </a:lnTo>
                    <a:lnTo>
                      <a:pt x="996" y="945"/>
                    </a:lnTo>
                    <a:lnTo>
                      <a:pt x="988" y="949"/>
                    </a:lnTo>
                    <a:lnTo>
                      <a:pt x="979" y="953"/>
                    </a:lnTo>
                    <a:lnTo>
                      <a:pt x="971" y="955"/>
                    </a:lnTo>
                    <a:lnTo>
                      <a:pt x="954" y="959"/>
                    </a:lnTo>
                    <a:lnTo>
                      <a:pt x="941" y="961"/>
                    </a:lnTo>
                    <a:lnTo>
                      <a:pt x="933" y="963"/>
                    </a:lnTo>
                    <a:lnTo>
                      <a:pt x="925" y="963"/>
                    </a:lnTo>
                    <a:lnTo>
                      <a:pt x="920" y="959"/>
                    </a:lnTo>
                    <a:lnTo>
                      <a:pt x="914" y="955"/>
                    </a:lnTo>
                    <a:lnTo>
                      <a:pt x="908" y="949"/>
                    </a:lnTo>
                    <a:lnTo>
                      <a:pt x="904" y="944"/>
                    </a:lnTo>
                    <a:lnTo>
                      <a:pt x="901" y="936"/>
                    </a:lnTo>
                    <a:lnTo>
                      <a:pt x="899" y="928"/>
                    </a:lnTo>
                    <a:lnTo>
                      <a:pt x="899" y="919"/>
                    </a:lnTo>
                    <a:lnTo>
                      <a:pt x="901" y="907"/>
                    </a:lnTo>
                    <a:lnTo>
                      <a:pt x="901" y="901"/>
                    </a:lnTo>
                    <a:lnTo>
                      <a:pt x="901" y="894"/>
                    </a:lnTo>
                    <a:lnTo>
                      <a:pt x="901" y="886"/>
                    </a:lnTo>
                    <a:lnTo>
                      <a:pt x="899" y="878"/>
                    </a:lnTo>
                    <a:lnTo>
                      <a:pt x="897" y="871"/>
                    </a:lnTo>
                    <a:lnTo>
                      <a:pt x="895" y="865"/>
                    </a:lnTo>
                    <a:lnTo>
                      <a:pt x="891" y="857"/>
                    </a:lnTo>
                    <a:lnTo>
                      <a:pt x="887" y="850"/>
                    </a:lnTo>
                    <a:lnTo>
                      <a:pt x="883" y="842"/>
                    </a:lnTo>
                    <a:lnTo>
                      <a:pt x="878" y="833"/>
                    </a:lnTo>
                    <a:lnTo>
                      <a:pt x="874" y="825"/>
                    </a:lnTo>
                    <a:lnTo>
                      <a:pt x="866" y="817"/>
                    </a:lnTo>
                    <a:lnTo>
                      <a:pt x="861" y="810"/>
                    </a:lnTo>
                    <a:lnTo>
                      <a:pt x="853" y="802"/>
                    </a:lnTo>
                    <a:lnTo>
                      <a:pt x="838" y="785"/>
                    </a:lnTo>
                    <a:lnTo>
                      <a:pt x="830" y="777"/>
                    </a:lnTo>
                    <a:lnTo>
                      <a:pt x="820" y="769"/>
                    </a:lnTo>
                    <a:lnTo>
                      <a:pt x="813" y="764"/>
                    </a:lnTo>
                    <a:lnTo>
                      <a:pt x="807" y="756"/>
                    </a:lnTo>
                    <a:lnTo>
                      <a:pt x="801" y="750"/>
                    </a:lnTo>
                    <a:lnTo>
                      <a:pt x="796" y="744"/>
                    </a:lnTo>
                    <a:lnTo>
                      <a:pt x="790" y="739"/>
                    </a:lnTo>
                    <a:lnTo>
                      <a:pt x="786" y="735"/>
                    </a:lnTo>
                    <a:lnTo>
                      <a:pt x="784" y="729"/>
                    </a:lnTo>
                    <a:lnTo>
                      <a:pt x="780" y="725"/>
                    </a:lnTo>
                    <a:lnTo>
                      <a:pt x="780" y="721"/>
                    </a:lnTo>
                    <a:lnTo>
                      <a:pt x="779" y="718"/>
                    </a:lnTo>
                    <a:lnTo>
                      <a:pt x="779" y="714"/>
                    </a:lnTo>
                    <a:lnTo>
                      <a:pt x="779" y="712"/>
                    </a:lnTo>
                    <a:lnTo>
                      <a:pt x="780" y="708"/>
                    </a:lnTo>
                    <a:lnTo>
                      <a:pt x="782" y="706"/>
                    </a:lnTo>
                    <a:lnTo>
                      <a:pt x="784" y="704"/>
                    </a:lnTo>
                    <a:lnTo>
                      <a:pt x="786" y="702"/>
                    </a:lnTo>
                    <a:lnTo>
                      <a:pt x="788" y="700"/>
                    </a:lnTo>
                    <a:lnTo>
                      <a:pt x="792" y="699"/>
                    </a:lnTo>
                    <a:lnTo>
                      <a:pt x="796" y="699"/>
                    </a:lnTo>
                    <a:lnTo>
                      <a:pt x="799" y="699"/>
                    </a:lnTo>
                    <a:lnTo>
                      <a:pt x="803" y="699"/>
                    </a:lnTo>
                    <a:lnTo>
                      <a:pt x="809" y="699"/>
                    </a:lnTo>
                    <a:lnTo>
                      <a:pt x="815" y="699"/>
                    </a:lnTo>
                    <a:lnTo>
                      <a:pt x="822" y="699"/>
                    </a:lnTo>
                    <a:lnTo>
                      <a:pt x="828" y="700"/>
                    </a:lnTo>
                    <a:lnTo>
                      <a:pt x="836" y="702"/>
                    </a:lnTo>
                    <a:lnTo>
                      <a:pt x="851" y="706"/>
                    </a:lnTo>
                    <a:lnTo>
                      <a:pt x="870" y="712"/>
                    </a:lnTo>
                    <a:lnTo>
                      <a:pt x="887" y="718"/>
                    </a:lnTo>
                    <a:lnTo>
                      <a:pt x="902" y="723"/>
                    </a:lnTo>
                    <a:lnTo>
                      <a:pt x="918" y="725"/>
                    </a:lnTo>
                    <a:lnTo>
                      <a:pt x="931" y="727"/>
                    </a:lnTo>
                    <a:lnTo>
                      <a:pt x="941" y="727"/>
                    </a:lnTo>
                    <a:lnTo>
                      <a:pt x="950" y="725"/>
                    </a:lnTo>
                    <a:lnTo>
                      <a:pt x="958" y="723"/>
                    </a:lnTo>
                    <a:lnTo>
                      <a:pt x="963" y="718"/>
                    </a:lnTo>
                    <a:lnTo>
                      <a:pt x="965" y="716"/>
                    </a:lnTo>
                    <a:lnTo>
                      <a:pt x="967" y="712"/>
                    </a:lnTo>
                    <a:lnTo>
                      <a:pt x="969" y="706"/>
                    </a:lnTo>
                    <a:lnTo>
                      <a:pt x="973" y="700"/>
                    </a:lnTo>
                    <a:lnTo>
                      <a:pt x="975" y="695"/>
                    </a:lnTo>
                    <a:lnTo>
                      <a:pt x="977" y="687"/>
                    </a:lnTo>
                    <a:lnTo>
                      <a:pt x="981" y="677"/>
                    </a:lnTo>
                    <a:lnTo>
                      <a:pt x="983" y="670"/>
                    </a:lnTo>
                    <a:lnTo>
                      <a:pt x="984" y="658"/>
                    </a:lnTo>
                    <a:lnTo>
                      <a:pt x="988" y="647"/>
                    </a:lnTo>
                    <a:lnTo>
                      <a:pt x="990" y="635"/>
                    </a:lnTo>
                    <a:lnTo>
                      <a:pt x="994" y="622"/>
                    </a:lnTo>
                    <a:lnTo>
                      <a:pt x="998" y="607"/>
                    </a:lnTo>
                    <a:lnTo>
                      <a:pt x="1000" y="593"/>
                    </a:lnTo>
                    <a:lnTo>
                      <a:pt x="1004" y="576"/>
                    </a:lnTo>
                    <a:lnTo>
                      <a:pt x="1007" y="561"/>
                    </a:lnTo>
                    <a:lnTo>
                      <a:pt x="1011" y="526"/>
                    </a:lnTo>
                    <a:lnTo>
                      <a:pt x="1015" y="492"/>
                    </a:lnTo>
                    <a:lnTo>
                      <a:pt x="1019" y="457"/>
                    </a:lnTo>
                    <a:lnTo>
                      <a:pt x="1021" y="423"/>
                    </a:lnTo>
                    <a:lnTo>
                      <a:pt x="1023" y="388"/>
                    </a:lnTo>
                    <a:lnTo>
                      <a:pt x="1025" y="354"/>
                    </a:lnTo>
                    <a:lnTo>
                      <a:pt x="1025" y="319"/>
                    </a:lnTo>
                    <a:lnTo>
                      <a:pt x="1026" y="285"/>
                    </a:lnTo>
                    <a:lnTo>
                      <a:pt x="1026" y="270"/>
                    </a:lnTo>
                    <a:lnTo>
                      <a:pt x="1026" y="252"/>
                    </a:lnTo>
                    <a:lnTo>
                      <a:pt x="1025" y="239"/>
                    </a:lnTo>
                    <a:lnTo>
                      <a:pt x="1025" y="226"/>
                    </a:lnTo>
                    <a:lnTo>
                      <a:pt x="1025" y="212"/>
                    </a:lnTo>
                    <a:lnTo>
                      <a:pt x="1025" y="201"/>
                    </a:lnTo>
                    <a:lnTo>
                      <a:pt x="1025" y="189"/>
                    </a:lnTo>
                    <a:lnTo>
                      <a:pt x="1025" y="180"/>
                    </a:lnTo>
                    <a:lnTo>
                      <a:pt x="1025" y="170"/>
                    </a:lnTo>
                    <a:lnTo>
                      <a:pt x="1025" y="162"/>
                    </a:lnTo>
                    <a:lnTo>
                      <a:pt x="1023" y="155"/>
                    </a:lnTo>
                    <a:lnTo>
                      <a:pt x="1023" y="149"/>
                    </a:lnTo>
                    <a:lnTo>
                      <a:pt x="1023" y="143"/>
                    </a:lnTo>
                    <a:lnTo>
                      <a:pt x="1021" y="140"/>
                    </a:lnTo>
                    <a:lnTo>
                      <a:pt x="1021" y="136"/>
                    </a:lnTo>
                    <a:lnTo>
                      <a:pt x="1019" y="134"/>
                    </a:lnTo>
                    <a:lnTo>
                      <a:pt x="1019" y="132"/>
                    </a:lnTo>
                    <a:lnTo>
                      <a:pt x="1015" y="132"/>
                    </a:lnTo>
                    <a:lnTo>
                      <a:pt x="1013" y="130"/>
                    </a:lnTo>
                    <a:lnTo>
                      <a:pt x="1009" y="128"/>
                    </a:lnTo>
                    <a:lnTo>
                      <a:pt x="1005" y="128"/>
                    </a:lnTo>
                    <a:lnTo>
                      <a:pt x="1002" y="126"/>
                    </a:lnTo>
                    <a:lnTo>
                      <a:pt x="996" y="126"/>
                    </a:lnTo>
                    <a:lnTo>
                      <a:pt x="992" y="126"/>
                    </a:lnTo>
                    <a:lnTo>
                      <a:pt x="984" y="124"/>
                    </a:lnTo>
                    <a:lnTo>
                      <a:pt x="979" y="124"/>
                    </a:lnTo>
                    <a:lnTo>
                      <a:pt x="971" y="124"/>
                    </a:lnTo>
                    <a:lnTo>
                      <a:pt x="963" y="124"/>
                    </a:lnTo>
                    <a:lnTo>
                      <a:pt x="954" y="124"/>
                    </a:lnTo>
                    <a:lnTo>
                      <a:pt x="946" y="126"/>
                    </a:lnTo>
                    <a:lnTo>
                      <a:pt x="937" y="126"/>
                    </a:lnTo>
                    <a:lnTo>
                      <a:pt x="925" y="128"/>
                    </a:lnTo>
                    <a:lnTo>
                      <a:pt x="914" y="128"/>
                    </a:lnTo>
                    <a:lnTo>
                      <a:pt x="902" y="130"/>
                    </a:lnTo>
                    <a:lnTo>
                      <a:pt x="891" y="130"/>
                    </a:lnTo>
                    <a:lnTo>
                      <a:pt x="880" y="132"/>
                    </a:lnTo>
                    <a:lnTo>
                      <a:pt x="866" y="134"/>
                    </a:lnTo>
                    <a:lnTo>
                      <a:pt x="851" y="134"/>
                    </a:lnTo>
                    <a:lnTo>
                      <a:pt x="838" y="136"/>
                    </a:lnTo>
                    <a:lnTo>
                      <a:pt x="822" y="138"/>
                    </a:lnTo>
                    <a:lnTo>
                      <a:pt x="807" y="140"/>
                    </a:lnTo>
                    <a:lnTo>
                      <a:pt x="792" y="141"/>
                    </a:lnTo>
                    <a:lnTo>
                      <a:pt x="775" y="143"/>
                    </a:lnTo>
                    <a:lnTo>
                      <a:pt x="758" y="145"/>
                    </a:lnTo>
                    <a:lnTo>
                      <a:pt x="738" y="149"/>
                    </a:lnTo>
                    <a:lnTo>
                      <a:pt x="721" y="151"/>
                    </a:lnTo>
                    <a:lnTo>
                      <a:pt x="702" y="155"/>
                    </a:lnTo>
                    <a:lnTo>
                      <a:pt x="681" y="157"/>
                    </a:lnTo>
                    <a:lnTo>
                      <a:pt x="672" y="159"/>
                    </a:lnTo>
                    <a:lnTo>
                      <a:pt x="660" y="161"/>
                    </a:lnTo>
                    <a:lnTo>
                      <a:pt x="649" y="162"/>
                    </a:lnTo>
                    <a:lnTo>
                      <a:pt x="635" y="164"/>
                    </a:lnTo>
                    <a:lnTo>
                      <a:pt x="624" y="168"/>
                    </a:lnTo>
                    <a:lnTo>
                      <a:pt x="609" y="170"/>
                    </a:lnTo>
                    <a:lnTo>
                      <a:pt x="595" y="172"/>
                    </a:lnTo>
                    <a:lnTo>
                      <a:pt x="578" y="174"/>
                    </a:lnTo>
                    <a:lnTo>
                      <a:pt x="563" y="178"/>
                    </a:lnTo>
                    <a:lnTo>
                      <a:pt x="546" y="180"/>
                    </a:lnTo>
                    <a:lnTo>
                      <a:pt x="529" y="184"/>
                    </a:lnTo>
                    <a:lnTo>
                      <a:pt x="510" y="185"/>
                    </a:lnTo>
                    <a:lnTo>
                      <a:pt x="492" y="189"/>
                    </a:lnTo>
                    <a:lnTo>
                      <a:pt x="471" y="193"/>
                    </a:lnTo>
                    <a:lnTo>
                      <a:pt x="452" y="197"/>
                    </a:lnTo>
                    <a:lnTo>
                      <a:pt x="431" y="201"/>
                    </a:lnTo>
                    <a:lnTo>
                      <a:pt x="409" y="203"/>
                    </a:lnTo>
                    <a:lnTo>
                      <a:pt x="386" y="208"/>
                    </a:lnTo>
                    <a:lnTo>
                      <a:pt x="363" y="212"/>
                    </a:lnTo>
                    <a:lnTo>
                      <a:pt x="340" y="216"/>
                    </a:lnTo>
                    <a:lnTo>
                      <a:pt x="315" y="220"/>
                    </a:lnTo>
                    <a:lnTo>
                      <a:pt x="290" y="224"/>
                    </a:lnTo>
                    <a:lnTo>
                      <a:pt x="264" y="229"/>
                    </a:lnTo>
                    <a:lnTo>
                      <a:pt x="237" y="233"/>
                    </a:lnTo>
                    <a:lnTo>
                      <a:pt x="210" y="239"/>
                    </a:lnTo>
                    <a:lnTo>
                      <a:pt x="182" y="245"/>
                    </a:lnTo>
                    <a:lnTo>
                      <a:pt x="153" y="251"/>
                    </a:lnTo>
                    <a:lnTo>
                      <a:pt x="124" y="256"/>
                    </a:lnTo>
                    <a:lnTo>
                      <a:pt x="94" y="262"/>
                    </a:lnTo>
                    <a:lnTo>
                      <a:pt x="63" y="268"/>
                    </a:lnTo>
                    <a:lnTo>
                      <a:pt x="33" y="274"/>
                    </a:lnTo>
                    <a:lnTo>
                      <a:pt x="0" y="279"/>
                    </a:lnTo>
                    <a:lnTo>
                      <a:pt x="0" y="164"/>
                    </a:lnTo>
                    <a:lnTo>
                      <a:pt x="4" y="164"/>
                    </a:lnTo>
                    <a:lnTo>
                      <a:pt x="8" y="166"/>
                    </a:lnTo>
                    <a:lnTo>
                      <a:pt x="12" y="166"/>
                    </a:lnTo>
                    <a:lnTo>
                      <a:pt x="18" y="166"/>
                    </a:lnTo>
                    <a:lnTo>
                      <a:pt x="21" y="168"/>
                    </a:lnTo>
                    <a:lnTo>
                      <a:pt x="27" y="168"/>
                    </a:lnTo>
                    <a:lnTo>
                      <a:pt x="35" y="168"/>
                    </a:lnTo>
                    <a:lnTo>
                      <a:pt x="41" y="168"/>
                    </a:lnTo>
                    <a:lnTo>
                      <a:pt x="48" y="168"/>
                    </a:lnTo>
                    <a:lnTo>
                      <a:pt x="56" y="168"/>
                    </a:lnTo>
                    <a:lnTo>
                      <a:pt x="65" y="168"/>
                    </a:lnTo>
                    <a:lnTo>
                      <a:pt x="73" y="166"/>
                    </a:lnTo>
                    <a:lnTo>
                      <a:pt x="82" y="166"/>
                    </a:lnTo>
                    <a:lnTo>
                      <a:pt x="92" y="166"/>
                    </a:lnTo>
                    <a:lnTo>
                      <a:pt x="103" y="164"/>
                    </a:lnTo>
                    <a:lnTo>
                      <a:pt x="113" y="162"/>
                    </a:lnTo>
                    <a:lnTo>
                      <a:pt x="124" y="162"/>
                    </a:lnTo>
                    <a:lnTo>
                      <a:pt x="138" y="161"/>
                    </a:lnTo>
                    <a:lnTo>
                      <a:pt x="149" y="159"/>
                    </a:lnTo>
                    <a:lnTo>
                      <a:pt x="163" y="157"/>
                    </a:lnTo>
                    <a:lnTo>
                      <a:pt x="176" y="155"/>
                    </a:lnTo>
                    <a:lnTo>
                      <a:pt x="189" y="153"/>
                    </a:lnTo>
                    <a:lnTo>
                      <a:pt x="205" y="151"/>
                    </a:lnTo>
                    <a:lnTo>
                      <a:pt x="220" y="147"/>
                    </a:lnTo>
                    <a:lnTo>
                      <a:pt x="235" y="145"/>
                    </a:lnTo>
                    <a:lnTo>
                      <a:pt x="250" y="141"/>
                    </a:lnTo>
                    <a:lnTo>
                      <a:pt x="267" y="140"/>
                    </a:lnTo>
                    <a:lnTo>
                      <a:pt x="285" y="136"/>
                    </a:lnTo>
                    <a:lnTo>
                      <a:pt x="302" y="132"/>
                    </a:lnTo>
                    <a:lnTo>
                      <a:pt x="319" y="128"/>
                    </a:lnTo>
                    <a:lnTo>
                      <a:pt x="338" y="124"/>
                    </a:lnTo>
                    <a:lnTo>
                      <a:pt x="357" y="120"/>
                    </a:lnTo>
                    <a:lnTo>
                      <a:pt x="395" y="113"/>
                    </a:lnTo>
                    <a:lnTo>
                      <a:pt x="431" y="105"/>
                    </a:lnTo>
                    <a:lnTo>
                      <a:pt x="468" y="99"/>
                    </a:lnTo>
                    <a:lnTo>
                      <a:pt x="502" y="92"/>
                    </a:lnTo>
                    <a:lnTo>
                      <a:pt x="536" y="86"/>
                    </a:lnTo>
                    <a:lnTo>
                      <a:pt x="567" y="80"/>
                    </a:lnTo>
                    <a:lnTo>
                      <a:pt x="599" y="74"/>
                    </a:lnTo>
                    <a:lnTo>
                      <a:pt x="628" y="71"/>
                    </a:lnTo>
                    <a:lnTo>
                      <a:pt x="656" y="65"/>
                    </a:lnTo>
                    <a:lnTo>
                      <a:pt x="683" y="61"/>
                    </a:lnTo>
                    <a:lnTo>
                      <a:pt x="710" y="57"/>
                    </a:lnTo>
                    <a:lnTo>
                      <a:pt x="735" y="53"/>
                    </a:lnTo>
                    <a:lnTo>
                      <a:pt x="758" y="50"/>
                    </a:lnTo>
                    <a:lnTo>
                      <a:pt x="779" y="48"/>
                    </a:lnTo>
                    <a:lnTo>
                      <a:pt x="799" y="44"/>
                    </a:lnTo>
                    <a:lnTo>
                      <a:pt x="819" y="42"/>
                    </a:lnTo>
                    <a:lnTo>
                      <a:pt x="838" y="40"/>
                    </a:lnTo>
                    <a:lnTo>
                      <a:pt x="855" y="36"/>
                    </a:lnTo>
                    <a:lnTo>
                      <a:pt x="872" y="34"/>
                    </a:lnTo>
                    <a:lnTo>
                      <a:pt x="885" y="32"/>
                    </a:lnTo>
                    <a:lnTo>
                      <a:pt x="901" y="30"/>
                    </a:lnTo>
                    <a:lnTo>
                      <a:pt x="914" y="28"/>
                    </a:lnTo>
                    <a:lnTo>
                      <a:pt x="925" y="27"/>
                    </a:lnTo>
                    <a:lnTo>
                      <a:pt x="937" y="25"/>
                    </a:lnTo>
                    <a:lnTo>
                      <a:pt x="946" y="23"/>
                    </a:lnTo>
                    <a:lnTo>
                      <a:pt x="956" y="21"/>
                    </a:lnTo>
                    <a:lnTo>
                      <a:pt x="963" y="19"/>
                    </a:lnTo>
                    <a:lnTo>
                      <a:pt x="971" y="17"/>
                    </a:lnTo>
                    <a:lnTo>
                      <a:pt x="977" y="15"/>
                    </a:lnTo>
                    <a:lnTo>
                      <a:pt x="981" y="13"/>
                    </a:lnTo>
                    <a:lnTo>
                      <a:pt x="984" y="13"/>
                    </a:lnTo>
                    <a:lnTo>
                      <a:pt x="988" y="11"/>
                    </a:lnTo>
                    <a:lnTo>
                      <a:pt x="990" y="9"/>
                    </a:lnTo>
                    <a:lnTo>
                      <a:pt x="996" y="7"/>
                    </a:lnTo>
                    <a:lnTo>
                      <a:pt x="1000" y="6"/>
                    </a:lnTo>
                    <a:lnTo>
                      <a:pt x="1005" y="4"/>
                    </a:lnTo>
                    <a:lnTo>
                      <a:pt x="1013" y="2"/>
                    </a:lnTo>
                    <a:lnTo>
                      <a:pt x="1021" y="0"/>
                    </a:lnTo>
                    <a:lnTo>
                      <a:pt x="1028" y="0"/>
                    </a:lnTo>
                    <a:lnTo>
                      <a:pt x="1038" y="0"/>
                    </a:lnTo>
                    <a:lnTo>
                      <a:pt x="1047" y="0"/>
                    </a:lnTo>
                    <a:lnTo>
                      <a:pt x="1059" y="2"/>
                    </a:lnTo>
                    <a:lnTo>
                      <a:pt x="1072" y="6"/>
                    </a:lnTo>
                    <a:lnTo>
                      <a:pt x="1086" y="11"/>
                    </a:lnTo>
                    <a:lnTo>
                      <a:pt x="1099" y="19"/>
                    </a:lnTo>
                    <a:lnTo>
                      <a:pt x="1116" y="27"/>
                    </a:lnTo>
                    <a:lnTo>
                      <a:pt x="1133" y="36"/>
                    </a:lnTo>
                    <a:lnTo>
                      <a:pt x="1150" y="48"/>
                    </a:lnTo>
                    <a:lnTo>
                      <a:pt x="1166" y="59"/>
                    </a:lnTo>
                    <a:lnTo>
                      <a:pt x="1179" y="69"/>
                    </a:lnTo>
                    <a:lnTo>
                      <a:pt x="1192" y="80"/>
                    </a:lnTo>
                    <a:lnTo>
                      <a:pt x="1202" y="88"/>
                    </a:lnTo>
                    <a:lnTo>
                      <a:pt x="1211" y="95"/>
                    </a:lnTo>
                    <a:lnTo>
                      <a:pt x="1217" y="103"/>
                    </a:lnTo>
                    <a:lnTo>
                      <a:pt x="1223" y="109"/>
                    </a:lnTo>
                    <a:lnTo>
                      <a:pt x="1225" y="115"/>
                    </a:lnTo>
                    <a:lnTo>
                      <a:pt x="1225" y="122"/>
                    </a:lnTo>
                    <a:lnTo>
                      <a:pt x="1225" y="128"/>
                    </a:lnTo>
                    <a:lnTo>
                      <a:pt x="1223" y="134"/>
                    </a:lnTo>
                    <a:lnTo>
                      <a:pt x="1221" y="138"/>
                    </a:lnTo>
                    <a:lnTo>
                      <a:pt x="1219" y="141"/>
                    </a:lnTo>
                    <a:lnTo>
                      <a:pt x="1215" y="145"/>
                    </a:lnTo>
                    <a:lnTo>
                      <a:pt x="1211" y="149"/>
                    </a:lnTo>
                    <a:lnTo>
                      <a:pt x="1208" y="151"/>
                    </a:lnTo>
                    <a:lnTo>
                      <a:pt x="1204" y="155"/>
                    </a:lnTo>
                    <a:lnTo>
                      <a:pt x="1200" y="159"/>
                    </a:lnTo>
                    <a:lnTo>
                      <a:pt x="1198" y="162"/>
                    </a:lnTo>
                    <a:lnTo>
                      <a:pt x="1194" y="168"/>
                    </a:lnTo>
                    <a:lnTo>
                      <a:pt x="1192" y="174"/>
                    </a:lnTo>
                    <a:lnTo>
                      <a:pt x="1190" y="180"/>
                    </a:lnTo>
                    <a:lnTo>
                      <a:pt x="1189" y="187"/>
                    </a:lnTo>
                    <a:lnTo>
                      <a:pt x="1187" y="197"/>
                    </a:lnTo>
                    <a:lnTo>
                      <a:pt x="1187" y="207"/>
                    </a:lnTo>
                    <a:lnTo>
                      <a:pt x="1185" y="216"/>
                    </a:lnTo>
                    <a:lnTo>
                      <a:pt x="1185" y="226"/>
                    </a:lnTo>
                    <a:lnTo>
                      <a:pt x="1183" y="237"/>
                    </a:lnTo>
                    <a:lnTo>
                      <a:pt x="1183" y="251"/>
                    </a:lnTo>
                    <a:lnTo>
                      <a:pt x="1183" y="264"/>
                    </a:lnTo>
                    <a:lnTo>
                      <a:pt x="1183" y="277"/>
                    </a:lnTo>
                    <a:lnTo>
                      <a:pt x="1181" y="291"/>
                    </a:lnTo>
                    <a:lnTo>
                      <a:pt x="1179" y="321"/>
                    </a:lnTo>
                    <a:lnTo>
                      <a:pt x="1179" y="350"/>
                    </a:lnTo>
                    <a:lnTo>
                      <a:pt x="1177" y="377"/>
                    </a:lnTo>
                    <a:lnTo>
                      <a:pt x="1175" y="404"/>
                    </a:lnTo>
                    <a:lnTo>
                      <a:pt x="1175" y="431"/>
                    </a:lnTo>
                    <a:lnTo>
                      <a:pt x="1173" y="455"/>
                    </a:lnTo>
                    <a:lnTo>
                      <a:pt x="1171" y="478"/>
                    </a:lnTo>
                    <a:lnTo>
                      <a:pt x="1169" y="499"/>
                    </a:lnTo>
                    <a:lnTo>
                      <a:pt x="1168" y="520"/>
                    </a:lnTo>
                    <a:lnTo>
                      <a:pt x="1164" y="542"/>
                    </a:lnTo>
                    <a:lnTo>
                      <a:pt x="1160" y="565"/>
                    </a:lnTo>
                    <a:lnTo>
                      <a:pt x="1154" y="589"/>
                    </a:lnTo>
                    <a:lnTo>
                      <a:pt x="1150" y="614"/>
                    </a:lnTo>
                    <a:lnTo>
                      <a:pt x="1145" y="641"/>
                    </a:lnTo>
                    <a:lnTo>
                      <a:pt x="1139" y="666"/>
                    </a:lnTo>
                    <a:lnTo>
                      <a:pt x="1131" y="695"/>
                    </a:lnTo>
                    <a:lnTo>
                      <a:pt x="1124" y="721"/>
                    </a:lnTo>
                    <a:lnTo>
                      <a:pt x="1116" y="746"/>
                    </a:lnTo>
                    <a:lnTo>
                      <a:pt x="1108" y="769"/>
                    </a:lnTo>
                    <a:lnTo>
                      <a:pt x="1099" y="790"/>
                    </a:lnTo>
                    <a:lnTo>
                      <a:pt x="1089" y="811"/>
                    </a:lnTo>
                    <a:lnTo>
                      <a:pt x="1080" y="831"/>
                    </a:lnTo>
                    <a:lnTo>
                      <a:pt x="1068" y="848"/>
                    </a:lnTo>
                    <a:lnTo>
                      <a:pt x="1057" y="865"/>
                    </a:lnTo>
                    <a:lnTo>
                      <a:pt x="1057" y="86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22">
                <a:extLst>
                  <a:ext uri="{FF2B5EF4-FFF2-40B4-BE49-F238E27FC236}">
                    <a16:creationId xmlns="" xmlns:a16="http://schemas.microsoft.com/office/drawing/2014/main" id="{DA90D983-A4AB-4A61-89A1-FC88E6884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3675" y="2898776"/>
                <a:ext cx="728663" cy="193675"/>
              </a:xfrm>
              <a:custGeom>
                <a:avLst/>
                <a:gdLst>
                  <a:gd name="T0" fmla="*/ 520 w 919"/>
                  <a:gd name="T1" fmla="*/ 51 h 245"/>
                  <a:gd name="T2" fmla="*/ 600 w 919"/>
                  <a:gd name="T3" fmla="*/ 32 h 245"/>
                  <a:gd name="T4" fmla="*/ 669 w 919"/>
                  <a:gd name="T5" fmla="*/ 17 h 245"/>
                  <a:gd name="T6" fmla="*/ 722 w 919"/>
                  <a:gd name="T7" fmla="*/ 7 h 245"/>
                  <a:gd name="T8" fmla="*/ 762 w 919"/>
                  <a:gd name="T9" fmla="*/ 2 h 245"/>
                  <a:gd name="T10" fmla="*/ 799 w 919"/>
                  <a:gd name="T11" fmla="*/ 2 h 245"/>
                  <a:gd name="T12" fmla="*/ 839 w 919"/>
                  <a:gd name="T13" fmla="*/ 9 h 245"/>
                  <a:gd name="T14" fmla="*/ 873 w 919"/>
                  <a:gd name="T15" fmla="*/ 25 h 245"/>
                  <a:gd name="T16" fmla="*/ 898 w 919"/>
                  <a:gd name="T17" fmla="*/ 44 h 245"/>
                  <a:gd name="T18" fmla="*/ 913 w 919"/>
                  <a:gd name="T19" fmla="*/ 63 h 245"/>
                  <a:gd name="T20" fmla="*/ 919 w 919"/>
                  <a:gd name="T21" fmla="*/ 80 h 245"/>
                  <a:gd name="T22" fmla="*/ 911 w 919"/>
                  <a:gd name="T23" fmla="*/ 88 h 245"/>
                  <a:gd name="T24" fmla="*/ 884 w 919"/>
                  <a:gd name="T25" fmla="*/ 97 h 245"/>
                  <a:gd name="T26" fmla="*/ 843 w 919"/>
                  <a:gd name="T27" fmla="*/ 111 h 245"/>
                  <a:gd name="T28" fmla="*/ 781 w 919"/>
                  <a:gd name="T29" fmla="*/ 124 h 245"/>
                  <a:gd name="T30" fmla="*/ 705 w 919"/>
                  <a:gd name="T31" fmla="*/ 141 h 245"/>
                  <a:gd name="T32" fmla="*/ 617 w 919"/>
                  <a:gd name="T33" fmla="*/ 159 h 245"/>
                  <a:gd name="T34" fmla="*/ 534 w 919"/>
                  <a:gd name="T35" fmla="*/ 174 h 245"/>
                  <a:gd name="T36" fmla="*/ 461 w 919"/>
                  <a:gd name="T37" fmla="*/ 187 h 245"/>
                  <a:gd name="T38" fmla="*/ 394 w 919"/>
                  <a:gd name="T39" fmla="*/ 201 h 245"/>
                  <a:gd name="T40" fmla="*/ 335 w 919"/>
                  <a:gd name="T41" fmla="*/ 212 h 245"/>
                  <a:gd name="T42" fmla="*/ 284 w 919"/>
                  <a:gd name="T43" fmla="*/ 224 h 245"/>
                  <a:gd name="T44" fmla="*/ 238 w 919"/>
                  <a:gd name="T45" fmla="*/ 231 h 245"/>
                  <a:gd name="T46" fmla="*/ 200 w 919"/>
                  <a:gd name="T47" fmla="*/ 237 h 245"/>
                  <a:gd name="T48" fmla="*/ 169 w 919"/>
                  <a:gd name="T49" fmla="*/ 241 h 245"/>
                  <a:gd name="T50" fmla="*/ 146 w 919"/>
                  <a:gd name="T51" fmla="*/ 243 h 245"/>
                  <a:gd name="T52" fmla="*/ 133 w 919"/>
                  <a:gd name="T53" fmla="*/ 245 h 245"/>
                  <a:gd name="T54" fmla="*/ 106 w 919"/>
                  <a:gd name="T55" fmla="*/ 239 h 245"/>
                  <a:gd name="T56" fmla="*/ 68 w 919"/>
                  <a:gd name="T57" fmla="*/ 224 h 245"/>
                  <a:gd name="T58" fmla="*/ 30 w 919"/>
                  <a:gd name="T59" fmla="*/ 205 h 245"/>
                  <a:gd name="T60" fmla="*/ 13 w 919"/>
                  <a:gd name="T61" fmla="*/ 193 h 245"/>
                  <a:gd name="T62" fmla="*/ 3 w 919"/>
                  <a:gd name="T63" fmla="*/ 184 h 245"/>
                  <a:gd name="T64" fmla="*/ 2 w 919"/>
                  <a:gd name="T65" fmla="*/ 174 h 245"/>
                  <a:gd name="T66" fmla="*/ 7 w 919"/>
                  <a:gd name="T67" fmla="*/ 166 h 245"/>
                  <a:gd name="T68" fmla="*/ 21 w 919"/>
                  <a:gd name="T69" fmla="*/ 159 h 245"/>
                  <a:gd name="T70" fmla="*/ 49 w 919"/>
                  <a:gd name="T71" fmla="*/ 153 h 245"/>
                  <a:gd name="T72" fmla="*/ 72 w 919"/>
                  <a:gd name="T73" fmla="*/ 147 h 245"/>
                  <a:gd name="T74" fmla="*/ 87 w 919"/>
                  <a:gd name="T75" fmla="*/ 147 h 245"/>
                  <a:gd name="T76" fmla="*/ 110 w 919"/>
                  <a:gd name="T77" fmla="*/ 143 h 245"/>
                  <a:gd name="T78" fmla="*/ 139 w 919"/>
                  <a:gd name="T79" fmla="*/ 136 h 245"/>
                  <a:gd name="T80" fmla="*/ 166 w 919"/>
                  <a:gd name="T81" fmla="*/ 132 h 245"/>
                  <a:gd name="T82" fmla="*/ 200 w 919"/>
                  <a:gd name="T83" fmla="*/ 124 h 245"/>
                  <a:gd name="T84" fmla="*/ 249 w 919"/>
                  <a:gd name="T85" fmla="*/ 115 h 245"/>
                  <a:gd name="T86" fmla="*/ 314 w 919"/>
                  <a:gd name="T87" fmla="*/ 101 h 245"/>
                  <a:gd name="T88" fmla="*/ 394 w 919"/>
                  <a:gd name="T89" fmla="*/ 82 h 245"/>
                  <a:gd name="T90" fmla="*/ 457 w 919"/>
                  <a:gd name="T91" fmla="*/ 6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19" h="245">
                    <a:moveTo>
                      <a:pt x="457" y="67"/>
                    </a:moveTo>
                    <a:lnTo>
                      <a:pt x="490" y="59"/>
                    </a:lnTo>
                    <a:lnTo>
                      <a:pt x="520" y="51"/>
                    </a:lnTo>
                    <a:lnTo>
                      <a:pt x="549" y="46"/>
                    </a:lnTo>
                    <a:lnTo>
                      <a:pt x="576" y="38"/>
                    </a:lnTo>
                    <a:lnTo>
                      <a:pt x="600" y="32"/>
                    </a:lnTo>
                    <a:lnTo>
                      <a:pt x="625" y="27"/>
                    </a:lnTo>
                    <a:lnTo>
                      <a:pt x="648" y="23"/>
                    </a:lnTo>
                    <a:lnTo>
                      <a:pt x="669" y="17"/>
                    </a:lnTo>
                    <a:lnTo>
                      <a:pt x="688" y="13"/>
                    </a:lnTo>
                    <a:lnTo>
                      <a:pt x="705" y="9"/>
                    </a:lnTo>
                    <a:lnTo>
                      <a:pt x="722" y="7"/>
                    </a:lnTo>
                    <a:lnTo>
                      <a:pt x="738" y="5"/>
                    </a:lnTo>
                    <a:lnTo>
                      <a:pt x="751" y="4"/>
                    </a:lnTo>
                    <a:lnTo>
                      <a:pt x="762" y="2"/>
                    </a:lnTo>
                    <a:lnTo>
                      <a:pt x="774" y="0"/>
                    </a:lnTo>
                    <a:lnTo>
                      <a:pt x="781" y="0"/>
                    </a:lnTo>
                    <a:lnTo>
                      <a:pt x="799" y="2"/>
                    </a:lnTo>
                    <a:lnTo>
                      <a:pt x="812" y="2"/>
                    </a:lnTo>
                    <a:lnTo>
                      <a:pt x="825" y="5"/>
                    </a:lnTo>
                    <a:lnTo>
                      <a:pt x="839" y="9"/>
                    </a:lnTo>
                    <a:lnTo>
                      <a:pt x="850" y="13"/>
                    </a:lnTo>
                    <a:lnTo>
                      <a:pt x="862" y="19"/>
                    </a:lnTo>
                    <a:lnTo>
                      <a:pt x="873" y="25"/>
                    </a:lnTo>
                    <a:lnTo>
                      <a:pt x="883" y="30"/>
                    </a:lnTo>
                    <a:lnTo>
                      <a:pt x="890" y="38"/>
                    </a:lnTo>
                    <a:lnTo>
                      <a:pt x="898" y="44"/>
                    </a:lnTo>
                    <a:lnTo>
                      <a:pt x="905" y="51"/>
                    </a:lnTo>
                    <a:lnTo>
                      <a:pt x="909" y="57"/>
                    </a:lnTo>
                    <a:lnTo>
                      <a:pt x="913" y="63"/>
                    </a:lnTo>
                    <a:lnTo>
                      <a:pt x="917" y="69"/>
                    </a:lnTo>
                    <a:lnTo>
                      <a:pt x="919" y="74"/>
                    </a:lnTo>
                    <a:lnTo>
                      <a:pt x="919" y="80"/>
                    </a:lnTo>
                    <a:lnTo>
                      <a:pt x="919" y="82"/>
                    </a:lnTo>
                    <a:lnTo>
                      <a:pt x="915" y="84"/>
                    </a:lnTo>
                    <a:lnTo>
                      <a:pt x="911" y="88"/>
                    </a:lnTo>
                    <a:lnTo>
                      <a:pt x="904" y="90"/>
                    </a:lnTo>
                    <a:lnTo>
                      <a:pt x="896" y="94"/>
                    </a:lnTo>
                    <a:lnTo>
                      <a:pt x="884" y="97"/>
                    </a:lnTo>
                    <a:lnTo>
                      <a:pt x="873" y="101"/>
                    </a:lnTo>
                    <a:lnTo>
                      <a:pt x="858" y="105"/>
                    </a:lnTo>
                    <a:lnTo>
                      <a:pt x="843" y="111"/>
                    </a:lnTo>
                    <a:lnTo>
                      <a:pt x="823" y="115"/>
                    </a:lnTo>
                    <a:lnTo>
                      <a:pt x="804" y="120"/>
                    </a:lnTo>
                    <a:lnTo>
                      <a:pt x="781" y="124"/>
                    </a:lnTo>
                    <a:lnTo>
                      <a:pt x="759" y="130"/>
                    </a:lnTo>
                    <a:lnTo>
                      <a:pt x="732" y="136"/>
                    </a:lnTo>
                    <a:lnTo>
                      <a:pt x="705" y="141"/>
                    </a:lnTo>
                    <a:lnTo>
                      <a:pt x="677" y="147"/>
                    </a:lnTo>
                    <a:lnTo>
                      <a:pt x="646" y="153"/>
                    </a:lnTo>
                    <a:lnTo>
                      <a:pt x="617" y="159"/>
                    </a:lnTo>
                    <a:lnTo>
                      <a:pt x="589" y="162"/>
                    </a:lnTo>
                    <a:lnTo>
                      <a:pt x="560" y="168"/>
                    </a:lnTo>
                    <a:lnTo>
                      <a:pt x="534" y="174"/>
                    </a:lnTo>
                    <a:lnTo>
                      <a:pt x="509" y="178"/>
                    </a:lnTo>
                    <a:lnTo>
                      <a:pt x="484" y="184"/>
                    </a:lnTo>
                    <a:lnTo>
                      <a:pt x="461" y="187"/>
                    </a:lnTo>
                    <a:lnTo>
                      <a:pt x="438" y="193"/>
                    </a:lnTo>
                    <a:lnTo>
                      <a:pt x="415" y="197"/>
                    </a:lnTo>
                    <a:lnTo>
                      <a:pt x="394" y="201"/>
                    </a:lnTo>
                    <a:lnTo>
                      <a:pt x="373" y="205"/>
                    </a:lnTo>
                    <a:lnTo>
                      <a:pt x="354" y="208"/>
                    </a:lnTo>
                    <a:lnTo>
                      <a:pt x="335" y="212"/>
                    </a:lnTo>
                    <a:lnTo>
                      <a:pt x="318" y="216"/>
                    </a:lnTo>
                    <a:lnTo>
                      <a:pt x="301" y="220"/>
                    </a:lnTo>
                    <a:lnTo>
                      <a:pt x="284" y="224"/>
                    </a:lnTo>
                    <a:lnTo>
                      <a:pt x="269" y="226"/>
                    </a:lnTo>
                    <a:lnTo>
                      <a:pt x="251" y="229"/>
                    </a:lnTo>
                    <a:lnTo>
                      <a:pt x="238" y="231"/>
                    </a:lnTo>
                    <a:lnTo>
                      <a:pt x="225" y="233"/>
                    </a:lnTo>
                    <a:lnTo>
                      <a:pt x="211" y="235"/>
                    </a:lnTo>
                    <a:lnTo>
                      <a:pt x="200" y="237"/>
                    </a:lnTo>
                    <a:lnTo>
                      <a:pt x="188" y="239"/>
                    </a:lnTo>
                    <a:lnTo>
                      <a:pt x="179" y="241"/>
                    </a:lnTo>
                    <a:lnTo>
                      <a:pt x="169" y="241"/>
                    </a:lnTo>
                    <a:lnTo>
                      <a:pt x="162" y="243"/>
                    </a:lnTo>
                    <a:lnTo>
                      <a:pt x="154" y="243"/>
                    </a:lnTo>
                    <a:lnTo>
                      <a:pt x="146" y="243"/>
                    </a:lnTo>
                    <a:lnTo>
                      <a:pt x="141" y="243"/>
                    </a:lnTo>
                    <a:lnTo>
                      <a:pt x="137" y="245"/>
                    </a:lnTo>
                    <a:lnTo>
                      <a:pt x="133" y="245"/>
                    </a:lnTo>
                    <a:lnTo>
                      <a:pt x="125" y="243"/>
                    </a:lnTo>
                    <a:lnTo>
                      <a:pt x="116" y="241"/>
                    </a:lnTo>
                    <a:lnTo>
                      <a:pt x="106" y="239"/>
                    </a:lnTo>
                    <a:lnTo>
                      <a:pt x="95" y="235"/>
                    </a:lnTo>
                    <a:lnTo>
                      <a:pt x="82" y="229"/>
                    </a:lnTo>
                    <a:lnTo>
                      <a:pt x="68" y="224"/>
                    </a:lnTo>
                    <a:lnTo>
                      <a:pt x="55" y="216"/>
                    </a:lnTo>
                    <a:lnTo>
                      <a:pt x="38" y="206"/>
                    </a:lnTo>
                    <a:lnTo>
                      <a:pt x="30" y="205"/>
                    </a:lnTo>
                    <a:lnTo>
                      <a:pt x="24" y="201"/>
                    </a:lnTo>
                    <a:lnTo>
                      <a:pt x="19" y="197"/>
                    </a:lnTo>
                    <a:lnTo>
                      <a:pt x="13" y="193"/>
                    </a:lnTo>
                    <a:lnTo>
                      <a:pt x="9" y="191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" y="182"/>
                    </a:lnTo>
                    <a:lnTo>
                      <a:pt x="0" y="178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68"/>
                    </a:lnTo>
                    <a:lnTo>
                      <a:pt x="7" y="166"/>
                    </a:lnTo>
                    <a:lnTo>
                      <a:pt x="9" y="164"/>
                    </a:lnTo>
                    <a:lnTo>
                      <a:pt x="15" y="161"/>
                    </a:lnTo>
                    <a:lnTo>
                      <a:pt x="21" y="159"/>
                    </a:lnTo>
                    <a:lnTo>
                      <a:pt x="30" y="157"/>
                    </a:lnTo>
                    <a:lnTo>
                      <a:pt x="42" y="155"/>
                    </a:lnTo>
                    <a:lnTo>
                      <a:pt x="49" y="153"/>
                    </a:lnTo>
                    <a:lnTo>
                      <a:pt x="59" y="151"/>
                    </a:lnTo>
                    <a:lnTo>
                      <a:pt x="64" y="149"/>
                    </a:lnTo>
                    <a:lnTo>
                      <a:pt x="72" y="147"/>
                    </a:lnTo>
                    <a:lnTo>
                      <a:pt x="78" y="147"/>
                    </a:lnTo>
                    <a:lnTo>
                      <a:pt x="82" y="147"/>
                    </a:lnTo>
                    <a:lnTo>
                      <a:pt x="87" y="147"/>
                    </a:lnTo>
                    <a:lnTo>
                      <a:pt x="93" y="145"/>
                    </a:lnTo>
                    <a:lnTo>
                      <a:pt x="101" y="143"/>
                    </a:lnTo>
                    <a:lnTo>
                      <a:pt x="110" y="143"/>
                    </a:lnTo>
                    <a:lnTo>
                      <a:pt x="120" y="141"/>
                    </a:lnTo>
                    <a:lnTo>
                      <a:pt x="129" y="139"/>
                    </a:lnTo>
                    <a:lnTo>
                      <a:pt x="139" y="136"/>
                    </a:lnTo>
                    <a:lnTo>
                      <a:pt x="150" y="134"/>
                    </a:lnTo>
                    <a:lnTo>
                      <a:pt x="158" y="134"/>
                    </a:lnTo>
                    <a:lnTo>
                      <a:pt x="166" y="132"/>
                    </a:lnTo>
                    <a:lnTo>
                      <a:pt x="175" y="130"/>
                    </a:lnTo>
                    <a:lnTo>
                      <a:pt x="187" y="128"/>
                    </a:lnTo>
                    <a:lnTo>
                      <a:pt x="200" y="124"/>
                    </a:lnTo>
                    <a:lnTo>
                      <a:pt x="215" y="122"/>
                    </a:lnTo>
                    <a:lnTo>
                      <a:pt x="232" y="118"/>
                    </a:lnTo>
                    <a:lnTo>
                      <a:pt x="249" y="115"/>
                    </a:lnTo>
                    <a:lnTo>
                      <a:pt x="270" y="111"/>
                    </a:lnTo>
                    <a:lnTo>
                      <a:pt x="291" y="105"/>
                    </a:lnTo>
                    <a:lnTo>
                      <a:pt x="314" y="101"/>
                    </a:lnTo>
                    <a:lnTo>
                      <a:pt x="339" y="95"/>
                    </a:lnTo>
                    <a:lnTo>
                      <a:pt x="366" y="90"/>
                    </a:lnTo>
                    <a:lnTo>
                      <a:pt x="394" y="82"/>
                    </a:lnTo>
                    <a:lnTo>
                      <a:pt x="425" y="74"/>
                    </a:lnTo>
                    <a:lnTo>
                      <a:pt x="457" y="67"/>
                    </a:lnTo>
                    <a:lnTo>
                      <a:pt x="457" y="67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D9D2F485-E290-455B-89B0-5C81AC80889E}"/>
                </a:ext>
              </a:extLst>
            </p:cNvPr>
            <p:cNvGrpSpPr/>
            <p:nvPr/>
          </p:nvGrpSpPr>
          <p:grpSpPr>
            <a:xfrm>
              <a:off x="4453058" y="2898776"/>
              <a:ext cx="1020762" cy="1011238"/>
              <a:chOff x="4430154" y="2898776"/>
              <a:chExt cx="1020762" cy="1011238"/>
            </a:xfrm>
          </p:grpSpPr>
          <p:sp>
            <p:nvSpPr>
              <p:cNvPr id="78" name="Freeform 20">
                <a:extLst>
                  <a:ext uri="{FF2B5EF4-FFF2-40B4-BE49-F238E27FC236}">
                    <a16:creationId xmlns="" xmlns:a16="http://schemas.microsoft.com/office/drawing/2014/main" id="{F730BBC0-5BDB-45C4-AE81-611393E78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154" y="3259138"/>
                <a:ext cx="153988" cy="577850"/>
              </a:xfrm>
              <a:custGeom>
                <a:avLst/>
                <a:gdLst>
                  <a:gd name="T0" fmla="*/ 3 w 194"/>
                  <a:gd name="T1" fmla="*/ 39 h 730"/>
                  <a:gd name="T2" fmla="*/ 0 w 194"/>
                  <a:gd name="T3" fmla="*/ 16 h 730"/>
                  <a:gd name="T4" fmla="*/ 13 w 194"/>
                  <a:gd name="T5" fmla="*/ 4 h 730"/>
                  <a:gd name="T6" fmla="*/ 40 w 194"/>
                  <a:gd name="T7" fmla="*/ 0 h 730"/>
                  <a:gd name="T8" fmla="*/ 74 w 194"/>
                  <a:gd name="T9" fmla="*/ 6 h 730"/>
                  <a:gd name="T10" fmla="*/ 114 w 194"/>
                  <a:gd name="T11" fmla="*/ 23 h 730"/>
                  <a:gd name="T12" fmla="*/ 144 w 194"/>
                  <a:gd name="T13" fmla="*/ 43 h 730"/>
                  <a:gd name="T14" fmla="*/ 160 w 194"/>
                  <a:gd name="T15" fmla="*/ 56 h 730"/>
                  <a:gd name="T16" fmla="*/ 164 w 194"/>
                  <a:gd name="T17" fmla="*/ 66 h 730"/>
                  <a:gd name="T18" fmla="*/ 165 w 194"/>
                  <a:gd name="T19" fmla="*/ 85 h 730"/>
                  <a:gd name="T20" fmla="*/ 167 w 194"/>
                  <a:gd name="T21" fmla="*/ 119 h 730"/>
                  <a:gd name="T22" fmla="*/ 173 w 194"/>
                  <a:gd name="T23" fmla="*/ 167 h 730"/>
                  <a:gd name="T24" fmla="*/ 177 w 194"/>
                  <a:gd name="T25" fmla="*/ 230 h 730"/>
                  <a:gd name="T26" fmla="*/ 183 w 194"/>
                  <a:gd name="T27" fmla="*/ 305 h 730"/>
                  <a:gd name="T28" fmla="*/ 186 w 194"/>
                  <a:gd name="T29" fmla="*/ 376 h 730"/>
                  <a:gd name="T30" fmla="*/ 190 w 194"/>
                  <a:gd name="T31" fmla="*/ 437 h 730"/>
                  <a:gd name="T32" fmla="*/ 192 w 194"/>
                  <a:gd name="T33" fmla="*/ 489 h 730"/>
                  <a:gd name="T34" fmla="*/ 194 w 194"/>
                  <a:gd name="T35" fmla="*/ 529 h 730"/>
                  <a:gd name="T36" fmla="*/ 194 w 194"/>
                  <a:gd name="T37" fmla="*/ 559 h 730"/>
                  <a:gd name="T38" fmla="*/ 190 w 194"/>
                  <a:gd name="T39" fmla="*/ 611 h 730"/>
                  <a:gd name="T40" fmla="*/ 186 w 194"/>
                  <a:gd name="T41" fmla="*/ 655 h 730"/>
                  <a:gd name="T42" fmla="*/ 179 w 194"/>
                  <a:gd name="T43" fmla="*/ 692 h 730"/>
                  <a:gd name="T44" fmla="*/ 167 w 194"/>
                  <a:gd name="T45" fmla="*/ 716 h 730"/>
                  <a:gd name="T46" fmla="*/ 152 w 194"/>
                  <a:gd name="T47" fmla="*/ 730 h 730"/>
                  <a:gd name="T48" fmla="*/ 131 w 194"/>
                  <a:gd name="T49" fmla="*/ 726 h 730"/>
                  <a:gd name="T50" fmla="*/ 120 w 194"/>
                  <a:gd name="T51" fmla="*/ 718 h 730"/>
                  <a:gd name="T52" fmla="*/ 108 w 194"/>
                  <a:gd name="T53" fmla="*/ 707 h 730"/>
                  <a:gd name="T54" fmla="*/ 99 w 194"/>
                  <a:gd name="T55" fmla="*/ 690 h 730"/>
                  <a:gd name="T56" fmla="*/ 89 w 194"/>
                  <a:gd name="T57" fmla="*/ 669 h 730"/>
                  <a:gd name="T58" fmla="*/ 72 w 194"/>
                  <a:gd name="T59" fmla="*/ 630 h 730"/>
                  <a:gd name="T60" fmla="*/ 64 w 194"/>
                  <a:gd name="T61" fmla="*/ 600 h 730"/>
                  <a:gd name="T62" fmla="*/ 61 w 194"/>
                  <a:gd name="T63" fmla="*/ 577 h 730"/>
                  <a:gd name="T64" fmla="*/ 62 w 194"/>
                  <a:gd name="T65" fmla="*/ 550 h 730"/>
                  <a:gd name="T66" fmla="*/ 66 w 194"/>
                  <a:gd name="T67" fmla="*/ 513 h 730"/>
                  <a:gd name="T68" fmla="*/ 72 w 194"/>
                  <a:gd name="T69" fmla="*/ 481 h 730"/>
                  <a:gd name="T70" fmla="*/ 72 w 194"/>
                  <a:gd name="T71" fmla="*/ 448 h 730"/>
                  <a:gd name="T72" fmla="*/ 70 w 194"/>
                  <a:gd name="T73" fmla="*/ 410 h 730"/>
                  <a:gd name="T74" fmla="*/ 68 w 194"/>
                  <a:gd name="T75" fmla="*/ 364 h 730"/>
                  <a:gd name="T76" fmla="*/ 66 w 194"/>
                  <a:gd name="T77" fmla="*/ 312 h 730"/>
                  <a:gd name="T78" fmla="*/ 61 w 194"/>
                  <a:gd name="T79" fmla="*/ 253 h 730"/>
                  <a:gd name="T80" fmla="*/ 53 w 194"/>
                  <a:gd name="T81" fmla="*/ 198 h 730"/>
                  <a:gd name="T82" fmla="*/ 43 w 194"/>
                  <a:gd name="T83" fmla="*/ 150 h 730"/>
                  <a:gd name="T84" fmla="*/ 34 w 194"/>
                  <a:gd name="T85" fmla="*/ 111 h 730"/>
                  <a:gd name="T86" fmla="*/ 24 w 194"/>
                  <a:gd name="T87" fmla="*/ 81 h 730"/>
                  <a:gd name="T88" fmla="*/ 13 w 194"/>
                  <a:gd name="T89" fmla="*/ 60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4" h="730">
                    <a:moveTo>
                      <a:pt x="13" y="60"/>
                    </a:moveTo>
                    <a:lnTo>
                      <a:pt x="7" y="48"/>
                    </a:lnTo>
                    <a:lnTo>
                      <a:pt x="3" y="39"/>
                    </a:lnTo>
                    <a:lnTo>
                      <a:pt x="0" y="29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3" y="12"/>
                    </a:lnTo>
                    <a:lnTo>
                      <a:pt x="7" y="8"/>
                    </a:lnTo>
                    <a:lnTo>
                      <a:pt x="13" y="4"/>
                    </a:lnTo>
                    <a:lnTo>
                      <a:pt x="21" y="2"/>
                    </a:lnTo>
                    <a:lnTo>
                      <a:pt x="30" y="0"/>
                    </a:lnTo>
                    <a:lnTo>
                      <a:pt x="40" y="0"/>
                    </a:lnTo>
                    <a:lnTo>
                      <a:pt x="49" y="0"/>
                    </a:lnTo>
                    <a:lnTo>
                      <a:pt x="62" y="2"/>
                    </a:lnTo>
                    <a:lnTo>
                      <a:pt x="74" y="6"/>
                    </a:lnTo>
                    <a:lnTo>
                      <a:pt x="87" y="10"/>
                    </a:lnTo>
                    <a:lnTo>
                      <a:pt x="101" y="16"/>
                    </a:lnTo>
                    <a:lnTo>
                      <a:pt x="114" y="23"/>
                    </a:lnTo>
                    <a:lnTo>
                      <a:pt x="125" y="31"/>
                    </a:lnTo>
                    <a:lnTo>
                      <a:pt x="135" y="37"/>
                    </a:lnTo>
                    <a:lnTo>
                      <a:pt x="144" y="43"/>
                    </a:lnTo>
                    <a:lnTo>
                      <a:pt x="150" y="48"/>
                    </a:lnTo>
                    <a:lnTo>
                      <a:pt x="156" y="52"/>
                    </a:lnTo>
                    <a:lnTo>
                      <a:pt x="160" y="56"/>
                    </a:lnTo>
                    <a:lnTo>
                      <a:pt x="164" y="60"/>
                    </a:lnTo>
                    <a:lnTo>
                      <a:pt x="164" y="62"/>
                    </a:lnTo>
                    <a:lnTo>
                      <a:pt x="164" y="66"/>
                    </a:lnTo>
                    <a:lnTo>
                      <a:pt x="164" y="69"/>
                    </a:lnTo>
                    <a:lnTo>
                      <a:pt x="164" y="77"/>
                    </a:lnTo>
                    <a:lnTo>
                      <a:pt x="165" y="85"/>
                    </a:lnTo>
                    <a:lnTo>
                      <a:pt x="165" y="94"/>
                    </a:lnTo>
                    <a:lnTo>
                      <a:pt x="167" y="106"/>
                    </a:lnTo>
                    <a:lnTo>
                      <a:pt x="167" y="119"/>
                    </a:lnTo>
                    <a:lnTo>
                      <a:pt x="169" y="133"/>
                    </a:lnTo>
                    <a:lnTo>
                      <a:pt x="171" y="150"/>
                    </a:lnTo>
                    <a:lnTo>
                      <a:pt x="173" y="167"/>
                    </a:lnTo>
                    <a:lnTo>
                      <a:pt x="173" y="186"/>
                    </a:lnTo>
                    <a:lnTo>
                      <a:pt x="175" y="207"/>
                    </a:lnTo>
                    <a:lnTo>
                      <a:pt x="177" y="230"/>
                    </a:lnTo>
                    <a:lnTo>
                      <a:pt x="179" y="253"/>
                    </a:lnTo>
                    <a:lnTo>
                      <a:pt x="183" y="278"/>
                    </a:lnTo>
                    <a:lnTo>
                      <a:pt x="183" y="305"/>
                    </a:lnTo>
                    <a:lnTo>
                      <a:pt x="185" y="330"/>
                    </a:lnTo>
                    <a:lnTo>
                      <a:pt x="185" y="353"/>
                    </a:lnTo>
                    <a:lnTo>
                      <a:pt x="186" y="376"/>
                    </a:lnTo>
                    <a:lnTo>
                      <a:pt x="188" y="397"/>
                    </a:lnTo>
                    <a:lnTo>
                      <a:pt x="188" y="418"/>
                    </a:lnTo>
                    <a:lnTo>
                      <a:pt x="190" y="437"/>
                    </a:lnTo>
                    <a:lnTo>
                      <a:pt x="190" y="456"/>
                    </a:lnTo>
                    <a:lnTo>
                      <a:pt x="192" y="473"/>
                    </a:lnTo>
                    <a:lnTo>
                      <a:pt x="192" y="489"/>
                    </a:lnTo>
                    <a:lnTo>
                      <a:pt x="192" y="504"/>
                    </a:lnTo>
                    <a:lnTo>
                      <a:pt x="194" y="517"/>
                    </a:lnTo>
                    <a:lnTo>
                      <a:pt x="194" y="529"/>
                    </a:lnTo>
                    <a:lnTo>
                      <a:pt x="194" y="540"/>
                    </a:lnTo>
                    <a:lnTo>
                      <a:pt x="194" y="550"/>
                    </a:lnTo>
                    <a:lnTo>
                      <a:pt x="194" y="559"/>
                    </a:lnTo>
                    <a:lnTo>
                      <a:pt x="192" y="577"/>
                    </a:lnTo>
                    <a:lnTo>
                      <a:pt x="190" y="594"/>
                    </a:lnTo>
                    <a:lnTo>
                      <a:pt x="190" y="611"/>
                    </a:lnTo>
                    <a:lnTo>
                      <a:pt x="188" y="626"/>
                    </a:lnTo>
                    <a:lnTo>
                      <a:pt x="186" y="642"/>
                    </a:lnTo>
                    <a:lnTo>
                      <a:pt x="186" y="655"/>
                    </a:lnTo>
                    <a:lnTo>
                      <a:pt x="185" y="669"/>
                    </a:lnTo>
                    <a:lnTo>
                      <a:pt x="183" y="682"/>
                    </a:lnTo>
                    <a:lnTo>
                      <a:pt x="179" y="692"/>
                    </a:lnTo>
                    <a:lnTo>
                      <a:pt x="177" y="701"/>
                    </a:lnTo>
                    <a:lnTo>
                      <a:pt x="173" y="711"/>
                    </a:lnTo>
                    <a:lnTo>
                      <a:pt x="167" y="716"/>
                    </a:lnTo>
                    <a:lnTo>
                      <a:pt x="164" y="722"/>
                    </a:lnTo>
                    <a:lnTo>
                      <a:pt x="158" y="726"/>
                    </a:lnTo>
                    <a:lnTo>
                      <a:pt x="152" y="730"/>
                    </a:lnTo>
                    <a:lnTo>
                      <a:pt x="144" y="730"/>
                    </a:lnTo>
                    <a:lnTo>
                      <a:pt x="137" y="730"/>
                    </a:lnTo>
                    <a:lnTo>
                      <a:pt x="131" y="726"/>
                    </a:lnTo>
                    <a:lnTo>
                      <a:pt x="127" y="724"/>
                    </a:lnTo>
                    <a:lnTo>
                      <a:pt x="123" y="722"/>
                    </a:lnTo>
                    <a:lnTo>
                      <a:pt x="120" y="718"/>
                    </a:lnTo>
                    <a:lnTo>
                      <a:pt x="116" y="714"/>
                    </a:lnTo>
                    <a:lnTo>
                      <a:pt x="112" y="711"/>
                    </a:lnTo>
                    <a:lnTo>
                      <a:pt x="108" y="707"/>
                    </a:lnTo>
                    <a:lnTo>
                      <a:pt x="106" y="701"/>
                    </a:lnTo>
                    <a:lnTo>
                      <a:pt x="103" y="697"/>
                    </a:lnTo>
                    <a:lnTo>
                      <a:pt x="99" y="690"/>
                    </a:lnTo>
                    <a:lnTo>
                      <a:pt x="95" y="684"/>
                    </a:lnTo>
                    <a:lnTo>
                      <a:pt x="91" y="676"/>
                    </a:lnTo>
                    <a:lnTo>
                      <a:pt x="89" y="669"/>
                    </a:lnTo>
                    <a:lnTo>
                      <a:pt x="82" y="655"/>
                    </a:lnTo>
                    <a:lnTo>
                      <a:pt x="76" y="642"/>
                    </a:lnTo>
                    <a:lnTo>
                      <a:pt x="72" y="630"/>
                    </a:lnTo>
                    <a:lnTo>
                      <a:pt x="68" y="619"/>
                    </a:lnTo>
                    <a:lnTo>
                      <a:pt x="66" y="609"/>
                    </a:lnTo>
                    <a:lnTo>
                      <a:pt x="64" y="600"/>
                    </a:lnTo>
                    <a:lnTo>
                      <a:pt x="64" y="590"/>
                    </a:lnTo>
                    <a:lnTo>
                      <a:pt x="62" y="584"/>
                    </a:lnTo>
                    <a:lnTo>
                      <a:pt x="61" y="577"/>
                    </a:lnTo>
                    <a:lnTo>
                      <a:pt x="61" y="569"/>
                    </a:lnTo>
                    <a:lnTo>
                      <a:pt x="61" y="559"/>
                    </a:lnTo>
                    <a:lnTo>
                      <a:pt x="62" y="550"/>
                    </a:lnTo>
                    <a:lnTo>
                      <a:pt x="62" y="538"/>
                    </a:lnTo>
                    <a:lnTo>
                      <a:pt x="64" y="527"/>
                    </a:lnTo>
                    <a:lnTo>
                      <a:pt x="66" y="513"/>
                    </a:lnTo>
                    <a:lnTo>
                      <a:pt x="70" y="498"/>
                    </a:lnTo>
                    <a:lnTo>
                      <a:pt x="70" y="491"/>
                    </a:lnTo>
                    <a:lnTo>
                      <a:pt x="72" y="481"/>
                    </a:lnTo>
                    <a:lnTo>
                      <a:pt x="72" y="471"/>
                    </a:lnTo>
                    <a:lnTo>
                      <a:pt x="72" y="460"/>
                    </a:lnTo>
                    <a:lnTo>
                      <a:pt x="72" y="448"/>
                    </a:lnTo>
                    <a:lnTo>
                      <a:pt x="72" y="437"/>
                    </a:lnTo>
                    <a:lnTo>
                      <a:pt x="72" y="424"/>
                    </a:lnTo>
                    <a:lnTo>
                      <a:pt x="70" y="410"/>
                    </a:lnTo>
                    <a:lnTo>
                      <a:pt x="70" y="397"/>
                    </a:lnTo>
                    <a:lnTo>
                      <a:pt x="70" y="381"/>
                    </a:lnTo>
                    <a:lnTo>
                      <a:pt x="68" y="364"/>
                    </a:lnTo>
                    <a:lnTo>
                      <a:pt x="68" y="349"/>
                    </a:lnTo>
                    <a:lnTo>
                      <a:pt x="66" y="330"/>
                    </a:lnTo>
                    <a:lnTo>
                      <a:pt x="66" y="312"/>
                    </a:lnTo>
                    <a:lnTo>
                      <a:pt x="64" y="293"/>
                    </a:lnTo>
                    <a:lnTo>
                      <a:pt x="62" y="272"/>
                    </a:lnTo>
                    <a:lnTo>
                      <a:pt x="61" y="253"/>
                    </a:lnTo>
                    <a:lnTo>
                      <a:pt x="59" y="234"/>
                    </a:lnTo>
                    <a:lnTo>
                      <a:pt x="55" y="215"/>
                    </a:lnTo>
                    <a:lnTo>
                      <a:pt x="53" y="198"/>
                    </a:lnTo>
                    <a:lnTo>
                      <a:pt x="49" y="180"/>
                    </a:lnTo>
                    <a:lnTo>
                      <a:pt x="47" y="165"/>
                    </a:lnTo>
                    <a:lnTo>
                      <a:pt x="43" y="150"/>
                    </a:lnTo>
                    <a:lnTo>
                      <a:pt x="41" y="136"/>
                    </a:lnTo>
                    <a:lnTo>
                      <a:pt x="38" y="123"/>
                    </a:lnTo>
                    <a:lnTo>
                      <a:pt x="34" y="111"/>
                    </a:lnTo>
                    <a:lnTo>
                      <a:pt x="30" y="100"/>
                    </a:lnTo>
                    <a:lnTo>
                      <a:pt x="26" y="90"/>
                    </a:lnTo>
                    <a:lnTo>
                      <a:pt x="24" y="81"/>
                    </a:lnTo>
                    <a:lnTo>
                      <a:pt x="21" y="73"/>
                    </a:lnTo>
                    <a:lnTo>
                      <a:pt x="17" y="66"/>
                    </a:lnTo>
                    <a:lnTo>
                      <a:pt x="13" y="60"/>
                    </a:lnTo>
                    <a:lnTo>
                      <a:pt x="13" y="6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21">
                <a:extLst>
                  <a:ext uri="{FF2B5EF4-FFF2-40B4-BE49-F238E27FC236}">
                    <a16:creationId xmlns="" xmlns:a16="http://schemas.microsoft.com/office/drawing/2014/main" id="{B5C74605-E552-4678-B0C8-F7B8452D9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366" y="3146426"/>
                <a:ext cx="971550" cy="763588"/>
              </a:xfrm>
              <a:custGeom>
                <a:avLst/>
                <a:gdLst>
                  <a:gd name="T0" fmla="*/ 1021 w 1225"/>
                  <a:gd name="T1" fmla="*/ 919 h 963"/>
                  <a:gd name="T2" fmla="*/ 979 w 1225"/>
                  <a:gd name="T3" fmla="*/ 953 h 963"/>
                  <a:gd name="T4" fmla="*/ 925 w 1225"/>
                  <a:gd name="T5" fmla="*/ 963 h 963"/>
                  <a:gd name="T6" fmla="*/ 901 w 1225"/>
                  <a:gd name="T7" fmla="*/ 936 h 963"/>
                  <a:gd name="T8" fmla="*/ 901 w 1225"/>
                  <a:gd name="T9" fmla="*/ 894 h 963"/>
                  <a:gd name="T10" fmla="*/ 891 w 1225"/>
                  <a:gd name="T11" fmla="*/ 857 h 963"/>
                  <a:gd name="T12" fmla="*/ 866 w 1225"/>
                  <a:gd name="T13" fmla="*/ 817 h 963"/>
                  <a:gd name="T14" fmla="*/ 820 w 1225"/>
                  <a:gd name="T15" fmla="*/ 769 h 963"/>
                  <a:gd name="T16" fmla="*/ 790 w 1225"/>
                  <a:gd name="T17" fmla="*/ 739 h 963"/>
                  <a:gd name="T18" fmla="*/ 779 w 1225"/>
                  <a:gd name="T19" fmla="*/ 718 h 963"/>
                  <a:gd name="T20" fmla="*/ 784 w 1225"/>
                  <a:gd name="T21" fmla="*/ 704 h 963"/>
                  <a:gd name="T22" fmla="*/ 799 w 1225"/>
                  <a:gd name="T23" fmla="*/ 699 h 963"/>
                  <a:gd name="T24" fmla="*/ 828 w 1225"/>
                  <a:gd name="T25" fmla="*/ 700 h 963"/>
                  <a:gd name="T26" fmla="*/ 902 w 1225"/>
                  <a:gd name="T27" fmla="*/ 723 h 963"/>
                  <a:gd name="T28" fmla="*/ 958 w 1225"/>
                  <a:gd name="T29" fmla="*/ 723 h 963"/>
                  <a:gd name="T30" fmla="*/ 973 w 1225"/>
                  <a:gd name="T31" fmla="*/ 700 h 963"/>
                  <a:gd name="T32" fmla="*/ 984 w 1225"/>
                  <a:gd name="T33" fmla="*/ 658 h 963"/>
                  <a:gd name="T34" fmla="*/ 1000 w 1225"/>
                  <a:gd name="T35" fmla="*/ 593 h 963"/>
                  <a:gd name="T36" fmla="*/ 1019 w 1225"/>
                  <a:gd name="T37" fmla="*/ 457 h 963"/>
                  <a:gd name="T38" fmla="*/ 1026 w 1225"/>
                  <a:gd name="T39" fmla="*/ 285 h 963"/>
                  <a:gd name="T40" fmla="*/ 1025 w 1225"/>
                  <a:gd name="T41" fmla="*/ 212 h 963"/>
                  <a:gd name="T42" fmla="*/ 1025 w 1225"/>
                  <a:gd name="T43" fmla="*/ 162 h 963"/>
                  <a:gd name="T44" fmla="*/ 1021 w 1225"/>
                  <a:gd name="T45" fmla="*/ 136 h 963"/>
                  <a:gd name="T46" fmla="*/ 1009 w 1225"/>
                  <a:gd name="T47" fmla="*/ 128 h 963"/>
                  <a:gd name="T48" fmla="*/ 984 w 1225"/>
                  <a:gd name="T49" fmla="*/ 124 h 963"/>
                  <a:gd name="T50" fmla="*/ 946 w 1225"/>
                  <a:gd name="T51" fmla="*/ 126 h 963"/>
                  <a:gd name="T52" fmla="*/ 891 w 1225"/>
                  <a:gd name="T53" fmla="*/ 130 h 963"/>
                  <a:gd name="T54" fmla="*/ 822 w 1225"/>
                  <a:gd name="T55" fmla="*/ 138 h 963"/>
                  <a:gd name="T56" fmla="*/ 738 w 1225"/>
                  <a:gd name="T57" fmla="*/ 149 h 963"/>
                  <a:gd name="T58" fmla="*/ 660 w 1225"/>
                  <a:gd name="T59" fmla="*/ 161 h 963"/>
                  <a:gd name="T60" fmla="*/ 595 w 1225"/>
                  <a:gd name="T61" fmla="*/ 172 h 963"/>
                  <a:gd name="T62" fmla="*/ 510 w 1225"/>
                  <a:gd name="T63" fmla="*/ 185 h 963"/>
                  <a:gd name="T64" fmla="*/ 409 w 1225"/>
                  <a:gd name="T65" fmla="*/ 203 h 963"/>
                  <a:gd name="T66" fmla="*/ 290 w 1225"/>
                  <a:gd name="T67" fmla="*/ 224 h 963"/>
                  <a:gd name="T68" fmla="*/ 153 w 1225"/>
                  <a:gd name="T69" fmla="*/ 251 h 963"/>
                  <a:gd name="T70" fmla="*/ 0 w 1225"/>
                  <a:gd name="T71" fmla="*/ 279 h 963"/>
                  <a:gd name="T72" fmla="*/ 18 w 1225"/>
                  <a:gd name="T73" fmla="*/ 166 h 963"/>
                  <a:gd name="T74" fmla="*/ 48 w 1225"/>
                  <a:gd name="T75" fmla="*/ 168 h 963"/>
                  <a:gd name="T76" fmla="*/ 92 w 1225"/>
                  <a:gd name="T77" fmla="*/ 166 h 963"/>
                  <a:gd name="T78" fmla="*/ 149 w 1225"/>
                  <a:gd name="T79" fmla="*/ 159 h 963"/>
                  <a:gd name="T80" fmla="*/ 220 w 1225"/>
                  <a:gd name="T81" fmla="*/ 147 h 963"/>
                  <a:gd name="T82" fmla="*/ 302 w 1225"/>
                  <a:gd name="T83" fmla="*/ 132 h 963"/>
                  <a:gd name="T84" fmla="*/ 431 w 1225"/>
                  <a:gd name="T85" fmla="*/ 105 h 963"/>
                  <a:gd name="T86" fmla="*/ 599 w 1225"/>
                  <a:gd name="T87" fmla="*/ 74 h 963"/>
                  <a:gd name="T88" fmla="*/ 735 w 1225"/>
                  <a:gd name="T89" fmla="*/ 53 h 963"/>
                  <a:gd name="T90" fmla="*/ 838 w 1225"/>
                  <a:gd name="T91" fmla="*/ 40 h 963"/>
                  <a:gd name="T92" fmla="*/ 914 w 1225"/>
                  <a:gd name="T93" fmla="*/ 28 h 963"/>
                  <a:gd name="T94" fmla="*/ 963 w 1225"/>
                  <a:gd name="T95" fmla="*/ 19 h 963"/>
                  <a:gd name="T96" fmla="*/ 988 w 1225"/>
                  <a:gd name="T97" fmla="*/ 11 h 963"/>
                  <a:gd name="T98" fmla="*/ 1013 w 1225"/>
                  <a:gd name="T99" fmla="*/ 2 h 963"/>
                  <a:gd name="T100" fmla="*/ 1059 w 1225"/>
                  <a:gd name="T101" fmla="*/ 2 h 963"/>
                  <a:gd name="T102" fmla="*/ 1133 w 1225"/>
                  <a:gd name="T103" fmla="*/ 36 h 963"/>
                  <a:gd name="T104" fmla="*/ 1202 w 1225"/>
                  <a:gd name="T105" fmla="*/ 88 h 963"/>
                  <a:gd name="T106" fmla="*/ 1225 w 1225"/>
                  <a:gd name="T107" fmla="*/ 122 h 963"/>
                  <a:gd name="T108" fmla="*/ 1215 w 1225"/>
                  <a:gd name="T109" fmla="*/ 145 h 963"/>
                  <a:gd name="T110" fmla="*/ 1198 w 1225"/>
                  <a:gd name="T111" fmla="*/ 162 h 963"/>
                  <a:gd name="T112" fmla="*/ 1187 w 1225"/>
                  <a:gd name="T113" fmla="*/ 197 h 963"/>
                  <a:gd name="T114" fmla="*/ 1183 w 1225"/>
                  <a:gd name="T115" fmla="*/ 251 h 963"/>
                  <a:gd name="T116" fmla="*/ 1179 w 1225"/>
                  <a:gd name="T117" fmla="*/ 350 h 963"/>
                  <a:gd name="T118" fmla="*/ 1171 w 1225"/>
                  <a:gd name="T119" fmla="*/ 478 h 963"/>
                  <a:gd name="T120" fmla="*/ 1154 w 1225"/>
                  <a:gd name="T121" fmla="*/ 589 h 963"/>
                  <a:gd name="T122" fmla="*/ 1124 w 1225"/>
                  <a:gd name="T123" fmla="*/ 721 h 963"/>
                  <a:gd name="T124" fmla="*/ 1080 w 1225"/>
                  <a:gd name="T125" fmla="*/ 831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25" h="963">
                    <a:moveTo>
                      <a:pt x="1057" y="865"/>
                    </a:moveTo>
                    <a:lnTo>
                      <a:pt x="1047" y="880"/>
                    </a:lnTo>
                    <a:lnTo>
                      <a:pt x="1038" y="894"/>
                    </a:lnTo>
                    <a:lnTo>
                      <a:pt x="1028" y="907"/>
                    </a:lnTo>
                    <a:lnTo>
                      <a:pt x="1021" y="919"/>
                    </a:lnTo>
                    <a:lnTo>
                      <a:pt x="1011" y="928"/>
                    </a:lnTo>
                    <a:lnTo>
                      <a:pt x="1004" y="938"/>
                    </a:lnTo>
                    <a:lnTo>
                      <a:pt x="996" y="945"/>
                    </a:lnTo>
                    <a:lnTo>
                      <a:pt x="988" y="949"/>
                    </a:lnTo>
                    <a:lnTo>
                      <a:pt x="979" y="953"/>
                    </a:lnTo>
                    <a:lnTo>
                      <a:pt x="971" y="955"/>
                    </a:lnTo>
                    <a:lnTo>
                      <a:pt x="954" y="959"/>
                    </a:lnTo>
                    <a:lnTo>
                      <a:pt x="941" y="961"/>
                    </a:lnTo>
                    <a:lnTo>
                      <a:pt x="933" y="963"/>
                    </a:lnTo>
                    <a:lnTo>
                      <a:pt x="925" y="963"/>
                    </a:lnTo>
                    <a:lnTo>
                      <a:pt x="920" y="959"/>
                    </a:lnTo>
                    <a:lnTo>
                      <a:pt x="914" y="955"/>
                    </a:lnTo>
                    <a:lnTo>
                      <a:pt x="908" y="949"/>
                    </a:lnTo>
                    <a:lnTo>
                      <a:pt x="904" y="944"/>
                    </a:lnTo>
                    <a:lnTo>
                      <a:pt x="901" y="936"/>
                    </a:lnTo>
                    <a:lnTo>
                      <a:pt x="899" y="928"/>
                    </a:lnTo>
                    <a:lnTo>
                      <a:pt x="899" y="919"/>
                    </a:lnTo>
                    <a:lnTo>
                      <a:pt x="901" y="907"/>
                    </a:lnTo>
                    <a:lnTo>
                      <a:pt x="901" y="901"/>
                    </a:lnTo>
                    <a:lnTo>
                      <a:pt x="901" y="894"/>
                    </a:lnTo>
                    <a:lnTo>
                      <a:pt x="901" y="886"/>
                    </a:lnTo>
                    <a:lnTo>
                      <a:pt x="899" y="878"/>
                    </a:lnTo>
                    <a:lnTo>
                      <a:pt x="897" y="871"/>
                    </a:lnTo>
                    <a:lnTo>
                      <a:pt x="895" y="865"/>
                    </a:lnTo>
                    <a:lnTo>
                      <a:pt x="891" y="857"/>
                    </a:lnTo>
                    <a:lnTo>
                      <a:pt x="887" y="850"/>
                    </a:lnTo>
                    <a:lnTo>
                      <a:pt x="883" y="842"/>
                    </a:lnTo>
                    <a:lnTo>
                      <a:pt x="878" y="833"/>
                    </a:lnTo>
                    <a:lnTo>
                      <a:pt x="874" y="825"/>
                    </a:lnTo>
                    <a:lnTo>
                      <a:pt x="866" y="817"/>
                    </a:lnTo>
                    <a:lnTo>
                      <a:pt x="861" y="810"/>
                    </a:lnTo>
                    <a:lnTo>
                      <a:pt x="853" y="802"/>
                    </a:lnTo>
                    <a:lnTo>
                      <a:pt x="838" y="785"/>
                    </a:lnTo>
                    <a:lnTo>
                      <a:pt x="830" y="777"/>
                    </a:lnTo>
                    <a:lnTo>
                      <a:pt x="820" y="769"/>
                    </a:lnTo>
                    <a:lnTo>
                      <a:pt x="813" y="764"/>
                    </a:lnTo>
                    <a:lnTo>
                      <a:pt x="807" y="756"/>
                    </a:lnTo>
                    <a:lnTo>
                      <a:pt x="801" y="750"/>
                    </a:lnTo>
                    <a:lnTo>
                      <a:pt x="796" y="744"/>
                    </a:lnTo>
                    <a:lnTo>
                      <a:pt x="790" y="739"/>
                    </a:lnTo>
                    <a:lnTo>
                      <a:pt x="786" y="735"/>
                    </a:lnTo>
                    <a:lnTo>
                      <a:pt x="784" y="729"/>
                    </a:lnTo>
                    <a:lnTo>
                      <a:pt x="780" y="725"/>
                    </a:lnTo>
                    <a:lnTo>
                      <a:pt x="780" y="721"/>
                    </a:lnTo>
                    <a:lnTo>
                      <a:pt x="779" y="718"/>
                    </a:lnTo>
                    <a:lnTo>
                      <a:pt x="779" y="714"/>
                    </a:lnTo>
                    <a:lnTo>
                      <a:pt x="779" y="712"/>
                    </a:lnTo>
                    <a:lnTo>
                      <a:pt x="780" y="708"/>
                    </a:lnTo>
                    <a:lnTo>
                      <a:pt x="782" y="706"/>
                    </a:lnTo>
                    <a:lnTo>
                      <a:pt x="784" y="704"/>
                    </a:lnTo>
                    <a:lnTo>
                      <a:pt x="786" y="702"/>
                    </a:lnTo>
                    <a:lnTo>
                      <a:pt x="788" y="700"/>
                    </a:lnTo>
                    <a:lnTo>
                      <a:pt x="792" y="699"/>
                    </a:lnTo>
                    <a:lnTo>
                      <a:pt x="796" y="699"/>
                    </a:lnTo>
                    <a:lnTo>
                      <a:pt x="799" y="699"/>
                    </a:lnTo>
                    <a:lnTo>
                      <a:pt x="803" y="699"/>
                    </a:lnTo>
                    <a:lnTo>
                      <a:pt x="809" y="699"/>
                    </a:lnTo>
                    <a:lnTo>
                      <a:pt x="815" y="699"/>
                    </a:lnTo>
                    <a:lnTo>
                      <a:pt x="822" y="699"/>
                    </a:lnTo>
                    <a:lnTo>
                      <a:pt x="828" y="700"/>
                    </a:lnTo>
                    <a:lnTo>
                      <a:pt x="836" y="702"/>
                    </a:lnTo>
                    <a:lnTo>
                      <a:pt x="851" y="706"/>
                    </a:lnTo>
                    <a:lnTo>
                      <a:pt x="870" y="712"/>
                    </a:lnTo>
                    <a:lnTo>
                      <a:pt x="887" y="718"/>
                    </a:lnTo>
                    <a:lnTo>
                      <a:pt x="902" y="723"/>
                    </a:lnTo>
                    <a:lnTo>
                      <a:pt x="918" y="725"/>
                    </a:lnTo>
                    <a:lnTo>
                      <a:pt x="931" y="727"/>
                    </a:lnTo>
                    <a:lnTo>
                      <a:pt x="941" y="727"/>
                    </a:lnTo>
                    <a:lnTo>
                      <a:pt x="950" y="725"/>
                    </a:lnTo>
                    <a:lnTo>
                      <a:pt x="958" y="723"/>
                    </a:lnTo>
                    <a:lnTo>
                      <a:pt x="963" y="718"/>
                    </a:lnTo>
                    <a:lnTo>
                      <a:pt x="965" y="716"/>
                    </a:lnTo>
                    <a:lnTo>
                      <a:pt x="967" y="712"/>
                    </a:lnTo>
                    <a:lnTo>
                      <a:pt x="969" y="706"/>
                    </a:lnTo>
                    <a:lnTo>
                      <a:pt x="973" y="700"/>
                    </a:lnTo>
                    <a:lnTo>
                      <a:pt x="975" y="695"/>
                    </a:lnTo>
                    <a:lnTo>
                      <a:pt x="977" y="687"/>
                    </a:lnTo>
                    <a:lnTo>
                      <a:pt x="981" y="677"/>
                    </a:lnTo>
                    <a:lnTo>
                      <a:pt x="983" y="670"/>
                    </a:lnTo>
                    <a:lnTo>
                      <a:pt x="984" y="658"/>
                    </a:lnTo>
                    <a:lnTo>
                      <a:pt x="988" y="647"/>
                    </a:lnTo>
                    <a:lnTo>
                      <a:pt x="990" y="635"/>
                    </a:lnTo>
                    <a:lnTo>
                      <a:pt x="994" y="622"/>
                    </a:lnTo>
                    <a:lnTo>
                      <a:pt x="998" y="607"/>
                    </a:lnTo>
                    <a:lnTo>
                      <a:pt x="1000" y="593"/>
                    </a:lnTo>
                    <a:lnTo>
                      <a:pt x="1004" y="576"/>
                    </a:lnTo>
                    <a:lnTo>
                      <a:pt x="1007" y="561"/>
                    </a:lnTo>
                    <a:lnTo>
                      <a:pt x="1011" y="526"/>
                    </a:lnTo>
                    <a:lnTo>
                      <a:pt x="1015" y="492"/>
                    </a:lnTo>
                    <a:lnTo>
                      <a:pt x="1019" y="457"/>
                    </a:lnTo>
                    <a:lnTo>
                      <a:pt x="1021" y="423"/>
                    </a:lnTo>
                    <a:lnTo>
                      <a:pt x="1023" y="388"/>
                    </a:lnTo>
                    <a:lnTo>
                      <a:pt x="1025" y="354"/>
                    </a:lnTo>
                    <a:lnTo>
                      <a:pt x="1025" y="319"/>
                    </a:lnTo>
                    <a:lnTo>
                      <a:pt x="1026" y="285"/>
                    </a:lnTo>
                    <a:lnTo>
                      <a:pt x="1026" y="270"/>
                    </a:lnTo>
                    <a:lnTo>
                      <a:pt x="1026" y="252"/>
                    </a:lnTo>
                    <a:lnTo>
                      <a:pt x="1025" y="239"/>
                    </a:lnTo>
                    <a:lnTo>
                      <a:pt x="1025" y="226"/>
                    </a:lnTo>
                    <a:lnTo>
                      <a:pt x="1025" y="212"/>
                    </a:lnTo>
                    <a:lnTo>
                      <a:pt x="1025" y="201"/>
                    </a:lnTo>
                    <a:lnTo>
                      <a:pt x="1025" y="189"/>
                    </a:lnTo>
                    <a:lnTo>
                      <a:pt x="1025" y="180"/>
                    </a:lnTo>
                    <a:lnTo>
                      <a:pt x="1025" y="170"/>
                    </a:lnTo>
                    <a:lnTo>
                      <a:pt x="1025" y="162"/>
                    </a:lnTo>
                    <a:lnTo>
                      <a:pt x="1023" y="155"/>
                    </a:lnTo>
                    <a:lnTo>
                      <a:pt x="1023" y="149"/>
                    </a:lnTo>
                    <a:lnTo>
                      <a:pt x="1023" y="143"/>
                    </a:lnTo>
                    <a:lnTo>
                      <a:pt x="1021" y="140"/>
                    </a:lnTo>
                    <a:lnTo>
                      <a:pt x="1021" y="136"/>
                    </a:lnTo>
                    <a:lnTo>
                      <a:pt x="1019" y="134"/>
                    </a:lnTo>
                    <a:lnTo>
                      <a:pt x="1019" y="132"/>
                    </a:lnTo>
                    <a:lnTo>
                      <a:pt x="1015" y="132"/>
                    </a:lnTo>
                    <a:lnTo>
                      <a:pt x="1013" y="130"/>
                    </a:lnTo>
                    <a:lnTo>
                      <a:pt x="1009" y="128"/>
                    </a:lnTo>
                    <a:lnTo>
                      <a:pt x="1005" y="128"/>
                    </a:lnTo>
                    <a:lnTo>
                      <a:pt x="1002" y="126"/>
                    </a:lnTo>
                    <a:lnTo>
                      <a:pt x="996" y="126"/>
                    </a:lnTo>
                    <a:lnTo>
                      <a:pt x="992" y="126"/>
                    </a:lnTo>
                    <a:lnTo>
                      <a:pt x="984" y="124"/>
                    </a:lnTo>
                    <a:lnTo>
                      <a:pt x="979" y="124"/>
                    </a:lnTo>
                    <a:lnTo>
                      <a:pt x="971" y="124"/>
                    </a:lnTo>
                    <a:lnTo>
                      <a:pt x="963" y="124"/>
                    </a:lnTo>
                    <a:lnTo>
                      <a:pt x="954" y="124"/>
                    </a:lnTo>
                    <a:lnTo>
                      <a:pt x="946" y="126"/>
                    </a:lnTo>
                    <a:lnTo>
                      <a:pt x="937" y="126"/>
                    </a:lnTo>
                    <a:lnTo>
                      <a:pt x="925" y="128"/>
                    </a:lnTo>
                    <a:lnTo>
                      <a:pt x="914" y="128"/>
                    </a:lnTo>
                    <a:lnTo>
                      <a:pt x="902" y="130"/>
                    </a:lnTo>
                    <a:lnTo>
                      <a:pt x="891" y="130"/>
                    </a:lnTo>
                    <a:lnTo>
                      <a:pt x="880" y="132"/>
                    </a:lnTo>
                    <a:lnTo>
                      <a:pt x="866" y="134"/>
                    </a:lnTo>
                    <a:lnTo>
                      <a:pt x="851" y="134"/>
                    </a:lnTo>
                    <a:lnTo>
                      <a:pt x="838" y="136"/>
                    </a:lnTo>
                    <a:lnTo>
                      <a:pt x="822" y="138"/>
                    </a:lnTo>
                    <a:lnTo>
                      <a:pt x="807" y="140"/>
                    </a:lnTo>
                    <a:lnTo>
                      <a:pt x="792" y="141"/>
                    </a:lnTo>
                    <a:lnTo>
                      <a:pt x="775" y="143"/>
                    </a:lnTo>
                    <a:lnTo>
                      <a:pt x="758" y="145"/>
                    </a:lnTo>
                    <a:lnTo>
                      <a:pt x="738" y="149"/>
                    </a:lnTo>
                    <a:lnTo>
                      <a:pt x="721" y="151"/>
                    </a:lnTo>
                    <a:lnTo>
                      <a:pt x="702" y="155"/>
                    </a:lnTo>
                    <a:lnTo>
                      <a:pt x="681" y="157"/>
                    </a:lnTo>
                    <a:lnTo>
                      <a:pt x="672" y="159"/>
                    </a:lnTo>
                    <a:lnTo>
                      <a:pt x="660" y="161"/>
                    </a:lnTo>
                    <a:lnTo>
                      <a:pt x="649" y="162"/>
                    </a:lnTo>
                    <a:lnTo>
                      <a:pt x="635" y="164"/>
                    </a:lnTo>
                    <a:lnTo>
                      <a:pt x="624" y="168"/>
                    </a:lnTo>
                    <a:lnTo>
                      <a:pt x="609" y="170"/>
                    </a:lnTo>
                    <a:lnTo>
                      <a:pt x="595" y="172"/>
                    </a:lnTo>
                    <a:lnTo>
                      <a:pt x="578" y="174"/>
                    </a:lnTo>
                    <a:lnTo>
                      <a:pt x="563" y="178"/>
                    </a:lnTo>
                    <a:lnTo>
                      <a:pt x="546" y="180"/>
                    </a:lnTo>
                    <a:lnTo>
                      <a:pt x="529" y="184"/>
                    </a:lnTo>
                    <a:lnTo>
                      <a:pt x="510" y="185"/>
                    </a:lnTo>
                    <a:lnTo>
                      <a:pt x="492" y="189"/>
                    </a:lnTo>
                    <a:lnTo>
                      <a:pt x="471" y="193"/>
                    </a:lnTo>
                    <a:lnTo>
                      <a:pt x="452" y="197"/>
                    </a:lnTo>
                    <a:lnTo>
                      <a:pt x="431" y="201"/>
                    </a:lnTo>
                    <a:lnTo>
                      <a:pt x="409" y="203"/>
                    </a:lnTo>
                    <a:lnTo>
                      <a:pt x="386" y="208"/>
                    </a:lnTo>
                    <a:lnTo>
                      <a:pt x="363" y="212"/>
                    </a:lnTo>
                    <a:lnTo>
                      <a:pt x="340" y="216"/>
                    </a:lnTo>
                    <a:lnTo>
                      <a:pt x="315" y="220"/>
                    </a:lnTo>
                    <a:lnTo>
                      <a:pt x="290" y="224"/>
                    </a:lnTo>
                    <a:lnTo>
                      <a:pt x="264" y="229"/>
                    </a:lnTo>
                    <a:lnTo>
                      <a:pt x="237" y="233"/>
                    </a:lnTo>
                    <a:lnTo>
                      <a:pt x="210" y="239"/>
                    </a:lnTo>
                    <a:lnTo>
                      <a:pt x="182" y="245"/>
                    </a:lnTo>
                    <a:lnTo>
                      <a:pt x="153" y="251"/>
                    </a:lnTo>
                    <a:lnTo>
                      <a:pt x="124" y="256"/>
                    </a:lnTo>
                    <a:lnTo>
                      <a:pt x="94" y="262"/>
                    </a:lnTo>
                    <a:lnTo>
                      <a:pt x="63" y="268"/>
                    </a:lnTo>
                    <a:lnTo>
                      <a:pt x="33" y="274"/>
                    </a:lnTo>
                    <a:lnTo>
                      <a:pt x="0" y="279"/>
                    </a:lnTo>
                    <a:lnTo>
                      <a:pt x="0" y="164"/>
                    </a:lnTo>
                    <a:lnTo>
                      <a:pt x="4" y="164"/>
                    </a:lnTo>
                    <a:lnTo>
                      <a:pt x="8" y="166"/>
                    </a:lnTo>
                    <a:lnTo>
                      <a:pt x="12" y="166"/>
                    </a:lnTo>
                    <a:lnTo>
                      <a:pt x="18" y="166"/>
                    </a:lnTo>
                    <a:lnTo>
                      <a:pt x="21" y="168"/>
                    </a:lnTo>
                    <a:lnTo>
                      <a:pt x="27" y="168"/>
                    </a:lnTo>
                    <a:lnTo>
                      <a:pt x="35" y="168"/>
                    </a:lnTo>
                    <a:lnTo>
                      <a:pt x="41" y="168"/>
                    </a:lnTo>
                    <a:lnTo>
                      <a:pt x="48" y="168"/>
                    </a:lnTo>
                    <a:lnTo>
                      <a:pt x="56" y="168"/>
                    </a:lnTo>
                    <a:lnTo>
                      <a:pt x="65" y="168"/>
                    </a:lnTo>
                    <a:lnTo>
                      <a:pt x="73" y="166"/>
                    </a:lnTo>
                    <a:lnTo>
                      <a:pt x="82" y="166"/>
                    </a:lnTo>
                    <a:lnTo>
                      <a:pt x="92" y="166"/>
                    </a:lnTo>
                    <a:lnTo>
                      <a:pt x="103" y="164"/>
                    </a:lnTo>
                    <a:lnTo>
                      <a:pt x="113" y="162"/>
                    </a:lnTo>
                    <a:lnTo>
                      <a:pt x="124" y="162"/>
                    </a:lnTo>
                    <a:lnTo>
                      <a:pt x="138" y="161"/>
                    </a:lnTo>
                    <a:lnTo>
                      <a:pt x="149" y="159"/>
                    </a:lnTo>
                    <a:lnTo>
                      <a:pt x="163" y="157"/>
                    </a:lnTo>
                    <a:lnTo>
                      <a:pt x="176" y="155"/>
                    </a:lnTo>
                    <a:lnTo>
                      <a:pt x="189" y="153"/>
                    </a:lnTo>
                    <a:lnTo>
                      <a:pt x="205" y="151"/>
                    </a:lnTo>
                    <a:lnTo>
                      <a:pt x="220" y="147"/>
                    </a:lnTo>
                    <a:lnTo>
                      <a:pt x="235" y="145"/>
                    </a:lnTo>
                    <a:lnTo>
                      <a:pt x="250" y="141"/>
                    </a:lnTo>
                    <a:lnTo>
                      <a:pt x="267" y="140"/>
                    </a:lnTo>
                    <a:lnTo>
                      <a:pt x="285" y="136"/>
                    </a:lnTo>
                    <a:lnTo>
                      <a:pt x="302" y="132"/>
                    </a:lnTo>
                    <a:lnTo>
                      <a:pt x="319" y="128"/>
                    </a:lnTo>
                    <a:lnTo>
                      <a:pt x="338" y="124"/>
                    </a:lnTo>
                    <a:lnTo>
                      <a:pt x="357" y="120"/>
                    </a:lnTo>
                    <a:lnTo>
                      <a:pt x="395" y="113"/>
                    </a:lnTo>
                    <a:lnTo>
                      <a:pt x="431" y="105"/>
                    </a:lnTo>
                    <a:lnTo>
                      <a:pt x="468" y="99"/>
                    </a:lnTo>
                    <a:lnTo>
                      <a:pt x="502" y="92"/>
                    </a:lnTo>
                    <a:lnTo>
                      <a:pt x="536" y="86"/>
                    </a:lnTo>
                    <a:lnTo>
                      <a:pt x="567" y="80"/>
                    </a:lnTo>
                    <a:lnTo>
                      <a:pt x="599" y="74"/>
                    </a:lnTo>
                    <a:lnTo>
                      <a:pt x="628" y="71"/>
                    </a:lnTo>
                    <a:lnTo>
                      <a:pt x="656" y="65"/>
                    </a:lnTo>
                    <a:lnTo>
                      <a:pt x="683" y="61"/>
                    </a:lnTo>
                    <a:lnTo>
                      <a:pt x="710" y="57"/>
                    </a:lnTo>
                    <a:lnTo>
                      <a:pt x="735" y="53"/>
                    </a:lnTo>
                    <a:lnTo>
                      <a:pt x="758" y="50"/>
                    </a:lnTo>
                    <a:lnTo>
                      <a:pt x="779" y="48"/>
                    </a:lnTo>
                    <a:lnTo>
                      <a:pt x="799" y="44"/>
                    </a:lnTo>
                    <a:lnTo>
                      <a:pt x="819" y="42"/>
                    </a:lnTo>
                    <a:lnTo>
                      <a:pt x="838" y="40"/>
                    </a:lnTo>
                    <a:lnTo>
                      <a:pt x="855" y="36"/>
                    </a:lnTo>
                    <a:lnTo>
                      <a:pt x="872" y="34"/>
                    </a:lnTo>
                    <a:lnTo>
                      <a:pt x="885" y="32"/>
                    </a:lnTo>
                    <a:lnTo>
                      <a:pt x="901" y="30"/>
                    </a:lnTo>
                    <a:lnTo>
                      <a:pt x="914" y="28"/>
                    </a:lnTo>
                    <a:lnTo>
                      <a:pt x="925" y="27"/>
                    </a:lnTo>
                    <a:lnTo>
                      <a:pt x="937" y="25"/>
                    </a:lnTo>
                    <a:lnTo>
                      <a:pt x="946" y="23"/>
                    </a:lnTo>
                    <a:lnTo>
                      <a:pt x="956" y="21"/>
                    </a:lnTo>
                    <a:lnTo>
                      <a:pt x="963" y="19"/>
                    </a:lnTo>
                    <a:lnTo>
                      <a:pt x="971" y="17"/>
                    </a:lnTo>
                    <a:lnTo>
                      <a:pt x="977" y="15"/>
                    </a:lnTo>
                    <a:lnTo>
                      <a:pt x="981" y="13"/>
                    </a:lnTo>
                    <a:lnTo>
                      <a:pt x="984" y="13"/>
                    </a:lnTo>
                    <a:lnTo>
                      <a:pt x="988" y="11"/>
                    </a:lnTo>
                    <a:lnTo>
                      <a:pt x="990" y="9"/>
                    </a:lnTo>
                    <a:lnTo>
                      <a:pt x="996" y="7"/>
                    </a:lnTo>
                    <a:lnTo>
                      <a:pt x="1000" y="6"/>
                    </a:lnTo>
                    <a:lnTo>
                      <a:pt x="1005" y="4"/>
                    </a:lnTo>
                    <a:lnTo>
                      <a:pt x="1013" y="2"/>
                    </a:lnTo>
                    <a:lnTo>
                      <a:pt x="1021" y="0"/>
                    </a:lnTo>
                    <a:lnTo>
                      <a:pt x="1028" y="0"/>
                    </a:lnTo>
                    <a:lnTo>
                      <a:pt x="1038" y="0"/>
                    </a:lnTo>
                    <a:lnTo>
                      <a:pt x="1047" y="0"/>
                    </a:lnTo>
                    <a:lnTo>
                      <a:pt x="1059" y="2"/>
                    </a:lnTo>
                    <a:lnTo>
                      <a:pt x="1072" y="6"/>
                    </a:lnTo>
                    <a:lnTo>
                      <a:pt x="1086" y="11"/>
                    </a:lnTo>
                    <a:lnTo>
                      <a:pt x="1099" y="19"/>
                    </a:lnTo>
                    <a:lnTo>
                      <a:pt x="1116" y="27"/>
                    </a:lnTo>
                    <a:lnTo>
                      <a:pt x="1133" y="36"/>
                    </a:lnTo>
                    <a:lnTo>
                      <a:pt x="1150" y="48"/>
                    </a:lnTo>
                    <a:lnTo>
                      <a:pt x="1166" y="59"/>
                    </a:lnTo>
                    <a:lnTo>
                      <a:pt x="1179" y="69"/>
                    </a:lnTo>
                    <a:lnTo>
                      <a:pt x="1192" y="80"/>
                    </a:lnTo>
                    <a:lnTo>
                      <a:pt x="1202" y="88"/>
                    </a:lnTo>
                    <a:lnTo>
                      <a:pt x="1211" y="95"/>
                    </a:lnTo>
                    <a:lnTo>
                      <a:pt x="1217" y="103"/>
                    </a:lnTo>
                    <a:lnTo>
                      <a:pt x="1223" y="109"/>
                    </a:lnTo>
                    <a:lnTo>
                      <a:pt x="1225" y="115"/>
                    </a:lnTo>
                    <a:lnTo>
                      <a:pt x="1225" y="122"/>
                    </a:lnTo>
                    <a:lnTo>
                      <a:pt x="1225" y="128"/>
                    </a:lnTo>
                    <a:lnTo>
                      <a:pt x="1223" y="134"/>
                    </a:lnTo>
                    <a:lnTo>
                      <a:pt x="1221" y="138"/>
                    </a:lnTo>
                    <a:lnTo>
                      <a:pt x="1219" y="141"/>
                    </a:lnTo>
                    <a:lnTo>
                      <a:pt x="1215" y="145"/>
                    </a:lnTo>
                    <a:lnTo>
                      <a:pt x="1211" y="149"/>
                    </a:lnTo>
                    <a:lnTo>
                      <a:pt x="1208" y="151"/>
                    </a:lnTo>
                    <a:lnTo>
                      <a:pt x="1204" y="155"/>
                    </a:lnTo>
                    <a:lnTo>
                      <a:pt x="1200" y="159"/>
                    </a:lnTo>
                    <a:lnTo>
                      <a:pt x="1198" y="162"/>
                    </a:lnTo>
                    <a:lnTo>
                      <a:pt x="1194" y="168"/>
                    </a:lnTo>
                    <a:lnTo>
                      <a:pt x="1192" y="174"/>
                    </a:lnTo>
                    <a:lnTo>
                      <a:pt x="1190" y="180"/>
                    </a:lnTo>
                    <a:lnTo>
                      <a:pt x="1189" y="187"/>
                    </a:lnTo>
                    <a:lnTo>
                      <a:pt x="1187" y="197"/>
                    </a:lnTo>
                    <a:lnTo>
                      <a:pt x="1187" y="207"/>
                    </a:lnTo>
                    <a:lnTo>
                      <a:pt x="1185" y="216"/>
                    </a:lnTo>
                    <a:lnTo>
                      <a:pt x="1185" y="226"/>
                    </a:lnTo>
                    <a:lnTo>
                      <a:pt x="1183" y="237"/>
                    </a:lnTo>
                    <a:lnTo>
                      <a:pt x="1183" y="251"/>
                    </a:lnTo>
                    <a:lnTo>
                      <a:pt x="1183" y="264"/>
                    </a:lnTo>
                    <a:lnTo>
                      <a:pt x="1183" y="277"/>
                    </a:lnTo>
                    <a:lnTo>
                      <a:pt x="1181" y="291"/>
                    </a:lnTo>
                    <a:lnTo>
                      <a:pt x="1179" y="321"/>
                    </a:lnTo>
                    <a:lnTo>
                      <a:pt x="1179" y="350"/>
                    </a:lnTo>
                    <a:lnTo>
                      <a:pt x="1177" y="377"/>
                    </a:lnTo>
                    <a:lnTo>
                      <a:pt x="1175" y="404"/>
                    </a:lnTo>
                    <a:lnTo>
                      <a:pt x="1175" y="431"/>
                    </a:lnTo>
                    <a:lnTo>
                      <a:pt x="1173" y="455"/>
                    </a:lnTo>
                    <a:lnTo>
                      <a:pt x="1171" y="478"/>
                    </a:lnTo>
                    <a:lnTo>
                      <a:pt x="1169" y="499"/>
                    </a:lnTo>
                    <a:lnTo>
                      <a:pt x="1168" y="520"/>
                    </a:lnTo>
                    <a:lnTo>
                      <a:pt x="1164" y="542"/>
                    </a:lnTo>
                    <a:lnTo>
                      <a:pt x="1160" y="565"/>
                    </a:lnTo>
                    <a:lnTo>
                      <a:pt x="1154" y="589"/>
                    </a:lnTo>
                    <a:lnTo>
                      <a:pt x="1150" y="614"/>
                    </a:lnTo>
                    <a:lnTo>
                      <a:pt x="1145" y="641"/>
                    </a:lnTo>
                    <a:lnTo>
                      <a:pt x="1139" y="666"/>
                    </a:lnTo>
                    <a:lnTo>
                      <a:pt x="1131" y="695"/>
                    </a:lnTo>
                    <a:lnTo>
                      <a:pt x="1124" y="721"/>
                    </a:lnTo>
                    <a:lnTo>
                      <a:pt x="1116" y="746"/>
                    </a:lnTo>
                    <a:lnTo>
                      <a:pt x="1108" y="769"/>
                    </a:lnTo>
                    <a:lnTo>
                      <a:pt x="1099" y="790"/>
                    </a:lnTo>
                    <a:lnTo>
                      <a:pt x="1089" y="811"/>
                    </a:lnTo>
                    <a:lnTo>
                      <a:pt x="1080" y="831"/>
                    </a:lnTo>
                    <a:lnTo>
                      <a:pt x="1068" y="848"/>
                    </a:lnTo>
                    <a:lnTo>
                      <a:pt x="1057" y="865"/>
                    </a:lnTo>
                    <a:lnTo>
                      <a:pt x="1057" y="86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2">
                <a:extLst>
                  <a:ext uri="{FF2B5EF4-FFF2-40B4-BE49-F238E27FC236}">
                    <a16:creationId xmlns="" xmlns:a16="http://schemas.microsoft.com/office/drawing/2014/main" id="{8DCCCBB6-09EA-4554-AD80-B00DF6311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8741" y="2898776"/>
                <a:ext cx="728663" cy="193675"/>
              </a:xfrm>
              <a:custGeom>
                <a:avLst/>
                <a:gdLst>
                  <a:gd name="T0" fmla="*/ 520 w 919"/>
                  <a:gd name="T1" fmla="*/ 51 h 245"/>
                  <a:gd name="T2" fmla="*/ 600 w 919"/>
                  <a:gd name="T3" fmla="*/ 32 h 245"/>
                  <a:gd name="T4" fmla="*/ 669 w 919"/>
                  <a:gd name="T5" fmla="*/ 17 h 245"/>
                  <a:gd name="T6" fmla="*/ 722 w 919"/>
                  <a:gd name="T7" fmla="*/ 7 h 245"/>
                  <a:gd name="T8" fmla="*/ 762 w 919"/>
                  <a:gd name="T9" fmla="*/ 2 h 245"/>
                  <a:gd name="T10" fmla="*/ 799 w 919"/>
                  <a:gd name="T11" fmla="*/ 2 h 245"/>
                  <a:gd name="T12" fmla="*/ 839 w 919"/>
                  <a:gd name="T13" fmla="*/ 9 h 245"/>
                  <a:gd name="T14" fmla="*/ 873 w 919"/>
                  <a:gd name="T15" fmla="*/ 25 h 245"/>
                  <a:gd name="T16" fmla="*/ 898 w 919"/>
                  <a:gd name="T17" fmla="*/ 44 h 245"/>
                  <a:gd name="T18" fmla="*/ 913 w 919"/>
                  <a:gd name="T19" fmla="*/ 63 h 245"/>
                  <a:gd name="T20" fmla="*/ 919 w 919"/>
                  <a:gd name="T21" fmla="*/ 80 h 245"/>
                  <a:gd name="T22" fmla="*/ 911 w 919"/>
                  <a:gd name="T23" fmla="*/ 88 h 245"/>
                  <a:gd name="T24" fmla="*/ 884 w 919"/>
                  <a:gd name="T25" fmla="*/ 97 h 245"/>
                  <a:gd name="T26" fmla="*/ 843 w 919"/>
                  <a:gd name="T27" fmla="*/ 111 h 245"/>
                  <a:gd name="T28" fmla="*/ 781 w 919"/>
                  <a:gd name="T29" fmla="*/ 124 h 245"/>
                  <a:gd name="T30" fmla="*/ 705 w 919"/>
                  <a:gd name="T31" fmla="*/ 141 h 245"/>
                  <a:gd name="T32" fmla="*/ 617 w 919"/>
                  <a:gd name="T33" fmla="*/ 159 h 245"/>
                  <a:gd name="T34" fmla="*/ 534 w 919"/>
                  <a:gd name="T35" fmla="*/ 174 h 245"/>
                  <a:gd name="T36" fmla="*/ 461 w 919"/>
                  <a:gd name="T37" fmla="*/ 187 h 245"/>
                  <a:gd name="T38" fmla="*/ 394 w 919"/>
                  <a:gd name="T39" fmla="*/ 201 h 245"/>
                  <a:gd name="T40" fmla="*/ 335 w 919"/>
                  <a:gd name="T41" fmla="*/ 212 h 245"/>
                  <a:gd name="T42" fmla="*/ 284 w 919"/>
                  <a:gd name="T43" fmla="*/ 224 h 245"/>
                  <a:gd name="T44" fmla="*/ 238 w 919"/>
                  <a:gd name="T45" fmla="*/ 231 h 245"/>
                  <a:gd name="T46" fmla="*/ 200 w 919"/>
                  <a:gd name="T47" fmla="*/ 237 h 245"/>
                  <a:gd name="T48" fmla="*/ 169 w 919"/>
                  <a:gd name="T49" fmla="*/ 241 h 245"/>
                  <a:gd name="T50" fmla="*/ 146 w 919"/>
                  <a:gd name="T51" fmla="*/ 243 h 245"/>
                  <a:gd name="T52" fmla="*/ 133 w 919"/>
                  <a:gd name="T53" fmla="*/ 245 h 245"/>
                  <a:gd name="T54" fmla="*/ 106 w 919"/>
                  <a:gd name="T55" fmla="*/ 239 h 245"/>
                  <a:gd name="T56" fmla="*/ 68 w 919"/>
                  <a:gd name="T57" fmla="*/ 224 h 245"/>
                  <a:gd name="T58" fmla="*/ 30 w 919"/>
                  <a:gd name="T59" fmla="*/ 205 h 245"/>
                  <a:gd name="T60" fmla="*/ 13 w 919"/>
                  <a:gd name="T61" fmla="*/ 193 h 245"/>
                  <a:gd name="T62" fmla="*/ 3 w 919"/>
                  <a:gd name="T63" fmla="*/ 184 h 245"/>
                  <a:gd name="T64" fmla="*/ 2 w 919"/>
                  <a:gd name="T65" fmla="*/ 174 h 245"/>
                  <a:gd name="T66" fmla="*/ 7 w 919"/>
                  <a:gd name="T67" fmla="*/ 166 h 245"/>
                  <a:gd name="T68" fmla="*/ 21 w 919"/>
                  <a:gd name="T69" fmla="*/ 159 h 245"/>
                  <a:gd name="T70" fmla="*/ 49 w 919"/>
                  <a:gd name="T71" fmla="*/ 153 h 245"/>
                  <a:gd name="T72" fmla="*/ 72 w 919"/>
                  <a:gd name="T73" fmla="*/ 147 h 245"/>
                  <a:gd name="T74" fmla="*/ 87 w 919"/>
                  <a:gd name="T75" fmla="*/ 147 h 245"/>
                  <a:gd name="T76" fmla="*/ 110 w 919"/>
                  <a:gd name="T77" fmla="*/ 143 h 245"/>
                  <a:gd name="T78" fmla="*/ 139 w 919"/>
                  <a:gd name="T79" fmla="*/ 136 h 245"/>
                  <a:gd name="T80" fmla="*/ 166 w 919"/>
                  <a:gd name="T81" fmla="*/ 132 h 245"/>
                  <a:gd name="T82" fmla="*/ 200 w 919"/>
                  <a:gd name="T83" fmla="*/ 124 h 245"/>
                  <a:gd name="T84" fmla="*/ 249 w 919"/>
                  <a:gd name="T85" fmla="*/ 115 h 245"/>
                  <a:gd name="T86" fmla="*/ 314 w 919"/>
                  <a:gd name="T87" fmla="*/ 101 h 245"/>
                  <a:gd name="T88" fmla="*/ 394 w 919"/>
                  <a:gd name="T89" fmla="*/ 82 h 245"/>
                  <a:gd name="T90" fmla="*/ 457 w 919"/>
                  <a:gd name="T91" fmla="*/ 6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19" h="245">
                    <a:moveTo>
                      <a:pt x="457" y="67"/>
                    </a:moveTo>
                    <a:lnTo>
                      <a:pt x="490" y="59"/>
                    </a:lnTo>
                    <a:lnTo>
                      <a:pt x="520" y="51"/>
                    </a:lnTo>
                    <a:lnTo>
                      <a:pt x="549" y="46"/>
                    </a:lnTo>
                    <a:lnTo>
                      <a:pt x="576" y="38"/>
                    </a:lnTo>
                    <a:lnTo>
                      <a:pt x="600" y="32"/>
                    </a:lnTo>
                    <a:lnTo>
                      <a:pt x="625" y="27"/>
                    </a:lnTo>
                    <a:lnTo>
                      <a:pt x="648" y="23"/>
                    </a:lnTo>
                    <a:lnTo>
                      <a:pt x="669" y="17"/>
                    </a:lnTo>
                    <a:lnTo>
                      <a:pt x="688" y="13"/>
                    </a:lnTo>
                    <a:lnTo>
                      <a:pt x="705" y="9"/>
                    </a:lnTo>
                    <a:lnTo>
                      <a:pt x="722" y="7"/>
                    </a:lnTo>
                    <a:lnTo>
                      <a:pt x="738" y="5"/>
                    </a:lnTo>
                    <a:lnTo>
                      <a:pt x="751" y="4"/>
                    </a:lnTo>
                    <a:lnTo>
                      <a:pt x="762" y="2"/>
                    </a:lnTo>
                    <a:lnTo>
                      <a:pt x="774" y="0"/>
                    </a:lnTo>
                    <a:lnTo>
                      <a:pt x="781" y="0"/>
                    </a:lnTo>
                    <a:lnTo>
                      <a:pt x="799" y="2"/>
                    </a:lnTo>
                    <a:lnTo>
                      <a:pt x="812" y="2"/>
                    </a:lnTo>
                    <a:lnTo>
                      <a:pt x="825" y="5"/>
                    </a:lnTo>
                    <a:lnTo>
                      <a:pt x="839" y="9"/>
                    </a:lnTo>
                    <a:lnTo>
                      <a:pt x="850" y="13"/>
                    </a:lnTo>
                    <a:lnTo>
                      <a:pt x="862" y="19"/>
                    </a:lnTo>
                    <a:lnTo>
                      <a:pt x="873" y="25"/>
                    </a:lnTo>
                    <a:lnTo>
                      <a:pt x="883" y="30"/>
                    </a:lnTo>
                    <a:lnTo>
                      <a:pt x="890" y="38"/>
                    </a:lnTo>
                    <a:lnTo>
                      <a:pt x="898" y="44"/>
                    </a:lnTo>
                    <a:lnTo>
                      <a:pt x="905" y="51"/>
                    </a:lnTo>
                    <a:lnTo>
                      <a:pt x="909" y="57"/>
                    </a:lnTo>
                    <a:lnTo>
                      <a:pt x="913" y="63"/>
                    </a:lnTo>
                    <a:lnTo>
                      <a:pt x="917" y="69"/>
                    </a:lnTo>
                    <a:lnTo>
                      <a:pt x="919" y="74"/>
                    </a:lnTo>
                    <a:lnTo>
                      <a:pt x="919" y="80"/>
                    </a:lnTo>
                    <a:lnTo>
                      <a:pt x="919" y="82"/>
                    </a:lnTo>
                    <a:lnTo>
                      <a:pt x="915" y="84"/>
                    </a:lnTo>
                    <a:lnTo>
                      <a:pt x="911" y="88"/>
                    </a:lnTo>
                    <a:lnTo>
                      <a:pt x="904" y="90"/>
                    </a:lnTo>
                    <a:lnTo>
                      <a:pt x="896" y="94"/>
                    </a:lnTo>
                    <a:lnTo>
                      <a:pt x="884" y="97"/>
                    </a:lnTo>
                    <a:lnTo>
                      <a:pt x="873" y="101"/>
                    </a:lnTo>
                    <a:lnTo>
                      <a:pt x="858" y="105"/>
                    </a:lnTo>
                    <a:lnTo>
                      <a:pt x="843" y="111"/>
                    </a:lnTo>
                    <a:lnTo>
                      <a:pt x="823" y="115"/>
                    </a:lnTo>
                    <a:lnTo>
                      <a:pt x="804" y="120"/>
                    </a:lnTo>
                    <a:lnTo>
                      <a:pt x="781" y="124"/>
                    </a:lnTo>
                    <a:lnTo>
                      <a:pt x="759" y="130"/>
                    </a:lnTo>
                    <a:lnTo>
                      <a:pt x="732" y="136"/>
                    </a:lnTo>
                    <a:lnTo>
                      <a:pt x="705" y="141"/>
                    </a:lnTo>
                    <a:lnTo>
                      <a:pt x="677" y="147"/>
                    </a:lnTo>
                    <a:lnTo>
                      <a:pt x="646" y="153"/>
                    </a:lnTo>
                    <a:lnTo>
                      <a:pt x="617" y="159"/>
                    </a:lnTo>
                    <a:lnTo>
                      <a:pt x="589" y="162"/>
                    </a:lnTo>
                    <a:lnTo>
                      <a:pt x="560" y="168"/>
                    </a:lnTo>
                    <a:lnTo>
                      <a:pt x="534" y="174"/>
                    </a:lnTo>
                    <a:lnTo>
                      <a:pt x="509" y="178"/>
                    </a:lnTo>
                    <a:lnTo>
                      <a:pt x="484" y="184"/>
                    </a:lnTo>
                    <a:lnTo>
                      <a:pt x="461" y="187"/>
                    </a:lnTo>
                    <a:lnTo>
                      <a:pt x="438" y="193"/>
                    </a:lnTo>
                    <a:lnTo>
                      <a:pt x="415" y="197"/>
                    </a:lnTo>
                    <a:lnTo>
                      <a:pt x="394" y="201"/>
                    </a:lnTo>
                    <a:lnTo>
                      <a:pt x="373" y="205"/>
                    </a:lnTo>
                    <a:lnTo>
                      <a:pt x="354" y="208"/>
                    </a:lnTo>
                    <a:lnTo>
                      <a:pt x="335" y="212"/>
                    </a:lnTo>
                    <a:lnTo>
                      <a:pt x="318" y="216"/>
                    </a:lnTo>
                    <a:lnTo>
                      <a:pt x="301" y="220"/>
                    </a:lnTo>
                    <a:lnTo>
                      <a:pt x="284" y="224"/>
                    </a:lnTo>
                    <a:lnTo>
                      <a:pt x="269" y="226"/>
                    </a:lnTo>
                    <a:lnTo>
                      <a:pt x="251" y="229"/>
                    </a:lnTo>
                    <a:lnTo>
                      <a:pt x="238" y="231"/>
                    </a:lnTo>
                    <a:lnTo>
                      <a:pt x="225" y="233"/>
                    </a:lnTo>
                    <a:lnTo>
                      <a:pt x="211" y="235"/>
                    </a:lnTo>
                    <a:lnTo>
                      <a:pt x="200" y="237"/>
                    </a:lnTo>
                    <a:lnTo>
                      <a:pt x="188" y="239"/>
                    </a:lnTo>
                    <a:lnTo>
                      <a:pt x="179" y="241"/>
                    </a:lnTo>
                    <a:lnTo>
                      <a:pt x="169" y="241"/>
                    </a:lnTo>
                    <a:lnTo>
                      <a:pt x="162" y="243"/>
                    </a:lnTo>
                    <a:lnTo>
                      <a:pt x="154" y="243"/>
                    </a:lnTo>
                    <a:lnTo>
                      <a:pt x="146" y="243"/>
                    </a:lnTo>
                    <a:lnTo>
                      <a:pt x="141" y="243"/>
                    </a:lnTo>
                    <a:lnTo>
                      <a:pt x="137" y="245"/>
                    </a:lnTo>
                    <a:lnTo>
                      <a:pt x="133" y="245"/>
                    </a:lnTo>
                    <a:lnTo>
                      <a:pt x="125" y="243"/>
                    </a:lnTo>
                    <a:lnTo>
                      <a:pt x="116" y="241"/>
                    </a:lnTo>
                    <a:lnTo>
                      <a:pt x="106" y="239"/>
                    </a:lnTo>
                    <a:lnTo>
                      <a:pt x="95" y="235"/>
                    </a:lnTo>
                    <a:lnTo>
                      <a:pt x="82" y="229"/>
                    </a:lnTo>
                    <a:lnTo>
                      <a:pt x="68" y="224"/>
                    </a:lnTo>
                    <a:lnTo>
                      <a:pt x="55" y="216"/>
                    </a:lnTo>
                    <a:lnTo>
                      <a:pt x="38" y="206"/>
                    </a:lnTo>
                    <a:lnTo>
                      <a:pt x="30" y="205"/>
                    </a:lnTo>
                    <a:lnTo>
                      <a:pt x="24" y="201"/>
                    </a:lnTo>
                    <a:lnTo>
                      <a:pt x="19" y="197"/>
                    </a:lnTo>
                    <a:lnTo>
                      <a:pt x="13" y="193"/>
                    </a:lnTo>
                    <a:lnTo>
                      <a:pt x="9" y="191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" y="182"/>
                    </a:lnTo>
                    <a:lnTo>
                      <a:pt x="0" y="178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68"/>
                    </a:lnTo>
                    <a:lnTo>
                      <a:pt x="7" y="166"/>
                    </a:lnTo>
                    <a:lnTo>
                      <a:pt x="9" y="164"/>
                    </a:lnTo>
                    <a:lnTo>
                      <a:pt x="15" y="161"/>
                    </a:lnTo>
                    <a:lnTo>
                      <a:pt x="21" y="159"/>
                    </a:lnTo>
                    <a:lnTo>
                      <a:pt x="30" y="157"/>
                    </a:lnTo>
                    <a:lnTo>
                      <a:pt x="42" y="155"/>
                    </a:lnTo>
                    <a:lnTo>
                      <a:pt x="49" y="153"/>
                    </a:lnTo>
                    <a:lnTo>
                      <a:pt x="59" y="151"/>
                    </a:lnTo>
                    <a:lnTo>
                      <a:pt x="64" y="149"/>
                    </a:lnTo>
                    <a:lnTo>
                      <a:pt x="72" y="147"/>
                    </a:lnTo>
                    <a:lnTo>
                      <a:pt x="78" y="147"/>
                    </a:lnTo>
                    <a:lnTo>
                      <a:pt x="82" y="147"/>
                    </a:lnTo>
                    <a:lnTo>
                      <a:pt x="87" y="147"/>
                    </a:lnTo>
                    <a:lnTo>
                      <a:pt x="93" y="145"/>
                    </a:lnTo>
                    <a:lnTo>
                      <a:pt x="101" y="143"/>
                    </a:lnTo>
                    <a:lnTo>
                      <a:pt x="110" y="143"/>
                    </a:lnTo>
                    <a:lnTo>
                      <a:pt x="120" y="141"/>
                    </a:lnTo>
                    <a:lnTo>
                      <a:pt x="129" y="139"/>
                    </a:lnTo>
                    <a:lnTo>
                      <a:pt x="139" y="136"/>
                    </a:lnTo>
                    <a:lnTo>
                      <a:pt x="150" y="134"/>
                    </a:lnTo>
                    <a:lnTo>
                      <a:pt x="158" y="134"/>
                    </a:lnTo>
                    <a:lnTo>
                      <a:pt x="166" y="132"/>
                    </a:lnTo>
                    <a:lnTo>
                      <a:pt x="175" y="130"/>
                    </a:lnTo>
                    <a:lnTo>
                      <a:pt x="187" y="128"/>
                    </a:lnTo>
                    <a:lnTo>
                      <a:pt x="200" y="124"/>
                    </a:lnTo>
                    <a:lnTo>
                      <a:pt x="215" y="122"/>
                    </a:lnTo>
                    <a:lnTo>
                      <a:pt x="232" y="118"/>
                    </a:lnTo>
                    <a:lnTo>
                      <a:pt x="249" y="115"/>
                    </a:lnTo>
                    <a:lnTo>
                      <a:pt x="270" y="111"/>
                    </a:lnTo>
                    <a:lnTo>
                      <a:pt x="291" y="105"/>
                    </a:lnTo>
                    <a:lnTo>
                      <a:pt x="314" y="101"/>
                    </a:lnTo>
                    <a:lnTo>
                      <a:pt x="339" y="95"/>
                    </a:lnTo>
                    <a:lnTo>
                      <a:pt x="366" y="90"/>
                    </a:lnTo>
                    <a:lnTo>
                      <a:pt x="394" y="82"/>
                    </a:lnTo>
                    <a:lnTo>
                      <a:pt x="425" y="74"/>
                    </a:lnTo>
                    <a:lnTo>
                      <a:pt x="457" y="67"/>
                    </a:lnTo>
                    <a:lnTo>
                      <a:pt x="457" y="67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23">
                <a:extLst>
                  <a:ext uri="{FF2B5EF4-FFF2-40B4-BE49-F238E27FC236}">
                    <a16:creationId xmlns="" xmlns:a16="http://schemas.microsoft.com/office/drawing/2014/main" id="{503AD4C3-116A-4A88-9456-37ACF3688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7504" y="2995613"/>
                <a:ext cx="123825" cy="773113"/>
              </a:xfrm>
              <a:custGeom>
                <a:avLst/>
                <a:gdLst>
                  <a:gd name="T0" fmla="*/ 13 w 156"/>
                  <a:gd name="T1" fmla="*/ 873 h 975"/>
                  <a:gd name="T2" fmla="*/ 4 w 156"/>
                  <a:gd name="T3" fmla="*/ 837 h 975"/>
                  <a:gd name="T4" fmla="*/ 0 w 156"/>
                  <a:gd name="T5" fmla="*/ 810 h 975"/>
                  <a:gd name="T6" fmla="*/ 0 w 156"/>
                  <a:gd name="T7" fmla="*/ 799 h 975"/>
                  <a:gd name="T8" fmla="*/ 2 w 156"/>
                  <a:gd name="T9" fmla="*/ 779 h 975"/>
                  <a:gd name="T10" fmla="*/ 5 w 156"/>
                  <a:gd name="T11" fmla="*/ 756 h 975"/>
                  <a:gd name="T12" fmla="*/ 7 w 156"/>
                  <a:gd name="T13" fmla="*/ 728 h 975"/>
                  <a:gd name="T14" fmla="*/ 11 w 156"/>
                  <a:gd name="T15" fmla="*/ 695 h 975"/>
                  <a:gd name="T16" fmla="*/ 15 w 156"/>
                  <a:gd name="T17" fmla="*/ 643 h 975"/>
                  <a:gd name="T18" fmla="*/ 19 w 156"/>
                  <a:gd name="T19" fmla="*/ 599 h 975"/>
                  <a:gd name="T20" fmla="*/ 23 w 156"/>
                  <a:gd name="T21" fmla="*/ 550 h 975"/>
                  <a:gd name="T22" fmla="*/ 26 w 156"/>
                  <a:gd name="T23" fmla="*/ 496 h 975"/>
                  <a:gd name="T24" fmla="*/ 30 w 156"/>
                  <a:gd name="T25" fmla="*/ 437 h 975"/>
                  <a:gd name="T26" fmla="*/ 30 w 156"/>
                  <a:gd name="T27" fmla="*/ 347 h 975"/>
                  <a:gd name="T28" fmla="*/ 26 w 156"/>
                  <a:gd name="T29" fmla="*/ 276 h 975"/>
                  <a:gd name="T30" fmla="*/ 21 w 156"/>
                  <a:gd name="T31" fmla="*/ 199 h 975"/>
                  <a:gd name="T32" fmla="*/ 13 w 156"/>
                  <a:gd name="T33" fmla="*/ 119 h 975"/>
                  <a:gd name="T34" fmla="*/ 4 w 156"/>
                  <a:gd name="T35" fmla="*/ 31 h 975"/>
                  <a:gd name="T36" fmla="*/ 40 w 156"/>
                  <a:gd name="T37" fmla="*/ 23 h 975"/>
                  <a:gd name="T38" fmla="*/ 87 w 156"/>
                  <a:gd name="T39" fmla="*/ 54 h 975"/>
                  <a:gd name="T40" fmla="*/ 122 w 156"/>
                  <a:gd name="T41" fmla="*/ 83 h 975"/>
                  <a:gd name="T42" fmla="*/ 145 w 156"/>
                  <a:gd name="T43" fmla="*/ 111 h 975"/>
                  <a:gd name="T44" fmla="*/ 156 w 156"/>
                  <a:gd name="T45" fmla="*/ 136 h 975"/>
                  <a:gd name="T46" fmla="*/ 154 w 156"/>
                  <a:gd name="T47" fmla="*/ 157 h 975"/>
                  <a:gd name="T48" fmla="*/ 152 w 156"/>
                  <a:gd name="T49" fmla="*/ 173 h 975"/>
                  <a:gd name="T50" fmla="*/ 148 w 156"/>
                  <a:gd name="T51" fmla="*/ 194 h 975"/>
                  <a:gd name="T52" fmla="*/ 147 w 156"/>
                  <a:gd name="T53" fmla="*/ 218 h 975"/>
                  <a:gd name="T54" fmla="*/ 145 w 156"/>
                  <a:gd name="T55" fmla="*/ 247 h 975"/>
                  <a:gd name="T56" fmla="*/ 143 w 156"/>
                  <a:gd name="T57" fmla="*/ 280 h 975"/>
                  <a:gd name="T58" fmla="*/ 141 w 156"/>
                  <a:gd name="T59" fmla="*/ 318 h 975"/>
                  <a:gd name="T60" fmla="*/ 139 w 156"/>
                  <a:gd name="T61" fmla="*/ 362 h 975"/>
                  <a:gd name="T62" fmla="*/ 139 w 156"/>
                  <a:gd name="T63" fmla="*/ 408 h 975"/>
                  <a:gd name="T64" fmla="*/ 137 w 156"/>
                  <a:gd name="T65" fmla="*/ 460 h 975"/>
                  <a:gd name="T66" fmla="*/ 137 w 156"/>
                  <a:gd name="T67" fmla="*/ 517 h 975"/>
                  <a:gd name="T68" fmla="*/ 137 w 156"/>
                  <a:gd name="T69" fmla="*/ 576 h 975"/>
                  <a:gd name="T70" fmla="*/ 137 w 156"/>
                  <a:gd name="T71" fmla="*/ 632 h 975"/>
                  <a:gd name="T72" fmla="*/ 137 w 156"/>
                  <a:gd name="T73" fmla="*/ 684 h 975"/>
                  <a:gd name="T74" fmla="*/ 135 w 156"/>
                  <a:gd name="T75" fmla="*/ 730 h 975"/>
                  <a:gd name="T76" fmla="*/ 133 w 156"/>
                  <a:gd name="T77" fmla="*/ 772 h 975"/>
                  <a:gd name="T78" fmla="*/ 131 w 156"/>
                  <a:gd name="T79" fmla="*/ 808 h 975"/>
                  <a:gd name="T80" fmla="*/ 129 w 156"/>
                  <a:gd name="T81" fmla="*/ 841 h 975"/>
                  <a:gd name="T82" fmla="*/ 127 w 156"/>
                  <a:gd name="T83" fmla="*/ 867 h 975"/>
                  <a:gd name="T84" fmla="*/ 126 w 156"/>
                  <a:gd name="T85" fmla="*/ 890 h 975"/>
                  <a:gd name="T86" fmla="*/ 122 w 156"/>
                  <a:gd name="T87" fmla="*/ 908 h 975"/>
                  <a:gd name="T88" fmla="*/ 118 w 156"/>
                  <a:gd name="T89" fmla="*/ 921 h 975"/>
                  <a:gd name="T90" fmla="*/ 105 w 156"/>
                  <a:gd name="T91" fmla="*/ 954 h 975"/>
                  <a:gd name="T92" fmla="*/ 87 w 156"/>
                  <a:gd name="T93" fmla="*/ 973 h 975"/>
                  <a:gd name="T94" fmla="*/ 72 w 156"/>
                  <a:gd name="T95" fmla="*/ 975 h 975"/>
                  <a:gd name="T96" fmla="*/ 63 w 156"/>
                  <a:gd name="T97" fmla="*/ 971 h 975"/>
                  <a:gd name="T98" fmla="*/ 53 w 156"/>
                  <a:gd name="T99" fmla="*/ 961 h 975"/>
                  <a:gd name="T100" fmla="*/ 44 w 156"/>
                  <a:gd name="T101" fmla="*/ 948 h 975"/>
                  <a:gd name="T102" fmla="*/ 34 w 156"/>
                  <a:gd name="T103" fmla="*/ 927 h 975"/>
                  <a:gd name="T104" fmla="*/ 25 w 156"/>
                  <a:gd name="T105" fmla="*/ 902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" h="975">
                    <a:moveTo>
                      <a:pt x="25" y="902"/>
                    </a:moveTo>
                    <a:lnTo>
                      <a:pt x="19" y="887"/>
                    </a:lnTo>
                    <a:lnTo>
                      <a:pt x="13" y="873"/>
                    </a:lnTo>
                    <a:lnTo>
                      <a:pt x="9" y="860"/>
                    </a:lnTo>
                    <a:lnTo>
                      <a:pt x="5" y="848"/>
                    </a:lnTo>
                    <a:lnTo>
                      <a:pt x="4" y="837"/>
                    </a:lnTo>
                    <a:lnTo>
                      <a:pt x="2" y="827"/>
                    </a:lnTo>
                    <a:lnTo>
                      <a:pt x="0" y="818"/>
                    </a:lnTo>
                    <a:lnTo>
                      <a:pt x="0" y="810"/>
                    </a:lnTo>
                    <a:lnTo>
                      <a:pt x="0" y="808"/>
                    </a:lnTo>
                    <a:lnTo>
                      <a:pt x="0" y="802"/>
                    </a:lnTo>
                    <a:lnTo>
                      <a:pt x="0" y="799"/>
                    </a:lnTo>
                    <a:lnTo>
                      <a:pt x="2" y="793"/>
                    </a:lnTo>
                    <a:lnTo>
                      <a:pt x="2" y="787"/>
                    </a:lnTo>
                    <a:lnTo>
                      <a:pt x="2" y="779"/>
                    </a:lnTo>
                    <a:lnTo>
                      <a:pt x="4" y="774"/>
                    </a:lnTo>
                    <a:lnTo>
                      <a:pt x="4" y="766"/>
                    </a:lnTo>
                    <a:lnTo>
                      <a:pt x="5" y="756"/>
                    </a:lnTo>
                    <a:lnTo>
                      <a:pt x="5" y="749"/>
                    </a:lnTo>
                    <a:lnTo>
                      <a:pt x="7" y="739"/>
                    </a:lnTo>
                    <a:lnTo>
                      <a:pt x="7" y="728"/>
                    </a:lnTo>
                    <a:lnTo>
                      <a:pt x="9" y="718"/>
                    </a:lnTo>
                    <a:lnTo>
                      <a:pt x="9" y="707"/>
                    </a:lnTo>
                    <a:lnTo>
                      <a:pt x="11" y="695"/>
                    </a:lnTo>
                    <a:lnTo>
                      <a:pt x="13" y="684"/>
                    </a:lnTo>
                    <a:lnTo>
                      <a:pt x="15" y="657"/>
                    </a:lnTo>
                    <a:lnTo>
                      <a:pt x="15" y="643"/>
                    </a:lnTo>
                    <a:lnTo>
                      <a:pt x="17" y="628"/>
                    </a:lnTo>
                    <a:lnTo>
                      <a:pt x="19" y="615"/>
                    </a:lnTo>
                    <a:lnTo>
                      <a:pt x="19" y="599"/>
                    </a:lnTo>
                    <a:lnTo>
                      <a:pt x="21" y="584"/>
                    </a:lnTo>
                    <a:lnTo>
                      <a:pt x="23" y="567"/>
                    </a:lnTo>
                    <a:lnTo>
                      <a:pt x="23" y="550"/>
                    </a:lnTo>
                    <a:lnTo>
                      <a:pt x="25" y="532"/>
                    </a:lnTo>
                    <a:lnTo>
                      <a:pt x="25" y="515"/>
                    </a:lnTo>
                    <a:lnTo>
                      <a:pt x="26" y="496"/>
                    </a:lnTo>
                    <a:lnTo>
                      <a:pt x="28" y="477"/>
                    </a:lnTo>
                    <a:lnTo>
                      <a:pt x="28" y="456"/>
                    </a:lnTo>
                    <a:lnTo>
                      <a:pt x="30" y="437"/>
                    </a:lnTo>
                    <a:lnTo>
                      <a:pt x="32" y="414"/>
                    </a:lnTo>
                    <a:lnTo>
                      <a:pt x="30" y="370"/>
                    </a:lnTo>
                    <a:lnTo>
                      <a:pt x="30" y="347"/>
                    </a:lnTo>
                    <a:lnTo>
                      <a:pt x="28" y="324"/>
                    </a:lnTo>
                    <a:lnTo>
                      <a:pt x="28" y="301"/>
                    </a:lnTo>
                    <a:lnTo>
                      <a:pt x="26" y="276"/>
                    </a:lnTo>
                    <a:lnTo>
                      <a:pt x="25" y="251"/>
                    </a:lnTo>
                    <a:lnTo>
                      <a:pt x="23" y="226"/>
                    </a:lnTo>
                    <a:lnTo>
                      <a:pt x="21" y="199"/>
                    </a:lnTo>
                    <a:lnTo>
                      <a:pt x="19" y="173"/>
                    </a:lnTo>
                    <a:lnTo>
                      <a:pt x="15" y="146"/>
                    </a:lnTo>
                    <a:lnTo>
                      <a:pt x="13" y="119"/>
                    </a:lnTo>
                    <a:lnTo>
                      <a:pt x="9" y="90"/>
                    </a:lnTo>
                    <a:lnTo>
                      <a:pt x="7" y="60"/>
                    </a:lnTo>
                    <a:lnTo>
                      <a:pt x="4" y="31"/>
                    </a:lnTo>
                    <a:lnTo>
                      <a:pt x="0" y="0"/>
                    </a:lnTo>
                    <a:lnTo>
                      <a:pt x="21" y="12"/>
                    </a:lnTo>
                    <a:lnTo>
                      <a:pt x="40" y="23"/>
                    </a:lnTo>
                    <a:lnTo>
                      <a:pt x="57" y="33"/>
                    </a:lnTo>
                    <a:lnTo>
                      <a:pt x="72" y="44"/>
                    </a:lnTo>
                    <a:lnTo>
                      <a:pt x="87" y="54"/>
                    </a:lnTo>
                    <a:lnTo>
                      <a:pt x="101" y="63"/>
                    </a:lnTo>
                    <a:lnTo>
                      <a:pt x="112" y="75"/>
                    </a:lnTo>
                    <a:lnTo>
                      <a:pt x="122" y="83"/>
                    </a:lnTo>
                    <a:lnTo>
                      <a:pt x="131" y="92"/>
                    </a:lnTo>
                    <a:lnTo>
                      <a:pt x="139" y="102"/>
                    </a:lnTo>
                    <a:lnTo>
                      <a:pt x="145" y="111"/>
                    </a:lnTo>
                    <a:lnTo>
                      <a:pt x="150" y="119"/>
                    </a:lnTo>
                    <a:lnTo>
                      <a:pt x="154" y="129"/>
                    </a:lnTo>
                    <a:lnTo>
                      <a:pt x="156" y="136"/>
                    </a:lnTo>
                    <a:lnTo>
                      <a:pt x="156" y="144"/>
                    </a:lnTo>
                    <a:lnTo>
                      <a:pt x="156" y="153"/>
                    </a:lnTo>
                    <a:lnTo>
                      <a:pt x="154" y="157"/>
                    </a:lnTo>
                    <a:lnTo>
                      <a:pt x="154" y="161"/>
                    </a:lnTo>
                    <a:lnTo>
                      <a:pt x="152" y="167"/>
                    </a:lnTo>
                    <a:lnTo>
                      <a:pt x="152" y="173"/>
                    </a:lnTo>
                    <a:lnTo>
                      <a:pt x="150" y="178"/>
                    </a:lnTo>
                    <a:lnTo>
                      <a:pt x="150" y="186"/>
                    </a:lnTo>
                    <a:lnTo>
                      <a:pt x="148" y="194"/>
                    </a:lnTo>
                    <a:lnTo>
                      <a:pt x="148" y="201"/>
                    </a:lnTo>
                    <a:lnTo>
                      <a:pt x="147" y="209"/>
                    </a:lnTo>
                    <a:lnTo>
                      <a:pt x="147" y="218"/>
                    </a:lnTo>
                    <a:lnTo>
                      <a:pt x="145" y="226"/>
                    </a:lnTo>
                    <a:lnTo>
                      <a:pt x="145" y="236"/>
                    </a:lnTo>
                    <a:lnTo>
                      <a:pt x="145" y="247"/>
                    </a:lnTo>
                    <a:lnTo>
                      <a:pt x="143" y="257"/>
                    </a:lnTo>
                    <a:lnTo>
                      <a:pt x="143" y="268"/>
                    </a:lnTo>
                    <a:lnTo>
                      <a:pt x="143" y="280"/>
                    </a:lnTo>
                    <a:lnTo>
                      <a:pt x="141" y="293"/>
                    </a:lnTo>
                    <a:lnTo>
                      <a:pt x="141" y="305"/>
                    </a:lnTo>
                    <a:lnTo>
                      <a:pt x="141" y="318"/>
                    </a:lnTo>
                    <a:lnTo>
                      <a:pt x="141" y="333"/>
                    </a:lnTo>
                    <a:lnTo>
                      <a:pt x="139" y="347"/>
                    </a:lnTo>
                    <a:lnTo>
                      <a:pt x="139" y="362"/>
                    </a:lnTo>
                    <a:lnTo>
                      <a:pt x="139" y="377"/>
                    </a:lnTo>
                    <a:lnTo>
                      <a:pt x="139" y="393"/>
                    </a:lnTo>
                    <a:lnTo>
                      <a:pt x="139" y="408"/>
                    </a:lnTo>
                    <a:lnTo>
                      <a:pt x="139" y="425"/>
                    </a:lnTo>
                    <a:lnTo>
                      <a:pt x="137" y="442"/>
                    </a:lnTo>
                    <a:lnTo>
                      <a:pt x="137" y="460"/>
                    </a:lnTo>
                    <a:lnTo>
                      <a:pt x="137" y="479"/>
                    </a:lnTo>
                    <a:lnTo>
                      <a:pt x="137" y="498"/>
                    </a:lnTo>
                    <a:lnTo>
                      <a:pt x="137" y="517"/>
                    </a:lnTo>
                    <a:lnTo>
                      <a:pt x="137" y="536"/>
                    </a:lnTo>
                    <a:lnTo>
                      <a:pt x="137" y="557"/>
                    </a:lnTo>
                    <a:lnTo>
                      <a:pt x="137" y="576"/>
                    </a:lnTo>
                    <a:lnTo>
                      <a:pt x="137" y="596"/>
                    </a:lnTo>
                    <a:lnTo>
                      <a:pt x="137" y="615"/>
                    </a:lnTo>
                    <a:lnTo>
                      <a:pt x="137" y="632"/>
                    </a:lnTo>
                    <a:lnTo>
                      <a:pt x="137" y="651"/>
                    </a:lnTo>
                    <a:lnTo>
                      <a:pt x="137" y="668"/>
                    </a:lnTo>
                    <a:lnTo>
                      <a:pt x="137" y="684"/>
                    </a:lnTo>
                    <a:lnTo>
                      <a:pt x="135" y="701"/>
                    </a:lnTo>
                    <a:lnTo>
                      <a:pt x="135" y="716"/>
                    </a:lnTo>
                    <a:lnTo>
                      <a:pt x="135" y="730"/>
                    </a:lnTo>
                    <a:lnTo>
                      <a:pt x="135" y="745"/>
                    </a:lnTo>
                    <a:lnTo>
                      <a:pt x="133" y="758"/>
                    </a:lnTo>
                    <a:lnTo>
                      <a:pt x="133" y="772"/>
                    </a:lnTo>
                    <a:lnTo>
                      <a:pt x="133" y="785"/>
                    </a:lnTo>
                    <a:lnTo>
                      <a:pt x="133" y="797"/>
                    </a:lnTo>
                    <a:lnTo>
                      <a:pt x="131" y="808"/>
                    </a:lnTo>
                    <a:lnTo>
                      <a:pt x="131" y="820"/>
                    </a:lnTo>
                    <a:lnTo>
                      <a:pt x="131" y="831"/>
                    </a:lnTo>
                    <a:lnTo>
                      <a:pt x="129" y="841"/>
                    </a:lnTo>
                    <a:lnTo>
                      <a:pt x="129" y="850"/>
                    </a:lnTo>
                    <a:lnTo>
                      <a:pt x="127" y="860"/>
                    </a:lnTo>
                    <a:lnTo>
                      <a:pt x="127" y="867"/>
                    </a:lnTo>
                    <a:lnTo>
                      <a:pt x="127" y="875"/>
                    </a:lnTo>
                    <a:lnTo>
                      <a:pt x="126" y="883"/>
                    </a:lnTo>
                    <a:lnTo>
                      <a:pt x="126" y="890"/>
                    </a:lnTo>
                    <a:lnTo>
                      <a:pt x="124" y="896"/>
                    </a:lnTo>
                    <a:lnTo>
                      <a:pt x="124" y="902"/>
                    </a:lnTo>
                    <a:lnTo>
                      <a:pt x="122" y="908"/>
                    </a:lnTo>
                    <a:lnTo>
                      <a:pt x="122" y="913"/>
                    </a:lnTo>
                    <a:lnTo>
                      <a:pt x="120" y="917"/>
                    </a:lnTo>
                    <a:lnTo>
                      <a:pt x="118" y="921"/>
                    </a:lnTo>
                    <a:lnTo>
                      <a:pt x="114" y="933"/>
                    </a:lnTo>
                    <a:lnTo>
                      <a:pt x="108" y="944"/>
                    </a:lnTo>
                    <a:lnTo>
                      <a:pt x="105" y="954"/>
                    </a:lnTo>
                    <a:lnTo>
                      <a:pt x="99" y="961"/>
                    </a:lnTo>
                    <a:lnTo>
                      <a:pt x="93" y="967"/>
                    </a:lnTo>
                    <a:lnTo>
                      <a:pt x="87" y="973"/>
                    </a:lnTo>
                    <a:lnTo>
                      <a:pt x="82" y="975"/>
                    </a:lnTo>
                    <a:lnTo>
                      <a:pt x="74" y="975"/>
                    </a:lnTo>
                    <a:lnTo>
                      <a:pt x="72" y="975"/>
                    </a:lnTo>
                    <a:lnTo>
                      <a:pt x="68" y="975"/>
                    </a:lnTo>
                    <a:lnTo>
                      <a:pt x="65" y="973"/>
                    </a:lnTo>
                    <a:lnTo>
                      <a:pt x="63" y="971"/>
                    </a:lnTo>
                    <a:lnTo>
                      <a:pt x="59" y="969"/>
                    </a:lnTo>
                    <a:lnTo>
                      <a:pt x="55" y="965"/>
                    </a:lnTo>
                    <a:lnTo>
                      <a:pt x="53" y="961"/>
                    </a:lnTo>
                    <a:lnTo>
                      <a:pt x="49" y="957"/>
                    </a:lnTo>
                    <a:lnTo>
                      <a:pt x="47" y="952"/>
                    </a:lnTo>
                    <a:lnTo>
                      <a:pt x="44" y="948"/>
                    </a:lnTo>
                    <a:lnTo>
                      <a:pt x="42" y="940"/>
                    </a:lnTo>
                    <a:lnTo>
                      <a:pt x="38" y="934"/>
                    </a:lnTo>
                    <a:lnTo>
                      <a:pt x="34" y="927"/>
                    </a:lnTo>
                    <a:lnTo>
                      <a:pt x="32" y="919"/>
                    </a:lnTo>
                    <a:lnTo>
                      <a:pt x="28" y="911"/>
                    </a:lnTo>
                    <a:lnTo>
                      <a:pt x="25" y="902"/>
                    </a:lnTo>
                    <a:lnTo>
                      <a:pt x="25" y="902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BC46B01-E983-4767-9FE7-7C9960EA1B2C}"/>
                </a:ext>
              </a:extLst>
            </p:cNvPr>
            <p:cNvGrpSpPr/>
            <p:nvPr/>
          </p:nvGrpSpPr>
          <p:grpSpPr>
            <a:xfrm>
              <a:off x="5830809" y="2898776"/>
              <a:ext cx="1020762" cy="1011238"/>
              <a:chOff x="5807905" y="2898776"/>
              <a:chExt cx="1020762" cy="1011238"/>
            </a:xfrm>
          </p:grpSpPr>
          <p:sp>
            <p:nvSpPr>
              <p:cNvPr id="73" name="Freeform 20">
                <a:extLst>
                  <a:ext uri="{FF2B5EF4-FFF2-40B4-BE49-F238E27FC236}">
                    <a16:creationId xmlns="" xmlns:a16="http://schemas.microsoft.com/office/drawing/2014/main" id="{D18E1FEE-6BCB-4AD1-B99B-6CC9D719AD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7905" y="3259138"/>
                <a:ext cx="153988" cy="577850"/>
              </a:xfrm>
              <a:custGeom>
                <a:avLst/>
                <a:gdLst>
                  <a:gd name="T0" fmla="*/ 3 w 194"/>
                  <a:gd name="T1" fmla="*/ 39 h 730"/>
                  <a:gd name="T2" fmla="*/ 0 w 194"/>
                  <a:gd name="T3" fmla="*/ 16 h 730"/>
                  <a:gd name="T4" fmla="*/ 13 w 194"/>
                  <a:gd name="T5" fmla="*/ 4 h 730"/>
                  <a:gd name="T6" fmla="*/ 40 w 194"/>
                  <a:gd name="T7" fmla="*/ 0 h 730"/>
                  <a:gd name="T8" fmla="*/ 74 w 194"/>
                  <a:gd name="T9" fmla="*/ 6 h 730"/>
                  <a:gd name="T10" fmla="*/ 114 w 194"/>
                  <a:gd name="T11" fmla="*/ 23 h 730"/>
                  <a:gd name="T12" fmla="*/ 144 w 194"/>
                  <a:gd name="T13" fmla="*/ 43 h 730"/>
                  <a:gd name="T14" fmla="*/ 160 w 194"/>
                  <a:gd name="T15" fmla="*/ 56 h 730"/>
                  <a:gd name="T16" fmla="*/ 164 w 194"/>
                  <a:gd name="T17" fmla="*/ 66 h 730"/>
                  <a:gd name="T18" fmla="*/ 165 w 194"/>
                  <a:gd name="T19" fmla="*/ 85 h 730"/>
                  <a:gd name="T20" fmla="*/ 167 w 194"/>
                  <a:gd name="T21" fmla="*/ 119 h 730"/>
                  <a:gd name="T22" fmla="*/ 173 w 194"/>
                  <a:gd name="T23" fmla="*/ 167 h 730"/>
                  <a:gd name="T24" fmla="*/ 177 w 194"/>
                  <a:gd name="T25" fmla="*/ 230 h 730"/>
                  <a:gd name="T26" fmla="*/ 183 w 194"/>
                  <a:gd name="T27" fmla="*/ 305 h 730"/>
                  <a:gd name="T28" fmla="*/ 186 w 194"/>
                  <a:gd name="T29" fmla="*/ 376 h 730"/>
                  <a:gd name="T30" fmla="*/ 190 w 194"/>
                  <a:gd name="T31" fmla="*/ 437 h 730"/>
                  <a:gd name="T32" fmla="*/ 192 w 194"/>
                  <a:gd name="T33" fmla="*/ 489 h 730"/>
                  <a:gd name="T34" fmla="*/ 194 w 194"/>
                  <a:gd name="T35" fmla="*/ 529 h 730"/>
                  <a:gd name="T36" fmla="*/ 194 w 194"/>
                  <a:gd name="T37" fmla="*/ 559 h 730"/>
                  <a:gd name="T38" fmla="*/ 190 w 194"/>
                  <a:gd name="T39" fmla="*/ 611 h 730"/>
                  <a:gd name="T40" fmla="*/ 186 w 194"/>
                  <a:gd name="T41" fmla="*/ 655 h 730"/>
                  <a:gd name="T42" fmla="*/ 179 w 194"/>
                  <a:gd name="T43" fmla="*/ 692 h 730"/>
                  <a:gd name="T44" fmla="*/ 167 w 194"/>
                  <a:gd name="T45" fmla="*/ 716 h 730"/>
                  <a:gd name="T46" fmla="*/ 152 w 194"/>
                  <a:gd name="T47" fmla="*/ 730 h 730"/>
                  <a:gd name="T48" fmla="*/ 131 w 194"/>
                  <a:gd name="T49" fmla="*/ 726 h 730"/>
                  <a:gd name="T50" fmla="*/ 120 w 194"/>
                  <a:gd name="T51" fmla="*/ 718 h 730"/>
                  <a:gd name="T52" fmla="*/ 108 w 194"/>
                  <a:gd name="T53" fmla="*/ 707 h 730"/>
                  <a:gd name="T54" fmla="*/ 99 w 194"/>
                  <a:gd name="T55" fmla="*/ 690 h 730"/>
                  <a:gd name="T56" fmla="*/ 89 w 194"/>
                  <a:gd name="T57" fmla="*/ 669 h 730"/>
                  <a:gd name="T58" fmla="*/ 72 w 194"/>
                  <a:gd name="T59" fmla="*/ 630 h 730"/>
                  <a:gd name="T60" fmla="*/ 64 w 194"/>
                  <a:gd name="T61" fmla="*/ 600 h 730"/>
                  <a:gd name="T62" fmla="*/ 61 w 194"/>
                  <a:gd name="T63" fmla="*/ 577 h 730"/>
                  <a:gd name="T64" fmla="*/ 62 w 194"/>
                  <a:gd name="T65" fmla="*/ 550 h 730"/>
                  <a:gd name="T66" fmla="*/ 66 w 194"/>
                  <a:gd name="T67" fmla="*/ 513 h 730"/>
                  <a:gd name="T68" fmla="*/ 72 w 194"/>
                  <a:gd name="T69" fmla="*/ 481 h 730"/>
                  <a:gd name="T70" fmla="*/ 72 w 194"/>
                  <a:gd name="T71" fmla="*/ 448 h 730"/>
                  <a:gd name="T72" fmla="*/ 70 w 194"/>
                  <a:gd name="T73" fmla="*/ 410 h 730"/>
                  <a:gd name="T74" fmla="*/ 68 w 194"/>
                  <a:gd name="T75" fmla="*/ 364 h 730"/>
                  <a:gd name="T76" fmla="*/ 66 w 194"/>
                  <a:gd name="T77" fmla="*/ 312 h 730"/>
                  <a:gd name="T78" fmla="*/ 61 w 194"/>
                  <a:gd name="T79" fmla="*/ 253 h 730"/>
                  <a:gd name="T80" fmla="*/ 53 w 194"/>
                  <a:gd name="T81" fmla="*/ 198 h 730"/>
                  <a:gd name="T82" fmla="*/ 43 w 194"/>
                  <a:gd name="T83" fmla="*/ 150 h 730"/>
                  <a:gd name="T84" fmla="*/ 34 w 194"/>
                  <a:gd name="T85" fmla="*/ 111 h 730"/>
                  <a:gd name="T86" fmla="*/ 24 w 194"/>
                  <a:gd name="T87" fmla="*/ 81 h 730"/>
                  <a:gd name="T88" fmla="*/ 13 w 194"/>
                  <a:gd name="T89" fmla="*/ 60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4" h="730">
                    <a:moveTo>
                      <a:pt x="13" y="60"/>
                    </a:moveTo>
                    <a:lnTo>
                      <a:pt x="7" y="48"/>
                    </a:lnTo>
                    <a:lnTo>
                      <a:pt x="3" y="39"/>
                    </a:lnTo>
                    <a:lnTo>
                      <a:pt x="0" y="29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3" y="12"/>
                    </a:lnTo>
                    <a:lnTo>
                      <a:pt x="7" y="8"/>
                    </a:lnTo>
                    <a:lnTo>
                      <a:pt x="13" y="4"/>
                    </a:lnTo>
                    <a:lnTo>
                      <a:pt x="21" y="2"/>
                    </a:lnTo>
                    <a:lnTo>
                      <a:pt x="30" y="0"/>
                    </a:lnTo>
                    <a:lnTo>
                      <a:pt x="40" y="0"/>
                    </a:lnTo>
                    <a:lnTo>
                      <a:pt x="49" y="0"/>
                    </a:lnTo>
                    <a:lnTo>
                      <a:pt x="62" y="2"/>
                    </a:lnTo>
                    <a:lnTo>
                      <a:pt x="74" y="6"/>
                    </a:lnTo>
                    <a:lnTo>
                      <a:pt x="87" y="10"/>
                    </a:lnTo>
                    <a:lnTo>
                      <a:pt x="101" y="16"/>
                    </a:lnTo>
                    <a:lnTo>
                      <a:pt x="114" y="23"/>
                    </a:lnTo>
                    <a:lnTo>
                      <a:pt x="125" y="31"/>
                    </a:lnTo>
                    <a:lnTo>
                      <a:pt x="135" y="37"/>
                    </a:lnTo>
                    <a:lnTo>
                      <a:pt x="144" y="43"/>
                    </a:lnTo>
                    <a:lnTo>
                      <a:pt x="150" y="48"/>
                    </a:lnTo>
                    <a:lnTo>
                      <a:pt x="156" y="52"/>
                    </a:lnTo>
                    <a:lnTo>
                      <a:pt x="160" y="56"/>
                    </a:lnTo>
                    <a:lnTo>
                      <a:pt x="164" y="60"/>
                    </a:lnTo>
                    <a:lnTo>
                      <a:pt x="164" y="62"/>
                    </a:lnTo>
                    <a:lnTo>
                      <a:pt x="164" y="66"/>
                    </a:lnTo>
                    <a:lnTo>
                      <a:pt x="164" y="69"/>
                    </a:lnTo>
                    <a:lnTo>
                      <a:pt x="164" y="77"/>
                    </a:lnTo>
                    <a:lnTo>
                      <a:pt x="165" y="85"/>
                    </a:lnTo>
                    <a:lnTo>
                      <a:pt x="165" y="94"/>
                    </a:lnTo>
                    <a:lnTo>
                      <a:pt x="167" y="106"/>
                    </a:lnTo>
                    <a:lnTo>
                      <a:pt x="167" y="119"/>
                    </a:lnTo>
                    <a:lnTo>
                      <a:pt x="169" y="133"/>
                    </a:lnTo>
                    <a:lnTo>
                      <a:pt x="171" y="150"/>
                    </a:lnTo>
                    <a:lnTo>
                      <a:pt x="173" y="167"/>
                    </a:lnTo>
                    <a:lnTo>
                      <a:pt x="173" y="186"/>
                    </a:lnTo>
                    <a:lnTo>
                      <a:pt x="175" y="207"/>
                    </a:lnTo>
                    <a:lnTo>
                      <a:pt x="177" y="230"/>
                    </a:lnTo>
                    <a:lnTo>
                      <a:pt x="179" y="253"/>
                    </a:lnTo>
                    <a:lnTo>
                      <a:pt x="183" y="278"/>
                    </a:lnTo>
                    <a:lnTo>
                      <a:pt x="183" y="305"/>
                    </a:lnTo>
                    <a:lnTo>
                      <a:pt x="185" y="330"/>
                    </a:lnTo>
                    <a:lnTo>
                      <a:pt x="185" y="353"/>
                    </a:lnTo>
                    <a:lnTo>
                      <a:pt x="186" y="376"/>
                    </a:lnTo>
                    <a:lnTo>
                      <a:pt x="188" y="397"/>
                    </a:lnTo>
                    <a:lnTo>
                      <a:pt x="188" y="418"/>
                    </a:lnTo>
                    <a:lnTo>
                      <a:pt x="190" y="437"/>
                    </a:lnTo>
                    <a:lnTo>
                      <a:pt x="190" y="456"/>
                    </a:lnTo>
                    <a:lnTo>
                      <a:pt x="192" y="473"/>
                    </a:lnTo>
                    <a:lnTo>
                      <a:pt x="192" y="489"/>
                    </a:lnTo>
                    <a:lnTo>
                      <a:pt x="192" y="504"/>
                    </a:lnTo>
                    <a:lnTo>
                      <a:pt x="194" y="517"/>
                    </a:lnTo>
                    <a:lnTo>
                      <a:pt x="194" y="529"/>
                    </a:lnTo>
                    <a:lnTo>
                      <a:pt x="194" y="540"/>
                    </a:lnTo>
                    <a:lnTo>
                      <a:pt x="194" y="550"/>
                    </a:lnTo>
                    <a:lnTo>
                      <a:pt x="194" y="559"/>
                    </a:lnTo>
                    <a:lnTo>
                      <a:pt x="192" y="577"/>
                    </a:lnTo>
                    <a:lnTo>
                      <a:pt x="190" y="594"/>
                    </a:lnTo>
                    <a:lnTo>
                      <a:pt x="190" y="611"/>
                    </a:lnTo>
                    <a:lnTo>
                      <a:pt x="188" y="626"/>
                    </a:lnTo>
                    <a:lnTo>
                      <a:pt x="186" y="642"/>
                    </a:lnTo>
                    <a:lnTo>
                      <a:pt x="186" y="655"/>
                    </a:lnTo>
                    <a:lnTo>
                      <a:pt x="185" y="669"/>
                    </a:lnTo>
                    <a:lnTo>
                      <a:pt x="183" y="682"/>
                    </a:lnTo>
                    <a:lnTo>
                      <a:pt x="179" y="692"/>
                    </a:lnTo>
                    <a:lnTo>
                      <a:pt x="177" y="701"/>
                    </a:lnTo>
                    <a:lnTo>
                      <a:pt x="173" y="711"/>
                    </a:lnTo>
                    <a:lnTo>
                      <a:pt x="167" y="716"/>
                    </a:lnTo>
                    <a:lnTo>
                      <a:pt x="164" y="722"/>
                    </a:lnTo>
                    <a:lnTo>
                      <a:pt x="158" y="726"/>
                    </a:lnTo>
                    <a:lnTo>
                      <a:pt x="152" y="730"/>
                    </a:lnTo>
                    <a:lnTo>
                      <a:pt x="144" y="730"/>
                    </a:lnTo>
                    <a:lnTo>
                      <a:pt x="137" y="730"/>
                    </a:lnTo>
                    <a:lnTo>
                      <a:pt x="131" y="726"/>
                    </a:lnTo>
                    <a:lnTo>
                      <a:pt x="127" y="724"/>
                    </a:lnTo>
                    <a:lnTo>
                      <a:pt x="123" y="722"/>
                    </a:lnTo>
                    <a:lnTo>
                      <a:pt x="120" y="718"/>
                    </a:lnTo>
                    <a:lnTo>
                      <a:pt x="116" y="714"/>
                    </a:lnTo>
                    <a:lnTo>
                      <a:pt x="112" y="711"/>
                    </a:lnTo>
                    <a:lnTo>
                      <a:pt x="108" y="707"/>
                    </a:lnTo>
                    <a:lnTo>
                      <a:pt x="106" y="701"/>
                    </a:lnTo>
                    <a:lnTo>
                      <a:pt x="103" y="697"/>
                    </a:lnTo>
                    <a:lnTo>
                      <a:pt x="99" y="690"/>
                    </a:lnTo>
                    <a:lnTo>
                      <a:pt x="95" y="684"/>
                    </a:lnTo>
                    <a:lnTo>
                      <a:pt x="91" y="676"/>
                    </a:lnTo>
                    <a:lnTo>
                      <a:pt x="89" y="669"/>
                    </a:lnTo>
                    <a:lnTo>
                      <a:pt x="82" y="655"/>
                    </a:lnTo>
                    <a:lnTo>
                      <a:pt x="76" y="642"/>
                    </a:lnTo>
                    <a:lnTo>
                      <a:pt x="72" y="630"/>
                    </a:lnTo>
                    <a:lnTo>
                      <a:pt x="68" y="619"/>
                    </a:lnTo>
                    <a:lnTo>
                      <a:pt x="66" y="609"/>
                    </a:lnTo>
                    <a:lnTo>
                      <a:pt x="64" y="600"/>
                    </a:lnTo>
                    <a:lnTo>
                      <a:pt x="64" y="590"/>
                    </a:lnTo>
                    <a:lnTo>
                      <a:pt x="62" y="584"/>
                    </a:lnTo>
                    <a:lnTo>
                      <a:pt x="61" y="577"/>
                    </a:lnTo>
                    <a:lnTo>
                      <a:pt x="61" y="569"/>
                    </a:lnTo>
                    <a:lnTo>
                      <a:pt x="61" y="559"/>
                    </a:lnTo>
                    <a:lnTo>
                      <a:pt x="62" y="550"/>
                    </a:lnTo>
                    <a:lnTo>
                      <a:pt x="62" y="538"/>
                    </a:lnTo>
                    <a:lnTo>
                      <a:pt x="64" y="527"/>
                    </a:lnTo>
                    <a:lnTo>
                      <a:pt x="66" y="513"/>
                    </a:lnTo>
                    <a:lnTo>
                      <a:pt x="70" y="498"/>
                    </a:lnTo>
                    <a:lnTo>
                      <a:pt x="70" y="491"/>
                    </a:lnTo>
                    <a:lnTo>
                      <a:pt x="72" y="481"/>
                    </a:lnTo>
                    <a:lnTo>
                      <a:pt x="72" y="471"/>
                    </a:lnTo>
                    <a:lnTo>
                      <a:pt x="72" y="460"/>
                    </a:lnTo>
                    <a:lnTo>
                      <a:pt x="72" y="448"/>
                    </a:lnTo>
                    <a:lnTo>
                      <a:pt x="72" y="437"/>
                    </a:lnTo>
                    <a:lnTo>
                      <a:pt x="72" y="424"/>
                    </a:lnTo>
                    <a:lnTo>
                      <a:pt x="70" y="410"/>
                    </a:lnTo>
                    <a:lnTo>
                      <a:pt x="70" y="397"/>
                    </a:lnTo>
                    <a:lnTo>
                      <a:pt x="70" y="381"/>
                    </a:lnTo>
                    <a:lnTo>
                      <a:pt x="68" y="364"/>
                    </a:lnTo>
                    <a:lnTo>
                      <a:pt x="68" y="349"/>
                    </a:lnTo>
                    <a:lnTo>
                      <a:pt x="66" y="330"/>
                    </a:lnTo>
                    <a:lnTo>
                      <a:pt x="66" y="312"/>
                    </a:lnTo>
                    <a:lnTo>
                      <a:pt x="64" y="293"/>
                    </a:lnTo>
                    <a:lnTo>
                      <a:pt x="62" y="272"/>
                    </a:lnTo>
                    <a:lnTo>
                      <a:pt x="61" y="253"/>
                    </a:lnTo>
                    <a:lnTo>
                      <a:pt x="59" y="234"/>
                    </a:lnTo>
                    <a:lnTo>
                      <a:pt x="55" y="215"/>
                    </a:lnTo>
                    <a:lnTo>
                      <a:pt x="53" y="198"/>
                    </a:lnTo>
                    <a:lnTo>
                      <a:pt x="49" y="180"/>
                    </a:lnTo>
                    <a:lnTo>
                      <a:pt x="47" y="165"/>
                    </a:lnTo>
                    <a:lnTo>
                      <a:pt x="43" y="150"/>
                    </a:lnTo>
                    <a:lnTo>
                      <a:pt x="41" y="136"/>
                    </a:lnTo>
                    <a:lnTo>
                      <a:pt x="38" y="123"/>
                    </a:lnTo>
                    <a:lnTo>
                      <a:pt x="34" y="111"/>
                    </a:lnTo>
                    <a:lnTo>
                      <a:pt x="30" y="100"/>
                    </a:lnTo>
                    <a:lnTo>
                      <a:pt x="26" y="90"/>
                    </a:lnTo>
                    <a:lnTo>
                      <a:pt x="24" y="81"/>
                    </a:lnTo>
                    <a:lnTo>
                      <a:pt x="21" y="73"/>
                    </a:lnTo>
                    <a:lnTo>
                      <a:pt x="17" y="66"/>
                    </a:lnTo>
                    <a:lnTo>
                      <a:pt x="13" y="60"/>
                    </a:lnTo>
                    <a:lnTo>
                      <a:pt x="13" y="6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1">
                <a:extLst>
                  <a:ext uri="{FF2B5EF4-FFF2-40B4-BE49-F238E27FC236}">
                    <a16:creationId xmlns="" xmlns:a16="http://schemas.microsoft.com/office/drawing/2014/main" id="{4A0B5F8A-EA48-4B63-88D0-C65CD7474F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7117" y="3146426"/>
                <a:ext cx="971550" cy="763588"/>
              </a:xfrm>
              <a:custGeom>
                <a:avLst/>
                <a:gdLst>
                  <a:gd name="T0" fmla="*/ 1021 w 1225"/>
                  <a:gd name="T1" fmla="*/ 919 h 963"/>
                  <a:gd name="T2" fmla="*/ 979 w 1225"/>
                  <a:gd name="T3" fmla="*/ 953 h 963"/>
                  <a:gd name="T4" fmla="*/ 925 w 1225"/>
                  <a:gd name="T5" fmla="*/ 963 h 963"/>
                  <a:gd name="T6" fmla="*/ 901 w 1225"/>
                  <a:gd name="T7" fmla="*/ 936 h 963"/>
                  <a:gd name="T8" fmla="*/ 901 w 1225"/>
                  <a:gd name="T9" fmla="*/ 894 h 963"/>
                  <a:gd name="T10" fmla="*/ 891 w 1225"/>
                  <a:gd name="T11" fmla="*/ 857 h 963"/>
                  <a:gd name="T12" fmla="*/ 866 w 1225"/>
                  <a:gd name="T13" fmla="*/ 817 h 963"/>
                  <a:gd name="T14" fmla="*/ 820 w 1225"/>
                  <a:gd name="T15" fmla="*/ 769 h 963"/>
                  <a:gd name="T16" fmla="*/ 790 w 1225"/>
                  <a:gd name="T17" fmla="*/ 739 h 963"/>
                  <a:gd name="T18" fmla="*/ 779 w 1225"/>
                  <a:gd name="T19" fmla="*/ 718 h 963"/>
                  <a:gd name="T20" fmla="*/ 784 w 1225"/>
                  <a:gd name="T21" fmla="*/ 704 h 963"/>
                  <a:gd name="T22" fmla="*/ 799 w 1225"/>
                  <a:gd name="T23" fmla="*/ 699 h 963"/>
                  <a:gd name="T24" fmla="*/ 828 w 1225"/>
                  <a:gd name="T25" fmla="*/ 700 h 963"/>
                  <a:gd name="T26" fmla="*/ 902 w 1225"/>
                  <a:gd name="T27" fmla="*/ 723 h 963"/>
                  <a:gd name="T28" fmla="*/ 958 w 1225"/>
                  <a:gd name="T29" fmla="*/ 723 h 963"/>
                  <a:gd name="T30" fmla="*/ 973 w 1225"/>
                  <a:gd name="T31" fmla="*/ 700 h 963"/>
                  <a:gd name="T32" fmla="*/ 984 w 1225"/>
                  <a:gd name="T33" fmla="*/ 658 h 963"/>
                  <a:gd name="T34" fmla="*/ 1000 w 1225"/>
                  <a:gd name="T35" fmla="*/ 593 h 963"/>
                  <a:gd name="T36" fmla="*/ 1019 w 1225"/>
                  <a:gd name="T37" fmla="*/ 457 h 963"/>
                  <a:gd name="T38" fmla="*/ 1026 w 1225"/>
                  <a:gd name="T39" fmla="*/ 285 h 963"/>
                  <a:gd name="T40" fmla="*/ 1025 w 1225"/>
                  <a:gd name="T41" fmla="*/ 212 h 963"/>
                  <a:gd name="T42" fmla="*/ 1025 w 1225"/>
                  <a:gd name="T43" fmla="*/ 162 h 963"/>
                  <a:gd name="T44" fmla="*/ 1021 w 1225"/>
                  <a:gd name="T45" fmla="*/ 136 h 963"/>
                  <a:gd name="T46" fmla="*/ 1009 w 1225"/>
                  <a:gd name="T47" fmla="*/ 128 h 963"/>
                  <a:gd name="T48" fmla="*/ 984 w 1225"/>
                  <a:gd name="T49" fmla="*/ 124 h 963"/>
                  <a:gd name="T50" fmla="*/ 946 w 1225"/>
                  <a:gd name="T51" fmla="*/ 126 h 963"/>
                  <a:gd name="T52" fmla="*/ 891 w 1225"/>
                  <a:gd name="T53" fmla="*/ 130 h 963"/>
                  <a:gd name="T54" fmla="*/ 822 w 1225"/>
                  <a:gd name="T55" fmla="*/ 138 h 963"/>
                  <a:gd name="T56" fmla="*/ 738 w 1225"/>
                  <a:gd name="T57" fmla="*/ 149 h 963"/>
                  <a:gd name="T58" fmla="*/ 660 w 1225"/>
                  <a:gd name="T59" fmla="*/ 161 h 963"/>
                  <a:gd name="T60" fmla="*/ 595 w 1225"/>
                  <a:gd name="T61" fmla="*/ 172 h 963"/>
                  <a:gd name="T62" fmla="*/ 510 w 1225"/>
                  <a:gd name="T63" fmla="*/ 185 h 963"/>
                  <a:gd name="T64" fmla="*/ 409 w 1225"/>
                  <a:gd name="T65" fmla="*/ 203 h 963"/>
                  <a:gd name="T66" fmla="*/ 290 w 1225"/>
                  <a:gd name="T67" fmla="*/ 224 h 963"/>
                  <a:gd name="T68" fmla="*/ 153 w 1225"/>
                  <a:gd name="T69" fmla="*/ 251 h 963"/>
                  <a:gd name="T70" fmla="*/ 0 w 1225"/>
                  <a:gd name="T71" fmla="*/ 279 h 963"/>
                  <a:gd name="T72" fmla="*/ 18 w 1225"/>
                  <a:gd name="T73" fmla="*/ 166 h 963"/>
                  <a:gd name="T74" fmla="*/ 48 w 1225"/>
                  <a:gd name="T75" fmla="*/ 168 h 963"/>
                  <a:gd name="T76" fmla="*/ 92 w 1225"/>
                  <a:gd name="T77" fmla="*/ 166 h 963"/>
                  <a:gd name="T78" fmla="*/ 149 w 1225"/>
                  <a:gd name="T79" fmla="*/ 159 h 963"/>
                  <a:gd name="T80" fmla="*/ 220 w 1225"/>
                  <a:gd name="T81" fmla="*/ 147 h 963"/>
                  <a:gd name="T82" fmla="*/ 302 w 1225"/>
                  <a:gd name="T83" fmla="*/ 132 h 963"/>
                  <a:gd name="T84" fmla="*/ 431 w 1225"/>
                  <a:gd name="T85" fmla="*/ 105 h 963"/>
                  <a:gd name="T86" fmla="*/ 599 w 1225"/>
                  <a:gd name="T87" fmla="*/ 74 h 963"/>
                  <a:gd name="T88" fmla="*/ 735 w 1225"/>
                  <a:gd name="T89" fmla="*/ 53 h 963"/>
                  <a:gd name="T90" fmla="*/ 838 w 1225"/>
                  <a:gd name="T91" fmla="*/ 40 h 963"/>
                  <a:gd name="T92" fmla="*/ 914 w 1225"/>
                  <a:gd name="T93" fmla="*/ 28 h 963"/>
                  <a:gd name="T94" fmla="*/ 963 w 1225"/>
                  <a:gd name="T95" fmla="*/ 19 h 963"/>
                  <a:gd name="T96" fmla="*/ 988 w 1225"/>
                  <a:gd name="T97" fmla="*/ 11 h 963"/>
                  <a:gd name="T98" fmla="*/ 1013 w 1225"/>
                  <a:gd name="T99" fmla="*/ 2 h 963"/>
                  <a:gd name="T100" fmla="*/ 1059 w 1225"/>
                  <a:gd name="T101" fmla="*/ 2 h 963"/>
                  <a:gd name="T102" fmla="*/ 1133 w 1225"/>
                  <a:gd name="T103" fmla="*/ 36 h 963"/>
                  <a:gd name="T104" fmla="*/ 1202 w 1225"/>
                  <a:gd name="T105" fmla="*/ 88 h 963"/>
                  <a:gd name="T106" fmla="*/ 1225 w 1225"/>
                  <a:gd name="T107" fmla="*/ 122 h 963"/>
                  <a:gd name="T108" fmla="*/ 1215 w 1225"/>
                  <a:gd name="T109" fmla="*/ 145 h 963"/>
                  <a:gd name="T110" fmla="*/ 1198 w 1225"/>
                  <a:gd name="T111" fmla="*/ 162 h 963"/>
                  <a:gd name="T112" fmla="*/ 1187 w 1225"/>
                  <a:gd name="T113" fmla="*/ 197 h 963"/>
                  <a:gd name="T114" fmla="*/ 1183 w 1225"/>
                  <a:gd name="T115" fmla="*/ 251 h 963"/>
                  <a:gd name="T116" fmla="*/ 1179 w 1225"/>
                  <a:gd name="T117" fmla="*/ 350 h 963"/>
                  <a:gd name="T118" fmla="*/ 1171 w 1225"/>
                  <a:gd name="T119" fmla="*/ 478 h 963"/>
                  <a:gd name="T120" fmla="*/ 1154 w 1225"/>
                  <a:gd name="T121" fmla="*/ 589 h 963"/>
                  <a:gd name="T122" fmla="*/ 1124 w 1225"/>
                  <a:gd name="T123" fmla="*/ 721 h 963"/>
                  <a:gd name="T124" fmla="*/ 1080 w 1225"/>
                  <a:gd name="T125" fmla="*/ 831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25" h="963">
                    <a:moveTo>
                      <a:pt x="1057" y="865"/>
                    </a:moveTo>
                    <a:lnTo>
                      <a:pt x="1047" y="880"/>
                    </a:lnTo>
                    <a:lnTo>
                      <a:pt x="1038" y="894"/>
                    </a:lnTo>
                    <a:lnTo>
                      <a:pt x="1028" y="907"/>
                    </a:lnTo>
                    <a:lnTo>
                      <a:pt x="1021" y="919"/>
                    </a:lnTo>
                    <a:lnTo>
                      <a:pt x="1011" y="928"/>
                    </a:lnTo>
                    <a:lnTo>
                      <a:pt x="1004" y="938"/>
                    </a:lnTo>
                    <a:lnTo>
                      <a:pt x="996" y="945"/>
                    </a:lnTo>
                    <a:lnTo>
                      <a:pt x="988" y="949"/>
                    </a:lnTo>
                    <a:lnTo>
                      <a:pt x="979" y="953"/>
                    </a:lnTo>
                    <a:lnTo>
                      <a:pt x="971" y="955"/>
                    </a:lnTo>
                    <a:lnTo>
                      <a:pt x="954" y="959"/>
                    </a:lnTo>
                    <a:lnTo>
                      <a:pt x="941" y="961"/>
                    </a:lnTo>
                    <a:lnTo>
                      <a:pt x="933" y="963"/>
                    </a:lnTo>
                    <a:lnTo>
                      <a:pt x="925" y="963"/>
                    </a:lnTo>
                    <a:lnTo>
                      <a:pt x="920" y="959"/>
                    </a:lnTo>
                    <a:lnTo>
                      <a:pt x="914" y="955"/>
                    </a:lnTo>
                    <a:lnTo>
                      <a:pt x="908" y="949"/>
                    </a:lnTo>
                    <a:lnTo>
                      <a:pt x="904" y="944"/>
                    </a:lnTo>
                    <a:lnTo>
                      <a:pt x="901" y="936"/>
                    </a:lnTo>
                    <a:lnTo>
                      <a:pt x="899" y="928"/>
                    </a:lnTo>
                    <a:lnTo>
                      <a:pt x="899" y="919"/>
                    </a:lnTo>
                    <a:lnTo>
                      <a:pt x="901" y="907"/>
                    </a:lnTo>
                    <a:lnTo>
                      <a:pt x="901" y="901"/>
                    </a:lnTo>
                    <a:lnTo>
                      <a:pt x="901" y="894"/>
                    </a:lnTo>
                    <a:lnTo>
                      <a:pt x="901" y="886"/>
                    </a:lnTo>
                    <a:lnTo>
                      <a:pt x="899" y="878"/>
                    </a:lnTo>
                    <a:lnTo>
                      <a:pt x="897" y="871"/>
                    </a:lnTo>
                    <a:lnTo>
                      <a:pt x="895" y="865"/>
                    </a:lnTo>
                    <a:lnTo>
                      <a:pt x="891" y="857"/>
                    </a:lnTo>
                    <a:lnTo>
                      <a:pt x="887" y="850"/>
                    </a:lnTo>
                    <a:lnTo>
                      <a:pt x="883" y="842"/>
                    </a:lnTo>
                    <a:lnTo>
                      <a:pt x="878" y="833"/>
                    </a:lnTo>
                    <a:lnTo>
                      <a:pt x="874" y="825"/>
                    </a:lnTo>
                    <a:lnTo>
                      <a:pt x="866" y="817"/>
                    </a:lnTo>
                    <a:lnTo>
                      <a:pt x="861" y="810"/>
                    </a:lnTo>
                    <a:lnTo>
                      <a:pt x="853" y="802"/>
                    </a:lnTo>
                    <a:lnTo>
                      <a:pt x="838" y="785"/>
                    </a:lnTo>
                    <a:lnTo>
                      <a:pt x="830" y="777"/>
                    </a:lnTo>
                    <a:lnTo>
                      <a:pt x="820" y="769"/>
                    </a:lnTo>
                    <a:lnTo>
                      <a:pt x="813" y="764"/>
                    </a:lnTo>
                    <a:lnTo>
                      <a:pt x="807" y="756"/>
                    </a:lnTo>
                    <a:lnTo>
                      <a:pt x="801" y="750"/>
                    </a:lnTo>
                    <a:lnTo>
                      <a:pt x="796" y="744"/>
                    </a:lnTo>
                    <a:lnTo>
                      <a:pt x="790" y="739"/>
                    </a:lnTo>
                    <a:lnTo>
                      <a:pt x="786" y="735"/>
                    </a:lnTo>
                    <a:lnTo>
                      <a:pt x="784" y="729"/>
                    </a:lnTo>
                    <a:lnTo>
                      <a:pt x="780" y="725"/>
                    </a:lnTo>
                    <a:lnTo>
                      <a:pt x="780" y="721"/>
                    </a:lnTo>
                    <a:lnTo>
                      <a:pt x="779" y="718"/>
                    </a:lnTo>
                    <a:lnTo>
                      <a:pt x="779" y="714"/>
                    </a:lnTo>
                    <a:lnTo>
                      <a:pt x="779" y="712"/>
                    </a:lnTo>
                    <a:lnTo>
                      <a:pt x="780" y="708"/>
                    </a:lnTo>
                    <a:lnTo>
                      <a:pt x="782" y="706"/>
                    </a:lnTo>
                    <a:lnTo>
                      <a:pt x="784" y="704"/>
                    </a:lnTo>
                    <a:lnTo>
                      <a:pt x="786" y="702"/>
                    </a:lnTo>
                    <a:lnTo>
                      <a:pt x="788" y="700"/>
                    </a:lnTo>
                    <a:lnTo>
                      <a:pt x="792" y="699"/>
                    </a:lnTo>
                    <a:lnTo>
                      <a:pt x="796" y="699"/>
                    </a:lnTo>
                    <a:lnTo>
                      <a:pt x="799" y="699"/>
                    </a:lnTo>
                    <a:lnTo>
                      <a:pt x="803" y="699"/>
                    </a:lnTo>
                    <a:lnTo>
                      <a:pt x="809" y="699"/>
                    </a:lnTo>
                    <a:lnTo>
                      <a:pt x="815" y="699"/>
                    </a:lnTo>
                    <a:lnTo>
                      <a:pt x="822" y="699"/>
                    </a:lnTo>
                    <a:lnTo>
                      <a:pt x="828" y="700"/>
                    </a:lnTo>
                    <a:lnTo>
                      <a:pt x="836" y="702"/>
                    </a:lnTo>
                    <a:lnTo>
                      <a:pt x="851" y="706"/>
                    </a:lnTo>
                    <a:lnTo>
                      <a:pt x="870" y="712"/>
                    </a:lnTo>
                    <a:lnTo>
                      <a:pt x="887" y="718"/>
                    </a:lnTo>
                    <a:lnTo>
                      <a:pt x="902" y="723"/>
                    </a:lnTo>
                    <a:lnTo>
                      <a:pt x="918" y="725"/>
                    </a:lnTo>
                    <a:lnTo>
                      <a:pt x="931" y="727"/>
                    </a:lnTo>
                    <a:lnTo>
                      <a:pt x="941" y="727"/>
                    </a:lnTo>
                    <a:lnTo>
                      <a:pt x="950" y="725"/>
                    </a:lnTo>
                    <a:lnTo>
                      <a:pt x="958" y="723"/>
                    </a:lnTo>
                    <a:lnTo>
                      <a:pt x="963" y="718"/>
                    </a:lnTo>
                    <a:lnTo>
                      <a:pt x="965" y="716"/>
                    </a:lnTo>
                    <a:lnTo>
                      <a:pt x="967" y="712"/>
                    </a:lnTo>
                    <a:lnTo>
                      <a:pt x="969" y="706"/>
                    </a:lnTo>
                    <a:lnTo>
                      <a:pt x="973" y="700"/>
                    </a:lnTo>
                    <a:lnTo>
                      <a:pt x="975" y="695"/>
                    </a:lnTo>
                    <a:lnTo>
                      <a:pt x="977" y="687"/>
                    </a:lnTo>
                    <a:lnTo>
                      <a:pt x="981" y="677"/>
                    </a:lnTo>
                    <a:lnTo>
                      <a:pt x="983" y="670"/>
                    </a:lnTo>
                    <a:lnTo>
                      <a:pt x="984" y="658"/>
                    </a:lnTo>
                    <a:lnTo>
                      <a:pt x="988" y="647"/>
                    </a:lnTo>
                    <a:lnTo>
                      <a:pt x="990" y="635"/>
                    </a:lnTo>
                    <a:lnTo>
                      <a:pt x="994" y="622"/>
                    </a:lnTo>
                    <a:lnTo>
                      <a:pt x="998" y="607"/>
                    </a:lnTo>
                    <a:lnTo>
                      <a:pt x="1000" y="593"/>
                    </a:lnTo>
                    <a:lnTo>
                      <a:pt x="1004" y="576"/>
                    </a:lnTo>
                    <a:lnTo>
                      <a:pt x="1007" y="561"/>
                    </a:lnTo>
                    <a:lnTo>
                      <a:pt x="1011" y="526"/>
                    </a:lnTo>
                    <a:lnTo>
                      <a:pt x="1015" y="492"/>
                    </a:lnTo>
                    <a:lnTo>
                      <a:pt x="1019" y="457"/>
                    </a:lnTo>
                    <a:lnTo>
                      <a:pt x="1021" y="423"/>
                    </a:lnTo>
                    <a:lnTo>
                      <a:pt x="1023" y="388"/>
                    </a:lnTo>
                    <a:lnTo>
                      <a:pt x="1025" y="354"/>
                    </a:lnTo>
                    <a:lnTo>
                      <a:pt x="1025" y="319"/>
                    </a:lnTo>
                    <a:lnTo>
                      <a:pt x="1026" y="285"/>
                    </a:lnTo>
                    <a:lnTo>
                      <a:pt x="1026" y="270"/>
                    </a:lnTo>
                    <a:lnTo>
                      <a:pt x="1026" y="252"/>
                    </a:lnTo>
                    <a:lnTo>
                      <a:pt x="1025" y="239"/>
                    </a:lnTo>
                    <a:lnTo>
                      <a:pt x="1025" y="226"/>
                    </a:lnTo>
                    <a:lnTo>
                      <a:pt x="1025" y="212"/>
                    </a:lnTo>
                    <a:lnTo>
                      <a:pt x="1025" y="201"/>
                    </a:lnTo>
                    <a:lnTo>
                      <a:pt x="1025" y="189"/>
                    </a:lnTo>
                    <a:lnTo>
                      <a:pt x="1025" y="180"/>
                    </a:lnTo>
                    <a:lnTo>
                      <a:pt x="1025" y="170"/>
                    </a:lnTo>
                    <a:lnTo>
                      <a:pt x="1025" y="162"/>
                    </a:lnTo>
                    <a:lnTo>
                      <a:pt x="1023" y="155"/>
                    </a:lnTo>
                    <a:lnTo>
                      <a:pt x="1023" y="149"/>
                    </a:lnTo>
                    <a:lnTo>
                      <a:pt x="1023" y="143"/>
                    </a:lnTo>
                    <a:lnTo>
                      <a:pt x="1021" y="140"/>
                    </a:lnTo>
                    <a:lnTo>
                      <a:pt x="1021" y="136"/>
                    </a:lnTo>
                    <a:lnTo>
                      <a:pt x="1019" y="134"/>
                    </a:lnTo>
                    <a:lnTo>
                      <a:pt x="1019" y="132"/>
                    </a:lnTo>
                    <a:lnTo>
                      <a:pt x="1015" y="132"/>
                    </a:lnTo>
                    <a:lnTo>
                      <a:pt x="1013" y="130"/>
                    </a:lnTo>
                    <a:lnTo>
                      <a:pt x="1009" y="128"/>
                    </a:lnTo>
                    <a:lnTo>
                      <a:pt x="1005" y="128"/>
                    </a:lnTo>
                    <a:lnTo>
                      <a:pt x="1002" y="126"/>
                    </a:lnTo>
                    <a:lnTo>
                      <a:pt x="996" y="126"/>
                    </a:lnTo>
                    <a:lnTo>
                      <a:pt x="992" y="126"/>
                    </a:lnTo>
                    <a:lnTo>
                      <a:pt x="984" y="124"/>
                    </a:lnTo>
                    <a:lnTo>
                      <a:pt x="979" y="124"/>
                    </a:lnTo>
                    <a:lnTo>
                      <a:pt x="971" y="124"/>
                    </a:lnTo>
                    <a:lnTo>
                      <a:pt x="963" y="124"/>
                    </a:lnTo>
                    <a:lnTo>
                      <a:pt x="954" y="124"/>
                    </a:lnTo>
                    <a:lnTo>
                      <a:pt x="946" y="126"/>
                    </a:lnTo>
                    <a:lnTo>
                      <a:pt x="937" y="126"/>
                    </a:lnTo>
                    <a:lnTo>
                      <a:pt x="925" y="128"/>
                    </a:lnTo>
                    <a:lnTo>
                      <a:pt x="914" y="128"/>
                    </a:lnTo>
                    <a:lnTo>
                      <a:pt x="902" y="130"/>
                    </a:lnTo>
                    <a:lnTo>
                      <a:pt x="891" y="130"/>
                    </a:lnTo>
                    <a:lnTo>
                      <a:pt x="880" y="132"/>
                    </a:lnTo>
                    <a:lnTo>
                      <a:pt x="866" y="134"/>
                    </a:lnTo>
                    <a:lnTo>
                      <a:pt x="851" y="134"/>
                    </a:lnTo>
                    <a:lnTo>
                      <a:pt x="838" y="136"/>
                    </a:lnTo>
                    <a:lnTo>
                      <a:pt x="822" y="138"/>
                    </a:lnTo>
                    <a:lnTo>
                      <a:pt x="807" y="140"/>
                    </a:lnTo>
                    <a:lnTo>
                      <a:pt x="792" y="141"/>
                    </a:lnTo>
                    <a:lnTo>
                      <a:pt x="775" y="143"/>
                    </a:lnTo>
                    <a:lnTo>
                      <a:pt x="758" y="145"/>
                    </a:lnTo>
                    <a:lnTo>
                      <a:pt x="738" y="149"/>
                    </a:lnTo>
                    <a:lnTo>
                      <a:pt x="721" y="151"/>
                    </a:lnTo>
                    <a:lnTo>
                      <a:pt x="702" y="155"/>
                    </a:lnTo>
                    <a:lnTo>
                      <a:pt x="681" y="157"/>
                    </a:lnTo>
                    <a:lnTo>
                      <a:pt x="672" y="159"/>
                    </a:lnTo>
                    <a:lnTo>
                      <a:pt x="660" y="161"/>
                    </a:lnTo>
                    <a:lnTo>
                      <a:pt x="649" y="162"/>
                    </a:lnTo>
                    <a:lnTo>
                      <a:pt x="635" y="164"/>
                    </a:lnTo>
                    <a:lnTo>
                      <a:pt x="624" y="168"/>
                    </a:lnTo>
                    <a:lnTo>
                      <a:pt x="609" y="170"/>
                    </a:lnTo>
                    <a:lnTo>
                      <a:pt x="595" y="172"/>
                    </a:lnTo>
                    <a:lnTo>
                      <a:pt x="578" y="174"/>
                    </a:lnTo>
                    <a:lnTo>
                      <a:pt x="563" y="178"/>
                    </a:lnTo>
                    <a:lnTo>
                      <a:pt x="546" y="180"/>
                    </a:lnTo>
                    <a:lnTo>
                      <a:pt x="529" y="184"/>
                    </a:lnTo>
                    <a:lnTo>
                      <a:pt x="510" y="185"/>
                    </a:lnTo>
                    <a:lnTo>
                      <a:pt x="492" y="189"/>
                    </a:lnTo>
                    <a:lnTo>
                      <a:pt x="471" y="193"/>
                    </a:lnTo>
                    <a:lnTo>
                      <a:pt x="452" y="197"/>
                    </a:lnTo>
                    <a:lnTo>
                      <a:pt x="431" y="201"/>
                    </a:lnTo>
                    <a:lnTo>
                      <a:pt x="409" y="203"/>
                    </a:lnTo>
                    <a:lnTo>
                      <a:pt x="386" y="208"/>
                    </a:lnTo>
                    <a:lnTo>
                      <a:pt x="363" y="212"/>
                    </a:lnTo>
                    <a:lnTo>
                      <a:pt x="340" y="216"/>
                    </a:lnTo>
                    <a:lnTo>
                      <a:pt x="315" y="220"/>
                    </a:lnTo>
                    <a:lnTo>
                      <a:pt x="290" y="224"/>
                    </a:lnTo>
                    <a:lnTo>
                      <a:pt x="264" y="229"/>
                    </a:lnTo>
                    <a:lnTo>
                      <a:pt x="237" y="233"/>
                    </a:lnTo>
                    <a:lnTo>
                      <a:pt x="210" y="239"/>
                    </a:lnTo>
                    <a:lnTo>
                      <a:pt x="182" y="245"/>
                    </a:lnTo>
                    <a:lnTo>
                      <a:pt x="153" y="251"/>
                    </a:lnTo>
                    <a:lnTo>
                      <a:pt x="124" y="256"/>
                    </a:lnTo>
                    <a:lnTo>
                      <a:pt x="94" y="262"/>
                    </a:lnTo>
                    <a:lnTo>
                      <a:pt x="63" y="268"/>
                    </a:lnTo>
                    <a:lnTo>
                      <a:pt x="33" y="274"/>
                    </a:lnTo>
                    <a:lnTo>
                      <a:pt x="0" y="279"/>
                    </a:lnTo>
                    <a:lnTo>
                      <a:pt x="0" y="164"/>
                    </a:lnTo>
                    <a:lnTo>
                      <a:pt x="4" y="164"/>
                    </a:lnTo>
                    <a:lnTo>
                      <a:pt x="8" y="166"/>
                    </a:lnTo>
                    <a:lnTo>
                      <a:pt x="12" y="166"/>
                    </a:lnTo>
                    <a:lnTo>
                      <a:pt x="18" y="166"/>
                    </a:lnTo>
                    <a:lnTo>
                      <a:pt x="21" y="168"/>
                    </a:lnTo>
                    <a:lnTo>
                      <a:pt x="27" y="168"/>
                    </a:lnTo>
                    <a:lnTo>
                      <a:pt x="35" y="168"/>
                    </a:lnTo>
                    <a:lnTo>
                      <a:pt x="41" y="168"/>
                    </a:lnTo>
                    <a:lnTo>
                      <a:pt x="48" y="168"/>
                    </a:lnTo>
                    <a:lnTo>
                      <a:pt x="56" y="168"/>
                    </a:lnTo>
                    <a:lnTo>
                      <a:pt x="65" y="168"/>
                    </a:lnTo>
                    <a:lnTo>
                      <a:pt x="73" y="166"/>
                    </a:lnTo>
                    <a:lnTo>
                      <a:pt x="82" y="166"/>
                    </a:lnTo>
                    <a:lnTo>
                      <a:pt x="92" y="166"/>
                    </a:lnTo>
                    <a:lnTo>
                      <a:pt x="103" y="164"/>
                    </a:lnTo>
                    <a:lnTo>
                      <a:pt x="113" y="162"/>
                    </a:lnTo>
                    <a:lnTo>
                      <a:pt x="124" y="162"/>
                    </a:lnTo>
                    <a:lnTo>
                      <a:pt x="138" y="161"/>
                    </a:lnTo>
                    <a:lnTo>
                      <a:pt x="149" y="159"/>
                    </a:lnTo>
                    <a:lnTo>
                      <a:pt x="163" y="157"/>
                    </a:lnTo>
                    <a:lnTo>
                      <a:pt x="176" y="155"/>
                    </a:lnTo>
                    <a:lnTo>
                      <a:pt x="189" y="153"/>
                    </a:lnTo>
                    <a:lnTo>
                      <a:pt x="205" y="151"/>
                    </a:lnTo>
                    <a:lnTo>
                      <a:pt x="220" y="147"/>
                    </a:lnTo>
                    <a:lnTo>
                      <a:pt x="235" y="145"/>
                    </a:lnTo>
                    <a:lnTo>
                      <a:pt x="250" y="141"/>
                    </a:lnTo>
                    <a:lnTo>
                      <a:pt x="267" y="140"/>
                    </a:lnTo>
                    <a:lnTo>
                      <a:pt x="285" y="136"/>
                    </a:lnTo>
                    <a:lnTo>
                      <a:pt x="302" y="132"/>
                    </a:lnTo>
                    <a:lnTo>
                      <a:pt x="319" y="128"/>
                    </a:lnTo>
                    <a:lnTo>
                      <a:pt x="338" y="124"/>
                    </a:lnTo>
                    <a:lnTo>
                      <a:pt x="357" y="120"/>
                    </a:lnTo>
                    <a:lnTo>
                      <a:pt x="395" y="113"/>
                    </a:lnTo>
                    <a:lnTo>
                      <a:pt x="431" y="105"/>
                    </a:lnTo>
                    <a:lnTo>
                      <a:pt x="468" y="99"/>
                    </a:lnTo>
                    <a:lnTo>
                      <a:pt x="502" y="92"/>
                    </a:lnTo>
                    <a:lnTo>
                      <a:pt x="536" y="86"/>
                    </a:lnTo>
                    <a:lnTo>
                      <a:pt x="567" y="80"/>
                    </a:lnTo>
                    <a:lnTo>
                      <a:pt x="599" y="74"/>
                    </a:lnTo>
                    <a:lnTo>
                      <a:pt x="628" y="71"/>
                    </a:lnTo>
                    <a:lnTo>
                      <a:pt x="656" y="65"/>
                    </a:lnTo>
                    <a:lnTo>
                      <a:pt x="683" y="61"/>
                    </a:lnTo>
                    <a:lnTo>
                      <a:pt x="710" y="57"/>
                    </a:lnTo>
                    <a:lnTo>
                      <a:pt x="735" y="53"/>
                    </a:lnTo>
                    <a:lnTo>
                      <a:pt x="758" y="50"/>
                    </a:lnTo>
                    <a:lnTo>
                      <a:pt x="779" y="48"/>
                    </a:lnTo>
                    <a:lnTo>
                      <a:pt x="799" y="44"/>
                    </a:lnTo>
                    <a:lnTo>
                      <a:pt x="819" y="42"/>
                    </a:lnTo>
                    <a:lnTo>
                      <a:pt x="838" y="40"/>
                    </a:lnTo>
                    <a:lnTo>
                      <a:pt x="855" y="36"/>
                    </a:lnTo>
                    <a:lnTo>
                      <a:pt x="872" y="34"/>
                    </a:lnTo>
                    <a:lnTo>
                      <a:pt x="885" y="32"/>
                    </a:lnTo>
                    <a:lnTo>
                      <a:pt x="901" y="30"/>
                    </a:lnTo>
                    <a:lnTo>
                      <a:pt x="914" y="28"/>
                    </a:lnTo>
                    <a:lnTo>
                      <a:pt x="925" y="27"/>
                    </a:lnTo>
                    <a:lnTo>
                      <a:pt x="937" y="25"/>
                    </a:lnTo>
                    <a:lnTo>
                      <a:pt x="946" y="23"/>
                    </a:lnTo>
                    <a:lnTo>
                      <a:pt x="956" y="21"/>
                    </a:lnTo>
                    <a:lnTo>
                      <a:pt x="963" y="19"/>
                    </a:lnTo>
                    <a:lnTo>
                      <a:pt x="971" y="17"/>
                    </a:lnTo>
                    <a:lnTo>
                      <a:pt x="977" y="15"/>
                    </a:lnTo>
                    <a:lnTo>
                      <a:pt x="981" y="13"/>
                    </a:lnTo>
                    <a:lnTo>
                      <a:pt x="984" y="13"/>
                    </a:lnTo>
                    <a:lnTo>
                      <a:pt x="988" y="11"/>
                    </a:lnTo>
                    <a:lnTo>
                      <a:pt x="990" y="9"/>
                    </a:lnTo>
                    <a:lnTo>
                      <a:pt x="996" y="7"/>
                    </a:lnTo>
                    <a:lnTo>
                      <a:pt x="1000" y="6"/>
                    </a:lnTo>
                    <a:lnTo>
                      <a:pt x="1005" y="4"/>
                    </a:lnTo>
                    <a:lnTo>
                      <a:pt x="1013" y="2"/>
                    </a:lnTo>
                    <a:lnTo>
                      <a:pt x="1021" y="0"/>
                    </a:lnTo>
                    <a:lnTo>
                      <a:pt x="1028" y="0"/>
                    </a:lnTo>
                    <a:lnTo>
                      <a:pt x="1038" y="0"/>
                    </a:lnTo>
                    <a:lnTo>
                      <a:pt x="1047" y="0"/>
                    </a:lnTo>
                    <a:lnTo>
                      <a:pt x="1059" y="2"/>
                    </a:lnTo>
                    <a:lnTo>
                      <a:pt x="1072" y="6"/>
                    </a:lnTo>
                    <a:lnTo>
                      <a:pt x="1086" y="11"/>
                    </a:lnTo>
                    <a:lnTo>
                      <a:pt x="1099" y="19"/>
                    </a:lnTo>
                    <a:lnTo>
                      <a:pt x="1116" y="27"/>
                    </a:lnTo>
                    <a:lnTo>
                      <a:pt x="1133" y="36"/>
                    </a:lnTo>
                    <a:lnTo>
                      <a:pt x="1150" y="48"/>
                    </a:lnTo>
                    <a:lnTo>
                      <a:pt x="1166" y="59"/>
                    </a:lnTo>
                    <a:lnTo>
                      <a:pt x="1179" y="69"/>
                    </a:lnTo>
                    <a:lnTo>
                      <a:pt x="1192" y="80"/>
                    </a:lnTo>
                    <a:lnTo>
                      <a:pt x="1202" y="88"/>
                    </a:lnTo>
                    <a:lnTo>
                      <a:pt x="1211" y="95"/>
                    </a:lnTo>
                    <a:lnTo>
                      <a:pt x="1217" y="103"/>
                    </a:lnTo>
                    <a:lnTo>
                      <a:pt x="1223" y="109"/>
                    </a:lnTo>
                    <a:lnTo>
                      <a:pt x="1225" y="115"/>
                    </a:lnTo>
                    <a:lnTo>
                      <a:pt x="1225" y="122"/>
                    </a:lnTo>
                    <a:lnTo>
                      <a:pt x="1225" y="128"/>
                    </a:lnTo>
                    <a:lnTo>
                      <a:pt x="1223" y="134"/>
                    </a:lnTo>
                    <a:lnTo>
                      <a:pt x="1221" y="138"/>
                    </a:lnTo>
                    <a:lnTo>
                      <a:pt x="1219" y="141"/>
                    </a:lnTo>
                    <a:lnTo>
                      <a:pt x="1215" y="145"/>
                    </a:lnTo>
                    <a:lnTo>
                      <a:pt x="1211" y="149"/>
                    </a:lnTo>
                    <a:lnTo>
                      <a:pt x="1208" y="151"/>
                    </a:lnTo>
                    <a:lnTo>
                      <a:pt x="1204" y="155"/>
                    </a:lnTo>
                    <a:lnTo>
                      <a:pt x="1200" y="159"/>
                    </a:lnTo>
                    <a:lnTo>
                      <a:pt x="1198" y="162"/>
                    </a:lnTo>
                    <a:lnTo>
                      <a:pt x="1194" y="168"/>
                    </a:lnTo>
                    <a:lnTo>
                      <a:pt x="1192" y="174"/>
                    </a:lnTo>
                    <a:lnTo>
                      <a:pt x="1190" y="180"/>
                    </a:lnTo>
                    <a:lnTo>
                      <a:pt x="1189" y="187"/>
                    </a:lnTo>
                    <a:lnTo>
                      <a:pt x="1187" y="197"/>
                    </a:lnTo>
                    <a:lnTo>
                      <a:pt x="1187" y="207"/>
                    </a:lnTo>
                    <a:lnTo>
                      <a:pt x="1185" y="216"/>
                    </a:lnTo>
                    <a:lnTo>
                      <a:pt x="1185" y="226"/>
                    </a:lnTo>
                    <a:lnTo>
                      <a:pt x="1183" y="237"/>
                    </a:lnTo>
                    <a:lnTo>
                      <a:pt x="1183" y="251"/>
                    </a:lnTo>
                    <a:lnTo>
                      <a:pt x="1183" y="264"/>
                    </a:lnTo>
                    <a:lnTo>
                      <a:pt x="1183" y="277"/>
                    </a:lnTo>
                    <a:lnTo>
                      <a:pt x="1181" y="291"/>
                    </a:lnTo>
                    <a:lnTo>
                      <a:pt x="1179" y="321"/>
                    </a:lnTo>
                    <a:lnTo>
                      <a:pt x="1179" y="350"/>
                    </a:lnTo>
                    <a:lnTo>
                      <a:pt x="1177" y="377"/>
                    </a:lnTo>
                    <a:lnTo>
                      <a:pt x="1175" y="404"/>
                    </a:lnTo>
                    <a:lnTo>
                      <a:pt x="1175" y="431"/>
                    </a:lnTo>
                    <a:lnTo>
                      <a:pt x="1173" y="455"/>
                    </a:lnTo>
                    <a:lnTo>
                      <a:pt x="1171" y="478"/>
                    </a:lnTo>
                    <a:lnTo>
                      <a:pt x="1169" y="499"/>
                    </a:lnTo>
                    <a:lnTo>
                      <a:pt x="1168" y="520"/>
                    </a:lnTo>
                    <a:lnTo>
                      <a:pt x="1164" y="542"/>
                    </a:lnTo>
                    <a:lnTo>
                      <a:pt x="1160" y="565"/>
                    </a:lnTo>
                    <a:lnTo>
                      <a:pt x="1154" y="589"/>
                    </a:lnTo>
                    <a:lnTo>
                      <a:pt x="1150" y="614"/>
                    </a:lnTo>
                    <a:lnTo>
                      <a:pt x="1145" y="641"/>
                    </a:lnTo>
                    <a:lnTo>
                      <a:pt x="1139" y="666"/>
                    </a:lnTo>
                    <a:lnTo>
                      <a:pt x="1131" y="695"/>
                    </a:lnTo>
                    <a:lnTo>
                      <a:pt x="1124" y="721"/>
                    </a:lnTo>
                    <a:lnTo>
                      <a:pt x="1116" y="746"/>
                    </a:lnTo>
                    <a:lnTo>
                      <a:pt x="1108" y="769"/>
                    </a:lnTo>
                    <a:lnTo>
                      <a:pt x="1099" y="790"/>
                    </a:lnTo>
                    <a:lnTo>
                      <a:pt x="1089" y="811"/>
                    </a:lnTo>
                    <a:lnTo>
                      <a:pt x="1080" y="831"/>
                    </a:lnTo>
                    <a:lnTo>
                      <a:pt x="1068" y="848"/>
                    </a:lnTo>
                    <a:lnTo>
                      <a:pt x="1057" y="865"/>
                    </a:lnTo>
                    <a:lnTo>
                      <a:pt x="1057" y="86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2">
                <a:extLst>
                  <a:ext uri="{FF2B5EF4-FFF2-40B4-BE49-F238E27FC236}">
                    <a16:creationId xmlns="" xmlns:a16="http://schemas.microsoft.com/office/drawing/2014/main" id="{BD518B32-8DD0-4F68-BCE0-0AE09AC66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6492" y="2898776"/>
                <a:ext cx="728663" cy="193675"/>
              </a:xfrm>
              <a:custGeom>
                <a:avLst/>
                <a:gdLst>
                  <a:gd name="T0" fmla="*/ 520 w 919"/>
                  <a:gd name="T1" fmla="*/ 51 h 245"/>
                  <a:gd name="T2" fmla="*/ 600 w 919"/>
                  <a:gd name="T3" fmla="*/ 32 h 245"/>
                  <a:gd name="T4" fmla="*/ 669 w 919"/>
                  <a:gd name="T5" fmla="*/ 17 h 245"/>
                  <a:gd name="T6" fmla="*/ 722 w 919"/>
                  <a:gd name="T7" fmla="*/ 7 h 245"/>
                  <a:gd name="T8" fmla="*/ 762 w 919"/>
                  <a:gd name="T9" fmla="*/ 2 h 245"/>
                  <a:gd name="T10" fmla="*/ 799 w 919"/>
                  <a:gd name="T11" fmla="*/ 2 h 245"/>
                  <a:gd name="T12" fmla="*/ 839 w 919"/>
                  <a:gd name="T13" fmla="*/ 9 h 245"/>
                  <a:gd name="T14" fmla="*/ 873 w 919"/>
                  <a:gd name="T15" fmla="*/ 25 h 245"/>
                  <a:gd name="T16" fmla="*/ 898 w 919"/>
                  <a:gd name="T17" fmla="*/ 44 h 245"/>
                  <a:gd name="T18" fmla="*/ 913 w 919"/>
                  <a:gd name="T19" fmla="*/ 63 h 245"/>
                  <a:gd name="T20" fmla="*/ 919 w 919"/>
                  <a:gd name="T21" fmla="*/ 80 h 245"/>
                  <a:gd name="T22" fmla="*/ 911 w 919"/>
                  <a:gd name="T23" fmla="*/ 88 h 245"/>
                  <a:gd name="T24" fmla="*/ 884 w 919"/>
                  <a:gd name="T25" fmla="*/ 97 h 245"/>
                  <a:gd name="T26" fmla="*/ 843 w 919"/>
                  <a:gd name="T27" fmla="*/ 111 h 245"/>
                  <a:gd name="T28" fmla="*/ 781 w 919"/>
                  <a:gd name="T29" fmla="*/ 124 h 245"/>
                  <a:gd name="T30" fmla="*/ 705 w 919"/>
                  <a:gd name="T31" fmla="*/ 141 h 245"/>
                  <a:gd name="T32" fmla="*/ 617 w 919"/>
                  <a:gd name="T33" fmla="*/ 159 h 245"/>
                  <a:gd name="T34" fmla="*/ 534 w 919"/>
                  <a:gd name="T35" fmla="*/ 174 h 245"/>
                  <a:gd name="T36" fmla="*/ 461 w 919"/>
                  <a:gd name="T37" fmla="*/ 187 h 245"/>
                  <a:gd name="T38" fmla="*/ 394 w 919"/>
                  <a:gd name="T39" fmla="*/ 201 h 245"/>
                  <a:gd name="T40" fmla="*/ 335 w 919"/>
                  <a:gd name="T41" fmla="*/ 212 h 245"/>
                  <a:gd name="T42" fmla="*/ 284 w 919"/>
                  <a:gd name="T43" fmla="*/ 224 h 245"/>
                  <a:gd name="T44" fmla="*/ 238 w 919"/>
                  <a:gd name="T45" fmla="*/ 231 h 245"/>
                  <a:gd name="T46" fmla="*/ 200 w 919"/>
                  <a:gd name="T47" fmla="*/ 237 h 245"/>
                  <a:gd name="T48" fmla="*/ 169 w 919"/>
                  <a:gd name="T49" fmla="*/ 241 h 245"/>
                  <a:gd name="T50" fmla="*/ 146 w 919"/>
                  <a:gd name="T51" fmla="*/ 243 h 245"/>
                  <a:gd name="T52" fmla="*/ 133 w 919"/>
                  <a:gd name="T53" fmla="*/ 245 h 245"/>
                  <a:gd name="T54" fmla="*/ 106 w 919"/>
                  <a:gd name="T55" fmla="*/ 239 h 245"/>
                  <a:gd name="T56" fmla="*/ 68 w 919"/>
                  <a:gd name="T57" fmla="*/ 224 h 245"/>
                  <a:gd name="T58" fmla="*/ 30 w 919"/>
                  <a:gd name="T59" fmla="*/ 205 h 245"/>
                  <a:gd name="T60" fmla="*/ 13 w 919"/>
                  <a:gd name="T61" fmla="*/ 193 h 245"/>
                  <a:gd name="T62" fmla="*/ 3 w 919"/>
                  <a:gd name="T63" fmla="*/ 184 h 245"/>
                  <a:gd name="T64" fmla="*/ 2 w 919"/>
                  <a:gd name="T65" fmla="*/ 174 h 245"/>
                  <a:gd name="T66" fmla="*/ 7 w 919"/>
                  <a:gd name="T67" fmla="*/ 166 h 245"/>
                  <a:gd name="T68" fmla="*/ 21 w 919"/>
                  <a:gd name="T69" fmla="*/ 159 h 245"/>
                  <a:gd name="T70" fmla="*/ 49 w 919"/>
                  <a:gd name="T71" fmla="*/ 153 h 245"/>
                  <a:gd name="T72" fmla="*/ 72 w 919"/>
                  <a:gd name="T73" fmla="*/ 147 h 245"/>
                  <a:gd name="T74" fmla="*/ 87 w 919"/>
                  <a:gd name="T75" fmla="*/ 147 h 245"/>
                  <a:gd name="T76" fmla="*/ 110 w 919"/>
                  <a:gd name="T77" fmla="*/ 143 h 245"/>
                  <a:gd name="T78" fmla="*/ 139 w 919"/>
                  <a:gd name="T79" fmla="*/ 136 h 245"/>
                  <a:gd name="T80" fmla="*/ 166 w 919"/>
                  <a:gd name="T81" fmla="*/ 132 h 245"/>
                  <a:gd name="T82" fmla="*/ 200 w 919"/>
                  <a:gd name="T83" fmla="*/ 124 h 245"/>
                  <a:gd name="T84" fmla="*/ 249 w 919"/>
                  <a:gd name="T85" fmla="*/ 115 h 245"/>
                  <a:gd name="T86" fmla="*/ 314 w 919"/>
                  <a:gd name="T87" fmla="*/ 101 h 245"/>
                  <a:gd name="T88" fmla="*/ 394 w 919"/>
                  <a:gd name="T89" fmla="*/ 82 h 245"/>
                  <a:gd name="T90" fmla="*/ 457 w 919"/>
                  <a:gd name="T91" fmla="*/ 6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19" h="245">
                    <a:moveTo>
                      <a:pt x="457" y="67"/>
                    </a:moveTo>
                    <a:lnTo>
                      <a:pt x="490" y="59"/>
                    </a:lnTo>
                    <a:lnTo>
                      <a:pt x="520" y="51"/>
                    </a:lnTo>
                    <a:lnTo>
                      <a:pt x="549" y="46"/>
                    </a:lnTo>
                    <a:lnTo>
                      <a:pt x="576" y="38"/>
                    </a:lnTo>
                    <a:lnTo>
                      <a:pt x="600" y="32"/>
                    </a:lnTo>
                    <a:lnTo>
                      <a:pt x="625" y="27"/>
                    </a:lnTo>
                    <a:lnTo>
                      <a:pt x="648" y="23"/>
                    </a:lnTo>
                    <a:lnTo>
                      <a:pt x="669" y="17"/>
                    </a:lnTo>
                    <a:lnTo>
                      <a:pt x="688" y="13"/>
                    </a:lnTo>
                    <a:lnTo>
                      <a:pt x="705" y="9"/>
                    </a:lnTo>
                    <a:lnTo>
                      <a:pt x="722" y="7"/>
                    </a:lnTo>
                    <a:lnTo>
                      <a:pt x="738" y="5"/>
                    </a:lnTo>
                    <a:lnTo>
                      <a:pt x="751" y="4"/>
                    </a:lnTo>
                    <a:lnTo>
                      <a:pt x="762" y="2"/>
                    </a:lnTo>
                    <a:lnTo>
                      <a:pt x="774" y="0"/>
                    </a:lnTo>
                    <a:lnTo>
                      <a:pt x="781" y="0"/>
                    </a:lnTo>
                    <a:lnTo>
                      <a:pt x="799" y="2"/>
                    </a:lnTo>
                    <a:lnTo>
                      <a:pt x="812" y="2"/>
                    </a:lnTo>
                    <a:lnTo>
                      <a:pt x="825" y="5"/>
                    </a:lnTo>
                    <a:lnTo>
                      <a:pt x="839" y="9"/>
                    </a:lnTo>
                    <a:lnTo>
                      <a:pt x="850" y="13"/>
                    </a:lnTo>
                    <a:lnTo>
                      <a:pt x="862" y="19"/>
                    </a:lnTo>
                    <a:lnTo>
                      <a:pt x="873" y="25"/>
                    </a:lnTo>
                    <a:lnTo>
                      <a:pt x="883" y="30"/>
                    </a:lnTo>
                    <a:lnTo>
                      <a:pt x="890" y="38"/>
                    </a:lnTo>
                    <a:lnTo>
                      <a:pt x="898" y="44"/>
                    </a:lnTo>
                    <a:lnTo>
                      <a:pt x="905" y="51"/>
                    </a:lnTo>
                    <a:lnTo>
                      <a:pt x="909" y="57"/>
                    </a:lnTo>
                    <a:lnTo>
                      <a:pt x="913" y="63"/>
                    </a:lnTo>
                    <a:lnTo>
                      <a:pt x="917" y="69"/>
                    </a:lnTo>
                    <a:lnTo>
                      <a:pt x="919" y="74"/>
                    </a:lnTo>
                    <a:lnTo>
                      <a:pt x="919" y="80"/>
                    </a:lnTo>
                    <a:lnTo>
                      <a:pt x="919" y="82"/>
                    </a:lnTo>
                    <a:lnTo>
                      <a:pt x="915" y="84"/>
                    </a:lnTo>
                    <a:lnTo>
                      <a:pt x="911" y="88"/>
                    </a:lnTo>
                    <a:lnTo>
                      <a:pt x="904" y="90"/>
                    </a:lnTo>
                    <a:lnTo>
                      <a:pt x="896" y="94"/>
                    </a:lnTo>
                    <a:lnTo>
                      <a:pt x="884" y="97"/>
                    </a:lnTo>
                    <a:lnTo>
                      <a:pt x="873" y="101"/>
                    </a:lnTo>
                    <a:lnTo>
                      <a:pt x="858" y="105"/>
                    </a:lnTo>
                    <a:lnTo>
                      <a:pt x="843" y="111"/>
                    </a:lnTo>
                    <a:lnTo>
                      <a:pt x="823" y="115"/>
                    </a:lnTo>
                    <a:lnTo>
                      <a:pt x="804" y="120"/>
                    </a:lnTo>
                    <a:lnTo>
                      <a:pt x="781" y="124"/>
                    </a:lnTo>
                    <a:lnTo>
                      <a:pt x="759" y="130"/>
                    </a:lnTo>
                    <a:lnTo>
                      <a:pt x="732" y="136"/>
                    </a:lnTo>
                    <a:lnTo>
                      <a:pt x="705" y="141"/>
                    </a:lnTo>
                    <a:lnTo>
                      <a:pt x="677" y="147"/>
                    </a:lnTo>
                    <a:lnTo>
                      <a:pt x="646" y="153"/>
                    </a:lnTo>
                    <a:lnTo>
                      <a:pt x="617" y="159"/>
                    </a:lnTo>
                    <a:lnTo>
                      <a:pt x="589" y="162"/>
                    </a:lnTo>
                    <a:lnTo>
                      <a:pt x="560" y="168"/>
                    </a:lnTo>
                    <a:lnTo>
                      <a:pt x="534" y="174"/>
                    </a:lnTo>
                    <a:lnTo>
                      <a:pt x="509" y="178"/>
                    </a:lnTo>
                    <a:lnTo>
                      <a:pt x="484" y="184"/>
                    </a:lnTo>
                    <a:lnTo>
                      <a:pt x="461" y="187"/>
                    </a:lnTo>
                    <a:lnTo>
                      <a:pt x="438" y="193"/>
                    </a:lnTo>
                    <a:lnTo>
                      <a:pt x="415" y="197"/>
                    </a:lnTo>
                    <a:lnTo>
                      <a:pt x="394" y="201"/>
                    </a:lnTo>
                    <a:lnTo>
                      <a:pt x="373" y="205"/>
                    </a:lnTo>
                    <a:lnTo>
                      <a:pt x="354" y="208"/>
                    </a:lnTo>
                    <a:lnTo>
                      <a:pt x="335" y="212"/>
                    </a:lnTo>
                    <a:lnTo>
                      <a:pt x="318" y="216"/>
                    </a:lnTo>
                    <a:lnTo>
                      <a:pt x="301" y="220"/>
                    </a:lnTo>
                    <a:lnTo>
                      <a:pt x="284" y="224"/>
                    </a:lnTo>
                    <a:lnTo>
                      <a:pt x="269" y="226"/>
                    </a:lnTo>
                    <a:lnTo>
                      <a:pt x="251" y="229"/>
                    </a:lnTo>
                    <a:lnTo>
                      <a:pt x="238" y="231"/>
                    </a:lnTo>
                    <a:lnTo>
                      <a:pt x="225" y="233"/>
                    </a:lnTo>
                    <a:lnTo>
                      <a:pt x="211" y="235"/>
                    </a:lnTo>
                    <a:lnTo>
                      <a:pt x="200" y="237"/>
                    </a:lnTo>
                    <a:lnTo>
                      <a:pt x="188" y="239"/>
                    </a:lnTo>
                    <a:lnTo>
                      <a:pt x="179" y="241"/>
                    </a:lnTo>
                    <a:lnTo>
                      <a:pt x="169" y="241"/>
                    </a:lnTo>
                    <a:lnTo>
                      <a:pt x="162" y="243"/>
                    </a:lnTo>
                    <a:lnTo>
                      <a:pt x="154" y="243"/>
                    </a:lnTo>
                    <a:lnTo>
                      <a:pt x="146" y="243"/>
                    </a:lnTo>
                    <a:lnTo>
                      <a:pt x="141" y="243"/>
                    </a:lnTo>
                    <a:lnTo>
                      <a:pt x="137" y="245"/>
                    </a:lnTo>
                    <a:lnTo>
                      <a:pt x="133" y="245"/>
                    </a:lnTo>
                    <a:lnTo>
                      <a:pt x="125" y="243"/>
                    </a:lnTo>
                    <a:lnTo>
                      <a:pt x="116" y="241"/>
                    </a:lnTo>
                    <a:lnTo>
                      <a:pt x="106" y="239"/>
                    </a:lnTo>
                    <a:lnTo>
                      <a:pt x="95" y="235"/>
                    </a:lnTo>
                    <a:lnTo>
                      <a:pt x="82" y="229"/>
                    </a:lnTo>
                    <a:lnTo>
                      <a:pt x="68" y="224"/>
                    </a:lnTo>
                    <a:lnTo>
                      <a:pt x="55" y="216"/>
                    </a:lnTo>
                    <a:lnTo>
                      <a:pt x="38" y="206"/>
                    </a:lnTo>
                    <a:lnTo>
                      <a:pt x="30" y="205"/>
                    </a:lnTo>
                    <a:lnTo>
                      <a:pt x="24" y="201"/>
                    </a:lnTo>
                    <a:lnTo>
                      <a:pt x="19" y="197"/>
                    </a:lnTo>
                    <a:lnTo>
                      <a:pt x="13" y="193"/>
                    </a:lnTo>
                    <a:lnTo>
                      <a:pt x="9" y="191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" y="182"/>
                    </a:lnTo>
                    <a:lnTo>
                      <a:pt x="0" y="178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68"/>
                    </a:lnTo>
                    <a:lnTo>
                      <a:pt x="7" y="166"/>
                    </a:lnTo>
                    <a:lnTo>
                      <a:pt x="9" y="164"/>
                    </a:lnTo>
                    <a:lnTo>
                      <a:pt x="15" y="161"/>
                    </a:lnTo>
                    <a:lnTo>
                      <a:pt x="21" y="159"/>
                    </a:lnTo>
                    <a:lnTo>
                      <a:pt x="30" y="157"/>
                    </a:lnTo>
                    <a:lnTo>
                      <a:pt x="42" y="155"/>
                    </a:lnTo>
                    <a:lnTo>
                      <a:pt x="49" y="153"/>
                    </a:lnTo>
                    <a:lnTo>
                      <a:pt x="59" y="151"/>
                    </a:lnTo>
                    <a:lnTo>
                      <a:pt x="64" y="149"/>
                    </a:lnTo>
                    <a:lnTo>
                      <a:pt x="72" y="147"/>
                    </a:lnTo>
                    <a:lnTo>
                      <a:pt x="78" y="147"/>
                    </a:lnTo>
                    <a:lnTo>
                      <a:pt x="82" y="147"/>
                    </a:lnTo>
                    <a:lnTo>
                      <a:pt x="87" y="147"/>
                    </a:lnTo>
                    <a:lnTo>
                      <a:pt x="93" y="145"/>
                    </a:lnTo>
                    <a:lnTo>
                      <a:pt x="101" y="143"/>
                    </a:lnTo>
                    <a:lnTo>
                      <a:pt x="110" y="143"/>
                    </a:lnTo>
                    <a:lnTo>
                      <a:pt x="120" y="141"/>
                    </a:lnTo>
                    <a:lnTo>
                      <a:pt x="129" y="139"/>
                    </a:lnTo>
                    <a:lnTo>
                      <a:pt x="139" y="136"/>
                    </a:lnTo>
                    <a:lnTo>
                      <a:pt x="150" y="134"/>
                    </a:lnTo>
                    <a:lnTo>
                      <a:pt x="158" y="134"/>
                    </a:lnTo>
                    <a:lnTo>
                      <a:pt x="166" y="132"/>
                    </a:lnTo>
                    <a:lnTo>
                      <a:pt x="175" y="130"/>
                    </a:lnTo>
                    <a:lnTo>
                      <a:pt x="187" y="128"/>
                    </a:lnTo>
                    <a:lnTo>
                      <a:pt x="200" y="124"/>
                    </a:lnTo>
                    <a:lnTo>
                      <a:pt x="215" y="122"/>
                    </a:lnTo>
                    <a:lnTo>
                      <a:pt x="232" y="118"/>
                    </a:lnTo>
                    <a:lnTo>
                      <a:pt x="249" y="115"/>
                    </a:lnTo>
                    <a:lnTo>
                      <a:pt x="270" y="111"/>
                    </a:lnTo>
                    <a:lnTo>
                      <a:pt x="291" y="105"/>
                    </a:lnTo>
                    <a:lnTo>
                      <a:pt x="314" y="101"/>
                    </a:lnTo>
                    <a:lnTo>
                      <a:pt x="339" y="95"/>
                    </a:lnTo>
                    <a:lnTo>
                      <a:pt x="366" y="90"/>
                    </a:lnTo>
                    <a:lnTo>
                      <a:pt x="394" y="82"/>
                    </a:lnTo>
                    <a:lnTo>
                      <a:pt x="425" y="74"/>
                    </a:lnTo>
                    <a:lnTo>
                      <a:pt x="457" y="67"/>
                    </a:lnTo>
                    <a:lnTo>
                      <a:pt x="457" y="67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3">
                <a:extLst>
                  <a:ext uri="{FF2B5EF4-FFF2-40B4-BE49-F238E27FC236}">
                    <a16:creationId xmlns="" xmlns:a16="http://schemas.microsoft.com/office/drawing/2014/main" id="{5061B4D1-4D98-4348-BC3E-F3A609FBDB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255" y="2995613"/>
                <a:ext cx="123825" cy="773113"/>
              </a:xfrm>
              <a:custGeom>
                <a:avLst/>
                <a:gdLst>
                  <a:gd name="T0" fmla="*/ 13 w 156"/>
                  <a:gd name="T1" fmla="*/ 873 h 975"/>
                  <a:gd name="T2" fmla="*/ 4 w 156"/>
                  <a:gd name="T3" fmla="*/ 837 h 975"/>
                  <a:gd name="T4" fmla="*/ 0 w 156"/>
                  <a:gd name="T5" fmla="*/ 810 h 975"/>
                  <a:gd name="T6" fmla="*/ 0 w 156"/>
                  <a:gd name="T7" fmla="*/ 799 h 975"/>
                  <a:gd name="T8" fmla="*/ 2 w 156"/>
                  <a:gd name="T9" fmla="*/ 779 h 975"/>
                  <a:gd name="T10" fmla="*/ 5 w 156"/>
                  <a:gd name="T11" fmla="*/ 756 h 975"/>
                  <a:gd name="T12" fmla="*/ 7 w 156"/>
                  <a:gd name="T13" fmla="*/ 728 h 975"/>
                  <a:gd name="T14" fmla="*/ 11 w 156"/>
                  <a:gd name="T15" fmla="*/ 695 h 975"/>
                  <a:gd name="T16" fmla="*/ 15 w 156"/>
                  <a:gd name="T17" fmla="*/ 643 h 975"/>
                  <a:gd name="T18" fmla="*/ 19 w 156"/>
                  <a:gd name="T19" fmla="*/ 599 h 975"/>
                  <a:gd name="T20" fmla="*/ 23 w 156"/>
                  <a:gd name="T21" fmla="*/ 550 h 975"/>
                  <a:gd name="T22" fmla="*/ 26 w 156"/>
                  <a:gd name="T23" fmla="*/ 496 h 975"/>
                  <a:gd name="T24" fmla="*/ 30 w 156"/>
                  <a:gd name="T25" fmla="*/ 437 h 975"/>
                  <a:gd name="T26" fmla="*/ 30 w 156"/>
                  <a:gd name="T27" fmla="*/ 347 h 975"/>
                  <a:gd name="T28" fmla="*/ 26 w 156"/>
                  <a:gd name="T29" fmla="*/ 276 h 975"/>
                  <a:gd name="T30" fmla="*/ 21 w 156"/>
                  <a:gd name="T31" fmla="*/ 199 h 975"/>
                  <a:gd name="T32" fmla="*/ 13 w 156"/>
                  <a:gd name="T33" fmla="*/ 119 h 975"/>
                  <a:gd name="T34" fmla="*/ 4 w 156"/>
                  <a:gd name="T35" fmla="*/ 31 h 975"/>
                  <a:gd name="T36" fmla="*/ 40 w 156"/>
                  <a:gd name="T37" fmla="*/ 23 h 975"/>
                  <a:gd name="T38" fmla="*/ 87 w 156"/>
                  <a:gd name="T39" fmla="*/ 54 h 975"/>
                  <a:gd name="T40" fmla="*/ 122 w 156"/>
                  <a:gd name="T41" fmla="*/ 83 h 975"/>
                  <a:gd name="T42" fmla="*/ 145 w 156"/>
                  <a:gd name="T43" fmla="*/ 111 h 975"/>
                  <a:gd name="T44" fmla="*/ 156 w 156"/>
                  <a:gd name="T45" fmla="*/ 136 h 975"/>
                  <a:gd name="T46" fmla="*/ 154 w 156"/>
                  <a:gd name="T47" fmla="*/ 157 h 975"/>
                  <a:gd name="T48" fmla="*/ 152 w 156"/>
                  <a:gd name="T49" fmla="*/ 173 h 975"/>
                  <a:gd name="T50" fmla="*/ 148 w 156"/>
                  <a:gd name="T51" fmla="*/ 194 h 975"/>
                  <a:gd name="T52" fmla="*/ 147 w 156"/>
                  <a:gd name="T53" fmla="*/ 218 h 975"/>
                  <a:gd name="T54" fmla="*/ 145 w 156"/>
                  <a:gd name="T55" fmla="*/ 247 h 975"/>
                  <a:gd name="T56" fmla="*/ 143 w 156"/>
                  <a:gd name="T57" fmla="*/ 280 h 975"/>
                  <a:gd name="T58" fmla="*/ 141 w 156"/>
                  <a:gd name="T59" fmla="*/ 318 h 975"/>
                  <a:gd name="T60" fmla="*/ 139 w 156"/>
                  <a:gd name="T61" fmla="*/ 362 h 975"/>
                  <a:gd name="T62" fmla="*/ 139 w 156"/>
                  <a:gd name="T63" fmla="*/ 408 h 975"/>
                  <a:gd name="T64" fmla="*/ 137 w 156"/>
                  <a:gd name="T65" fmla="*/ 460 h 975"/>
                  <a:gd name="T66" fmla="*/ 137 w 156"/>
                  <a:gd name="T67" fmla="*/ 517 h 975"/>
                  <a:gd name="T68" fmla="*/ 137 w 156"/>
                  <a:gd name="T69" fmla="*/ 576 h 975"/>
                  <a:gd name="T70" fmla="*/ 137 w 156"/>
                  <a:gd name="T71" fmla="*/ 632 h 975"/>
                  <a:gd name="T72" fmla="*/ 137 w 156"/>
                  <a:gd name="T73" fmla="*/ 684 h 975"/>
                  <a:gd name="T74" fmla="*/ 135 w 156"/>
                  <a:gd name="T75" fmla="*/ 730 h 975"/>
                  <a:gd name="T76" fmla="*/ 133 w 156"/>
                  <a:gd name="T77" fmla="*/ 772 h 975"/>
                  <a:gd name="T78" fmla="*/ 131 w 156"/>
                  <a:gd name="T79" fmla="*/ 808 h 975"/>
                  <a:gd name="T80" fmla="*/ 129 w 156"/>
                  <a:gd name="T81" fmla="*/ 841 h 975"/>
                  <a:gd name="T82" fmla="*/ 127 w 156"/>
                  <a:gd name="T83" fmla="*/ 867 h 975"/>
                  <a:gd name="T84" fmla="*/ 126 w 156"/>
                  <a:gd name="T85" fmla="*/ 890 h 975"/>
                  <a:gd name="T86" fmla="*/ 122 w 156"/>
                  <a:gd name="T87" fmla="*/ 908 h 975"/>
                  <a:gd name="T88" fmla="*/ 118 w 156"/>
                  <a:gd name="T89" fmla="*/ 921 h 975"/>
                  <a:gd name="T90" fmla="*/ 105 w 156"/>
                  <a:gd name="T91" fmla="*/ 954 h 975"/>
                  <a:gd name="T92" fmla="*/ 87 w 156"/>
                  <a:gd name="T93" fmla="*/ 973 h 975"/>
                  <a:gd name="T94" fmla="*/ 72 w 156"/>
                  <a:gd name="T95" fmla="*/ 975 h 975"/>
                  <a:gd name="T96" fmla="*/ 63 w 156"/>
                  <a:gd name="T97" fmla="*/ 971 h 975"/>
                  <a:gd name="T98" fmla="*/ 53 w 156"/>
                  <a:gd name="T99" fmla="*/ 961 h 975"/>
                  <a:gd name="T100" fmla="*/ 44 w 156"/>
                  <a:gd name="T101" fmla="*/ 948 h 975"/>
                  <a:gd name="T102" fmla="*/ 34 w 156"/>
                  <a:gd name="T103" fmla="*/ 927 h 975"/>
                  <a:gd name="T104" fmla="*/ 25 w 156"/>
                  <a:gd name="T105" fmla="*/ 902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" h="975">
                    <a:moveTo>
                      <a:pt x="25" y="902"/>
                    </a:moveTo>
                    <a:lnTo>
                      <a:pt x="19" y="887"/>
                    </a:lnTo>
                    <a:lnTo>
                      <a:pt x="13" y="873"/>
                    </a:lnTo>
                    <a:lnTo>
                      <a:pt x="9" y="860"/>
                    </a:lnTo>
                    <a:lnTo>
                      <a:pt x="5" y="848"/>
                    </a:lnTo>
                    <a:lnTo>
                      <a:pt x="4" y="837"/>
                    </a:lnTo>
                    <a:lnTo>
                      <a:pt x="2" y="827"/>
                    </a:lnTo>
                    <a:lnTo>
                      <a:pt x="0" y="818"/>
                    </a:lnTo>
                    <a:lnTo>
                      <a:pt x="0" y="810"/>
                    </a:lnTo>
                    <a:lnTo>
                      <a:pt x="0" y="808"/>
                    </a:lnTo>
                    <a:lnTo>
                      <a:pt x="0" y="802"/>
                    </a:lnTo>
                    <a:lnTo>
                      <a:pt x="0" y="799"/>
                    </a:lnTo>
                    <a:lnTo>
                      <a:pt x="2" y="793"/>
                    </a:lnTo>
                    <a:lnTo>
                      <a:pt x="2" y="787"/>
                    </a:lnTo>
                    <a:lnTo>
                      <a:pt x="2" y="779"/>
                    </a:lnTo>
                    <a:lnTo>
                      <a:pt x="4" y="774"/>
                    </a:lnTo>
                    <a:lnTo>
                      <a:pt x="4" y="766"/>
                    </a:lnTo>
                    <a:lnTo>
                      <a:pt x="5" y="756"/>
                    </a:lnTo>
                    <a:lnTo>
                      <a:pt x="5" y="749"/>
                    </a:lnTo>
                    <a:lnTo>
                      <a:pt x="7" y="739"/>
                    </a:lnTo>
                    <a:lnTo>
                      <a:pt x="7" y="728"/>
                    </a:lnTo>
                    <a:lnTo>
                      <a:pt x="9" y="718"/>
                    </a:lnTo>
                    <a:lnTo>
                      <a:pt x="9" y="707"/>
                    </a:lnTo>
                    <a:lnTo>
                      <a:pt x="11" y="695"/>
                    </a:lnTo>
                    <a:lnTo>
                      <a:pt x="13" y="684"/>
                    </a:lnTo>
                    <a:lnTo>
                      <a:pt x="15" y="657"/>
                    </a:lnTo>
                    <a:lnTo>
                      <a:pt x="15" y="643"/>
                    </a:lnTo>
                    <a:lnTo>
                      <a:pt x="17" y="628"/>
                    </a:lnTo>
                    <a:lnTo>
                      <a:pt x="19" y="615"/>
                    </a:lnTo>
                    <a:lnTo>
                      <a:pt x="19" y="599"/>
                    </a:lnTo>
                    <a:lnTo>
                      <a:pt x="21" y="584"/>
                    </a:lnTo>
                    <a:lnTo>
                      <a:pt x="23" y="567"/>
                    </a:lnTo>
                    <a:lnTo>
                      <a:pt x="23" y="550"/>
                    </a:lnTo>
                    <a:lnTo>
                      <a:pt x="25" y="532"/>
                    </a:lnTo>
                    <a:lnTo>
                      <a:pt x="25" y="515"/>
                    </a:lnTo>
                    <a:lnTo>
                      <a:pt x="26" y="496"/>
                    </a:lnTo>
                    <a:lnTo>
                      <a:pt x="28" y="477"/>
                    </a:lnTo>
                    <a:lnTo>
                      <a:pt x="28" y="456"/>
                    </a:lnTo>
                    <a:lnTo>
                      <a:pt x="30" y="437"/>
                    </a:lnTo>
                    <a:lnTo>
                      <a:pt x="32" y="414"/>
                    </a:lnTo>
                    <a:lnTo>
                      <a:pt x="30" y="370"/>
                    </a:lnTo>
                    <a:lnTo>
                      <a:pt x="30" y="347"/>
                    </a:lnTo>
                    <a:lnTo>
                      <a:pt x="28" y="324"/>
                    </a:lnTo>
                    <a:lnTo>
                      <a:pt x="28" y="301"/>
                    </a:lnTo>
                    <a:lnTo>
                      <a:pt x="26" y="276"/>
                    </a:lnTo>
                    <a:lnTo>
                      <a:pt x="25" y="251"/>
                    </a:lnTo>
                    <a:lnTo>
                      <a:pt x="23" y="226"/>
                    </a:lnTo>
                    <a:lnTo>
                      <a:pt x="21" y="199"/>
                    </a:lnTo>
                    <a:lnTo>
                      <a:pt x="19" y="173"/>
                    </a:lnTo>
                    <a:lnTo>
                      <a:pt x="15" y="146"/>
                    </a:lnTo>
                    <a:lnTo>
                      <a:pt x="13" y="119"/>
                    </a:lnTo>
                    <a:lnTo>
                      <a:pt x="9" y="90"/>
                    </a:lnTo>
                    <a:lnTo>
                      <a:pt x="7" y="60"/>
                    </a:lnTo>
                    <a:lnTo>
                      <a:pt x="4" y="31"/>
                    </a:lnTo>
                    <a:lnTo>
                      <a:pt x="0" y="0"/>
                    </a:lnTo>
                    <a:lnTo>
                      <a:pt x="21" y="12"/>
                    </a:lnTo>
                    <a:lnTo>
                      <a:pt x="40" y="23"/>
                    </a:lnTo>
                    <a:lnTo>
                      <a:pt x="57" y="33"/>
                    </a:lnTo>
                    <a:lnTo>
                      <a:pt x="72" y="44"/>
                    </a:lnTo>
                    <a:lnTo>
                      <a:pt x="87" y="54"/>
                    </a:lnTo>
                    <a:lnTo>
                      <a:pt x="101" y="63"/>
                    </a:lnTo>
                    <a:lnTo>
                      <a:pt x="112" y="75"/>
                    </a:lnTo>
                    <a:lnTo>
                      <a:pt x="122" y="83"/>
                    </a:lnTo>
                    <a:lnTo>
                      <a:pt x="131" y="92"/>
                    </a:lnTo>
                    <a:lnTo>
                      <a:pt x="139" y="102"/>
                    </a:lnTo>
                    <a:lnTo>
                      <a:pt x="145" y="111"/>
                    </a:lnTo>
                    <a:lnTo>
                      <a:pt x="150" y="119"/>
                    </a:lnTo>
                    <a:lnTo>
                      <a:pt x="154" y="129"/>
                    </a:lnTo>
                    <a:lnTo>
                      <a:pt x="156" y="136"/>
                    </a:lnTo>
                    <a:lnTo>
                      <a:pt x="156" y="144"/>
                    </a:lnTo>
                    <a:lnTo>
                      <a:pt x="156" y="153"/>
                    </a:lnTo>
                    <a:lnTo>
                      <a:pt x="154" y="157"/>
                    </a:lnTo>
                    <a:lnTo>
                      <a:pt x="154" y="161"/>
                    </a:lnTo>
                    <a:lnTo>
                      <a:pt x="152" y="167"/>
                    </a:lnTo>
                    <a:lnTo>
                      <a:pt x="152" y="173"/>
                    </a:lnTo>
                    <a:lnTo>
                      <a:pt x="150" y="178"/>
                    </a:lnTo>
                    <a:lnTo>
                      <a:pt x="150" y="186"/>
                    </a:lnTo>
                    <a:lnTo>
                      <a:pt x="148" y="194"/>
                    </a:lnTo>
                    <a:lnTo>
                      <a:pt x="148" y="201"/>
                    </a:lnTo>
                    <a:lnTo>
                      <a:pt x="147" y="209"/>
                    </a:lnTo>
                    <a:lnTo>
                      <a:pt x="147" y="218"/>
                    </a:lnTo>
                    <a:lnTo>
                      <a:pt x="145" y="226"/>
                    </a:lnTo>
                    <a:lnTo>
                      <a:pt x="145" y="236"/>
                    </a:lnTo>
                    <a:lnTo>
                      <a:pt x="145" y="247"/>
                    </a:lnTo>
                    <a:lnTo>
                      <a:pt x="143" y="257"/>
                    </a:lnTo>
                    <a:lnTo>
                      <a:pt x="143" y="268"/>
                    </a:lnTo>
                    <a:lnTo>
                      <a:pt x="143" y="280"/>
                    </a:lnTo>
                    <a:lnTo>
                      <a:pt x="141" y="293"/>
                    </a:lnTo>
                    <a:lnTo>
                      <a:pt x="141" y="305"/>
                    </a:lnTo>
                    <a:lnTo>
                      <a:pt x="141" y="318"/>
                    </a:lnTo>
                    <a:lnTo>
                      <a:pt x="141" y="333"/>
                    </a:lnTo>
                    <a:lnTo>
                      <a:pt x="139" y="347"/>
                    </a:lnTo>
                    <a:lnTo>
                      <a:pt x="139" y="362"/>
                    </a:lnTo>
                    <a:lnTo>
                      <a:pt x="139" y="377"/>
                    </a:lnTo>
                    <a:lnTo>
                      <a:pt x="139" y="393"/>
                    </a:lnTo>
                    <a:lnTo>
                      <a:pt x="139" y="408"/>
                    </a:lnTo>
                    <a:lnTo>
                      <a:pt x="139" y="425"/>
                    </a:lnTo>
                    <a:lnTo>
                      <a:pt x="137" y="442"/>
                    </a:lnTo>
                    <a:lnTo>
                      <a:pt x="137" y="460"/>
                    </a:lnTo>
                    <a:lnTo>
                      <a:pt x="137" y="479"/>
                    </a:lnTo>
                    <a:lnTo>
                      <a:pt x="137" y="498"/>
                    </a:lnTo>
                    <a:lnTo>
                      <a:pt x="137" y="517"/>
                    </a:lnTo>
                    <a:lnTo>
                      <a:pt x="137" y="536"/>
                    </a:lnTo>
                    <a:lnTo>
                      <a:pt x="137" y="557"/>
                    </a:lnTo>
                    <a:lnTo>
                      <a:pt x="137" y="576"/>
                    </a:lnTo>
                    <a:lnTo>
                      <a:pt x="137" y="596"/>
                    </a:lnTo>
                    <a:lnTo>
                      <a:pt x="137" y="615"/>
                    </a:lnTo>
                    <a:lnTo>
                      <a:pt x="137" y="632"/>
                    </a:lnTo>
                    <a:lnTo>
                      <a:pt x="137" y="651"/>
                    </a:lnTo>
                    <a:lnTo>
                      <a:pt x="137" y="668"/>
                    </a:lnTo>
                    <a:lnTo>
                      <a:pt x="137" y="684"/>
                    </a:lnTo>
                    <a:lnTo>
                      <a:pt x="135" y="701"/>
                    </a:lnTo>
                    <a:lnTo>
                      <a:pt x="135" y="716"/>
                    </a:lnTo>
                    <a:lnTo>
                      <a:pt x="135" y="730"/>
                    </a:lnTo>
                    <a:lnTo>
                      <a:pt x="135" y="745"/>
                    </a:lnTo>
                    <a:lnTo>
                      <a:pt x="133" y="758"/>
                    </a:lnTo>
                    <a:lnTo>
                      <a:pt x="133" y="772"/>
                    </a:lnTo>
                    <a:lnTo>
                      <a:pt x="133" y="785"/>
                    </a:lnTo>
                    <a:lnTo>
                      <a:pt x="133" y="797"/>
                    </a:lnTo>
                    <a:lnTo>
                      <a:pt x="131" y="808"/>
                    </a:lnTo>
                    <a:lnTo>
                      <a:pt x="131" y="820"/>
                    </a:lnTo>
                    <a:lnTo>
                      <a:pt x="131" y="831"/>
                    </a:lnTo>
                    <a:lnTo>
                      <a:pt x="129" y="841"/>
                    </a:lnTo>
                    <a:lnTo>
                      <a:pt x="129" y="850"/>
                    </a:lnTo>
                    <a:lnTo>
                      <a:pt x="127" y="860"/>
                    </a:lnTo>
                    <a:lnTo>
                      <a:pt x="127" y="867"/>
                    </a:lnTo>
                    <a:lnTo>
                      <a:pt x="127" y="875"/>
                    </a:lnTo>
                    <a:lnTo>
                      <a:pt x="126" y="883"/>
                    </a:lnTo>
                    <a:lnTo>
                      <a:pt x="126" y="890"/>
                    </a:lnTo>
                    <a:lnTo>
                      <a:pt x="124" y="896"/>
                    </a:lnTo>
                    <a:lnTo>
                      <a:pt x="124" y="902"/>
                    </a:lnTo>
                    <a:lnTo>
                      <a:pt x="122" y="908"/>
                    </a:lnTo>
                    <a:lnTo>
                      <a:pt x="122" y="913"/>
                    </a:lnTo>
                    <a:lnTo>
                      <a:pt x="120" y="917"/>
                    </a:lnTo>
                    <a:lnTo>
                      <a:pt x="118" y="921"/>
                    </a:lnTo>
                    <a:lnTo>
                      <a:pt x="114" y="933"/>
                    </a:lnTo>
                    <a:lnTo>
                      <a:pt x="108" y="944"/>
                    </a:lnTo>
                    <a:lnTo>
                      <a:pt x="105" y="954"/>
                    </a:lnTo>
                    <a:lnTo>
                      <a:pt x="99" y="961"/>
                    </a:lnTo>
                    <a:lnTo>
                      <a:pt x="93" y="967"/>
                    </a:lnTo>
                    <a:lnTo>
                      <a:pt x="87" y="973"/>
                    </a:lnTo>
                    <a:lnTo>
                      <a:pt x="82" y="975"/>
                    </a:lnTo>
                    <a:lnTo>
                      <a:pt x="74" y="975"/>
                    </a:lnTo>
                    <a:lnTo>
                      <a:pt x="72" y="975"/>
                    </a:lnTo>
                    <a:lnTo>
                      <a:pt x="68" y="975"/>
                    </a:lnTo>
                    <a:lnTo>
                      <a:pt x="65" y="973"/>
                    </a:lnTo>
                    <a:lnTo>
                      <a:pt x="63" y="971"/>
                    </a:lnTo>
                    <a:lnTo>
                      <a:pt x="59" y="969"/>
                    </a:lnTo>
                    <a:lnTo>
                      <a:pt x="55" y="965"/>
                    </a:lnTo>
                    <a:lnTo>
                      <a:pt x="53" y="961"/>
                    </a:lnTo>
                    <a:lnTo>
                      <a:pt x="49" y="957"/>
                    </a:lnTo>
                    <a:lnTo>
                      <a:pt x="47" y="952"/>
                    </a:lnTo>
                    <a:lnTo>
                      <a:pt x="44" y="948"/>
                    </a:lnTo>
                    <a:lnTo>
                      <a:pt x="42" y="940"/>
                    </a:lnTo>
                    <a:lnTo>
                      <a:pt x="38" y="934"/>
                    </a:lnTo>
                    <a:lnTo>
                      <a:pt x="34" y="927"/>
                    </a:lnTo>
                    <a:lnTo>
                      <a:pt x="32" y="919"/>
                    </a:lnTo>
                    <a:lnTo>
                      <a:pt x="28" y="911"/>
                    </a:lnTo>
                    <a:lnTo>
                      <a:pt x="25" y="902"/>
                    </a:lnTo>
                    <a:lnTo>
                      <a:pt x="25" y="902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4">
                <a:extLst>
                  <a:ext uri="{FF2B5EF4-FFF2-40B4-BE49-F238E27FC236}">
                    <a16:creationId xmlns="" xmlns:a16="http://schemas.microsoft.com/office/drawing/2014/main" id="{BB4723C6-A4DC-4002-8415-E6DCE79B6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6817" y="3376613"/>
                <a:ext cx="165100" cy="119063"/>
              </a:xfrm>
              <a:custGeom>
                <a:avLst/>
                <a:gdLst>
                  <a:gd name="T0" fmla="*/ 179 w 208"/>
                  <a:gd name="T1" fmla="*/ 40 h 149"/>
                  <a:gd name="T2" fmla="*/ 196 w 208"/>
                  <a:gd name="T3" fmla="*/ 59 h 149"/>
                  <a:gd name="T4" fmla="*/ 206 w 208"/>
                  <a:gd name="T5" fmla="*/ 76 h 149"/>
                  <a:gd name="T6" fmla="*/ 208 w 208"/>
                  <a:gd name="T7" fmla="*/ 95 h 149"/>
                  <a:gd name="T8" fmla="*/ 204 w 208"/>
                  <a:gd name="T9" fmla="*/ 113 h 149"/>
                  <a:gd name="T10" fmla="*/ 196 w 208"/>
                  <a:gd name="T11" fmla="*/ 126 h 149"/>
                  <a:gd name="T12" fmla="*/ 189 w 208"/>
                  <a:gd name="T13" fmla="*/ 138 h 149"/>
                  <a:gd name="T14" fmla="*/ 179 w 208"/>
                  <a:gd name="T15" fmla="*/ 145 h 149"/>
                  <a:gd name="T16" fmla="*/ 173 w 208"/>
                  <a:gd name="T17" fmla="*/ 147 h 149"/>
                  <a:gd name="T18" fmla="*/ 166 w 208"/>
                  <a:gd name="T19" fmla="*/ 147 h 149"/>
                  <a:gd name="T20" fmla="*/ 158 w 208"/>
                  <a:gd name="T21" fmla="*/ 145 h 149"/>
                  <a:gd name="T22" fmla="*/ 143 w 208"/>
                  <a:gd name="T23" fmla="*/ 140 h 149"/>
                  <a:gd name="T24" fmla="*/ 114 w 208"/>
                  <a:gd name="T25" fmla="*/ 124 h 149"/>
                  <a:gd name="T26" fmla="*/ 82 w 208"/>
                  <a:gd name="T27" fmla="*/ 105 h 149"/>
                  <a:gd name="T28" fmla="*/ 61 w 208"/>
                  <a:gd name="T29" fmla="*/ 94 h 149"/>
                  <a:gd name="T30" fmla="*/ 46 w 208"/>
                  <a:gd name="T31" fmla="*/ 82 h 149"/>
                  <a:gd name="T32" fmla="*/ 30 w 208"/>
                  <a:gd name="T33" fmla="*/ 73 h 149"/>
                  <a:gd name="T34" fmla="*/ 19 w 208"/>
                  <a:gd name="T35" fmla="*/ 63 h 149"/>
                  <a:gd name="T36" fmla="*/ 11 w 208"/>
                  <a:gd name="T37" fmla="*/ 53 h 149"/>
                  <a:gd name="T38" fmla="*/ 6 w 208"/>
                  <a:gd name="T39" fmla="*/ 46 h 149"/>
                  <a:gd name="T40" fmla="*/ 2 w 208"/>
                  <a:gd name="T41" fmla="*/ 38 h 149"/>
                  <a:gd name="T42" fmla="*/ 0 w 208"/>
                  <a:gd name="T43" fmla="*/ 30 h 149"/>
                  <a:gd name="T44" fmla="*/ 4 w 208"/>
                  <a:gd name="T45" fmla="*/ 23 h 149"/>
                  <a:gd name="T46" fmla="*/ 8 w 208"/>
                  <a:gd name="T47" fmla="*/ 17 h 149"/>
                  <a:gd name="T48" fmla="*/ 15 w 208"/>
                  <a:gd name="T49" fmla="*/ 13 h 149"/>
                  <a:gd name="T50" fmla="*/ 23 w 208"/>
                  <a:gd name="T51" fmla="*/ 9 h 149"/>
                  <a:gd name="T52" fmla="*/ 34 w 208"/>
                  <a:gd name="T53" fmla="*/ 5 h 149"/>
                  <a:gd name="T54" fmla="*/ 48 w 208"/>
                  <a:gd name="T55" fmla="*/ 4 h 149"/>
                  <a:gd name="T56" fmla="*/ 63 w 208"/>
                  <a:gd name="T57" fmla="*/ 0 h 149"/>
                  <a:gd name="T58" fmla="*/ 93 w 208"/>
                  <a:gd name="T59" fmla="*/ 0 h 149"/>
                  <a:gd name="T60" fmla="*/ 120 w 208"/>
                  <a:gd name="T61" fmla="*/ 4 h 149"/>
                  <a:gd name="T62" fmla="*/ 145 w 208"/>
                  <a:gd name="T63" fmla="*/ 15 h 149"/>
                  <a:gd name="T64" fmla="*/ 170 w 208"/>
                  <a:gd name="T65" fmla="*/ 3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8" h="149">
                    <a:moveTo>
                      <a:pt x="170" y="30"/>
                    </a:moveTo>
                    <a:lnTo>
                      <a:pt x="179" y="40"/>
                    </a:lnTo>
                    <a:lnTo>
                      <a:pt x="189" y="50"/>
                    </a:lnTo>
                    <a:lnTo>
                      <a:pt x="196" y="59"/>
                    </a:lnTo>
                    <a:lnTo>
                      <a:pt x="202" y="69"/>
                    </a:lnTo>
                    <a:lnTo>
                      <a:pt x="206" y="76"/>
                    </a:lnTo>
                    <a:lnTo>
                      <a:pt x="208" y="86"/>
                    </a:lnTo>
                    <a:lnTo>
                      <a:pt x="208" y="95"/>
                    </a:lnTo>
                    <a:lnTo>
                      <a:pt x="206" y="105"/>
                    </a:lnTo>
                    <a:lnTo>
                      <a:pt x="204" y="113"/>
                    </a:lnTo>
                    <a:lnTo>
                      <a:pt x="200" y="120"/>
                    </a:lnTo>
                    <a:lnTo>
                      <a:pt x="196" y="126"/>
                    </a:lnTo>
                    <a:lnTo>
                      <a:pt x="193" y="132"/>
                    </a:lnTo>
                    <a:lnTo>
                      <a:pt x="189" y="138"/>
                    </a:lnTo>
                    <a:lnTo>
                      <a:pt x="185" y="141"/>
                    </a:lnTo>
                    <a:lnTo>
                      <a:pt x="179" y="145"/>
                    </a:lnTo>
                    <a:lnTo>
                      <a:pt x="175" y="147"/>
                    </a:lnTo>
                    <a:lnTo>
                      <a:pt x="173" y="147"/>
                    </a:lnTo>
                    <a:lnTo>
                      <a:pt x="170" y="149"/>
                    </a:lnTo>
                    <a:lnTo>
                      <a:pt x="166" y="147"/>
                    </a:lnTo>
                    <a:lnTo>
                      <a:pt x="162" y="147"/>
                    </a:lnTo>
                    <a:lnTo>
                      <a:pt x="158" y="145"/>
                    </a:lnTo>
                    <a:lnTo>
                      <a:pt x="152" y="145"/>
                    </a:lnTo>
                    <a:lnTo>
                      <a:pt x="143" y="140"/>
                    </a:lnTo>
                    <a:lnTo>
                      <a:pt x="130" y="134"/>
                    </a:lnTo>
                    <a:lnTo>
                      <a:pt x="114" y="124"/>
                    </a:lnTo>
                    <a:lnTo>
                      <a:pt x="99" y="115"/>
                    </a:lnTo>
                    <a:lnTo>
                      <a:pt x="82" y="105"/>
                    </a:lnTo>
                    <a:lnTo>
                      <a:pt x="70" y="99"/>
                    </a:lnTo>
                    <a:lnTo>
                      <a:pt x="61" y="94"/>
                    </a:lnTo>
                    <a:lnTo>
                      <a:pt x="53" y="88"/>
                    </a:lnTo>
                    <a:lnTo>
                      <a:pt x="46" y="82"/>
                    </a:lnTo>
                    <a:lnTo>
                      <a:pt x="38" y="78"/>
                    </a:lnTo>
                    <a:lnTo>
                      <a:pt x="30" y="73"/>
                    </a:lnTo>
                    <a:lnTo>
                      <a:pt x="25" y="67"/>
                    </a:lnTo>
                    <a:lnTo>
                      <a:pt x="19" y="63"/>
                    </a:lnTo>
                    <a:lnTo>
                      <a:pt x="15" y="59"/>
                    </a:lnTo>
                    <a:lnTo>
                      <a:pt x="11" y="53"/>
                    </a:lnTo>
                    <a:lnTo>
                      <a:pt x="8" y="50"/>
                    </a:lnTo>
                    <a:lnTo>
                      <a:pt x="6" y="46"/>
                    </a:lnTo>
                    <a:lnTo>
                      <a:pt x="4" y="42"/>
                    </a:lnTo>
                    <a:lnTo>
                      <a:pt x="2" y="38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2" y="27"/>
                    </a:lnTo>
                    <a:lnTo>
                      <a:pt x="4" y="23"/>
                    </a:lnTo>
                    <a:lnTo>
                      <a:pt x="6" y="21"/>
                    </a:lnTo>
                    <a:lnTo>
                      <a:pt x="8" y="17"/>
                    </a:lnTo>
                    <a:lnTo>
                      <a:pt x="11" y="15"/>
                    </a:lnTo>
                    <a:lnTo>
                      <a:pt x="15" y="13"/>
                    </a:lnTo>
                    <a:lnTo>
                      <a:pt x="19" y="11"/>
                    </a:lnTo>
                    <a:lnTo>
                      <a:pt x="23" y="9"/>
                    </a:lnTo>
                    <a:lnTo>
                      <a:pt x="29" y="7"/>
                    </a:lnTo>
                    <a:lnTo>
                      <a:pt x="34" y="5"/>
                    </a:lnTo>
                    <a:lnTo>
                      <a:pt x="40" y="5"/>
                    </a:lnTo>
                    <a:lnTo>
                      <a:pt x="48" y="4"/>
                    </a:lnTo>
                    <a:lnTo>
                      <a:pt x="55" y="2"/>
                    </a:lnTo>
                    <a:lnTo>
                      <a:pt x="63" y="0"/>
                    </a:lnTo>
                    <a:lnTo>
                      <a:pt x="78" y="0"/>
                    </a:lnTo>
                    <a:lnTo>
                      <a:pt x="93" y="0"/>
                    </a:lnTo>
                    <a:lnTo>
                      <a:pt x="107" y="2"/>
                    </a:lnTo>
                    <a:lnTo>
                      <a:pt x="120" y="4"/>
                    </a:lnTo>
                    <a:lnTo>
                      <a:pt x="133" y="9"/>
                    </a:lnTo>
                    <a:lnTo>
                      <a:pt x="145" y="15"/>
                    </a:lnTo>
                    <a:lnTo>
                      <a:pt x="156" y="23"/>
                    </a:lnTo>
                    <a:lnTo>
                      <a:pt x="170" y="30"/>
                    </a:lnTo>
                    <a:lnTo>
                      <a:pt x="170" y="3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A4676CF4-5A1D-4E5F-BAAB-73519D6DAC19}"/>
                </a:ext>
              </a:extLst>
            </p:cNvPr>
            <p:cNvGrpSpPr/>
            <p:nvPr/>
          </p:nvGrpSpPr>
          <p:grpSpPr>
            <a:xfrm>
              <a:off x="7208560" y="2898776"/>
              <a:ext cx="1020762" cy="1011238"/>
              <a:chOff x="7185656" y="2898776"/>
              <a:chExt cx="1020762" cy="1011238"/>
            </a:xfrm>
          </p:grpSpPr>
          <p:sp>
            <p:nvSpPr>
              <p:cNvPr id="67" name="Freeform 20">
                <a:extLst>
                  <a:ext uri="{FF2B5EF4-FFF2-40B4-BE49-F238E27FC236}">
                    <a16:creationId xmlns="" xmlns:a16="http://schemas.microsoft.com/office/drawing/2014/main" id="{466C10EF-6F1B-4055-B524-D279AEEFFA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5656" y="3259138"/>
                <a:ext cx="153988" cy="577850"/>
              </a:xfrm>
              <a:custGeom>
                <a:avLst/>
                <a:gdLst>
                  <a:gd name="T0" fmla="*/ 3 w 194"/>
                  <a:gd name="T1" fmla="*/ 39 h 730"/>
                  <a:gd name="T2" fmla="*/ 0 w 194"/>
                  <a:gd name="T3" fmla="*/ 16 h 730"/>
                  <a:gd name="T4" fmla="*/ 13 w 194"/>
                  <a:gd name="T5" fmla="*/ 4 h 730"/>
                  <a:gd name="T6" fmla="*/ 40 w 194"/>
                  <a:gd name="T7" fmla="*/ 0 h 730"/>
                  <a:gd name="T8" fmla="*/ 74 w 194"/>
                  <a:gd name="T9" fmla="*/ 6 h 730"/>
                  <a:gd name="T10" fmla="*/ 114 w 194"/>
                  <a:gd name="T11" fmla="*/ 23 h 730"/>
                  <a:gd name="T12" fmla="*/ 144 w 194"/>
                  <a:gd name="T13" fmla="*/ 43 h 730"/>
                  <a:gd name="T14" fmla="*/ 160 w 194"/>
                  <a:gd name="T15" fmla="*/ 56 h 730"/>
                  <a:gd name="T16" fmla="*/ 164 w 194"/>
                  <a:gd name="T17" fmla="*/ 66 h 730"/>
                  <a:gd name="T18" fmla="*/ 165 w 194"/>
                  <a:gd name="T19" fmla="*/ 85 h 730"/>
                  <a:gd name="T20" fmla="*/ 167 w 194"/>
                  <a:gd name="T21" fmla="*/ 119 h 730"/>
                  <a:gd name="T22" fmla="*/ 173 w 194"/>
                  <a:gd name="T23" fmla="*/ 167 h 730"/>
                  <a:gd name="T24" fmla="*/ 177 w 194"/>
                  <a:gd name="T25" fmla="*/ 230 h 730"/>
                  <a:gd name="T26" fmla="*/ 183 w 194"/>
                  <a:gd name="T27" fmla="*/ 305 h 730"/>
                  <a:gd name="T28" fmla="*/ 186 w 194"/>
                  <a:gd name="T29" fmla="*/ 376 h 730"/>
                  <a:gd name="T30" fmla="*/ 190 w 194"/>
                  <a:gd name="T31" fmla="*/ 437 h 730"/>
                  <a:gd name="T32" fmla="*/ 192 w 194"/>
                  <a:gd name="T33" fmla="*/ 489 h 730"/>
                  <a:gd name="T34" fmla="*/ 194 w 194"/>
                  <a:gd name="T35" fmla="*/ 529 h 730"/>
                  <a:gd name="T36" fmla="*/ 194 w 194"/>
                  <a:gd name="T37" fmla="*/ 559 h 730"/>
                  <a:gd name="T38" fmla="*/ 190 w 194"/>
                  <a:gd name="T39" fmla="*/ 611 h 730"/>
                  <a:gd name="T40" fmla="*/ 186 w 194"/>
                  <a:gd name="T41" fmla="*/ 655 h 730"/>
                  <a:gd name="T42" fmla="*/ 179 w 194"/>
                  <a:gd name="T43" fmla="*/ 692 h 730"/>
                  <a:gd name="T44" fmla="*/ 167 w 194"/>
                  <a:gd name="T45" fmla="*/ 716 h 730"/>
                  <a:gd name="T46" fmla="*/ 152 w 194"/>
                  <a:gd name="T47" fmla="*/ 730 h 730"/>
                  <a:gd name="T48" fmla="*/ 131 w 194"/>
                  <a:gd name="T49" fmla="*/ 726 h 730"/>
                  <a:gd name="T50" fmla="*/ 120 w 194"/>
                  <a:gd name="T51" fmla="*/ 718 h 730"/>
                  <a:gd name="T52" fmla="*/ 108 w 194"/>
                  <a:gd name="T53" fmla="*/ 707 h 730"/>
                  <a:gd name="T54" fmla="*/ 99 w 194"/>
                  <a:gd name="T55" fmla="*/ 690 h 730"/>
                  <a:gd name="T56" fmla="*/ 89 w 194"/>
                  <a:gd name="T57" fmla="*/ 669 h 730"/>
                  <a:gd name="T58" fmla="*/ 72 w 194"/>
                  <a:gd name="T59" fmla="*/ 630 h 730"/>
                  <a:gd name="T60" fmla="*/ 64 w 194"/>
                  <a:gd name="T61" fmla="*/ 600 h 730"/>
                  <a:gd name="T62" fmla="*/ 61 w 194"/>
                  <a:gd name="T63" fmla="*/ 577 h 730"/>
                  <a:gd name="T64" fmla="*/ 62 w 194"/>
                  <a:gd name="T65" fmla="*/ 550 h 730"/>
                  <a:gd name="T66" fmla="*/ 66 w 194"/>
                  <a:gd name="T67" fmla="*/ 513 h 730"/>
                  <a:gd name="T68" fmla="*/ 72 w 194"/>
                  <a:gd name="T69" fmla="*/ 481 h 730"/>
                  <a:gd name="T70" fmla="*/ 72 w 194"/>
                  <a:gd name="T71" fmla="*/ 448 h 730"/>
                  <a:gd name="T72" fmla="*/ 70 w 194"/>
                  <a:gd name="T73" fmla="*/ 410 h 730"/>
                  <a:gd name="T74" fmla="*/ 68 w 194"/>
                  <a:gd name="T75" fmla="*/ 364 h 730"/>
                  <a:gd name="T76" fmla="*/ 66 w 194"/>
                  <a:gd name="T77" fmla="*/ 312 h 730"/>
                  <a:gd name="T78" fmla="*/ 61 w 194"/>
                  <a:gd name="T79" fmla="*/ 253 h 730"/>
                  <a:gd name="T80" fmla="*/ 53 w 194"/>
                  <a:gd name="T81" fmla="*/ 198 h 730"/>
                  <a:gd name="T82" fmla="*/ 43 w 194"/>
                  <a:gd name="T83" fmla="*/ 150 h 730"/>
                  <a:gd name="T84" fmla="*/ 34 w 194"/>
                  <a:gd name="T85" fmla="*/ 111 h 730"/>
                  <a:gd name="T86" fmla="*/ 24 w 194"/>
                  <a:gd name="T87" fmla="*/ 81 h 730"/>
                  <a:gd name="T88" fmla="*/ 13 w 194"/>
                  <a:gd name="T89" fmla="*/ 60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4" h="730">
                    <a:moveTo>
                      <a:pt x="13" y="60"/>
                    </a:moveTo>
                    <a:lnTo>
                      <a:pt x="7" y="48"/>
                    </a:lnTo>
                    <a:lnTo>
                      <a:pt x="3" y="39"/>
                    </a:lnTo>
                    <a:lnTo>
                      <a:pt x="0" y="29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3" y="12"/>
                    </a:lnTo>
                    <a:lnTo>
                      <a:pt x="7" y="8"/>
                    </a:lnTo>
                    <a:lnTo>
                      <a:pt x="13" y="4"/>
                    </a:lnTo>
                    <a:lnTo>
                      <a:pt x="21" y="2"/>
                    </a:lnTo>
                    <a:lnTo>
                      <a:pt x="30" y="0"/>
                    </a:lnTo>
                    <a:lnTo>
                      <a:pt x="40" y="0"/>
                    </a:lnTo>
                    <a:lnTo>
                      <a:pt x="49" y="0"/>
                    </a:lnTo>
                    <a:lnTo>
                      <a:pt x="62" y="2"/>
                    </a:lnTo>
                    <a:lnTo>
                      <a:pt x="74" y="6"/>
                    </a:lnTo>
                    <a:lnTo>
                      <a:pt x="87" y="10"/>
                    </a:lnTo>
                    <a:lnTo>
                      <a:pt x="101" y="16"/>
                    </a:lnTo>
                    <a:lnTo>
                      <a:pt x="114" y="23"/>
                    </a:lnTo>
                    <a:lnTo>
                      <a:pt x="125" y="31"/>
                    </a:lnTo>
                    <a:lnTo>
                      <a:pt x="135" y="37"/>
                    </a:lnTo>
                    <a:lnTo>
                      <a:pt x="144" y="43"/>
                    </a:lnTo>
                    <a:lnTo>
                      <a:pt x="150" y="48"/>
                    </a:lnTo>
                    <a:lnTo>
                      <a:pt x="156" y="52"/>
                    </a:lnTo>
                    <a:lnTo>
                      <a:pt x="160" y="56"/>
                    </a:lnTo>
                    <a:lnTo>
                      <a:pt x="164" y="60"/>
                    </a:lnTo>
                    <a:lnTo>
                      <a:pt x="164" y="62"/>
                    </a:lnTo>
                    <a:lnTo>
                      <a:pt x="164" y="66"/>
                    </a:lnTo>
                    <a:lnTo>
                      <a:pt x="164" y="69"/>
                    </a:lnTo>
                    <a:lnTo>
                      <a:pt x="164" y="77"/>
                    </a:lnTo>
                    <a:lnTo>
                      <a:pt x="165" y="85"/>
                    </a:lnTo>
                    <a:lnTo>
                      <a:pt x="165" y="94"/>
                    </a:lnTo>
                    <a:lnTo>
                      <a:pt x="167" y="106"/>
                    </a:lnTo>
                    <a:lnTo>
                      <a:pt x="167" y="119"/>
                    </a:lnTo>
                    <a:lnTo>
                      <a:pt x="169" y="133"/>
                    </a:lnTo>
                    <a:lnTo>
                      <a:pt x="171" y="150"/>
                    </a:lnTo>
                    <a:lnTo>
                      <a:pt x="173" y="167"/>
                    </a:lnTo>
                    <a:lnTo>
                      <a:pt x="173" y="186"/>
                    </a:lnTo>
                    <a:lnTo>
                      <a:pt x="175" y="207"/>
                    </a:lnTo>
                    <a:lnTo>
                      <a:pt x="177" y="230"/>
                    </a:lnTo>
                    <a:lnTo>
                      <a:pt x="179" y="253"/>
                    </a:lnTo>
                    <a:lnTo>
                      <a:pt x="183" y="278"/>
                    </a:lnTo>
                    <a:lnTo>
                      <a:pt x="183" y="305"/>
                    </a:lnTo>
                    <a:lnTo>
                      <a:pt x="185" y="330"/>
                    </a:lnTo>
                    <a:lnTo>
                      <a:pt x="185" y="353"/>
                    </a:lnTo>
                    <a:lnTo>
                      <a:pt x="186" y="376"/>
                    </a:lnTo>
                    <a:lnTo>
                      <a:pt x="188" y="397"/>
                    </a:lnTo>
                    <a:lnTo>
                      <a:pt x="188" y="418"/>
                    </a:lnTo>
                    <a:lnTo>
                      <a:pt x="190" y="437"/>
                    </a:lnTo>
                    <a:lnTo>
                      <a:pt x="190" y="456"/>
                    </a:lnTo>
                    <a:lnTo>
                      <a:pt x="192" y="473"/>
                    </a:lnTo>
                    <a:lnTo>
                      <a:pt x="192" y="489"/>
                    </a:lnTo>
                    <a:lnTo>
                      <a:pt x="192" y="504"/>
                    </a:lnTo>
                    <a:lnTo>
                      <a:pt x="194" y="517"/>
                    </a:lnTo>
                    <a:lnTo>
                      <a:pt x="194" y="529"/>
                    </a:lnTo>
                    <a:lnTo>
                      <a:pt x="194" y="540"/>
                    </a:lnTo>
                    <a:lnTo>
                      <a:pt x="194" y="550"/>
                    </a:lnTo>
                    <a:lnTo>
                      <a:pt x="194" y="559"/>
                    </a:lnTo>
                    <a:lnTo>
                      <a:pt x="192" y="577"/>
                    </a:lnTo>
                    <a:lnTo>
                      <a:pt x="190" y="594"/>
                    </a:lnTo>
                    <a:lnTo>
                      <a:pt x="190" y="611"/>
                    </a:lnTo>
                    <a:lnTo>
                      <a:pt x="188" y="626"/>
                    </a:lnTo>
                    <a:lnTo>
                      <a:pt x="186" y="642"/>
                    </a:lnTo>
                    <a:lnTo>
                      <a:pt x="186" y="655"/>
                    </a:lnTo>
                    <a:lnTo>
                      <a:pt x="185" y="669"/>
                    </a:lnTo>
                    <a:lnTo>
                      <a:pt x="183" y="682"/>
                    </a:lnTo>
                    <a:lnTo>
                      <a:pt x="179" y="692"/>
                    </a:lnTo>
                    <a:lnTo>
                      <a:pt x="177" y="701"/>
                    </a:lnTo>
                    <a:lnTo>
                      <a:pt x="173" y="711"/>
                    </a:lnTo>
                    <a:lnTo>
                      <a:pt x="167" y="716"/>
                    </a:lnTo>
                    <a:lnTo>
                      <a:pt x="164" y="722"/>
                    </a:lnTo>
                    <a:lnTo>
                      <a:pt x="158" y="726"/>
                    </a:lnTo>
                    <a:lnTo>
                      <a:pt x="152" y="730"/>
                    </a:lnTo>
                    <a:lnTo>
                      <a:pt x="144" y="730"/>
                    </a:lnTo>
                    <a:lnTo>
                      <a:pt x="137" y="730"/>
                    </a:lnTo>
                    <a:lnTo>
                      <a:pt x="131" y="726"/>
                    </a:lnTo>
                    <a:lnTo>
                      <a:pt x="127" y="724"/>
                    </a:lnTo>
                    <a:lnTo>
                      <a:pt x="123" y="722"/>
                    </a:lnTo>
                    <a:lnTo>
                      <a:pt x="120" y="718"/>
                    </a:lnTo>
                    <a:lnTo>
                      <a:pt x="116" y="714"/>
                    </a:lnTo>
                    <a:lnTo>
                      <a:pt x="112" y="711"/>
                    </a:lnTo>
                    <a:lnTo>
                      <a:pt x="108" y="707"/>
                    </a:lnTo>
                    <a:lnTo>
                      <a:pt x="106" y="701"/>
                    </a:lnTo>
                    <a:lnTo>
                      <a:pt x="103" y="697"/>
                    </a:lnTo>
                    <a:lnTo>
                      <a:pt x="99" y="690"/>
                    </a:lnTo>
                    <a:lnTo>
                      <a:pt x="95" y="684"/>
                    </a:lnTo>
                    <a:lnTo>
                      <a:pt x="91" y="676"/>
                    </a:lnTo>
                    <a:lnTo>
                      <a:pt x="89" y="669"/>
                    </a:lnTo>
                    <a:lnTo>
                      <a:pt x="82" y="655"/>
                    </a:lnTo>
                    <a:lnTo>
                      <a:pt x="76" y="642"/>
                    </a:lnTo>
                    <a:lnTo>
                      <a:pt x="72" y="630"/>
                    </a:lnTo>
                    <a:lnTo>
                      <a:pt x="68" y="619"/>
                    </a:lnTo>
                    <a:lnTo>
                      <a:pt x="66" y="609"/>
                    </a:lnTo>
                    <a:lnTo>
                      <a:pt x="64" y="600"/>
                    </a:lnTo>
                    <a:lnTo>
                      <a:pt x="64" y="590"/>
                    </a:lnTo>
                    <a:lnTo>
                      <a:pt x="62" y="584"/>
                    </a:lnTo>
                    <a:lnTo>
                      <a:pt x="61" y="577"/>
                    </a:lnTo>
                    <a:lnTo>
                      <a:pt x="61" y="569"/>
                    </a:lnTo>
                    <a:lnTo>
                      <a:pt x="61" y="559"/>
                    </a:lnTo>
                    <a:lnTo>
                      <a:pt x="62" y="550"/>
                    </a:lnTo>
                    <a:lnTo>
                      <a:pt x="62" y="538"/>
                    </a:lnTo>
                    <a:lnTo>
                      <a:pt x="64" y="527"/>
                    </a:lnTo>
                    <a:lnTo>
                      <a:pt x="66" y="513"/>
                    </a:lnTo>
                    <a:lnTo>
                      <a:pt x="70" y="498"/>
                    </a:lnTo>
                    <a:lnTo>
                      <a:pt x="70" y="491"/>
                    </a:lnTo>
                    <a:lnTo>
                      <a:pt x="72" y="481"/>
                    </a:lnTo>
                    <a:lnTo>
                      <a:pt x="72" y="471"/>
                    </a:lnTo>
                    <a:lnTo>
                      <a:pt x="72" y="460"/>
                    </a:lnTo>
                    <a:lnTo>
                      <a:pt x="72" y="448"/>
                    </a:lnTo>
                    <a:lnTo>
                      <a:pt x="72" y="437"/>
                    </a:lnTo>
                    <a:lnTo>
                      <a:pt x="72" y="424"/>
                    </a:lnTo>
                    <a:lnTo>
                      <a:pt x="70" y="410"/>
                    </a:lnTo>
                    <a:lnTo>
                      <a:pt x="70" y="397"/>
                    </a:lnTo>
                    <a:lnTo>
                      <a:pt x="70" y="381"/>
                    </a:lnTo>
                    <a:lnTo>
                      <a:pt x="68" y="364"/>
                    </a:lnTo>
                    <a:lnTo>
                      <a:pt x="68" y="349"/>
                    </a:lnTo>
                    <a:lnTo>
                      <a:pt x="66" y="330"/>
                    </a:lnTo>
                    <a:lnTo>
                      <a:pt x="66" y="312"/>
                    </a:lnTo>
                    <a:lnTo>
                      <a:pt x="64" y="293"/>
                    </a:lnTo>
                    <a:lnTo>
                      <a:pt x="62" y="272"/>
                    </a:lnTo>
                    <a:lnTo>
                      <a:pt x="61" y="253"/>
                    </a:lnTo>
                    <a:lnTo>
                      <a:pt x="59" y="234"/>
                    </a:lnTo>
                    <a:lnTo>
                      <a:pt x="55" y="215"/>
                    </a:lnTo>
                    <a:lnTo>
                      <a:pt x="53" y="198"/>
                    </a:lnTo>
                    <a:lnTo>
                      <a:pt x="49" y="180"/>
                    </a:lnTo>
                    <a:lnTo>
                      <a:pt x="47" y="165"/>
                    </a:lnTo>
                    <a:lnTo>
                      <a:pt x="43" y="150"/>
                    </a:lnTo>
                    <a:lnTo>
                      <a:pt x="41" y="136"/>
                    </a:lnTo>
                    <a:lnTo>
                      <a:pt x="38" y="123"/>
                    </a:lnTo>
                    <a:lnTo>
                      <a:pt x="34" y="111"/>
                    </a:lnTo>
                    <a:lnTo>
                      <a:pt x="30" y="100"/>
                    </a:lnTo>
                    <a:lnTo>
                      <a:pt x="26" y="90"/>
                    </a:lnTo>
                    <a:lnTo>
                      <a:pt x="24" y="81"/>
                    </a:lnTo>
                    <a:lnTo>
                      <a:pt x="21" y="73"/>
                    </a:lnTo>
                    <a:lnTo>
                      <a:pt x="17" y="66"/>
                    </a:lnTo>
                    <a:lnTo>
                      <a:pt x="13" y="60"/>
                    </a:lnTo>
                    <a:lnTo>
                      <a:pt x="13" y="6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1">
                <a:extLst>
                  <a:ext uri="{FF2B5EF4-FFF2-40B4-BE49-F238E27FC236}">
                    <a16:creationId xmlns="" xmlns:a16="http://schemas.microsoft.com/office/drawing/2014/main" id="{6FAE8ECD-3670-4616-81C5-04253C363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4868" y="3146426"/>
                <a:ext cx="971550" cy="763588"/>
              </a:xfrm>
              <a:custGeom>
                <a:avLst/>
                <a:gdLst>
                  <a:gd name="T0" fmla="*/ 1021 w 1225"/>
                  <a:gd name="T1" fmla="*/ 919 h 963"/>
                  <a:gd name="T2" fmla="*/ 979 w 1225"/>
                  <a:gd name="T3" fmla="*/ 953 h 963"/>
                  <a:gd name="T4" fmla="*/ 925 w 1225"/>
                  <a:gd name="T5" fmla="*/ 963 h 963"/>
                  <a:gd name="T6" fmla="*/ 901 w 1225"/>
                  <a:gd name="T7" fmla="*/ 936 h 963"/>
                  <a:gd name="T8" fmla="*/ 901 w 1225"/>
                  <a:gd name="T9" fmla="*/ 894 h 963"/>
                  <a:gd name="T10" fmla="*/ 891 w 1225"/>
                  <a:gd name="T11" fmla="*/ 857 h 963"/>
                  <a:gd name="T12" fmla="*/ 866 w 1225"/>
                  <a:gd name="T13" fmla="*/ 817 h 963"/>
                  <a:gd name="T14" fmla="*/ 820 w 1225"/>
                  <a:gd name="T15" fmla="*/ 769 h 963"/>
                  <a:gd name="T16" fmla="*/ 790 w 1225"/>
                  <a:gd name="T17" fmla="*/ 739 h 963"/>
                  <a:gd name="T18" fmla="*/ 779 w 1225"/>
                  <a:gd name="T19" fmla="*/ 718 h 963"/>
                  <a:gd name="T20" fmla="*/ 784 w 1225"/>
                  <a:gd name="T21" fmla="*/ 704 h 963"/>
                  <a:gd name="T22" fmla="*/ 799 w 1225"/>
                  <a:gd name="T23" fmla="*/ 699 h 963"/>
                  <a:gd name="T24" fmla="*/ 828 w 1225"/>
                  <a:gd name="T25" fmla="*/ 700 h 963"/>
                  <a:gd name="T26" fmla="*/ 902 w 1225"/>
                  <a:gd name="T27" fmla="*/ 723 h 963"/>
                  <a:gd name="T28" fmla="*/ 958 w 1225"/>
                  <a:gd name="T29" fmla="*/ 723 h 963"/>
                  <a:gd name="T30" fmla="*/ 973 w 1225"/>
                  <a:gd name="T31" fmla="*/ 700 h 963"/>
                  <a:gd name="T32" fmla="*/ 984 w 1225"/>
                  <a:gd name="T33" fmla="*/ 658 h 963"/>
                  <a:gd name="T34" fmla="*/ 1000 w 1225"/>
                  <a:gd name="T35" fmla="*/ 593 h 963"/>
                  <a:gd name="T36" fmla="*/ 1019 w 1225"/>
                  <a:gd name="T37" fmla="*/ 457 h 963"/>
                  <a:gd name="T38" fmla="*/ 1026 w 1225"/>
                  <a:gd name="T39" fmla="*/ 285 h 963"/>
                  <a:gd name="T40" fmla="*/ 1025 w 1225"/>
                  <a:gd name="T41" fmla="*/ 212 h 963"/>
                  <a:gd name="T42" fmla="*/ 1025 w 1225"/>
                  <a:gd name="T43" fmla="*/ 162 h 963"/>
                  <a:gd name="T44" fmla="*/ 1021 w 1225"/>
                  <a:gd name="T45" fmla="*/ 136 h 963"/>
                  <a:gd name="T46" fmla="*/ 1009 w 1225"/>
                  <a:gd name="T47" fmla="*/ 128 h 963"/>
                  <a:gd name="T48" fmla="*/ 984 w 1225"/>
                  <a:gd name="T49" fmla="*/ 124 h 963"/>
                  <a:gd name="T50" fmla="*/ 946 w 1225"/>
                  <a:gd name="T51" fmla="*/ 126 h 963"/>
                  <a:gd name="T52" fmla="*/ 891 w 1225"/>
                  <a:gd name="T53" fmla="*/ 130 h 963"/>
                  <a:gd name="T54" fmla="*/ 822 w 1225"/>
                  <a:gd name="T55" fmla="*/ 138 h 963"/>
                  <a:gd name="T56" fmla="*/ 738 w 1225"/>
                  <a:gd name="T57" fmla="*/ 149 h 963"/>
                  <a:gd name="T58" fmla="*/ 660 w 1225"/>
                  <a:gd name="T59" fmla="*/ 161 h 963"/>
                  <a:gd name="T60" fmla="*/ 595 w 1225"/>
                  <a:gd name="T61" fmla="*/ 172 h 963"/>
                  <a:gd name="T62" fmla="*/ 510 w 1225"/>
                  <a:gd name="T63" fmla="*/ 185 h 963"/>
                  <a:gd name="T64" fmla="*/ 409 w 1225"/>
                  <a:gd name="T65" fmla="*/ 203 h 963"/>
                  <a:gd name="T66" fmla="*/ 290 w 1225"/>
                  <a:gd name="T67" fmla="*/ 224 h 963"/>
                  <a:gd name="T68" fmla="*/ 153 w 1225"/>
                  <a:gd name="T69" fmla="*/ 251 h 963"/>
                  <a:gd name="T70" fmla="*/ 0 w 1225"/>
                  <a:gd name="T71" fmla="*/ 279 h 963"/>
                  <a:gd name="T72" fmla="*/ 18 w 1225"/>
                  <a:gd name="T73" fmla="*/ 166 h 963"/>
                  <a:gd name="T74" fmla="*/ 48 w 1225"/>
                  <a:gd name="T75" fmla="*/ 168 h 963"/>
                  <a:gd name="T76" fmla="*/ 92 w 1225"/>
                  <a:gd name="T77" fmla="*/ 166 h 963"/>
                  <a:gd name="T78" fmla="*/ 149 w 1225"/>
                  <a:gd name="T79" fmla="*/ 159 h 963"/>
                  <a:gd name="T80" fmla="*/ 220 w 1225"/>
                  <a:gd name="T81" fmla="*/ 147 h 963"/>
                  <a:gd name="T82" fmla="*/ 302 w 1225"/>
                  <a:gd name="T83" fmla="*/ 132 h 963"/>
                  <a:gd name="T84" fmla="*/ 431 w 1225"/>
                  <a:gd name="T85" fmla="*/ 105 h 963"/>
                  <a:gd name="T86" fmla="*/ 599 w 1225"/>
                  <a:gd name="T87" fmla="*/ 74 h 963"/>
                  <a:gd name="T88" fmla="*/ 735 w 1225"/>
                  <a:gd name="T89" fmla="*/ 53 h 963"/>
                  <a:gd name="T90" fmla="*/ 838 w 1225"/>
                  <a:gd name="T91" fmla="*/ 40 h 963"/>
                  <a:gd name="T92" fmla="*/ 914 w 1225"/>
                  <a:gd name="T93" fmla="*/ 28 h 963"/>
                  <a:gd name="T94" fmla="*/ 963 w 1225"/>
                  <a:gd name="T95" fmla="*/ 19 h 963"/>
                  <a:gd name="T96" fmla="*/ 988 w 1225"/>
                  <a:gd name="T97" fmla="*/ 11 h 963"/>
                  <a:gd name="T98" fmla="*/ 1013 w 1225"/>
                  <a:gd name="T99" fmla="*/ 2 h 963"/>
                  <a:gd name="T100" fmla="*/ 1059 w 1225"/>
                  <a:gd name="T101" fmla="*/ 2 h 963"/>
                  <a:gd name="T102" fmla="*/ 1133 w 1225"/>
                  <a:gd name="T103" fmla="*/ 36 h 963"/>
                  <a:gd name="T104" fmla="*/ 1202 w 1225"/>
                  <a:gd name="T105" fmla="*/ 88 h 963"/>
                  <a:gd name="T106" fmla="*/ 1225 w 1225"/>
                  <a:gd name="T107" fmla="*/ 122 h 963"/>
                  <a:gd name="T108" fmla="*/ 1215 w 1225"/>
                  <a:gd name="T109" fmla="*/ 145 h 963"/>
                  <a:gd name="T110" fmla="*/ 1198 w 1225"/>
                  <a:gd name="T111" fmla="*/ 162 h 963"/>
                  <a:gd name="T112" fmla="*/ 1187 w 1225"/>
                  <a:gd name="T113" fmla="*/ 197 h 963"/>
                  <a:gd name="T114" fmla="*/ 1183 w 1225"/>
                  <a:gd name="T115" fmla="*/ 251 h 963"/>
                  <a:gd name="T116" fmla="*/ 1179 w 1225"/>
                  <a:gd name="T117" fmla="*/ 350 h 963"/>
                  <a:gd name="T118" fmla="*/ 1171 w 1225"/>
                  <a:gd name="T119" fmla="*/ 478 h 963"/>
                  <a:gd name="T120" fmla="*/ 1154 w 1225"/>
                  <a:gd name="T121" fmla="*/ 589 h 963"/>
                  <a:gd name="T122" fmla="*/ 1124 w 1225"/>
                  <a:gd name="T123" fmla="*/ 721 h 963"/>
                  <a:gd name="T124" fmla="*/ 1080 w 1225"/>
                  <a:gd name="T125" fmla="*/ 831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25" h="963">
                    <a:moveTo>
                      <a:pt x="1057" y="865"/>
                    </a:moveTo>
                    <a:lnTo>
                      <a:pt x="1047" y="880"/>
                    </a:lnTo>
                    <a:lnTo>
                      <a:pt x="1038" y="894"/>
                    </a:lnTo>
                    <a:lnTo>
                      <a:pt x="1028" y="907"/>
                    </a:lnTo>
                    <a:lnTo>
                      <a:pt x="1021" y="919"/>
                    </a:lnTo>
                    <a:lnTo>
                      <a:pt x="1011" y="928"/>
                    </a:lnTo>
                    <a:lnTo>
                      <a:pt x="1004" y="938"/>
                    </a:lnTo>
                    <a:lnTo>
                      <a:pt x="996" y="945"/>
                    </a:lnTo>
                    <a:lnTo>
                      <a:pt x="988" y="949"/>
                    </a:lnTo>
                    <a:lnTo>
                      <a:pt x="979" y="953"/>
                    </a:lnTo>
                    <a:lnTo>
                      <a:pt x="971" y="955"/>
                    </a:lnTo>
                    <a:lnTo>
                      <a:pt x="954" y="959"/>
                    </a:lnTo>
                    <a:lnTo>
                      <a:pt x="941" y="961"/>
                    </a:lnTo>
                    <a:lnTo>
                      <a:pt x="933" y="963"/>
                    </a:lnTo>
                    <a:lnTo>
                      <a:pt x="925" y="963"/>
                    </a:lnTo>
                    <a:lnTo>
                      <a:pt x="920" y="959"/>
                    </a:lnTo>
                    <a:lnTo>
                      <a:pt x="914" y="955"/>
                    </a:lnTo>
                    <a:lnTo>
                      <a:pt x="908" y="949"/>
                    </a:lnTo>
                    <a:lnTo>
                      <a:pt x="904" y="944"/>
                    </a:lnTo>
                    <a:lnTo>
                      <a:pt x="901" y="936"/>
                    </a:lnTo>
                    <a:lnTo>
                      <a:pt x="899" y="928"/>
                    </a:lnTo>
                    <a:lnTo>
                      <a:pt x="899" y="919"/>
                    </a:lnTo>
                    <a:lnTo>
                      <a:pt x="901" y="907"/>
                    </a:lnTo>
                    <a:lnTo>
                      <a:pt x="901" y="901"/>
                    </a:lnTo>
                    <a:lnTo>
                      <a:pt x="901" y="894"/>
                    </a:lnTo>
                    <a:lnTo>
                      <a:pt x="901" y="886"/>
                    </a:lnTo>
                    <a:lnTo>
                      <a:pt x="899" y="878"/>
                    </a:lnTo>
                    <a:lnTo>
                      <a:pt x="897" y="871"/>
                    </a:lnTo>
                    <a:lnTo>
                      <a:pt x="895" y="865"/>
                    </a:lnTo>
                    <a:lnTo>
                      <a:pt x="891" y="857"/>
                    </a:lnTo>
                    <a:lnTo>
                      <a:pt x="887" y="850"/>
                    </a:lnTo>
                    <a:lnTo>
                      <a:pt x="883" y="842"/>
                    </a:lnTo>
                    <a:lnTo>
                      <a:pt x="878" y="833"/>
                    </a:lnTo>
                    <a:lnTo>
                      <a:pt x="874" y="825"/>
                    </a:lnTo>
                    <a:lnTo>
                      <a:pt x="866" y="817"/>
                    </a:lnTo>
                    <a:lnTo>
                      <a:pt x="861" y="810"/>
                    </a:lnTo>
                    <a:lnTo>
                      <a:pt x="853" y="802"/>
                    </a:lnTo>
                    <a:lnTo>
                      <a:pt x="838" y="785"/>
                    </a:lnTo>
                    <a:lnTo>
                      <a:pt x="830" y="777"/>
                    </a:lnTo>
                    <a:lnTo>
                      <a:pt x="820" y="769"/>
                    </a:lnTo>
                    <a:lnTo>
                      <a:pt x="813" y="764"/>
                    </a:lnTo>
                    <a:lnTo>
                      <a:pt x="807" y="756"/>
                    </a:lnTo>
                    <a:lnTo>
                      <a:pt x="801" y="750"/>
                    </a:lnTo>
                    <a:lnTo>
                      <a:pt x="796" y="744"/>
                    </a:lnTo>
                    <a:lnTo>
                      <a:pt x="790" y="739"/>
                    </a:lnTo>
                    <a:lnTo>
                      <a:pt x="786" y="735"/>
                    </a:lnTo>
                    <a:lnTo>
                      <a:pt x="784" y="729"/>
                    </a:lnTo>
                    <a:lnTo>
                      <a:pt x="780" y="725"/>
                    </a:lnTo>
                    <a:lnTo>
                      <a:pt x="780" y="721"/>
                    </a:lnTo>
                    <a:lnTo>
                      <a:pt x="779" y="718"/>
                    </a:lnTo>
                    <a:lnTo>
                      <a:pt x="779" y="714"/>
                    </a:lnTo>
                    <a:lnTo>
                      <a:pt x="779" y="712"/>
                    </a:lnTo>
                    <a:lnTo>
                      <a:pt x="780" y="708"/>
                    </a:lnTo>
                    <a:lnTo>
                      <a:pt x="782" y="706"/>
                    </a:lnTo>
                    <a:lnTo>
                      <a:pt x="784" y="704"/>
                    </a:lnTo>
                    <a:lnTo>
                      <a:pt x="786" y="702"/>
                    </a:lnTo>
                    <a:lnTo>
                      <a:pt x="788" y="700"/>
                    </a:lnTo>
                    <a:lnTo>
                      <a:pt x="792" y="699"/>
                    </a:lnTo>
                    <a:lnTo>
                      <a:pt x="796" y="699"/>
                    </a:lnTo>
                    <a:lnTo>
                      <a:pt x="799" y="699"/>
                    </a:lnTo>
                    <a:lnTo>
                      <a:pt x="803" y="699"/>
                    </a:lnTo>
                    <a:lnTo>
                      <a:pt x="809" y="699"/>
                    </a:lnTo>
                    <a:lnTo>
                      <a:pt x="815" y="699"/>
                    </a:lnTo>
                    <a:lnTo>
                      <a:pt x="822" y="699"/>
                    </a:lnTo>
                    <a:lnTo>
                      <a:pt x="828" y="700"/>
                    </a:lnTo>
                    <a:lnTo>
                      <a:pt x="836" y="702"/>
                    </a:lnTo>
                    <a:lnTo>
                      <a:pt x="851" y="706"/>
                    </a:lnTo>
                    <a:lnTo>
                      <a:pt x="870" y="712"/>
                    </a:lnTo>
                    <a:lnTo>
                      <a:pt x="887" y="718"/>
                    </a:lnTo>
                    <a:lnTo>
                      <a:pt x="902" y="723"/>
                    </a:lnTo>
                    <a:lnTo>
                      <a:pt x="918" y="725"/>
                    </a:lnTo>
                    <a:lnTo>
                      <a:pt x="931" y="727"/>
                    </a:lnTo>
                    <a:lnTo>
                      <a:pt x="941" y="727"/>
                    </a:lnTo>
                    <a:lnTo>
                      <a:pt x="950" y="725"/>
                    </a:lnTo>
                    <a:lnTo>
                      <a:pt x="958" y="723"/>
                    </a:lnTo>
                    <a:lnTo>
                      <a:pt x="963" y="718"/>
                    </a:lnTo>
                    <a:lnTo>
                      <a:pt x="965" y="716"/>
                    </a:lnTo>
                    <a:lnTo>
                      <a:pt x="967" y="712"/>
                    </a:lnTo>
                    <a:lnTo>
                      <a:pt x="969" y="706"/>
                    </a:lnTo>
                    <a:lnTo>
                      <a:pt x="973" y="700"/>
                    </a:lnTo>
                    <a:lnTo>
                      <a:pt x="975" y="695"/>
                    </a:lnTo>
                    <a:lnTo>
                      <a:pt x="977" y="687"/>
                    </a:lnTo>
                    <a:lnTo>
                      <a:pt x="981" y="677"/>
                    </a:lnTo>
                    <a:lnTo>
                      <a:pt x="983" y="670"/>
                    </a:lnTo>
                    <a:lnTo>
                      <a:pt x="984" y="658"/>
                    </a:lnTo>
                    <a:lnTo>
                      <a:pt x="988" y="647"/>
                    </a:lnTo>
                    <a:lnTo>
                      <a:pt x="990" y="635"/>
                    </a:lnTo>
                    <a:lnTo>
                      <a:pt x="994" y="622"/>
                    </a:lnTo>
                    <a:lnTo>
                      <a:pt x="998" y="607"/>
                    </a:lnTo>
                    <a:lnTo>
                      <a:pt x="1000" y="593"/>
                    </a:lnTo>
                    <a:lnTo>
                      <a:pt x="1004" y="576"/>
                    </a:lnTo>
                    <a:lnTo>
                      <a:pt x="1007" y="561"/>
                    </a:lnTo>
                    <a:lnTo>
                      <a:pt x="1011" y="526"/>
                    </a:lnTo>
                    <a:lnTo>
                      <a:pt x="1015" y="492"/>
                    </a:lnTo>
                    <a:lnTo>
                      <a:pt x="1019" y="457"/>
                    </a:lnTo>
                    <a:lnTo>
                      <a:pt x="1021" y="423"/>
                    </a:lnTo>
                    <a:lnTo>
                      <a:pt x="1023" y="388"/>
                    </a:lnTo>
                    <a:lnTo>
                      <a:pt x="1025" y="354"/>
                    </a:lnTo>
                    <a:lnTo>
                      <a:pt x="1025" y="319"/>
                    </a:lnTo>
                    <a:lnTo>
                      <a:pt x="1026" y="285"/>
                    </a:lnTo>
                    <a:lnTo>
                      <a:pt x="1026" y="270"/>
                    </a:lnTo>
                    <a:lnTo>
                      <a:pt x="1026" y="252"/>
                    </a:lnTo>
                    <a:lnTo>
                      <a:pt x="1025" y="239"/>
                    </a:lnTo>
                    <a:lnTo>
                      <a:pt x="1025" y="226"/>
                    </a:lnTo>
                    <a:lnTo>
                      <a:pt x="1025" y="212"/>
                    </a:lnTo>
                    <a:lnTo>
                      <a:pt x="1025" y="201"/>
                    </a:lnTo>
                    <a:lnTo>
                      <a:pt x="1025" y="189"/>
                    </a:lnTo>
                    <a:lnTo>
                      <a:pt x="1025" y="180"/>
                    </a:lnTo>
                    <a:lnTo>
                      <a:pt x="1025" y="170"/>
                    </a:lnTo>
                    <a:lnTo>
                      <a:pt x="1025" y="162"/>
                    </a:lnTo>
                    <a:lnTo>
                      <a:pt x="1023" y="155"/>
                    </a:lnTo>
                    <a:lnTo>
                      <a:pt x="1023" y="149"/>
                    </a:lnTo>
                    <a:lnTo>
                      <a:pt x="1023" y="143"/>
                    </a:lnTo>
                    <a:lnTo>
                      <a:pt x="1021" y="140"/>
                    </a:lnTo>
                    <a:lnTo>
                      <a:pt x="1021" y="136"/>
                    </a:lnTo>
                    <a:lnTo>
                      <a:pt x="1019" y="134"/>
                    </a:lnTo>
                    <a:lnTo>
                      <a:pt x="1019" y="132"/>
                    </a:lnTo>
                    <a:lnTo>
                      <a:pt x="1015" y="132"/>
                    </a:lnTo>
                    <a:lnTo>
                      <a:pt x="1013" y="130"/>
                    </a:lnTo>
                    <a:lnTo>
                      <a:pt x="1009" y="128"/>
                    </a:lnTo>
                    <a:lnTo>
                      <a:pt x="1005" y="128"/>
                    </a:lnTo>
                    <a:lnTo>
                      <a:pt x="1002" y="126"/>
                    </a:lnTo>
                    <a:lnTo>
                      <a:pt x="996" y="126"/>
                    </a:lnTo>
                    <a:lnTo>
                      <a:pt x="992" y="126"/>
                    </a:lnTo>
                    <a:lnTo>
                      <a:pt x="984" y="124"/>
                    </a:lnTo>
                    <a:lnTo>
                      <a:pt x="979" y="124"/>
                    </a:lnTo>
                    <a:lnTo>
                      <a:pt x="971" y="124"/>
                    </a:lnTo>
                    <a:lnTo>
                      <a:pt x="963" y="124"/>
                    </a:lnTo>
                    <a:lnTo>
                      <a:pt x="954" y="124"/>
                    </a:lnTo>
                    <a:lnTo>
                      <a:pt x="946" y="126"/>
                    </a:lnTo>
                    <a:lnTo>
                      <a:pt x="937" y="126"/>
                    </a:lnTo>
                    <a:lnTo>
                      <a:pt x="925" y="128"/>
                    </a:lnTo>
                    <a:lnTo>
                      <a:pt x="914" y="128"/>
                    </a:lnTo>
                    <a:lnTo>
                      <a:pt x="902" y="130"/>
                    </a:lnTo>
                    <a:lnTo>
                      <a:pt x="891" y="130"/>
                    </a:lnTo>
                    <a:lnTo>
                      <a:pt x="880" y="132"/>
                    </a:lnTo>
                    <a:lnTo>
                      <a:pt x="866" y="134"/>
                    </a:lnTo>
                    <a:lnTo>
                      <a:pt x="851" y="134"/>
                    </a:lnTo>
                    <a:lnTo>
                      <a:pt x="838" y="136"/>
                    </a:lnTo>
                    <a:lnTo>
                      <a:pt x="822" y="138"/>
                    </a:lnTo>
                    <a:lnTo>
                      <a:pt x="807" y="140"/>
                    </a:lnTo>
                    <a:lnTo>
                      <a:pt x="792" y="141"/>
                    </a:lnTo>
                    <a:lnTo>
                      <a:pt x="775" y="143"/>
                    </a:lnTo>
                    <a:lnTo>
                      <a:pt x="758" y="145"/>
                    </a:lnTo>
                    <a:lnTo>
                      <a:pt x="738" y="149"/>
                    </a:lnTo>
                    <a:lnTo>
                      <a:pt x="721" y="151"/>
                    </a:lnTo>
                    <a:lnTo>
                      <a:pt x="702" y="155"/>
                    </a:lnTo>
                    <a:lnTo>
                      <a:pt x="681" y="157"/>
                    </a:lnTo>
                    <a:lnTo>
                      <a:pt x="672" y="159"/>
                    </a:lnTo>
                    <a:lnTo>
                      <a:pt x="660" y="161"/>
                    </a:lnTo>
                    <a:lnTo>
                      <a:pt x="649" y="162"/>
                    </a:lnTo>
                    <a:lnTo>
                      <a:pt x="635" y="164"/>
                    </a:lnTo>
                    <a:lnTo>
                      <a:pt x="624" y="168"/>
                    </a:lnTo>
                    <a:lnTo>
                      <a:pt x="609" y="170"/>
                    </a:lnTo>
                    <a:lnTo>
                      <a:pt x="595" y="172"/>
                    </a:lnTo>
                    <a:lnTo>
                      <a:pt x="578" y="174"/>
                    </a:lnTo>
                    <a:lnTo>
                      <a:pt x="563" y="178"/>
                    </a:lnTo>
                    <a:lnTo>
                      <a:pt x="546" y="180"/>
                    </a:lnTo>
                    <a:lnTo>
                      <a:pt x="529" y="184"/>
                    </a:lnTo>
                    <a:lnTo>
                      <a:pt x="510" y="185"/>
                    </a:lnTo>
                    <a:lnTo>
                      <a:pt x="492" y="189"/>
                    </a:lnTo>
                    <a:lnTo>
                      <a:pt x="471" y="193"/>
                    </a:lnTo>
                    <a:lnTo>
                      <a:pt x="452" y="197"/>
                    </a:lnTo>
                    <a:lnTo>
                      <a:pt x="431" y="201"/>
                    </a:lnTo>
                    <a:lnTo>
                      <a:pt x="409" y="203"/>
                    </a:lnTo>
                    <a:lnTo>
                      <a:pt x="386" y="208"/>
                    </a:lnTo>
                    <a:lnTo>
                      <a:pt x="363" y="212"/>
                    </a:lnTo>
                    <a:lnTo>
                      <a:pt x="340" y="216"/>
                    </a:lnTo>
                    <a:lnTo>
                      <a:pt x="315" y="220"/>
                    </a:lnTo>
                    <a:lnTo>
                      <a:pt x="290" y="224"/>
                    </a:lnTo>
                    <a:lnTo>
                      <a:pt x="264" y="229"/>
                    </a:lnTo>
                    <a:lnTo>
                      <a:pt x="237" y="233"/>
                    </a:lnTo>
                    <a:lnTo>
                      <a:pt x="210" y="239"/>
                    </a:lnTo>
                    <a:lnTo>
                      <a:pt x="182" y="245"/>
                    </a:lnTo>
                    <a:lnTo>
                      <a:pt x="153" y="251"/>
                    </a:lnTo>
                    <a:lnTo>
                      <a:pt x="124" y="256"/>
                    </a:lnTo>
                    <a:lnTo>
                      <a:pt x="94" y="262"/>
                    </a:lnTo>
                    <a:lnTo>
                      <a:pt x="63" y="268"/>
                    </a:lnTo>
                    <a:lnTo>
                      <a:pt x="33" y="274"/>
                    </a:lnTo>
                    <a:lnTo>
                      <a:pt x="0" y="279"/>
                    </a:lnTo>
                    <a:lnTo>
                      <a:pt x="0" y="164"/>
                    </a:lnTo>
                    <a:lnTo>
                      <a:pt x="4" y="164"/>
                    </a:lnTo>
                    <a:lnTo>
                      <a:pt x="8" y="166"/>
                    </a:lnTo>
                    <a:lnTo>
                      <a:pt x="12" y="166"/>
                    </a:lnTo>
                    <a:lnTo>
                      <a:pt x="18" y="166"/>
                    </a:lnTo>
                    <a:lnTo>
                      <a:pt x="21" y="168"/>
                    </a:lnTo>
                    <a:lnTo>
                      <a:pt x="27" y="168"/>
                    </a:lnTo>
                    <a:lnTo>
                      <a:pt x="35" y="168"/>
                    </a:lnTo>
                    <a:lnTo>
                      <a:pt x="41" y="168"/>
                    </a:lnTo>
                    <a:lnTo>
                      <a:pt x="48" y="168"/>
                    </a:lnTo>
                    <a:lnTo>
                      <a:pt x="56" y="168"/>
                    </a:lnTo>
                    <a:lnTo>
                      <a:pt x="65" y="168"/>
                    </a:lnTo>
                    <a:lnTo>
                      <a:pt x="73" y="166"/>
                    </a:lnTo>
                    <a:lnTo>
                      <a:pt x="82" y="166"/>
                    </a:lnTo>
                    <a:lnTo>
                      <a:pt x="92" y="166"/>
                    </a:lnTo>
                    <a:lnTo>
                      <a:pt x="103" y="164"/>
                    </a:lnTo>
                    <a:lnTo>
                      <a:pt x="113" y="162"/>
                    </a:lnTo>
                    <a:lnTo>
                      <a:pt x="124" y="162"/>
                    </a:lnTo>
                    <a:lnTo>
                      <a:pt x="138" y="161"/>
                    </a:lnTo>
                    <a:lnTo>
                      <a:pt x="149" y="159"/>
                    </a:lnTo>
                    <a:lnTo>
                      <a:pt x="163" y="157"/>
                    </a:lnTo>
                    <a:lnTo>
                      <a:pt x="176" y="155"/>
                    </a:lnTo>
                    <a:lnTo>
                      <a:pt x="189" y="153"/>
                    </a:lnTo>
                    <a:lnTo>
                      <a:pt x="205" y="151"/>
                    </a:lnTo>
                    <a:lnTo>
                      <a:pt x="220" y="147"/>
                    </a:lnTo>
                    <a:lnTo>
                      <a:pt x="235" y="145"/>
                    </a:lnTo>
                    <a:lnTo>
                      <a:pt x="250" y="141"/>
                    </a:lnTo>
                    <a:lnTo>
                      <a:pt x="267" y="140"/>
                    </a:lnTo>
                    <a:lnTo>
                      <a:pt x="285" y="136"/>
                    </a:lnTo>
                    <a:lnTo>
                      <a:pt x="302" y="132"/>
                    </a:lnTo>
                    <a:lnTo>
                      <a:pt x="319" y="128"/>
                    </a:lnTo>
                    <a:lnTo>
                      <a:pt x="338" y="124"/>
                    </a:lnTo>
                    <a:lnTo>
                      <a:pt x="357" y="120"/>
                    </a:lnTo>
                    <a:lnTo>
                      <a:pt x="395" y="113"/>
                    </a:lnTo>
                    <a:lnTo>
                      <a:pt x="431" y="105"/>
                    </a:lnTo>
                    <a:lnTo>
                      <a:pt x="468" y="99"/>
                    </a:lnTo>
                    <a:lnTo>
                      <a:pt x="502" y="92"/>
                    </a:lnTo>
                    <a:lnTo>
                      <a:pt x="536" y="86"/>
                    </a:lnTo>
                    <a:lnTo>
                      <a:pt x="567" y="80"/>
                    </a:lnTo>
                    <a:lnTo>
                      <a:pt x="599" y="74"/>
                    </a:lnTo>
                    <a:lnTo>
                      <a:pt x="628" y="71"/>
                    </a:lnTo>
                    <a:lnTo>
                      <a:pt x="656" y="65"/>
                    </a:lnTo>
                    <a:lnTo>
                      <a:pt x="683" y="61"/>
                    </a:lnTo>
                    <a:lnTo>
                      <a:pt x="710" y="57"/>
                    </a:lnTo>
                    <a:lnTo>
                      <a:pt x="735" y="53"/>
                    </a:lnTo>
                    <a:lnTo>
                      <a:pt x="758" y="50"/>
                    </a:lnTo>
                    <a:lnTo>
                      <a:pt x="779" y="48"/>
                    </a:lnTo>
                    <a:lnTo>
                      <a:pt x="799" y="44"/>
                    </a:lnTo>
                    <a:lnTo>
                      <a:pt x="819" y="42"/>
                    </a:lnTo>
                    <a:lnTo>
                      <a:pt x="838" y="40"/>
                    </a:lnTo>
                    <a:lnTo>
                      <a:pt x="855" y="36"/>
                    </a:lnTo>
                    <a:lnTo>
                      <a:pt x="872" y="34"/>
                    </a:lnTo>
                    <a:lnTo>
                      <a:pt x="885" y="32"/>
                    </a:lnTo>
                    <a:lnTo>
                      <a:pt x="901" y="30"/>
                    </a:lnTo>
                    <a:lnTo>
                      <a:pt x="914" y="28"/>
                    </a:lnTo>
                    <a:lnTo>
                      <a:pt x="925" y="27"/>
                    </a:lnTo>
                    <a:lnTo>
                      <a:pt x="937" y="25"/>
                    </a:lnTo>
                    <a:lnTo>
                      <a:pt x="946" y="23"/>
                    </a:lnTo>
                    <a:lnTo>
                      <a:pt x="956" y="21"/>
                    </a:lnTo>
                    <a:lnTo>
                      <a:pt x="963" y="19"/>
                    </a:lnTo>
                    <a:lnTo>
                      <a:pt x="971" y="17"/>
                    </a:lnTo>
                    <a:lnTo>
                      <a:pt x="977" y="15"/>
                    </a:lnTo>
                    <a:lnTo>
                      <a:pt x="981" y="13"/>
                    </a:lnTo>
                    <a:lnTo>
                      <a:pt x="984" y="13"/>
                    </a:lnTo>
                    <a:lnTo>
                      <a:pt x="988" y="11"/>
                    </a:lnTo>
                    <a:lnTo>
                      <a:pt x="990" y="9"/>
                    </a:lnTo>
                    <a:lnTo>
                      <a:pt x="996" y="7"/>
                    </a:lnTo>
                    <a:lnTo>
                      <a:pt x="1000" y="6"/>
                    </a:lnTo>
                    <a:lnTo>
                      <a:pt x="1005" y="4"/>
                    </a:lnTo>
                    <a:lnTo>
                      <a:pt x="1013" y="2"/>
                    </a:lnTo>
                    <a:lnTo>
                      <a:pt x="1021" y="0"/>
                    </a:lnTo>
                    <a:lnTo>
                      <a:pt x="1028" y="0"/>
                    </a:lnTo>
                    <a:lnTo>
                      <a:pt x="1038" y="0"/>
                    </a:lnTo>
                    <a:lnTo>
                      <a:pt x="1047" y="0"/>
                    </a:lnTo>
                    <a:lnTo>
                      <a:pt x="1059" y="2"/>
                    </a:lnTo>
                    <a:lnTo>
                      <a:pt x="1072" y="6"/>
                    </a:lnTo>
                    <a:lnTo>
                      <a:pt x="1086" y="11"/>
                    </a:lnTo>
                    <a:lnTo>
                      <a:pt x="1099" y="19"/>
                    </a:lnTo>
                    <a:lnTo>
                      <a:pt x="1116" y="27"/>
                    </a:lnTo>
                    <a:lnTo>
                      <a:pt x="1133" y="36"/>
                    </a:lnTo>
                    <a:lnTo>
                      <a:pt x="1150" y="48"/>
                    </a:lnTo>
                    <a:lnTo>
                      <a:pt x="1166" y="59"/>
                    </a:lnTo>
                    <a:lnTo>
                      <a:pt x="1179" y="69"/>
                    </a:lnTo>
                    <a:lnTo>
                      <a:pt x="1192" y="80"/>
                    </a:lnTo>
                    <a:lnTo>
                      <a:pt x="1202" y="88"/>
                    </a:lnTo>
                    <a:lnTo>
                      <a:pt x="1211" y="95"/>
                    </a:lnTo>
                    <a:lnTo>
                      <a:pt x="1217" y="103"/>
                    </a:lnTo>
                    <a:lnTo>
                      <a:pt x="1223" y="109"/>
                    </a:lnTo>
                    <a:lnTo>
                      <a:pt x="1225" y="115"/>
                    </a:lnTo>
                    <a:lnTo>
                      <a:pt x="1225" y="122"/>
                    </a:lnTo>
                    <a:lnTo>
                      <a:pt x="1225" y="128"/>
                    </a:lnTo>
                    <a:lnTo>
                      <a:pt x="1223" y="134"/>
                    </a:lnTo>
                    <a:lnTo>
                      <a:pt x="1221" y="138"/>
                    </a:lnTo>
                    <a:lnTo>
                      <a:pt x="1219" y="141"/>
                    </a:lnTo>
                    <a:lnTo>
                      <a:pt x="1215" y="145"/>
                    </a:lnTo>
                    <a:lnTo>
                      <a:pt x="1211" y="149"/>
                    </a:lnTo>
                    <a:lnTo>
                      <a:pt x="1208" y="151"/>
                    </a:lnTo>
                    <a:lnTo>
                      <a:pt x="1204" y="155"/>
                    </a:lnTo>
                    <a:lnTo>
                      <a:pt x="1200" y="159"/>
                    </a:lnTo>
                    <a:lnTo>
                      <a:pt x="1198" y="162"/>
                    </a:lnTo>
                    <a:lnTo>
                      <a:pt x="1194" y="168"/>
                    </a:lnTo>
                    <a:lnTo>
                      <a:pt x="1192" y="174"/>
                    </a:lnTo>
                    <a:lnTo>
                      <a:pt x="1190" y="180"/>
                    </a:lnTo>
                    <a:lnTo>
                      <a:pt x="1189" y="187"/>
                    </a:lnTo>
                    <a:lnTo>
                      <a:pt x="1187" y="197"/>
                    </a:lnTo>
                    <a:lnTo>
                      <a:pt x="1187" y="207"/>
                    </a:lnTo>
                    <a:lnTo>
                      <a:pt x="1185" y="216"/>
                    </a:lnTo>
                    <a:lnTo>
                      <a:pt x="1185" y="226"/>
                    </a:lnTo>
                    <a:lnTo>
                      <a:pt x="1183" y="237"/>
                    </a:lnTo>
                    <a:lnTo>
                      <a:pt x="1183" y="251"/>
                    </a:lnTo>
                    <a:lnTo>
                      <a:pt x="1183" y="264"/>
                    </a:lnTo>
                    <a:lnTo>
                      <a:pt x="1183" y="277"/>
                    </a:lnTo>
                    <a:lnTo>
                      <a:pt x="1181" y="291"/>
                    </a:lnTo>
                    <a:lnTo>
                      <a:pt x="1179" y="321"/>
                    </a:lnTo>
                    <a:lnTo>
                      <a:pt x="1179" y="350"/>
                    </a:lnTo>
                    <a:lnTo>
                      <a:pt x="1177" y="377"/>
                    </a:lnTo>
                    <a:lnTo>
                      <a:pt x="1175" y="404"/>
                    </a:lnTo>
                    <a:lnTo>
                      <a:pt x="1175" y="431"/>
                    </a:lnTo>
                    <a:lnTo>
                      <a:pt x="1173" y="455"/>
                    </a:lnTo>
                    <a:lnTo>
                      <a:pt x="1171" y="478"/>
                    </a:lnTo>
                    <a:lnTo>
                      <a:pt x="1169" y="499"/>
                    </a:lnTo>
                    <a:lnTo>
                      <a:pt x="1168" y="520"/>
                    </a:lnTo>
                    <a:lnTo>
                      <a:pt x="1164" y="542"/>
                    </a:lnTo>
                    <a:lnTo>
                      <a:pt x="1160" y="565"/>
                    </a:lnTo>
                    <a:lnTo>
                      <a:pt x="1154" y="589"/>
                    </a:lnTo>
                    <a:lnTo>
                      <a:pt x="1150" y="614"/>
                    </a:lnTo>
                    <a:lnTo>
                      <a:pt x="1145" y="641"/>
                    </a:lnTo>
                    <a:lnTo>
                      <a:pt x="1139" y="666"/>
                    </a:lnTo>
                    <a:lnTo>
                      <a:pt x="1131" y="695"/>
                    </a:lnTo>
                    <a:lnTo>
                      <a:pt x="1124" y="721"/>
                    </a:lnTo>
                    <a:lnTo>
                      <a:pt x="1116" y="746"/>
                    </a:lnTo>
                    <a:lnTo>
                      <a:pt x="1108" y="769"/>
                    </a:lnTo>
                    <a:lnTo>
                      <a:pt x="1099" y="790"/>
                    </a:lnTo>
                    <a:lnTo>
                      <a:pt x="1089" y="811"/>
                    </a:lnTo>
                    <a:lnTo>
                      <a:pt x="1080" y="831"/>
                    </a:lnTo>
                    <a:lnTo>
                      <a:pt x="1068" y="848"/>
                    </a:lnTo>
                    <a:lnTo>
                      <a:pt x="1057" y="865"/>
                    </a:lnTo>
                    <a:lnTo>
                      <a:pt x="1057" y="86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">
                <a:extLst>
                  <a:ext uri="{FF2B5EF4-FFF2-40B4-BE49-F238E27FC236}">
                    <a16:creationId xmlns="" xmlns:a16="http://schemas.microsoft.com/office/drawing/2014/main" id="{21AA807F-50AC-460A-9958-FEF1FB66A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4243" y="2898776"/>
                <a:ext cx="728663" cy="193675"/>
              </a:xfrm>
              <a:custGeom>
                <a:avLst/>
                <a:gdLst>
                  <a:gd name="T0" fmla="*/ 520 w 919"/>
                  <a:gd name="T1" fmla="*/ 51 h 245"/>
                  <a:gd name="T2" fmla="*/ 600 w 919"/>
                  <a:gd name="T3" fmla="*/ 32 h 245"/>
                  <a:gd name="T4" fmla="*/ 669 w 919"/>
                  <a:gd name="T5" fmla="*/ 17 h 245"/>
                  <a:gd name="T6" fmla="*/ 722 w 919"/>
                  <a:gd name="T7" fmla="*/ 7 h 245"/>
                  <a:gd name="T8" fmla="*/ 762 w 919"/>
                  <a:gd name="T9" fmla="*/ 2 h 245"/>
                  <a:gd name="T10" fmla="*/ 799 w 919"/>
                  <a:gd name="T11" fmla="*/ 2 h 245"/>
                  <a:gd name="T12" fmla="*/ 839 w 919"/>
                  <a:gd name="T13" fmla="*/ 9 h 245"/>
                  <a:gd name="T14" fmla="*/ 873 w 919"/>
                  <a:gd name="T15" fmla="*/ 25 h 245"/>
                  <a:gd name="T16" fmla="*/ 898 w 919"/>
                  <a:gd name="T17" fmla="*/ 44 h 245"/>
                  <a:gd name="T18" fmla="*/ 913 w 919"/>
                  <a:gd name="T19" fmla="*/ 63 h 245"/>
                  <a:gd name="T20" fmla="*/ 919 w 919"/>
                  <a:gd name="T21" fmla="*/ 80 h 245"/>
                  <a:gd name="T22" fmla="*/ 911 w 919"/>
                  <a:gd name="T23" fmla="*/ 88 h 245"/>
                  <a:gd name="T24" fmla="*/ 884 w 919"/>
                  <a:gd name="T25" fmla="*/ 97 h 245"/>
                  <a:gd name="T26" fmla="*/ 843 w 919"/>
                  <a:gd name="T27" fmla="*/ 111 h 245"/>
                  <a:gd name="T28" fmla="*/ 781 w 919"/>
                  <a:gd name="T29" fmla="*/ 124 h 245"/>
                  <a:gd name="T30" fmla="*/ 705 w 919"/>
                  <a:gd name="T31" fmla="*/ 141 h 245"/>
                  <a:gd name="T32" fmla="*/ 617 w 919"/>
                  <a:gd name="T33" fmla="*/ 159 h 245"/>
                  <a:gd name="T34" fmla="*/ 534 w 919"/>
                  <a:gd name="T35" fmla="*/ 174 h 245"/>
                  <a:gd name="T36" fmla="*/ 461 w 919"/>
                  <a:gd name="T37" fmla="*/ 187 h 245"/>
                  <a:gd name="T38" fmla="*/ 394 w 919"/>
                  <a:gd name="T39" fmla="*/ 201 h 245"/>
                  <a:gd name="T40" fmla="*/ 335 w 919"/>
                  <a:gd name="T41" fmla="*/ 212 h 245"/>
                  <a:gd name="T42" fmla="*/ 284 w 919"/>
                  <a:gd name="T43" fmla="*/ 224 h 245"/>
                  <a:gd name="T44" fmla="*/ 238 w 919"/>
                  <a:gd name="T45" fmla="*/ 231 h 245"/>
                  <a:gd name="T46" fmla="*/ 200 w 919"/>
                  <a:gd name="T47" fmla="*/ 237 h 245"/>
                  <a:gd name="T48" fmla="*/ 169 w 919"/>
                  <a:gd name="T49" fmla="*/ 241 h 245"/>
                  <a:gd name="T50" fmla="*/ 146 w 919"/>
                  <a:gd name="T51" fmla="*/ 243 h 245"/>
                  <a:gd name="T52" fmla="*/ 133 w 919"/>
                  <a:gd name="T53" fmla="*/ 245 h 245"/>
                  <a:gd name="T54" fmla="*/ 106 w 919"/>
                  <a:gd name="T55" fmla="*/ 239 h 245"/>
                  <a:gd name="T56" fmla="*/ 68 w 919"/>
                  <a:gd name="T57" fmla="*/ 224 h 245"/>
                  <a:gd name="T58" fmla="*/ 30 w 919"/>
                  <a:gd name="T59" fmla="*/ 205 h 245"/>
                  <a:gd name="T60" fmla="*/ 13 w 919"/>
                  <a:gd name="T61" fmla="*/ 193 h 245"/>
                  <a:gd name="T62" fmla="*/ 3 w 919"/>
                  <a:gd name="T63" fmla="*/ 184 h 245"/>
                  <a:gd name="T64" fmla="*/ 2 w 919"/>
                  <a:gd name="T65" fmla="*/ 174 h 245"/>
                  <a:gd name="T66" fmla="*/ 7 w 919"/>
                  <a:gd name="T67" fmla="*/ 166 h 245"/>
                  <a:gd name="T68" fmla="*/ 21 w 919"/>
                  <a:gd name="T69" fmla="*/ 159 h 245"/>
                  <a:gd name="T70" fmla="*/ 49 w 919"/>
                  <a:gd name="T71" fmla="*/ 153 h 245"/>
                  <a:gd name="T72" fmla="*/ 72 w 919"/>
                  <a:gd name="T73" fmla="*/ 147 h 245"/>
                  <a:gd name="T74" fmla="*/ 87 w 919"/>
                  <a:gd name="T75" fmla="*/ 147 h 245"/>
                  <a:gd name="T76" fmla="*/ 110 w 919"/>
                  <a:gd name="T77" fmla="*/ 143 h 245"/>
                  <a:gd name="T78" fmla="*/ 139 w 919"/>
                  <a:gd name="T79" fmla="*/ 136 h 245"/>
                  <a:gd name="T80" fmla="*/ 166 w 919"/>
                  <a:gd name="T81" fmla="*/ 132 h 245"/>
                  <a:gd name="T82" fmla="*/ 200 w 919"/>
                  <a:gd name="T83" fmla="*/ 124 h 245"/>
                  <a:gd name="T84" fmla="*/ 249 w 919"/>
                  <a:gd name="T85" fmla="*/ 115 h 245"/>
                  <a:gd name="T86" fmla="*/ 314 w 919"/>
                  <a:gd name="T87" fmla="*/ 101 h 245"/>
                  <a:gd name="T88" fmla="*/ 394 w 919"/>
                  <a:gd name="T89" fmla="*/ 82 h 245"/>
                  <a:gd name="T90" fmla="*/ 457 w 919"/>
                  <a:gd name="T91" fmla="*/ 6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19" h="245">
                    <a:moveTo>
                      <a:pt x="457" y="67"/>
                    </a:moveTo>
                    <a:lnTo>
                      <a:pt x="490" y="59"/>
                    </a:lnTo>
                    <a:lnTo>
                      <a:pt x="520" y="51"/>
                    </a:lnTo>
                    <a:lnTo>
                      <a:pt x="549" y="46"/>
                    </a:lnTo>
                    <a:lnTo>
                      <a:pt x="576" y="38"/>
                    </a:lnTo>
                    <a:lnTo>
                      <a:pt x="600" y="32"/>
                    </a:lnTo>
                    <a:lnTo>
                      <a:pt x="625" y="27"/>
                    </a:lnTo>
                    <a:lnTo>
                      <a:pt x="648" y="23"/>
                    </a:lnTo>
                    <a:lnTo>
                      <a:pt x="669" y="17"/>
                    </a:lnTo>
                    <a:lnTo>
                      <a:pt x="688" y="13"/>
                    </a:lnTo>
                    <a:lnTo>
                      <a:pt x="705" y="9"/>
                    </a:lnTo>
                    <a:lnTo>
                      <a:pt x="722" y="7"/>
                    </a:lnTo>
                    <a:lnTo>
                      <a:pt x="738" y="5"/>
                    </a:lnTo>
                    <a:lnTo>
                      <a:pt x="751" y="4"/>
                    </a:lnTo>
                    <a:lnTo>
                      <a:pt x="762" y="2"/>
                    </a:lnTo>
                    <a:lnTo>
                      <a:pt x="774" y="0"/>
                    </a:lnTo>
                    <a:lnTo>
                      <a:pt x="781" y="0"/>
                    </a:lnTo>
                    <a:lnTo>
                      <a:pt x="799" y="2"/>
                    </a:lnTo>
                    <a:lnTo>
                      <a:pt x="812" y="2"/>
                    </a:lnTo>
                    <a:lnTo>
                      <a:pt x="825" y="5"/>
                    </a:lnTo>
                    <a:lnTo>
                      <a:pt x="839" y="9"/>
                    </a:lnTo>
                    <a:lnTo>
                      <a:pt x="850" y="13"/>
                    </a:lnTo>
                    <a:lnTo>
                      <a:pt x="862" y="19"/>
                    </a:lnTo>
                    <a:lnTo>
                      <a:pt x="873" y="25"/>
                    </a:lnTo>
                    <a:lnTo>
                      <a:pt x="883" y="30"/>
                    </a:lnTo>
                    <a:lnTo>
                      <a:pt x="890" y="38"/>
                    </a:lnTo>
                    <a:lnTo>
                      <a:pt x="898" y="44"/>
                    </a:lnTo>
                    <a:lnTo>
                      <a:pt x="905" y="51"/>
                    </a:lnTo>
                    <a:lnTo>
                      <a:pt x="909" y="57"/>
                    </a:lnTo>
                    <a:lnTo>
                      <a:pt x="913" y="63"/>
                    </a:lnTo>
                    <a:lnTo>
                      <a:pt x="917" y="69"/>
                    </a:lnTo>
                    <a:lnTo>
                      <a:pt x="919" y="74"/>
                    </a:lnTo>
                    <a:lnTo>
                      <a:pt x="919" y="80"/>
                    </a:lnTo>
                    <a:lnTo>
                      <a:pt x="919" y="82"/>
                    </a:lnTo>
                    <a:lnTo>
                      <a:pt x="915" y="84"/>
                    </a:lnTo>
                    <a:lnTo>
                      <a:pt x="911" y="88"/>
                    </a:lnTo>
                    <a:lnTo>
                      <a:pt x="904" y="90"/>
                    </a:lnTo>
                    <a:lnTo>
                      <a:pt x="896" y="94"/>
                    </a:lnTo>
                    <a:lnTo>
                      <a:pt x="884" y="97"/>
                    </a:lnTo>
                    <a:lnTo>
                      <a:pt x="873" y="101"/>
                    </a:lnTo>
                    <a:lnTo>
                      <a:pt x="858" y="105"/>
                    </a:lnTo>
                    <a:lnTo>
                      <a:pt x="843" y="111"/>
                    </a:lnTo>
                    <a:lnTo>
                      <a:pt x="823" y="115"/>
                    </a:lnTo>
                    <a:lnTo>
                      <a:pt x="804" y="120"/>
                    </a:lnTo>
                    <a:lnTo>
                      <a:pt x="781" y="124"/>
                    </a:lnTo>
                    <a:lnTo>
                      <a:pt x="759" y="130"/>
                    </a:lnTo>
                    <a:lnTo>
                      <a:pt x="732" y="136"/>
                    </a:lnTo>
                    <a:lnTo>
                      <a:pt x="705" y="141"/>
                    </a:lnTo>
                    <a:lnTo>
                      <a:pt x="677" y="147"/>
                    </a:lnTo>
                    <a:lnTo>
                      <a:pt x="646" y="153"/>
                    </a:lnTo>
                    <a:lnTo>
                      <a:pt x="617" y="159"/>
                    </a:lnTo>
                    <a:lnTo>
                      <a:pt x="589" y="162"/>
                    </a:lnTo>
                    <a:lnTo>
                      <a:pt x="560" y="168"/>
                    </a:lnTo>
                    <a:lnTo>
                      <a:pt x="534" y="174"/>
                    </a:lnTo>
                    <a:lnTo>
                      <a:pt x="509" y="178"/>
                    </a:lnTo>
                    <a:lnTo>
                      <a:pt x="484" y="184"/>
                    </a:lnTo>
                    <a:lnTo>
                      <a:pt x="461" y="187"/>
                    </a:lnTo>
                    <a:lnTo>
                      <a:pt x="438" y="193"/>
                    </a:lnTo>
                    <a:lnTo>
                      <a:pt x="415" y="197"/>
                    </a:lnTo>
                    <a:lnTo>
                      <a:pt x="394" y="201"/>
                    </a:lnTo>
                    <a:lnTo>
                      <a:pt x="373" y="205"/>
                    </a:lnTo>
                    <a:lnTo>
                      <a:pt x="354" y="208"/>
                    </a:lnTo>
                    <a:lnTo>
                      <a:pt x="335" y="212"/>
                    </a:lnTo>
                    <a:lnTo>
                      <a:pt x="318" y="216"/>
                    </a:lnTo>
                    <a:lnTo>
                      <a:pt x="301" y="220"/>
                    </a:lnTo>
                    <a:lnTo>
                      <a:pt x="284" y="224"/>
                    </a:lnTo>
                    <a:lnTo>
                      <a:pt x="269" y="226"/>
                    </a:lnTo>
                    <a:lnTo>
                      <a:pt x="251" y="229"/>
                    </a:lnTo>
                    <a:lnTo>
                      <a:pt x="238" y="231"/>
                    </a:lnTo>
                    <a:lnTo>
                      <a:pt x="225" y="233"/>
                    </a:lnTo>
                    <a:lnTo>
                      <a:pt x="211" y="235"/>
                    </a:lnTo>
                    <a:lnTo>
                      <a:pt x="200" y="237"/>
                    </a:lnTo>
                    <a:lnTo>
                      <a:pt x="188" y="239"/>
                    </a:lnTo>
                    <a:lnTo>
                      <a:pt x="179" y="241"/>
                    </a:lnTo>
                    <a:lnTo>
                      <a:pt x="169" y="241"/>
                    </a:lnTo>
                    <a:lnTo>
                      <a:pt x="162" y="243"/>
                    </a:lnTo>
                    <a:lnTo>
                      <a:pt x="154" y="243"/>
                    </a:lnTo>
                    <a:lnTo>
                      <a:pt x="146" y="243"/>
                    </a:lnTo>
                    <a:lnTo>
                      <a:pt x="141" y="243"/>
                    </a:lnTo>
                    <a:lnTo>
                      <a:pt x="137" y="245"/>
                    </a:lnTo>
                    <a:lnTo>
                      <a:pt x="133" y="245"/>
                    </a:lnTo>
                    <a:lnTo>
                      <a:pt x="125" y="243"/>
                    </a:lnTo>
                    <a:lnTo>
                      <a:pt x="116" y="241"/>
                    </a:lnTo>
                    <a:lnTo>
                      <a:pt x="106" y="239"/>
                    </a:lnTo>
                    <a:lnTo>
                      <a:pt x="95" y="235"/>
                    </a:lnTo>
                    <a:lnTo>
                      <a:pt x="82" y="229"/>
                    </a:lnTo>
                    <a:lnTo>
                      <a:pt x="68" y="224"/>
                    </a:lnTo>
                    <a:lnTo>
                      <a:pt x="55" y="216"/>
                    </a:lnTo>
                    <a:lnTo>
                      <a:pt x="38" y="206"/>
                    </a:lnTo>
                    <a:lnTo>
                      <a:pt x="30" y="205"/>
                    </a:lnTo>
                    <a:lnTo>
                      <a:pt x="24" y="201"/>
                    </a:lnTo>
                    <a:lnTo>
                      <a:pt x="19" y="197"/>
                    </a:lnTo>
                    <a:lnTo>
                      <a:pt x="13" y="193"/>
                    </a:lnTo>
                    <a:lnTo>
                      <a:pt x="9" y="191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" y="182"/>
                    </a:lnTo>
                    <a:lnTo>
                      <a:pt x="0" y="178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68"/>
                    </a:lnTo>
                    <a:lnTo>
                      <a:pt x="7" y="166"/>
                    </a:lnTo>
                    <a:lnTo>
                      <a:pt x="9" y="164"/>
                    </a:lnTo>
                    <a:lnTo>
                      <a:pt x="15" y="161"/>
                    </a:lnTo>
                    <a:lnTo>
                      <a:pt x="21" y="159"/>
                    </a:lnTo>
                    <a:lnTo>
                      <a:pt x="30" y="157"/>
                    </a:lnTo>
                    <a:lnTo>
                      <a:pt x="42" y="155"/>
                    </a:lnTo>
                    <a:lnTo>
                      <a:pt x="49" y="153"/>
                    </a:lnTo>
                    <a:lnTo>
                      <a:pt x="59" y="151"/>
                    </a:lnTo>
                    <a:lnTo>
                      <a:pt x="64" y="149"/>
                    </a:lnTo>
                    <a:lnTo>
                      <a:pt x="72" y="147"/>
                    </a:lnTo>
                    <a:lnTo>
                      <a:pt x="78" y="147"/>
                    </a:lnTo>
                    <a:lnTo>
                      <a:pt x="82" y="147"/>
                    </a:lnTo>
                    <a:lnTo>
                      <a:pt x="87" y="147"/>
                    </a:lnTo>
                    <a:lnTo>
                      <a:pt x="93" y="145"/>
                    </a:lnTo>
                    <a:lnTo>
                      <a:pt x="101" y="143"/>
                    </a:lnTo>
                    <a:lnTo>
                      <a:pt x="110" y="143"/>
                    </a:lnTo>
                    <a:lnTo>
                      <a:pt x="120" y="141"/>
                    </a:lnTo>
                    <a:lnTo>
                      <a:pt x="129" y="139"/>
                    </a:lnTo>
                    <a:lnTo>
                      <a:pt x="139" y="136"/>
                    </a:lnTo>
                    <a:lnTo>
                      <a:pt x="150" y="134"/>
                    </a:lnTo>
                    <a:lnTo>
                      <a:pt x="158" y="134"/>
                    </a:lnTo>
                    <a:lnTo>
                      <a:pt x="166" y="132"/>
                    </a:lnTo>
                    <a:lnTo>
                      <a:pt x="175" y="130"/>
                    </a:lnTo>
                    <a:lnTo>
                      <a:pt x="187" y="128"/>
                    </a:lnTo>
                    <a:lnTo>
                      <a:pt x="200" y="124"/>
                    </a:lnTo>
                    <a:lnTo>
                      <a:pt x="215" y="122"/>
                    </a:lnTo>
                    <a:lnTo>
                      <a:pt x="232" y="118"/>
                    </a:lnTo>
                    <a:lnTo>
                      <a:pt x="249" y="115"/>
                    </a:lnTo>
                    <a:lnTo>
                      <a:pt x="270" y="111"/>
                    </a:lnTo>
                    <a:lnTo>
                      <a:pt x="291" y="105"/>
                    </a:lnTo>
                    <a:lnTo>
                      <a:pt x="314" y="101"/>
                    </a:lnTo>
                    <a:lnTo>
                      <a:pt x="339" y="95"/>
                    </a:lnTo>
                    <a:lnTo>
                      <a:pt x="366" y="90"/>
                    </a:lnTo>
                    <a:lnTo>
                      <a:pt x="394" y="82"/>
                    </a:lnTo>
                    <a:lnTo>
                      <a:pt x="425" y="74"/>
                    </a:lnTo>
                    <a:lnTo>
                      <a:pt x="457" y="67"/>
                    </a:lnTo>
                    <a:lnTo>
                      <a:pt x="457" y="67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3">
                <a:extLst>
                  <a:ext uri="{FF2B5EF4-FFF2-40B4-BE49-F238E27FC236}">
                    <a16:creationId xmlns="" xmlns:a16="http://schemas.microsoft.com/office/drawing/2014/main" id="{1C5DBAA2-015B-4F8A-953A-4EAC82B21D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3006" y="2995613"/>
                <a:ext cx="123825" cy="773113"/>
              </a:xfrm>
              <a:custGeom>
                <a:avLst/>
                <a:gdLst>
                  <a:gd name="T0" fmla="*/ 13 w 156"/>
                  <a:gd name="T1" fmla="*/ 873 h 975"/>
                  <a:gd name="T2" fmla="*/ 4 w 156"/>
                  <a:gd name="T3" fmla="*/ 837 h 975"/>
                  <a:gd name="T4" fmla="*/ 0 w 156"/>
                  <a:gd name="T5" fmla="*/ 810 h 975"/>
                  <a:gd name="T6" fmla="*/ 0 w 156"/>
                  <a:gd name="T7" fmla="*/ 799 h 975"/>
                  <a:gd name="T8" fmla="*/ 2 w 156"/>
                  <a:gd name="T9" fmla="*/ 779 h 975"/>
                  <a:gd name="T10" fmla="*/ 5 w 156"/>
                  <a:gd name="T11" fmla="*/ 756 h 975"/>
                  <a:gd name="T12" fmla="*/ 7 w 156"/>
                  <a:gd name="T13" fmla="*/ 728 h 975"/>
                  <a:gd name="T14" fmla="*/ 11 w 156"/>
                  <a:gd name="T15" fmla="*/ 695 h 975"/>
                  <a:gd name="T16" fmla="*/ 15 w 156"/>
                  <a:gd name="T17" fmla="*/ 643 h 975"/>
                  <a:gd name="T18" fmla="*/ 19 w 156"/>
                  <a:gd name="T19" fmla="*/ 599 h 975"/>
                  <a:gd name="T20" fmla="*/ 23 w 156"/>
                  <a:gd name="T21" fmla="*/ 550 h 975"/>
                  <a:gd name="T22" fmla="*/ 26 w 156"/>
                  <a:gd name="T23" fmla="*/ 496 h 975"/>
                  <a:gd name="T24" fmla="*/ 30 w 156"/>
                  <a:gd name="T25" fmla="*/ 437 h 975"/>
                  <a:gd name="T26" fmla="*/ 30 w 156"/>
                  <a:gd name="T27" fmla="*/ 347 h 975"/>
                  <a:gd name="T28" fmla="*/ 26 w 156"/>
                  <a:gd name="T29" fmla="*/ 276 h 975"/>
                  <a:gd name="T30" fmla="*/ 21 w 156"/>
                  <a:gd name="T31" fmla="*/ 199 h 975"/>
                  <a:gd name="T32" fmla="*/ 13 w 156"/>
                  <a:gd name="T33" fmla="*/ 119 h 975"/>
                  <a:gd name="T34" fmla="*/ 4 w 156"/>
                  <a:gd name="T35" fmla="*/ 31 h 975"/>
                  <a:gd name="T36" fmla="*/ 40 w 156"/>
                  <a:gd name="T37" fmla="*/ 23 h 975"/>
                  <a:gd name="T38" fmla="*/ 87 w 156"/>
                  <a:gd name="T39" fmla="*/ 54 h 975"/>
                  <a:gd name="T40" fmla="*/ 122 w 156"/>
                  <a:gd name="T41" fmla="*/ 83 h 975"/>
                  <a:gd name="T42" fmla="*/ 145 w 156"/>
                  <a:gd name="T43" fmla="*/ 111 h 975"/>
                  <a:gd name="T44" fmla="*/ 156 w 156"/>
                  <a:gd name="T45" fmla="*/ 136 h 975"/>
                  <a:gd name="T46" fmla="*/ 154 w 156"/>
                  <a:gd name="T47" fmla="*/ 157 h 975"/>
                  <a:gd name="T48" fmla="*/ 152 w 156"/>
                  <a:gd name="T49" fmla="*/ 173 h 975"/>
                  <a:gd name="T50" fmla="*/ 148 w 156"/>
                  <a:gd name="T51" fmla="*/ 194 h 975"/>
                  <a:gd name="T52" fmla="*/ 147 w 156"/>
                  <a:gd name="T53" fmla="*/ 218 h 975"/>
                  <a:gd name="T54" fmla="*/ 145 w 156"/>
                  <a:gd name="T55" fmla="*/ 247 h 975"/>
                  <a:gd name="T56" fmla="*/ 143 w 156"/>
                  <a:gd name="T57" fmla="*/ 280 h 975"/>
                  <a:gd name="T58" fmla="*/ 141 w 156"/>
                  <a:gd name="T59" fmla="*/ 318 h 975"/>
                  <a:gd name="T60" fmla="*/ 139 w 156"/>
                  <a:gd name="T61" fmla="*/ 362 h 975"/>
                  <a:gd name="T62" fmla="*/ 139 w 156"/>
                  <a:gd name="T63" fmla="*/ 408 h 975"/>
                  <a:gd name="T64" fmla="*/ 137 w 156"/>
                  <a:gd name="T65" fmla="*/ 460 h 975"/>
                  <a:gd name="T66" fmla="*/ 137 w 156"/>
                  <a:gd name="T67" fmla="*/ 517 h 975"/>
                  <a:gd name="T68" fmla="*/ 137 w 156"/>
                  <a:gd name="T69" fmla="*/ 576 h 975"/>
                  <a:gd name="T70" fmla="*/ 137 w 156"/>
                  <a:gd name="T71" fmla="*/ 632 h 975"/>
                  <a:gd name="T72" fmla="*/ 137 w 156"/>
                  <a:gd name="T73" fmla="*/ 684 h 975"/>
                  <a:gd name="T74" fmla="*/ 135 w 156"/>
                  <a:gd name="T75" fmla="*/ 730 h 975"/>
                  <a:gd name="T76" fmla="*/ 133 w 156"/>
                  <a:gd name="T77" fmla="*/ 772 h 975"/>
                  <a:gd name="T78" fmla="*/ 131 w 156"/>
                  <a:gd name="T79" fmla="*/ 808 h 975"/>
                  <a:gd name="T80" fmla="*/ 129 w 156"/>
                  <a:gd name="T81" fmla="*/ 841 h 975"/>
                  <a:gd name="T82" fmla="*/ 127 w 156"/>
                  <a:gd name="T83" fmla="*/ 867 h 975"/>
                  <a:gd name="T84" fmla="*/ 126 w 156"/>
                  <a:gd name="T85" fmla="*/ 890 h 975"/>
                  <a:gd name="T86" fmla="*/ 122 w 156"/>
                  <a:gd name="T87" fmla="*/ 908 h 975"/>
                  <a:gd name="T88" fmla="*/ 118 w 156"/>
                  <a:gd name="T89" fmla="*/ 921 h 975"/>
                  <a:gd name="T90" fmla="*/ 105 w 156"/>
                  <a:gd name="T91" fmla="*/ 954 h 975"/>
                  <a:gd name="T92" fmla="*/ 87 w 156"/>
                  <a:gd name="T93" fmla="*/ 973 h 975"/>
                  <a:gd name="T94" fmla="*/ 72 w 156"/>
                  <a:gd name="T95" fmla="*/ 975 h 975"/>
                  <a:gd name="T96" fmla="*/ 63 w 156"/>
                  <a:gd name="T97" fmla="*/ 971 h 975"/>
                  <a:gd name="T98" fmla="*/ 53 w 156"/>
                  <a:gd name="T99" fmla="*/ 961 h 975"/>
                  <a:gd name="T100" fmla="*/ 44 w 156"/>
                  <a:gd name="T101" fmla="*/ 948 h 975"/>
                  <a:gd name="T102" fmla="*/ 34 w 156"/>
                  <a:gd name="T103" fmla="*/ 927 h 975"/>
                  <a:gd name="T104" fmla="*/ 25 w 156"/>
                  <a:gd name="T105" fmla="*/ 902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" h="975">
                    <a:moveTo>
                      <a:pt x="25" y="902"/>
                    </a:moveTo>
                    <a:lnTo>
                      <a:pt x="19" y="887"/>
                    </a:lnTo>
                    <a:lnTo>
                      <a:pt x="13" y="873"/>
                    </a:lnTo>
                    <a:lnTo>
                      <a:pt x="9" y="860"/>
                    </a:lnTo>
                    <a:lnTo>
                      <a:pt x="5" y="848"/>
                    </a:lnTo>
                    <a:lnTo>
                      <a:pt x="4" y="837"/>
                    </a:lnTo>
                    <a:lnTo>
                      <a:pt x="2" y="827"/>
                    </a:lnTo>
                    <a:lnTo>
                      <a:pt x="0" y="818"/>
                    </a:lnTo>
                    <a:lnTo>
                      <a:pt x="0" y="810"/>
                    </a:lnTo>
                    <a:lnTo>
                      <a:pt x="0" y="808"/>
                    </a:lnTo>
                    <a:lnTo>
                      <a:pt x="0" y="802"/>
                    </a:lnTo>
                    <a:lnTo>
                      <a:pt x="0" y="799"/>
                    </a:lnTo>
                    <a:lnTo>
                      <a:pt x="2" y="793"/>
                    </a:lnTo>
                    <a:lnTo>
                      <a:pt x="2" y="787"/>
                    </a:lnTo>
                    <a:lnTo>
                      <a:pt x="2" y="779"/>
                    </a:lnTo>
                    <a:lnTo>
                      <a:pt x="4" y="774"/>
                    </a:lnTo>
                    <a:lnTo>
                      <a:pt x="4" y="766"/>
                    </a:lnTo>
                    <a:lnTo>
                      <a:pt x="5" y="756"/>
                    </a:lnTo>
                    <a:lnTo>
                      <a:pt x="5" y="749"/>
                    </a:lnTo>
                    <a:lnTo>
                      <a:pt x="7" y="739"/>
                    </a:lnTo>
                    <a:lnTo>
                      <a:pt x="7" y="728"/>
                    </a:lnTo>
                    <a:lnTo>
                      <a:pt x="9" y="718"/>
                    </a:lnTo>
                    <a:lnTo>
                      <a:pt x="9" y="707"/>
                    </a:lnTo>
                    <a:lnTo>
                      <a:pt x="11" y="695"/>
                    </a:lnTo>
                    <a:lnTo>
                      <a:pt x="13" y="684"/>
                    </a:lnTo>
                    <a:lnTo>
                      <a:pt x="15" y="657"/>
                    </a:lnTo>
                    <a:lnTo>
                      <a:pt x="15" y="643"/>
                    </a:lnTo>
                    <a:lnTo>
                      <a:pt x="17" y="628"/>
                    </a:lnTo>
                    <a:lnTo>
                      <a:pt x="19" y="615"/>
                    </a:lnTo>
                    <a:lnTo>
                      <a:pt x="19" y="599"/>
                    </a:lnTo>
                    <a:lnTo>
                      <a:pt x="21" y="584"/>
                    </a:lnTo>
                    <a:lnTo>
                      <a:pt x="23" y="567"/>
                    </a:lnTo>
                    <a:lnTo>
                      <a:pt x="23" y="550"/>
                    </a:lnTo>
                    <a:lnTo>
                      <a:pt x="25" y="532"/>
                    </a:lnTo>
                    <a:lnTo>
                      <a:pt x="25" y="515"/>
                    </a:lnTo>
                    <a:lnTo>
                      <a:pt x="26" y="496"/>
                    </a:lnTo>
                    <a:lnTo>
                      <a:pt x="28" y="477"/>
                    </a:lnTo>
                    <a:lnTo>
                      <a:pt x="28" y="456"/>
                    </a:lnTo>
                    <a:lnTo>
                      <a:pt x="30" y="437"/>
                    </a:lnTo>
                    <a:lnTo>
                      <a:pt x="32" y="414"/>
                    </a:lnTo>
                    <a:lnTo>
                      <a:pt x="30" y="370"/>
                    </a:lnTo>
                    <a:lnTo>
                      <a:pt x="30" y="347"/>
                    </a:lnTo>
                    <a:lnTo>
                      <a:pt x="28" y="324"/>
                    </a:lnTo>
                    <a:lnTo>
                      <a:pt x="28" y="301"/>
                    </a:lnTo>
                    <a:lnTo>
                      <a:pt x="26" y="276"/>
                    </a:lnTo>
                    <a:lnTo>
                      <a:pt x="25" y="251"/>
                    </a:lnTo>
                    <a:lnTo>
                      <a:pt x="23" y="226"/>
                    </a:lnTo>
                    <a:lnTo>
                      <a:pt x="21" y="199"/>
                    </a:lnTo>
                    <a:lnTo>
                      <a:pt x="19" y="173"/>
                    </a:lnTo>
                    <a:lnTo>
                      <a:pt x="15" y="146"/>
                    </a:lnTo>
                    <a:lnTo>
                      <a:pt x="13" y="119"/>
                    </a:lnTo>
                    <a:lnTo>
                      <a:pt x="9" y="90"/>
                    </a:lnTo>
                    <a:lnTo>
                      <a:pt x="7" y="60"/>
                    </a:lnTo>
                    <a:lnTo>
                      <a:pt x="4" y="31"/>
                    </a:lnTo>
                    <a:lnTo>
                      <a:pt x="0" y="0"/>
                    </a:lnTo>
                    <a:lnTo>
                      <a:pt x="21" y="12"/>
                    </a:lnTo>
                    <a:lnTo>
                      <a:pt x="40" y="23"/>
                    </a:lnTo>
                    <a:lnTo>
                      <a:pt x="57" y="33"/>
                    </a:lnTo>
                    <a:lnTo>
                      <a:pt x="72" y="44"/>
                    </a:lnTo>
                    <a:lnTo>
                      <a:pt x="87" y="54"/>
                    </a:lnTo>
                    <a:lnTo>
                      <a:pt x="101" y="63"/>
                    </a:lnTo>
                    <a:lnTo>
                      <a:pt x="112" y="75"/>
                    </a:lnTo>
                    <a:lnTo>
                      <a:pt x="122" y="83"/>
                    </a:lnTo>
                    <a:lnTo>
                      <a:pt x="131" y="92"/>
                    </a:lnTo>
                    <a:lnTo>
                      <a:pt x="139" y="102"/>
                    </a:lnTo>
                    <a:lnTo>
                      <a:pt x="145" y="111"/>
                    </a:lnTo>
                    <a:lnTo>
                      <a:pt x="150" y="119"/>
                    </a:lnTo>
                    <a:lnTo>
                      <a:pt x="154" y="129"/>
                    </a:lnTo>
                    <a:lnTo>
                      <a:pt x="156" y="136"/>
                    </a:lnTo>
                    <a:lnTo>
                      <a:pt x="156" y="144"/>
                    </a:lnTo>
                    <a:lnTo>
                      <a:pt x="156" y="153"/>
                    </a:lnTo>
                    <a:lnTo>
                      <a:pt x="154" y="157"/>
                    </a:lnTo>
                    <a:lnTo>
                      <a:pt x="154" y="161"/>
                    </a:lnTo>
                    <a:lnTo>
                      <a:pt x="152" y="167"/>
                    </a:lnTo>
                    <a:lnTo>
                      <a:pt x="152" y="173"/>
                    </a:lnTo>
                    <a:lnTo>
                      <a:pt x="150" y="178"/>
                    </a:lnTo>
                    <a:lnTo>
                      <a:pt x="150" y="186"/>
                    </a:lnTo>
                    <a:lnTo>
                      <a:pt x="148" y="194"/>
                    </a:lnTo>
                    <a:lnTo>
                      <a:pt x="148" y="201"/>
                    </a:lnTo>
                    <a:lnTo>
                      <a:pt x="147" y="209"/>
                    </a:lnTo>
                    <a:lnTo>
                      <a:pt x="147" y="218"/>
                    </a:lnTo>
                    <a:lnTo>
                      <a:pt x="145" y="226"/>
                    </a:lnTo>
                    <a:lnTo>
                      <a:pt x="145" y="236"/>
                    </a:lnTo>
                    <a:lnTo>
                      <a:pt x="145" y="247"/>
                    </a:lnTo>
                    <a:lnTo>
                      <a:pt x="143" y="257"/>
                    </a:lnTo>
                    <a:lnTo>
                      <a:pt x="143" y="268"/>
                    </a:lnTo>
                    <a:lnTo>
                      <a:pt x="143" y="280"/>
                    </a:lnTo>
                    <a:lnTo>
                      <a:pt x="141" y="293"/>
                    </a:lnTo>
                    <a:lnTo>
                      <a:pt x="141" y="305"/>
                    </a:lnTo>
                    <a:lnTo>
                      <a:pt x="141" y="318"/>
                    </a:lnTo>
                    <a:lnTo>
                      <a:pt x="141" y="333"/>
                    </a:lnTo>
                    <a:lnTo>
                      <a:pt x="139" y="347"/>
                    </a:lnTo>
                    <a:lnTo>
                      <a:pt x="139" y="362"/>
                    </a:lnTo>
                    <a:lnTo>
                      <a:pt x="139" y="377"/>
                    </a:lnTo>
                    <a:lnTo>
                      <a:pt x="139" y="393"/>
                    </a:lnTo>
                    <a:lnTo>
                      <a:pt x="139" y="408"/>
                    </a:lnTo>
                    <a:lnTo>
                      <a:pt x="139" y="425"/>
                    </a:lnTo>
                    <a:lnTo>
                      <a:pt x="137" y="442"/>
                    </a:lnTo>
                    <a:lnTo>
                      <a:pt x="137" y="460"/>
                    </a:lnTo>
                    <a:lnTo>
                      <a:pt x="137" y="479"/>
                    </a:lnTo>
                    <a:lnTo>
                      <a:pt x="137" y="498"/>
                    </a:lnTo>
                    <a:lnTo>
                      <a:pt x="137" y="517"/>
                    </a:lnTo>
                    <a:lnTo>
                      <a:pt x="137" y="536"/>
                    </a:lnTo>
                    <a:lnTo>
                      <a:pt x="137" y="557"/>
                    </a:lnTo>
                    <a:lnTo>
                      <a:pt x="137" y="576"/>
                    </a:lnTo>
                    <a:lnTo>
                      <a:pt x="137" y="596"/>
                    </a:lnTo>
                    <a:lnTo>
                      <a:pt x="137" y="615"/>
                    </a:lnTo>
                    <a:lnTo>
                      <a:pt x="137" y="632"/>
                    </a:lnTo>
                    <a:lnTo>
                      <a:pt x="137" y="651"/>
                    </a:lnTo>
                    <a:lnTo>
                      <a:pt x="137" y="668"/>
                    </a:lnTo>
                    <a:lnTo>
                      <a:pt x="137" y="684"/>
                    </a:lnTo>
                    <a:lnTo>
                      <a:pt x="135" y="701"/>
                    </a:lnTo>
                    <a:lnTo>
                      <a:pt x="135" y="716"/>
                    </a:lnTo>
                    <a:lnTo>
                      <a:pt x="135" y="730"/>
                    </a:lnTo>
                    <a:lnTo>
                      <a:pt x="135" y="745"/>
                    </a:lnTo>
                    <a:lnTo>
                      <a:pt x="133" y="758"/>
                    </a:lnTo>
                    <a:lnTo>
                      <a:pt x="133" y="772"/>
                    </a:lnTo>
                    <a:lnTo>
                      <a:pt x="133" y="785"/>
                    </a:lnTo>
                    <a:lnTo>
                      <a:pt x="133" y="797"/>
                    </a:lnTo>
                    <a:lnTo>
                      <a:pt x="131" y="808"/>
                    </a:lnTo>
                    <a:lnTo>
                      <a:pt x="131" y="820"/>
                    </a:lnTo>
                    <a:lnTo>
                      <a:pt x="131" y="831"/>
                    </a:lnTo>
                    <a:lnTo>
                      <a:pt x="129" y="841"/>
                    </a:lnTo>
                    <a:lnTo>
                      <a:pt x="129" y="850"/>
                    </a:lnTo>
                    <a:lnTo>
                      <a:pt x="127" y="860"/>
                    </a:lnTo>
                    <a:lnTo>
                      <a:pt x="127" y="867"/>
                    </a:lnTo>
                    <a:lnTo>
                      <a:pt x="127" y="875"/>
                    </a:lnTo>
                    <a:lnTo>
                      <a:pt x="126" y="883"/>
                    </a:lnTo>
                    <a:lnTo>
                      <a:pt x="126" y="890"/>
                    </a:lnTo>
                    <a:lnTo>
                      <a:pt x="124" y="896"/>
                    </a:lnTo>
                    <a:lnTo>
                      <a:pt x="124" y="902"/>
                    </a:lnTo>
                    <a:lnTo>
                      <a:pt x="122" y="908"/>
                    </a:lnTo>
                    <a:lnTo>
                      <a:pt x="122" y="913"/>
                    </a:lnTo>
                    <a:lnTo>
                      <a:pt x="120" y="917"/>
                    </a:lnTo>
                    <a:lnTo>
                      <a:pt x="118" y="921"/>
                    </a:lnTo>
                    <a:lnTo>
                      <a:pt x="114" y="933"/>
                    </a:lnTo>
                    <a:lnTo>
                      <a:pt x="108" y="944"/>
                    </a:lnTo>
                    <a:lnTo>
                      <a:pt x="105" y="954"/>
                    </a:lnTo>
                    <a:lnTo>
                      <a:pt x="99" y="961"/>
                    </a:lnTo>
                    <a:lnTo>
                      <a:pt x="93" y="967"/>
                    </a:lnTo>
                    <a:lnTo>
                      <a:pt x="87" y="973"/>
                    </a:lnTo>
                    <a:lnTo>
                      <a:pt x="82" y="975"/>
                    </a:lnTo>
                    <a:lnTo>
                      <a:pt x="74" y="975"/>
                    </a:lnTo>
                    <a:lnTo>
                      <a:pt x="72" y="975"/>
                    </a:lnTo>
                    <a:lnTo>
                      <a:pt x="68" y="975"/>
                    </a:lnTo>
                    <a:lnTo>
                      <a:pt x="65" y="973"/>
                    </a:lnTo>
                    <a:lnTo>
                      <a:pt x="63" y="971"/>
                    </a:lnTo>
                    <a:lnTo>
                      <a:pt x="59" y="969"/>
                    </a:lnTo>
                    <a:lnTo>
                      <a:pt x="55" y="965"/>
                    </a:lnTo>
                    <a:lnTo>
                      <a:pt x="53" y="961"/>
                    </a:lnTo>
                    <a:lnTo>
                      <a:pt x="49" y="957"/>
                    </a:lnTo>
                    <a:lnTo>
                      <a:pt x="47" y="952"/>
                    </a:lnTo>
                    <a:lnTo>
                      <a:pt x="44" y="948"/>
                    </a:lnTo>
                    <a:lnTo>
                      <a:pt x="42" y="940"/>
                    </a:lnTo>
                    <a:lnTo>
                      <a:pt x="38" y="934"/>
                    </a:lnTo>
                    <a:lnTo>
                      <a:pt x="34" y="927"/>
                    </a:lnTo>
                    <a:lnTo>
                      <a:pt x="32" y="919"/>
                    </a:lnTo>
                    <a:lnTo>
                      <a:pt x="28" y="911"/>
                    </a:lnTo>
                    <a:lnTo>
                      <a:pt x="25" y="902"/>
                    </a:lnTo>
                    <a:lnTo>
                      <a:pt x="25" y="902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4">
                <a:extLst>
                  <a:ext uri="{FF2B5EF4-FFF2-40B4-BE49-F238E27FC236}">
                    <a16:creationId xmlns="" xmlns:a16="http://schemas.microsoft.com/office/drawing/2014/main" id="{1CD3900A-8821-405F-9023-6FD0CA4D4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4568" y="3376613"/>
                <a:ext cx="165100" cy="119063"/>
              </a:xfrm>
              <a:custGeom>
                <a:avLst/>
                <a:gdLst>
                  <a:gd name="T0" fmla="*/ 179 w 208"/>
                  <a:gd name="T1" fmla="*/ 40 h 149"/>
                  <a:gd name="T2" fmla="*/ 196 w 208"/>
                  <a:gd name="T3" fmla="*/ 59 h 149"/>
                  <a:gd name="T4" fmla="*/ 206 w 208"/>
                  <a:gd name="T5" fmla="*/ 76 h 149"/>
                  <a:gd name="T6" fmla="*/ 208 w 208"/>
                  <a:gd name="T7" fmla="*/ 95 h 149"/>
                  <a:gd name="T8" fmla="*/ 204 w 208"/>
                  <a:gd name="T9" fmla="*/ 113 h 149"/>
                  <a:gd name="T10" fmla="*/ 196 w 208"/>
                  <a:gd name="T11" fmla="*/ 126 h 149"/>
                  <a:gd name="T12" fmla="*/ 189 w 208"/>
                  <a:gd name="T13" fmla="*/ 138 h 149"/>
                  <a:gd name="T14" fmla="*/ 179 w 208"/>
                  <a:gd name="T15" fmla="*/ 145 h 149"/>
                  <a:gd name="T16" fmla="*/ 173 w 208"/>
                  <a:gd name="T17" fmla="*/ 147 h 149"/>
                  <a:gd name="T18" fmla="*/ 166 w 208"/>
                  <a:gd name="T19" fmla="*/ 147 h 149"/>
                  <a:gd name="T20" fmla="*/ 158 w 208"/>
                  <a:gd name="T21" fmla="*/ 145 h 149"/>
                  <a:gd name="T22" fmla="*/ 143 w 208"/>
                  <a:gd name="T23" fmla="*/ 140 h 149"/>
                  <a:gd name="T24" fmla="*/ 114 w 208"/>
                  <a:gd name="T25" fmla="*/ 124 h 149"/>
                  <a:gd name="T26" fmla="*/ 82 w 208"/>
                  <a:gd name="T27" fmla="*/ 105 h 149"/>
                  <a:gd name="T28" fmla="*/ 61 w 208"/>
                  <a:gd name="T29" fmla="*/ 94 h 149"/>
                  <a:gd name="T30" fmla="*/ 46 w 208"/>
                  <a:gd name="T31" fmla="*/ 82 h 149"/>
                  <a:gd name="T32" fmla="*/ 30 w 208"/>
                  <a:gd name="T33" fmla="*/ 73 h 149"/>
                  <a:gd name="T34" fmla="*/ 19 w 208"/>
                  <a:gd name="T35" fmla="*/ 63 h 149"/>
                  <a:gd name="T36" fmla="*/ 11 w 208"/>
                  <a:gd name="T37" fmla="*/ 53 h 149"/>
                  <a:gd name="T38" fmla="*/ 6 w 208"/>
                  <a:gd name="T39" fmla="*/ 46 h 149"/>
                  <a:gd name="T40" fmla="*/ 2 w 208"/>
                  <a:gd name="T41" fmla="*/ 38 h 149"/>
                  <a:gd name="T42" fmla="*/ 0 w 208"/>
                  <a:gd name="T43" fmla="*/ 30 h 149"/>
                  <a:gd name="T44" fmla="*/ 4 w 208"/>
                  <a:gd name="T45" fmla="*/ 23 h 149"/>
                  <a:gd name="T46" fmla="*/ 8 w 208"/>
                  <a:gd name="T47" fmla="*/ 17 h 149"/>
                  <a:gd name="T48" fmla="*/ 15 w 208"/>
                  <a:gd name="T49" fmla="*/ 13 h 149"/>
                  <a:gd name="T50" fmla="*/ 23 w 208"/>
                  <a:gd name="T51" fmla="*/ 9 h 149"/>
                  <a:gd name="T52" fmla="*/ 34 w 208"/>
                  <a:gd name="T53" fmla="*/ 5 h 149"/>
                  <a:gd name="T54" fmla="*/ 48 w 208"/>
                  <a:gd name="T55" fmla="*/ 4 h 149"/>
                  <a:gd name="T56" fmla="*/ 63 w 208"/>
                  <a:gd name="T57" fmla="*/ 0 h 149"/>
                  <a:gd name="T58" fmla="*/ 93 w 208"/>
                  <a:gd name="T59" fmla="*/ 0 h 149"/>
                  <a:gd name="T60" fmla="*/ 120 w 208"/>
                  <a:gd name="T61" fmla="*/ 4 h 149"/>
                  <a:gd name="T62" fmla="*/ 145 w 208"/>
                  <a:gd name="T63" fmla="*/ 15 h 149"/>
                  <a:gd name="T64" fmla="*/ 170 w 208"/>
                  <a:gd name="T65" fmla="*/ 3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8" h="149">
                    <a:moveTo>
                      <a:pt x="170" y="30"/>
                    </a:moveTo>
                    <a:lnTo>
                      <a:pt x="179" y="40"/>
                    </a:lnTo>
                    <a:lnTo>
                      <a:pt x="189" y="50"/>
                    </a:lnTo>
                    <a:lnTo>
                      <a:pt x="196" y="59"/>
                    </a:lnTo>
                    <a:lnTo>
                      <a:pt x="202" y="69"/>
                    </a:lnTo>
                    <a:lnTo>
                      <a:pt x="206" y="76"/>
                    </a:lnTo>
                    <a:lnTo>
                      <a:pt x="208" y="86"/>
                    </a:lnTo>
                    <a:lnTo>
                      <a:pt x="208" y="95"/>
                    </a:lnTo>
                    <a:lnTo>
                      <a:pt x="206" y="105"/>
                    </a:lnTo>
                    <a:lnTo>
                      <a:pt x="204" y="113"/>
                    </a:lnTo>
                    <a:lnTo>
                      <a:pt x="200" y="120"/>
                    </a:lnTo>
                    <a:lnTo>
                      <a:pt x="196" y="126"/>
                    </a:lnTo>
                    <a:lnTo>
                      <a:pt x="193" y="132"/>
                    </a:lnTo>
                    <a:lnTo>
                      <a:pt x="189" y="138"/>
                    </a:lnTo>
                    <a:lnTo>
                      <a:pt x="185" y="141"/>
                    </a:lnTo>
                    <a:lnTo>
                      <a:pt x="179" y="145"/>
                    </a:lnTo>
                    <a:lnTo>
                      <a:pt x="175" y="147"/>
                    </a:lnTo>
                    <a:lnTo>
                      <a:pt x="173" y="147"/>
                    </a:lnTo>
                    <a:lnTo>
                      <a:pt x="170" y="149"/>
                    </a:lnTo>
                    <a:lnTo>
                      <a:pt x="166" y="147"/>
                    </a:lnTo>
                    <a:lnTo>
                      <a:pt x="162" y="147"/>
                    </a:lnTo>
                    <a:lnTo>
                      <a:pt x="158" y="145"/>
                    </a:lnTo>
                    <a:lnTo>
                      <a:pt x="152" y="145"/>
                    </a:lnTo>
                    <a:lnTo>
                      <a:pt x="143" y="140"/>
                    </a:lnTo>
                    <a:lnTo>
                      <a:pt x="130" y="134"/>
                    </a:lnTo>
                    <a:lnTo>
                      <a:pt x="114" y="124"/>
                    </a:lnTo>
                    <a:lnTo>
                      <a:pt x="99" y="115"/>
                    </a:lnTo>
                    <a:lnTo>
                      <a:pt x="82" y="105"/>
                    </a:lnTo>
                    <a:lnTo>
                      <a:pt x="70" y="99"/>
                    </a:lnTo>
                    <a:lnTo>
                      <a:pt x="61" y="94"/>
                    </a:lnTo>
                    <a:lnTo>
                      <a:pt x="53" y="88"/>
                    </a:lnTo>
                    <a:lnTo>
                      <a:pt x="46" y="82"/>
                    </a:lnTo>
                    <a:lnTo>
                      <a:pt x="38" y="78"/>
                    </a:lnTo>
                    <a:lnTo>
                      <a:pt x="30" y="73"/>
                    </a:lnTo>
                    <a:lnTo>
                      <a:pt x="25" y="67"/>
                    </a:lnTo>
                    <a:lnTo>
                      <a:pt x="19" y="63"/>
                    </a:lnTo>
                    <a:lnTo>
                      <a:pt x="15" y="59"/>
                    </a:lnTo>
                    <a:lnTo>
                      <a:pt x="11" y="53"/>
                    </a:lnTo>
                    <a:lnTo>
                      <a:pt x="8" y="50"/>
                    </a:lnTo>
                    <a:lnTo>
                      <a:pt x="6" y="46"/>
                    </a:lnTo>
                    <a:lnTo>
                      <a:pt x="4" y="42"/>
                    </a:lnTo>
                    <a:lnTo>
                      <a:pt x="2" y="38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2" y="27"/>
                    </a:lnTo>
                    <a:lnTo>
                      <a:pt x="4" y="23"/>
                    </a:lnTo>
                    <a:lnTo>
                      <a:pt x="6" y="21"/>
                    </a:lnTo>
                    <a:lnTo>
                      <a:pt x="8" y="17"/>
                    </a:lnTo>
                    <a:lnTo>
                      <a:pt x="11" y="15"/>
                    </a:lnTo>
                    <a:lnTo>
                      <a:pt x="15" y="13"/>
                    </a:lnTo>
                    <a:lnTo>
                      <a:pt x="19" y="11"/>
                    </a:lnTo>
                    <a:lnTo>
                      <a:pt x="23" y="9"/>
                    </a:lnTo>
                    <a:lnTo>
                      <a:pt x="29" y="7"/>
                    </a:lnTo>
                    <a:lnTo>
                      <a:pt x="34" y="5"/>
                    </a:lnTo>
                    <a:lnTo>
                      <a:pt x="40" y="5"/>
                    </a:lnTo>
                    <a:lnTo>
                      <a:pt x="48" y="4"/>
                    </a:lnTo>
                    <a:lnTo>
                      <a:pt x="55" y="2"/>
                    </a:lnTo>
                    <a:lnTo>
                      <a:pt x="63" y="0"/>
                    </a:lnTo>
                    <a:lnTo>
                      <a:pt x="78" y="0"/>
                    </a:lnTo>
                    <a:lnTo>
                      <a:pt x="93" y="0"/>
                    </a:lnTo>
                    <a:lnTo>
                      <a:pt x="107" y="2"/>
                    </a:lnTo>
                    <a:lnTo>
                      <a:pt x="120" y="4"/>
                    </a:lnTo>
                    <a:lnTo>
                      <a:pt x="133" y="9"/>
                    </a:lnTo>
                    <a:lnTo>
                      <a:pt x="145" y="15"/>
                    </a:lnTo>
                    <a:lnTo>
                      <a:pt x="156" y="23"/>
                    </a:lnTo>
                    <a:lnTo>
                      <a:pt x="170" y="30"/>
                    </a:lnTo>
                    <a:lnTo>
                      <a:pt x="170" y="3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6">
                <a:extLst>
                  <a:ext uri="{FF2B5EF4-FFF2-40B4-BE49-F238E27FC236}">
                    <a16:creationId xmlns="" xmlns:a16="http://schemas.microsoft.com/office/drawing/2014/main" id="{26B2F75C-4FD9-4E03-A7CB-B6CD482BD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5043" y="3541713"/>
                <a:ext cx="160338" cy="117475"/>
              </a:xfrm>
              <a:custGeom>
                <a:avLst/>
                <a:gdLst>
                  <a:gd name="T0" fmla="*/ 197 w 203"/>
                  <a:gd name="T1" fmla="*/ 109 h 149"/>
                  <a:gd name="T2" fmla="*/ 193 w 203"/>
                  <a:gd name="T3" fmla="*/ 128 h 149"/>
                  <a:gd name="T4" fmla="*/ 185 w 203"/>
                  <a:gd name="T5" fmla="*/ 139 h 149"/>
                  <a:gd name="T6" fmla="*/ 180 w 203"/>
                  <a:gd name="T7" fmla="*/ 147 h 149"/>
                  <a:gd name="T8" fmla="*/ 172 w 203"/>
                  <a:gd name="T9" fmla="*/ 149 h 149"/>
                  <a:gd name="T10" fmla="*/ 166 w 203"/>
                  <a:gd name="T11" fmla="*/ 149 h 149"/>
                  <a:gd name="T12" fmla="*/ 157 w 203"/>
                  <a:gd name="T13" fmla="*/ 147 h 149"/>
                  <a:gd name="T14" fmla="*/ 147 w 203"/>
                  <a:gd name="T15" fmla="*/ 141 h 149"/>
                  <a:gd name="T16" fmla="*/ 136 w 203"/>
                  <a:gd name="T17" fmla="*/ 135 h 149"/>
                  <a:gd name="T18" fmla="*/ 123 w 203"/>
                  <a:gd name="T19" fmla="*/ 128 h 149"/>
                  <a:gd name="T20" fmla="*/ 107 w 203"/>
                  <a:gd name="T21" fmla="*/ 118 h 149"/>
                  <a:gd name="T22" fmla="*/ 81 w 203"/>
                  <a:gd name="T23" fmla="*/ 99 h 149"/>
                  <a:gd name="T24" fmla="*/ 61 w 203"/>
                  <a:gd name="T25" fmla="*/ 86 h 149"/>
                  <a:gd name="T26" fmla="*/ 44 w 203"/>
                  <a:gd name="T27" fmla="*/ 72 h 149"/>
                  <a:gd name="T28" fmla="*/ 31 w 203"/>
                  <a:gd name="T29" fmla="*/ 63 h 149"/>
                  <a:gd name="T30" fmla="*/ 20 w 203"/>
                  <a:gd name="T31" fmla="*/ 53 h 149"/>
                  <a:gd name="T32" fmla="*/ 10 w 203"/>
                  <a:gd name="T33" fmla="*/ 44 h 149"/>
                  <a:gd name="T34" fmla="*/ 4 w 203"/>
                  <a:gd name="T35" fmla="*/ 36 h 149"/>
                  <a:gd name="T36" fmla="*/ 0 w 203"/>
                  <a:gd name="T37" fmla="*/ 30 h 149"/>
                  <a:gd name="T38" fmla="*/ 0 w 203"/>
                  <a:gd name="T39" fmla="*/ 24 h 149"/>
                  <a:gd name="T40" fmla="*/ 0 w 203"/>
                  <a:gd name="T41" fmla="*/ 21 h 149"/>
                  <a:gd name="T42" fmla="*/ 4 w 203"/>
                  <a:gd name="T43" fmla="*/ 17 h 149"/>
                  <a:gd name="T44" fmla="*/ 10 w 203"/>
                  <a:gd name="T45" fmla="*/ 15 h 149"/>
                  <a:gd name="T46" fmla="*/ 18 w 203"/>
                  <a:gd name="T47" fmla="*/ 11 h 149"/>
                  <a:gd name="T48" fmla="*/ 29 w 203"/>
                  <a:gd name="T49" fmla="*/ 9 h 149"/>
                  <a:gd name="T50" fmla="*/ 42 w 203"/>
                  <a:gd name="T51" fmla="*/ 5 h 149"/>
                  <a:gd name="T52" fmla="*/ 58 w 203"/>
                  <a:gd name="T53" fmla="*/ 3 h 149"/>
                  <a:gd name="T54" fmla="*/ 75 w 203"/>
                  <a:gd name="T55" fmla="*/ 1 h 149"/>
                  <a:gd name="T56" fmla="*/ 105 w 203"/>
                  <a:gd name="T57" fmla="*/ 0 h 149"/>
                  <a:gd name="T58" fmla="*/ 134 w 203"/>
                  <a:gd name="T59" fmla="*/ 3 h 149"/>
                  <a:gd name="T60" fmla="*/ 161 w 203"/>
                  <a:gd name="T61" fmla="*/ 13 h 149"/>
                  <a:gd name="T62" fmla="*/ 182 w 203"/>
                  <a:gd name="T63" fmla="*/ 24 h 149"/>
                  <a:gd name="T64" fmla="*/ 193 w 203"/>
                  <a:gd name="T65" fmla="*/ 40 h 149"/>
                  <a:gd name="T66" fmla="*/ 199 w 203"/>
                  <a:gd name="T67" fmla="*/ 57 h 149"/>
                  <a:gd name="T68" fmla="*/ 203 w 203"/>
                  <a:gd name="T69" fmla="*/ 76 h 149"/>
                  <a:gd name="T70" fmla="*/ 199 w 203"/>
                  <a:gd name="T71" fmla="*/ 9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3" h="149">
                    <a:moveTo>
                      <a:pt x="199" y="99"/>
                    </a:moveTo>
                    <a:lnTo>
                      <a:pt x="197" y="109"/>
                    </a:lnTo>
                    <a:lnTo>
                      <a:pt x="195" y="118"/>
                    </a:lnTo>
                    <a:lnTo>
                      <a:pt x="193" y="128"/>
                    </a:lnTo>
                    <a:lnTo>
                      <a:pt x="189" y="134"/>
                    </a:lnTo>
                    <a:lnTo>
                      <a:pt x="185" y="139"/>
                    </a:lnTo>
                    <a:lnTo>
                      <a:pt x="184" y="143"/>
                    </a:lnTo>
                    <a:lnTo>
                      <a:pt x="180" y="147"/>
                    </a:lnTo>
                    <a:lnTo>
                      <a:pt x="174" y="147"/>
                    </a:lnTo>
                    <a:lnTo>
                      <a:pt x="172" y="149"/>
                    </a:lnTo>
                    <a:lnTo>
                      <a:pt x="168" y="149"/>
                    </a:lnTo>
                    <a:lnTo>
                      <a:pt x="166" y="149"/>
                    </a:lnTo>
                    <a:lnTo>
                      <a:pt x="163" y="147"/>
                    </a:lnTo>
                    <a:lnTo>
                      <a:pt x="157" y="147"/>
                    </a:lnTo>
                    <a:lnTo>
                      <a:pt x="153" y="145"/>
                    </a:lnTo>
                    <a:lnTo>
                      <a:pt x="147" y="141"/>
                    </a:lnTo>
                    <a:lnTo>
                      <a:pt x="142" y="139"/>
                    </a:lnTo>
                    <a:lnTo>
                      <a:pt x="136" y="135"/>
                    </a:lnTo>
                    <a:lnTo>
                      <a:pt x="128" y="132"/>
                    </a:lnTo>
                    <a:lnTo>
                      <a:pt x="123" y="128"/>
                    </a:lnTo>
                    <a:lnTo>
                      <a:pt x="115" y="122"/>
                    </a:lnTo>
                    <a:lnTo>
                      <a:pt x="107" y="118"/>
                    </a:lnTo>
                    <a:lnTo>
                      <a:pt x="98" y="112"/>
                    </a:lnTo>
                    <a:lnTo>
                      <a:pt x="81" y="99"/>
                    </a:lnTo>
                    <a:lnTo>
                      <a:pt x="71" y="91"/>
                    </a:lnTo>
                    <a:lnTo>
                      <a:pt x="61" y="86"/>
                    </a:lnTo>
                    <a:lnTo>
                      <a:pt x="52" y="80"/>
                    </a:lnTo>
                    <a:lnTo>
                      <a:pt x="44" y="72"/>
                    </a:lnTo>
                    <a:lnTo>
                      <a:pt x="37" y="68"/>
                    </a:lnTo>
                    <a:lnTo>
                      <a:pt x="31" y="63"/>
                    </a:lnTo>
                    <a:lnTo>
                      <a:pt x="25" y="57"/>
                    </a:lnTo>
                    <a:lnTo>
                      <a:pt x="20" y="53"/>
                    </a:lnTo>
                    <a:lnTo>
                      <a:pt x="14" y="47"/>
                    </a:lnTo>
                    <a:lnTo>
                      <a:pt x="10" y="44"/>
                    </a:lnTo>
                    <a:lnTo>
                      <a:pt x="8" y="40"/>
                    </a:lnTo>
                    <a:lnTo>
                      <a:pt x="4" y="36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4" y="17"/>
                    </a:lnTo>
                    <a:lnTo>
                      <a:pt x="6" y="15"/>
                    </a:lnTo>
                    <a:lnTo>
                      <a:pt x="10" y="15"/>
                    </a:lnTo>
                    <a:lnTo>
                      <a:pt x="14" y="13"/>
                    </a:lnTo>
                    <a:lnTo>
                      <a:pt x="18" y="11"/>
                    </a:lnTo>
                    <a:lnTo>
                      <a:pt x="23" y="9"/>
                    </a:lnTo>
                    <a:lnTo>
                      <a:pt x="29" y="9"/>
                    </a:lnTo>
                    <a:lnTo>
                      <a:pt x="35" y="7"/>
                    </a:lnTo>
                    <a:lnTo>
                      <a:pt x="42" y="5"/>
                    </a:lnTo>
                    <a:lnTo>
                      <a:pt x="48" y="5"/>
                    </a:lnTo>
                    <a:lnTo>
                      <a:pt x="58" y="3"/>
                    </a:lnTo>
                    <a:lnTo>
                      <a:pt x="65" y="1"/>
                    </a:lnTo>
                    <a:lnTo>
                      <a:pt x="75" y="1"/>
                    </a:lnTo>
                    <a:lnTo>
                      <a:pt x="90" y="0"/>
                    </a:lnTo>
                    <a:lnTo>
                      <a:pt x="105" y="0"/>
                    </a:lnTo>
                    <a:lnTo>
                      <a:pt x="121" y="1"/>
                    </a:lnTo>
                    <a:lnTo>
                      <a:pt x="134" y="3"/>
                    </a:lnTo>
                    <a:lnTo>
                      <a:pt x="147" y="7"/>
                    </a:lnTo>
                    <a:lnTo>
                      <a:pt x="161" y="13"/>
                    </a:lnTo>
                    <a:lnTo>
                      <a:pt x="170" y="19"/>
                    </a:lnTo>
                    <a:lnTo>
                      <a:pt x="182" y="24"/>
                    </a:lnTo>
                    <a:lnTo>
                      <a:pt x="187" y="32"/>
                    </a:lnTo>
                    <a:lnTo>
                      <a:pt x="193" y="40"/>
                    </a:lnTo>
                    <a:lnTo>
                      <a:pt x="197" y="49"/>
                    </a:lnTo>
                    <a:lnTo>
                      <a:pt x="199" y="57"/>
                    </a:lnTo>
                    <a:lnTo>
                      <a:pt x="201" y="67"/>
                    </a:lnTo>
                    <a:lnTo>
                      <a:pt x="203" y="76"/>
                    </a:lnTo>
                    <a:lnTo>
                      <a:pt x="201" y="88"/>
                    </a:lnTo>
                    <a:lnTo>
                      <a:pt x="199" y="99"/>
                    </a:lnTo>
                    <a:lnTo>
                      <a:pt x="199" y="99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AFFA51B2-F1CF-4EBB-B71A-0ACCEFBB64FA}"/>
                </a:ext>
              </a:extLst>
            </p:cNvPr>
            <p:cNvGrpSpPr/>
            <p:nvPr/>
          </p:nvGrpSpPr>
          <p:grpSpPr>
            <a:xfrm>
              <a:off x="8557235" y="2898776"/>
              <a:ext cx="1020762" cy="1011238"/>
              <a:chOff x="8730095" y="2898776"/>
              <a:chExt cx="1020762" cy="1011238"/>
            </a:xfrm>
          </p:grpSpPr>
          <p:sp>
            <p:nvSpPr>
              <p:cNvPr id="60" name="Freeform 20">
                <a:extLst>
                  <a:ext uri="{FF2B5EF4-FFF2-40B4-BE49-F238E27FC236}">
                    <a16:creationId xmlns="" xmlns:a16="http://schemas.microsoft.com/office/drawing/2014/main" id="{C99ED36E-E7EE-4916-92A9-2BD3FAC4B3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0095" y="3259138"/>
                <a:ext cx="153988" cy="577850"/>
              </a:xfrm>
              <a:custGeom>
                <a:avLst/>
                <a:gdLst>
                  <a:gd name="T0" fmla="*/ 3 w 194"/>
                  <a:gd name="T1" fmla="*/ 39 h 730"/>
                  <a:gd name="T2" fmla="*/ 0 w 194"/>
                  <a:gd name="T3" fmla="*/ 16 h 730"/>
                  <a:gd name="T4" fmla="*/ 13 w 194"/>
                  <a:gd name="T5" fmla="*/ 4 h 730"/>
                  <a:gd name="T6" fmla="*/ 40 w 194"/>
                  <a:gd name="T7" fmla="*/ 0 h 730"/>
                  <a:gd name="T8" fmla="*/ 74 w 194"/>
                  <a:gd name="T9" fmla="*/ 6 h 730"/>
                  <a:gd name="T10" fmla="*/ 114 w 194"/>
                  <a:gd name="T11" fmla="*/ 23 h 730"/>
                  <a:gd name="T12" fmla="*/ 144 w 194"/>
                  <a:gd name="T13" fmla="*/ 43 h 730"/>
                  <a:gd name="T14" fmla="*/ 160 w 194"/>
                  <a:gd name="T15" fmla="*/ 56 h 730"/>
                  <a:gd name="T16" fmla="*/ 164 w 194"/>
                  <a:gd name="T17" fmla="*/ 66 h 730"/>
                  <a:gd name="T18" fmla="*/ 165 w 194"/>
                  <a:gd name="T19" fmla="*/ 85 h 730"/>
                  <a:gd name="T20" fmla="*/ 167 w 194"/>
                  <a:gd name="T21" fmla="*/ 119 h 730"/>
                  <a:gd name="T22" fmla="*/ 173 w 194"/>
                  <a:gd name="T23" fmla="*/ 167 h 730"/>
                  <a:gd name="T24" fmla="*/ 177 w 194"/>
                  <a:gd name="T25" fmla="*/ 230 h 730"/>
                  <a:gd name="T26" fmla="*/ 183 w 194"/>
                  <a:gd name="T27" fmla="*/ 305 h 730"/>
                  <a:gd name="T28" fmla="*/ 186 w 194"/>
                  <a:gd name="T29" fmla="*/ 376 h 730"/>
                  <a:gd name="T30" fmla="*/ 190 w 194"/>
                  <a:gd name="T31" fmla="*/ 437 h 730"/>
                  <a:gd name="T32" fmla="*/ 192 w 194"/>
                  <a:gd name="T33" fmla="*/ 489 h 730"/>
                  <a:gd name="T34" fmla="*/ 194 w 194"/>
                  <a:gd name="T35" fmla="*/ 529 h 730"/>
                  <a:gd name="T36" fmla="*/ 194 w 194"/>
                  <a:gd name="T37" fmla="*/ 559 h 730"/>
                  <a:gd name="T38" fmla="*/ 190 w 194"/>
                  <a:gd name="T39" fmla="*/ 611 h 730"/>
                  <a:gd name="T40" fmla="*/ 186 w 194"/>
                  <a:gd name="T41" fmla="*/ 655 h 730"/>
                  <a:gd name="T42" fmla="*/ 179 w 194"/>
                  <a:gd name="T43" fmla="*/ 692 h 730"/>
                  <a:gd name="T44" fmla="*/ 167 w 194"/>
                  <a:gd name="T45" fmla="*/ 716 h 730"/>
                  <a:gd name="T46" fmla="*/ 152 w 194"/>
                  <a:gd name="T47" fmla="*/ 730 h 730"/>
                  <a:gd name="T48" fmla="*/ 131 w 194"/>
                  <a:gd name="T49" fmla="*/ 726 h 730"/>
                  <a:gd name="T50" fmla="*/ 120 w 194"/>
                  <a:gd name="T51" fmla="*/ 718 h 730"/>
                  <a:gd name="T52" fmla="*/ 108 w 194"/>
                  <a:gd name="T53" fmla="*/ 707 h 730"/>
                  <a:gd name="T54" fmla="*/ 99 w 194"/>
                  <a:gd name="T55" fmla="*/ 690 h 730"/>
                  <a:gd name="T56" fmla="*/ 89 w 194"/>
                  <a:gd name="T57" fmla="*/ 669 h 730"/>
                  <a:gd name="T58" fmla="*/ 72 w 194"/>
                  <a:gd name="T59" fmla="*/ 630 h 730"/>
                  <a:gd name="T60" fmla="*/ 64 w 194"/>
                  <a:gd name="T61" fmla="*/ 600 h 730"/>
                  <a:gd name="T62" fmla="*/ 61 w 194"/>
                  <a:gd name="T63" fmla="*/ 577 h 730"/>
                  <a:gd name="T64" fmla="*/ 62 w 194"/>
                  <a:gd name="T65" fmla="*/ 550 h 730"/>
                  <a:gd name="T66" fmla="*/ 66 w 194"/>
                  <a:gd name="T67" fmla="*/ 513 h 730"/>
                  <a:gd name="T68" fmla="*/ 72 w 194"/>
                  <a:gd name="T69" fmla="*/ 481 h 730"/>
                  <a:gd name="T70" fmla="*/ 72 w 194"/>
                  <a:gd name="T71" fmla="*/ 448 h 730"/>
                  <a:gd name="T72" fmla="*/ 70 w 194"/>
                  <a:gd name="T73" fmla="*/ 410 h 730"/>
                  <a:gd name="T74" fmla="*/ 68 w 194"/>
                  <a:gd name="T75" fmla="*/ 364 h 730"/>
                  <a:gd name="T76" fmla="*/ 66 w 194"/>
                  <a:gd name="T77" fmla="*/ 312 h 730"/>
                  <a:gd name="T78" fmla="*/ 61 w 194"/>
                  <a:gd name="T79" fmla="*/ 253 h 730"/>
                  <a:gd name="T80" fmla="*/ 53 w 194"/>
                  <a:gd name="T81" fmla="*/ 198 h 730"/>
                  <a:gd name="T82" fmla="*/ 43 w 194"/>
                  <a:gd name="T83" fmla="*/ 150 h 730"/>
                  <a:gd name="T84" fmla="*/ 34 w 194"/>
                  <a:gd name="T85" fmla="*/ 111 h 730"/>
                  <a:gd name="T86" fmla="*/ 24 w 194"/>
                  <a:gd name="T87" fmla="*/ 81 h 730"/>
                  <a:gd name="T88" fmla="*/ 13 w 194"/>
                  <a:gd name="T89" fmla="*/ 60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4" h="730">
                    <a:moveTo>
                      <a:pt x="13" y="60"/>
                    </a:moveTo>
                    <a:lnTo>
                      <a:pt x="7" y="48"/>
                    </a:lnTo>
                    <a:lnTo>
                      <a:pt x="3" y="39"/>
                    </a:lnTo>
                    <a:lnTo>
                      <a:pt x="0" y="29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3" y="12"/>
                    </a:lnTo>
                    <a:lnTo>
                      <a:pt x="7" y="8"/>
                    </a:lnTo>
                    <a:lnTo>
                      <a:pt x="13" y="4"/>
                    </a:lnTo>
                    <a:lnTo>
                      <a:pt x="21" y="2"/>
                    </a:lnTo>
                    <a:lnTo>
                      <a:pt x="30" y="0"/>
                    </a:lnTo>
                    <a:lnTo>
                      <a:pt x="40" y="0"/>
                    </a:lnTo>
                    <a:lnTo>
                      <a:pt x="49" y="0"/>
                    </a:lnTo>
                    <a:lnTo>
                      <a:pt x="62" y="2"/>
                    </a:lnTo>
                    <a:lnTo>
                      <a:pt x="74" y="6"/>
                    </a:lnTo>
                    <a:lnTo>
                      <a:pt x="87" y="10"/>
                    </a:lnTo>
                    <a:lnTo>
                      <a:pt x="101" y="16"/>
                    </a:lnTo>
                    <a:lnTo>
                      <a:pt x="114" y="23"/>
                    </a:lnTo>
                    <a:lnTo>
                      <a:pt x="125" y="31"/>
                    </a:lnTo>
                    <a:lnTo>
                      <a:pt x="135" y="37"/>
                    </a:lnTo>
                    <a:lnTo>
                      <a:pt x="144" y="43"/>
                    </a:lnTo>
                    <a:lnTo>
                      <a:pt x="150" y="48"/>
                    </a:lnTo>
                    <a:lnTo>
                      <a:pt x="156" y="52"/>
                    </a:lnTo>
                    <a:lnTo>
                      <a:pt x="160" y="56"/>
                    </a:lnTo>
                    <a:lnTo>
                      <a:pt x="164" y="60"/>
                    </a:lnTo>
                    <a:lnTo>
                      <a:pt x="164" y="62"/>
                    </a:lnTo>
                    <a:lnTo>
                      <a:pt x="164" y="66"/>
                    </a:lnTo>
                    <a:lnTo>
                      <a:pt x="164" y="69"/>
                    </a:lnTo>
                    <a:lnTo>
                      <a:pt x="164" y="77"/>
                    </a:lnTo>
                    <a:lnTo>
                      <a:pt x="165" y="85"/>
                    </a:lnTo>
                    <a:lnTo>
                      <a:pt x="165" y="94"/>
                    </a:lnTo>
                    <a:lnTo>
                      <a:pt x="167" y="106"/>
                    </a:lnTo>
                    <a:lnTo>
                      <a:pt x="167" y="119"/>
                    </a:lnTo>
                    <a:lnTo>
                      <a:pt x="169" y="133"/>
                    </a:lnTo>
                    <a:lnTo>
                      <a:pt x="171" y="150"/>
                    </a:lnTo>
                    <a:lnTo>
                      <a:pt x="173" y="167"/>
                    </a:lnTo>
                    <a:lnTo>
                      <a:pt x="173" y="186"/>
                    </a:lnTo>
                    <a:lnTo>
                      <a:pt x="175" y="207"/>
                    </a:lnTo>
                    <a:lnTo>
                      <a:pt x="177" y="230"/>
                    </a:lnTo>
                    <a:lnTo>
                      <a:pt x="179" y="253"/>
                    </a:lnTo>
                    <a:lnTo>
                      <a:pt x="183" y="278"/>
                    </a:lnTo>
                    <a:lnTo>
                      <a:pt x="183" y="305"/>
                    </a:lnTo>
                    <a:lnTo>
                      <a:pt x="185" y="330"/>
                    </a:lnTo>
                    <a:lnTo>
                      <a:pt x="185" y="353"/>
                    </a:lnTo>
                    <a:lnTo>
                      <a:pt x="186" y="376"/>
                    </a:lnTo>
                    <a:lnTo>
                      <a:pt x="188" y="397"/>
                    </a:lnTo>
                    <a:lnTo>
                      <a:pt x="188" y="418"/>
                    </a:lnTo>
                    <a:lnTo>
                      <a:pt x="190" y="437"/>
                    </a:lnTo>
                    <a:lnTo>
                      <a:pt x="190" y="456"/>
                    </a:lnTo>
                    <a:lnTo>
                      <a:pt x="192" y="473"/>
                    </a:lnTo>
                    <a:lnTo>
                      <a:pt x="192" y="489"/>
                    </a:lnTo>
                    <a:lnTo>
                      <a:pt x="192" y="504"/>
                    </a:lnTo>
                    <a:lnTo>
                      <a:pt x="194" y="517"/>
                    </a:lnTo>
                    <a:lnTo>
                      <a:pt x="194" y="529"/>
                    </a:lnTo>
                    <a:lnTo>
                      <a:pt x="194" y="540"/>
                    </a:lnTo>
                    <a:lnTo>
                      <a:pt x="194" y="550"/>
                    </a:lnTo>
                    <a:lnTo>
                      <a:pt x="194" y="559"/>
                    </a:lnTo>
                    <a:lnTo>
                      <a:pt x="192" y="577"/>
                    </a:lnTo>
                    <a:lnTo>
                      <a:pt x="190" y="594"/>
                    </a:lnTo>
                    <a:lnTo>
                      <a:pt x="190" y="611"/>
                    </a:lnTo>
                    <a:lnTo>
                      <a:pt x="188" y="626"/>
                    </a:lnTo>
                    <a:lnTo>
                      <a:pt x="186" y="642"/>
                    </a:lnTo>
                    <a:lnTo>
                      <a:pt x="186" y="655"/>
                    </a:lnTo>
                    <a:lnTo>
                      <a:pt x="185" y="669"/>
                    </a:lnTo>
                    <a:lnTo>
                      <a:pt x="183" y="682"/>
                    </a:lnTo>
                    <a:lnTo>
                      <a:pt x="179" y="692"/>
                    </a:lnTo>
                    <a:lnTo>
                      <a:pt x="177" y="701"/>
                    </a:lnTo>
                    <a:lnTo>
                      <a:pt x="173" y="711"/>
                    </a:lnTo>
                    <a:lnTo>
                      <a:pt x="167" y="716"/>
                    </a:lnTo>
                    <a:lnTo>
                      <a:pt x="164" y="722"/>
                    </a:lnTo>
                    <a:lnTo>
                      <a:pt x="158" y="726"/>
                    </a:lnTo>
                    <a:lnTo>
                      <a:pt x="152" y="730"/>
                    </a:lnTo>
                    <a:lnTo>
                      <a:pt x="144" y="730"/>
                    </a:lnTo>
                    <a:lnTo>
                      <a:pt x="137" y="730"/>
                    </a:lnTo>
                    <a:lnTo>
                      <a:pt x="131" y="726"/>
                    </a:lnTo>
                    <a:lnTo>
                      <a:pt x="127" y="724"/>
                    </a:lnTo>
                    <a:lnTo>
                      <a:pt x="123" y="722"/>
                    </a:lnTo>
                    <a:lnTo>
                      <a:pt x="120" y="718"/>
                    </a:lnTo>
                    <a:lnTo>
                      <a:pt x="116" y="714"/>
                    </a:lnTo>
                    <a:lnTo>
                      <a:pt x="112" y="711"/>
                    </a:lnTo>
                    <a:lnTo>
                      <a:pt x="108" y="707"/>
                    </a:lnTo>
                    <a:lnTo>
                      <a:pt x="106" y="701"/>
                    </a:lnTo>
                    <a:lnTo>
                      <a:pt x="103" y="697"/>
                    </a:lnTo>
                    <a:lnTo>
                      <a:pt x="99" y="690"/>
                    </a:lnTo>
                    <a:lnTo>
                      <a:pt x="95" y="684"/>
                    </a:lnTo>
                    <a:lnTo>
                      <a:pt x="91" y="676"/>
                    </a:lnTo>
                    <a:lnTo>
                      <a:pt x="89" y="669"/>
                    </a:lnTo>
                    <a:lnTo>
                      <a:pt x="82" y="655"/>
                    </a:lnTo>
                    <a:lnTo>
                      <a:pt x="76" y="642"/>
                    </a:lnTo>
                    <a:lnTo>
                      <a:pt x="72" y="630"/>
                    </a:lnTo>
                    <a:lnTo>
                      <a:pt x="68" y="619"/>
                    </a:lnTo>
                    <a:lnTo>
                      <a:pt x="66" y="609"/>
                    </a:lnTo>
                    <a:lnTo>
                      <a:pt x="64" y="600"/>
                    </a:lnTo>
                    <a:lnTo>
                      <a:pt x="64" y="590"/>
                    </a:lnTo>
                    <a:lnTo>
                      <a:pt x="62" y="584"/>
                    </a:lnTo>
                    <a:lnTo>
                      <a:pt x="61" y="577"/>
                    </a:lnTo>
                    <a:lnTo>
                      <a:pt x="61" y="569"/>
                    </a:lnTo>
                    <a:lnTo>
                      <a:pt x="61" y="559"/>
                    </a:lnTo>
                    <a:lnTo>
                      <a:pt x="62" y="550"/>
                    </a:lnTo>
                    <a:lnTo>
                      <a:pt x="62" y="538"/>
                    </a:lnTo>
                    <a:lnTo>
                      <a:pt x="64" y="527"/>
                    </a:lnTo>
                    <a:lnTo>
                      <a:pt x="66" y="513"/>
                    </a:lnTo>
                    <a:lnTo>
                      <a:pt x="70" y="498"/>
                    </a:lnTo>
                    <a:lnTo>
                      <a:pt x="70" y="491"/>
                    </a:lnTo>
                    <a:lnTo>
                      <a:pt x="72" y="481"/>
                    </a:lnTo>
                    <a:lnTo>
                      <a:pt x="72" y="471"/>
                    </a:lnTo>
                    <a:lnTo>
                      <a:pt x="72" y="460"/>
                    </a:lnTo>
                    <a:lnTo>
                      <a:pt x="72" y="448"/>
                    </a:lnTo>
                    <a:lnTo>
                      <a:pt x="72" y="437"/>
                    </a:lnTo>
                    <a:lnTo>
                      <a:pt x="72" y="424"/>
                    </a:lnTo>
                    <a:lnTo>
                      <a:pt x="70" y="410"/>
                    </a:lnTo>
                    <a:lnTo>
                      <a:pt x="70" y="397"/>
                    </a:lnTo>
                    <a:lnTo>
                      <a:pt x="70" y="381"/>
                    </a:lnTo>
                    <a:lnTo>
                      <a:pt x="68" y="364"/>
                    </a:lnTo>
                    <a:lnTo>
                      <a:pt x="68" y="349"/>
                    </a:lnTo>
                    <a:lnTo>
                      <a:pt x="66" y="330"/>
                    </a:lnTo>
                    <a:lnTo>
                      <a:pt x="66" y="312"/>
                    </a:lnTo>
                    <a:lnTo>
                      <a:pt x="64" y="293"/>
                    </a:lnTo>
                    <a:lnTo>
                      <a:pt x="62" y="272"/>
                    </a:lnTo>
                    <a:lnTo>
                      <a:pt x="61" y="253"/>
                    </a:lnTo>
                    <a:lnTo>
                      <a:pt x="59" y="234"/>
                    </a:lnTo>
                    <a:lnTo>
                      <a:pt x="55" y="215"/>
                    </a:lnTo>
                    <a:lnTo>
                      <a:pt x="53" y="198"/>
                    </a:lnTo>
                    <a:lnTo>
                      <a:pt x="49" y="180"/>
                    </a:lnTo>
                    <a:lnTo>
                      <a:pt x="47" y="165"/>
                    </a:lnTo>
                    <a:lnTo>
                      <a:pt x="43" y="150"/>
                    </a:lnTo>
                    <a:lnTo>
                      <a:pt x="41" y="136"/>
                    </a:lnTo>
                    <a:lnTo>
                      <a:pt x="38" y="123"/>
                    </a:lnTo>
                    <a:lnTo>
                      <a:pt x="34" y="111"/>
                    </a:lnTo>
                    <a:lnTo>
                      <a:pt x="30" y="100"/>
                    </a:lnTo>
                    <a:lnTo>
                      <a:pt x="26" y="90"/>
                    </a:lnTo>
                    <a:lnTo>
                      <a:pt x="24" y="81"/>
                    </a:lnTo>
                    <a:lnTo>
                      <a:pt x="21" y="73"/>
                    </a:lnTo>
                    <a:lnTo>
                      <a:pt x="17" y="66"/>
                    </a:lnTo>
                    <a:lnTo>
                      <a:pt x="13" y="60"/>
                    </a:lnTo>
                    <a:lnTo>
                      <a:pt x="13" y="6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1">
                <a:extLst>
                  <a:ext uri="{FF2B5EF4-FFF2-40B4-BE49-F238E27FC236}">
                    <a16:creationId xmlns="" xmlns:a16="http://schemas.microsoft.com/office/drawing/2014/main" id="{7BD7CB08-6657-42C7-BC1A-3F4F43D2B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9307" y="3146426"/>
                <a:ext cx="971550" cy="763588"/>
              </a:xfrm>
              <a:custGeom>
                <a:avLst/>
                <a:gdLst>
                  <a:gd name="T0" fmla="*/ 1021 w 1225"/>
                  <a:gd name="T1" fmla="*/ 919 h 963"/>
                  <a:gd name="T2" fmla="*/ 979 w 1225"/>
                  <a:gd name="T3" fmla="*/ 953 h 963"/>
                  <a:gd name="T4" fmla="*/ 925 w 1225"/>
                  <a:gd name="T5" fmla="*/ 963 h 963"/>
                  <a:gd name="T6" fmla="*/ 901 w 1225"/>
                  <a:gd name="T7" fmla="*/ 936 h 963"/>
                  <a:gd name="T8" fmla="*/ 901 w 1225"/>
                  <a:gd name="T9" fmla="*/ 894 h 963"/>
                  <a:gd name="T10" fmla="*/ 891 w 1225"/>
                  <a:gd name="T11" fmla="*/ 857 h 963"/>
                  <a:gd name="T12" fmla="*/ 866 w 1225"/>
                  <a:gd name="T13" fmla="*/ 817 h 963"/>
                  <a:gd name="T14" fmla="*/ 820 w 1225"/>
                  <a:gd name="T15" fmla="*/ 769 h 963"/>
                  <a:gd name="T16" fmla="*/ 790 w 1225"/>
                  <a:gd name="T17" fmla="*/ 739 h 963"/>
                  <a:gd name="T18" fmla="*/ 779 w 1225"/>
                  <a:gd name="T19" fmla="*/ 718 h 963"/>
                  <a:gd name="T20" fmla="*/ 784 w 1225"/>
                  <a:gd name="T21" fmla="*/ 704 h 963"/>
                  <a:gd name="T22" fmla="*/ 799 w 1225"/>
                  <a:gd name="T23" fmla="*/ 699 h 963"/>
                  <a:gd name="T24" fmla="*/ 828 w 1225"/>
                  <a:gd name="T25" fmla="*/ 700 h 963"/>
                  <a:gd name="T26" fmla="*/ 902 w 1225"/>
                  <a:gd name="T27" fmla="*/ 723 h 963"/>
                  <a:gd name="T28" fmla="*/ 958 w 1225"/>
                  <a:gd name="T29" fmla="*/ 723 h 963"/>
                  <a:gd name="T30" fmla="*/ 973 w 1225"/>
                  <a:gd name="T31" fmla="*/ 700 h 963"/>
                  <a:gd name="T32" fmla="*/ 984 w 1225"/>
                  <a:gd name="T33" fmla="*/ 658 h 963"/>
                  <a:gd name="T34" fmla="*/ 1000 w 1225"/>
                  <a:gd name="T35" fmla="*/ 593 h 963"/>
                  <a:gd name="T36" fmla="*/ 1019 w 1225"/>
                  <a:gd name="T37" fmla="*/ 457 h 963"/>
                  <a:gd name="T38" fmla="*/ 1026 w 1225"/>
                  <a:gd name="T39" fmla="*/ 285 h 963"/>
                  <a:gd name="T40" fmla="*/ 1025 w 1225"/>
                  <a:gd name="T41" fmla="*/ 212 h 963"/>
                  <a:gd name="T42" fmla="*/ 1025 w 1225"/>
                  <a:gd name="T43" fmla="*/ 162 h 963"/>
                  <a:gd name="T44" fmla="*/ 1021 w 1225"/>
                  <a:gd name="T45" fmla="*/ 136 h 963"/>
                  <a:gd name="T46" fmla="*/ 1009 w 1225"/>
                  <a:gd name="T47" fmla="*/ 128 h 963"/>
                  <a:gd name="T48" fmla="*/ 984 w 1225"/>
                  <a:gd name="T49" fmla="*/ 124 h 963"/>
                  <a:gd name="T50" fmla="*/ 946 w 1225"/>
                  <a:gd name="T51" fmla="*/ 126 h 963"/>
                  <a:gd name="T52" fmla="*/ 891 w 1225"/>
                  <a:gd name="T53" fmla="*/ 130 h 963"/>
                  <a:gd name="T54" fmla="*/ 822 w 1225"/>
                  <a:gd name="T55" fmla="*/ 138 h 963"/>
                  <a:gd name="T56" fmla="*/ 738 w 1225"/>
                  <a:gd name="T57" fmla="*/ 149 h 963"/>
                  <a:gd name="T58" fmla="*/ 660 w 1225"/>
                  <a:gd name="T59" fmla="*/ 161 h 963"/>
                  <a:gd name="T60" fmla="*/ 595 w 1225"/>
                  <a:gd name="T61" fmla="*/ 172 h 963"/>
                  <a:gd name="T62" fmla="*/ 510 w 1225"/>
                  <a:gd name="T63" fmla="*/ 185 h 963"/>
                  <a:gd name="T64" fmla="*/ 409 w 1225"/>
                  <a:gd name="T65" fmla="*/ 203 h 963"/>
                  <a:gd name="T66" fmla="*/ 290 w 1225"/>
                  <a:gd name="T67" fmla="*/ 224 h 963"/>
                  <a:gd name="T68" fmla="*/ 153 w 1225"/>
                  <a:gd name="T69" fmla="*/ 251 h 963"/>
                  <a:gd name="T70" fmla="*/ 0 w 1225"/>
                  <a:gd name="T71" fmla="*/ 279 h 963"/>
                  <a:gd name="T72" fmla="*/ 18 w 1225"/>
                  <a:gd name="T73" fmla="*/ 166 h 963"/>
                  <a:gd name="T74" fmla="*/ 48 w 1225"/>
                  <a:gd name="T75" fmla="*/ 168 h 963"/>
                  <a:gd name="T76" fmla="*/ 92 w 1225"/>
                  <a:gd name="T77" fmla="*/ 166 h 963"/>
                  <a:gd name="T78" fmla="*/ 149 w 1225"/>
                  <a:gd name="T79" fmla="*/ 159 h 963"/>
                  <a:gd name="T80" fmla="*/ 220 w 1225"/>
                  <a:gd name="T81" fmla="*/ 147 h 963"/>
                  <a:gd name="T82" fmla="*/ 302 w 1225"/>
                  <a:gd name="T83" fmla="*/ 132 h 963"/>
                  <a:gd name="T84" fmla="*/ 431 w 1225"/>
                  <a:gd name="T85" fmla="*/ 105 h 963"/>
                  <a:gd name="T86" fmla="*/ 599 w 1225"/>
                  <a:gd name="T87" fmla="*/ 74 h 963"/>
                  <a:gd name="T88" fmla="*/ 735 w 1225"/>
                  <a:gd name="T89" fmla="*/ 53 h 963"/>
                  <a:gd name="T90" fmla="*/ 838 w 1225"/>
                  <a:gd name="T91" fmla="*/ 40 h 963"/>
                  <a:gd name="T92" fmla="*/ 914 w 1225"/>
                  <a:gd name="T93" fmla="*/ 28 h 963"/>
                  <a:gd name="T94" fmla="*/ 963 w 1225"/>
                  <a:gd name="T95" fmla="*/ 19 h 963"/>
                  <a:gd name="T96" fmla="*/ 988 w 1225"/>
                  <a:gd name="T97" fmla="*/ 11 h 963"/>
                  <a:gd name="T98" fmla="*/ 1013 w 1225"/>
                  <a:gd name="T99" fmla="*/ 2 h 963"/>
                  <a:gd name="T100" fmla="*/ 1059 w 1225"/>
                  <a:gd name="T101" fmla="*/ 2 h 963"/>
                  <a:gd name="T102" fmla="*/ 1133 w 1225"/>
                  <a:gd name="T103" fmla="*/ 36 h 963"/>
                  <a:gd name="T104" fmla="*/ 1202 w 1225"/>
                  <a:gd name="T105" fmla="*/ 88 h 963"/>
                  <a:gd name="T106" fmla="*/ 1225 w 1225"/>
                  <a:gd name="T107" fmla="*/ 122 h 963"/>
                  <a:gd name="T108" fmla="*/ 1215 w 1225"/>
                  <a:gd name="T109" fmla="*/ 145 h 963"/>
                  <a:gd name="T110" fmla="*/ 1198 w 1225"/>
                  <a:gd name="T111" fmla="*/ 162 h 963"/>
                  <a:gd name="T112" fmla="*/ 1187 w 1225"/>
                  <a:gd name="T113" fmla="*/ 197 h 963"/>
                  <a:gd name="T114" fmla="*/ 1183 w 1225"/>
                  <a:gd name="T115" fmla="*/ 251 h 963"/>
                  <a:gd name="T116" fmla="*/ 1179 w 1225"/>
                  <a:gd name="T117" fmla="*/ 350 h 963"/>
                  <a:gd name="T118" fmla="*/ 1171 w 1225"/>
                  <a:gd name="T119" fmla="*/ 478 h 963"/>
                  <a:gd name="T120" fmla="*/ 1154 w 1225"/>
                  <a:gd name="T121" fmla="*/ 589 h 963"/>
                  <a:gd name="T122" fmla="*/ 1124 w 1225"/>
                  <a:gd name="T123" fmla="*/ 721 h 963"/>
                  <a:gd name="T124" fmla="*/ 1080 w 1225"/>
                  <a:gd name="T125" fmla="*/ 831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25" h="963">
                    <a:moveTo>
                      <a:pt x="1057" y="865"/>
                    </a:moveTo>
                    <a:lnTo>
                      <a:pt x="1047" y="880"/>
                    </a:lnTo>
                    <a:lnTo>
                      <a:pt x="1038" y="894"/>
                    </a:lnTo>
                    <a:lnTo>
                      <a:pt x="1028" y="907"/>
                    </a:lnTo>
                    <a:lnTo>
                      <a:pt x="1021" y="919"/>
                    </a:lnTo>
                    <a:lnTo>
                      <a:pt x="1011" y="928"/>
                    </a:lnTo>
                    <a:lnTo>
                      <a:pt x="1004" y="938"/>
                    </a:lnTo>
                    <a:lnTo>
                      <a:pt x="996" y="945"/>
                    </a:lnTo>
                    <a:lnTo>
                      <a:pt x="988" y="949"/>
                    </a:lnTo>
                    <a:lnTo>
                      <a:pt x="979" y="953"/>
                    </a:lnTo>
                    <a:lnTo>
                      <a:pt x="971" y="955"/>
                    </a:lnTo>
                    <a:lnTo>
                      <a:pt x="954" y="959"/>
                    </a:lnTo>
                    <a:lnTo>
                      <a:pt x="941" y="961"/>
                    </a:lnTo>
                    <a:lnTo>
                      <a:pt x="933" y="963"/>
                    </a:lnTo>
                    <a:lnTo>
                      <a:pt x="925" y="963"/>
                    </a:lnTo>
                    <a:lnTo>
                      <a:pt x="920" y="959"/>
                    </a:lnTo>
                    <a:lnTo>
                      <a:pt x="914" y="955"/>
                    </a:lnTo>
                    <a:lnTo>
                      <a:pt x="908" y="949"/>
                    </a:lnTo>
                    <a:lnTo>
                      <a:pt x="904" y="944"/>
                    </a:lnTo>
                    <a:lnTo>
                      <a:pt x="901" y="936"/>
                    </a:lnTo>
                    <a:lnTo>
                      <a:pt x="899" y="928"/>
                    </a:lnTo>
                    <a:lnTo>
                      <a:pt x="899" y="919"/>
                    </a:lnTo>
                    <a:lnTo>
                      <a:pt x="901" y="907"/>
                    </a:lnTo>
                    <a:lnTo>
                      <a:pt x="901" y="901"/>
                    </a:lnTo>
                    <a:lnTo>
                      <a:pt x="901" y="894"/>
                    </a:lnTo>
                    <a:lnTo>
                      <a:pt x="901" y="886"/>
                    </a:lnTo>
                    <a:lnTo>
                      <a:pt x="899" y="878"/>
                    </a:lnTo>
                    <a:lnTo>
                      <a:pt x="897" y="871"/>
                    </a:lnTo>
                    <a:lnTo>
                      <a:pt x="895" y="865"/>
                    </a:lnTo>
                    <a:lnTo>
                      <a:pt x="891" y="857"/>
                    </a:lnTo>
                    <a:lnTo>
                      <a:pt x="887" y="850"/>
                    </a:lnTo>
                    <a:lnTo>
                      <a:pt x="883" y="842"/>
                    </a:lnTo>
                    <a:lnTo>
                      <a:pt x="878" y="833"/>
                    </a:lnTo>
                    <a:lnTo>
                      <a:pt x="874" y="825"/>
                    </a:lnTo>
                    <a:lnTo>
                      <a:pt x="866" y="817"/>
                    </a:lnTo>
                    <a:lnTo>
                      <a:pt x="861" y="810"/>
                    </a:lnTo>
                    <a:lnTo>
                      <a:pt x="853" y="802"/>
                    </a:lnTo>
                    <a:lnTo>
                      <a:pt x="838" y="785"/>
                    </a:lnTo>
                    <a:lnTo>
                      <a:pt x="830" y="777"/>
                    </a:lnTo>
                    <a:lnTo>
                      <a:pt x="820" y="769"/>
                    </a:lnTo>
                    <a:lnTo>
                      <a:pt x="813" y="764"/>
                    </a:lnTo>
                    <a:lnTo>
                      <a:pt x="807" y="756"/>
                    </a:lnTo>
                    <a:lnTo>
                      <a:pt x="801" y="750"/>
                    </a:lnTo>
                    <a:lnTo>
                      <a:pt x="796" y="744"/>
                    </a:lnTo>
                    <a:lnTo>
                      <a:pt x="790" y="739"/>
                    </a:lnTo>
                    <a:lnTo>
                      <a:pt x="786" y="735"/>
                    </a:lnTo>
                    <a:lnTo>
                      <a:pt x="784" y="729"/>
                    </a:lnTo>
                    <a:lnTo>
                      <a:pt x="780" y="725"/>
                    </a:lnTo>
                    <a:lnTo>
                      <a:pt x="780" y="721"/>
                    </a:lnTo>
                    <a:lnTo>
                      <a:pt x="779" y="718"/>
                    </a:lnTo>
                    <a:lnTo>
                      <a:pt x="779" y="714"/>
                    </a:lnTo>
                    <a:lnTo>
                      <a:pt x="779" y="712"/>
                    </a:lnTo>
                    <a:lnTo>
                      <a:pt x="780" y="708"/>
                    </a:lnTo>
                    <a:lnTo>
                      <a:pt x="782" y="706"/>
                    </a:lnTo>
                    <a:lnTo>
                      <a:pt x="784" y="704"/>
                    </a:lnTo>
                    <a:lnTo>
                      <a:pt x="786" y="702"/>
                    </a:lnTo>
                    <a:lnTo>
                      <a:pt x="788" y="700"/>
                    </a:lnTo>
                    <a:lnTo>
                      <a:pt x="792" y="699"/>
                    </a:lnTo>
                    <a:lnTo>
                      <a:pt x="796" y="699"/>
                    </a:lnTo>
                    <a:lnTo>
                      <a:pt x="799" y="699"/>
                    </a:lnTo>
                    <a:lnTo>
                      <a:pt x="803" y="699"/>
                    </a:lnTo>
                    <a:lnTo>
                      <a:pt x="809" y="699"/>
                    </a:lnTo>
                    <a:lnTo>
                      <a:pt x="815" y="699"/>
                    </a:lnTo>
                    <a:lnTo>
                      <a:pt x="822" y="699"/>
                    </a:lnTo>
                    <a:lnTo>
                      <a:pt x="828" y="700"/>
                    </a:lnTo>
                    <a:lnTo>
                      <a:pt x="836" y="702"/>
                    </a:lnTo>
                    <a:lnTo>
                      <a:pt x="851" y="706"/>
                    </a:lnTo>
                    <a:lnTo>
                      <a:pt x="870" y="712"/>
                    </a:lnTo>
                    <a:lnTo>
                      <a:pt x="887" y="718"/>
                    </a:lnTo>
                    <a:lnTo>
                      <a:pt x="902" y="723"/>
                    </a:lnTo>
                    <a:lnTo>
                      <a:pt x="918" y="725"/>
                    </a:lnTo>
                    <a:lnTo>
                      <a:pt x="931" y="727"/>
                    </a:lnTo>
                    <a:lnTo>
                      <a:pt x="941" y="727"/>
                    </a:lnTo>
                    <a:lnTo>
                      <a:pt x="950" y="725"/>
                    </a:lnTo>
                    <a:lnTo>
                      <a:pt x="958" y="723"/>
                    </a:lnTo>
                    <a:lnTo>
                      <a:pt x="963" y="718"/>
                    </a:lnTo>
                    <a:lnTo>
                      <a:pt x="965" y="716"/>
                    </a:lnTo>
                    <a:lnTo>
                      <a:pt x="967" y="712"/>
                    </a:lnTo>
                    <a:lnTo>
                      <a:pt x="969" y="706"/>
                    </a:lnTo>
                    <a:lnTo>
                      <a:pt x="973" y="700"/>
                    </a:lnTo>
                    <a:lnTo>
                      <a:pt x="975" y="695"/>
                    </a:lnTo>
                    <a:lnTo>
                      <a:pt x="977" y="687"/>
                    </a:lnTo>
                    <a:lnTo>
                      <a:pt x="981" y="677"/>
                    </a:lnTo>
                    <a:lnTo>
                      <a:pt x="983" y="670"/>
                    </a:lnTo>
                    <a:lnTo>
                      <a:pt x="984" y="658"/>
                    </a:lnTo>
                    <a:lnTo>
                      <a:pt x="988" y="647"/>
                    </a:lnTo>
                    <a:lnTo>
                      <a:pt x="990" y="635"/>
                    </a:lnTo>
                    <a:lnTo>
                      <a:pt x="994" y="622"/>
                    </a:lnTo>
                    <a:lnTo>
                      <a:pt x="998" y="607"/>
                    </a:lnTo>
                    <a:lnTo>
                      <a:pt x="1000" y="593"/>
                    </a:lnTo>
                    <a:lnTo>
                      <a:pt x="1004" y="576"/>
                    </a:lnTo>
                    <a:lnTo>
                      <a:pt x="1007" y="561"/>
                    </a:lnTo>
                    <a:lnTo>
                      <a:pt x="1011" y="526"/>
                    </a:lnTo>
                    <a:lnTo>
                      <a:pt x="1015" y="492"/>
                    </a:lnTo>
                    <a:lnTo>
                      <a:pt x="1019" y="457"/>
                    </a:lnTo>
                    <a:lnTo>
                      <a:pt x="1021" y="423"/>
                    </a:lnTo>
                    <a:lnTo>
                      <a:pt x="1023" y="388"/>
                    </a:lnTo>
                    <a:lnTo>
                      <a:pt x="1025" y="354"/>
                    </a:lnTo>
                    <a:lnTo>
                      <a:pt x="1025" y="319"/>
                    </a:lnTo>
                    <a:lnTo>
                      <a:pt x="1026" y="285"/>
                    </a:lnTo>
                    <a:lnTo>
                      <a:pt x="1026" y="270"/>
                    </a:lnTo>
                    <a:lnTo>
                      <a:pt x="1026" y="252"/>
                    </a:lnTo>
                    <a:lnTo>
                      <a:pt x="1025" y="239"/>
                    </a:lnTo>
                    <a:lnTo>
                      <a:pt x="1025" y="226"/>
                    </a:lnTo>
                    <a:lnTo>
                      <a:pt x="1025" y="212"/>
                    </a:lnTo>
                    <a:lnTo>
                      <a:pt x="1025" y="201"/>
                    </a:lnTo>
                    <a:lnTo>
                      <a:pt x="1025" y="189"/>
                    </a:lnTo>
                    <a:lnTo>
                      <a:pt x="1025" y="180"/>
                    </a:lnTo>
                    <a:lnTo>
                      <a:pt x="1025" y="170"/>
                    </a:lnTo>
                    <a:lnTo>
                      <a:pt x="1025" y="162"/>
                    </a:lnTo>
                    <a:lnTo>
                      <a:pt x="1023" y="155"/>
                    </a:lnTo>
                    <a:lnTo>
                      <a:pt x="1023" y="149"/>
                    </a:lnTo>
                    <a:lnTo>
                      <a:pt x="1023" y="143"/>
                    </a:lnTo>
                    <a:lnTo>
                      <a:pt x="1021" y="140"/>
                    </a:lnTo>
                    <a:lnTo>
                      <a:pt x="1021" y="136"/>
                    </a:lnTo>
                    <a:lnTo>
                      <a:pt x="1019" y="134"/>
                    </a:lnTo>
                    <a:lnTo>
                      <a:pt x="1019" y="132"/>
                    </a:lnTo>
                    <a:lnTo>
                      <a:pt x="1015" y="132"/>
                    </a:lnTo>
                    <a:lnTo>
                      <a:pt x="1013" y="130"/>
                    </a:lnTo>
                    <a:lnTo>
                      <a:pt x="1009" y="128"/>
                    </a:lnTo>
                    <a:lnTo>
                      <a:pt x="1005" y="128"/>
                    </a:lnTo>
                    <a:lnTo>
                      <a:pt x="1002" y="126"/>
                    </a:lnTo>
                    <a:lnTo>
                      <a:pt x="996" y="126"/>
                    </a:lnTo>
                    <a:lnTo>
                      <a:pt x="992" y="126"/>
                    </a:lnTo>
                    <a:lnTo>
                      <a:pt x="984" y="124"/>
                    </a:lnTo>
                    <a:lnTo>
                      <a:pt x="979" y="124"/>
                    </a:lnTo>
                    <a:lnTo>
                      <a:pt x="971" y="124"/>
                    </a:lnTo>
                    <a:lnTo>
                      <a:pt x="963" y="124"/>
                    </a:lnTo>
                    <a:lnTo>
                      <a:pt x="954" y="124"/>
                    </a:lnTo>
                    <a:lnTo>
                      <a:pt x="946" y="126"/>
                    </a:lnTo>
                    <a:lnTo>
                      <a:pt x="937" y="126"/>
                    </a:lnTo>
                    <a:lnTo>
                      <a:pt x="925" y="128"/>
                    </a:lnTo>
                    <a:lnTo>
                      <a:pt x="914" y="128"/>
                    </a:lnTo>
                    <a:lnTo>
                      <a:pt x="902" y="130"/>
                    </a:lnTo>
                    <a:lnTo>
                      <a:pt x="891" y="130"/>
                    </a:lnTo>
                    <a:lnTo>
                      <a:pt x="880" y="132"/>
                    </a:lnTo>
                    <a:lnTo>
                      <a:pt x="866" y="134"/>
                    </a:lnTo>
                    <a:lnTo>
                      <a:pt x="851" y="134"/>
                    </a:lnTo>
                    <a:lnTo>
                      <a:pt x="838" y="136"/>
                    </a:lnTo>
                    <a:lnTo>
                      <a:pt x="822" y="138"/>
                    </a:lnTo>
                    <a:lnTo>
                      <a:pt x="807" y="140"/>
                    </a:lnTo>
                    <a:lnTo>
                      <a:pt x="792" y="141"/>
                    </a:lnTo>
                    <a:lnTo>
                      <a:pt x="775" y="143"/>
                    </a:lnTo>
                    <a:lnTo>
                      <a:pt x="758" y="145"/>
                    </a:lnTo>
                    <a:lnTo>
                      <a:pt x="738" y="149"/>
                    </a:lnTo>
                    <a:lnTo>
                      <a:pt x="721" y="151"/>
                    </a:lnTo>
                    <a:lnTo>
                      <a:pt x="702" y="155"/>
                    </a:lnTo>
                    <a:lnTo>
                      <a:pt x="681" y="157"/>
                    </a:lnTo>
                    <a:lnTo>
                      <a:pt x="672" y="159"/>
                    </a:lnTo>
                    <a:lnTo>
                      <a:pt x="660" y="161"/>
                    </a:lnTo>
                    <a:lnTo>
                      <a:pt x="649" y="162"/>
                    </a:lnTo>
                    <a:lnTo>
                      <a:pt x="635" y="164"/>
                    </a:lnTo>
                    <a:lnTo>
                      <a:pt x="624" y="168"/>
                    </a:lnTo>
                    <a:lnTo>
                      <a:pt x="609" y="170"/>
                    </a:lnTo>
                    <a:lnTo>
                      <a:pt x="595" y="172"/>
                    </a:lnTo>
                    <a:lnTo>
                      <a:pt x="578" y="174"/>
                    </a:lnTo>
                    <a:lnTo>
                      <a:pt x="563" y="178"/>
                    </a:lnTo>
                    <a:lnTo>
                      <a:pt x="546" y="180"/>
                    </a:lnTo>
                    <a:lnTo>
                      <a:pt x="529" y="184"/>
                    </a:lnTo>
                    <a:lnTo>
                      <a:pt x="510" y="185"/>
                    </a:lnTo>
                    <a:lnTo>
                      <a:pt x="492" y="189"/>
                    </a:lnTo>
                    <a:lnTo>
                      <a:pt x="471" y="193"/>
                    </a:lnTo>
                    <a:lnTo>
                      <a:pt x="452" y="197"/>
                    </a:lnTo>
                    <a:lnTo>
                      <a:pt x="431" y="201"/>
                    </a:lnTo>
                    <a:lnTo>
                      <a:pt x="409" y="203"/>
                    </a:lnTo>
                    <a:lnTo>
                      <a:pt x="386" y="208"/>
                    </a:lnTo>
                    <a:lnTo>
                      <a:pt x="363" y="212"/>
                    </a:lnTo>
                    <a:lnTo>
                      <a:pt x="340" y="216"/>
                    </a:lnTo>
                    <a:lnTo>
                      <a:pt x="315" y="220"/>
                    </a:lnTo>
                    <a:lnTo>
                      <a:pt x="290" y="224"/>
                    </a:lnTo>
                    <a:lnTo>
                      <a:pt x="264" y="229"/>
                    </a:lnTo>
                    <a:lnTo>
                      <a:pt x="237" y="233"/>
                    </a:lnTo>
                    <a:lnTo>
                      <a:pt x="210" y="239"/>
                    </a:lnTo>
                    <a:lnTo>
                      <a:pt x="182" y="245"/>
                    </a:lnTo>
                    <a:lnTo>
                      <a:pt x="153" y="251"/>
                    </a:lnTo>
                    <a:lnTo>
                      <a:pt x="124" y="256"/>
                    </a:lnTo>
                    <a:lnTo>
                      <a:pt x="94" y="262"/>
                    </a:lnTo>
                    <a:lnTo>
                      <a:pt x="63" y="268"/>
                    </a:lnTo>
                    <a:lnTo>
                      <a:pt x="33" y="274"/>
                    </a:lnTo>
                    <a:lnTo>
                      <a:pt x="0" y="279"/>
                    </a:lnTo>
                    <a:lnTo>
                      <a:pt x="0" y="164"/>
                    </a:lnTo>
                    <a:lnTo>
                      <a:pt x="4" y="164"/>
                    </a:lnTo>
                    <a:lnTo>
                      <a:pt x="8" y="166"/>
                    </a:lnTo>
                    <a:lnTo>
                      <a:pt x="12" y="166"/>
                    </a:lnTo>
                    <a:lnTo>
                      <a:pt x="18" y="166"/>
                    </a:lnTo>
                    <a:lnTo>
                      <a:pt x="21" y="168"/>
                    </a:lnTo>
                    <a:lnTo>
                      <a:pt x="27" y="168"/>
                    </a:lnTo>
                    <a:lnTo>
                      <a:pt x="35" y="168"/>
                    </a:lnTo>
                    <a:lnTo>
                      <a:pt x="41" y="168"/>
                    </a:lnTo>
                    <a:lnTo>
                      <a:pt x="48" y="168"/>
                    </a:lnTo>
                    <a:lnTo>
                      <a:pt x="56" y="168"/>
                    </a:lnTo>
                    <a:lnTo>
                      <a:pt x="65" y="168"/>
                    </a:lnTo>
                    <a:lnTo>
                      <a:pt x="73" y="166"/>
                    </a:lnTo>
                    <a:lnTo>
                      <a:pt x="82" y="166"/>
                    </a:lnTo>
                    <a:lnTo>
                      <a:pt x="92" y="166"/>
                    </a:lnTo>
                    <a:lnTo>
                      <a:pt x="103" y="164"/>
                    </a:lnTo>
                    <a:lnTo>
                      <a:pt x="113" y="162"/>
                    </a:lnTo>
                    <a:lnTo>
                      <a:pt x="124" y="162"/>
                    </a:lnTo>
                    <a:lnTo>
                      <a:pt x="138" y="161"/>
                    </a:lnTo>
                    <a:lnTo>
                      <a:pt x="149" y="159"/>
                    </a:lnTo>
                    <a:lnTo>
                      <a:pt x="163" y="157"/>
                    </a:lnTo>
                    <a:lnTo>
                      <a:pt x="176" y="155"/>
                    </a:lnTo>
                    <a:lnTo>
                      <a:pt x="189" y="153"/>
                    </a:lnTo>
                    <a:lnTo>
                      <a:pt x="205" y="151"/>
                    </a:lnTo>
                    <a:lnTo>
                      <a:pt x="220" y="147"/>
                    </a:lnTo>
                    <a:lnTo>
                      <a:pt x="235" y="145"/>
                    </a:lnTo>
                    <a:lnTo>
                      <a:pt x="250" y="141"/>
                    </a:lnTo>
                    <a:lnTo>
                      <a:pt x="267" y="140"/>
                    </a:lnTo>
                    <a:lnTo>
                      <a:pt x="285" y="136"/>
                    </a:lnTo>
                    <a:lnTo>
                      <a:pt x="302" y="132"/>
                    </a:lnTo>
                    <a:lnTo>
                      <a:pt x="319" y="128"/>
                    </a:lnTo>
                    <a:lnTo>
                      <a:pt x="338" y="124"/>
                    </a:lnTo>
                    <a:lnTo>
                      <a:pt x="357" y="120"/>
                    </a:lnTo>
                    <a:lnTo>
                      <a:pt x="395" y="113"/>
                    </a:lnTo>
                    <a:lnTo>
                      <a:pt x="431" y="105"/>
                    </a:lnTo>
                    <a:lnTo>
                      <a:pt x="468" y="99"/>
                    </a:lnTo>
                    <a:lnTo>
                      <a:pt x="502" y="92"/>
                    </a:lnTo>
                    <a:lnTo>
                      <a:pt x="536" y="86"/>
                    </a:lnTo>
                    <a:lnTo>
                      <a:pt x="567" y="80"/>
                    </a:lnTo>
                    <a:lnTo>
                      <a:pt x="599" y="74"/>
                    </a:lnTo>
                    <a:lnTo>
                      <a:pt x="628" y="71"/>
                    </a:lnTo>
                    <a:lnTo>
                      <a:pt x="656" y="65"/>
                    </a:lnTo>
                    <a:lnTo>
                      <a:pt x="683" y="61"/>
                    </a:lnTo>
                    <a:lnTo>
                      <a:pt x="710" y="57"/>
                    </a:lnTo>
                    <a:lnTo>
                      <a:pt x="735" y="53"/>
                    </a:lnTo>
                    <a:lnTo>
                      <a:pt x="758" y="50"/>
                    </a:lnTo>
                    <a:lnTo>
                      <a:pt x="779" y="48"/>
                    </a:lnTo>
                    <a:lnTo>
                      <a:pt x="799" y="44"/>
                    </a:lnTo>
                    <a:lnTo>
                      <a:pt x="819" y="42"/>
                    </a:lnTo>
                    <a:lnTo>
                      <a:pt x="838" y="40"/>
                    </a:lnTo>
                    <a:lnTo>
                      <a:pt x="855" y="36"/>
                    </a:lnTo>
                    <a:lnTo>
                      <a:pt x="872" y="34"/>
                    </a:lnTo>
                    <a:lnTo>
                      <a:pt x="885" y="32"/>
                    </a:lnTo>
                    <a:lnTo>
                      <a:pt x="901" y="30"/>
                    </a:lnTo>
                    <a:lnTo>
                      <a:pt x="914" y="28"/>
                    </a:lnTo>
                    <a:lnTo>
                      <a:pt x="925" y="27"/>
                    </a:lnTo>
                    <a:lnTo>
                      <a:pt x="937" y="25"/>
                    </a:lnTo>
                    <a:lnTo>
                      <a:pt x="946" y="23"/>
                    </a:lnTo>
                    <a:lnTo>
                      <a:pt x="956" y="21"/>
                    </a:lnTo>
                    <a:lnTo>
                      <a:pt x="963" y="19"/>
                    </a:lnTo>
                    <a:lnTo>
                      <a:pt x="971" y="17"/>
                    </a:lnTo>
                    <a:lnTo>
                      <a:pt x="977" y="15"/>
                    </a:lnTo>
                    <a:lnTo>
                      <a:pt x="981" y="13"/>
                    </a:lnTo>
                    <a:lnTo>
                      <a:pt x="984" y="13"/>
                    </a:lnTo>
                    <a:lnTo>
                      <a:pt x="988" y="11"/>
                    </a:lnTo>
                    <a:lnTo>
                      <a:pt x="990" y="9"/>
                    </a:lnTo>
                    <a:lnTo>
                      <a:pt x="996" y="7"/>
                    </a:lnTo>
                    <a:lnTo>
                      <a:pt x="1000" y="6"/>
                    </a:lnTo>
                    <a:lnTo>
                      <a:pt x="1005" y="4"/>
                    </a:lnTo>
                    <a:lnTo>
                      <a:pt x="1013" y="2"/>
                    </a:lnTo>
                    <a:lnTo>
                      <a:pt x="1021" y="0"/>
                    </a:lnTo>
                    <a:lnTo>
                      <a:pt x="1028" y="0"/>
                    </a:lnTo>
                    <a:lnTo>
                      <a:pt x="1038" y="0"/>
                    </a:lnTo>
                    <a:lnTo>
                      <a:pt x="1047" y="0"/>
                    </a:lnTo>
                    <a:lnTo>
                      <a:pt x="1059" y="2"/>
                    </a:lnTo>
                    <a:lnTo>
                      <a:pt x="1072" y="6"/>
                    </a:lnTo>
                    <a:lnTo>
                      <a:pt x="1086" y="11"/>
                    </a:lnTo>
                    <a:lnTo>
                      <a:pt x="1099" y="19"/>
                    </a:lnTo>
                    <a:lnTo>
                      <a:pt x="1116" y="27"/>
                    </a:lnTo>
                    <a:lnTo>
                      <a:pt x="1133" y="36"/>
                    </a:lnTo>
                    <a:lnTo>
                      <a:pt x="1150" y="48"/>
                    </a:lnTo>
                    <a:lnTo>
                      <a:pt x="1166" y="59"/>
                    </a:lnTo>
                    <a:lnTo>
                      <a:pt x="1179" y="69"/>
                    </a:lnTo>
                    <a:lnTo>
                      <a:pt x="1192" y="80"/>
                    </a:lnTo>
                    <a:lnTo>
                      <a:pt x="1202" y="88"/>
                    </a:lnTo>
                    <a:lnTo>
                      <a:pt x="1211" y="95"/>
                    </a:lnTo>
                    <a:lnTo>
                      <a:pt x="1217" y="103"/>
                    </a:lnTo>
                    <a:lnTo>
                      <a:pt x="1223" y="109"/>
                    </a:lnTo>
                    <a:lnTo>
                      <a:pt x="1225" y="115"/>
                    </a:lnTo>
                    <a:lnTo>
                      <a:pt x="1225" y="122"/>
                    </a:lnTo>
                    <a:lnTo>
                      <a:pt x="1225" y="128"/>
                    </a:lnTo>
                    <a:lnTo>
                      <a:pt x="1223" y="134"/>
                    </a:lnTo>
                    <a:lnTo>
                      <a:pt x="1221" y="138"/>
                    </a:lnTo>
                    <a:lnTo>
                      <a:pt x="1219" y="141"/>
                    </a:lnTo>
                    <a:lnTo>
                      <a:pt x="1215" y="145"/>
                    </a:lnTo>
                    <a:lnTo>
                      <a:pt x="1211" y="149"/>
                    </a:lnTo>
                    <a:lnTo>
                      <a:pt x="1208" y="151"/>
                    </a:lnTo>
                    <a:lnTo>
                      <a:pt x="1204" y="155"/>
                    </a:lnTo>
                    <a:lnTo>
                      <a:pt x="1200" y="159"/>
                    </a:lnTo>
                    <a:lnTo>
                      <a:pt x="1198" y="162"/>
                    </a:lnTo>
                    <a:lnTo>
                      <a:pt x="1194" y="168"/>
                    </a:lnTo>
                    <a:lnTo>
                      <a:pt x="1192" y="174"/>
                    </a:lnTo>
                    <a:lnTo>
                      <a:pt x="1190" y="180"/>
                    </a:lnTo>
                    <a:lnTo>
                      <a:pt x="1189" y="187"/>
                    </a:lnTo>
                    <a:lnTo>
                      <a:pt x="1187" y="197"/>
                    </a:lnTo>
                    <a:lnTo>
                      <a:pt x="1187" y="207"/>
                    </a:lnTo>
                    <a:lnTo>
                      <a:pt x="1185" y="216"/>
                    </a:lnTo>
                    <a:lnTo>
                      <a:pt x="1185" y="226"/>
                    </a:lnTo>
                    <a:lnTo>
                      <a:pt x="1183" y="237"/>
                    </a:lnTo>
                    <a:lnTo>
                      <a:pt x="1183" y="251"/>
                    </a:lnTo>
                    <a:lnTo>
                      <a:pt x="1183" y="264"/>
                    </a:lnTo>
                    <a:lnTo>
                      <a:pt x="1183" y="277"/>
                    </a:lnTo>
                    <a:lnTo>
                      <a:pt x="1181" y="291"/>
                    </a:lnTo>
                    <a:lnTo>
                      <a:pt x="1179" y="321"/>
                    </a:lnTo>
                    <a:lnTo>
                      <a:pt x="1179" y="350"/>
                    </a:lnTo>
                    <a:lnTo>
                      <a:pt x="1177" y="377"/>
                    </a:lnTo>
                    <a:lnTo>
                      <a:pt x="1175" y="404"/>
                    </a:lnTo>
                    <a:lnTo>
                      <a:pt x="1175" y="431"/>
                    </a:lnTo>
                    <a:lnTo>
                      <a:pt x="1173" y="455"/>
                    </a:lnTo>
                    <a:lnTo>
                      <a:pt x="1171" y="478"/>
                    </a:lnTo>
                    <a:lnTo>
                      <a:pt x="1169" y="499"/>
                    </a:lnTo>
                    <a:lnTo>
                      <a:pt x="1168" y="520"/>
                    </a:lnTo>
                    <a:lnTo>
                      <a:pt x="1164" y="542"/>
                    </a:lnTo>
                    <a:lnTo>
                      <a:pt x="1160" y="565"/>
                    </a:lnTo>
                    <a:lnTo>
                      <a:pt x="1154" y="589"/>
                    </a:lnTo>
                    <a:lnTo>
                      <a:pt x="1150" y="614"/>
                    </a:lnTo>
                    <a:lnTo>
                      <a:pt x="1145" y="641"/>
                    </a:lnTo>
                    <a:lnTo>
                      <a:pt x="1139" y="666"/>
                    </a:lnTo>
                    <a:lnTo>
                      <a:pt x="1131" y="695"/>
                    </a:lnTo>
                    <a:lnTo>
                      <a:pt x="1124" y="721"/>
                    </a:lnTo>
                    <a:lnTo>
                      <a:pt x="1116" y="746"/>
                    </a:lnTo>
                    <a:lnTo>
                      <a:pt x="1108" y="769"/>
                    </a:lnTo>
                    <a:lnTo>
                      <a:pt x="1099" y="790"/>
                    </a:lnTo>
                    <a:lnTo>
                      <a:pt x="1089" y="811"/>
                    </a:lnTo>
                    <a:lnTo>
                      <a:pt x="1080" y="831"/>
                    </a:lnTo>
                    <a:lnTo>
                      <a:pt x="1068" y="848"/>
                    </a:lnTo>
                    <a:lnTo>
                      <a:pt x="1057" y="865"/>
                    </a:lnTo>
                    <a:lnTo>
                      <a:pt x="1057" y="86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2">
                <a:extLst>
                  <a:ext uri="{FF2B5EF4-FFF2-40B4-BE49-F238E27FC236}">
                    <a16:creationId xmlns="" xmlns:a16="http://schemas.microsoft.com/office/drawing/2014/main" id="{73DC595E-FA9B-43CD-82E8-07B91E554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8682" y="2898776"/>
                <a:ext cx="728663" cy="193675"/>
              </a:xfrm>
              <a:custGeom>
                <a:avLst/>
                <a:gdLst>
                  <a:gd name="T0" fmla="*/ 520 w 919"/>
                  <a:gd name="T1" fmla="*/ 51 h 245"/>
                  <a:gd name="T2" fmla="*/ 600 w 919"/>
                  <a:gd name="T3" fmla="*/ 32 h 245"/>
                  <a:gd name="T4" fmla="*/ 669 w 919"/>
                  <a:gd name="T5" fmla="*/ 17 h 245"/>
                  <a:gd name="T6" fmla="*/ 722 w 919"/>
                  <a:gd name="T7" fmla="*/ 7 h 245"/>
                  <a:gd name="T8" fmla="*/ 762 w 919"/>
                  <a:gd name="T9" fmla="*/ 2 h 245"/>
                  <a:gd name="T10" fmla="*/ 799 w 919"/>
                  <a:gd name="T11" fmla="*/ 2 h 245"/>
                  <a:gd name="T12" fmla="*/ 839 w 919"/>
                  <a:gd name="T13" fmla="*/ 9 h 245"/>
                  <a:gd name="T14" fmla="*/ 873 w 919"/>
                  <a:gd name="T15" fmla="*/ 25 h 245"/>
                  <a:gd name="T16" fmla="*/ 898 w 919"/>
                  <a:gd name="T17" fmla="*/ 44 h 245"/>
                  <a:gd name="T18" fmla="*/ 913 w 919"/>
                  <a:gd name="T19" fmla="*/ 63 h 245"/>
                  <a:gd name="T20" fmla="*/ 919 w 919"/>
                  <a:gd name="T21" fmla="*/ 80 h 245"/>
                  <a:gd name="T22" fmla="*/ 911 w 919"/>
                  <a:gd name="T23" fmla="*/ 88 h 245"/>
                  <a:gd name="T24" fmla="*/ 884 w 919"/>
                  <a:gd name="T25" fmla="*/ 97 h 245"/>
                  <a:gd name="T26" fmla="*/ 843 w 919"/>
                  <a:gd name="T27" fmla="*/ 111 h 245"/>
                  <a:gd name="T28" fmla="*/ 781 w 919"/>
                  <a:gd name="T29" fmla="*/ 124 h 245"/>
                  <a:gd name="T30" fmla="*/ 705 w 919"/>
                  <a:gd name="T31" fmla="*/ 141 h 245"/>
                  <a:gd name="T32" fmla="*/ 617 w 919"/>
                  <a:gd name="T33" fmla="*/ 159 h 245"/>
                  <a:gd name="T34" fmla="*/ 534 w 919"/>
                  <a:gd name="T35" fmla="*/ 174 h 245"/>
                  <a:gd name="T36" fmla="*/ 461 w 919"/>
                  <a:gd name="T37" fmla="*/ 187 h 245"/>
                  <a:gd name="T38" fmla="*/ 394 w 919"/>
                  <a:gd name="T39" fmla="*/ 201 h 245"/>
                  <a:gd name="T40" fmla="*/ 335 w 919"/>
                  <a:gd name="T41" fmla="*/ 212 h 245"/>
                  <a:gd name="T42" fmla="*/ 284 w 919"/>
                  <a:gd name="T43" fmla="*/ 224 h 245"/>
                  <a:gd name="T44" fmla="*/ 238 w 919"/>
                  <a:gd name="T45" fmla="*/ 231 h 245"/>
                  <a:gd name="T46" fmla="*/ 200 w 919"/>
                  <a:gd name="T47" fmla="*/ 237 h 245"/>
                  <a:gd name="T48" fmla="*/ 169 w 919"/>
                  <a:gd name="T49" fmla="*/ 241 h 245"/>
                  <a:gd name="T50" fmla="*/ 146 w 919"/>
                  <a:gd name="T51" fmla="*/ 243 h 245"/>
                  <a:gd name="T52" fmla="*/ 133 w 919"/>
                  <a:gd name="T53" fmla="*/ 245 h 245"/>
                  <a:gd name="T54" fmla="*/ 106 w 919"/>
                  <a:gd name="T55" fmla="*/ 239 h 245"/>
                  <a:gd name="T56" fmla="*/ 68 w 919"/>
                  <a:gd name="T57" fmla="*/ 224 h 245"/>
                  <a:gd name="T58" fmla="*/ 30 w 919"/>
                  <a:gd name="T59" fmla="*/ 205 h 245"/>
                  <a:gd name="T60" fmla="*/ 13 w 919"/>
                  <a:gd name="T61" fmla="*/ 193 h 245"/>
                  <a:gd name="T62" fmla="*/ 3 w 919"/>
                  <a:gd name="T63" fmla="*/ 184 h 245"/>
                  <a:gd name="T64" fmla="*/ 2 w 919"/>
                  <a:gd name="T65" fmla="*/ 174 h 245"/>
                  <a:gd name="T66" fmla="*/ 7 w 919"/>
                  <a:gd name="T67" fmla="*/ 166 h 245"/>
                  <a:gd name="T68" fmla="*/ 21 w 919"/>
                  <a:gd name="T69" fmla="*/ 159 h 245"/>
                  <a:gd name="T70" fmla="*/ 49 w 919"/>
                  <a:gd name="T71" fmla="*/ 153 h 245"/>
                  <a:gd name="T72" fmla="*/ 72 w 919"/>
                  <a:gd name="T73" fmla="*/ 147 h 245"/>
                  <a:gd name="T74" fmla="*/ 87 w 919"/>
                  <a:gd name="T75" fmla="*/ 147 h 245"/>
                  <a:gd name="T76" fmla="*/ 110 w 919"/>
                  <a:gd name="T77" fmla="*/ 143 h 245"/>
                  <a:gd name="T78" fmla="*/ 139 w 919"/>
                  <a:gd name="T79" fmla="*/ 136 h 245"/>
                  <a:gd name="T80" fmla="*/ 166 w 919"/>
                  <a:gd name="T81" fmla="*/ 132 h 245"/>
                  <a:gd name="T82" fmla="*/ 200 w 919"/>
                  <a:gd name="T83" fmla="*/ 124 h 245"/>
                  <a:gd name="T84" fmla="*/ 249 w 919"/>
                  <a:gd name="T85" fmla="*/ 115 h 245"/>
                  <a:gd name="T86" fmla="*/ 314 w 919"/>
                  <a:gd name="T87" fmla="*/ 101 h 245"/>
                  <a:gd name="T88" fmla="*/ 394 w 919"/>
                  <a:gd name="T89" fmla="*/ 82 h 245"/>
                  <a:gd name="T90" fmla="*/ 457 w 919"/>
                  <a:gd name="T91" fmla="*/ 6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19" h="245">
                    <a:moveTo>
                      <a:pt x="457" y="67"/>
                    </a:moveTo>
                    <a:lnTo>
                      <a:pt x="490" y="59"/>
                    </a:lnTo>
                    <a:lnTo>
                      <a:pt x="520" y="51"/>
                    </a:lnTo>
                    <a:lnTo>
                      <a:pt x="549" y="46"/>
                    </a:lnTo>
                    <a:lnTo>
                      <a:pt x="576" y="38"/>
                    </a:lnTo>
                    <a:lnTo>
                      <a:pt x="600" y="32"/>
                    </a:lnTo>
                    <a:lnTo>
                      <a:pt x="625" y="27"/>
                    </a:lnTo>
                    <a:lnTo>
                      <a:pt x="648" y="23"/>
                    </a:lnTo>
                    <a:lnTo>
                      <a:pt x="669" y="17"/>
                    </a:lnTo>
                    <a:lnTo>
                      <a:pt x="688" y="13"/>
                    </a:lnTo>
                    <a:lnTo>
                      <a:pt x="705" y="9"/>
                    </a:lnTo>
                    <a:lnTo>
                      <a:pt x="722" y="7"/>
                    </a:lnTo>
                    <a:lnTo>
                      <a:pt x="738" y="5"/>
                    </a:lnTo>
                    <a:lnTo>
                      <a:pt x="751" y="4"/>
                    </a:lnTo>
                    <a:lnTo>
                      <a:pt x="762" y="2"/>
                    </a:lnTo>
                    <a:lnTo>
                      <a:pt x="774" y="0"/>
                    </a:lnTo>
                    <a:lnTo>
                      <a:pt x="781" y="0"/>
                    </a:lnTo>
                    <a:lnTo>
                      <a:pt x="799" y="2"/>
                    </a:lnTo>
                    <a:lnTo>
                      <a:pt x="812" y="2"/>
                    </a:lnTo>
                    <a:lnTo>
                      <a:pt x="825" y="5"/>
                    </a:lnTo>
                    <a:lnTo>
                      <a:pt x="839" y="9"/>
                    </a:lnTo>
                    <a:lnTo>
                      <a:pt x="850" y="13"/>
                    </a:lnTo>
                    <a:lnTo>
                      <a:pt x="862" y="19"/>
                    </a:lnTo>
                    <a:lnTo>
                      <a:pt x="873" y="25"/>
                    </a:lnTo>
                    <a:lnTo>
                      <a:pt x="883" y="30"/>
                    </a:lnTo>
                    <a:lnTo>
                      <a:pt x="890" y="38"/>
                    </a:lnTo>
                    <a:lnTo>
                      <a:pt x="898" y="44"/>
                    </a:lnTo>
                    <a:lnTo>
                      <a:pt x="905" y="51"/>
                    </a:lnTo>
                    <a:lnTo>
                      <a:pt x="909" y="57"/>
                    </a:lnTo>
                    <a:lnTo>
                      <a:pt x="913" y="63"/>
                    </a:lnTo>
                    <a:lnTo>
                      <a:pt x="917" y="69"/>
                    </a:lnTo>
                    <a:lnTo>
                      <a:pt x="919" y="74"/>
                    </a:lnTo>
                    <a:lnTo>
                      <a:pt x="919" y="80"/>
                    </a:lnTo>
                    <a:lnTo>
                      <a:pt x="919" y="82"/>
                    </a:lnTo>
                    <a:lnTo>
                      <a:pt x="915" y="84"/>
                    </a:lnTo>
                    <a:lnTo>
                      <a:pt x="911" y="88"/>
                    </a:lnTo>
                    <a:lnTo>
                      <a:pt x="904" y="90"/>
                    </a:lnTo>
                    <a:lnTo>
                      <a:pt x="896" y="94"/>
                    </a:lnTo>
                    <a:lnTo>
                      <a:pt x="884" y="97"/>
                    </a:lnTo>
                    <a:lnTo>
                      <a:pt x="873" y="101"/>
                    </a:lnTo>
                    <a:lnTo>
                      <a:pt x="858" y="105"/>
                    </a:lnTo>
                    <a:lnTo>
                      <a:pt x="843" y="111"/>
                    </a:lnTo>
                    <a:lnTo>
                      <a:pt x="823" y="115"/>
                    </a:lnTo>
                    <a:lnTo>
                      <a:pt x="804" y="120"/>
                    </a:lnTo>
                    <a:lnTo>
                      <a:pt x="781" y="124"/>
                    </a:lnTo>
                    <a:lnTo>
                      <a:pt x="759" y="130"/>
                    </a:lnTo>
                    <a:lnTo>
                      <a:pt x="732" y="136"/>
                    </a:lnTo>
                    <a:lnTo>
                      <a:pt x="705" y="141"/>
                    </a:lnTo>
                    <a:lnTo>
                      <a:pt x="677" y="147"/>
                    </a:lnTo>
                    <a:lnTo>
                      <a:pt x="646" y="153"/>
                    </a:lnTo>
                    <a:lnTo>
                      <a:pt x="617" y="159"/>
                    </a:lnTo>
                    <a:lnTo>
                      <a:pt x="589" y="162"/>
                    </a:lnTo>
                    <a:lnTo>
                      <a:pt x="560" y="168"/>
                    </a:lnTo>
                    <a:lnTo>
                      <a:pt x="534" y="174"/>
                    </a:lnTo>
                    <a:lnTo>
                      <a:pt x="509" y="178"/>
                    </a:lnTo>
                    <a:lnTo>
                      <a:pt x="484" y="184"/>
                    </a:lnTo>
                    <a:lnTo>
                      <a:pt x="461" y="187"/>
                    </a:lnTo>
                    <a:lnTo>
                      <a:pt x="438" y="193"/>
                    </a:lnTo>
                    <a:lnTo>
                      <a:pt x="415" y="197"/>
                    </a:lnTo>
                    <a:lnTo>
                      <a:pt x="394" y="201"/>
                    </a:lnTo>
                    <a:lnTo>
                      <a:pt x="373" y="205"/>
                    </a:lnTo>
                    <a:lnTo>
                      <a:pt x="354" y="208"/>
                    </a:lnTo>
                    <a:lnTo>
                      <a:pt x="335" y="212"/>
                    </a:lnTo>
                    <a:lnTo>
                      <a:pt x="318" y="216"/>
                    </a:lnTo>
                    <a:lnTo>
                      <a:pt x="301" y="220"/>
                    </a:lnTo>
                    <a:lnTo>
                      <a:pt x="284" y="224"/>
                    </a:lnTo>
                    <a:lnTo>
                      <a:pt x="269" y="226"/>
                    </a:lnTo>
                    <a:lnTo>
                      <a:pt x="251" y="229"/>
                    </a:lnTo>
                    <a:lnTo>
                      <a:pt x="238" y="231"/>
                    </a:lnTo>
                    <a:lnTo>
                      <a:pt x="225" y="233"/>
                    </a:lnTo>
                    <a:lnTo>
                      <a:pt x="211" y="235"/>
                    </a:lnTo>
                    <a:lnTo>
                      <a:pt x="200" y="237"/>
                    </a:lnTo>
                    <a:lnTo>
                      <a:pt x="188" y="239"/>
                    </a:lnTo>
                    <a:lnTo>
                      <a:pt x="179" y="241"/>
                    </a:lnTo>
                    <a:lnTo>
                      <a:pt x="169" y="241"/>
                    </a:lnTo>
                    <a:lnTo>
                      <a:pt x="162" y="243"/>
                    </a:lnTo>
                    <a:lnTo>
                      <a:pt x="154" y="243"/>
                    </a:lnTo>
                    <a:lnTo>
                      <a:pt x="146" y="243"/>
                    </a:lnTo>
                    <a:lnTo>
                      <a:pt x="141" y="243"/>
                    </a:lnTo>
                    <a:lnTo>
                      <a:pt x="137" y="245"/>
                    </a:lnTo>
                    <a:lnTo>
                      <a:pt x="133" y="245"/>
                    </a:lnTo>
                    <a:lnTo>
                      <a:pt x="125" y="243"/>
                    </a:lnTo>
                    <a:lnTo>
                      <a:pt x="116" y="241"/>
                    </a:lnTo>
                    <a:lnTo>
                      <a:pt x="106" y="239"/>
                    </a:lnTo>
                    <a:lnTo>
                      <a:pt x="95" y="235"/>
                    </a:lnTo>
                    <a:lnTo>
                      <a:pt x="82" y="229"/>
                    </a:lnTo>
                    <a:lnTo>
                      <a:pt x="68" y="224"/>
                    </a:lnTo>
                    <a:lnTo>
                      <a:pt x="55" y="216"/>
                    </a:lnTo>
                    <a:lnTo>
                      <a:pt x="38" y="206"/>
                    </a:lnTo>
                    <a:lnTo>
                      <a:pt x="30" y="205"/>
                    </a:lnTo>
                    <a:lnTo>
                      <a:pt x="24" y="201"/>
                    </a:lnTo>
                    <a:lnTo>
                      <a:pt x="19" y="197"/>
                    </a:lnTo>
                    <a:lnTo>
                      <a:pt x="13" y="193"/>
                    </a:lnTo>
                    <a:lnTo>
                      <a:pt x="9" y="191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" y="182"/>
                    </a:lnTo>
                    <a:lnTo>
                      <a:pt x="0" y="178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68"/>
                    </a:lnTo>
                    <a:lnTo>
                      <a:pt x="7" y="166"/>
                    </a:lnTo>
                    <a:lnTo>
                      <a:pt x="9" y="164"/>
                    </a:lnTo>
                    <a:lnTo>
                      <a:pt x="15" y="161"/>
                    </a:lnTo>
                    <a:lnTo>
                      <a:pt x="21" y="159"/>
                    </a:lnTo>
                    <a:lnTo>
                      <a:pt x="30" y="157"/>
                    </a:lnTo>
                    <a:lnTo>
                      <a:pt x="42" y="155"/>
                    </a:lnTo>
                    <a:lnTo>
                      <a:pt x="49" y="153"/>
                    </a:lnTo>
                    <a:lnTo>
                      <a:pt x="59" y="151"/>
                    </a:lnTo>
                    <a:lnTo>
                      <a:pt x="64" y="149"/>
                    </a:lnTo>
                    <a:lnTo>
                      <a:pt x="72" y="147"/>
                    </a:lnTo>
                    <a:lnTo>
                      <a:pt x="78" y="147"/>
                    </a:lnTo>
                    <a:lnTo>
                      <a:pt x="82" y="147"/>
                    </a:lnTo>
                    <a:lnTo>
                      <a:pt x="87" y="147"/>
                    </a:lnTo>
                    <a:lnTo>
                      <a:pt x="93" y="145"/>
                    </a:lnTo>
                    <a:lnTo>
                      <a:pt x="101" y="143"/>
                    </a:lnTo>
                    <a:lnTo>
                      <a:pt x="110" y="143"/>
                    </a:lnTo>
                    <a:lnTo>
                      <a:pt x="120" y="141"/>
                    </a:lnTo>
                    <a:lnTo>
                      <a:pt x="129" y="139"/>
                    </a:lnTo>
                    <a:lnTo>
                      <a:pt x="139" y="136"/>
                    </a:lnTo>
                    <a:lnTo>
                      <a:pt x="150" y="134"/>
                    </a:lnTo>
                    <a:lnTo>
                      <a:pt x="158" y="134"/>
                    </a:lnTo>
                    <a:lnTo>
                      <a:pt x="166" y="132"/>
                    </a:lnTo>
                    <a:lnTo>
                      <a:pt x="175" y="130"/>
                    </a:lnTo>
                    <a:lnTo>
                      <a:pt x="187" y="128"/>
                    </a:lnTo>
                    <a:lnTo>
                      <a:pt x="200" y="124"/>
                    </a:lnTo>
                    <a:lnTo>
                      <a:pt x="215" y="122"/>
                    </a:lnTo>
                    <a:lnTo>
                      <a:pt x="232" y="118"/>
                    </a:lnTo>
                    <a:lnTo>
                      <a:pt x="249" y="115"/>
                    </a:lnTo>
                    <a:lnTo>
                      <a:pt x="270" y="111"/>
                    </a:lnTo>
                    <a:lnTo>
                      <a:pt x="291" y="105"/>
                    </a:lnTo>
                    <a:lnTo>
                      <a:pt x="314" y="101"/>
                    </a:lnTo>
                    <a:lnTo>
                      <a:pt x="339" y="95"/>
                    </a:lnTo>
                    <a:lnTo>
                      <a:pt x="366" y="90"/>
                    </a:lnTo>
                    <a:lnTo>
                      <a:pt x="394" y="82"/>
                    </a:lnTo>
                    <a:lnTo>
                      <a:pt x="425" y="74"/>
                    </a:lnTo>
                    <a:lnTo>
                      <a:pt x="457" y="67"/>
                    </a:lnTo>
                    <a:lnTo>
                      <a:pt x="457" y="67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3">
                <a:extLst>
                  <a:ext uri="{FF2B5EF4-FFF2-40B4-BE49-F238E27FC236}">
                    <a16:creationId xmlns="" xmlns:a16="http://schemas.microsoft.com/office/drawing/2014/main" id="{AE968B46-D8EB-4C1F-A49F-BB4623267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7445" y="2995613"/>
                <a:ext cx="123825" cy="773113"/>
              </a:xfrm>
              <a:custGeom>
                <a:avLst/>
                <a:gdLst>
                  <a:gd name="T0" fmla="*/ 13 w 156"/>
                  <a:gd name="T1" fmla="*/ 873 h 975"/>
                  <a:gd name="T2" fmla="*/ 4 w 156"/>
                  <a:gd name="T3" fmla="*/ 837 h 975"/>
                  <a:gd name="T4" fmla="*/ 0 w 156"/>
                  <a:gd name="T5" fmla="*/ 810 h 975"/>
                  <a:gd name="T6" fmla="*/ 0 w 156"/>
                  <a:gd name="T7" fmla="*/ 799 h 975"/>
                  <a:gd name="T8" fmla="*/ 2 w 156"/>
                  <a:gd name="T9" fmla="*/ 779 h 975"/>
                  <a:gd name="T10" fmla="*/ 5 w 156"/>
                  <a:gd name="T11" fmla="*/ 756 h 975"/>
                  <a:gd name="T12" fmla="*/ 7 w 156"/>
                  <a:gd name="T13" fmla="*/ 728 h 975"/>
                  <a:gd name="T14" fmla="*/ 11 w 156"/>
                  <a:gd name="T15" fmla="*/ 695 h 975"/>
                  <a:gd name="T16" fmla="*/ 15 w 156"/>
                  <a:gd name="T17" fmla="*/ 643 h 975"/>
                  <a:gd name="T18" fmla="*/ 19 w 156"/>
                  <a:gd name="T19" fmla="*/ 599 h 975"/>
                  <a:gd name="T20" fmla="*/ 23 w 156"/>
                  <a:gd name="T21" fmla="*/ 550 h 975"/>
                  <a:gd name="T22" fmla="*/ 26 w 156"/>
                  <a:gd name="T23" fmla="*/ 496 h 975"/>
                  <a:gd name="T24" fmla="*/ 30 w 156"/>
                  <a:gd name="T25" fmla="*/ 437 h 975"/>
                  <a:gd name="T26" fmla="*/ 30 w 156"/>
                  <a:gd name="T27" fmla="*/ 347 h 975"/>
                  <a:gd name="T28" fmla="*/ 26 w 156"/>
                  <a:gd name="T29" fmla="*/ 276 h 975"/>
                  <a:gd name="T30" fmla="*/ 21 w 156"/>
                  <a:gd name="T31" fmla="*/ 199 h 975"/>
                  <a:gd name="T32" fmla="*/ 13 w 156"/>
                  <a:gd name="T33" fmla="*/ 119 h 975"/>
                  <a:gd name="T34" fmla="*/ 4 w 156"/>
                  <a:gd name="T35" fmla="*/ 31 h 975"/>
                  <a:gd name="T36" fmla="*/ 40 w 156"/>
                  <a:gd name="T37" fmla="*/ 23 h 975"/>
                  <a:gd name="T38" fmla="*/ 87 w 156"/>
                  <a:gd name="T39" fmla="*/ 54 h 975"/>
                  <a:gd name="T40" fmla="*/ 122 w 156"/>
                  <a:gd name="T41" fmla="*/ 83 h 975"/>
                  <a:gd name="T42" fmla="*/ 145 w 156"/>
                  <a:gd name="T43" fmla="*/ 111 h 975"/>
                  <a:gd name="T44" fmla="*/ 156 w 156"/>
                  <a:gd name="T45" fmla="*/ 136 h 975"/>
                  <a:gd name="T46" fmla="*/ 154 w 156"/>
                  <a:gd name="T47" fmla="*/ 157 h 975"/>
                  <a:gd name="T48" fmla="*/ 152 w 156"/>
                  <a:gd name="T49" fmla="*/ 173 h 975"/>
                  <a:gd name="T50" fmla="*/ 148 w 156"/>
                  <a:gd name="T51" fmla="*/ 194 h 975"/>
                  <a:gd name="T52" fmla="*/ 147 w 156"/>
                  <a:gd name="T53" fmla="*/ 218 h 975"/>
                  <a:gd name="T54" fmla="*/ 145 w 156"/>
                  <a:gd name="T55" fmla="*/ 247 h 975"/>
                  <a:gd name="T56" fmla="*/ 143 w 156"/>
                  <a:gd name="T57" fmla="*/ 280 h 975"/>
                  <a:gd name="T58" fmla="*/ 141 w 156"/>
                  <a:gd name="T59" fmla="*/ 318 h 975"/>
                  <a:gd name="T60" fmla="*/ 139 w 156"/>
                  <a:gd name="T61" fmla="*/ 362 h 975"/>
                  <a:gd name="T62" fmla="*/ 139 w 156"/>
                  <a:gd name="T63" fmla="*/ 408 h 975"/>
                  <a:gd name="T64" fmla="*/ 137 w 156"/>
                  <a:gd name="T65" fmla="*/ 460 h 975"/>
                  <a:gd name="T66" fmla="*/ 137 w 156"/>
                  <a:gd name="T67" fmla="*/ 517 h 975"/>
                  <a:gd name="T68" fmla="*/ 137 w 156"/>
                  <a:gd name="T69" fmla="*/ 576 h 975"/>
                  <a:gd name="T70" fmla="*/ 137 w 156"/>
                  <a:gd name="T71" fmla="*/ 632 h 975"/>
                  <a:gd name="T72" fmla="*/ 137 w 156"/>
                  <a:gd name="T73" fmla="*/ 684 h 975"/>
                  <a:gd name="T74" fmla="*/ 135 w 156"/>
                  <a:gd name="T75" fmla="*/ 730 h 975"/>
                  <a:gd name="T76" fmla="*/ 133 w 156"/>
                  <a:gd name="T77" fmla="*/ 772 h 975"/>
                  <a:gd name="T78" fmla="*/ 131 w 156"/>
                  <a:gd name="T79" fmla="*/ 808 h 975"/>
                  <a:gd name="T80" fmla="*/ 129 w 156"/>
                  <a:gd name="T81" fmla="*/ 841 h 975"/>
                  <a:gd name="T82" fmla="*/ 127 w 156"/>
                  <a:gd name="T83" fmla="*/ 867 h 975"/>
                  <a:gd name="T84" fmla="*/ 126 w 156"/>
                  <a:gd name="T85" fmla="*/ 890 h 975"/>
                  <a:gd name="T86" fmla="*/ 122 w 156"/>
                  <a:gd name="T87" fmla="*/ 908 h 975"/>
                  <a:gd name="T88" fmla="*/ 118 w 156"/>
                  <a:gd name="T89" fmla="*/ 921 h 975"/>
                  <a:gd name="T90" fmla="*/ 105 w 156"/>
                  <a:gd name="T91" fmla="*/ 954 h 975"/>
                  <a:gd name="T92" fmla="*/ 87 w 156"/>
                  <a:gd name="T93" fmla="*/ 973 h 975"/>
                  <a:gd name="T94" fmla="*/ 72 w 156"/>
                  <a:gd name="T95" fmla="*/ 975 h 975"/>
                  <a:gd name="T96" fmla="*/ 63 w 156"/>
                  <a:gd name="T97" fmla="*/ 971 h 975"/>
                  <a:gd name="T98" fmla="*/ 53 w 156"/>
                  <a:gd name="T99" fmla="*/ 961 h 975"/>
                  <a:gd name="T100" fmla="*/ 44 w 156"/>
                  <a:gd name="T101" fmla="*/ 948 h 975"/>
                  <a:gd name="T102" fmla="*/ 34 w 156"/>
                  <a:gd name="T103" fmla="*/ 927 h 975"/>
                  <a:gd name="T104" fmla="*/ 25 w 156"/>
                  <a:gd name="T105" fmla="*/ 902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" h="975">
                    <a:moveTo>
                      <a:pt x="25" y="902"/>
                    </a:moveTo>
                    <a:lnTo>
                      <a:pt x="19" y="887"/>
                    </a:lnTo>
                    <a:lnTo>
                      <a:pt x="13" y="873"/>
                    </a:lnTo>
                    <a:lnTo>
                      <a:pt x="9" y="860"/>
                    </a:lnTo>
                    <a:lnTo>
                      <a:pt x="5" y="848"/>
                    </a:lnTo>
                    <a:lnTo>
                      <a:pt x="4" y="837"/>
                    </a:lnTo>
                    <a:lnTo>
                      <a:pt x="2" y="827"/>
                    </a:lnTo>
                    <a:lnTo>
                      <a:pt x="0" y="818"/>
                    </a:lnTo>
                    <a:lnTo>
                      <a:pt x="0" y="810"/>
                    </a:lnTo>
                    <a:lnTo>
                      <a:pt x="0" y="808"/>
                    </a:lnTo>
                    <a:lnTo>
                      <a:pt x="0" y="802"/>
                    </a:lnTo>
                    <a:lnTo>
                      <a:pt x="0" y="799"/>
                    </a:lnTo>
                    <a:lnTo>
                      <a:pt x="2" y="793"/>
                    </a:lnTo>
                    <a:lnTo>
                      <a:pt x="2" y="787"/>
                    </a:lnTo>
                    <a:lnTo>
                      <a:pt x="2" y="779"/>
                    </a:lnTo>
                    <a:lnTo>
                      <a:pt x="4" y="774"/>
                    </a:lnTo>
                    <a:lnTo>
                      <a:pt x="4" y="766"/>
                    </a:lnTo>
                    <a:lnTo>
                      <a:pt x="5" y="756"/>
                    </a:lnTo>
                    <a:lnTo>
                      <a:pt x="5" y="749"/>
                    </a:lnTo>
                    <a:lnTo>
                      <a:pt x="7" y="739"/>
                    </a:lnTo>
                    <a:lnTo>
                      <a:pt x="7" y="728"/>
                    </a:lnTo>
                    <a:lnTo>
                      <a:pt x="9" y="718"/>
                    </a:lnTo>
                    <a:lnTo>
                      <a:pt x="9" y="707"/>
                    </a:lnTo>
                    <a:lnTo>
                      <a:pt x="11" y="695"/>
                    </a:lnTo>
                    <a:lnTo>
                      <a:pt x="13" y="684"/>
                    </a:lnTo>
                    <a:lnTo>
                      <a:pt x="15" y="657"/>
                    </a:lnTo>
                    <a:lnTo>
                      <a:pt x="15" y="643"/>
                    </a:lnTo>
                    <a:lnTo>
                      <a:pt x="17" y="628"/>
                    </a:lnTo>
                    <a:lnTo>
                      <a:pt x="19" y="615"/>
                    </a:lnTo>
                    <a:lnTo>
                      <a:pt x="19" y="599"/>
                    </a:lnTo>
                    <a:lnTo>
                      <a:pt x="21" y="584"/>
                    </a:lnTo>
                    <a:lnTo>
                      <a:pt x="23" y="567"/>
                    </a:lnTo>
                    <a:lnTo>
                      <a:pt x="23" y="550"/>
                    </a:lnTo>
                    <a:lnTo>
                      <a:pt x="25" y="532"/>
                    </a:lnTo>
                    <a:lnTo>
                      <a:pt x="25" y="515"/>
                    </a:lnTo>
                    <a:lnTo>
                      <a:pt x="26" y="496"/>
                    </a:lnTo>
                    <a:lnTo>
                      <a:pt x="28" y="477"/>
                    </a:lnTo>
                    <a:lnTo>
                      <a:pt x="28" y="456"/>
                    </a:lnTo>
                    <a:lnTo>
                      <a:pt x="30" y="437"/>
                    </a:lnTo>
                    <a:lnTo>
                      <a:pt x="32" y="414"/>
                    </a:lnTo>
                    <a:lnTo>
                      <a:pt x="30" y="370"/>
                    </a:lnTo>
                    <a:lnTo>
                      <a:pt x="30" y="347"/>
                    </a:lnTo>
                    <a:lnTo>
                      <a:pt x="28" y="324"/>
                    </a:lnTo>
                    <a:lnTo>
                      <a:pt x="28" y="301"/>
                    </a:lnTo>
                    <a:lnTo>
                      <a:pt x="26" y="276"/>
                    </a:lnTo>
                    <a:lnTo>
                      <a:pt x="25" y="251"/>
                    </a:lnTo>
                    <a:lnTo>
                      <a:pt x="23" y="226"/>
                    </a:lnTo>
                    <a:lnTo>
                      <a:pt x="21" y="199"/>
                    </a:lnTo>
                    <a:lnTo>
                      <a:pt x="19" y="173"/>
                    </a:lnTo>
                    <a:lnTo>
                      <a:pt x="15" y="146"/>
                    </a:lnTo>
                    <a:lnTo>
                      <a:pt x="13" y="119"/>
                    </a:lnTo>
                    <a:lnTo>
                      <a:pt x="9" y="90"/>
                    </a:lnTo>
                    <a:lnTo>
                      <a:pt x="7" y="60"/>
                    </a:lnTo>
                    <a:lnTo>
                      <a:pt x="4" y="31"/>
                    </a:lnTo>
                    <a:lnTo>
                      <a:pt x="0" y="0"/>
                    </a:lnTo>
                    <a:lnTo>
                      <a:pt x="21" y="12"/>
                    </a:lnTo>
                    <a:lnTo>
                      <a:pt x="40" y="23"/>
                    </a:lnTo>
                    <a:lnTo>
                      <a:pt x="57" y="33"/>
                    </a:lnTo>
                    <a:lnTo>
                      <a:pt x="72" y="44"/>
                    </a:lnTo>
                    <a:lnTo>
                      <a:pt x="87" y="54"/>
                    </a:lnTo>
                    <a:lnTo>
                      <a:pt x="101" y="63"/>
                    </a:lnTo>
                    <a:lnTo>
                      <a:pt x="112" y="75"/>
                    </a:lnTo>
                    <a:lnTo>
                      <a:pt x="122" y="83"/>
                    </a:lnTo>
                    <a:lnTo>
                      <a:pt x="131" y="92"/>
                    </a:lnTo>
                    <a:lnTo>
                      <a:pt x="139" y="102"/>
                    </a:lnTo>
                    <a:lnTo>
                      <a:pt x="145" y="111"/>
                    </a:lnTo>
                    <a:lnTo>
                      <a:pt x="150" y="119"/>
                    </a:lnTo>
                    <a:lnTo>
                      <a:pt x="154" y="129"/>
                    </a:lnTo>
                    <a:lnTo>
                      <a:pt x="156" y="136"/>
                    </a:lnTo>
                    <a:lnTo>
                      <a:pt x="156" y="144"/>
                    </a:lnTo>
                    <a:lnTo>
                      <a:pt x="156" y="153"/>
                    </a:lnTo>
                    <a:lnTo>
                      <a:pt x="154" y="157"/>
                    </a:lnTo>
                    <a:lnTo>
                      <a:pt x="154" y="161"/>
                    </a:lnTo>
                    <a:lnTo>
                      <a:pt x="152" y="167"/>
                    </a:lnTo>
                    <a:lnTo>
                      <a:pt x="152" y="173"/>
                    </a:lnTo>
                    <a:lnTo>
                      <a:pt x="150" y="178"/>
                    </a:lnTo>
                    <a:lnTo>
                      <a:pt x="150" y="186"/>
                    </a:lnTo>
                    <a:lnTo>
                      <a:pt x="148" y="194"/>
                    </a:lnTo>
                    <a:lnTo>
                      <a:pt x="148" y="201"/>
                    </a:lnTo>
                    <a:lnTo>
                      <a:pt x="147" y="209"/>
                    </a:lnTo>
                    <a:lnTo>
                      <a:pt x="147" y="218"/>
                    </a:lnTo>
                    <a:lnTo>
                      <a:pt x="145" y="226"/>
                    </a:lnTo>
                    <a:lnTo>
                      <a:pt x="145" y="236"/>
                    </a:lnTo>
                    <a:lnTo>
                      <a:pt x="145" y="247"/>
                    </a:lnTo>
                    <a:lnTo>
                      <a:pt x="143" y="257"/>
                    </a:lnTo>
                    <a:lnTo>
                      <a:pt x="143" y="268"/>
                    </a:lnTo>
                    <a:lnTo>
                      <a:pt x="143" y="280"/>
                    </a:lnTo>
                    <a:lnTo>
                      <a:pt x="141" y="293"/>
                    </a:lnTo>
                    <a:lnTo>
                      <a:pt x="141" y="305"/>
                    </a:lnTo>
                    <a:lnTo>
                      <a:pt x="141" y="318"/>
                    </a:lnTo>
                    <a:lnTo>
                      <a:pt x="141" y="333"/>
                    </a:lnTo>
                    <a:lnTo>
                      <a:pt x="139" y="347"/>
                    </a:lnTo>
                    <a:lnTo>
                      <a:pt x="139" y="362"/>
                    </a:lnTo>
                    <a:lnTo>
                      <a:pt x="139" y="377"/>
                    </a:lnTo>
                    <a:lnTo>
                      <a:pt x="139" y="393"/>
                    </a:lnTo>
                    <a:lnTo>
                      <a:pt x="139" y="408"/>
                    </a:lnTo>
                    <a:lnTo>
                      <a:pt x="139" y="425"/>
                    </a:lnTo>
                    <a:lnTo>
                      <a:pt x="137" y="442"/>
                    </a:lnTo>
                    <a:lnTo>
                      <a:pt x="137" y="460"/>
                    </a:lnTo>
                    <a:lnTo>
                      <a:pt x="137" y="479"/>
                    </a:lnTo>
                    <a:lnTo>
                      <a:pt x="137" y="498"/>
                    </a:lnTo>
                    <a:lnTo>
                      <a:pt x="137" y="517"/>
                    </a:lnTo>
                    <a:lnTo>
                      <a:pt x="137" y="536"/>
                    </a:lnTo>
                    <a:lnTo>
                      <a:pt x="137" y="557"/>
                    </a:lnTo>
                    <a:lnTo>
                      <a:pt x="137" y="576"/>
                    </a:lnTo>
                    <a:lnTo>
                      <a:pt x="137" y="596"/>
                    </a:lnTo>
                    <a:lnTo>
                      <a:pt x="137" y="615"/>
                    </a:lnTo>
                    <a:lnTo>
                      <a:pt x="137" y="632"/>
                    </a:lnTo>
                    <a:lnTo>
                      <a:pt x="137" y="651"/>
                    </a:lnTo>
                    <a:lnTo>
                      <a:pt x="137" y="668"/>
                    </a:lnTo>
                    <a:lnTo>
                      <a:pt x="137" y="684"/>
                    </a:lnTo>
                    <a:lnTo>
                      <a:pt x="135" y="701"/>
                    </a:lnTo>
                    <a:lnTo>
                      <a:pt x="135" y="716"/>
                    </a:lnTo>
                    <a:lnTo>
                      <a:pt x="135" y="730"/>
                    </a:lnTo>
                    <a:lnTo>
                      <a:pt x="135" y="745"/>
                    </a:lnTo>
                    <a:lnTo>
                      <a:pt x="133" y="758"/>
                    </a:lnTo>
                    <a:lnTo>
                      <a:pt x="133" y="772"/>
                    </a:lnTo>
                    <a:lnTo>
                      <a:pt x="133" y="785"/>
                    </a:lnTo>
                    <a:lnTo>
                      <a:pt x="133" y="797"/>
                    </a:lnTo>
                    <a:lnTo>
                      <a:pt x="131" y="808"/>
                    </a:lnTo>
                    <a:lnTo>
                      <a:pt x="131" y="820"/>
                    </a:lnTo>
                    <a:lnTo>
                      <a:pt x="131" y="831"/>
                    </a:lnTo>
                    <a:lnTo>
                      <a:pt x="129" y="841"/>
                    </a:lnTo>
                    <a:lnTo>
                      <a:pt x="129" y="850"/>
                    </a:lnTo>
                    <a:lnTo>
                      <a:pt x="127" y="860"/>
                    </a:lnTo>
                    <a:lnTo>
                      <a:pt x="127" y="867"/>
                    </a:lnTo>
                    <a:lnTo>
                      <a:pt x="127" y="875"/>
                    </a:lnTo>
                    <a:lnTo>
                      <a:pt x="126" y="883"/>
                    </a:lnTo>
                    <a:lnTo>
                      <a:pt x="126" y="890"/>
                    </a:lnTo>
                    <a:lnTo>
                      <a:pt x="124" y="896"/>
                    </a:lnTo>
                    <a:lnTo>
                      <a:pt x="124" y="902"/>
                    </a:lnTo>
                    <a:lnTo>
                      <a:pt x="122" y="908"/>
                    </a:lnTo>
                    <a:lnTo>
                      <a:pt x="122" y="913"/>
                    </a:lnTo>
                    <a:lnTo>
                      <a:pt x="120" y="917"/>
                    </a:lnTo>
                    <a:lnTo>
                      <a:pt x="118" y="921"/>
                    </a:lnTo>
                    <a:lnTo>
                      <a:pt x="114" y="933"/>
                    </a:lnTo>
                    <a:lnTo>
                      <a:pt x="108" y="944"/>
                    </a:lnTo>
                    <a:lnTo>
                      <a:pt x="105" y="954"/>
                    </a:lnTo>
                    <a:lnTo>
                      <a:pt x="99" y="961"/>
                    </a:lnTo>
                    <a:lnTo>
                      <a:pt x="93" y="967"/>
                    </a:lnTo>
                    <a:lnTo>
                      <a:pt x="87" y="973"/>
                    </a:lnTo>
                    <a:lnTo>
                      <a:pt x="82" y="975"/>
                    </a:lnTo>
                    <a:lnTo>
                      <a:pt x="74" y="975"/>
                    </a:lnTo>
                    <a:lnTo>
                      <a:pt x="72" y="975"/>
                    </a:lnTo>
                    <a:lnTo>
                      <a:pt x="68" y="975"/>
                    </a:lnTo>
                    <a:lnTo>
                      <a:pt x="65" y="973"/>
                    </a:lnTo>
                    <a:lnTo>
                      <a:pt x="63" y="971"/>
                    </a:lnTo>
                    <a:lnTo>
                      <a:pt x="59" y="969"/>
                    </a:lnTo>
                    <a:lnTo>
                      <a:pt x="55" y="965"/>
                    </a:lnTo>
                    <a:lnTo>
                      <a:pt x="53" y="961"/>
                    </a:lnTo>
                    <a:lnTo>
                      <a:pt x="49" y="957"/>
                    </a:lnTo>
                    <a:lnTo>
                      <a:pt x="47" y="952"/>
                    </a:lnTo>
                    <a:lnTo>
                      <a:pt x="44" y="948"/>
                    </a:lnTo>
                    <a:lnTo>
                      <a:pt x="42" y="940"/>
                    </a:lnTo>
                    <a:lnTo>
                      <a:pt x="38" y="934"/>
                    </a:lnTo>
                    <a:lnTo>
                      <a:pt x="34" y="927"/>
                    </a:lnTo>
                    <a:lnTo>
                      <a:pt x="32" y="919"/>
                    </a:lnTo>
                    <a:lnTo>
                      <a:pt x="28" y="911"/>
                    </a:lnTo>
                    <a:lnTo>
                      <a:pt x="25" y="902"/>
                    </a:lnTo>
                    <a:lnTo>
                      <a:pt x="25" y="902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4">
                <a:extLst>
                  <a:ext uri="{FF2B5EF4-FFF2-40B4-BE49-F238E27FC236}">
                    <a16:creationId xmlns="" xmlns:a16="http://schemas.microsoft.com/office/drawing/2014/main" id="{55A12D52-7CC5-4E4D-8F6A-A70A31704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19007" y="3376613"/>
                <a:ext cx="165100" cy="119063"/>
              </a:xfrm>
              <a:custGeom>
                <a:avLst/>
                <a:gdLst>
                  <a:gd name="T0" fmla="*/ 179 w 208"/>
                  <a:gd name="T1" fmla="*/ 40 h 149"/>
                  <a:gd name="T2" fmla="*/ 196 w 208"/>
                  <a:gd name="T3" fmla="*/ 59 h 149"/>
                  <a:gd name="T4" fmla="*/ 206 w 208"/>
                  <a:gd name="T5" fmla="*/ 76 h 149"/>
                  <a:gd name="T6" fmla="*/ 208 w 208"/>
                  <a:gd name="T7" fmla="*/ 95 h 149"/>
                  <a:gd name="T8" fmla="*/ 204 w 208"/>
                  <a:gd name="T9" fmla="*/ 113 h 149"/>
                  <a:gd name="T10" fmla="*/ 196 w 208"/>
                  <a:gd name="T11" fmla="*/ 126 h 149"/>
                  <a:gd name="T12" fmla="*/ 189 w 208"/>
                  <a:gd name="T13" fmla="*/ 138 h 149"/>
                  <a:gd name="T14" fmla="*/ 179 w 208"/>
                  <a:gd name="T15" fmla="*/ 145 h 149"/>
                  <a:gd name="T16" fmla="*/ 173 w 208"/>
                  <a:gd name="T17" fmla="*/ 147 h 149"/>
                  <a:gd name="T18" fmla="*/ 166 w 208"/>
                  <a:gd name="T19" fmla="*/ 147 h 149"/>
                  <a:gd name="T20" fmla="*/ 158 w 208"/>
                  <a:gd name="T21" fmla="*/ 145 h 149"/>
                  <a:gd name="T22" fmla="*/ 143 w 208"/>
                  <a:gd name="T23" fmla="*/ 140 h 149"/>
                  <a:gd name="T24" fmla="*/ 114 w 208"/>
                  <a:gd name="T25" fmla="*/ 124 h 149"/>
                  <a:gd name="T26" fmla="*/ 82 w 208"/>
                  <a:gd name="T27" fmla="*/ 105 h 149"/>
                  <a:gd name="T28" fmla="*/ 61 w 208"/>
                  <a:gd name="T29" fmla="*/ 94 h 149"/>
                  <a:gd name="T30" fmla="*/ 46 w 208"/>
                  <a:gd name="T31" fmla="*/ 82 h 149"/>
                  <a:gd name="T32" fmla="*/ 30 w 208"/>
                  <a:gd name="T33" fmla="*/ 73 h 149"/>
                  <a:gd name="T34" fmla="*/ 19 w 208"/>
                  <a:gd name="T35" fmla="*/ 63 h 149"/>
                  <a:gd name="T36" fmla="*/ 11 w 208"/>
                  <a:gd name="T37" fmla="*/ 53 h 149"/>
                  <a:gd name="T38" fmla="*/ 6 w 208"/>
                  <a:gd name="T39" fmla="*/ 46 h 149"/>
                  <a:gd name="T40" fmla="*/ 2 w 208"/>
                  <a:gd name="T41" fmla="*/ 38 h 149"/>
                  <a:gd name="T42" fmla="*/ 0 w 208"/>
                  <a:gd name="T43" fmla="*/ 30 h 149"/>
                  <a:gd name="T44" fmla="*/ 4 w 208"/>
                  <a:gd name="T45" fmla="*/ 23 h 149"/>
                  <a:gd name="T46" fmla="*/ 8 w 208"/>
                  <a:gd name="T47" fmla="*/ 17 h 149"/>
                  <a:gd name="T48" fmla="*/ 15 w 208"/>
                  <a:gd name="T49" fmla="*/ 13 h 149"/>
                  <a:gd name="T50" fmla="*/ 23 w 208"/>
                  <a:gd name="T51" fmla="*/ 9 h 149"/>
                  <a:gd name="T52" fmla="*/ 34 w 208"/>
                  <a:gd name="T53" fmla="*/ 5 h 149"/>
                  <a:gd name="T54" fmla="*/ 48 w 208"/>
                  <a:gd name="T55" fmla="*/ 4 h 149"/>
                  <a:gd name="T56" fmla="*/ 63 w 208"/>
                  <a:gd name="T57" fmla="*/ 0 h 149"/>
                  <a:gd name="T58" fmla="*/ 93 w 208"/>
                  <a:gd name="T59" fmla="*/ 0 h 149"/>
                  <a:gd name="T60" fmla="*/ 120 w 208"/>
                  <a:gd name="T61" fmla="*/ 4 h 149"/>
                  <a:gd name="T62" fmla="*/ 145 w 208"/>
                  <a:gd name="T63" fmla="*/ 15 h 149"/>
                  <a:gd name="T64" fmla="*/ 170 w 208"/>
                  <a:gd name="T65" fmla="*/ 3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8" h="149">
                    <a:moveTo>
                      <a:pt x="170" y="30"/>
                    </a:moveTo>
                    <a:lnTo>
                      <a:pt x="179" y="40"/>
                    </a:lnTo>
                    <a:lnTo>
                      <a:pt x="189" y="50"/>
                    </a:lnTo>
                    <a:lnTo>
                      <a:pt x="196" y="59"/>
                    </a:lnTo>
                    <a:lnTo>
                      <a:pt x="202" y="69"/>
                    </a:lnTo>
                    <a:lnTo>
                      <a:pt x="206" y="76"/>
                    </a:lnTo>
                    <a:lnTo>
                      <a:pt x="208" y="86"/>
                    </a:lnTo>
                    <a:lnTo>
                      <a:pt x="208" y="95"/>
                    </a:lnTo>
                    <a:lnTo>
                      <a:pt x="206" y="105"/>
                    </a:lnTo>
                    <a:lnTo>
                      <a:pt x="204" y="113"/>
                    </a:lnTo>
                    <a:lnTo>
                      <a:pt x="200" y="120"/>
                    </a:lnTo>
                    <a:lnTo>
                      <a:pt x="196" y="126"/>
                    </a:lnTo>
                    <a:lnTo>
                      <a:pt x="193" y="132"/>
                    </a:lnTo>
                    <a:lnTo>
                      <a:pt x="189" y="138"/>
                    </a:lnTo>
                    <a:lnTo>
                      <a:pt x="185" y="141"/>
                    </a:lnTo>
                    <a:lnTo>
                      <a:pt x="179" y="145"/>
                    </a:lnTo>
                    <a:lnTo>
                      <a:pt x="175" y="147"/>
                    </a:lnTo>
                    <a:lnTo>
                      <a:pt x="173" y="147"/>
                    </a:lnTo>
                    <a:lnTo>
                      <a:pt x="170" y="149"/>
                    </a:lnTo>
                    <a:lnTo>
                      <a:pt x="166" y="147"/>
                    </a:lnTo>
                    <a:lnTo>
                      <a:pt x="162" y="147"/>
                    </a:lnTo>
                    <a:lnTo>
                      <a:pt x="158" y="145"/>
                    </a:lnTo>
                    <a:lnTo>
                      <a:pt x="152" y="145"/>
                    </a:lnTo>
                    <a:lnTo>
                      <a:pt x="143" y="140"/>
                    </a:lnTo>
                    <a:lnTo>
                      <a:pt x="130" y="134"/>
                    </a:lnTo>
                    <a:lnTo>
                      <a:pt x="114" y="124"/>
                    </a:lnTo>
                    <a:lnTo>
                      <a:pt x="99" y="115"/>
                    </a:lnTo>
                    <a:lnTo>
                      <a:pt x="82" y="105"/>
                    </a:lnTo>
                    <a:lnTo>
                      <a:pt x="70" y="99"/>
                    </a:lnTo>
                    <a:lnTo>
                      <a:pt x="61" y="94"/>
                    </a:lnTo>
                    <a:lnTo>
                      <a:pt x="53" y="88"/>
                    </a:lnTo>
                    <a:lnTo>
                      <a:pt x="46" y="82"/>
                    </a:lnTo>
                    <a:lnTo>
                      <a:pt x="38" y="78"/>
                    </a:lnTo>
                    <a:lnTo>
                      <a:pt x="30" y="73"/>
                    </a:lnTo>
                    <a:lnTo>
                      <a:pt x="25" y="67"/>
                    </a:lnTo>
                    <a:lnTo>
                      <a:pt x="19" y="63"/>
                    </a:lnTo>
                    <a:lnTo>
                      <a:pt x="15" y="59"/>
                    </a:lnTo>
                    <a:lnTo>
                      <a:pt x="11" y="53"/>
                    </a:lnTo>
                    <a:lnTo>
                      <a:pt x="8" y="50"/>
                    </a:lnTo>
                    <a:lnTo>
                      <a:pt x="6" y="46"/>
                    </a:lnTo>
                    <a:lnTo>
                      <a:pt x="4" y="42"/>
                    </a:lnTo>
                    <a:lnTo>
                      <a:pt x="2" y="38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2" y="27"/>
                    </a:lnTo>
                    <a:lnTo>
                      <a:pt x="4" y="23"/>
                    </a:lnTo>
                    <a:lnTo>
                      <a:pt x="6" y="21"/>
                    </a:lnTo>
                    <a:lnTo>
                      <a:pt x="8" y="17"/>
                    </a:lnTo>
                    <a:lnTo>
                      <a:pt x="11" y="15"/>
                    </a:lnTo>
                    <a:lnTo>
                      <a:pt x="15" y="13"/>
                    </a:lnTo>
                    <a:lnTo>
                      <a:pt x="19" y="11"/>
                    </a:lnTo>
                    <a:lnTo>
                      <a:pt x="23" y="9"/>
                    </a:lnTo>
                    <a:lnTo>
                      <a:pt x="29" y="7"/>
                    </a:lnTo>
                    <a:lnTo>
                      <a:pt x="34" y="5"/>
                    </a:lnTo>
                    <a:lnTo>
                      <a:pt x="40" y="5"/>
                    </a:lnTo>
                    <a:lnTo>
                      <a:pt x="48" y="4"/>
                    </a:lnTo>
                    <a:lnTo>
                      <a:pt x="55" y="2"/>
                    </a:lnTo>
                    <a:lnTo>
                      <a:pt x="63" y="0"/>
                    </a:lnTo>
                    <a:lnTo>
                      <a:pt x="78" y="0"/>
                    </a:lnTo>
                    <a:lnTo>
                      <a:pt x="93" y="0"/>
                    </a:lnTo>
                    <a:lnTo>
                      <a:pt x="107" y="2"/>
                    </a:lnTo>
                    <a:lnTo>
                      <a:pt x="120" y="4"/>
                    </a:lnTo>
                    <a:lnTo>
                      <a:pt x="133" y="9"/>
                    </a:lnTo>
                    <a:lnTo>
                      <a:pt x="145" y="15"/>
                    </a:lnTo>
                    <a:lnTo>
                      <a:pt x="156" y="23"/>
                    </a:lnTo>
                    <a:lnTo>
                      <a:pt x="170" y="30"/>
                    </a:lnTo>
                    <a:lnTo>
                      <a:pt x="170" y="3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5">
                <a:extLst>
                  <a:ext uri="{FF2B5EF4-FFF2-40B4-BE49-F238E27FC236}">
                    <a16:creationId xmlns="" xmlns:a16="http://schemas.microsoft.com/office/drawing/2014/main" id="{E0590C72-B01C-492D-AB68-6494BB7884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5720" y="3306763"/>
                <a:ext cx="184150" cy="125413"/>
              </a:xfrm>
              <a:custGeom>
                <a:avLst/>
                <a:gdLst>
                  <a:gd name="T0" fmla="*/ 199 w 233"/>
                  <a:gd name="T1" fmla="*/ 157 h 157"/>
                  <a:gd name="T2" fmla="*/ 191 w 233"/>
                  <a:gd name="T3" fmla="*/ 157 h 157"/>
                  <a:gd name="T4" fmla="*/ 182 w 233"/>
                  <a:gd name="T5" fmla="*/ 155 h 157"/>
                  <a:gd name="T6" fmla="*/ 170 w 233"/>
                  <a:gd name="T7" fmla="*/ 151 h 157"/>
                  <a:gd name="T8" fmla="*/ 157 w 233"/>
                  <a:gd name="T9" fmla="*/ 145 h 157"/>
                  <a:gd name="T10" fmla="*/ 142 w 233"/>
                  <a:gd name="T11" fmla="*/ 138 h 157"/>
                  <a:gd name="T12" fmla="*/ 115 w 233"/>
                  <a:gd name="T13" fmla="*/ 124 h 157"/>
                  <a:gd name="T14" fmla="*/ 84 w 233"/>
                  <a:gd name="T15" fmla="*/ 107 h 157"/>
                  <a:gd name="T16" fmla="*/ 63 w 233"/>
                  <a:gd name="T17" fmla="*/ 95 h 157"/>
                  <a:gd name="T18" fmla="*/ 46 w 233"/>
                  <a:gd name="T19" fmla="*/ 86 h 157"/>
                  <a:gd name="T20" fmla="*/ 31 w 233"/>
                  <a:gd name="T21" fmla="*/ 76 h 157"/>
                  <a:gd name="T22" fmla="*/ 19 w 233"/>
                  <a:gd name="T23" fmla="*/ 67 h 157"/>
                  <a:gd name="T24" fmla="*/ 10 w 233"/>
                  <a:gd name="T25" fmla="*/ 59 h 157"/>
                  <a:gd name="T26" fmla="*/ 4 w 233"/>
                  <a:gd name="T27" fmla="*/ 51 h 157"/>
                  <a:gd name="T28" fmla="*/ 2 w 233"/>
                  <a:gd name="T29" fmla="*/ 44 h 157"/>
                  <a:gd name="T30" fmla="*/ 2 w 233"/>
                  <a:gd name="T31" fmla="*/ 34 h 157"/>
                  <a:gd name="T32" fmla="*/ 6 w 233"/>
                  <a:gd name="T33" fmla="*/ 23 h 157"/>
                  <a:gd name="T34" fmla="*/ 18 w 233"/>
                  <a:gd name="T35" fmla="*/ 13 h 157"/>
                  <a:gd name="T36" fmla="*/ 35 w 233"/>
                  <a:gd name="T37" fmla="*/ 5 h 157"/>
                  <a:gd name="T38" fmla="*/ 58 w 233"/>
                  <a:gd name="T39" fmla="*/ 2 h 157"/>
                  <a:gd name="T40" fmla="*/ 82 w 233"/>
                  <a:gd name="T41" fmla="*/ 0 h 157"/>
                  <a:gd name="T42" fmla="*/ 113 w 233"/>
                  <a:gd name="T43" fmla="*/ 2 h 157"/>
                  <a:gd name="T44" fmla="*/ 145 w 233"/>
                  <a:gd name="T45" fmla="*/ 9 h 157"/>
                  <a:gd name="T46" fmla="*/ 180 w 233"/>
                  <a:gd name="T47" fmla="*/ 23 h 157"/>
                  <a:gd name="T48" fmla="*/ 199 w 233"/>
                  <a:gd name="T49" fmla="*/ 36 h 157"/>
                  <a:gd name="T50" fmla="*/ 210 w 233"/>
                  <a:gd name="T51" fmla="*/ 46 h 157"/>
                  <a:gd name="T52" fmla="*/ 218 w 233"/>
                  <a:gd name="T53" fmla="*/ 55 h 157"/>
                  <a:gd name="T54" fmla="*/ 225 w 233"/>
                  <a:gd name="T55" fmla="*/ 67 h 157"/>
                  <a:gd name="T56" fmla="*/ 229 w 233"/>
                  <a:gd name="T57" fmla="*/ 78 h 157"/>
                  <a:gd name="T58" fmla="*/ 231 w 233"/>
                  <a:gd name="T59" fmla="*/ 90 h 157"/>
                  <a:gd name="T60" fmla="*/ 229 w 233"/>
                  <a:gd name="T61" fmla="*/ 105 h 157"/>
                  <a:gd name="T62" fmla="*/ 225 w 233"/>
                  <a:gd name="T63" fmla="*/ 126 h 157"/>
                  <a:gd name="T64" fmla="*/ 218 w 233"/>
                  <a:gd name="T65" fmla="*/ 141 h 157"/>
                  <a:gd name="T66" fmla="*/ 208 w 233"/>
                  <a:gd name="T67" fmla="*/ 153 h 157"/>
                  <a:gd name="T68" fmla="*/ 201 w 233"/>
                  <a:gd name="T69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3" h="157">
                    <a:moveTo>
                      <a:pt x="201" y="157"/>
                    </a:moveTo>
                    <a:lnTo>
                      <a:pt x="199" y="157"/>
                    </a:lnTo>
                    <a:lnTo>
                      <a:pt x="195" y="157"/>
                    </a:lnTo>
                    <a:lnTo>
                      <a:pt x="191" y="157"/>
                    </a:lnTo>
                    <a:lnTo>
                      <a:pt x="187" y="157"/>
                    </a:lnTo>
                    <a:lnTo>
                      <a:pt x="182" y="155"/>
                    </a:lnTo>
                    <a:lnTo>
                      <a:pt x="178" y="153"/>
                    </a:lnTo>
                    <a:lnTo>
                      <a:pt x="170" y="151"/>
                    </a:lnTo>
                    <a:lnTo>
                      <a:pt x="164" y="149"/>
                    </a:lnTo>
                    <a:lnTo>
                      <a:pt x="157" y="145"/>
                    </a:lnTo>
                    <a:lnTo>
                      <a:pt x="149" y="141"/>
                    </a:lnTo>
                    <a:lnTo>
                      <a:pt x="142" y="138"/>
                    </a:lnTo>
                    <a:lnTo>
                      <a:pt x="134" y="134"/>
                    </a:lnTo>
                    <a:lnTo>
                      <a:pt x="115" y="124"/>
                    </a:lnTo>
                    <a:lnTo>
                      <a:pt x="96" y="113"/>
                    </a:lnTo>
                    <a:lnTo>
                      <a:pt x="84" y="107"/>
                    </a:lnTo>
                    <a:lnTo>
                      <a:pt x="73" y="101"/>
                    </a:lnTo>
                    <a:lnTo>
                      <a:pt x="63" y="95"/>
                    </a:lnTo>
                    <a:lnTo>
                      <a:pt x="54" y="92"/>
                    </a:lnTo>
                    <a:lnTo>
                      <a:pt x="46" y="86"/>
                    </a:lnTo>
                    <a:lnTo>
                      <a:pt x="39" y="82"/>
                    </a:lnTo>
                    <a:lnTo>
                      <a:pt x="31" y="76"/>
                    </a:lnTo>
                    <a:lnTo>
                      <a:pt x="25" y="72"/>
                    </a:lnTo>
                    <a:lnTo>
                      <a:pt x="19" y="67"/>
                    </a:lnTo>
                    <a:lnTo>
                      <a:pt x="14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8"/>
                    </a:lnTo>
                    <a:lnTo>
                      <a:pt x="2" y="44"/>
                    </a:lnTo>
                    <a:lnTo>
                      <a:pt x="0" y="40"/>
                    </a:lnTo>
                    <a:lnTo>
                      <a:pt x="2" y="34"/>
                    </a:lnTo>
                    <a:lnTo>
                      <a:pt x="4" y="26"/>
                    </a:lnTo>
                    <a:lnTo>
                      <a:pt x="6" y="23"/>
                    </a:lnTo>
                    <a:lnTo>
                      <a:pt x="12" y="17"/>
                    </a:lnTo>
                    <a:lnTo>
                      <a:pt x="18" y="13"/>
                    </a:lnTo>
                    <a:lnTo>
                      <a:pt x="25" y="9"/>
                    </a:lnTo>
                    <a:lnTo>
                      <a:pt x="35" y="5"/>
                    </a:lnTo>
                    <a:lnTo>
                      <a:pt x="44" y="4"/>
                    </a:lnTo>
                    <a:lnTo>
                      <a:pt x="58" y="2"/>
                    </a:lnTo>
                    <a:lnTo>
                      <a:pt x="69" y="0"/>
                    </a:lnTo>
                    <a:lnTo>
                      <a:pt x="82" y="0"/>
                    </a:lnTo>
                    <a:lnTo>
                      <a:pt x="98" y="0"/>
                    </a:lnTo>
                    <a:lnTo>
                      <a:pt x="113" y="2"/>
                    </a:lnTo>
                    <a:lnTo>
                      <a:pt x="128" y="5"/>
                    </a:lnTo>
                    <a:lnTo>
                      <a:pt x="145" y="9"/>
                    </a:lnTo>
                    <a:lnTo>
                      <a:pt x="164" y="15"/>
                    </a:lnTo>
                    <a:lnTo>
                      <a:pt x="180" y="23"/>
                    </a:lnTo>
                    <a:lnTo>
                      <a:pt x="193" y="32"/>
                    </a:lnTo>
                    <a:lnTo>
                      <a:pt x="199" y="36"/>
                    </a:lnTo>
                    <a:lnTo>
                      <a:pt x="204" y="40"/>
                    </a:lnTo>
                    <a:lnTo>
                      <a:pt x="210" y="46"/>
                    </a:lnTo>
                    <a:lnTo>
                      <a:pt x="214" y="51"/>
                    </a:lnTo>
                    <a:lnTo>
                      <a:pt x="218" y="55"/>
                    </a:lnTo>
                    <a:lnTo>
                      <a:pt x="222" y="61"/>
                    </a:lnTo>
                    <a:lnTo>
                      <a:pt x="225" y="67"/>
                    </a:lnTo>
                    <a:lnTo>
                      <a:pt x="227" y="72"/>
                    </a:lnTo>
                    <a:lnTo>
                      <a:pt x="229" y="78"/>
                    </a:lnTo>
                    <a:lnTo>
                      <a:pt x="231" y="84"/>
                    </a:lnTo>
                    <a:lnTo>
                      <a:pt x="231" y="90"/>
                    </a:lnTo>
                    <a:lnTo>
                      <a:pt x="233" y="95"/>
                    </a:lnTo>
                    <a:lnTo>
                      <a:pt x="229" y="105"/>
                    </a:lnTo>
                    <a:lnTo>
                      <a:pt x="227" y="116"/>
                    </a:lnTo>
                    <a:lnTo>
                      <a:pt x="225" y="126"/>
                    </a:lnTo>
                    <a:lnTo>
                      <a:pt x="222" y="134"/>
                    </a:lnTo>
                    <a:lnTo>
                      <a:pt x="218" y="141"/>
                    </a:lnTo>
                    <a:lnTo>
                      <a:pt x="214" y="147"/>
                    </a:lnTo>
                    <a:lnTo>
                      <a:pt x="208" y="153"/>
                    </a:lnTo>
                    <a:lnTo>
                      <a:pt x="201" y="157"/>
                    </a:lnTo>
                    <a:lnTo>
                      <a:pt x="201" y="157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6">
                <a:extLst>
                  <a:ext uri="{FF2B5EF4-FFF2-40B4-BE49-F238E27FC236}">
                    <a16:creationId xmlns="" xmlns:a16="http://schemas.microsoft.com/office/drawing/2014/main" id="{E7AC0130-4582-4FB2-AEF0-FED1FA693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9482" y="3541713"/>
                <a:ext cx="160338" cy="117475"/>
              </a:xfrm>
              <a:custGeom>
                <a:avLst/>
                <a:gdLst>
                  <a:gd name="T0" fmla="*/ 197 w 203"/>
                  <a:gd name="T1" fmla="*/ 109 h 149"/>
                  <a:gd name="T2" fmla="*/ 193 w 203"/>
                  <a:gd name="T3" fmla="*/ 128 h 149"/>
                  <a:gd name="T4" fmla="*/ 185 w 203"/>
                  <a:gd name="T5" fmla="*/ 139 h 149"/>
                  <a:gd name="T6" fmla="*/ 180 w 203"/>
                  <a:gd name="T7" fmla="*/ 147 h 149"/>
                  <a:gd name="T8" fmla="*/ 172 w 203"/>
                  <a:gd name="T9" fmla="*/ 149 h 149"/>
                  <a:gd name="T10" fmla="*/ 166 w 203"/>
                  <a:gd name="T11" fmla="*/ 149 h 149"/>
                  <a:gd name="T12" fmla="*/ 157 w 203"/>
                  <a:gd name="T13" fmla="*/ 147 h 149"/>
                  <a:gd name="T14" fmla="*/ 147 w 203"/>
                  <a:gd name="T15" fmla="*/ 141 h 149"/>
                  <a:gd name="T16" fmla="*/ 136 w 203"/>
                  <a:gd name="T17" fmla="*/ 135 h 149"/>
                  <a:gd name="T18" fmla="*/ 123 w 203"/>
                  <a:gd name="T19" fmla="*/ 128 h 149"/>
                  <a:gd name="T20" fmla="*/ 107 w 203"/>
                  <a:gd name="T21" fmla="*/ 118 h 149"/>
                  <a:gd name="T22" fmla="*/ 81 w 203"/>
                  <a:gd name="T23" fmla="*/ 99 h 149"/>
                  <a:gd name="T24" fmla="*/ 61 w 203"/>
                  <a:gd name="T25" fmla="*/ 86 h 149"/>
                  <a:gd name="T26" fmla="*/ 44 w 203"/>
                  <a:gd name="T27" fmla="*/ 72 h 149"/>
                  <a:gd name="T28" fmla="*/ 31 w 203"/>
                  <a:gd name="T29" fmla="*/ 63 h 149"/>
                  <a:gd name="T30" fmla="*/ 20 w 203"/>
                  <a:gd name="T31" fmla="*/ 53 h 149"/>
                  <a:gd name="T32" fmla="*/ 10 w 203"/>
                  <a:gd name="T33" fmla="*/ 44 h 149"/>
                  <a:gd name="T34" fmla="*/ 4 w 203"/>
                  <a:gd name="T35" fmla="*/ 36 h 149"/>
                  <a:gd name="T36" fmla="*/ 0 w 203"/>
                  <a:gd name="T37" fmla="*/ 30 h 149"/>
                  <a:gd name="T38" fmla="*/ 0 w 203"/>
                  <a:gd name="T39" fmla="*/ 24 h 149"/>
                  <a:gd name="T40" fmla="*/ 0 w 203"/>
                  <a:gd name="T41" fmla="*/ 21 h 149"/>
                  <a:gd name="T42" fmla="*/ 4 w 203"/>
                  <a:gd name="T43" fmla="*/ 17 h 149"/>
                  <a:gd name="T44" fmla="*/ 10 w 203"/>
                  <a:gd name="T45" fmla="*/ 15 h 149"/>
                  <a:gd name="T46" fmla="*/ 18 w 203"/>
                  <a:gd name="T47" fmla="*/ 11 h 149"/>
                  <a:gd name="T48" fmla="*/ 29 w 203"/>
                  <a:gd name="T49" fmla="*/ 9 h 149"/>
                  <a:gd name="T50" fmla="*/ 42 w 203"/>
                  <a:gd name="T51" fmla="*/ 5 h 149"/>
                  <a:gd name="T52" fmla="*/ 58 w 203"/>
                  <a:gd name="T53" fmla="*/ 3 h 149"/>
                  <a:gd name="T54" fmla="*/ 75 w 203"/>
                  <a:gd name="T55" fmla="*/ 1 h 149"/>
                  <a:gd name="T56" fmla="*/ 105 w 203"/>
                  <a:gd name="T57" fmla="*/ 0 h 149"/>
                  <a:gd name="T58" fmla="*/ 134 w 203"/>
                  <a:gd name="T59" fmla="*/ 3 h 149"/>
                  <a:gd name="T60" fmla="*/ 161 w 203"/>
                  <a:gd name="T61" fmla="*/ 13 h 149"/>
                  <a:gd name="T62" fmla="*/ 182 w 203"/>
                  <a:gd name="T63" fmla="*/ 24 h 149"/>
                  <a:gd name="T64" fmla="*/ 193 w 203"/>
                  <a:gd name="T65" fmla="*/ 40 h 149"/>
                  <a:gd name="T66" fmla="*/ 199 w 203"/>
                  <a:gd name="T67" fmla="*/ 57 h 149"/>
                  <a:gd name="T68" fmla="*/ 203 w 203"/>
                  <a:gd name="T69" fmla="*/ 76 h 149"/>
                  <a:gd name="T70" fmla="*/ 199 w 203"/>
                  <a:gd name="T71" fmla="*/ 9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3" h="149">
                    <a:moveTo>
                      <a:pt x="199" y="99"/>
                    </a:moveTo>
                    <a:lnTo>
                      <a:pt x="197" y="109"/>
                    </a:lnTo>
                    <a:lnTo>
                      <a:pt x="195" y="118"/>
                    </a:lnTo>
                    <a:lnTo>
                      <a:pt x="193" y="128"/>
                    </a:lnTo>
                    <a:lnTo>
                      <a:pt x="189" y="134"/>
                    </a:lnTo>
                    <a:lnTo>
                      <a:pt x="185" y="139"/>
                    </a:lnTo>
                    <a:lnTo>
                      <a:pt x="184" y="143"/>
                    </a:lnTo>
                    <a:lnTo>
                      <a:pt x="180" y="147"/>
                    </a:lnTo>
                    <a:lnTo>
                      <a:pt x="174" y="147"/>
                    </a:lnTo>
                    <a:lnTo>
                      <a:pt x="172" y="149"/>
                    </a:lnTo>
                    <a:lnTo>
                      <a:pt x="168" y="149"/>
                    </a:lnTo>
                    <a:lnTo>
                      <a:pt x="166" y="149"/>
                    </a:lnTo>
                    <a:lnTo>
                      <a:pt x="163" y="147"/>
                    </a:lnTo>
                    <a:lnTo>
                      <a:pt x="157" y="147"/>
                    </a:lnTo>
                    <a:lnTo>
                      <a:pt x="153" y="145"/>
                    </a:lnTo>
                    <a:lnTo>
                      <a:pt x="147" y="141"/>
                    </a:lnTo>
                    <a:lnTo>
                      <a:pt x="142" y="139"/>
                    </a:lnTo>
                    <a:lnTo>
                      <a:pt x="136" y="135"/>
                    </a:lnTo>
                    <a:lnTo>
                      <a:pt x="128" y="132"/>
                    </a:lnTo>
                    <a:lnTo>
                      <a:pt x="123" y="128"/>
                    </a:lnTo>
                    <a:lnTo>
                      <a:pt x="115" y="122"/>
                    </a:lnTo>
                    <a:lnTo>
                      <a:pt x="107" y="118"/>
                    </a:lnTo>
                    <a:lnTo>
                      <a:pt x="98" y="112"/>
                    </a:lnTo>
                    <a:lnTo>
                      <a:pt x="81" y="99"/>
                    </a:lnTo>
                    <a:lnTo>
                      <a:pt x="71" y="91"/>
                    </a:lnTo>
                    <a:lnTo>
                      <a:pt x="61" y="86"/>
                    </a:lnTo>
                    <a:lnTo>
                      <a:pt x="52" y="80"/>
                    </a:lnTo>
                    <a:lnTo>
                      <a:pt x="44" y="72"/>
                    </a:lnTo>
                    <a:lnTo>
                      <a:pt x="37" y="68"/>
                    </a:lnTo>
                    <a:lnTo>
                      <a:pt x="31" y="63"/>
                    </a:lnTo>
                    <a:lnTo>
                      <a:pt x="25" y="57"/>
                    </a:lnTo>
                    <a:lnTo>
                      <a:pt x="20" y="53"/>
                    </a:lnTo>
                    <a:lnTo>
                      <a:pt x="14" y="47"/>
                    </a:lnTo>
                    <a:lnTo>
                      <a:pt x="10" y="44"/>
                    </a:lnTo>
                    <a:lnTo>
                      <a:pt x="8" y="40"/>
                    </a:lnTo>
                    <a:lnTo>
                      <a:pt x="4" y="36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4" y="17"/>
                    </a:lnTo>
                    <a:lnTo>
                      <a:pt x="6" y="15"/>
                    </a:lnTo>
                    <a:lnTo>
                      <a:pt x="10" y="15"/>
                    </a:lnTo>
                    <a:lnTo>
                      <a:pt x="14" y="13"/>
                    </a:lnTo>
                    <a:lnTo>
                      <a:pt x="18" y="11"/>
                    </a:lnTo>
                    <a:lnTo>
                      <a:pt x="23" y="9"/>
                    </a:lnTo>
                    <a:lnTo>
                      <a:pt x="29" y="9"/>
                    </a:lnTo>
                    <a:lnTo>
                      <a:pt x="35" y="7"/>
                    </a:lnTo>
                    <a:lnTo>
                      <a:pt x="42" y="5"/>
                    </a:lnTo>
                    <a:lnTo>
                      <a:pt x="48" y="5"/>
                    </a:lnTo>
                    <a:lnTo>
                      <a:pt x="58" y="3"/>
                    </a:lnTo>
                    <a:lnTo>
                      <a:pt x="65" y="1"/>
                    </a:lnTo>
                    <a:lnTo>
                      <a:pt x="75" y="1"/>
                    </a:lnTo>
                    <a:lnTo>
                      <a:pt x="90" y="0"/>
                    </a:lnTo>
                    <a:lnTo>
                      <a:pt x="105" y="0"/>
                    </a:lnTo>
                    <a:lnTo>
                      <a:pt x="121" y="1"/>
                    </a:lnTo>
                    <a:lnTo>
                      <a:pt x="134" y="3"/>
                    </a:lnTo>
                    <a:lnTo>
                      <a:pt x="147" y="7"/>
                    </a:lnTo>
                    <a:lnTo>
                      <a:pt x="161" y="13"/>
                    </a:lnTo>
                    <a:lnTo>
                      <a:pt x="170" y="19"/>
                    </a:lnTo>
                    <a:lnTo>
                      <a:pt x="182" y="24"/>
                    </a:lnTo>
                    <a:lnTo>
                      <a:pt x="187" y="32"/>
                    </a:lnTo>
                    <a:lnTo>
                      <a:pt x="193" y="40"/>
                    </a:lnTo>
                    <a:lnTo>
                      <a:pt x="197" y="49"/>
                    </a:lnTo>
                    <a:lnTo>
                      <a:pt x="199" y="57"/>
                    </a:lnTo>
                    <a:lnTo>
                      <a:pt x="201" y="67"/>
                    </a:lnTo>
                    <a:lnTo>
                      <a:pt x="203" y="76"/>
                    </a:lnTo>
                    <a:lnTo>
                      <a:pt x="201" y="88"/>
                    </a:lnTo>
                    <a:lnTo>
                      <a:pt x="199" y="99"/>
                    </a:lnTo>
                    <a:lnTo>
                      <a:pt x="199" y="99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7A359DCC-8D56-4412-9E5D-89390171096D}"/>
                </a:ext>
              </a:extLst>
            </p:cNvPr>
            <p:cNvGrpSpPr/>
            <p:nvPr/>
          </p:nvGrpSpPr>
          <p:grpSpPr>
            <a:xfrm>
              <a:off x="9893231" y="2898776"/>
              <a:ext cx="1020762" cy="1011238"/>
              <a:chOff x="10290409" y="2898776"/>
              <a:chExt cx="1020762" cy="1011238"/>
            </a:xfrm>
          </p:grpSpPr>
          <p:sp>
            <p:nvSpPr>
              <p:cNvPr id="52" name="Freeform 20">
                <a:extLst>
                  <a:ext uri="{FF2B5EF4-FFF2-40B4-BE49-F238E27FC236}">
                    <a16:creationId xmlns="" xmlns:a16="http://schemas.microsoft.com/office/drawing/2014/main" id="{4FC38494-5FF9-4500-BD22-06CEDCCBF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0409" y="3259138"/>
                <a:ext cx="153988" cy="577850"/>
              </a:xfrm>
              <a:custGeom>
                <a:avLst/>
                <a:gdLst>
                  <a:gd name="T0" fmla="*/ 3 w 194"/>
                  <a:gd name="T1" fmla="*/ 39 h 730"/>
                  <a:gd name="T2" fmla="*/ 0 w 194"/>
                  <a:gd name="T3" fmla="*/ 16 h 730"/>
                  <a:gd name="T4" fmla="*/ 13 w 194"/>
                  <a:gd name="T5" fmla="*/ 4 h 730"/>
                  <a:gd name="T6" fmla="*/ 40 w 194"/>
                  <a:gd name="T7" fmla="*/ 0 h 730"/>
                  <a:gd name="T8" fmla="*/ 74 w 194"/>
                  <a:gd name="T9" fmla="*/ 6 h 730"/>
                  <a:gd name="T10" fmla="*/ 114 w 194"/>
                  <a:gd name="T11" fmla="*/ 23 h 730"/>
                  <a:gd name="T12" fmla="*/ 144 w 194"/>
                  <a:gd name="T13" fmla="*/ 43 h 730"/>
                  <a:gd name="T14" fmla="*/ 160 w 194"/>
                  <a:gd name="T15" fmla="*/ 56 h 730"/>
                  <a:gd name="T16" fmla="*/ 164 w 194"/>
                  <a:gd name="T17" fmla="*/ 66 h 730"/>
                  <a:gd name="T18" fmla="*/ 165 w 194"/>
                  <a:gd name="T19" fmla="*/ 85 h 730"/>
                  <a:gd name="T20" fmla="*/ 167 w 194"/>
                  <a:gd name="T21" fmla="*/ 119 h 730"/>
                  <a:gd name="T22" fmla="*/ 173 w 194"/>
                  <a:gd name="T23" fmla="*/ 167 h 730"/>
                  <a:gd name="T24" fmla="*/ 177 w 194"/>
                  <a:gd name="T25" fmla="*/ 230 h 730"/>
                  <a:gd name="T26" fmla="*/ 183 w 194"/>
                  <a:gd name="T27" fmla="*/ 305 h 730"/>
                  <a:gd name="T28" fmla="*/ 186 w 194"/>
                  <a:gd name="T29" fmla="*/ 376 h 730"/>
                  <a:gd name="T30" fmla="*/ 190 w 194"/>
                  <a:gd name="T31" fmla="*/ 437 h 730"/>
                  <a:gd name="T32" fmla="*/ 192 w 194"/>
                  <a:gd name="T33" fmla="*/ 489 h 730"/>
                  <a:gd name="T34" fmla="*/ 194 w 194"/>
                  <a:gd name="T35" fmla="*/ 529 h 730"/>
                  <a:gd name="T36" fmla="*/ 194 w 194"/>
                  <a:gd name="T37" fmla="*/ 559 h 730"/>
                  <a:gd name="T38" fmla="*/ 190 w 194"/>
                  <a:gd name="T39" fmla="*/ 611 h 730"/>
                  <a:gd name="T40" fmla="*/ 186 w 194"/>
                  <a:gd name="T41" fmla="*/ 655 h 730"/>
                  <a:gd name="T42" fmla="*/ 179 w 194"/>
                  <a:gd name="T43" fmla="*/ 692 h 730"/>
                  <a:gd name="T44" fmla="*/ 167 w 194"/>
                  <a:gd name="T45" fmla="*/ 716 h 730"/>
                  <a:gd name="T46" fmla="*/ 152 w 194"/>
                  <a:gd name="T47" fmla="*/ 730 h 730"/>
                  <a:gd name="T48" fmla="*/ 131 w 194"/>
                  <a:gd name="T49" fmla="*/ 726 h 730"/>
                  <a:gd name="T50" fmla="*/ 120 w 194"/>
                  <a:gd name="T51" fmla="*/ 718 h 730"/>
                  <a:gd name="T52" fmla="*/ 108 w 194"/>
                  <a:gd name="T53" fmla="*/ 707 h 730"/>
                  <a:gd name="T54" fmla="*/ 99 w 194"/>
                  <a:gd name="T55" fmla="*/ 690 h 730"/>
                  <a:gd name="T56" fmla="*/ 89 w 194"/>
                  <a:gd name="T57" fmla="*/ 669 h 730"/>
                  <a:gd name="T58" fmla="*/ 72 w 194"/>
                  <a:gd name="T59" fmla="*/ 630 h 730"/>
                  <a:gd name="T60" fmla="*/ 64 w 194"/>
                  <a:gd name="T61" fmla="*/ 600 h 730"/>
                  <a:gd name="T62" fmla="*/ 61 w 194"/>
                  <a:gd name="T63" fmla="*/ 577 h 730"/>
                  <a:gd name="T64" fmla="*/ 62 w 194"/>
                  <a:gd name="T65" fmla="*/ 550 h 730"/>
                  <a:gd name="T66" fmla="*/ 66 w 194"/>
                  <a:gd name="T67" fmla="*/ 513 h 730"/>
                  <a:gd name="T68" fmla="*/ 72 w 194"/>
                  <a:gd name="T69" fmla="*/ 481 h 730"/>
                  <a:gd name="T70" fmla="*/ 72 w 194"/>
                  <a:gd name="T71" fmla="*/ 448 h 730"/>
                  <a:gd name="T72" fmla="*/ 70 w 194"/>
                  <a:gd name="T73" fmla="*/ 410 h 730"/>
                  <a:gd name="T74" fmla="*/ 68 w 194"/>
                  <a:gd name="T75" fmla="*/ 364 h 730"/>
                  <a:gd name="T76" fmla="*/ 66 w 194"/>
                  <a:gd name="T77" fmla="*/ 312 h 730"/>
                  <a:gd name="T78" fmla="*/ 61 w 194"/>
                  <a:gd name="T79" fmla="*/ 253 h 730"/>
                  <a:gd name="T80" fmla="*/ 53 w 194"/>
                  <a:gd name="T81" fmla="*/ 198 h 730"/>
                  <a:gd name="T82" fmla="*/ 43 w 194"/>
                  <a:gd name="T83" fmla="*/ 150 h 730"/>
                  <a:gd name="T84" fmla="*/ 34 w 194"/>
                  <a:gd name="T85" fmla="*/ 111 h 730"/>
                  <a:gd name="T86" fmla="*/ 24 w 194"/>
                  <a:gd name="T87" fmla="*/ 81 h 730"/>
                  <a:gd name="T88" fmla="*/ 13 w 194"/>
                  <a:gd name="T89" fmla="*/ 60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4" h="730">
                    <a:moveTo>
                      <a:pt x="13" y="60"/>
                    </a:moveTo>
                    <a:lnTo>
                      <a:pt x="7" y="48"/>
                    </a:lnTo>
                    <a:lnTo>
                      <a:pt x="3" y="39"/>
                    </a:lnTo>
                    <a:lnTo>
                      <a:pt x="0" y="29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3" y="12"/>
                    </a:lnTo>
                    <a:lnTo>
                      <a:pt x="7" y="8"/>
                    </a:lnTo>
                    <a:lnTo>
                      <a:pt x="13" y="4"/>
                    </a:lnTo>
                    <a:lnTo>
                      <a:pt x="21" y="2"/>
                    </a:lnTo>
                    <a:lnTo>
                      <a:pt x="30" y="0"/>
                    </a:lnTo>
                    <a:lnTo>
                      <a:pt x="40" y="0"/>
                    </a:lnTo>
                    <a:lnTo>
                      <a:pt x="49" y="0"/>
                    </a:lnTo>
                    <a:lnTo>
                      <a:pt x="62" y="2"/>
                    </a:lnTo>
                    <a:lnTo>
                      <a:pt x="74" y="6"/>
                    </a:lnTo>
                    <a:lnTo>
                      <a:pt x="87" y="10"/>
                    </a:lnTo>
                    <a:lnTo>
                      <a:pt x="101" y="16"/>
                    </a:lnTo>
                    <a:lnTo>
                      <a:pt x="114" y="23"/>
                    </a:lnTo>
                    <a:lnTo>
                      <a:pt x="125" y="31"/>
                    </a:lnTo>
                    <a:lnTo>
                      <a:pt x="135" y="37"/>
                    </a:lnTo>
                    <a:lnTo>
                      <a:pt x="144" y="43"/>
                    </a:lnTo>
                    <a:lnTo>
                      <a:pt x="150" y="48"/>
                    </a:lnTo>
                    <a:lnTo>
                      <a:pt x="156" y="52"/>
                    </a:lnTo>
                    <a:lnTo>
                      <a:pt x="160" y="56"/>
                    </a:lnTo>
                    <a:lnTo>
                      <a:pt x="164" y="60"/>
                    </a:lnTo>
                    <a:lnTo>
                      <a:pt x="164" y="62"/>
                    </a:lnTo>
                    <a:lnTo>
                      <a:pt x="164" y="66"/>
                    </a:lnTo>
                    <a:lnTo>
                      <a:pt x="164" y="69"/>
                    </a:lnTo>
                    <a:lnTo>
                      <a:pt x="164" y="77"/>
                    </a:lnTo>
                    <a:lnTo>
                      <a:pt x="165" y="85"/>
                    </a:lnTo>
                    <a:lnTo>
                      <a:pt x="165" y="94"/>
                    </a:lnTo>
                    <a:lnTo>
                      <a:pt x="167" y="106"/>
                    </a:lnTo>
                    <a:lnTo>
                      <a:pt x="167" y="119"/>
                    </a:lnTo>
                    <a:lnTo>
                      <a:pt x="169" y="133"/>
                    </a:lnTo>
                    <a:lnTo>
                      <a:pt x="171" y="150"/>
                    </a:lnTo>
                    <a:lnTo>
                      <a:pt x="173" y="167"/>
                    </a:lnTo>
                    <a:lnTo>
                      <a:pt x="173" y="186"/>
                    </a:lnTo>
                    <a:lnTo>
                      <a:pt x="175" y="207"/>
                    </a:lnTo>
                    <a:lnTo>
                      <a:pt x="177" y="230"/>
                    </a:lnTo>
                    <a:lnTo>
                      <a:pt x="179" y="253"/>
                    </a:lnTo>
                    <a:lnTo>
                      <a:pt x="183" y="278"/>
                    </a:lnTo>
                    <a:lnTo>
                      <a:pt x="183" y="305"/>
                    </a:lnTo>
                    <a:lnTo>
                      <a:pt x="185" y="330"/>
                    </a:lnTo>
                    <a:lnTo>
                      <a:pt x="185" y="353"/>
                    </a:lnTo>
                    <a:lnTo>
                      <a:pt x="186" y="376"/>
                    </a:lnTo>
                    <a:lnTo>
                      <a:pt x="188" y="397"/>
                    </a:lnTo>
                    <a:lnTo>
                      <a:pt x="188" y="418"/>
                    </a:lnTo>
                    <a:lnTo>
                      <a:pt x="190" y="437"/>
                    </a:lnTo>
                    <a:lnTo>
                      <a:pt x="190" y="456"/>
                    </a:lnTo>
                    <a:lnTo>
                      <a:pt x="192" y="473"/>
                    </a:lnTo>
                    <a:lnTo>
                      <a:pt x="192" y="489"/>
                    </a:lnTo>
                    <a:lnTo>
                      <a:pt x="192" y="504"/>
                    </a:lnTo>
                    <a:lnTo>
                      <a:pt x="194" y="517"/>
                    </a:lnTo>
                    <a:lnTo>
                      <a:pt x="194" y="529"/>
                    </a:lnTo>
                    <a:lnTo>
                      <a:pt x="194" y="540"/>
                    </a:lnTo>
                    <a:lnTo>
                      <a:pt x="194" y="550"/>
                    </a:lnTo>
                    <a:lnTo>
                      <a:pt x="194" y="559"/>
                    </a:lnTo>
                    <a:lnTo>
                      <a:pt x="192" y="577"/>
                    </a:lnTo>
                    <a:lnTo>
                      <a:pt x="190" y="594"/>
                    </a:lnTo>
                    <a:lnTo>
                      <a:pt x="190" y="611"/>
                    </a:lnTo>
                    <a:lnTo>
                      <a:pt x="188" y="626"/>
                    </a:lnTo>
                    <a:lnTo>
                      <a:pt x="186" y="642"/>
                    </a:lnTo>
                    <a:lnTo>
                      <a:pt x="186" y="655"/>
                    </a:lnTo>
                    <a:lnTo>
                      <a:pt x="185" y="669"/>
                    </a:lnTo>
                    <a:lnTo>
                      <a:pt x="183" y="682"/>
                    </a:lnTo>
                    <a:lnTo>
                      <a:pt x="179" y="692"/>
                    </a:lnTo>
                    <a:lnTo>
                      <a:pt x="177" y="701"/>
                    </a:lnTo>
                    <a:lnTo>
                      <a:pt x="173" y="711"/>
                    </a:lnTo>
                    <a:lnTo>
                      <a:pt x="167" y="716"/>
                    </a:lnTo>
                    <a:lnTo>
                      <a:pt x="164" y="722"/>
                    </a:lnTo>
                    <a:lnTo>
                      <a:pt x="158" y="726"/>
                    </a:lnTo>
                    <a:lnTo>
                      <a:pt x="152" y="730"/>
                    </a:lnTo>
                    <a:lnTo>
                      <a:pt x="144" y="730"/>
                    </a:lnTo>
                    <a:lnTo>
                      <a:pt x="137" y="730"/>
                    </a:lnTo>
                    <a:lnTo>
                      <a:pt x="131" y="726"/>
                    </a:lnTo>
                    <a:lnTo>
                      <a:pt x="127" y="724"/>
                    </a:lnTo>
                    <a:lnTo>
                      <a:pt x="123" y="722"/>
                    </a:lnTo>
                    <a:lnTo>
                      <a:pt x="120" y="718"/>
                    </a:lnTo>
                    <a:lnTo>
                      <a:pt x="116" y="714"/>
                    </a:lnTo>
                    <a:lnTo>
                      <a:pt x="112" y="711"/>
                    </a:lnTo>
                    <a:lnTo>
                      <a:pt x="108" y="707"/>
                    </a:lnTo>
                    <a:lnTo>
                      <a:pt x="106" y="701"/>
                    </a:lnTo>
                    <a:lnTo>
                      <a:pt x="103" y="697"/>
                    </a:lnTo>
                    <a:lnTo>
                      <a:pt x="99" y="690"/>
                    </a:lnTo>
                    <a:lnTo>
                      <a:pt x="95" y="684"/>
                    </a:lnTo>
                    <a:lnTo>
                      <a:pt x="91" y="676"/>
                    </a:lnTo>
                    <a:lnTo>
                      <a:pt x="89" y="669"/>
                    </a:lnTo>
                    <a:lnTo>
                      <a:pt x="82" y="655"/>
                    </a:lnTo>
                    <a:lnTo>
                      <a:pt x="76" y="642"/>
                    </a:lnTo>
                    <a:lnTo>
                      <a:pt x="72" y="630"/>
                    </a:lnTo>
                    <a:lnTo>
                      <a:pt x="68" y="619"/>
                    </a:lnTo>
                    <a:lnTo>
                      <a:pt x="66" y="609"/>
                    </a:lnTo>
                    <a:lnTo>
                      <a:pt x="64" y="600"/>
                    </a:lnTo>
                    <a:lnTo>
                      <a:pt x="64" y="590"/>
                    </a:lnTo>
                    <a:lnTo>
                      <a:pt x="62" y="584"/>
                    </a:lnTo>
                    <a:lnTo>
                      <a:pt x="61" y="577"/>
                    </a:lnTo>
                    <a:lnTo>
                      <a:pt x="61" y="569"/>
                    </a:lnTo>
                    <a:lnTo>
                      <a:pt x="61" y="559"/>
                    </a:lnTo>
                    <a:lnTo>
                      <a:pt x="62" y="550"/>
                    </a:lnTo>
                    <a:lnTo>
                      <a:pt x="62" y="538"/>
                    </a:lnTo>
                    <a:lnTo>
                      <a:pt x="64" y="527"/>
                    </a:lnTo>
                    <a:lnTo>
                      <a:pt x="66" y="513"/>
                    </a:lnTo>
                    <a:lnTo>
                      <a:pt x="70" y="498"/>
                    </a:lnTo>
                    <a:lnTo>
                      <a:pt x="70" y="491"/>
                    </a:lnTo>
                    <a:lnTo>
                      <a:pt x="72" y="481"/>
                    </a:lnTo>
                    <a:lnTo>
                      <a:pt x="72" y="471"/>
                    </a:lnTo>
                    <a:lnTo>
                      <a:pt x="72" y="460"/>
                    </a:lnTo>
                    <a:lnTo>
                      <a:pt x="72" y="448"/>
                    </a:lnTo>
                    <a:lnTo>
                      <a:pt x="72" y="437"/>
                    </a:lnTo>
                    <a:lnTo>
                      <a:pt x="72" y="424"/>
                    </a:lnTo>
                    <a:lnTo>
                      <a:pt x="70" y="410"/>
                    </a:lnTo>
                    <a:lnTo>
                      <a:pt x="70" y="397"/>
                    </a:lnTo>
                    <a:lnTo>
                      <a:pt x="70" y="381"/>
                    </a:lnTo>
                    <a:lnTo>
                      <a:pt x="68" y="364"/>
                    </a:lnTo>
                    <a:lnTo>
                      <a:pt x="68" y="349"/>
                    </a:lnTo>
                    <a:lnTo>
                      <a:pt x="66" y="330"/>
                    </a:lnTo>
                    <a:lnTo>
                      <a:pt x="66" y="312"/>
                    </a:lnTo>
                    <a:lnTo>
                      <a:pt x="64" y="293"/>
                    </a:lnTo>
                    <a:lnTo>
                      <a:pt x="62" y="272"/>
                    </a:lnTo>
                    <a:lnTo>
                      <a:pt x="61" y="253"/>
                    </a:lnTo>
                    <a:lnTo>
                      <a:pt x="59" y="234"/>
                    </a:lnTo>
                    <a:lnTo>
                      <a:pt x="55" y="215"/>
                    </a:lnTo>
                    <a:lnTo>
                      <a:pt x="53" y="198"/>
                    </a:lnTo>
                    <a:lnTo>
                      <a:pt x="49" y="180"/>
                    </a:lnTo>
                    <a:lnTo>
                      <a:pt x="47" y="165"/>
                    </a:lnTo>
                    <a:lnTo>
                      <a:pt x="43" y="150"/>
                    </a:lnTo>
                    <a:lnTo>
                      <a:pt x="41" y="136"/>
                    </a:lnTo>
                    <a:lnTo>
                      <a:pt x="38" y="123"/>
                    </a:lnTo>
                    <a:lnTo>
                      <a:pt x="34" y="111"/>
                    </a:lnTo>
                    <a:lnTo>
                      <a:pt x="30" y="100"/>
                    </a:lnTo>
                    <a:lnTo>
                      <a:pt x="26" y="90"/>
                    </a:lnTo>
                    <a:lnTo>
                      <a:pt x="24" y="81"/>
                    </a:lnTo>
                    <a:lnTo>
                      <a:pt x="21" y="73"/>
                    </a:lnTo>
                    <a:lnTo>
                      <a:pt x="17" y="66"/>
                    </a:lnTo>
                    <a:lnTo>
                      <a:pt x="13" y="60"/>
                    </a:lnTo>
                    <a:lnTo>
                      <a:pt x="13" y="6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1">
                <a:extLst>
                  <a:ext uri="{FF2B5EF4-FFF2-40B4-BE49-F238E27FC236}">
                    <a16:creationId xmlns="" xmlns:a16="http://schemas.microsoft.com/office/drawing/2014/main" id="{3D5F10A9-9A5C-4FB6-ADC1-A3A259E87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9621" y="3146426"/>
                <a:ext cx="971550" cy="763588"/>
              </a:xfrm>
              <a:custGeom>
                <a:avLst/>
                <a:gdLst>
                  <a:gd name="T0" fmla="*/ 1021 w 1225"/>
                  <a:gd name="T1" fmla="*/ 919 h 963"/>
                  <a:gd name="T2" fmla="*/ 979 w 1225"/>
                  <a:gd name="T3" fmla="*/ 953 h 963"/>
                  <a:gd name="T4" fmla="*/ 925 w 1225"/>
                  <a:gd name="T5" fmla="*/ 963 h 963"/>
                  <a:gd name="T6" fmla="*/ 901 w 1225"/>
                  <a:gd name="T7" fmla="*/ 936 h 963"/>
                  <a:gd name="T8" fmla="*/ 901 w 1225"/>
                  <a:gd name="T9" fmla="*/ 894 h 963"/>
                  <a:gd name="T10" fmla="*/ 891 w 1225"/>
                  <a:gd name="T11" fmla="*/ 857 h 963"/>
                  <a:gd name="T12" fmla="*/ 866 w 1225"/>
                  <a:gd name="T13" fmla="*/ 817 h 963"/>
                  <a:gd name="T14" fmla="*/ 820 w 1225"/>
                  <a:gd name="T15" fmla="*/ 769 h 963"/>
                  <a:gd name="T16" fmla="*/ 790 w 1225"/>
                  <a:gd name="T17" fmla="*/ 739 h 963"/>
                  <a:gd name="T18" fmla="*/ 779 w 1225"/>
                  <a:gd name="T19" fmla="*/ 718 h 963"/>
                  <a:gd name="T20" fmla="*/ 784 w 1225"/>
                  <a:gd name="T21" fmla="*/ 704 h 963"/>
                  <a:gd name="T22" fmla="*/ 799 w 1225"/>
                  <a:gd name="T23" fmla="*/ 699 h 963"/>
                  <a:gd name="T24" fmla="*/ 828 w 1225"/>
                  <a:gd name="T25" fmla="*/ 700 h 963"/>
                  <a:gd name="T26" fmla="*/ 902 w 1225"/>
                  <a:gd name="T27" fmla="*/ 723 h 963"/>
                  <a:gd name="T28" fmla="*/ 958 w 1225"/>
                  <a:gd name="T29" fmla="*/ 723 h 963"/>
                  <a:gd name="T30" fmla="*/ 973 w 1225"/>
                  <a:gd name="T31" fmla="*/ 700 h 963"/>
                  <a:gd name="T32" fmla="*/ 984 w 1225"/>
                  <a:gd name="T33" fmla="*/ 658 h 963"/>
                  <a:gd name="T34" fmla="*/ 1000 w 1225"/>
                  <a:gd name="T35" fmla="*/ 593 h 963"/>
                  <a:gd name="T36" fmla="*/ 1019 w 1225"/>
                  <a:gd name="T37" fmla="*/ 457 h 963"/>
                  <a:gd name="T38" fmla="*/ 1026 w 1225"/>
                  <a:gd name="T39" fmla="*/ 285 h 963"/>
                  <a:gd name="T40" fmla="*/ 1025 w 1225"/>
                  <a:gd name="T41" fmla="*/ 212 h 963"/>
                  <a:gd name="T42" fmla="*/ 1025 w 1225"/>
                  <a:gd name="T43" fmla="*/ 162 h 963"/>
                  <a:gd name="T44" fmla="*/ 1021 w 1225"/>
                  <a:gd name="T45" fmla="*/ 136 h 963"/>
                  <a:gd name="T46" fmla="*/ 1009 w 1225"/>
                  <a:gd name="T47" fmla="*/ 128 h 963"/>
                  <a:gd name="T48" fmla="*/ 984 w 1225"/>
                  <a:gd name="T49" fmla="*/ 124 h 963"/>
                  <a:gd name="T50" fmla="*/ 946 w 1225"/>
                  <a:gd name="T51" fmla="*/ 126 h 963"/>
                  <a:gd name="T52" fmla="*/ 891 w 1225"/>
                  <a:gd name="T53" fmla="*/ 130 h 963"/>
                  <a:gd name="T54" fmla="*/ 822 w 1225"/>
                  <a:gd name="T55" fmla="*/ 138 h 963"/>
                  <a:gd name="T56" fmla="*/ 738 w 1225"/>
                  <a:gd name="T57" fmla="*/ 149 h 963"/>
                  <a:gd name="T58" fmla="*/ 660 w 1225"/>
                  <a:gd name="T59" fmla="*/ 161 h 963"/>
                  <a:gd name="T60" fmla="*/ 595 w 1225"/>
                  <a:gd name="T61" fmla="*/ 172 h 963"/>
                  <a:gd name="T62" fmla="*/ 510 w 1225"/>
                  <a:gd name="T63" fmla="*/ 185 h 963"/>
                  <a:gd name="T64" fmla="*/ 409 w 1225"/>
                  <a:gd name="T65" fmla="*/ 203 h 963"/>
                  <a:gd name="T66" fmla="*/ 290 w 1225"/>
                  <a:gd name="T67" fmla="*/ 224 h 963"/>
                  <a:gd name="T68" fmla="*/ 153 w 1225"/>
                  <a:gd name="T69" fmla="*/ 251 h 963"/>
                  <a:gd name="T70" fmla="*/ 0 w 1225"/>
                  <a:gd name="T71" fmla="*/ 279 h 963"/>
                  <a:gd name="T72" fmla="*/ 18 w 1225"/>
                  <a:gd name="T73" fmla="*/ 166 h 963"/>
                  <a:gd name="T74" fmla="*/ 48 w 1225"/>
                  <a:gd name="T75" fmla="*/ 168 h 963"/>
                  <a:gd name="T76" fmla="*/ 92 w 1225"/>
                  <a:gd name="T77" fmla="*/ 166 h 963"/>
                  <a:gd name="T78" fmla="*/ 149 w 1225"/>
                  <a:gd name="T79" fmla="*/ 159 h 963"/>
                  <a:gd name="T80" fmla="*/ 220 w 1225"/>
                  <a:gd name="T81" fmla="*/ 147 h 963"/>
                  <a:gd name="T82" fmla="*/ 302 w 1225"/>
                  <a:gd name="T83" fmla="*/ 132 h 963"/>
                  <a:gd name="T84" fmla="*/ 431 w 1225"/>
                  <a:gd name="T85" fmla="*/ 105 h 963"/>
                  <a:gd name="T86" fmla="*/ 599 w 1225"/>
                  <a:gd name="T87" fmla="*/ 74 h 963"/>
                  <a:gd name="T88" fmla="*/ 735 w 1225"/>
                  <a:gd name="T89" fmla="*/ 53 h 963"/>
                  <a:gd name="T90" fmla="*/ 838 w 1225"/>
                  <a:gd name="T91" fmla="*/ 40 h 963"/>
                  <a:gd name="T92" fmla="*/ 914 w 1225"/>
                  <a:gd name="T93" fmla="*/ 28 h 963"/>
                  <a:gd name="T94" fmla="*/ 963 w 1225"/>
                  <a:gd name="T95" fmla="*/ 19 h 963"/>
                  <a:gd name="T96" fmla="*/ 988 w 1225"/>
                  <a:gd name="T97" fmla="*/ 11 h 963"/>
                  <a:gd name="T98" fmla="*/ 1013 w 1225"/>
                  <a:gd name="T99" fmla="*/ 2 h 963"/>
                  <a:gd name="T100" fmla="*/ 1059 w 1225"/>
                  <a:gd name="T101" fmla="*/ 2 h 963"/>
                  <a:gd name="T102" fmla="*/ 1133 w 1225"/>
                  <a:gd name="T103" fmla="*/ 36 h 963"/>
                  <a:gd name="T104" fmla="*/ 1202 w 1225"/>
                  <a:gd name="T105" fmla="*/ 88 h 963"/>
                  <a:gd name="T106" fmla="*/ 1225 w 1225"/>
                  <a:gd name="T107" fmla="*/ 122 h 963"/>
                  <a:gd name="T108" fmla="*/ 1215 w 1225"/>
                  <a:gd name="T109" fmla="*/ 145 h 963"/>
                  <a:gd name="T110" fmla="*/ 1198 w 1225"/>
                  <a:gd name="T111" fmla="*/ 162 h 963"/>
                  <a:gd name="T112" fmla="*/ 1187 w 1225"/>
                  <a:gd name="T113" fmla="*/ 197 h 963"/>
                  <a:gd name="T114" fmla="*/ 1183 w 1225"/>
                  <a:gd name="T115" fmla="*/ 251 h 963"/>
                  <a:gd name="T116" fmla="*/ 1179 w 1225"/>
                  <a:gd name="T117" fmla="*/ 350 h 963"/>
                  <a:gd name="T118" fmla="*/ 1171 w 1225"/>
                  <a:gd name="T119" fmla="*/ 478 h 963"/>
                  <a:gd name="T120" fmla="*/ 1154 w 1225"/>
                  <a:gd name="T121" fmla="*/ 589 h 963"/>
                  <a:gd name="T122" fmla="*/ 1124 w 1225"/>
                  <a:gd name="T123" fmla="*/ 721 h 963"/>
                  <a:gd name="T124" fmla="*/ 1080 w 1225"/>
                  <a:gd name="T125" fmla="*/ 831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25" h="963">
                    <a:moveTo>
                      <a:pt x="1057" y="865"/>
                    </a:moveTo>
                    <a:lnTo>
                      <a:pt x="1047" y="880"/>
                    </a:lnTo>
                    <a:lnTo>
                      <a:pt x="1038" y="894"/>
                    </a:lnTo>
                    <a:lnTo>
                      <a:pt x="1028" y="907"/>
                    </a:lnTo>
                    <a:lnTo>
                      <a:pt x="1021" y="919"/>
                    </a:lnTo>
                    <a:lnTo>
                      <a:pt x="1011" y="928"/>
                    </a:lnTo>
                    <a:lnTo>
                      <a:pt x="1004" y="938"/>
                    </a:lnTo>
                    <a:lnTo>
                      <a:pt x="996" y="945"/>
                    </a:lnTo>
                    <a:lnTo>
                      <a:pt x="988" y="949"/>
                    </a:lnTo>
                    <a:lnTo>
                      <a:pt x="979" y="953"/>
                    </a:lnTo>
                    <a:lnTo>
                      <a:pt x="971" y="955"/>
                    </a:lnTo>
                    <a:lnTo>
                      <a:pt x="954" y="959"/>
                    </a:lnTo>
                    <a:lnTo>
                      <a:pt x="941" y="961"/>
                    </a:lnTo>
                    <a:lnTo>
                      <a:pt x="933" y="963"/>
                    </a:lnTo>
                    <a:lnTo>
                      <a:pt x="925" y="963"/>
                    </a:lnTo>
                    <a:lnTo>
                      <a:pt x="920" y="959"/>
                    </a:lnTo>
                    <a:lnTo>
                      <a:pt x="914" y="955"/>
                    </a:lnTo>
                    <a:lnTo>
                      <a:pt x="908" y="949"/>
                    </a:lnTo>
                    <a:lnTo>
                      <a:pt x="904" y="944"/>
                    </a:lnTo>
                    <a:lnTo>
                      <a:pt x="901" y="936"/>
                    </a:lnTo>
                    <a:lnTo>
                      <a:pt x="899" y="928"/>
                    </a:lnTo>
                    <a:lnTo>
                      <a:pt x="899" y="919"/>
                    </a:lnTo>
                    <a:lnTo>
                      <a:pt x="901" y="907"/>
                    </a:lnTo>
                    <a:lnTo>
                      <a:pt x="901" y="901"/>
                    </a:lnTo>
                    <a:lnTo>
                      <a:pt x="901" y="894"/>
                    </a:lnTo>
                    <a:lnTo>
                      <a:pt x="901" y="886"/>
                    </a:lnTo>
                    <a:lnTo>
                      <a:pt x="899" y="878"/>
                    </a:lnTo>
                    <a:lnTo>
                      <a:pt x="897" y="871"/>
                    </a:lnTo>
                    <a:lnTo>
                      <a:pt x="895" y="865"/>
                    </a:lnTo>
                    <a:lnTo>
                      <a:pt x="891" y="857"/>
                    </a:lnTo>
                    <a:lnTo>
                      <a:pt x="887" y="850"/>
                    </a:lnTo>
                    <a:lnTo>
                      <a:pt x="883" y="842"/>
                    </a:lnTo>
                    <a:lnTo>
                      <a:pt x="878" y="833"/>
                    </a:lnTo>
                    <a:lnTo>
                      <a:pt x="874" y="825"/>
                    </a:lnTo>
                    <a:lnTo>
                      <a:pt x="866" y="817"/>
                    </a:lnTo>
                    <a:lnTo>
                      <a:pt x="861" y="810"/>
                    </a:lnTo>
                    <a:lnTo>
                      <a:pt x="853" y="802"/>
                    </a:lnTo>
                    <a:lnTo>
                      <a:pt x="838" y="785"/>
                    </a:lnTo>
                    <a:lnTo>
                      <a:pt x="830" y="777"/>
                    </a:lnTo>
                    <a:lnTo>
                      <a:pt x="820" y="769"/>
                    </a:lnTo>
                    <a:lnTo>
                      <a:pt x="813" y="764"/>
                    </a:lnTo>
                    <a:lnTo>
                      <a:pt x="807" y="756"/>
                    </a:lnTo>
                    <a:lnTo>
                      <a:pt x="801" y="750"/>
                    </a:lnTo>
                    <a:lnTo>
                      <a:pt x="796" y="744"/>
                    </a:lnTo>
                    <a:lnTo>
                      <a:pt x="790" y="739"/>
                    </a:lnTo>
                    <a:lnTo>
                      <a:pt x="786" y="735"/>
                    </a:lnTo>
                    <a:lnTo>
                      <a:pt x="784" y="729"/>
                    </a:lnTo>
                    <a:lnTo>
                      <a:pt x="780" y="725"/>
                    </a:lnTo>
                    <a:lnTo>
                      <a:pt x="780" y="721"/>
                    </a:lnTo>
                    <a:lnTo>
                      <a:pt x="779" y="718"/>
                    </a:lnTo>
                    <a:lnTo>
                      <a:pt x="779" y="714"/>
                    </a:lnTo>
                    <a:lnTo>
                      <a:pt x="779" y="712"/>
                    </a:lnTo>
                    <a:lnTo>
                      <a:pt x="780" y="708"/>
                    </a:lnTo>
                    <a:lnTo>
                      <a:pt x="782" y="706"/>
                    </a:lnTo>
                    <a:lnTo>
                      <a:pt x="784" y="704"/>
                    </a:lnTo>
                    <a:lnTo>
                      <a:pt x="786" y="702"/>
                    </a:lnTo>
                    <a:lnTo>
                      <a:pt x="788" y="700"/>
                    </a:lnTo>
                    <a:lnTo>
                      <a:pt x="792" y="699"/>
                    </a:lnTo>
                    <a:lnTo>
                      <a:pt x="796" y="699"/>
                    </a:lnTo>
                    <a:lnTo>
                      <a:pt x="799" y="699"/>
                    </a:lnTo>
                    <a:lnTo>
                      <a:pt x="803" y="699"/>
                    </a:lnTo>
                    <a:lnTo>
                      <a:pt x="809" y="699"/>
                    </a:lnTo>
                    <a:lnTo>
                      <a:pt x="815" y="699"/>
                    </a:lnTo>
                    <a:lnTo>
                      <a:pt x="822" y="699"/>
                    </a:lnTo>
                    <a:lnTo>
                      <a:pt x="828" y="700"/>
                    </a:lnTo>
                    <a:lnTo>
                      <a:pt x="836" y="702"/>
                    </a:lnTo>
                    <a:lnTo>
                      <a:pt x="851" y="706"/>
                    </a:lnTo>
                    <a:lnTo>
                      <a:pt x="870" y="712"/>
                    </a:lnTo>
                    <a:lnTo>
                      <a:pt x="887" y="718"/>
                    </a:lnTo>
                    <a:lnTo>
                      <a:pt x="902" y="723"/>
                    </a:lnTo>
                    <a:lnTo>
                      <a:pt x="918" y="725"/>
                    </a:lnTo>
                    <a:lnTo>
                      <a:pt x="931" y="727"/>
                    </a:lnTo>
                    <a:lnTo>
                      <a:pt x="941" y="727"/>
                    </a:lnTo>
                    <a:lnTo>
                      <a:pt x="950" y="725"/>
                    </a:lnTo>
                    <a:lnTo>
                      <a:pt x="958" y="723"/>
                    </a:lnTo>
                    <a:lnTo>
                      <a:pt x="963" y="718"/>
                    </a:lnTo>
                    <a:lnTo>
                      <a:pt x="965" y="716"/>
                    </a:lnTo>
                    <a:lnTo>
                      <a:pt x="967" y="712"/>
                    </a:lnTo>
                    <a:lnTo>
                      <a:pt x="969" y="706"/>
                    </a:lnTo>
                    <a:lnTo>
                      <a:pt x="973" y="700"/>
                    </a:lnTo>
                    <a:lnTo>
                      <a:pt x="975" y="695"/>
                    </a:lnTo>
                    <a:lnTo>
                      <a:pt x="977" y="687"/>
                    </a:lnTo>
                    <a:lnTo>
                      <a:pt x="981" y="677"/>
                    </a:lnTo>
                    <a:lnTo>
                      <a:pt x="983" y="670"/>
                    </a:lnTo>
                    <a:lnTo>
                      <a:pt x="984" y="658"/>
                    </a:lnTo>
                    <a:lnTo>
                      <a:pt x="988" y="647"/>
                    </a:lnTo>
                    <a:lnTo>
                      <a:pt x="990" y="635"/>
                    </a:lnTo>
                    <a:lnTo>
                      <a:pt x="994" y="622"/>
                    </a:lnTo>
                    <a:lnTo>
                      <a:pt x="998" y="607"/>
                    </a:lnTo>
                    <a:lnTo>
                      <a:pt x="1000" y="593"/>
                    </a:lnTo>
                    <a:lnTo>
                      <a:pt x="1004" y="576"/>
                    </a:lnTo>
                    <a:lnTo>
                      <a:pt x="1007" y="561"/>
                    </a:lnTo>
                    <a:lnTo>
                      <a:pt x="1011" y="526"/>
                    </a:lnTo>
                    <a:lnTo>
                      <a:pt x="1015" y="492"/>
                    </a:lnTo>
                    <a:lnTo>
                      <a:pt x="1019" y="457"/>
                    </a:lnTo>
                    <a:lnTo>
                      <a:pt x="1021" y="423"/>
                    </a:lnTo>
                    <a:lnTo>
                      <a:pt x="1023" y="388"/>
                    </a:lnTo>
                    <a:lnTo>
                      <a:pt x="1025" y="354"/>
                    </a:lnTo>
                    <a:lnTo>
                      <a:pt x="1025" y="319"/>
                    </a:lnTo>
                    <a:lnTo>
                      <a:pt x="1026" y="285"/>
                    </a:lnTo>
                    <a:lnTo>
                      <a:pt x="1026" y="270"/>
                    </a:lnTo>
                    <a:lnTo>
                      <a:pt x="1026" y="252"/>
                    </a:lnTo>
                    <a:lnTo>
                      <a:pt x="1025" y="239"/>
                    </a:lnTo>
                    <a:lnTo>
                      <a:pt x="1025" y="226"/>
                    </a:lnTo>
                    <a:lnTo>
                      <a:pt x="1025" y="212"/>
                    </a:lnTo>
                    <a:lnTo>
                      <a:pt x="1025" y="201"/>
                    </a:lnTo>
                    <a:lnTo>
                      <a:pt x="1025" y="189"/>
                    </a:lnTo>
                    <a:lnTo>
                      <a:pt x="1025" y="180"/>
                    </a:lnTo>
                    <a:lnTo>
                      <a:pt x="1025" y="170"/>
                    </a:lnTo>
                    <a:lnTo>
                      <a:pt x="1025" y="162"/>
                    </a:lnTo>
                    <a:lnTo>
                      <a:pt x="1023" y="155"/>
                    </a:lnTo>
                    <a:lnTo>
                      <a:pt x="1023" y="149"/>
                    </a:lnTo>
                    <a:lnTo>
                      <a:pt x="1023" y="143"/>
                    </a:lnTo>
                    <a:lnTo>
                      <a:pt x="1021" y="140"/>
                    </a:lnTo>
                    <a:lnTo>
                      <a:pt x="1021" y="136"/>
                    </a:lnTo>
                    <a:lnTo>
                      <a:pt x="1019" y="134"/>
                    </a:lnTo>
                    <a:lnTo>
                      <a:pt x="1019" y="132"/>
                    </a:lnTo>
                    <a:lnTo>
                      <a:pt x="1015" y="132"/>
                    </a:lnTo>
                    <a:lnTo>
                      <a:pt x="1013" y="130"/>
                    </a:lnTo>
                    <a:lnTo>
                      <a:pt x="1009" y="128"/>
                    </a:lnTo>
                    <a:lnTo>
                      <a:pt x="1005" y="128"/>
                    </a:lnTo>
                    <a:lnTo>
                      <a:pt x="1002" y="126"/>
                    </a:lnTo>
                    <a:lnTo>
                      <a:pt x="996" y="126"/>
                    </a:lnTo>
                    <a:lnTo>
                      <a:pt x="992" y="126"/>
                    </a:lnTo>
                    <a:lnTo>
                      <a:pt x="984" y="124"/>
                    </a:lnTo>
                    <a:lnTo>
                      <a:pt x="979" y="124"/>
                    </a:lnTo>
                    <a:lnTo>
                      <a:pt x="971" y="124"/>
                    </a:lnTo>
                    <a:lnTo>
                      <a:pt x="963" y="124"/>
                    </a:lnTo>
                    <a:lnTo>
                      <a:pt x="954" y="124"/>
                    </a:lnTo>
                    <a:lnTo>
                      <a:pt x="946" y="126"/>
                    </a:lnTo>
                    <a:lnTo>
                      <a:pt x="937" y="126"/>
                    </a:lnTo>
                    <a:lnTo>
                      <a:pt x="925" y="128"/>
                    </a:lnTo>
                    <a:lnTo>
                      <a:pt x="914" y="128"/>
                    </a:lnTo>
                    <a:lnTo>
                      <a:pt x="902" y="130"/>
                    </a:lnTo>
                    <a:lnTo>
                      <a:pt x="891" y="130"/>
                    </a:lnTo>
                    <a:lnTo>
                      <a:pt x="880" y="132"/>
                    </a:lnTo>
                    <a:lnTo>
                      <a:pt x="866" y="134"/>
                    </a:lnTo>
                    <a:lnTo>
                      <a:pt x="851" y="134"/>
                    </a:lnTo>
                    <a:lnTo>
                      <a:pt x="838" y="136"/>
                    </a:lnTo>
                    <a:lnTo>
                      <a:pt x="822" y="138"/>
                    </a:lnTo>
                    <a:lnTo>
                      <a:pt x="807" y="140"/>
                    </a:lnTo>
                    <a:lnTo>
                      <a:pt x="792" y="141"/>
                    </a:lnTo>
                    <a:lnTo>
                      <a:pt x="775" y="143"/>
                    </a:lnTo>
                    <a:lnTo>
                      <a:pt x="758" y="145"/>
                    </a:lnTo>
                    <a:lnTo>
                      <a:pt x="738" y="149"/>
                    </a:lnTo>
                    <a:lnTo>
                      <a:pt x="721" y="151"/>
                    </a:lnTo>
                    <a:lnTo>
                      <a:pt x="702" y="155"/>
                    </a:lnTo>
                    <a:lnTo>
                      <a:pt x="681" y="157"/>
                    </a:lnTo>
                    <a:lnTo>
                      <a:pt x="672" y="159"/>
                    </a:lnTo>
                    <a:lnTo>
                      <a:pt x="660" y="161"/>
                    </a:lnTo>
                    <a:lnTo>
                      <a:pt x="649" y="162"/>
                    </a:lnTo>
                    <a:lnTo>
                      <a:pt x="635" y="164"/>
                    </a:lnTo>
                    <a:lnTo>
                      <a:pt x="624" y="168"/>
                    </a:lnTo>
                    <a:lnTo>
                      <a:pt x="609" y="170"/>
                    </a:lnTo>
                    <a:lnTo>
                      <a:pt x="595" y="172"/>
                    </a:lnTo>
                    <a:lnTo>
                      <a:pt x="578" y="174"/>
                    </a:lnTo>
                    <a:lnTo>
                      <a:pt x="563" y="178"/>
                    </a:lnTo>
                    <a:lnTo>
                      <a:pt x="546" y="180"/>
                    </a:lnTo>
                    <a:lnTo>
                      <a:pt x="529" y="184"/>
                    </a:lnTo>
                    <a:lnTo>
                      <a:pt x="510" y="185"/>
                    </a:lnTo>
                    <a:lnTo>
                      <a:pt x="492" y="189"/>
                    </a:lnTo>
                    <a:lnTo>
                      <a:pt x="471" y="193"/>
                    </a:lnTo>
                    <a:lnTo>
                      <a:pt x="452" y="197"/>
                    </a:lnTo>
                    <a:lnTo>
                      <a:pt x="431" y="201"/>
                    </a:lnTo>
                    <a:lnTo>
                      <a:pt x="409" y="203"/>
                    </a:lnTo>
                    <a:lnTo>
                      <a:pt x="386" y="208"/>
                    </a:lnTo>
                    <a:lnTo>
                      <a:pt x="363" y="212"/>
                    </a:lnTo>
                    <a:lnTo>
                      <a:pt x="340" y="216"/>
                    </a:lnTo>
                    <a:lnTo>
                      <a:pt x="315" y="220"/>
                    </a:lnTo>
                    <a:lnTo>
                      <a:pt x="290" y="224"/>
                    </a:lnTo>
                    <a:lnTo>
                      <a:pt x="264" y="229"/>
                    </a:lnTo>
                    <a:lnTo>
                      <a:pt x="237" y="233"/>
                    </a:lnTo>
                    <a:lnTo>
                      <a:pt x="210" y="239"/>
                    </a:lnTo>
                    <a:lnTo>
                      <a:pt x="182" y="245"/>
                    </a:lnTo>
                    <a:lnTo>
                      <a:pt x="153" y="251"/>
                    </a:lnTo>
                    <a:lnTo>
                      <a:pt x="124" y="256"/>
                    </a:lnTo>
                    <a:lnTo>
                      <a:pt x="94" y="262"/>
                    </a:lnTo>
                    <a:lnTo>
                      <a:pt x="63" y="268"/>
                    </a:lnTo>
                    <a:lnTo>
                      <a:pt x="33" y="274"/>
                    </a:lnTo>
                    <a:lnTo>
                      <a:pt x="0" y="279"/>
                    </a:lnTo>
                    <a:lnTo>
                      <a:pt x="0" y="164"/>
                    </a:lnTo>
                    <a:lnTo>
                      <a:pt x="4" y="164"/>
                    </a:lnTo>
                    <a:lnTo>
                      <a:pt x="8" y="166"/>
                    </a:lnTo>
                    <a:lnTo>
                      <a:pt x="12" y="166"/>
                    </a:lnTo>
                    <a:lnTo>
                      <a:pt x="18" y="166"/>
                    </a:lnTo>
                    <a:lnTo>
                      <a:pt x="21" y="168"/>
                    </a:lnTo>
                    <a:lnTo>
                      <a:pt x="27" y="168"/>
                    </a:lnTo>
                    <a:lnTo>
                      <a:pt x="35" y="168"/>
                    </a:lnTo>
                    <a:lnTo>
                      <a:pt x="41" y="168"/>
                    </a:lnTo>
                    <a:lnTo>
                      <a:pt x="48" y="168"/>
                    </a:lnTo>
                    <a:lnTo>
                      <a:pt x="56" y="168"/>
                    </a:lnTo>
                    <a:lnTo>
                      <a:pt x="65" y="168"/>
                    </a:lnTo>
                    <a:lnTo>
                      <a:pt x="73" y="166"/>
                    </a:lnTo>
                    <a:lnTo>
                      <a:pt x="82" y="166"/>
                    </a:lnTo>
                    <a:lnTo>
                      <a:pt x="92" y="166"/>
                    </a:lnTo>
                    <a:lnTo>
                      <a:pt x="103" y="164"/>
                    </a:lnTo>
                    <a:lnTo>
                      <a:pt x="113" y="162"/>
                    </a:lnTo>
                    <a:lnTo>
                      <a:pt x="124" y="162"/>
                    </a:lnTo>
                    <a:lnTo>
                      <a:pt x="138" y="161"/>
                    </a:lnTo>
                    <a:lnTo>
                      <a:pt x="149" y="159"/>
                    </a:lnTo>
                    <a:lnTo>
                      <a:pt x="163" y="157"/>
                    </a:lnTo>
                    <a:lnTo>
                      <a:pt x="176" y="155"/>
                    </a:lnTo>
                    <a:lnTo>
                      <a:pt x="189" y="153"/>
                    </a:lnTo>
                    <a:lnTo>
                      <a:pt x="205" y="151"/>
                    </a:lnTo>
                    <a:lnTo>
                      <a:pt x="220" y="147"/>
                    </a:lnTo>
                    <a:lnTo>
                      <a:pt x="235" y="145"/>
                    </a:lnTo>
                    <a:lnTo>
                      <a:pt x="250" y="141"/>
                    </a:lnTo>
                    <a:lnTo>
                      <a:pt x="267" y="140"/>
                    </a:lnTo>
                    <a:lnTo>
                      <a:pt x="285" y="136"/>
                    </a:lnTo>
                    <a:lnTo>
                      <a:pt x="302" y="132"/>
                    </a:lnTo>
                    <a:lnTo>
                      <a:pt x="319" y="128"/>
                    </a:lnTo>
                    <a:lnTo>
                      <a:pt x="338" y="124"/>
                    </a:lnTo>
                    <a:lnTo>
                      <a:pt x="357" y="120"/>
                    </a:lnTo>
                    <a:lnTo>
                      <a:pt x="395" y="113"/>
                    </a:lnTo>
                    <a:lnTo>
                      <a:pt x="431" y="105"/>
                    </a:lnTo>
                    <a:lnTo>
                      <a:pt x="468" y="99"/>
                    </a:lnTo>
                    <a:lnTo>
                      <a:pt x="502" y="92"/>
                    </a:lnTo>
                    <a:lnTo>
                      <a:pt x="536" y="86"/>
                    </a:lnTo>
                    <a:lnTo>
                      <a:pt x="567" y="80"/>
                    </a:lnTo>
                    <a:lnTo>
                      <a:pt x="599" y="74"/>
                    </a:lnTo>
                    <a:lnTo>
                      <a:pt x="628" y="71"/>
                    </a:lnTo>
                    <a:lnTo>
                      <a:pt x="656" y="65"/>
                    </a:lnTo>
                    <a:lnTo>
                      <a:pt x="683" y="61"/>
                    </a:lnTo>
                    <a:lnTo>
                      <a:pt x="710" y="57"/>
                    </a:lnTo>
                    <a:lnTo>
                      <a:pt x="735" y="53"/>
                    </a:lnTo>
                    <a:lnTo>
                      <a:pt x="758" y="50"/>
                    </a:lnTo>
                    <a:lnTo>
                      <a:pt x="779" y="48"/>
                    </a:lnTo>
                    <a:lnTo>
                      <a:pt x="799" y="44"/>
                    </a:lnTo>
                    <a:lnTo>
                      <a:pt x="819" y="42"/>
                    </a:lnTo>
                    <a:lnTo>
                      <a:pt x="838" y="40"/>
                    </a:lnTo>
                    <a:lnTo>
                      <a:pt x="855" y="36"/>
                    </a:lnTo>
                    <a:lnTo>
                      <a:pt x="872" y="34"/>
                    </a:lnTo>
                    <a:lnTo>
                      <a:pt x="885" y="32"/>
                    </a:lnTo>
                    <a:lnTo>
                      <a:pt x="901" y="30"/>
                    </a:lnTo>
                    <a:lnTo>
                      <a:pt x="914" y="28"/>
                    </a:lnTo>
                    <a:lnTo>
                      <a:pt x="925" y="27"/>
                    </a:lnTo>
                    <a:lnTo>
                      <a:pt x="937" y="25"/>
                    </a:lnTo>
                    <a:lnTo>
                      <a:pt x="946" y="23"/>
                    </a:lnTo>
                    <a:lnTo>
                      <a:pt x="956" y="21"/>
                    </a:lnTo>
                    <a:lnTo>
                      <a:pt x="963" y="19"/>
                    </a:lnTo>
                    <a:lnTo>
                      <a:pt x="971" y="17"/>
                    </a:lnTo>
                    <a:lnTo>
                      <a:pt x="977" y="15"/>
                    </a:lnTo>
                    <a:lnTo>
                      <a:pt x="981" y="13"/>
                    </a:lnTo>
                    <a:lnTo>
                      <a:pt x="984" y="13"/>
                    </a:lnTo>
                    <a:lnTo>
                      <a:pt x="988" y="11"/>
                    </a:lnTo>
                    <a:lnTo>
                      <a:pt x="990" y="9"/>
                    </a:lnTo>
                    <a:lnTo>
                      <a:pt x="996" y="7"/>
                    </a:lnTo>
                    <a:lnTo>
                      <a:pt x="1000" y="6"/>
                    </a:lnTo>
                    <a:lnTo>
                      <a:pt x="1005" y="4"/>
                    </a:lnTo>
                    <a:lnTo>
                      <a:pt x="1013" y="2"/>
                    </a:lnTo>
                    <a:lnTo>
                      <a:pt x="1021" y="0"/>
                    </a:lnTo>
                    <a:lnTo>
                      <a:pt x="1028" y="0"/>
                    </a:lnTo>
                    <a:lnTo>
                      <a:pt x="1038" y="0"/>
                    </a:lnTo>
                    <a:lnTo>
                      <a:pt x="1047" y="0"/>
                    </a:lnTo>
                    <a:lnTo>
                      <a:pt x="1059" y="2"/>
                    </a:lnTo>
                    <a:lnTo>
                      <a:pt x="1072" y="6"/>
                    </a:lnTo>
                    <a:lnTo>
                      <a:pt x="1086" y="11"/>
                    </a:lnTo>
                    <a:lnTo>
                      <a:pt x="1099" y="19"/>
                    </a:lnTo>
                    <a:lnTo>
                      <a:pt x="1116" y="27"/>
                    </a:lnTo>
                    <a:lnTo>
                      <a:pt x="1133" y="36"/>
                    </a:lnTo>
                    <a:lnTo>
                      <a:pt x="1150" y="48"/>
                    </a:lnTo>
                    <a:lnTo>
                      <a:pt x="1166" y="59"/>
                    </a:lnTo>
                    <a:lnTo>
                      <a:pt x="1179" y="69"/>
                    </a:lnTo>
                    <a:lnTo>
                      <a:pt x="1192" y="80"/>
                    </a:lnTo>
                    <a:lnTo>
                      <a:pt x="1202" y="88"/>
                    </a:lnTo>
                    <a:lnTo>
                      <a:pt x="1211" y="95"/>
                    </a:lnTo>
                    <a:lnTo>
                      <a:pt x="1217" y="103"/>
                    </a:lnTo>
                    <a:lnTo>
                      <a:pt x="1223" y="109"/>
                    </a:lnTo>
                    <a:lnTo>
                      <a:pt x="1225" y="115"/>
                    </a:lnTo>
                    <a:lnTo>
                      <a:pt x="1225" y="122"/>
                    </a:lnTo>
                    <a:lnTo>
                      <a:pt x="1225" y="128"/>
                    </a:lnTo>
                    <a:lnTo>
                      <a:pt x="1223" y="134"/>
                    </a:lnTo>
                    <a:lnTo>
                      <a:pt x="1221" y="138"/>
                    </a:lnTo>
                    <a:lnTo>
                      <a:pt x="1219" y="141"/>
                    </a:lnTo>
                    <a:lnTo>
                      <a:pt x="1215" y="145"/>
                    </a:lnTo>
                    <a:lnTo>
                      <a:pt x="1211" y="149"/>
                    </a:lnTo>
                    <a:lnTo>
                      <a:pt x="1208" y="151"/>
                    </a:lnTo>
                    <a:lnTo>
                      <a:pt x="1204" y="155"/>
                    </a:lnTo>
                    <a:lnTo>
                      <a:pt x="1200" y="159"/>
                    </a:lnTo>
                    <a:lnTo>
                      <a:pt x="1198" y="162"/>
                    </a:lnTo>
                    <a:lnTo>
                      <a:pt x="1194" y="168"/>
                    </a:lnTo>
                    <a:lnTo>
                      <a:pt x="1192" y="174"/>
                    </a:lnTo>
                    <a:lnTo>
                      <a:pt x="1190" y="180"/>
                    </a:lnTo>
                    <a:lnTo>
                      <a:pt x="1189" y="187"/>
                    </a:lnTo>
                    <a:lnTo>
                      <a:pt x="1187" y="197"/>
                    </a:lnTo>
                    <a:lnTo>
                      <a:pt x="1187" y="207"/>
                    </a:lnTo>
                    <a:lnTo>
                      <a:pt x="1185" y="216"/>
                    </a:lnTo>
                    <a:lnTo>
                      <a:pt x="1185" y="226"/>
                    </a:lnTo>
                    <a:lnTo>
                      <a:pt x="1183" y="237"/>
                    </a:lnTo>
                    <a:lnTo>
                      <a:pt x="1183" y="251"/>
                    </a:lnTo>
                    <a:lnTo>
                      <a:pt x="1183" y="264"/>
                    </a:lnTo>
                    <a:lnTo>
                      <a:pt x="1183" y="277"/>
                    </a:lnTo>
                    <a:lnTo>
                      <a:pt x="1181" y="291"/>
                    </a:lnTo>
                    <a:lnTo>
                      <a:pt x="1179" y="321"/>
                    </a:lnTo>
                    <a:lnTo>
                      <a:pt x="1179" y="350"/>
                    </a:lnTo>
                    <a:lnTo>
                      <a:pt x="1177" y="377"/>
                    </a:lnTo>
                    <a:lnTo>
                      <a:pt x="1175" y="404"/>
                    </a:lnTo>
                    <a:lnTo>
                      <a:pt x="1175" y="431"/>
                    </a:lnTo>
                    <a:lnTo>
                      <a:pt x="1173" y="455"/>
                    </a:lnTo>
                    <a:lnTo>
                      <a:pt x="1171" y="478"/>
                    </a:lnTo>
                    <a:lnTo>
                      <a:pt x="1169" y="499"/>
                    </a:lnTo>
                    <a:lnTo>
                      <a:pt x="1168" y="520"/>
                    </a:lnTo>
                    <a:lnTo>
                      <a:pt x="1164" y="542"/>
                    </a:lnTo>
                    <a:lnTo>
                      <a:pt x="1160" y="565"/>
                    </a:lnTo>
                    <a:lnTo>
                      <a:pt x="1154" y="589"/>
                    </a:lnTo>
                    <a:lnTo>
                      <a:pt x="1150" y="614"/>
                    </a:lnTo>
                    <a:lnTo>
                      <a:pt x="1145" y="641"/>
                    </a:lnTo>
                    <a:lnTo>
                      <a:pt x="1139" y="666"/>
                    </a:lnTo>
                    <a:lnTo>
                      <a:pt x="1131" y="695"/>
                    </a:lnTo>
                    <a:lnTo>
                      <a:pt x="1124" y="721"/>
                    </a:lnTo>
                    <a:lnTo>
                      <a:pt x="1116" y="746"/>
                    </a:lnTo>
                    <a:lnTo>
                      <a:pt x="1108" y="769"/>
                    </a:lnTo>
                    <a:lnTo>
                      <a:pt x="1099" y="790"/>
                    </a:lnTo>
                    <a:lnTo>
                      <a:pt x="1089" y="811"/>
                    </a:lnTo>
                    <a:lnTo>
                      <a:pt x="1080" y="831"/>
                    </a:lnTo>
                    <a:lnTo>
                      <a:pt x="1068" y="848"/>
                    </a:lnTo>
                    <a:lnTo>
                      <a:pt x="1057" y="865"/>
                    </a:lnTo>
                    <a:lnTo>
                      <a:pt x="1057" y="86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2">
                <a:extLst>
                  <a:ext uri="{FF2B5EF4-FFF2-40B4-BE49-F238E27FC236}">
                    <a16:creationId xmlns="" xmlns:a16="http://schemas.microsoft.com/office/drawing/2014/main" id="{94D7C7D0-43F5-4803-B868-500ED583D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996" y="2898776"/>
                <a:ext cx="728663" cy="193675"/>
              </a:xfrm>
              <a:custGeom>
                <a:avLst/>
                <a:gdLst>
                  <a:gd name="T0" fmla="*/ 520 w 919"/>
                  <a:gd name="T1" fmla="*/ 51 h 245"/>
                  <a:gd name="T2" fmla="*/ 600 w 919"/>
                  <a:gd name="T3" fmla="*/ 32 h 245"/>
                  <a:gd name="T4" fmla="*/ 669 w 919"/>
                  <a:gd name="T5" fmla="*/ 17 h 245"/>
                  <a:gd name="T6" fmla="*/ 722 w 919"/>
                  <a:gd name="T7" fmla="*/ 7 h 245"/>
                  <a:gd name="T8" fmla="*/ 762 w 919"/>
                  <a:gd name="T9" fmla="*/ 2 h 245"/>
                  <a:gd name="T10" fmla="*/ 799 w 919"/>
                  <a:gd name="T11" fmla="*/ 2 h 245"/>
                  <a:gd name="T12" fmla="*/ 839 w 919"/>
                  <a:gd name="T13" fmla="*/ 9 h 245"/>
                  <a:gd name="T14" fmla="*/ 873 w 919"/>
                  <a:gd name="T15" fmla="*/ 25 h 245"/>
                  <a:gd name="T16" fmla="*/ 898 w 919"/>
                  <a:gd name="T17" fmla="*/ 44 h 245"/>
                  <a:gd name="T18" fmla="*/ 913 w 919"/>
                  <a:gd name="T19" fmla="*/ 63 h 245"/>
                  <a:gd name="T20" fmla="*/ 919 w 919"/>
                  <a:gd name="T21" fmla="*/ 80 h 245"/>
                  <a:gd name="T22" fmla="*/ 911 w 919"/>
                  <a:gd name="T23" fmla="*/ 88 h 245"/>
                  <a:gd name="T24" fmla="*/ 884 w 919"/>
                  <a:gd name="T25" fmla="*/ 97 h 245"/>
                  <a:gd name="T26" fmla="*/ 843 w 919"/>
                  <a:gd name="T27" fmla="*/ 111 h 245"/>
                  <a:gd name="T28" fmla="*/ 781 w 919"/>
                  <a:gd name="T29" fmla="*/ 124 h 245"/>
                  <a:gd name="T30" fmla="*/ 705 w 919"/>
                  <a:gd name="T31" fmla="*/ 141 h 245"/>
                  <a:gd name="T32" fmla="*/ 617 w 919"/>
                  <a:gd name="T33" fmla="*/ 159 h 245"/>
                  <a:gd name="T34" fmla="*/ 534 w 919"/>
                  <a:gd name="T35" fmla="*/ 174 h 245"/>
                  <a:gd name="T36" fmla="*/ 461 w 919"/>
                  <a:gd name="T37" fmla="*/ 187 h 245"/>
                  <a:gd name="T38" fmla="*/ 394 w 919"/>
                  <a:gd name="T39" fmla="*/ 201 h 245"/>
                  <a:gd name="T40" fmla="*/ 335 w 919"/>
                  <a:gd name="T41" fmla="*/ 212 h 245"/>
                  <a:gd name="T42" fmla="*/ 284 w 919"/>
                  <a:gd name="T43" fmla="*/ 224 h 245"/>
                  <a:gd name="T44" fmla="*/ 238 w 919"/>
                  <a:gd name="T45" fmla="*/ 231 h 245"/>
                  <a:gd name="T46" fmla="*/ 200 w 919"/>
                  <a:gd name="T47" fmla="*/ 237 h 245"/>
                  <a:gd name="T48" fmla="*/ 169 w 919"/>
                  <a:gd name="T49" fmla="*/ 241 h 245"/>
                  <a:gd name="T50" fmla="*/ 146 w 919"/>
                  <a:gd name="T51" fmla="*/ 243 h 245"/>
                  <a:gd name="T52" fmla="*/ 133 w 919"/>
                  <a:gd name="T53" fmla="*/ 245 h 245"/>
                  <a:gd name="T54" fmla="*/ 106 w 919"/>
                  <a:gd name="T55" fmla="*/ 239 h 245"/>
                  <a:gd name="T56" fmla="*/ 68 w 919"/>
                  <a:gd name="T57" fmla="*/ 224 h 245"/>
                  <a:gd name="T58" fmla="*/ 30 w 919"/>
                  <a:gd name="T59" fmla="*/ 205 h 245"/>
                  <a:gd name="T60" fmla="*/ 13 w 919"/>
                  <a:gd name="T61" fmla="*/ 193 h 245"/>
                  <a:gd name="T62" fmla="*/ 3 w 919"/>
                  <a:gd name="T63" fmla="*/ 184 h 245"/>
                  <a:gd name="T64" fmla="*/ 2 w 919"/>
                  <a:gd name="T65" fmla="*/ 174 h 245"/>
                  <a:gd name="T66" fmla="*/ 7 w 919"/>
                  <a:gd name="T67" fmla="*/ 166 h 245"/>
                  <a:gd name="T68" fmla="*/ 21 w 919"/>
                  <a:gd name="T69" fmla="*/ 159 h 245"/>
                  <a:gd name="T70" fmla="*/ 49 w 919"/>
                  <a:gd name="T71" fmla="*/ 153 h 245"/>
                  <a:gd name="T72" fmla="*/ 72 w 919"/>
                  <a:gd name="T73" fmla="*/ 147 h 245"/>
                  <a:gd name="T74" fmla="*/ 87 w 919"/>
                  <a:gd name="T75" fmla="*/ 147 h 245"/>
                  <a:gd name="T76" fmla="*/ 110 w 919"/>
                  <a:gd name="T77" fmla="*/ 143 h 245"/>
                  <a:gd name="T78" fmla="*/ 139 w 919"/>
                  <a:gd name="T79" fmla="*/ 136 h 245"/>
                  <a:gd name="T80" fmla="*/ 166 w 919"/>
                  <a:gd name="T81" fmla="*/ 132 h 245"/>
                  <a:gd name="T82" fmla="*/ 200 w 919"/>
                  <a:gd name="T83" fmla="*/ 124 h 245"/>
                  <a:gd name="T84" fmla="*/ 249 w 919"/>
                  <a:gd name="T85" fmla="*/ 115 h 245"/>
                  <a:gd name="T86" fmla="*/ 314 w 919"/>
                  <a:gd name="T87" fmla="*/ 101 h 245"/>
                  <a:gd name="T88" fmla="*/ 394 w 919"/>
                  <a:gd name="T89" fmla="*/ 82 h 245"/>
                  <a:gd name="T90" fmla="*/ 457 w 919"/>
                  <a:gd name="T91" fmla="*/ 6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19" h="245">
                    <a:moveTo>
                      <a:pt x="457" y="67"/>
                    </a:moveTo>
                    <a:lnTo>
                      <a:pt x="490" y="59"/>
                    </a:lnTo>
                    <a:lnTo>
                      <a:pt x="520" y="51"/>
                    </a:lnTo>
                    <a:lnTo>
                      <a:pt x="549" y="46"/>
                    </a:lnTo>
                    <a:lnTo>
                      <a:pt x="576" y="38"/>
                    </a:lnTo>
                    <a:lnTo>
                      <a:pt x="600" y="32"/>
                    </a:lnTo>
                    <a:lnTo>
                      <a:pt x="625" y="27"/>
                    </a:lnTo>
                    <a:lnTo>
                      <a:pt x="648" y="23"/>
                    </a:lnTo>
                    <a:lnTo>
                      <a:pt x="669" y="17"/>
                    </a:lnTo>
                    <a:lnTo>
                      <a:pt x="688" y="13"/>
                    </a:lnTo>
                    <a:lnTo>
                      <a:pt x="705" y="9"/>
                    </a:lnTo>
                    <a:lnTo>
                      <a:pt x="722" y="7"/>
                    </a:lnTo>
                    <a:lnTo>
                      <a:pt x="738" y="5"/>
                    </a:lnTo>
                    <a:lnTo>
                      <a:pt x="751" y="4"/>
                    </a:lnTo>
                    <a:lnTo>
                      <a:pt x="762" y="2"/>
                    </a:lnTo>
                    <a:lnTo>
                      <a:pt x="774" y="0"/>
                    </a:lnTo>
                    <a:lnTo>
                      <a:pt x="781" y="0"/>
                    </a:lnTo>
                    <a:lnTo>
                      <a:pt x="799" y="2"/>
                    </a:lnTo>
                    <a:lnTo>
                      <a:pt x="812" y="2"/>
                    </a:lnTo>
                    <a:lnTo>
                      <a:pt x="825" y="5"/>
                    </a:lnTo>
                    <a:lnTo>
                      <a:pt x="839" y="9"/>
                    </a:lnTo>
                    <a:lnTo>
                      <a:pt x="850" y="13"/>
                    </a:lnTo>
                    <a:lnTo>
                      <a:pt x="862" y="19"/>
                    </a:lnTo>
                    <a:lnTo>
                      <a:pt x="873" y="25"/>
                    </a:lnTo>
                    <a:lnTo>
                      <a:pt x="883" y="30"/>
                    </a:lnTo>
                    <a:lnTo>
                      <a:pt x="890" y="38"/>
                    </a:lnTo>
                    <a:lnTo>
                      <a:pt x="898" y="44"/>
                    </a:lnTo>
                    <a:lnTo>
                      <a:pt x="905" y="51"/>
                    </a:lnTo>
                    <a:lnTo>
                      <a:pt x="909" y="57"/>
                    </a:lnTo>
                    <a:lnTo>
                      <a:pt x="913" y="63"/>
                    </a:lnTo>
                    <a:lnTo>
                      <a:pt x="917" y="69"/>
                    </a:lnTo>
                    <a:lnTo>
                      <a:pt x="919" y="74"/>
                    </a:lnTo>
                    <a:lnTo>
                      <a:pt x="919" y="80"/>
                    </a:lnTo>
                    <a:lnTo>
                      <a:pt x="919" y="82"/>
                    </a:lnTo>
                    <a:lnTo>
                      <a:pt x="915" y="84"/>
                    </a:lnTo>
                    <a:lnTo>
                      <a:pt x="911" y="88"/>
                    </a:lnTo>
                    <a:lnTo>
                      <a:pt x="904" y="90"/>
                    </a:lnTo>
                    <a:lnTo>
                      <a:pt x="896" y="94"/>
                    </a:lnTo>
                    <a:lnTo>
                      <a:pt x="884" y="97"/>
                    </a:lnTo>
                    <a:lnTo>
                      <a:pt x="873" y="101"/>
                    </a:lnTo>
                    <a:lnTo>
                      <a:pt x="858" y="105"/>
                    </a:lnTo>
                    <a:lnTo>
                      <a:pt x="843" y="111"/>
                    </a:lnTo>
                    <a:lnTo>
                      <a:pt x="823" y="115"/>
                    </a:lnTo>
                    <a:lnTo>
                      <a:pt x="804" y="120"/>
                    </a:lnTo>
                    <a:lnTo>
                      <a:pt x="781" y="124"/>
                    </a:lnTo>
                    <a:lnTo>
                      <a:pt x="759" y="130"/>
                    </a:lnTo>
                    <a:lnTo>
                      <a:pt x="732" y="136"/>
                    </a:lnTo>
                    <a:lnTo>
                      <a:pt x="705" y="141"/>
                    </a:lnTo>
                    <a:lnTo>
                      <a:pt x="677" y="147"/>
                    </a:lnTo>
                    <a:lnTo>
                      <a:pt x="646" y="153"/>
                    </a:lnTo>
                    <a:lnTo>
                      <a:pt x="617" y="159"/>
                    </a:lnTo>
                    <a:lnTo>
                      <a:pt x="589" y="162"/>
                    </a:lnTo>
                    <a:lnTo>
                      <a:pt x="560" y="168"/>
                    </a:lnTo>
                    <a:lnTo>
                      <a:pt x="534" y="174"/>
                    </a:lnTo>
                    <a:lnTo>
                      <a:pt x="509" y="178"/>
                    </a:lnTo>
                    <a:lnTo>
                      <a:pt x="484" y="184"/>
                    </a:lnTo>
                    <a:lnTo>
                      <a:pt x="461" y="187"/>
                    </a:lnTo>
                    <a:lnTo>
                      <a:pt x="438" y="193"/>
                    </a:lnTo>
                    <a:lnTo>
                      <a:pt x="415" y="197"/>
                    </a:lnTo>
                    <a:lnTo>
                      <a:pt x="394" y="201"/>
                    </a:lnTo>
                    <a:lnTo>
                      <a:pt x="373" y="205"/>
                    </a:lnTo>
                    <a:lnTo>
                      <a:pt x="354" y="208"/>
                    </a:lnTo>
                    <a:lnTo>
                      <a:pt x="335" y="212"/>
                    </a:lnTo>
                    <a:lnTo>
                      <a:pt x="318" y="216"/>
                    </a:lnTo>
                    <a:lnTo>
                      <a:pt x="301" y="220"/>
                    </a:lnTo>
                    <a:lnTo>
                      <a:pt x="284" y="224"/>
                    </a:lnTo>
                    <a:lnTo>
                      <a:pt x="269" y="226"/>
                    </a:lnTo>
                    <a:lnTo>
                      <a:pt x="251" y="229"/>
                    </a:lnTo>
                    <a:lnTo>
                      <a:pt x="238" y="231"/>
                    </a:lnTo>
                    <a:lnTo>
                      <a:pt x="225" y="233"/>
                    </a:lnTo>
                    <a:lnTo>
                      <a:pt x="211" y="235"/>
                    </a:lnTo>
                    <a:lnTo>
                      <a:pt x="200" y="237"/>
                    </a:lnTo>
                    <a:lnTo>
                      <a:pt x="188" y="239"/>
                    </a:lnTo>
                    <a:lnTo>
                      <a:pt x="179" y="241"/>
                    </a:lnTo>
                    <a:lnTo>
                      <a:pt x="169" y="241"/>
                    </a:lnTo>
                    <a:lnTo>
                      <a:pt x="162" y="243"/>
                    </a:lnTo>
                    <a:lnTo>
                      <a:pt x="154" y="243"/>
                    </a:lnTo>
                    <a:lnTo>
                      <a:pt x="146" y="243"/>
                    </a:lnTo>
                    <a:lnTo>
                      <a:pt x="141" y="243"/>
                    </a:lnTo>
                    <a:lnTo>
                      <a:pt x="137" y="245"/>
                    </a:lnTo>
                    <a:lnTo>
                      <a:pt x="133" y="245"/>
                    </a:lnTo>
                    <a:lnTo>
                      <a:pt x="125" y="243"/>
                    </a:lnTo>
                    <a:lnTo>
                      <a:pt x="116" y="241"/>
                    </a:lnTo>
                    <a:lnTo>
                      <a:pt x="106" y="239"/>
                    </a:lnTo>
                    <a:lnTo>
                      <a:pt x="95" y="235"/>
                    </a:lnTo>
                    <a:lnTo>
                      <a:pt x="82" y="229"/>
                    </a:lnTo>
                    <a:lnTo>
                      <a:pt x="68" y="224"/>
                    </a:lnTo>
                    <a:lnTo>
                      <a:pt x="55" y="216"/>
                    </a:lnTo>
                    <a:lnTo>
                      <a:pt x="38" y="206"/>
                    </a:lnTo>
                    <a:lnTo>
                      <a:pt x="30" y="205"/>
                    </a:lnTo>
                    <a:lnTo>
                      <a:pt x="24" y="201"/>
                    </a:lnTo>
                    <a:lnTo>
                      <a:pt x="19" y="197"/>
                    </a:lnTo>
                    <a:lnTo>
                      <a:pt x="13" y="193"/>
                    </a:lnTo>
                    <a:lnTo>
                      <a:pt x="9" y="191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" y="182"/>
                    </a:lnTo>
                    <a:lnTo>
                      <a:pt x="0" y="178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68"/>
                    </a:lnTo>
                    <a:lnTo>
                      <a:pt x="7" y="166"/>
                    </a:lnTo>
                    <a:lnTo>
                      <a:pt x="9" y="164"/>
                    </a:lnTo>
                    <a:lnTo>
                      <a:pt x="15" y="161"/>
                    </a:lnTo>
                    <a:lnTo>
                      <a:pt x="21" y="159"/>
                    </a:lnTo>
                    <a:lnTo>
                      <a:pt x="30" y="157"/>
                    </a:lnTo>
                    <a:lnTo>
                      <a:pt x="42" y="155"/>
                    </a:lnTo>
                    <a:lnTo>
                      <a:pt x="49" y="153"/>
                    </a:lnTo>
                    <a:lnTo>
                      <a:pt x="59" y="151"/>
                    </a:lnTo>
                    <a:lnTo>
                      <a:pt x="64" y="149"/>
                    </a:lnTo>
                    <a:lnTo>
                      <a:pt x="72" y="147"/>
                    </a:lnTo>
                    <a:lnTo>
                      <a:pt x="78" y="147"/>
                    </a:lnTo>
                    <a:lnTo>
                      <a:pt x="82" y="147"/>
                    </a:lnTo>
                    <a:lnTo>
                      <a:pt x="87" y="147"/>
                    </a:lnTo>
                    <a:lnTo>
                      <a:pt x="93" y="145"/>
                    </a:lnTo>
                    <a:lnTo>
                      <a:pt x="101" y="143"/>
                    </a:lnTo>
                    <a:lnTo>
                      <a:pt x="110" y="143"/>
                    </a:lnTo>
                    <a:lnTo>
                      <a:pt x="120" y="141"/>
                    </a:lnTo>
                    <a:lnTo>
                      <a:pt x="129" y="139"/>
                    </a:lnTo>
                    <a:lnTo>
                      <a:pt x="139" y="136"/>
                    </a:lnTo>
                    <a:lnTo>
                      <a:pt x="150" y="134"/>
                    </a:lnTo>
                    <a:lnTo>
                      <a:pt x="158" y="134"/>
                    </a:lnTo>
                    <a:lnTo>
                      <a:pt x="166" y="132"/>
                    </a:lnTo>
                    <a:lnTo>
                      <a:pt x="175" y="130"/>
                    </a:lnTo>
                    <a:lnTo>
                      <a:pt x="187" y="128"/>
                    </a:lnTo>
                    <a:lnTo>
                      <a:pt x="200" y="124"/>
                    </a:lnTo>
                    <a:lnTo>
                      <a:pt x="215" y="122"/>
                    </a:lnTo>
                    <a:lnTo>
                      <a:pt x="232" y="118"/>
                    </a:lnTo>
                    <a:lnTo>
                      <a:pt x="249" y="115"/>
                    </a:lnTo>
                    <a:lnTo>
                      <a:pt x="270" y="111"/>
                    </a:lnTo>
                    <a:lnTo>
                      <a:pt x="291" y="105"/>
                    </a:lnTo>
                    <a:lnTo>
                      <a:pt x="314" y="101"/>
                    </a:lnTo>
                    <a:lnTo>
                      <a:pt x="339" y="95"/>
                    </a:lnTo>
                    <a:lnTo>
                      <a:pt x="366" y="90"/>
                    </a:lnTo>
                    <a:lnTo>
                      <a:pt x="394" y="82"/>
                    </a:lnTo>
                    <a:lnTo>
                      <a:pt x="425" y="74"/>
                    </a:lnTo>
                    <a:lnTo>
                      <a:pt x="457" y="67"/>
                    </a:lnTo>
                    <a:lnTo>
                      <a:pt x="457" y="67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3">
                <a:extLst>
                  <a:ext uri="{FF2B5EF4-FFF2-40B4-BE49-F238E27FC236}">
                    <a16:creationId xmlns="" xmlns:a16="http://schemas.microsoft.com/office/drawing/2014/main" id="{3BE46686-815C-4D1F-B94D-042F65E71A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7759" y="2995613"/>
                <a:ext cx="123825" cy="773113"/>
              </a:xfrm>
              <a:custGeom>
                <a:avLst/>
                <a:gdLst>
                  <a:gd name="T0" fmla="*/ 13 w 156"/>
                  <a:gd name="T1" fmla="*/ 873 h 975"/>
                  <a:gd name="T2" fmla="*/ 4 w 156"/>
                  <a:gd name="T3" fmla="*/ 837 h 975"/>
                  <a:gd name="T4" fmla="*/ 0 w 156"/>
                  <a:gd name="T5" fmla="*/ 810 h 975"/>
                  <a:gd name="T6" fmla="*/ 0 w 156"/>
                  <a:gd name="T7" fmla="*/ 799 h 975"/>
                  <a:gd name="T8" fmla="*/ 2 w 156"/>
                  <a:gd name="T9" fmla="*/ 779 h 975"/>
                  <a:gd name="T10" fmla="*/ 5 w 156"/>
                  <a:gd name="T11" fmla="*/ 756 h 975"/>
                  <a:gd name="T12" fmla="*/ 7 w 156"/>
                  <a:gd name="T13" fmla="*/ 728 h 975"/>
                  <a:gd name="T14" fmla="*/ 11 w 156"/>
                  <a:gd name="T15" fmla="*/ 695 h 975"/>
                  <a:gd name="T16" fmla="*/ 15 w 156"/>
                  <a:gd name="T17" fmla="*/ 643 h 975"/>
                  <a:gd name="T18" fmla="*/ 19 w 156"/>
                  <a:gd name="T19" fmla="*/ 599 h 975"/>
                  <a:gd name="T20" fmla="*/ 23 w 156"/>
                  <a:gd name="T21" fmla="*/ 550 h 975"/>
                  <a:gd name="T22" fmla="*/ 26 w 156"/>
                  <a:gd name="T23" fmla="*/ 496 h 975"/>
                  <a:gd name="T24" fmla="*/ 30 w 156"/>
                  <a:gd name="T25" fmla="*/ 437 h 975"/>
                  <a:gd name="T26" fmla="*/ 30 w 156"/>
                  <a:gd name="T27" fmla="*/ 347 h 975"/>
                  <a:gd name="T28" fmla="*/ 26 w 156"/>
                  <a:gd name="T29" fmla="*/ 276 h 975"/>
                  <a:gd name="T30" fmla="*/ 21 w 156"/>
                  <a:gd name="T31" fmla="*/ 199 h 975"/>
                  <a:gd name="T32" fmla="*/ 13 w 156"/>
                  <a:gd name="T33" fmla="*/ 119 h 975"/>
                  <a:gd name="T34" fmla="*/ 4 w 156"/>
                  <a:gd name="T35" fmla="*/ 31 h 975"/>
                  <a:gd name="T36" fmla="*/ 40 w 156"/>
                  <a:gd name="T37" fmla="*/ 23 h 975"/>
                  <a:gd name="T38" fmla="*/ 87 w 156"/>
                  <a:gd name="T39" fmla="*/ 54 h 975"/>
                  <a:gd name="T40" fmla="*/ 122 w 156"/>
                  <a:gd name="T41" fmla="*/ 83 h 975"/>
                  <a:gd name="T42" fmla="*/ 145 w 156"/>
                  <a:gd name="T43" fmla="*/ 111 h 975"/>
                  <a:gd name="T44" fmla="*/ 156 w 156"/>
                  <a:gd name="T45" fmla="*/ 136 h 975"/>
                  <a:gd name="T46" fmla="*/ 154 w 156"/>
                  <a:gd name="T47" fmla="*/ 157 h 975"/>
                  <a:gd name="T48" fmla="*/ 152 w 156"/>
                  <a:gd name="T49" fmla="*/ 173 h 975"/>
                  <a:gd name="T50" fmla="*/ 148 w 156"/>
                  <a:gd name="T51" fmla="*/ 194 h 975"/>
                  <a:gd name="T52" fmla="*/ 147 w 156"/>
                  <a:gd name="T53" fmla="*/ 218 h 975"/>
                  <a:gd name="T54" fmla="*/ 145 w 156"/>
                  <a:gd name="T55" fmla="*/ 247 h 975"/>
                  <a:gd name="T56" fmla="*/ 143 w 156"/>
                  <a:gd name="T57" fmla="*/ 280 h 975"/>
                  <a:gd name="T58" fmla="*/ 141 w 156"/>
                  <a:gd name="T59" fmla="*/ 318 h 975"/>
                  <a:gd name="T60" fmla="*/ 139 w 156"/>
                  <a:gd name="T61" fmla="*/ 362 h 975"/>
                  <a:gd name="T62" fmla="*/ 139 w 156"/>
                  <a:gd name="T63" fmla="*/ 408 h 975"/>
                  <a:gd name="T64" fmla="*/ 137 w 156"/>
                  <a:gd name="T65" fmla="*/ 460 h 975"/>
                  <a:gd name="T66" fmla="*/ 137 w 156"/>
                  <a:gd name="T67" fmla="*/ 517 h 975"/>
                  <a:gd name="T68" fmla="*/ 137 w 156"/>
                  <a:gd name="T69" fmla="*/ 576 h 975"/>
                  <a:gd name="T70" fmla="*/ 137 w 156"/>
                  <a:gd name="T71" fmla="*/ 632 h 975"/>
                  <a:gd name="T72" fmla="*/ 137 w 156"/>
                  <a:gd name="T73" fmla="*/ 684 h 975"/>
                  <a:gd name="T74" fmla="*/ 135 w 156"/>
                  <a:gd name="T75" fmla="*/ 730 h 975"/>
                  <a:gd name="T76" fmla="*/ 133 w 156"/>
                  <a:gd name="T77" fmla="*/ 772 h 975"/>
                  <a:gd name="T78" fmla="*/ 131 w 156"/>
                  <a:gd name="T79" fmla="*/ 808 h 975"/>
                  <a:gd name="T80" fmla="*/ 129 w 156"/>
                  <a:gd name="T81" fmla="*/ 841 h 975"/>
                  <a:gd name="T82" fmla="*/ 127 w 156"/>
                  <a:gd name="T83" fmla="*/ 867 h 975"/>
                  <a:gd name="T84" fmla="*/ 126 w 156"/>
                  <a:gd name="T85" fmla="*/ 890 h 975"/>
                  <a:gd name="T86" fmla="*/ 122 w 156"/>
                  <a:gd name="T87" fmla="*/ 908 h 975"/>
                  <a:gd name="T88" fmla="*/ 118 w 156"/>
                  <a:gd name="T89" fmla="*/ 921 h 975"/>
                  <a:gd name="T90" fmla="*/ 105 w 156"/>
                  <a:gd name="T91" fmla="*/ 954 h 975"/>
                  <a:gd name="T92" fmla="*/ 87 w 156"/>
                  <a:gd name="T93" fmla="*/ 973 h 975"/>
                  <a:gd name="T94" fmla="*/ 72 w 156"/>
                  <a:gd name="T95" fmla="*/ 975 h 975"/>
                  <a:gd name="T96" fmla="*/ 63 w 156"/>
                  <a:gd name="T97" fmla="*/ 971 h 975"/>
                  <a:gd name="T98" fmla="*/ 53 w 156"/>
                  <a:gd name="T99" fmla="*/ 961 h 975"/>
                  <a:gd name="T100" fmla="*/ 44 w 156"/>
                  <a:gd name="T101" fmla="*/ 948 h 975"/>
                  <a:gd name="T102" fmla="*/ 34 w 156"/>
                  <a:gd name="T103" fmla="*/ 927 h 975"/>
                  <a:gd name="T104" fmla="*/ 25 w 156"/>
                  <a:gd name="T105" fmla="*/ 902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" h="975">
                    <a:moveTo>
                      <a:pt x="25" y="902"/>
                    </a:moveTo>
                    <a:lnTo>
                      <a:pt x="19" y="887"/>
                    </a:lnTo>
                    <a:lnTo>
                      <a:pt x="13" y="873"/>
                    </a:lnTo>
                    <a:lnTo>
                      <a:pt x="9" y="860"/>
                    </a:lnTo>
                    <a:lnTo>
                      <a:pt x="5" y="848"/>
                    </a:lnTo>
                    <a:lnTo>
                      <a:pt x="4" y="837"/>
                    </a:lnTo>
                    <a:lnTo>
                      <a:pt x="2" y="827"/>
                    </a:lnTo>
                    <a:lnTo>
                      <a:pt x="0" y="818"/>
                    </a:lnTo>
                    <a:lnTo>
                      <a:pt x="0" y="810"/>
                    </a:lnTo>
                    <a:lnTo>
                      <a:pt x="0" y="808"/>
                    </a:lnTo>
                    <a:lnTo>
                      <a:pt x="0" y="802"/>
                    </a:lnTo>
                    <a:lnTo>
                      <a:pt x="0" y="799"/>
                    </a:lnTo>
                    <a:lnTo>
                      <a:pt x="2" y="793"/>
                    </a:lnTo>
                    <a:lnTo>
                      <a:pt x="2" y="787"/>
                    </a:lnTo>
                    <a:lnTo>
                      <a:pt x="2" y="779"/>
                    </a:lnTo>
                    <a:lnTo>
                      <a:pt x="4" y="774"/>
                    </a:lnTo>
                    <a:lnTo>
                      <a:pt x="4" y="766"/>
                    </a:lnTo>
                    <a:lnTo>
                      <a:pt x="5" y="756"/>
                    </a:lnTo>
                    <a:lnTo>
                      <a:pt x="5" y="749"/>
                    </a:lnTo>
                    <a:lnTo>
                      <a:pt x="7" y="739"/>
                    </a:lnTo>
                    <a:lnTo>
                      <a:pt x="7" y="728"/>
                    </a:lnTo>
                    <a:lnTo>
                      <a:pt x="9" y="718"/>
                    </a:lnTo>
                    <a:lnTo>
                      <a:pt x="9" y="707"/>
                    </a:lnTo>
                    <a:lnTo>
                      <a:pt x="11" y="695"/>
                    </a:lnTo>
                    <a:lnTo>
                      <a:pt x="13" y="684"/>
                    </a:lnTo>
                    <a:lnTo>
                      <a:pt x="15" y="657"/>
                    </a:lnTo>
                    <a:lnTo>
                      <a:pt x="15" y="643"/>
                    </a:lnTo>
                    <a:lnTo>
                      <a:pt x="17" y="628"/>
                    </a:lnTo>
                    <a:lnTo>
                      <a:pt x="19" y="615"/>
                    </a:lnTo>
                    <a:lnTo>
                      <a:pt x="19" y="599"/>
                    </a:lnTo>
                    <a:lnTo>
                      <a:pt x="21" y="584"/>
                    </a:lnTo>
                    <a:lnTo>
                      <a:pt x="23" y="567"/>
                    </a:lnTo>
                    <a:lnTo>
                      <a:pt x="23" y="550"/>
                    </a:lnTo>
                    <a:lnTo>
                      <a:pt x="25" y="532"/>
                    </a:lnTo>
                    <a:lnTo>
                      <a:pt x="25" y="515"/>
                    </a:lnTo>
                    <a:lnTo>
                      <a:pt x="26" y="496"/>
                    </a:lnTo>
                    <a:lnTo>
                      <a:pt x="28" y="477"/>
                    </a:lnTo>
                    <a:lnTo>
                      <a:pt x="28" y="456"/>
                    </a:lnTo>
                    <a:lnTo>
                      <a:pt x="30" y="437"/>
                    </a:lnTo>
                    <a:lnTo>
                      <a:pt x="32" y="414"/>
                    </a:lnTo>
                    <a:lnTo>
                      <a:pt x="30" y="370"/>
                    </a:lnTo>
                    <a:lnTo>
                      <a:pt x="30" y="347"/>
                    </a:lnTo>
                    <a:lnTo>
                      <a:pt x="28" y="324"/>
                    </a:lnTo>
                    <a:lnTo>
                      <a:pt x="28" y="301"/>
                    </a:lnTo>
                    <a:lnTo>
                      <a:pt x="26" y="276"/>
                    </a:lnTo>
                    <a:lnTo>
                      <a:pt x="25" y="251"/>
                    </a:lnTo>
                    <a:lnTo>
                      <a:pt x="23" y="226"/>
                    </a:lnTo>
                    <a:lnTo>
                      <a:pt x="21" y="199"/>
                    </a:lnTo>
                    <a:lnTo>
                      <a:pt x="19" y="173"/>
                    </a:lnTo>
                    <a:lnTo>
                      <a:pt x="15" y="146"/>
                    </a:lnTo>
                    <a:lnTo>
                      <a:pt x="13" y="119"/>
                    </a:lnTo>
                    <a:lnTo>
                      <a:pt x="9" y="90"/>
                    </a:lnTo>
                    <a:lnTo>
                      <a:pt x="7" y="60"/>
                    </a:lnTo>
                    <a:lnTo>
                      <a:pt x="4" y="31"/>
                    </a:lnTo>
                    <a:lnTo>
                      <a:pt x="0" y="0"/>
                    </a:lnTo>
                    <a:lnTo>
                      <a:pt x="21" y="12"/>
                    </a:lnTo>
                    <a:lnTo>
                      <a:pt x="40" y="23"/>
                    </a:lnTo>
                    <a:lnTo>
                      <a:pt x="57" y="33"/>
                    </a:lnTo>
                    <a:lnTo>
                      <a:pt x="72" y="44"/>
                    </a:lnTo>
                    <a:lnTo>
                      <a:pt x="87" y="54"/>
                    </a:lnTo>
                    <a:lnTo>
                      <a:pt x="101" y="63"/>
                    </a:lnTo>
                    <a:lnTo>
                      <a:pt x="112" y="75"/>
                    </a:lnTo>
                    <a:lnTo>
                      <a:pt x="122" y="83"/>
                    </a:lnTo>
                    <a:lnTo>
                      <a:pt x="131" y="92"/>
                    </a:lnTo>
                    <a:lnTo>
                      <a:pt x="139" y="102"/>
                    </a:lnTo>
                    <a:lnTo>
                      <a:pt x="145" y="111"/>
                    </a:lnTo>
                    <a:lnTo>
                      <a:pt x="150" y="119"/>
                    </a:lnTo>
                    <a:lnTo>
                      <a:pt x="154" y="129"/>
                    </a:lnTo>
                    <a:lnTo>
                      <a:pt x="156" y="136"/>
                    </a:lnTo>
                    <a:lnTo>
                      <a:pt x="156" y="144"/>
                    </a:lnTo>
                    <a:lnTo>
                      <a:pt x="156" y="153"/>
                    </a:lnTo>
                    <a:lnTo>
                      <a:pt x="154" y="157"/>
                    </a:lnTo>
                    <a:lnTo>
                      <a:pt x="154" y="161"/>
                    </a:lnTo>
                    <a:lnTo>
                      <a:pt x="152" y="167"/>
                    </a:lnTo>
                    <a:lnTo>
                      <a:pt x="152" y="173"/>
                    </a:lnTo>
                    <a:lnTo>
                      <a:pt x="150" y="178"/>
                    </a:lnTo>
                    <a:lnTo>
                      <a:pt x="150" y="186"/>
                    </a:lnTo>
                    <a:lnTo>
                      <a:pt x="148" y="194"/>
                    </a:lnTo>
                    <a:lnTo>
                      <a:pt x="148" y="201"/>
                    </a:lnTo>
                    <a:lnTo>
                      <a:pt x="147" y="209"/>
                    </a:lnTo>
                    <a:lnTo>
                      <a:pt x="147" y="218"/>
                    </a:lnTo>
                    <a:lnTo>
                      <a:pt x="145" y="226"/>
                    </a:lnTo>
                    <a:lnTo>
                      <a:pt x="145" y="236"/>
                    </a:lnTo>
                    <a:lnTo>
                      <a:pt x="145" y="247"/>
                    </a:lnTo>
                    <a:lnTo>
                      <a:pt x="143" y="257"/>
                    </a:lnTo>
                    <a:lnTo>
                      <a:pt x="143" y="268"/>
                    </a:lnTo>
                    <a:lnTo>
                      <a:pt x="143" y="280"/>
                    </a:lnTo>
                    <a:lnTo>
                      <a:pt x="141" y="293"/>
                    </a:lnTo>
                    <a:lnTo>
                      <a:pt x="141" y="305"/>
                    </a:lnTo>
                    <a:lnTo>
                      <a:pt x="141" y="318"/>
                    </a:lnTo>
                    <a:lnTo>
                      <a:pt x="141" y="333"/>
                    </a:lnTo>
                    <a:lnTo>
                      <a:pt x="139" y="347"/>
                    </a:lnTo>
                    <a:lnTo>
                      <a:pt x="139" y="362"/>
                    </a:lnTo>
                    <a:lnTo>
                      <a:pt x="139" y="377"/>
                    </a:lnTo>
                    <a:lnTo>
                      <a:pt x="139" y="393"/>
                    </a:lnTo>
                    <a:lnTo>
                      <a:pt x="139" y="408"/>
                    </a:lnTo>
                    <a:lnTo>
                      <a:pt x="139" y="425"/>
                    </a:lnTo>
                    <a:lnTo>
                      <a:pt x="137" y="442"/>
                    </a:lnTo>
                    <a:lnTo>
                      <a:pt x="137" y="460"/>
                    </a:lnTo>
                    <a:lnTo>
                      <a:pt x="137" y="479"/>
                    </a:lnTo>
                    <a:lnTo>
                      <a:pt x="137" y="498"/>
                    </a:lnTo>
                    <a:lnTo>
                      <a:pt x="137" y="517"/>
                    </a:lnTo>
                    <a:lnTo>
                      <a:pt x="137" y="536"/>
                    </a:lnTo>
                    <a:lnTo>
                      <a:pt x="137" y="557"/>
                    </a:lnTo>
                    <a:lnTo>
                      <a:pt x="137" y="576"/>
                    </a:lnTo>
                    <a:lnTo>
                      <a:pt x="137" y="596"/>
                    </a:lnTo>
                    <a:lnTo>
                      <a:pt x="137" y="615"/>
                    </a:lnTo>
                    <a:lnTo>
                      <a:pt x="137" y="632"/>
                    </a:lnTo>
                    <a:lnTo>
                      <a:pt x="137" y="651"/>
                    </a:lnTo>
                    <a:lnTo>
                      <a:pt x="137" y="668"/>
                    </a:lnTo>
                    <a:lnTo>
                      <a:pt x="137" y="684"/>
                    </a:lnTo>
                    <a:lnTo>
                      <a:pt x="135" y="701"/>
                    </a:lnTo>
                    <a:lnTo>
                      <a:pt x="135" y="716"/>
                    </a:lnTo>
                    <a:lnTo>
                      <a:pt x="135" y="730"/>
                    </a:lnTo>
                    <a:lnTo>
                      <a:pt x="135" y="745"/>
                    </a:lnTo>
                    <a:lnTo>
                      <a:pt x="133" y="758"/>
                    </a:lnTo>
                    <a:lnTo>
                      <a:pt x="133" y="772"/>
                    </a:lnTo>
                    <a:lnTo>
                      <a:pt x="133" y="785"/>
                    </a:lnTo>
                    <a:lnTo>
                      <a:pt x="133" y="797"/>
                    </a:lnTo>
                    <a:lnTo>
                      <a:pt x="131" y="808"/>
                    </a:lnTo>
                    <a:lnTo>
                      <a:pt x="131" y="820"/>
                    </a:lnTo>
                    <a:lnTo>
                      <a:pt x="131" y="831"/>
                    </a:lnTo>
                    <a:lnTo>
                      <a:pt x="129" y="841"/>
                    </a:lnTo>
                    <a:lnTo>
                      <a:pt x="129" y="850"/>
                    </a:lnTo>
                    <a:lnTo>
                      <a:pt x="127" y="860"/>
                    </a:lnTo>
                    <a:lnTo>
                      <a:pt x="127" y="867"/>
                    </a:lnTo>
                    <a:lnTo>
                      <a:pt x="127" y="875"/>
                    </a:lnTo>
                    <a:lnTo>
                      <a:pt x="126" y="883"/>
                    </a:lnTo>
                    <a:lnTo>
                      <a:pt x="126" y="890"/>
                    </a:lnTo>
                    <a:lnTo>
                      <a:pt x="124" y="896"/>
                    </a:lnTo>
                    <a:lnTo>
                      <a:pt x="124" y="902"/>
                    </a:lnTo>
                    <a:lnTo>
                      <a:pt x="122" y="908"/>
                    </a:lnTo>
                    <a:lnTo>
                      <a:pt x="122" y="913"/>
                    </a:lnTo>
                    <a:lnTo>
                      <a:pt x="120" y="917"/>
                    </a:lnTo>
                    <a:lnTo>
                      <a:pt x="118" y="921"/>
                    </a:lnTo>
                    <a:lnTo>
                      <a:pt x="114" y="933"/>
                    </a:lnTo>
                    <a:lnTo>
                      <a:pt x="108" y="944"/>
                    </a:lnTo>
                    <a:lnTo>
                      <a:pt x="105" y="954"/>
                    </a:lnTo>
                    <a:lnTo>
                      <a:pt x="99" y="961"/>
                    </a:lnTo>
                    <a:lnTo>
                      <a:pt x="93" y="967"/>
                    </a:lnTo>
                    <a:lnTo>
                      <a:pt x="87" y="973"/>
                    </a:lnTo>
                    <a:lnTo>
                      <a:pt x="82" y="975"/>
                    </a:lnTo>
                    <a:lnTo>
                      <a:pt x="74" y="975"/>
                    </a:lnTo>
                    <a:lnTo>
                      <a:pt x="72" y="975"/>
                    </a:lnTo>
                    <a:lnTo>
                      <a:pt x="68" y="975"/>
                    </a:lnTo>
                    <a:lnTo>
                      <a:pt x="65" y="973"/>
                    </a:lnTo>
                    <a:lnTo>
                      <a:pt x="63" y="971"/>
                    </a:lnTo>
                    <a:lnTo>
                      <a:pt x="59" y="969"/>
                    </a:lnTo>
                    <a:lnTo>
                      <a:pt x="55" y="965"/>
                    </a:lnTo>
                    <a:lnTo>
                      <a:pt x="53" y="961"/>
                    </a:lnTo>
                    <a:lnTo>
                      <a:pt x="49" y="957"/>
                    </a:lnTo>
                    <a:lnTo>
                      <a:pt x="47" y="952"/>
                    </a:lnTo>
                    <a:lnTo>
                      <a:pt x="44" y="948"/>
                    </a:lnTo>
                    <a:lnTo>
                      <a:pt x="42" y="940"/>
                    </a:lnTo>
                    <a:lnTo>
                      <a:pt x="38" y="934"/>
                    </a:lnTo>
                    <a:lnTo>
                      <a:pt x="34" y="927"/>
                    </a:lnTo>
                    <a:lnTo>
                      <a:pt x="32" y="919"/>
                    </a:lnTo>
                    <a:lnTo>
                      <a:pt x="28" y="911"/>
                    </a:lnTo>
                    <a:lnTo>
                      <a:pt x="25" y="902"/>
                    </a:lnTo>
                    <a:lnTo>
                      <a:pt x="25" y="902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4">
                <a:extLst>
                  <a:ext uri="{FF2B5EF4-FFF2-40B4-BE49-F238E27FC236}">
                    <a16:creationId xmlns="" xmlns:a16="http://schemas.microsoft.com/office/drawing/2014/main" id="{115ADC03-C0E5-4466-8283-202592E15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9321" y="3376613"/>
                <a:ext cx="165100" cy="119063"/>
              </a:xfrm>
              <a:custGeom>
                <a:avLst/>
                <a:gdLst>
                  <a:gd name="T0" fmla="*/ 179 w 208"/>
                  <a:gd name="T1" fmla="*/ 40 h 149"/>
                  <a:gd name="T2" fmla="*/ 196 w 208"/>
                  <a:gd name="T3" fmla="*/ 59 h 149"/>
                  <a:gd name="T4" fmla="*/ 206 w 208"/>
                  <a:gd name="T5" fmla="*/ 76 h 149"/>
                  <a:gd name="T6" fmla="*/ 208 w 208"/>
                  <a:gd name="T7" fmla="*/ 95 h 149"/>
                  <a:gd name="T8" fmla="*/ 204 w 208"/>
                  <a:gd name="T9" fmla="*/ 113 h 149"/>
                  <a:gd name="T10" fmla="*/ 196 w 208"/>
                  <a:gd name="T11" fmla="*/ 126 h 149"/>
                  <a:gd name="T12" fmla="*/ 189 w 208"/>
                  <a:gd name="T13" fmla="*/ 138 h 149"/>
                  <a:gd name="T14" fmla="*/ 179 w 208"/>
                  <a:gd name="T15" fmla="*/ 145 h 149"/>
                  <a:gd name="T16" fmla="*/ 173 w 208"/>
                  <a:gd name="T17" fmla="*/ 147 h 149"/>
                  <a:gd name="T18" fmla="*/ 166 w 208"/>
                  <a:gd name="T19" fmla="*/ 147 h 149"/>
                  <a:gd name="T20" fmla="*/ 158 w 208"/>
                  <a:gd name="T21" fmla="*/ 145 h 149"/>
                  <a:gd name="T22" fmla="*/ 143 w 208"/>
                  <a:gd name="T23" fmla="*/ 140 h 149"/>
                  <a:gd name="T24" fmla="*/ 114 w 208"/>
                  <a:gd name="T25" fmla="*/ 124 h 149"/>
                  <a:gd name="T26" fmla="*/ 82 w 208"/>
                  <a:gd name="T27" fmla="*/ 105 h 149"/>
                  <a:gd name="T28" fmla="*/ 61 w 208"/>
                  <a:gd name="T29" fmla="*/ 94 h 149"/>
                  <a:gd name="T30" fmla="*/ 46 w 208"/>
                  <a:gd name="T31" fmla="*/ 82 h 149"/>
                  <a:gd name="T32" fmla="*/ 30 w 208"/>
                  <a:gd name="T33" fmla="*/ 73 h 149"/>
                  <a:gd name="T34" fmla="*/ 19 w 208"/>
                  <a:gd name="T35" fmla="*/ 63 h 149"/>
                  <a:gd name="T36" fmla="*/ 11 w 208"/>
                  <a:gd name="T37" fmla="*/ 53 h 149"/>
                  <a:gd name="T38" fmla="*/ 6 w 208"/>
                  <a:gd name="T39" fmla="*/ 46 h 149"/>
                  <a:gd name="T40" fmla="*/ 2 w 208"/>
                  <a:gd name="T41" fmla="*/ 38 h 149"/>
                  <a:gd name="T42" fmla="*/ 0 w 208"/>
                  <a:gd name="T43" fmla="*/ 30 h 149"/>
                  <a:gd name="T44" fmla="*/ 4 w 208"/>
                  <a:gd name="T45" fmla="*/ 23 h 149"/>
                  <a:gd name="T46" fmla="*/ 8 w 208"/>
                  <a:gd name="T47" fmla="*/ 17 h 149"/>
                  <a:gd name="T48" fmla="*/ 15 w 208"/>
                  <a:gd name="T49" fmla="*/ 13 h 149"/>
                  <a:gd name="T50" fmla="*/ 23 w 208"/>
                  <a:gd name="T51" fmla="*/ 9 h 149"/>
                  <a:gd name="T52" fmla="*/ 34 w 208"/>
                  <a:gd name="T53" fmla="*/ 5 h 149"/>
                  <a:gd name="T54" fmla="*/ 48 w 208"/>
                  <a:gd name="T55" fmla="*/ 4 h 149"/>
                  <a:gd name="T56" fmla="*/ 63 w 208"/>
                  <a:gd name="T57" fmla="*/ 0 h 149"/>
                  <a:gd name="T58" fmla="*/ 93 w 208"/>
                  <a:gd name="T59" fmla="*/ 0 h 149"/>
                  <a:gd name="T60" fmla="*/ 120 w 208"/>
                  <a:gd name="T61" fmla="*/ 4 h 149"/>
                  <a:gd name="T62" fmla="*/ 145 w 208"/>
                  <a:gd name="T63" fmla="*/ 15 h 149"/>
                  <a:gd name="T64" fmla="*/ 170 w 208"/>
                  <a:gd name="T65" fmla="*/ 3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8" h="149">
                    <a:moveTo>
                      <a:pt x="170" y="30"/>
                    </a:moveTo>
                    <a:lnTo>
                      <a:pt x="179" y="40"/>
                    </a:lnTo>
                    <a:lnTo>
                      <a:pt x="189" y="50"/>
                    </a:lnTo>
                    <a:lnTo>
                      <a:pt x="196" y="59"/>
                    </a:lnTo>
                    <a:lnTo>
                      <a:pt x="202" y="69"/>
                    </a:lnTo>
                    <a:lnTo>
                      <a:pt x="206" y="76"/>
                    </a:lnTo>
                    <a:lnTo>
                      <a:pt x="208" y="86"/>
                    </a:lnTo>
                    <a:lnTo>
                      <a:pt x="208" y="95"/>
                    </a:lnTo>
                    <a:lnTo>
                      <a:pt x="206" y="105"/>
                    </a:lnTo>
                    <a:lnTo>
                      <a:pt x="204" y="113"/>
                    </a:lnTo>
                    <a:lnTo>
                      <a:pt x="200" y="120"/>
                    </a:lnTo>
                    <a:lnTo>
                      <a:pt x="196" y="126"/>
                    </a:lnTo>
                    <a:lnTo>
                      <a:pt x="193" y="132"/>
                    </a:lnTo>
                    <a:lnTo>
                      <a:pt x="189" y="138"/>
                    </a:lnTo>
                    <a:lnTo>
                      <a:pt x="185" y="141"/>
                    </a:lnTo>
                    <a:lnTo>
                      <a:pt x="179" y="145"/>
                    </a:lnTo>
                    <a:lnTo>
                      <a:pt x="175" y="147"/>
                    </a:lnTo>
                    <a:lnTo>
                      <a:pt x="173" y="147"/>
                    </a:lnTo>
                    <a:lnTo>
                      <a:pt x="170" y="149"/>
                    </a:lnTo>
                    <a:lnTo>
                      <a:pt x="166" y="147"/>
                    </a:lnTo>
                    <a:lnTo>
                      <a:pt x="162" y="147"/>
                    </a:lnTo>
                    <a:lnTo>
                      <a:pt x="158" y="145"/>
                    </a:lnTo>
                    <a:lnTo>
                      <a:pt x="152" y="145"/>
                    </a:lnTo>
                    <a:lnTo>
                      <a:pt x="143" y="140"/>
                    </a:lnTo>
                    <a:lnTo>
                      <a:pt x="130" y="134"/>
                    </a:lnTo>
                    <a:lnTo>
                      <a:pt x="114" y="124"/>
                    </a:lnTo>
                    <a:lnTo>
                      <a:pt x="99" y="115"/>
                    </a:lnTo>
                    <a:lnTo>
                      <a:pt x="82" y="105"/>
                    </a:lnTo>
                    <a:lnTo>
                      <a:pt x="70" y="99"/>
                    </a:lnTo>
                    <a:lnTo>
                      <a:pt x="61" y="94"/>
                    </a:lnTo>
                    <a:lnTo>
                      <a:pt x="53" y="88"/>
                    </a:lnTo>
                    <a:lnTo>
                      <a:pt x="46" y="82"/>
                    </a:lnTo>
                    <a:lnTo>
                      <a:pt x="38" y="78"/>
                    </a:lnTo>
                    <a:lnTo>
                      <a:pt x="30" y="73"/>
                    </a:lnTo>
                    <a:lnTo>
                      <a:pt x="25" y="67"/>
                    </a:lnTo>
                    <a:lnTo>
                      <a:pt x="19" y="63"/>
                    </a:lnTo>
                    <a:lnTo>
                      <a:pt x="15" y="59"/>
                    </a:lnTo>
                    <a:lnTo>
                      <a:pt x="11" y="53"/>
                    </a:lnTo>
                    <a:lnTo>
                      <a:pt x="8" y="50"/>
                    </a:lnTo>
                    <a:lnTo>
                      <a:pt x="6" y="46"/>
                    </a:lnTo>
                    <a:lnTo>
                      <a:pt x="4" y="42"/>
                    </a:lnTo>
                    <a:lnTo>
                      <a:pt x="2" y="38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2" y="27"/>
                    </a:lnTo>
                    <a:lnTo>
                      <a:pt x="4" y="23"/>
                    </a:lnTo>
                    <a:lnTo>
                      <a:pt x="6" y="21"/>
                    </a:lnTo>
                    <a:lnTo>
                      <a:pt x="8" y="17"/>
                    </a:lnTo>
                    <a:lnTo>
                      <a:pt x="11" y="15"/>
                    </a:lnTo>
                    <a:lnTo>
                      <a:pt x="15" y="13"/>
                    </a:lnTo>
                    <a:lnTo>
                      <a:pt x="19" y="11"/>
                    </a:lnTo>
                    <a:lnTo>
                      <a:pt x="23" y="9"/>
                    </a:lnTo>
                    <a:lnTo>
                      <a:pt x="29" y="7"/>
                    </a:lnTo>
                    <a:lnTo>
                      <a:pt x="34" y="5"/>
                    </a:lnTo>
                    <a:lnTo>
                      <a:pt x="40" y="5"/>
                    </a:lnTo>
                    <a:lnTo>
                      <a:pt x="48" y="4"/>
                    </a:lnTo>
                    <a:lnTo>
                      <a:pt x="55" y="2"/>
                    </a:lnTo>
                    <a:lnTo>
                      <a:pt x="63" y="0"/>
                    </a:lnTo>
                    <a:lnTo>
                      <a:pt x="78" y="0"/>
                    </a:lnTo>
                    <a:lnTo>
                      <a:pt x="93" y="0"/>
                    </a:lnTo>
                    <a:lnTo>
                      <a:pt x="107" y="2"/>
                    </a:lnTo>
                    <a:lnTo>
                      <a:pt x="120" y="4"/>
                    </a:lnTo>
                    <a:lnTo>
                      <a:pt x="133" y="9"/>
                    </a:lnTo>
                    <a:lnTo>
                      <a:pt x="145" y="15"/>
                    </a:lnTo>
                    <a:lnTo>
                      <a:pt x="156" y="23"/>
                    </a:lnTo>
                    <a:lnTo>
                      <a:pt x="170" y="30"/>
                    </a:lnTo>
                    <a:lnTo>
                      <a:pt x="170" y="3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5">
                <a:extLst>
                  <a:ext uri="{FF2B5EF4-FFF2-40B4-BE49-F238E27FC236}">
                    <a16:creationId xmlns="" xmlns:a16="http://schemas.microsoft.com/office/drawing/2014/main" id="{1A6D9DF9-DCB9-4E99-BBFC-212A53466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46034" y="3306763"/>
                <a:ext cx="184150" cy="125413"/>
              </a:xfrm>
              <a:custGeom>
                <a:avLst/>
                <a:gdLst>
                  <a:gd name="T0" fmla="*/ 199 w 233"/>
                  <a:gd name="T1" fmla="*/ 157 h 157"/>
                  <a:gd name="T2" fmla="*/ 191 w 233"/>
                  <a:gd name="T3" fmla="*/ 157 h 157"/>
                  <a:gd name="T4" fmla="*/ 182 w 233"/>
                  <a:gd name="T5" fmla="*/ 155 h 157"/>
                  <a:gd name="T6" fmla="*/ 170 w 233"/>
                  <a:gd name="T7" fmla="*/ 151 h 157"/>
                  <a:gd name="T8" fmla="*/ 157 w 233"/>
                  <a:gd name="T9" fmla="*/ 145 h 157"/>
                  <a:gd name="T10" fmla="*/ 142 w 233"/>
                  <a:gd name="T11" fmla="*/ 138 h 157"/>
                  <a:gd name="T12" fmla="*/ 115 w 233"/>
                  <a:gd name="T13" fmla="*/ 124 h 157"/>
                  <a:gd name="T14" fmla="*/ 84 w 233"/>
                  <a:gd name="T15" fmla="*/ 107 h 157"/>
                  <a:gd name="T16" fmla="*/ 63 w 233"/>
                  <a:gd name="T17" fmla="*/ 95 h 157"/>
                  <a:gd name="T18" fmla="*/ 46 w 233"/>
                  <a:gd name="T19" fmla="*/ 86 h 157"/>
                  <a:gd name="T20" fmla="*/ 31 w 233"/>
                  <a:gd name="T21" fmla="*/ 76 h 157"/>
                  <a:gd name="T22" fmla="*/ 19 w 233"/>
                  <a:gd name="T23" fmla="*/ 67 h 157"/>
                  <a:gd name="T24" fmla="*/ 10 w 233"/>
                  <a:gd name="T25" fmla="*/ 59 h 157"/>
                  <a:gd name="T26" fmla="*/ 4 w 233"/>
                  <a:gd name="T27" fmla="*/ 51 h 157"/>
                  <a:gd name="T28" fmla="*/ 2 w 233"/>
                  <a:gd name="T29" fmla="*/ 44 h 157"/>
                  <a:gd name="T30" fmla="*/ 2 w 233"/>
                  <a:gd name="T31" fmla="*/ 34 h 157"/>
                  <a:gd name="T32" fmla="*/ 6 w 233"/>
                  <a:gd name="T33" fmla="*/ 23 h 157"/>
                  <a:gd name="T34" fmla="*/ 18 w 233"/>
                  <a:gd name="T35" fmla="*/ 13 h 157"/>
                  <a:gd name="T36" fmla="*/ 35 w 233"/>
                  <a:gd name="T37" fmla="*/ 5 h 157"/>
                  <a:gd name="T38" fmla="*/ 58 w 233"/>
                  <a:gd name="T39" fmla="*/ 2 h 157"/>
                  <a:gd name="T40" fmla="*/ 82 w 233"/>
                  <a:gd name="T41" fmla="*/ 0 h 157"/>
                  <a:gd name="T42" fmla="*/ 113 w 233"/>
                  <a:gd name="T43" fmla="*/ 2 h 157"/>
                  <a:gd name="T44" fmla="*/ 145 w 233"/>
                  <a:gd name="T45" fmla="*/ 9 h 157"/>
                  <a:gd name="T46" fmla="*/ 180 w 233"/>
                  <a:gd name="T47" fmla="*/ 23 h 157"/>
                  <a:gd name="T48" fmla="*/ 199 w 233"/>
                  <a:gd name="T49" fmla="*/ 36 h 157"/>
                  <a:gd name="T50" fmla="*/ 210 w 233"/>
                  <a:gd name="T51" fmla="*/ 46 h 157"/>
                  <a:gd name="T52" fmla="*/ 218 w 233"/>
                  <a:gd name="T53" fmla="*/ 55 h 157"/>
                  <a:gd name="T54" fmla="*/ 225 w 233"/>
                  <a:gd name="T55" fmla="*/ 67 h 157"/>
                  <a:gd name="T56" fmla="*/ 229 w 233"/>
                  <a:gd name="T57" fmla="*/ 78 h 157"/>
                  <a:gd name="T58" fmla="*/ 231 w 233"/>
                  <a:gd name="T59" fmla="*/ 90 h 157"/>
                  <a:gd name="T60" fmla="*/ 229 w 233"/>
                  <a:gd name="T61" fmla="*/ 105 h 157"/>
                  <a:gd name="T62" fmla="*/ 225 w 233"/>
                  <a:gd name="T63" fmla="*/ 126 h 157"/>
                  <a:gd name="T64" fmla="*/ 218 w 233"/>
                  <a:gd name="T65" fmla="*/ 141 h 157"/>
                  <a:gd name="T66" fmla="*/ 208 w 233"/>
                  <a:gd name="T67" fmla="*/ 153 h 157"/>
                  <a:gd name="T68" fmla="*/ 201 w 233"/>
                  <a:gd name="T69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3" h="157">
                    <a:moveTo>
                      <a:pt x="201" y="157"/>
                    </a:moveTo>
                    <a:lnTo>
                      <a:pt x="199" y="157"/>
                    </a:lnTo>
                    <a:lnTo>
                      <a:pt x="195" y="157"/>
                    </a:lnTo>
                    <a:lnTo>
                      <a:pt x="191" y="157"/>
                    </a:lnTo>
                    <a:lnTo>
                      <a:pt x="187" y="157"/>
                    </a:lnTo>
                    <a:lnTo>
                      <a:pt x="182" y="155"/>
                    </a:lnTo>
                    <a:lnTo>
                      <a:pt x="178" y="153"/>
                    </a:lnTo>
                    <a:lnTo>
                      <a:pt x="170" y="151"/>
                    </a:lnTo>
                    <a:lnTo>
                      <a:pt x="164" y="149"/>
                    </a:lnTo>
                    <a:lnTo>
                      <a:pt x="157" y="145"/>
                    </a:lnTo>
                    <a:lnTo>
                      <a:pt x="149" y="141"/>
                    </a:lnTo>
                    <a:lnTo>
                      <a:pt x="142" y="138"/>
                    </a:lnTo>
                    <a:lnTo>
                      <a:pt x="134" y="134"/>
                    </a:lnTo>
                    <a:lnTo>
                      <a:pt x="115" y="124"/>
                    </a:lnTo>
                    <a:lnTo>
                      <a:pt x="96" y="113"/>
                    </a:lnTo>
                    <a:lnTo>
                      <a:pt x="84" y="107"/>
                    </a:lnTo>
                    <a:lnTo>
                      <a:pt x="73" y="101"/>
                    </a:lnTo>
                    <a:lnTo>
                      <a:pt x="63" y="95"/>
                    </a:lnTo>
                    <a:lnTo>
                      <a:pt x="54" y="92"/>
                    </a:lnTo>
                    <a:lnTo>
                      <a:pt x="46" y="86"/>
                    </a:lnTo>
                    <a:lnTo>
                      <a:pt x="39" y="82"/>
                    </a:lnTo>
                    <a:lnTo>
                      <a:pt x="31" y="76"/>
                    </a:lnTo>
                    <a:lnTo>
                      <a:pt x="25" y="72"/>
                    </a:lnTo>
                    <a:lnTo>
                      <a:pt x="19" y="67"/>
                    </a:lnTo>
                    <a:lnTo>
                      <a:pt x="14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4" y="51"/>
                    </a:lnTo>
                    <a:lnTo>
                      <a:pt x="2" y="48"/>
                    </a:lnTo>
                    <a:lnTo>
                      <a:pt x="2" y="44"/>
                    </a:lnTo>
                    <a:lnTo>
                      <a:pt x="0" y="40"/>
                    </a:lnTo>
                    <a:lnTo>
                      <a:pt x="2" y="34"/>
                    </a:lnTo>
                    <a:lnTo>
                      <a:pt x="4" y="26"/>
                    </a:lnTo>
                    <a:lnTo>
                      <a:pt x="6" y="23"/>
                    </a:lnTo>
                    <a:lnTo>
                      <a:pt x="12" y="17"/>
                    </a:lnTo>
                    <a:lnTo>
                      <a:pt x="18" y="13"/>
                    </a:lnTo>
                    <a:lnTo>
                      <a:pt x="25" y="9"/>
                    </a:lnTo>
                    <a:lnTo>
                      <a:pt x="35" y="5"/>
                    </a:lnTo>
                    <a:lnTo>
                      <a:pt x="44" y="4"/>
                    </a:lnTo>
                    <a:lnTo>
                      <a:pt x="58" y="2"/>
                    </a:lnTo>
                    <a:lnTo>
                      <a:pt x="69" y="0"/>
                    </a:lnTo>
                    <a:lnTo>
                      <a:pt x="82" y="0"/>
                    </a:lnTo>
                    <a:lnTo>
                      <a:pt x="98" y="0"/>
                    </a:lnTo>
                    <a:lnTo>
                      <a:pt x="113" y="2"/>
                    </a:lnTo>
                    <a:lnTo>
                      <a:pt x="128" y="5"/>
                    </a:lnTo>
                    <a:lnTo>
                      <a:pt x="145" y="9"/>
                    </a:lnTo>
                    <a:lnTo>
                      <a:pt x="164" y="15"/>
                    </a:lnTo>
                    <a:lnTo>
                      <a:pt x="180" y="23"/>
                    </a:lnTo>
                    <a:lnTo>
                      <a:pt x="193" y="32"/>
                    </a:lnTo>
                    <a:lnTo>
                      <a:pt x="199" y="36"/>
                    </a:lnTo>
                    <a:lnTo>
                      <a:pt x="204" y="40"/>
                    </a:lnTo>
                    <a:lnTo>
                      <a:pt x="210" y="46"/>
                    </a:lnTo>
                    <a:lnTo>
                      <a:pt x="214" y="51"/>
                    </a:lnTo>
                    <a:lnTo>
                      <a:pt x="218" y="55"/>
                    </a:lnTo>
                    <a:lnTo>
                      <a:pt x="222" y="61"/>
                    </a:lnTo>
                    <a:lnTo>
                      <a:pt x="225" y="67"/>
                    </a:lnTo>
                    <a:lnTo>
                      <a:pt x="227" y="72"/>
                    </a:lnTo>
                    <a:lnTo>
                      <a:pt x="229" y="78"/>
                    </a:lnTo>
                    <a:lnTo>
                      <a:pt x="231" y="84"/>
                    </a:lnTo>
                    <a:lnTo>
                      <a:pt x="231" y="90"/>
                    </a:lnTo>
                    <a:lnTo>
                      <a:pt x="233" y="95"/>
                    </a:lnTo>
                    <a:lnTo>
                      <a:pt x="229" y="105"/>
                    </a:lnTo>
                    <a:lnTo>
                      <a:pt x="227" y="116"/>
                    </a:lnTo>
                    <a:lnTo>
                      <a:pt x="225" y="126"/>
                    </a:lnTo>
                    <a:lnTo>
                      <a:pt x="222" y="134"/>
                    </a:lnTo>
                    <a:lnTo>
                      <a:pt x="218" y="141"/>
                    </a:lnTo>
                    <a:lnTo>
                      <a:pt x="214" y="147"/>
                    </a:lnTo>
                    <a:lnTo>
                      <a:pt x="208" y="153"/>
                    </a:lnTo>
                    <a:lnTo>
                      <a:pt x="201" y="157"/>
                    </a:lnTo>
                    <a:lnTo>
                      <a:pt x="201" y="157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6">
                <a:extLst>
                  <a:ext uri="{FF2B5EF4-FFF2-40B4-BE49-F238E27FC236}">
                    <a16:creationId xmlns="" xmlns:a16="http://schemas.microsoft.com/office/drawing/2014/main" id="{E201B3B1-87C3-46F8-9008-0D26A1398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9796" y="3541713"/>
                <a:ext cx="160338" cy="117475"/>
              </a:xfrm>
              <a:custGeom>
                <a:avLst/>
                <a:gdLst>
                  <a:gd name="T0" fmla="*/ 197 w 203"/>
                  <a:gd name="T1" fmla="*/ 109 h 149"/>
                  <a:gd name="T2" fmla="*/ 193 w 203"/>
                  <a:gd name="T3" fmla="*/ 128 h 149"/>
                  <a:gd name="T4" fmla="*/ 185 w 203"/>
                  <a:gd name="T5" fmla="*/ 139 h 149"/>
                  <a:gd name="T6" fmla="*/ 180 w 203"/>
                  <a:gd name="T7" fmla="*/ 147 h 149"/>
                  <a:gd name="T8" fmla="*/ 172 w 203"/>
                  <a:gd name="T9" fmla="*/ 149 h 149"/>
                  <a:gd name="T10" fmla="*/ 166 w 203"/>
                  <a:gd name="T11" fmla="*/ 149 h 149"/>
                  <a:gd name="T12" fmla="*/ 157 w 203"/>
                  <a:gd name="T13" fmla="*/ 147 h 149"/>
                  <a:gd name="T14" fmla="*/ 147 w 203"/>
                  <a:gd name="T15" fmla="*/ 141 h 149"/>
                  <a:gd name="T16" fmla="*/ 136 w 203"/>
                  <a:gd name="T17" fmla="*/ 135 h 149"/>
                  <a:gd name="T18" fmla="*/ 123 w 203"/>
                  <a:gd name="T19" fmla="*/ 128 h 149"/>
                  <a:gd name="T20" fmla="*/ 107 w 203"/>
                  <a:gd name="T21" fmla="*/ 118 h 149"/>
                  <a:gd name="T22" fmla="*/ 81 w 203"/>
                  <a:gd name="T23" fmla="*/ 99 h 149"/>
                  <a:gd name="T24" fmla="*/ 61 w 203"/>
                  <a:gd name="T25" fmla="*/ 86 h 149"/>
                  <a:gd name="T26" fmla="*/ 44 w 203"/>
                  <a:gd name="T27" fmla="*/ 72 h 149"/>
                  <a:gd name="T28" fmla="*/ 31 w 203"/>
                  <a:gd name="T29" fmla="*/ 63 h 149"/>
                  <a:gd name="T30" fmla="*/ 20 w 203"/>
                  <a:gd name="T31" fmla="*/ 53 h 149"/>
                  <a:gd name="T32" fmla="*/ 10 w 203"/>
                  <a:gd name="T33" fmla="*/ 44 h 149"/>
                  <a:gd name="T34" fmla="*/ 4 w 203"/>
                  <a:gd name="T35" fmla="*/ 36 h 149"/>
                  <a:gd name="T36" fmla="*/ 0 w 203"/>
                  <a:gd name="T37" fmla="*/ 30 h 149"/>
                  <a:gd name="T38" fmla="*/ 0 w 203"/>
                  <a:gd name="T39" fmla="*/ 24 h 149"/>
                  <a:gd name="T40" fmla="*/ 0 w 203"/>
                  <a:gd name="T41" fmla="*/ 21 h 149"/>
                  <a:gd name="T42" fmla="*/ 4 w 203"/>
                  <a:gd name="T43" fmla="*/ 17 h 149"/>
                  <a:gd name="T44" fmla="*/ 10 w 203"/>
                  <a:gd name="T45" fmla="*/ 15 h 149"/>
                  <a:gd name="T46" fmla="*/ 18 w 203"/>
                  <a:gd name="T47" fmla="*/ 11 h 149"/>
                  <a:gd name="T48" fmla="*/ 29 w 203"/>
                  <a:gd name="T49" fmla="*/ 9 h 149"/>
                  <a:gd name="T50" fmla="*/ 42 w 203"/>
                  <a:gd name="T51" fmla="*/ 5 h 149"/>
                  <a:gd name="T52" fmla="*/ 58 w 203"/>
                  <a:gd name="T53" fmla="*/ 3 h 149"/>
                  <a:gd name="T54" fmla="*/ 75 w 203"/>
                  <a:gd name="T55" fmla="*/ 1 h 149"/>
                  <a:gd name="T56" fmla="*/ 105 w 203"/>
                  <a:gd name="T57" fmla="*/ 0 h 149"/>
                  <a:gd name="T58" fmla="*/ 134 w 203"/>
                  <a:gd name="T59" fmla="*/ 3 h 149"/>
                  <a:gd name="T60" fmla="*/ 161 w 203"/>
                  <a:gd name="T61" fmla="*/ 13 h 149"/>
                  <a:gd name="T62" fmla="*/ 182 w 203"/>
                  <a:gd name="T63" fmla="*/ 24 h 149"/>
                  <a:gd name="T64" fmla="*/ 193 w 203"/>
                  <a:gd name="T65" fmla="*/ 40 h 149"/>
                  <a:gd name="T66" fmla="*/ 199 w 203"/>
                  <a:gd name="T67" fmla="*/ 57 h 149"/>
                  <a:gd name="T68" fmla="*/ 203 w 203"/>
                  <a:gd name="T69" fmla="*/ 76 h 149"/>
                  <a:gd name="T70" fmla="*/ 199 w 203"/>
                  <a:gd name="T71" fmla="*/ 9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3" h="149">
                    <a:moveTo>
                      <a:pt x="199" y="99"/>
                    </a:moveTo>
                    <a:lnTo>
                      <a:pt x="197" y="109"/>
                    </a:lnTo>
                    <a:lnTo>
                      <a:pt x="195" y="118"/>
                    </a:lnTo>
                    <a:lnTo>
                      <a:pt x="193" y="128"/>
                    </a:lnTo>
                    <a:lnTo>
                      <a:pt x="189" y="134"/>
                    </a:lnTo>
                    <a:lnTo>
                      <a:pt x="185" y="139"/>
                    </a:lnTo>
                    <a:lnTo>
                      <a:pt x="184" y="143"/>
                    </a:lnTo>
                    <a:lnTo>
                      <a:pt x="180" y="147"/>
                    </a:lnTo>
                    <a:lnTo>
                      <a:pt x="174" y="147"/>
                    </a:lnTo>
                    <a:lnTo>
                      <a:pt x="172" y="149"/>
                    </a:lnTo>
                    <a:lnTo>
                      <a:pt x="168" y="149"/>
                    </a:lnTo>
                    <a:lnTo>
                      <a:pt x="166" y="149"/>
                    </a:lnTo>
                    <a:lnTo>
                      <a:pt x="163" y="147"/>
                    </a:lnTo>
                    <a:lnTo>
                      <a:pt x="157" y="147"/>
                    </a:lnTo>
                    <a:lnTo>
                      <a:pt x="153" y="145"/>
                    </a:lnTo>
                    <a:lnTo>
                      <a:pt x="147" y="141"/>
                    </a:lnTo>
                    <a:lnTo>
                      <a:pt x="142" y="139"/>
                    </a:lnTo>
                    <a:lnTo>
                      <a:pt x="136" y="135"/>
                    </a:lnTo>
                    <a:lnTo>
                      <a:pt x="128" y="132"/>
                    </a:lnTo>
                    <a:lnTo>
                      <a:pt x="123" y="128"/>
                    </a:lnTo>
                    <a:lnTo>
                      <a:pt x="115" y="122"/>
                    </a:lnTo>
                    <a:lnTo>
                      <a:pt x="107" y="118"/>
                    </a:lnTo>
                    <a:lnTo>
                      <a:pt x="98" y="112"/>
                    </a:lnTo>
                    <a:lnTo>
                      <a:pt x="81" y="99"/>
                    </a:lnTo>
                    <a:lnTo>
                      <a:pt x="71" y="91"/>
                    </a:lnTo>
                    <a:lnTo>
                      <a:pt x="61" y="86"/>
                    </a:lnTo>
                    <a:lnTo>
                      <a:pt x="52" y="80"/>
                    </a:lnTo>
                    <a:lnTo>
                      <a:pt x="44" y="72"/>
                    </a:lnTo>
                    <a:lnTo>
                      <a:pt x="37" y="68"/>
                    </a:lnTo>
                    <a:lnTo>
                      <a:pt x="31" y="63"/>
                    </a:lnTo>
                    <a:lnTo>
                      <a:pt x="25" y="57"/>
                    </a:lnTo>
                    <a:lnTo>
                      <a:pt x="20" y="53"/>
                    </a:lnTo>
                    <a:lnTo>
                      <a:pt x="14" y="47"/>
                    </a:lnTo>
                    <a:lnTo>
                      <a:pt x="10" y="44"/>
                    </a:lnTo>
                    <a:lnTo>
                      <a:pt x="8" y="40"/>
                    </a:lnTo>
                    <a:lnTo>
                      <a:pt x="4" y="36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2" y="19"/>
                    </a:lnTo>
                    <a:lnTo>
                      <a:pt x="4" y="17"/>
                    </a:lnTo>
                    <a:lnTo>
                      <a:pt x="6" y="15"/>
                    </a:lnTo>
                    <a:lnTo>
                      <a:pt x="10" y="15"/>
                    </a:lnTo>
                    <a:lnTo>
                      <a:pt x="14" y="13"/>
                    </a:lnTo>
                    <a:lnTo>
                      <a:pt x="18" y="11"/>
                    </a:lnTo>
                    <a:lnTo>
                      <a:pt x="23" y="9"/>
                    </a:lnTo>
                    <a:lnTo>
                      <a:pt x="29" y="9"/>
                    </a:lnTo>
                    <a:lnTo>
                      <a:pt x="35" y="7"/>
                    </a:lnTo>
                    <a:lnTo>
                      <a:pt x="42" y="5"/>
                    </a:lnTo>
                    <a:lnTo>
                      <a:pt x="48" y="5"/>
                    </a:lnTo>
                    <a:lnTo>
                      <a:pt x="58" y="3"/>
                    </a:lnTo>
                    <a:lnTo>
                      <a:pt x="65" y="1"/>
                    </a:lnTo>
                    <a:lnTo>
                      <a:pt x="75" y="1"/>
                    </a:lnTo>
                    <a:lnTo>
                      <a:pt x="90" y="0"/>
                    </a:lnTo>
                    <a:lnTo>
                      <a:pt x="105" y="0"/>
                    </a:lnTo>
                    <a:lnTo>
                      <a:pt x="121" y="1"/>
                    </a:lnTo>
                    <a:lnTo>
                      <a:pt x="134" y="3"/>
                    </a:lnTo>
                    <a:lnTo>
                      <a:pt x="147" y="7"/>
                    </a:lnTo>
                    <a:lnTo>
                      <a:pt x="161" y="13"/>
                    </a:lnTo>
                    <a:lnTo>
                      <a:pt x="170" y="19"/>
                    </a:lnTo>
                    <a:lnTo>
                      <a:pt x="182" y="24"/>
                    </a:lnTo>
                    <a:lnTo>
                      <a:pt x="187" y="32"/>
                    </a:lnTo>
                    <a:lnTo>
                      <a:pt x="193" y="40"/>
                    </a:lnTo>
                    <a:lnTo>
                      <a:pt x="197" y="49"/>
                    </a:lnTo>
                    <a:lnTo>
                      <a:pt x="199" y="57"/>
                    </a:lnTo>
                    <a:lnTo>
                      <a:pt x="201" y="67"/>
                    </a:lnTo>
                    <a:lnTo>
                      <a:pt x="203" y="76"/>
                    </a:lnTo>
                    <a:lnTo>
                      <a:pt x="201" y="88"/>
                    </a:lnTo>
                    <a:lnTo>
                      <a:pt x="199" y="99"/>
                    </a:lnTo>
                    <a:lnTo>
                      <a:pt x="199" y="99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7">
                <a:extLst>
                  <a:ext uri="{FF2B5EF4-FFF2-40B4-BE49-F238E27FC236}">
                    <a16:creationId xmlns="" xmlns:a16="http://schemas.microsoft.com/office/drawing/2014/main" id="{9B266188-E9A6-432F-A067-4AFB3447B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41271" y="3487738"/>
                <a:ext cx="193675" cy="128588"/>
              </a:xfrm>
              <a:custGeom>
                <a:avLst/>
                <a:gdLst>
                  <a:gd name="T0" fmla="*/ 200 w 244"/>
                  <a:gd name="T1" fmla="*/ 32 h 160"/>
                  <a:gd name="T2" fmla="*/ 221 w 244"/>
                  <a:gd name="T3" fmla="*/ 51 h 160"/>
                  <a:gd name="T4" fmla="*/ 236 w 244"/>
                  <a:gd name="T5" fmla="*/ 70 h 160"/>
                  <a:gd name="T6" fmla="*/ 244 w 244"/>
                  <a:gd name="T7" fmla="*/ 93 h 160"/>
                  <a:gd name="T8" fmla="*/ 244 w 244"/>
                  <a:gd name="T9" fmla="*/ 116 h 160"/>
                  <a:gd name="T10" fmla="*/ 240 w 244"/>
                  <a:gd name="T11" fmla="*/ 134 h 160"/>
                  <a:gd name="T12" fmla="*/ 234 w 244"/>
                  <a:gd name="T13" fmla="*/ 147 h 160"/>
                  <a:gd name="T14" fmla="*/ 225 w 244"/>
                  <a:gd name="T15" fmla="*/ 156 h 160"/>
                  <a:gd name="T16" fmla="*/ 215 w 244"/>
                  <a:gd name="T17" fmla="*/ 160 h 160"/>
                  <a:gd name="T18" fmla="*/ 206 w 244"/>
                  <a:gd name="T19" fmla="*/ 160 h 160"/>
                  <a:gd name="T20" fmla="*/ 196 w 244"/>
                  <a:gd name="T21" fmla="*/ 158 h 160"/>
                  <a:gd name="T22" fmla="*/ 183 w 244"/>
                  <a:gd name="T23" fmla="*/ 155 h 160"/>
                  <a:gd name="T24" fmla="*/ 167 w 244"/>
                  <a:gd name="T25" fmla="*/ 147 h 160"/>
                  <a:gd name="T26" fmla="*/ 148 w 244"/>
                  <a:gd name="T27" fmla="*/ 137 h 160"/>
                  <a:gd name="T28" fmla="*/ 129 w 244"/>
                  <a:gd name="T29" fmla="*/ 126 h 160"/>
                  <a:gd name="T30" fmla="*/ 106 w 244"/>
                  <a:gd name="T31" fmla="*/ 112 h 160"/>
                  <a:gd name="T32" fmla="*/ 82 w 244"/>
                  <a:gd name="T33" fmla="*/ 97 h 160"/>
                  <a:gd name="T34" fmla="*/ 59 w 244"/>
                  <a:gd name="T35" fmla="*/ 82 h 160"/>
                  <a:gd name="T36" fmla="*/ 40 w 244"/>
                  <a:gd name="T37" fmla="*/ 70 h 160"/>
                  <a:gd name="T38" fmla="*/ 24 w 244"/>
                  <a:gd name="T39" fmla="*/ 59 h 160"/>
                  <a:gd name="T40" fmla="*/ 13 w 244"/>
                  <a:gd name="T41" fmla="*/ 49 h 160"/>
                  <a:gd name="T42" fmla="*/ 5 w 244"/>
                  <a:gd name="T43" fmla="*/ 40 h 160"/>
                  <a:gd name="T44" fmla="*/ 0 w 244"/>
                  <a:gd name="T45" fmla="*/ 34 h 160"/>
                  <a:gd name="T46" fmla="*/ 0 w 244"/>
                  <a:gd name="T47" fmla="*/ 28 h 160"/>
                  <a:gd name="T48" fmla="*/ 3 w 244"/>
                  <a:gd name="T49" fmla="*/ 21 h 160"/>
                  <a:gd name="T50" fmla="*/ 15 w 244"/>
                  <a:gd name="T51" fmla="*/ 15 h 160"/>
                  <a:gd name="T52" fmla="*/ 34 w 244"/>
                  <a:gd name="T53" fmla="*/ 9 h 160"/>
                  <a:gd name="T54" fmla="*/ 59 w 244"/>
                  <a:gd name="T55" fmla="*/ 3 h 160"/>
                  <a:gd name="T56" fmla="*/ 89 w 244"/>
                  <a:gd name="T57" fmla="*/ 0 h 160"/>
                  <a:gd name="T58" fmla="*/ 118 w 244"/>
                  <a:gd name="T59" fmla="*/ 1 h 160"/>
                  <a:gd name="T60" fmla="*/ 145 w 244"/>
                  <a:gd name="T61" fmla="*/ 7 h 160"/>
                  <a:gd name="T62" fmla="*/ 173 w 244"/>
                  <a:gd name="T63" fmla="*/ 19 h 160"/>
                  <a:gd name="T64" fmla="*/ 187 w 244"/>
                  <a:gd name="T65" fmla="*/ 24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4" h="160">
                    <a:moveTo>
                      <a:pt x="187" y="24"/>
                    </a:moveTo>
                    <a:lnTo>
                      <a:pt x="200" y="32"/>
                    </a:lnTo>
                    <a:lnTo>
                      <a:pt x="211" y="42"/>
                    </a:lnTo>
                    <a:lnTo>
                      <a:pt x="221" y="51"/>
                    </a:lnTo>
                    <a:lnTo>
                      <a:pt x="230" y="61"/>
                    </a:lnTo>
                    <a:lnTo>
                      <a:pt x="236" y="70"/>
                    </a:lnTo>
                    <a:lnTo>
                      <a:pt x="240" y="82"/>
                    </a:lnTo>
                    <a:lnTo>
                      <a:pt x="244" y="93"/>
                    </a:lnTo>
                    <a:lnTo>
                      <a:pt x="244" y="105"/>
                    </a:lnTo>
                    <a:lnTo>
                      <a:pt x="244" y="116"/>
                    </a:lnTo>
                    <a:lnTo>
                      <a:pt x="242" y="126"/>
                    </a:lnTo>
                    <a:lnTo>
                      <a:pt x="240" y="134"/>
                    </a:lnTo>
                    <a:lnTo>
                      <a:pt x="238" y="141"/>
                    </a:lnTo>
                    <a:lnTo>
                      <a:pt x="234" y="147"/>
                    </a:lnTo>
                    <a:lnTo>
                      <a:pt x="230" y="153"/>
                    </a:lnTo>
                    <a:lnTo>
                      <a:pt x="225" y="156"/>
                    </a:lnTo>
                    <a:lnTo>
                      <a:pt x="219" y="160"/>
                    </a:lnTo>
                    <a:lnTo>
                      <a:pt x="215" y="160"/>
                    </a:lnTo>
                    <a:lnTo>
                      <a:pt x="211" y="160"/>
                    </a:lnTo>
                    <a:lnTo>
                      <a:pt x="206" y="160"/>
                    </a:lnTo>
                    <a:lnTo>
                      <a:pt x="202" y="160"/>
                    </a:lnTo>
                    <a:lnTo>
                      <a:pt x="196" y="158"/>
                    </a:lnTo>
                    <a:lnTo>
                      <a:pt x="188" y="156"/>
                    </a:lnTo>
                    <a:lnTo>
                      <a:pt x="183" y="155"/>
                    </a:lnTo>
                    <a:lnTo>
                      <a:pt x="175" y="151"/>
                    </a:lnTo>
                    <a:lnTo>
                      <a:pt x="167" y="147"/>
                    </a:lnTo>
                    <a:lnTo>
                      <a:pt x="158" y="143"/>
                    </a:lnTo>
                    <a:lnTo>
                      <a:pt x="148" y="137"/>
                    </a:lnTo>
                    <a:lnTo>
                      <a:pt x="139" y="132"/>
                    </a:lnTo>
                    <a:lnTo>
                      <a:pt x="129" y="126"/>
                    </a:lnTo>
                    <a:lnTo>
                      <a:pt x="118" y="120"/>
                    </a:lnTo>
                    <a:lnTo>
                      <a:pt x="106" y="112"/>
                    </a:lnTo>
                    <a:lnTo>
                      <a:pt x="93" y="105"/>
                    </a:lnTo>
                    <a:lnTo>
                      <a:pt x="82" y="97"/>
                    </a:lnTo>
                    <a:lnTo>
                      <a:pt x="70" y="89"/>
                    </a:lnTo>
                    <a:lnTo>
                      <a:pt x="59" y="82"/>
                    </a:lnTo>
                    <a:lnTo>
                      <a:pt x="49" y="76"/>
                    </a:lnTo>
                    <a:lnTo>
                      <a:pt x="40" y="70"/>
                    </a:lnTo>
                    <a:lnTo>
                      <a:pt x="32" y="65"/>
                    </a:lnTo>
                    <a:lnTo>
                      <a:pt x="24" y="59"/>
                    </a:lnTo>
                    <a:lnTo>
                      <a:pt x="19" y="53"/>
                    </a:lnTo>
                    <a:lnTo>
                      <a:pt x="13" y="49"/>
                    </a:lnTo>
                    <a:lnTo>
                      <a:pt x="9" y="44"/>
                    </a:lnTo>
                    <a:lnTo>
                      <a:pt x="5" y="40"/>
                    </a:lnTo>
                    <a:lnTo>
                      <a:pt x="2" y="36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3" y="21"/>
                    </a:lnTo>
                    <a:lnTo>
                      <a:pt x="7" y="17"/>
                    </a:lnTo>
                    <a:lnTo>
                      <a:pt x="15" y="15"/>
                    </a:lnTo>
                    <a:lnTo>
                      <a:pt x="23" y="11"/>
                    </a:lnTo>
                    <a:lnTo>
                      <a:pt x="34" y="9"/>
                    </a:lnTo>
                    <a:lnTo>
                      <a:pt x="45" y="5"/>
                    </a:lnTo>
                    <a:lnTo>
                      <a:pt x="59" y="3"/>
                    </a:lnTo>
                    <a:lnTo>
                      <a:pt x="76" y="1"/>
                    </a:lnTo>
                    <a:lnTo>
                      <a:pt x="89" y="0"/>
                    </a:lnTo>
                    <a:lnTo>
                      <a:pt x="103" y="0"/>
                    </a:lnTo>
                    <a:lnTo>
                      <a:pt x="118" y="1"/>
                    </a:lnTo>
                    <a:lnTo>
                      <a:pt x="131" y="3"/>
                    </a:lnTo>
                    <a:lnTo>
                      <a:pt x="145" y="7"/>
                    </a:lnTo>
                    <a:lnTo>
                      <a:pt x="160" y="13"/>
                    </a:lnTo>
                    <a:lnTo>
                      <a:pt x="173" y="19"/>
                    </a:lnTo>
                    <a:lnTo>
                      <a:pt x="187" y="24"/>
                    </a:lnTo>
                    <a:lnTo>
                      <a:pt x="187" y="24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7" name="组合 86">
            <a:extLst>
              <a:ext uri="{FF2B5EF4-FFF2-40B4-BE49-F238E27FC236}">
                <a16:creationId xmlns="" xmlns:a16="http://schemas.microsoft.com/office/drawing/2014/main" id="{858837D1-51DE-4F91-BE6E-11D27018C9AD}"/>
              </a:ext>
            </a:extLst>
          </p:cNvPr>
          <p:cNvGrpSpPr/>
          <p:nvPr/>
        </p:nvGrpSpPr>
        <p:grpSpPr>
          <a:xfrm>
            <a:off x="2220476" y="3931381"/>
            <a:ext cx="1805759" cy="336866"/>
            <a:chOff x="1089427" y="3883026"/>
            <a:chExt cx="4571626" cy="1008063"/>
          </a:xfrm>
        </p:grpSpPr>
        <p:sp>
          <p:nvSpPr>
            <p:cNvPr id="88" name="Freeform 32">
              <a:extLst>
                <a:ext uri="{FF2B5EF4-FFF2-40B4-BE49-F238E27FC236}">
                  <a16:creationId xmlns="" xmlns:a16="http://schemas.microsoft.com/office/drawing/2014/main" id="{BB4D69C3-973B-45A9-90A1-9A06F8370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427" y="3883026"/>
              <a:ext cx="423863" cy="587375"/>
            </a:xfrm>
            <a:custGeom>
              <a:avLst/>
              <a:gdLst>
                <a:gd name="T0" fmla="*/ 0 w 533"/>
                <a:gd name="T1" fmla="*/ 731 h 740"/>
                <a:gd name="T2" fmla="*/ 1 w 533"/>
                <a:gd name="T3" fmla="*/ 721 h 740"/>
                <a:gd name="T4" fmla="*/ 5 w 533"/>
                <a:gd name="T5" fmla="*/ 708 h 740"/>
                <a:gd name="T6" fmla="*/ 15 w 533"/>
                <a:gd name="T7" fmla="*/ 691 h 740"/>
                <a:gd name="T8" fmla="*/ 26 w 533"/>
                <a:gd name="T9" fmla="*/ 672 h 740"/>
                <a:gd name="T10" fmla="*/ 41 w 533"/>
                <a:gd name="T11" fmla="*/ 647 h 740"/>
                <a:gd name="T12" fmla="*/ 62 w 533"/>
                <a:gd name="T13" fmla="*/ 620 h 740"/>
                <a:gd name="T14" fmla="*/ 85 w 533"/>
                <a:gd name="T15" fmla="*/ 591 h 740"/>
                <a:gd name="T16" fmla="*/ 125 w 533"/>
                <a:gd name="T17" fmla="*/ 541 h 740"/>
                <a:gd name="T18" fmla="*/ 171 w 533"/>
                <a:gd name="T19" fmla="*/ 480 h 740"/>
                <a:gd name="T20" fmla="*/ 211 w 533"/>
                <a:gd name="T21" fmla="*/ 425 h 740"/>
                <a:gd name="T22" fmla="*/ 244 w 533"/>
                <a:gd name="T23" fmla="*/ 373 h 740"/>
                <a:gd name="T24" fmla="*/ 270 w 533"/>
                <a:gd name="T25" fmla="*/ 323 h 740"/>
                <a:gd name="T26" fmla="*/ 295 w 533"/>
                <a:gd name="T27" fmla="*/ 277 h 740"/>
                <a:gd name="T28" fmla="*/ 318 w 533"/>
                <a:gd name="T29" fmla="*/ 231 h 740"/>
                <a:gd name="T30" fmla="*/ 341 w 533"/>
                <a:gd name="T31" fmla="*/ 189 h 740"/>
                <a:gd name="T32" fmla="*/ 356 w 533"/>
                <a:gd name="T33" fmla="*/ 158 h 740"/>
                <a:gd name="T34" fmla="*/ 362 w 533"/>
                <a:gd name="T35" fmla="*/ 141 h 740"/>
                <a:gd name="T36" fmla="*/ 368 w 533"/>
                <a:gd name="T37" fmla="*/ 126 h 740"/>
                <a:gd name="T38" fmla="*/ 373 w 533"/>
                <a:gd name="T39" fmla="*/ 105 h 740"/>
                <a:gd name="T40" fmla="*/ 375 w 533"/>
                <a:gd name="T41" fmla="*/ 84 h 740"/>
                <a:gd name="T42" fmla="*/ 369 w 533"/>
                <a:gd name="T43" fmla="*/ 68 h 740"/>
                <a:gd name="T44" fmla="*/ 360 w 533"/>
                <a:gd name="T45" fmla="*/ 55 h 740"/>
                <a:gd name="T46" fmla="*/ 356 w 533"/>
                <a:gd name="T47" fmla="*/ 42 h 740"/>
                <a:gd name="T48" fmla="*/ 360 w 533"/>
                <a:gd name="T49" fmla="*/ 28 h 740"/>
                <a:gd name="T50" fmla="*/ 369 w 533"/>
                <a:gd name="T51" fmla="*/ 15 h 740"/>
                <a:gd name="T52" fmla="*/ 379 w 533"/>
                <a:gd name="T53" fmla="*/ 3 h 740"/>
                <a:gd name="T54" fmla="*/ 392 w 533"/>
                <a:gd name="T55" fmla="*/ 0 h 740"/>
                <a:gd name="T56" fmla="*/ 408 w 533"/>
                <a:gd name="T57" fmla="*/ 1 h 740"/>
                <a:gd name="T58" fmla="*/ 427 w 533"/>
                <a:gd name="T59" fmla="*/ 9 h 740"/>
                <a:gd name="T60" fmla="*/ 448 w 533"/>
                <a:gd name="T61" fmla="*/ 21 h 740"/>
                <a:gd name="T62" fmla="*/ 486 w 533"/>
                <a:gd name="T63" fmla="*/ 44 h 740"/>
                <a:gd name="T64" fmla="*/ 503 w 533"/>
                <a:gd name="T65" fmla="*/ 55 h 740"/>
                <a:gd name="T66" fmla="*/ 516 w 533"/>
                <a:gd name="T67" fmla="*/ 68 h 740"/>
                <a:gd name="T68" fmla="*/ 524 w 533"/>
                <a:gd name="T69" fmla="*/ 82 h 740"/>
                <a:gd name="T70" fmla="*/ 532 w 533"/>
                <a:gd name="T71" fmla="*/ 93 h 740"/>
                <a:gd name="T72" fmla="*/ 533 w 533"/>
                <a:gd name="T73" fmla="*/ 103 h 740"/>
                <a:gd name="T74" fmla="*/ 532 w 533"/>
                <a:gd name="T75" fmla="*/ 113 h 740"/>
                <a:gd name="T76" fmla="*/ 524 w 533"/>
                <a:gd name="T77" fmla="*/ 128 h 740"/>
                <a:gd name="T78" fmla="*/ 513 w 533"/>
                <a:gd name="T79" fmla="*/ 149 h 740"/>
                <a:gd name="T80" fmla="*/ 497 w 533"/>
                <a:gd name="T81" fmla="*/ 176 h 740"/>
                <a:gd name="T82" fmla="*/ 478 w 533"/>
                <a:gd name="T83" fmla="*/ 210 h 740"/>
                <a:gd name="T84" fmla="*/ 453 w 533"/>
                <a:gd name="T85" fmla="*/ 248 h 740"/>
                <a:gd name="T86" fmla="*/ 425 w 533"/>
                <a:gd name="T87" fmla="*/ 294 h 740"/>
                <a:gd name="T88" fmla="*/ 392 w 533"/>
                <a:gd name="T89" fmla="*/ 348 h 740"/>
                <a:gd name="T90" fmla="*/ 356 w 533"/>
                <a:gd name="T91" fmla="*/ 402 h 740"/>
                <a:gd name="T92" fmla="*/ 320 w 533"/>
                <a:gd name="T93" fmla="*/ 451 h 740"/>
                <a:gd name="T94" fmla="*/ 286 w 533"/>
                <a:gd name="T95" fmla="*/ 495 h 740"/>
                <a:gd name="T96" fmla="*/ 253 w 533"/>
                <a:gd name="T97" fmla="*/ 537 h 740"/>
                <a:gd name="T98" fmla="*/ 219 w 533"/>
                <a:gd name="T99" fmla="*/ 574 h 740"/>
                <a:gd name="T100" fmla="*/ 188 w 533"/>
                <a:gd name="T101" fmla="*/ 606 h 740"/>
                <a:gd name="T102" fmla="*/ 158 w 533"/>
                <a:gd name="T103" fmla="*/ 637 h 740"/>
                <a:gd name="T104" fmla="*/ 129 w 533"/>
                <a:gd name="T105" fmla="*/ 664 h 740"/>
                <a:gd name="T106" fmla="*/ 103 w 533"/>
                <a:gd name="T107" fmla="*/ 687 h 740"/>
                <a:gd name="T108" fmla="*/ 78 w 533"/>
                <a:gd name="T109" fmla="*/ 704 h 740"/>
                <a:gd name="T110" fmla="*/ 57 w 533"/>
                <a:gd name="T111" fmla="*/ 719 h 740"/>
                <a:gd name="T112" fmla="*/ 40 w 533"/>
                <a:gd name="T113" fmla="*/ 731 h 740"/>
                <a:gd name="T114" fmla="*/ 24 w 533"/>
                <a:gd name="T115" fmla="*/ 737 h 740"/>
                <a:gd name="T116" fmla="*/ 13 w 533"/>
                <a:gd name="T117" fmla="*/ 740 h 740"/>
                <a:gd name="T118" fmla="*/ 5 w 533"/>
                <a:gd name="T119" fmla="*/ 739 h 740"/>
                <a:gd name="T120" fmla="*/ 0 w 533"/>
                <a:gd name="T121" fmla="*/ 735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33" h="740">
                  <a:moveTo>
                    <a:pt x="0" y="735"/>
                  </a:moveTo>
                  <a:lnTo>
                    <a:pt x="0" y="731"/>
                  </a:lnTo>
                  <a:lnTo>
                    <a:pt x="0" y="727"/>
                  </a:lnTo>
                  <a:lnTo>
                    <a:pt x="1" y="721"/>
                  </a:lnTo>
                  <a:lnTo>
                    <a:pt x="3" y="716"/>
                  </a:lnTo>
                  <a:lnTo>
                    <a:pt x="5" y="708"/>
                  </a:lnTo>
                  <a:lnTo>
                    <a:pt x="9" y="700"/>
                  </a:lnTo>
                  <a:lnTo>
                    <a:pt x="15" y="691"/>
                  </a:lnTo>
                  <a:lnTo>
                    <a:pt x="21" y="681"/>
                  </a:lnTo>
                  <a:lnTo>
                    <a:pt x="26" y="672"/>
                  </a:lnTo>
                  <a:lnTo>
                    <a:pt x="34" y="660"/>
                  </a:lnTo>
                  <a:lnTo>
                    <a:pt x="41" y="647"/>
                  </a:lnTo>
                  <a:lnTo>
                    <a:pt x="51" y="635"/>
                  </a:lnTo>
                  <a:lnTo>
                    <a:pt x="62" y="620"/>
                  </a:lnTo>
                  <a:lnTo>
                    <a:pt x="74" y="606"/>
                  </a:lnTo>
                  <a:lnTo>
                    <a:pt x="85" y="591"/>
                  </a:lnTo>
                  <a:lnTo>
                    <a:pt x="101" y="574"/>
                  </a:lnTo>
                  <a:lnTo>
                    <a:pt x="125" y="541"/>
                  </a:lnTo>
                  <a:lnTo>
                    <a:pt x="148" y="511"/>
                  </a:lnTo>
                  <a:lnTo>
                    <a:pt x="171" y="480"/>
                  </a:lnTo>
                  <a:lnTo>
                    <a:pt x="192" y="451"/>
                  </a:lnTo>
                  <a:lnTo>
                    <a:pt x="211" y="425"/>
                  </a:lnTo>
                  <a:lnTo>
                    <a:pt x="228" y="398"/>
                  </a:lnTo>
                  <a:lnTo>
                    <a:pt x="244" y="373"/>
                  </a:lnTo>
                  <a:lnTo>
                    <a:pt x="257" y="348"/>
                  </a:lnTo>
                  <a:lnTo>
                    <a:pt x="270" y="323"/>
                  </a:lnTo>
                  <a:lnTo>
                    <a:pt x="284" y="300"/>
                  </a:lnTo>
                  <a:lnTo>
                    <a:pt x="295" y="277"/>
                  </a:lnTo>
                  <a:lnTo>
                    <a:pt x="307" y="254"/>
                  </a:lnTo>
                  <a:lnTo>
                    <a:pt x="318" y="231"/>
                  </a:lnTo>
                  <a:lnTo>
                    <a:pt x="329" y="210"/>
                  </a:lnTo>
                  <a:lnTo>
                    <a:pt x="341" y="189"/>
                  </a:lnTo>
                  <a:lnTo>
                    <a:pt x="352" y="170"/>
                  </a:lnTo>
                  <a:lnTo>
                    <a:pt x="356" y="158"/>
                  </a:lnTo>
                  <a:lnTo>
                    <a:pt x="360" y="151"/>
                  </a:lnTo>
                  <a:lnTo>
                    <a:pt x="362" y="141"/>
                  </a:lnTo>
                  <a:lnTo>
                    <a:pt x="366" y="134"/>
                  </a:lnTo>
                  <a:lnTo>
                    <a:pt x="368" y="126"/>
                  </a:lnTo>
                  <a:lnTo>
                    <a:pt x="369" y="118"/>
                  </a:lnTo>
                  <a:lnTo>
                    <a:pt x="373" y="105"/>
                  </a:lnTo>
                  <a:lnTo>
                    <a:pt x="375" y="93"/>
                  </a:lnTo>
                  <a:lnTo>
                    <a:pt x="375" y="84"/>
                  </a:lnTo>
                  <a:lnTo>
                    <a:pt x="373" y="74"/>
                  </a:lnTo>
                  <a:lnTo>
                    <a:pt x="369" y="68"/>
                  </a:lnTo>
                  <a:lnTo>
                    <a:pt x="364" y="61"/>
                  </a:lnTo>
                  <a:lnTo>
                    <a:pt x="360" y="55"/>
                  </a:lnTo>
                  <a:lnTo>
                    <a:pt x="356" y="47"/>
                  </a:lnTo>
                  <a:lnTo>
                    <a:pt x="356" y="42"/>
                  </a:lnTo>
                  <a:lnTo>
                    <a:pt x="356" y="34"/>
                  </a:lnTo>
                  <a:lnTo>
                    <a:pt x="360" y="28"/>
                  </a:lnTo>
                  <a:lnTo>
                    <a:pt x="364" y="21"/>
                  </a:lnTo>
                  <a:lnTo>
                    <a:pt x="369" y="15"/>
                  </a:lnTo>
                  <a:lnTo>
                    <a:pt x="373" y="9"/>
                  </a:lnTo>
                  <a:lnTo>
                    <a:pt x="379" y="3"/>
                  </a:lnTo>
                  <a:lnTo>
                    <a:pt x="385" y="1"/>
                  </a:lnTo>
                  <a:lnTo>
                    <a:pt x="392" y="0"/>
                  </a:lnTo>
                  <a:lnTo>
                    <a:pt x="400" y="0"/>
                  </a:lnTo>
                  <a:lnTo>
                    <a:pt x="408" y="1"/>
                  </a:lnTo>
                  <a:lnTo>
                    <a:pt x="417" y="3"/>
                  </a:lnTo>
                  <a:lnTo>
                    <a:pt x="427" y="9"/>
                  </a:lnTo>
                  <a:lnTo>
                    <a:pt x="438" y="15"/>
                  </a:lnTo>
                  <a:lnTo>
                    <a:pt x="448" y="21"/>
                  </a:lnTo>
                  <a:lnTo>
                    <a:pt x="469" y="32"/>
                  </a:lnTo>
                  <a:lnTo>
                    <a:pt x="486" y="44"/>
                  </a:lnTo>
                  <a:lnTo>
                    <a:pt x="495" y="49"/>
                  </a:lnTo>
                  <a:lnTo>
                    <a:pt x="503" y="55"/>
                  </a:lnTo>
                  <a:lnTo>
                    <a:pt x="511" y="63"/>
                  </a:lnTo>
                  <a:lnTo>
                    <a:pt x="516" y="68"/>
                  </a:lnTo>
                  <a:lnTo>
                    <a:pt x="520" y="76"/>
                  </a:lnTo>
                  <a:lnTo>
                    <a:pt x="524" y="82"/>
                  </a:lnTo>
                  <a:lnTo>
                    <a:pt x="528" y="88"/>
                  </a:lnTo>
                  <a:lnTo>
                    <a:pt x="532" y="93"/>
                  </a:lnTo>
                  <a:lnTo>
                    <a:pt x="532" y="99"/>
                  </a:lnTo>
                  <a:lnTo>
                    <a:pt x="533" y="103"/>
                  </a:lnTo>
                  <a:lnTo>
                    <a:pt x="532" y="107"/>
                  </a:lnTo>
                  <a:lnTo>
                    <a:pt x="532" y="113"/>
                  </a:lnTo>
                  <a:lnTo>
                    <a:pt x="528" y="120"/>
                  </a:lnTo>
                  <a:lnTo>
                    <a:pt x="524" y="128"/>
                  </a:lnTo>
                  <a:lnTo>
                    <a:pt x="518" y="137"/>
                  </a:lnTo>
                  <a:lnTo>
                    <a:pt x="513" y="149"/>
                  </a:lnTo>
                  <a:lnTo>
                    <a:pt x="505" y="162"/>
                  </a:lnTo>
                  <a:lnTo>
                    <a:pt x="497" y="176"/>
                  </a:lnTo>
                  <a:lnTo>
                    <a:pt x="488" y="191"/>
                  </a:lnTo>
                  <a:lnTo>
                    <a:pt x="478" y="210"/>
                  </a:lnTo>
                  <a:lnTo>
                    <a:pt x="467" y="227"/>
                  </a:lnTo>
                  <a:lnTo>
                    <a:pt x="453" y="248"/>
                  </a:lnTo>
                  <a:lnTo>
                    <a:pt x="440" y="271"/>
                  </a:lnTo>
                  <a:lnTo>
                    <a:pt x="425" y="294"/>
                  </a:lnTo>
                  <a:lnTo>
                    <a:pt x="410" y="321"/>
                  </a:lnTo>
                  <a:lnTo>
                    <a:pt x="392" y="348"/>
                  </a:lnTo>
                  <a:lnTo>
                    <a:pt x="375" y="375"/>
                  </a:lnTo>
                  <a:lnTo>
                    <a:pt x="356" y="402"/>
                  </a:lnTo>
                  <a:lnTo>
                    <a:pt x="339" y="426"/>
                  </a:lnTo>
                  <a:lnTo>
                    <a:pt x="320" y="451"/>
                  </a:lnTo>
                  <a:lnTo>
                    <a:pt x="303" y="474"/>
                  </a:lnTo>
                  <a:lnTo>
                    <a:pt x="286" y="495"/>
                  </a:lnTo>
                  <a:lnTo>
                    <a:pt x="268" y="516"/>
                  </a:lnTo>
                  <a:lnTo>
                    <a:pt x="253" y="537"/>
                  </a:lnTo>
                  <a:lnTo>
                    <a:pt x="236" y="557"/>
                  </a:lnTo>
                  <a:lnTo>
                    <a:pt x="219" y="574"/>
                  </a:lnTo>
                  <a:lnTo>
                    <a:pt x="204" y="591"/>
                  </a:lnTo>
                  <a:lnTo>
                    <a:pt x="188" y="606"/>
                  </a:lnTo>
                  <a:lnTo>
                    <a:pt x="173" y="622"/>
                  </a:lnTo>
                  <a:lnTo>
                    <a:pt x="158" y="637"/>
                  </a:lnTo>
                  <a:lnTo>
                    <a:pt x="143" y="650"/>
                  </a:lnTo>
                  <a:lnTo>
                    <a:pt x="129" y="664"/>
                  </a:lnTo>
                  <a:lnTo>
                    <a:pt x="116" y="675"/>
                  </a:lnTo>
                  <a:lnTo>
                    <a:pt x="103" y="687"/>
                  </a:lnTo>
                  <a:lnTo>
                    <a:pt x="89" y="696"/>
                  </a:lnTo>
                  <a:lnTo>
                    <a:pt x="78" y="704"/>
                  </a:lnTo>
                  <a:lnTo>
                    <a:pt x="66" y="714"/>
                  </a:lnTo>
                  <a:lnTo>
                    <a:pt x="57" y="719"/>
                  </a:lnTo>
                  <a:lnTo>
                    <a:pt x="47" y="725"/>
                  </a:lnTo>
                  <a:lnTo>
                    <a:pt x="40" y="731"/>
                  </a:lnTo>
                  <a:lnTo>
                    <a:pt x="30" y="735"/>
                  </a:lnTo>
                  <a:lnTo>
                    <a:pt x="24" y="737"/>
                  </a:lnTo>
                  <a:lnTo>
                    <a:pt x="17" y="739"/>
                  </a:lnTo>
                  <a:lnTo>
                    <a:pt x="13" y="740"/>
                  </a:lnTo>
                  <a:lnTo>
                    <a:pt x="7" y="740"/>
                  </a:lnTo>
                  <a:lnTo>
                    <a:pt x="5" y="739"/>
                  </a:lnTo>
                  <a:lnTo>
                    <a:pt x="1" y="737"/>
                  </a:lnTo>
                  <a:lnTo>
                    <a:pt x="0" y="735"/>
                  </a:lnTo>
                  <a:lnTo>
                    <a:pt x="0" y="735"/>
                  </a:lnTo>
                </a:path>
              </a:pathLst>
            </a:custGeom>
            <a:solidFill>
              <a:srgbClr val="FF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9" name="组合 88">
              <a:extLst>
                <a:ext uri="{FF2B5EF4-FFF2-40B4-BE49-F238E27FC236}">
                  <a16:creationId xmlns="" xmlns:a16="http://schemas.microsoft.com/office/drawing/2014/main" id="{B1EFA136-D521-4156-8E2C-8837DC1F75C1}"/>
                </a:ext>
              </a:extLst>
            </p:cNvPr>
            <p:cNvGrpSpPr/>
            <p:nvPr/>
          </p:nvGrpSpPr>
          <p:grpSpPr>
            <a:xfrm>
              <a:off x="1804556" y="3883026"/>
              <a:ext cx="423863" cy="989012"/>
              <a:chOff x="1804556" y="3883026"/>
              <a:chExt cx="423863" cy="989012"/>
            </a:xfrm>
          </p:grpSpPr>
          <p:sp>
            <p:nvSpPr>
              <p:cNvPr id="105" name="Freeform 32">
                <a:extLst>
                  <a:ext uri="{FF2B5EF4-FFF2-40B4-BE49-F238E27FC236}">
                    <a16:creationId xmlns="" xmlns:a16="http://schemas.microsoft.com/office/drawing/2014/main" id="{CF775C3A-4049-4D48-BA62-FA0A66615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4556" y="3883026"/>
                <a:ext cx="423863" cy="587375"/>
              </a:xfrm>
              <a:custGeom>
                <a:avLst/>
                <a:gdLst>
                  <a:gd name="T0" fmla="*/ 0 w 533"/>
                  <a:gd name="T1" fmla="*/ 731 h 740"/>
                  <a:gd name="T2" fmla="*/ 1 w 533"/>
                  <a:gd name="T3" fmla="*/ 721 h 740"/>
                  <a:gd name="T4" fmla="*/ 5 w 533"/>
                  <a:gd name="T5" fmla="*/ 708 h 740"/>
                  <a:gd name="T6" fmla="*/ 15 w 533"/>
                  <a:gd name="T7" fmla="*/ 691 h 740"/>
                  <a:gd name="T8" fmla="*/ 26 w 533"/>
                  <a:gd name="T9" fmla="*/ 672 h 740"/>
                  <a:gd name="T10" fmla="*/ 41 w 533"/>
                  <a:gd name="T11" fmla="*/ 647 h 740"/>
                  <a:gd name="T12" fmla="*/ 62 w 533"/>
                  <a:gd name="T13" fmla="*/ 620 h 740"/>
                  <a:gd name="T14" fmla="*/ 85 w 533"/>
                  <a:gd name="T15" fmla="*/ 591 h 740"/>
                  <a:gd name="T16" fmla="*/ 125 w 533"/>
                  <a:gd name="T17" fmla="*/ 541 h 740"/>
                  <a:gd name="T18" fmla="*/ 171 w 533"/>
                  <a:gd name="T19" fmla="*/ 480 h 740"/>
                  <a:gd name="T20" fmla="*/ 211 w 533"/>
                  <a:gd name="T21" fmla="*/ 425 h 740"/>
                  <a:gd name="T22" fmla="*/ 244 w 533"/>
                  <a:gd name="T23" fmla="*/ 373 h 740"/>
                  <a:gd name="T24" fmla="*/ 270 w 533"/>
                  <a:gd name="T25" fmla="*/ 323 h 740"/>
                  <a:gd name="T26" fmla="*/ 295 w 533"/>
                  <a:gd name="T27" fmla="*/ 277 h 740"/>
                  <a:gd name="T28" fmla="*/ 318 w 533"/>
                  <a:gd name="T29" fmla="*/ 231 h 740"/>
                  <a:gd name="T30" fmla="*/ 341 w 533"/>
                  <a:gd name="T31" fmla="*/ 189 h 740"/>
                  <a:gd name="T32" fmla="*/ 356 w 533"/>
                  <a:gd name="T33" fmla="*/ 158 h 740"/>
                  <a:gd name="T34" fmla="*/ 362 w 533"/>
                  <a:gd name="T35" fmla="*/ 141 h 740"/>
                  <a:gd name="T36" fmla="*/ 368 w 533"/>
                  <a:gd name="T37" fmla="*/ 126 h 740"/>
                  <a:gd name="T38" fmla="*/ 373 w 533"/>
                  <a:gd name="T39" fmla="*/ 105 h 740"/>
                  <a:gd name="T40" fmla="*/ 375 w 533"/>
                  <a:gd name="T41" fmla="*/ 84 h 740"/>
                  <a:gd name="T42" fmla="*/ 369 w 533"/>
                  <a:gd name="T43" fmla="*/ 68 h 740"/>
                  <a:gd name="T44" fmla="*/ 360 w 533"/>
                  <a:gd name="T45" fmla="*/ 55 h 740"/>
                  <a:gd name="T46" fmla="*/ 356 w 533"/>
                  <a:gd name="T47" fmla="*/ 42 h 740"/>
                  <a:gd name="T48" fmla="*/ 360 w 533"/>
                  <a:gd name="T49" fmla="*/ 28 h 740"/>
                  <a:gd name="T50" fmla="*/ 369 w 533"/>
                  <a:gd name="T51" fmla="*/ 15 h 740"/>
                  <a:gd name="T52" fmla="*/ 379 w 533"/>
                  <a:gd name="T53" fmla="*/ 3 h 740"/>
                  <a:gd name="T54" fmla="*/ 392 w 533"/>
                  <a:gd name="T55" fmla="*/ 0 h 740"/>
                  <a:gd name="T56" fmla="*/ 408 w 533"/>
                  <a:gd name="T57" fmla="*/ 1 h 740"/>
                  <a:gd name="T58" fmla="*/ 427 w 533"/>
                  <a:gd name="T59" fmla="*/ 9 h 740"/>
                  <a:gd name="T60" fmla="*/ 448 w 533"/>
                  <a:gd name="T61" fmla="*/ 21 h 740"/>
                  <a:gd name="T62" fmla="*/ 486 w 533"/>
                  <a:gd name="T63" fmla="*/ 44 h 740"/>
                  <a:gd name="T64" fmla="*/ 503 w 533"/>
                  <a:gd name="T65" fmla="*/ 55 h 740"/>
                  <a:gd name="T66" fmla="*/ 516 w 533"/>
                  <a:gd name="T67" fmla="*/ 68 h 740"/>
                  <a:gd name="T68" fmla="*/ 524 w 533"/>
                  <a:gd name="T69" fmla="*/ 82 h 740"/>
                  <a:gd name="T70" fmla="*/ 532 w 533"/>
                  <a:gd name="T71" fmla="*/ 93 h 740"/>
                  <a:gd name="T72" fmla="*/ 533 w 533"/>
                  <a:gd name="T73" fmla="*/ 103 h 740"/>
                  <a:gd name="T74" fmla="*/ 532 w 533"/>
                  <a:gd name="T75" fmla="*/ 113 h 740"/>
                  <a:gd name="T76" fmla="*/ 524 w 533"/>
                  <a:gd name="T77" fmla="*/ 128 h 740"/>
                  <a:gd name="T78" fmla="*/ 513 w 533"/>
                  <a:gd name="T79" fmla="*/ 149 h 740"/>
                  <a:gd name="T80" fmla="*/ 497 w 533"/>
                  <a:gd name="T81" fmla="*/ 176 h 740"/>
                  <a:gd name="T82" fmla="*/ 478 w 533"/>
                  <a:gd name="T83" fmla="*/ 210 h 740"/>
                  <a:gd name="T84" fmla="*/ 453 w 533"/>
                  <a:gd name="T85" fmla="*/ 248 h 740"/>
                  <a:gd name="T86" fmla="*/ 425 w 533"/>
                  <a:gd name="T87" fmla="*/ 294 h 740"/>
                  <a:gd name="T88" fmla="*/ 392 w 533"/>
                  <a:gd name="T89" fmla="*/ 348 h 740"/>
                  <a:gd name="T90" fmla="*/ 356 w 533"/>
                  <a:gd name="T91" fmla="*/ 402 h 740"/>
                  <a:gd name="T92" fmla="*/ 320 w 533"/>
                  <a:gd name="T93" fmla="*/ 451 h 740"/>
                  <a:gd name="T94" fmla="*/ 286 w 533"/>
                  <a:gd name="T95" fmla="*/ 495 h 740"/>
                  <a:gd name="T96" fmla="*/ 253 w 533"/>
                  <a:gd name="T97" fmla="*/ 537 h 740"/>
                  <a:gd name="T98" fmla="*/ 219 w 533"/>
                  <a:gd name="T99" fmla="*/ 574 h 740"/>
                  <a:gd name="T100" fmla="*/ 188 w 533"/>
                  <a:gd name="T101" fmla="*/ 606 h 740"/>
                  <a:gd name="T102" fmla="*/ 158 w 533"/>
                  <a:gd name="T103" fmla="*/ 637 h 740"/>
                  <a:gd name="T104" fmla="*/ 129 w 533"/>
                  <a:gd name="T105" fmla="*/ 664 h 740"/>
                  <a:gd name="T106" fmla="*/ 103 w 533"/>
                  <a:gd name="T107" fmla="*/ 687 h 740"/>
                  <a:gd name="T108" fmla="*/ 78 w 533"/>
                  <a:gd name="T109" fmla="*/ 704 h 740"/>
                  <a:gd name="T110" fmla="*/ 57 w 533"/>
                  <a:gd name="T111" fmla="*/ 719 h 740"/>
                  <a:gd name="T112" fmla="*/ 40 w 533"/>
                  <a:gd name="T113" fmla="*/ 731 h 740"/>
                  <a:gd name="T114" fmla="*/ 24 w 533"/>
                  <a:gd name="T115" fmla="*/ 737 h 740"/>
                  <a:gd name="T116" fmla="*/ 13 w 533"/>
                  <a:gd name="T117" fmla="*/ 740 h 740"/>
                  <a:gd name="T118" fmla="*/ 5 w 533"/>
                  <a:gd name="T119" fmla="*/ 739 h 740"/>
                  <a:gd name="T120" fmla="*/ 0 w 533"/>
                  <a:gd name="T121" fmla="*/ 735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3" h="740">
                    <a:moveTo>
                      <a:pt x="0" y="735"/>
                    </a:moveTo>
                    <a:lnTo>
                      <a:pt x="0" y="731"/>
                    </a:lnTo>
                    <a:lnTo>
                      <a:pt x="0" y="727"/>
                    </a:lnTo>
                    <a:lnTo>
                      <a:pt x="1" y="721"/>
                    </a:lnTo>
                    <a:lnTo>
                      <a:pt x="3" y="716"/>
                    </a:lnTo>
                    <a:lnTo>
                      <a:pt x="5" y="708"/>
                    </a:lnTo>
                    <a:lnTo>
                      <a:pt x="9" y="700"/>
                    </a:lnTo>
                    <a:lnTo>
                      <a:pt x="15" y="691"/>
                    </a:lnTo>
                    <a:lnTo>
                      <a:pt x="21" y="681"/>
                    </a:lnTo>
                    <a:lnTo>
                      <a:pt x="26" y="672"/>
                    </a:lnTo>
                    <a:lnTo>
                      <a:pt x="34" y="660"/>
                    </a:lnTo>
                    <a:lnTo>
                      <a:pt x="41" y="647"/>
                    </a:lnTo>
                    <a:lnTo>
                      <a:pt x="51" y="635"/>
                    </a:lnTo>
                    <a:lnTo>
                      <a:pt x="62" y="620"/>
                    </a:lnTo>
                    <a:lnTo>
                      <a:pt x="74" y="606"/>
                    </a:lnTo>
                    <a:lnTo>
                      <a:pt x="85" y="591"/>
                    </a:lnTo>
                    <a:lnTo>
                      <a:pt x="101" y="574"/>
                    </a:lnTo>
                    <a:lnTo>
                      <a:pt x="125" y="541"/>
                    </a:lnTo>
                    <a:lnTo>
                      <a:pt x="148" y="511"/>
                    </a:lnTo>
                    <a:lnTo>
                      <a:pt x="171" y="480"/>
                    </a:lnTo>
                    <a:lnTo>
                      <a:pt x="192" y="451"/>
                    </a:lnTo>
                    <a:lnTo>
                      <a:pt x="211" y="425"/>
                    </a:lnTo>
                    <a:lnTo>
                      <a:pt x="228" y="398"/>
                    </a:lnTo>
                    <a:lnTo>
                      <a:pt x="244" y="373"/>
                    </a:lnTo>
                    <a:lnTo>
                      <a:pt x="257" y="348"/>
                    </a:lnTo>
                    <a:lnTo>
                      <a:pt x="270" y="323"/>
                    </a:lnTo>
                    <a:lnTo>
                      <a:pt x="284" y="300"/>
                    </a:lnTo>
                    <a:lnTo>
                      <a:pt x="295" y="277"/>
                    </a:lnTo>
                    <a:lnTo>
                      <a:pt x="307" y="254"/>
                    </a:lnTo>
                    <a:lnTo>
                      <a:pt x="318" y="231"/>
                    </a:lnTo>
                    <a:lnTo>
                      <a:pt x="329" y="210"/>
                    </a:lnTo>
                    <a:lnTo>
                      <a:pt x="341" y="189"/>
                    </a:lnTo>
                    <a:lnTo>
                      <a:pt x="352" y="170"/>
                    </a:lnTo>
                    <a:lnTo>
                      <a:pt x="356" y="158"/>
                    </a:lnTo>
                    <a:lnTo>
                      <a:pt x="360" y="151"/>
                    </a:lnTo>
                    <a:lnTo>
                      <a:pt x="362" y="141"/>
                    </a:lnTo>
                    <a:lnTo>
                      <a:pt x="366" y="134"/>
                    </a:lnTo>
                    <a:lnTo>
                      <a:pt x="368" y="126"/>
                    </a:lnTo>
                    <a:lnTo>
                      <a:pt x="369" y="118"/>
                    </a:lnTo>
                    <a:lnTo>
                      <a:pt x="373" y="105"/>
                    </a:lnTo>
                    <a:lnTo>
                      <a:pt x="375" y="93"/>
                    </a:lnTo>
                    <a:lnTo>
                      <a:pt x="375" y="84"/>
                    </a:lnTo>
                    <a:lnTo>
                      <a:pt x="373" y="74"/>
                    </a:lnTo>
                    <a:lnTo>
                      <a:pt x="369" y="68"/>
                    </a:lnTo>
                    <a:lnTo>
                      <a:pt x="364" y="61"/>
                    </a:lnTo>
                    <a:lnTo>
                      <a:pt x="360" y="55"/>
                    </a:lnTo>
                    <a:lnTo>
                      <a:pt x="356" y="47"/>
                    </a:lnTo>
                    <a:lnTo>
                      <a:pt x="356" y="42"/>
                    </a:lnTo>
                    <a:lnTo>
                      <a:pt x="356" y="34"/>
                    </a:lnTo>
                    <a:lnTo>
                      <a:pt x="360" y="28"/>
                    </a:lnTo>
                    <a:lnTo>
                      <a:pt x="364" y="21"/>
                    </a:lnTo>
                    <a:lnTo>
                      <a:pt x="369" y="15"/>
                    </a:lnTo>
                    <a:lnTo>
                      <a:pt x="373" y="9"/>
                    </a:lnTo>
                    <a:lnTo>
                      <a:pt x="379" y="3"/>
                    </a:lnTo>
                    <a:lnTo>
                      <a:pt x="385" y="1"/>
                    </a:lnTo>
                    <a:lnTo>
                      <a:pt x="392" y="0"/>
                    </a:lnTo>
                    <a:lnTo>
                      <a:pt x="400" y="0"/>
                    </a:lnTo>
                    <a:lnTo>
                      <a:pt x="408" y="1"/>
                    </a:lnTo>
                    <a:lnTo>
                      <a:pt x="417" y="3"/>
                    </a:lnTo>
                    <a:lnTo>
                      <a:pt x="427" y="9"/>
                    </a:lnTo>
                    <a:lnTo>
                      <a:pt x="438" y="15"/>
                    </a:lnTo>
                    <a:lnTo>
                      <a:pt x="448" y="21"/>
                    </a:lnTo>
                    <a:lnTo>
                      <a:pt x="469" y="32"/>
                    </a:lnTo>
                    <a:lnTo>
                      <a:pt x="486" y="44"/>
                    </a:lnTo>
                    <a:lnTo>
                      <a:pt x="495" y="49"/>
                    </a:lnTo>
                    <a:lnTo>
                      <a:pt x="503" y="55"/>
                    </a:lnTo>
                    <a:lnTo>
                      <a:pt x="511" y="63"/>
                    </a:lnTo>
                    <a:lnTo>
                      <a:pt x="516" y="68"/>
                    </a:lnTo>
                    <a:lnTo>
                      <a:pt x="520" y="76"/>
                    </a:lnTo>
                    <a:lnTo>
                      <a:pt x="524" y="82"/>
                    </a:lnTo>
                    <a:lnTo>
                      <a:pt x="528" y="88"/>
                    </a:lnTo>
                    <a:lnTo>
                      <a:pt x="532" y="93"/>
                    </a:lnTo>
                    <a:lnTo>
                      <a:pt x="532" y="99"/>
                    </a:lnTo>
                    <a:lnTo>
                      <a:pt x="533" y="103"/>
                    </a:lnTo>
                    <a:lnTo>
                      <a:pt x="532" y="107"/>
                    </a:lnTo>
                    <a:lnTo>
                      <a:pt x="532" y="113"/>
                    </a:lnTo>
                    <a:lnTo>
                      <a:pt x="528" y="120"/>
                    </a:lnTo>
                    <a:lnTo>
                      <a:pt x="524" y="128"/>
                    </a:lnTo>
                    <a:lnTo>
                      <a:pt x="518" y="137"/>
                    </a:lnTo>
                    <a:lnTo>
                      <a:pt x="513" y="149"/>
                    </a:lnTo>
                    <a:lnTo>
                      <a:pt x="505" y="162"/>
                    </a:lnTo>
                    <a:lnTo>
                      <a:pt x="497" y="176"/>
                    </a:lnTo>
                    <a:lnTo>
                      <a:pt x="488" y="191"/>
                    </a:lnTo>
                    <a:lnTo>
                      <a:pt x="478" y="210"/>
                    </a:lnTo>
                    <a:lnTo>
                      <a:pt x="467" y="227"/>
                    </a:lnTo>
                    <a:lnTo>
                      <a:pt x="453" y="248"/>
                    </a:lnTo>
                    <a:lnTo>
                      <a:pt x="440" y="271"/>
                    </a:lnTo>
                    <a:lnTo>
                      <a:pt x="425" y="294"/>
                    </a:lnTo>
                    <a:lnTo>
                      <a:pt x="410" y="321"/>
                    </a:lnTo>
                    <a:lnTo>
                      <a:pt x="392" y="348"/>
                    </a:lnTo>
                    <a:lnTo>
                      <a:pt x="375" y="375"/>
                    </a:lnTo>
                    <a:lnTo>
                      <a:pt x="356" y="402"/>
                    </a:lnTo>
                    <a:lnTo>
                      <a:pt x="339" y="426"/>
                    </a:lnTo>
                    <a:lnTo>
                      <a:pt x="320" y="451"/>
                    </a:lnTo>
                    <a:lnTo>
                      <a:pt x="303" y="474"/>
                    </a:lnTo>
                    <a:lnTo>
                      <a:pt x="286" y="495"/>
                    </a:lnTo>
                    <a:lnTo>
                      <a:pt x="268" y="516"/>
                    </a:lnTo>
                    <a:lnTo>
                      <a:pt x="253" y="537"/>
                    </a:lnTo>
                    <a:lnTo>
                      <a:pt x="236" y="557"/>
                    </a:lnTo>
                    <a:lnTo>
                      <a:pt x="219" y="574"/>
                    </a:lnTo>
                    <a:lnTo>
                      <a:pt x="204" y="591"/>
                    </a:lnTo>
                    <a:lnTo>
                      <a:pt x="188" y="606"/>
                    </a:lnTo>
                    <a:lnTo>
                      <a:pt x="173" y="622"/>
                    </a:lnTo>
                    <a:lnTo>
                      <a:pt x="158" y="637"/>
                    </a:lnTo>
                    <a:lnTo>
                      <a:pt x="143" y="650"/>
                    </a:lnTo>
                    <a:lnTo>
                      <a:pt x="129" y="664"/>
                    </a:lnTo>
                    <a:lnTo>
                      <a:pt x="116" y="675"/>
                    </a:lnTo>
                    <a:lnTo>
                      <a:pt x="103" y="687"/>
                    </a:lnTo>
                    <a:lnTo>
                      <a:pt x="89" y="696"/>
                    </a:lnTo>
                    <a:lnTo>
                      <a:pt x="78" y="704"/>
                    </a:lnTo>
                    <a:lnTo>
                      <a:pt x="66" y="714"/>
                    </a:lnTo>
                    <a:lnTo>
                      <a:pt x="57" y="719"/>
                    </a:lnTo>
                    <a:lnTo>
                      <a:pt x="47" y="725"/>
                    </a:lnTo>
                    <a:lnTo>
                      <a:pt x="40" y="731"/>
                    </a:lnTo>
                    <a:lnTo>
                      <a:pt x="30" y="735"/>
                    </a:lnTo>
                    <a:lnTo>
                      <a:pt x="24" y="737"/>
                    </a:lnTo>
                    <a:lnTo>
                      <a:pt x="17" y="739"/>
                    </a:lnTo>
                    <a:lnTo>
                      <a:pt x="13" y="740"/>
                    </a:lnTo>
                    <a:lnTo>
                      <a:pt x="7" y="740"/>
                    </a:lnTo>
                    <a:lnTo>
                      <a:pt x="5" y="739"/>
                    </a:lnTo>
                    <a:lnTo>
                      <a:pt x="1" y="737"/>
                    </a:lnTo>
                    <a:lnTo>
                      <a:pt x="0" y="735"/>
                    </a:lnTo>
                    <a:lnTo>
                      <a:pt x="0" y="73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33">
                <a:extLst>
                  <a:ext uri="{FF2B5EF4-FFF2-40B4-BE49-F238E27FC236}">
                    <a16:creationId xmlns="" xmlns:a16="http://schemas.microsoft.com/office/drawing/2014/main" id="{44759AD1-D41E-405D-B277-69FD16217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7756" y="4176713"/>
                <a:ext cx="103188" cy="695325"/>
              </a:xfrm>
              <a:custGeom>
                <a:avLst/>
                <a:gdLst>
                  <a:gd name="T0" fmla="*/ 38 w 130"/>
                  <a:gd name="T1" fmla="*/ 13 h 875"/>
                  <a:gd name="T2" fmla="*/ 69 w 130"/>
                  <a:gd name="T3" fmla="*/ 32 h 875"/>
                  <a:gd name="T4" fmla="*/ 92 w 130"/>
                  <a:gd name="T5" fmla="*/ 50 h 875"/>
                  <a:gd name="T6" fmla="*/ 109 w 130"/>
                  <a:gd name="T7" fmla="*/ 63 h 875"/>
                  <a:gd name="T8" fmla="*/ 120 w 130"/>
                  <a:gd name="T9" fmla="*/ 77 h 875"/>
                  <a:gd name="T10" fmla="*/ 124 w 130"/>
                  <a:gd name="T11" fmla="*/ 90 h 875"/>
                  <a:gd name="T12" fmla="*/ 128 w 130"/>
                  <a:gd name="T13" fmla="*/ 117 h 875"/>
                  <a:gd name="T14" fmla="*/ 128 w 130"/>
                  <a:gd name="T15" fmla="*/ 161 h 875"/>
                  <a:gd name="T16" fmla="*/ 130 w 130"/>
                  <a:gd name="T17" fmla="*/ 220 h 875"/>
                  <a:gd name="T18" fmla="*/ 130 w 130"/>
                  <a:gd name="T19" fmla="*/ 270 h 875"/>
                  <a:gd name="T20" fmla="*/ 130 w 130"/>
                  <a:gd name="T21" fmla="*/ 314 h 875"/>
                  <a:gd name="T22" fmla="*/ 130 w 130"/>
                  <a:gd name="T23" fmla="*/ 360 h 875"/>
                  <a:gd name="T24" fmla="*/ 128 w 130"/>
                  <a:gd name="T25" fmla="*/ 427 h 875"/>
                  <a:gd name="T26" fmla="*/ 126 w 130"/>
                  <a:gd name="T27" fmla="*/ 517 h 875"/>
                  <a:gd name="T28" fmla="*/ 124 w 130"/>
                  <a:gd name="T29" fmla="*/ 591 h 875"/>
                  <a:gd name="T30" fmla="*/ 122 w 130"/>
                  <a:gd name="T31" fmla="*/ 651 h 875"/>
                  <a:gd name="T32" fmla="*/ 120 w 130"/>
                  <a:gd name="T33" fmla="*/ 693 h 875"/>
                  <a:gd name="T34" fmla="*/ 118 w 130"/>
                  <a:gd name="T35" fmla="*/ 722 h 875"/>
                  <a:gd name="T36" fmla="*/ 111 w 130"/>
                  <a:gd name="T37" fmla="*/ 766 h 875"/>
                  <a:gd name="T38" fmla="*/ 103 w 130"/>
                  <a:gd name="T39" fmla="*/ 804 h 875"/>
                  <a:gd name="T40" fmla="*/ 90 w 130"/>
                  <a:gd name="T41" fmla="*/ 838 h 875"/>
                  <a:gd name="T42" fmla="*/ 76 w 130"/>
                  <a:gd name="T43" fmla="*/ 863 h 875"/>
                  <a:gd name="T44" fmla="*/ 59 w 130"/>
                  <a:gd name="T45" fmla="*/ 875 h 875"/>
                  <a:gd name="T46" fmla="*/ 42 w 130"/>
                  <a:gd name="T47" fmla="*/ 873 h 875"/>
                  <a:gd name="T48" fmla="*/ 32 w 130"/>
                  <a:gd name="T49" fmla="*/ 861 h 875"/>
                  <a:gd name="T50" fmla="*/ 25 w 130"/>
                  <a:gd name="T51" fmla="*/ 848 h 875"/>
                  <a:gd name="T52" fmla="*/ 21 w 130"/>
                  <a:gd name="T53" fmla="*/ 831 h 875"/>
                  <a:gd name="T54" fmla="*/ 15 w 130"/>
                  <a:gd name="T55" fmla="*/ 804 h 875"/>
                  <a:gd name="T56" fmla="*/ 6 w 130"/>
                  <a:gd name="T57" fmla="*/ 771 h 875"/>
                  <a:gd name="T58" fmla="*/ 2 w 130"/>
                  <a:gd name="T59" fmla="*/ 747 h 875"/>
                  <a:gd name="T60" fmla="*/ 2 w 130"/>
                  <a:gd name="T61" fmla="*/ 724 h 875"/>
                  <a:gd name="T62" fmla="*/ 6 w 130"/>
                  <a:gd name="T63" fmla="*/ 697 h 875"/>
                  <a:gd name="T64" fmla="*/ 13 w 130"/>
                  <a:gd name="T65" fmla="*/ 662 h 875"/>
                  <a:gd name="T66" fmla="*/ 15 w 130"/>
                  <a:gd name="T67" fmla="*/ 636 h 875"/>
                  <a:gd name="T68" fmla="*/ 19 w 130"/>
                  <a:gd name="T69" fmla="*/ 601 h 875"/>
                  <a:gd name="T70" fmla="*/ 23 w 130"/>
                  <a:gd name="T71" fmla="*/ 555 h 875"/>
                  <a:gd name="T72" fmla="*/ 27 w 130"/>
                  <a:gd name="T73" fmla="*/ 502 h 875"/>
                  <a:gd name="T74" fmla="*/ 29 w 130"/>
                  <a:gd name="T75" fmla="*/ 435 h 875"/>
                  <a:gd name="T76" fmla="*/ 32 w 130"/>
                  <a:gd name="T77" fmla="*/ 366 h 875"/>
                  <a:gd name="T78" fmla="*/ 34 w 130"/>
                  <a:gd name="T79" fmla="*/ 306 h 875"/>
                  <a:gd name="T80" fmla="*/ 34 w 130"/>
                  <a:gd name="T81" fmla="*/ 256 h 875"/>
                  <a:gd name="T82" fmla="*/ 36 w 130"/>
                  <a:gd name="T83" fmla="*/ 216 h 875"/>
                  <a:gd name="T84" fmla="*/ 36 w 130"/>
                  <a:gd name="T85" fmla="*/ 188 h 875"/>
                  <a:gd name="T86" fmla="*/ 34 w 130"/>
                  <a:gd name="T87" fmla="*/ 166 h 875"/>
                  <a:gd name="T88" fmla="*/ 32 w 130"/>
                  <a:gd name="T89" fmla="*/ 145 h 875"/>
                  <a:gd name="T90" fmla="*/ 29 w 130"/>
                  <a:gd name="T91" fmla="*/ 119 h 875"/>
                  <a:gd name="T92" fmla="*/ 23 w 130"/>
                  <a:gd name="T93" fmla="*/ 86 h 875"/>
                  <a:gd name="T94" fmla="*/ 19 w 130"/>
                  <a:gd name="T95" fmla="*/ 48 h 875"/>
                  <a:gd name="T96" fmla="*/ 13 w 130"/>
                  <a:gd name="T97" fmla="*/ 0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0" h="875">
                    <a:moveTo>
                      <a:pt x="13" y="0"/>
                    </a:moveTo>
                    <a:lnTo>
                      <a:pt x="25" y="8"/>
                    </a:lnTo>
                    <a:lnTo>
                      <a:pt x="38" y="13"/>
                    </a:lnTo>
                    <a:lnTo>
                      <a:pt x="48" y="21"/>
                    </a:lnTo>
                    <a:lnTo>
                      <a:pt x="59" y="27"/>
                    </a:lnTo>
                    <a:lnTo>
                      <a:pt x="69" y="32"/>
                    </a:lnTo>
                    <a:lnTo>
                      <a:pt x="76" y="38"/>
                    </a:lnTo>
                    <a:lnTo>
                      <a:pt x="86" y="44"/>
                    </a:lnTo>
                    <a:lnTo>
                      <a:pt x="92" y="50"/>
                    </a:lnTo>
                    <a:lnTo>
                      <a:pt x="99" y="54"/>
                    </a:lnTo>
                    <a:lnTo>
                      <a:pt x="105" y="59"/>
                    </a:lnTo>
                    <a:lnTo>
                      <a:pt x="109" y="63"/>
                    </a:lnTo>
                    <a:lnTo>
                      <a:pt x="114" y="69"/>
                    </a:lnTo>
                    <a:lnTo>
                      <a:pt x="118" y="73"/>
                    </a:lnTo>
                    <a:lnTo>
                      <a:pt x="120" y="77"/>
                    </a:lnTo>
                    <a:lnTo>
                      <a:pt x="122" y="80"/>
                    </a:lnTo>
                    <a:lnTo>
                      <a:pt x="124" y="84"/>
                    </a:lnTo>
                    <a:lnTo>
                      <a:pt x="124" y="90"/>
                    </a:lnTo>
                    <a:lnTo>
                      <a:pt x="126" y="96"/>
                    </a:lnTo>
                    <a:lnTo>
                      <a:pt x="126" y="105"/>
                    </a:lnTo>
                    <a:lnTo>
                      <a:pt x="128" y="117"/>
                    </a:lnTo>
                    <a:lnTo>
                      <a:pt x="128" y="128"/>
                    </a:lnTo>
                    <a:lnTo>
                      <a:pt x="128" y="144"/>
                    </a:lnTo>
                    <a:lnTo>
                      <a:pt x="128" y="161"/>
                    </a:lnTo>
                    <a:lnTo>
                      <a:pt x="130" y="178"/>
                    </a:lnTo>
                    <a:lnTo>
                      <a:pt x="130" y="199"/>
                    </a:lnTo>
                    <a:lnTo>
                      <a:pt x="130" y="220"/>
                    </a:lnTo>
                    <a:lnTo>
                      <a:pt x="130" y="245"/>
                    </a:lnTo>
                    <a:lnTo>
                      <a:pt x="130" y="256"/>
                    </a:lnTo>
                    <a:lnTo>
                      <a:pt x="130" y="270"/>
                    </a:lnTo>
                    <a:lnTo>
                      <a:pt x="130" y="283"/>
                    </a:lnTo>
                    <a:lnTo>
                      <a:pt x="130" y="299"/>
                    </a:lnTo>
                    <a:lnTo>
                      <a:pt x="130" y="314"/>
                    </a:lnTo>
                    <a:lnTo>
                      <a:pt x="130" y="327"/>
                    </a:lnTo>
                    <a:lnTo>
                      <a:pt x="130" y="345"/>
                    </a:lnTo>
                    <a:lnTo>
                      <a:pt x="130" y="360"/>
                    </a:lnTo>
                    <a:lnTo>
                      <a:pt x="130" y="377"/>
                    </a:lnTo>
                    <a:lnTo>
                      <a:pt x="130" y="394"/>
                    </a:lnTo>
                    <a:lnTo>
                      <a:pt x="128" y="427"/>
                    </a:lnTo>
                    <a:lnTo>
                      <a:pt x="128" y="459"/>
                    </a:lnTo>
                    <a:lnTo>
                      <a:pt x="128" y="490"/>
                    </a:lnTo>
                    <a:lnTo>
                      <a:pt x="126" y="517"/>
                    </a:lnTo>
                    <a:lnTo>
                      <a:pt x="126" y="544"/>
                    </a:lnTo>
                    <a:lnTo>
                      <a:pt x="126" y="569"/>
                    </a:lnTo>
                    <a:lnTo>
                      <a:pt x="124" y="591"/>
                    </a:lnTo>
                    <a:lnTo>
                      <a:pt x="124" y="613"/>
                    </a:lnTo>
                    <a:lnTo>
                      <a:pt x="124" y="632"/>
                    </a:lnTo>
                    <a:lnTo>
                      <a:pt x="122" y="651"/>
                    </a:lnTo>
                    <a:lnTo>
                      <a:pt x="122" y="666"/>
                    </a:lnTo>
                    <a:lnTo>
                      <a:pt x="122" y="681"/>
                    </a:lnTo>
                    <a:lnTo>
                      <a:pt x="120" y="693"/>
                    </a:lnTo>
                    <a:lnTo>
                      <a:pt x="120" y="704"/>
                    </a:lnTo>
                    <a:lnTo>
                      <a:pt x="118" y="714"/>
                    </a:lnTo>
                    <a:lnTo>
                      <a:pt x="118" y="722"/>
                    </a:lnTo>
                    <a:lnTo>
                      <a:pt x="116" y="737"/>
                    </a:lnTo>
                    <a:lnTo>
                      <a:pt x="114" y="750"/>
                    </a:lnTo>
                    <a:lnTo>
                      <a:pt x="111" y="766"/>
                    </a:lnTo>
                    <a:lnTo>
                      <a:pt x="109" y="779"/>
                    </a:lnTo>
                    <a:lnTo>
                      <a:pt x="105" y="792"/>
                    </a:lnTo>
                    <a:lnTo>
                      <a:pt x="103" y="804"/>
                    </a:lnTo>
                    <a:lnTo>
                      <a:pt x="99" y="817"/>
                    </a:lnTo>
                    <a:lnTo>
                      <a:pt x="95" y="829"/>
                    </a:lnTo>
                    <a:lnTo>
                      <a:pt x="90" y="838"/>
                    </a:lnTo>
                    <a:lnTo>
                      <a:pt x="86" y="848"/>
                    </a:lnTo>
                    <a:lnTo>
                      <a:pt x="82" y="856"/>
                    </a:lnTo>
                    <a:lnTo>
                      <a:pt x="76" y="863"/>
                    </a:lnTo>
                    <a:lnTo>
                      <a:pt x="71" y="869"/>
                    </a:lnTo>
                    <a:lnTo>
                      <a:pt x="65" y="873"/>
                    </a:lnTo>
                    <a:lnTo>
                      <a:pt x="59" y="875"/>
                    </a:lnTo>
                    <a:lnTo>
                      <a:pt x="53" y="875"/>
                    </a:lnTo>
                    <a:lnTo>
                      <a:pt x="48" y="875"/>
                    </a:lnTo>
                    <a:lnTo>
                      <a:pt x="42" y="873"/>
                    </a:lnTo>
                    <a:lnTo>
                      <a:pt x="36" y="867"/>
                    </a:lnTo>
                    <a:lnTo>
                      <a:pt x="34" y="865"/>
                    </a:lnTo>
                    <a:lnTo>
                      <a:pt x="32" y="861"/>
                    </a:lnTo>
                    <a:lnTo>
                      <a:pt x="29" y="858"/>
                    </a:lnTo>
                    <a:lnTo>
                      <a:pt x="27" y="854"/>
                    </a:lnTo>
                    <a:lnTo>
                      <a:pt x="25" y="848"/>
                    </a:lnTo>
                    <a:lnTo>
                      <a:pt x="25" y="842"/>
                    </a:lnTo>
                    <a:lnTo>
                      <a:pt x="23" y="837"/>
                    </a:lnTo>
                    <a:lnTo>
                      <a:pt x="21" y="831"/>
                    </a:lnTo>
                    <a:lnTo>
                      <a:pt x="19" y="823"/>
                    </a:lnTo>
                    <a:lnTo>
                      <a:pt x="19" y="815"/>
                    </a:lnTo>
                    <a:lnTo>
                      <a:pt x="15" y="804"/>
                    </a:lnTo>
                    <a:lnTo>
                      <a:pt x="11" y="792"/>
                    </a:lnTo>
                    <a:lnTo>
                      <a:pt x="8" y="781"/>
                    </a:lnTo>
                    <a:lnTo>
                      <a:pt x="6" y="771"/>
                    </a:lnTo>
                    <a:lnTo>
                      <a:pt x="4" y="762"/>
                    </a:lnTo>
                    <a:lnTo>
                      <a:pt x="2" y="754"/>
                    </a:lnTo>
                    <a:lnTo>
                      <a:pt x="2" y="747"/>
                    </a:lnTo>
                    <a:lnTo>
                      <a:pt x="0" y="739"/>
                    </a:lnTo>
                    <a:lnTo>
                      <a:pt x="2" y="731"/>
                    </a:lnTo>
                    <a:lnTo>
                      <a:pt x="2" y="724"/>
                    </a:lnTo>
                    <a:lnTo>
                      <a:pt x="4" y="716"/>
                    </a:lnTo>
                    <a:lnTo>
                      <a:pt x="4" y="706"/>
                    </a:lnTo>
                    <a:lnTo>
                      <a:pt x="6" y="697"/>
                    </a:lnTo>
                    <a:lnTo>
                      <a:pt x="8" y="685"/>
                    </a:lnTo>
                    <a:lnTo>
                      <a:pt x="10" y="674"/>
                    </a:lnTo>
                    <a:lnTo>
                      <a:pt x="13" y="662"/>
                    </a:lnTo>
                    <a:lnTo>
                      <a:pt x="13" y="655"/>
                    </a:lnTo>
                    <a:lnTo>
                      <a:pt x="15" y="645"/>
                    </a:lnTo>
                    <a:lnTo>
                      <a:pt x="15" y="636"/>
                    </a:lnTo>
                    <a:lnTo>
                      <a:pt x="17" y="626"/>
                    </a:lnTo>
                    <a:lnTo>
                      <a:pt x="17" y="614"/>
                    </a:lnTo>
                    <a:lnTo>
                      <a:pt x="19" y="601"/>
                    </a:lnTo>
                    <a:lnTo>
                      <a:pt x="21" y="588"/>
                    </a:lnTo>
                    <a:lnTo>
                      <a:pt x="21" y="572"/>
                    </a:lnTo>
                    <a:lnTo>
                      <a:pt x="23" y="555"/>
                    </a:lnTo>
                    <a:lnTo>
                      <a:pt x="23" y="538"/>
                    </a:lnTo>
                    <a:lnTo>
                      <a:pt x="25" y="521"/>
                    </a:lnTo>
                    <a:lnTo>
                      <a:pt x="27" y="502"/>
                    </a:lnTo>
                    <a:lnTo>
                      <a:pt x="27" y="480"/>
                    </a:lnTo>
                    <a:lnTo>
                      <a:pt x="29" y="457"/>
                    </a:lnTo>
                    <a:lnTo>
                      <a:pt x="29" y="435"/>
                    </a:lnTo>
                    <a:lnTo>
                      <a:pt x="30" y="412"/>
                    </a:lnTo>
                    <a:lnTo>
                      <a:pt x="30" y="389"/>
                    </a:lnTo>
                    <a:lnTo>
                      <a:pt x="32" y="366"/>
                    </a:lnTo>
                    <a:lnTo>
                      <a:pt x="32" y="345"/>
                    </a:lnTo>
                    <a:lnTo>
                      <a:pt x="34" y="325"/>
                    </a:lnTo>
                    <a:lnTo>
                      <a:pt x="34" y="306"/>
                    </a:lnTo>
                    <a:lnTo>
                      <a:pt x="34" y="289"/>
                    </a:lnTo>
                    <a:lnTo>
                      <a:pt x="34" y="272"/>
                    </a:lnTo>
                    <a:lnTo>
                      <a:pt x="34" y="256"/>
                    </a:lnTo>
                    <a:lnTo>
                      <a:pt x="36" y="241"/>
                    </a:lnTo>
                    <a:lnTo>
                      <a:pt x="36" y="228"/>
                    </a:lnTo>
                    <a:lnTo>
                      <a:pt x="36" y="216"/>
                    </a:lnTo>
                    <a:lnTo>
                      <a:pt x="36" y="205"/>
                    </a:lnTo>
                    <a:lnTo>
                      <a:pt x="36" y="195"/>
                    </a:lnTo>
                    <a:lnTo>
                      <a:pt x="36" y="188"/>
                    </a:lnTo>
                    <a:lnTo>
                      <a:pt x="36" y="180"/>
                    </a:lnTo>
                    <a:lnTo>
                      <a:pt x="36" y="172"/>
                    </a:lnTo>
                    <a:lnTo>
                      <a:pt x="34" y="166"/>
                    </a:lnTo>
                    <a:lnTo>
                      <a:pt x="34" y="161"/>
                    </a:lnTo>
                    <a:lnTo>
                      <a:pt x="32" y="153"/>
                    </a:lnTo>
                    <a:lnTo>
                      <a:pt x="32" y="145"/>
                    </a:lnTo>
                    <a:lnTo>
                      <a:pt x="30" y="138"/>
                    </a:lnTo>
                    <a:lnTo>
                      <a:pt x="29" y="128"/>
                    </a:lnTo>
                    <a:lnTo>
                      <a:pt x="29" y="119"/>
                    </a:lnTo>
                    <a:lnTo>
                      <a:pt x="27" y="109"/>
                    </a:lnTo>
                    <a:lnTo>
                      <a:pt x="25" y="98"/>
                    </a:lnTo>
                    <a:lnTo>
                      <a:pt x="23" y="86"/>
                    </a:lnTo>
                    <a:lnTo>
                      <a:pt x="23" y="75"/>
                    </a:lnTo>
                    <a:lnTo>
                      <a:pt x="21" y="61"/>
                    </a:lnTo>
                    <a:lnTo>
                      <a:pt x="19" y="48"/>
                    </a:lnTo>
                    <a:lnTo>
                      <a:pt x="17" y="32"/>
                    </a:lnTo>
                    <a:lnTo>
                      <a:pt x="15" y="17"/>
                    </a:lnTo>
                    <a:lnTo>
                      <a:pt x="13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0" name="组合 89">
              <a:extLst>
                <a:ext uri="{FF2B5EF4-FFF2-40B4-BE49-F238E27FC236}">
                  <a16:creationId xmlns="" xmlns:a16="http://schemas.microsoft.com/office/drawing/2014/main" id="{49AF3171-B85B-4037-8984-0301052E9E09}"/>
                </a:ext>
              </a:extLst>
            </p:cNvPr>
            <p:cNvGrpSpPr/>
            <p:nvPr/>
          </p:nvGrpSpPr>
          <p:grpSpPr>
            <a:xfrm>
              <a:off x="2618995" y="3883026"/>
              <a:ext cx="646113" cy="989012"/>
              <a:chOff x="3249019" y="3883026"/>
              <a:chExt cx="646113" cy="989012"/>
            </a:xfrm>
          </p:grpSpPr>
          <p:sp>
            <p:nvSpPr>
              <p:cNvPr id="102" name="Freeform 32">
                <a:extLst>
                  <a:ext uri="{FF2B5EF4-FFF2-40B4-BE49-F238E27FC236}">
                    <a16:creationId xmlns="" xmlns:a16="http://schemas.microsoft.com/office/drawing/2014/main" id="{7A9AF223-E7D9-42EE-89C5-F75467305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9019" y="3883026"/>
                <a:ext cx="423863" cy="587375"/>
              </a:xfrm>
              <a:custGeom>
                <a:avLst/>
                <a:gdLst>
                  <a:gd name="T0" fmla="*/ 0 w 533"/>
                  <a:gd name="T1" fmla="*/ 731 h 740"/>
                  <a:gd name="T2" fmla="*/ 1 w 533"/>
                  <a:gd name="T3" fmla="*/ 721 h 740"/>
                  <a:gd name="T4" fmla="*/ 5 w 533"/>
                  <a:gd name="T5" fmla="*/ 708 h 740"/>
                  <a:gd name="T6" fmla="*/ 15 w 533"/>
                  <a:gd name="T7" fmla="*/ 691 h 740"/>
                  <a:gd name="T8" fmla="*/ 26 w 533"/>
                  <a:gd name="T9" fmla="*/ 672 h 740"/>
                  <a:gd name="T10" fmla="*/ 41 w 533"/>
                  <a:gd name="T11" fmla="*/ 647 h 740"/>
                  <a:gd name="T12" fmla="*/ 62 w 533"/>
                  <a:gd name="T13" fmla="*/ 620 h 740"/>
                  <a:gd name="T14" fmla="*/ 85 w 533"/>
                  <a:gd name="T15" fmla="*/ 591 h 740"/>
                  <a:gd name="T16" fmla="*/ 125 w 533"/>
                  <a:gd name="T17" fmla="*/ 541 h 740"/>
                  <a:gd name="T18" fmla="*/ 171 w 533"/>
                  <a:gd name="T19" fmla="*/ 480 h 740"/>
                  <a:gd name="T20" fmla="*/ 211 w 533"/>
                  <a:gd name="T21" fmla="*/ 425 h 740"/>
                  <a:gd name="T22" fmla="*/ 244 w 533"/>
                  <a:gd name="T23" fmla="*/ 373 h 740"/>
                  <a:gd name="T24" fmla="*/ 270 w 533"/>
                  <a:gd name="T25" fmla="*/ 323 h 740"/>
                  <a:gd name="T26" fmla="*/ 295 w 533"/>
                  <a:gd name="T27" fmla="*/ 277 h 740"/>
                  <a:gd name="T28" fmla="*/ 318 w 533"/>
                  <a:gd name="T29" fmla="*/ 231 h 740"/>
                  <a:gd name="T30" fmla="*/ 341 w 533"/>
                  <a:gd name="T31" fmla="*/ 189 h 740"/>
                  <a:gd name="T32" fmla="*/ 356 w 533"/>
                  <a:gd name="T33" fmla="*/ 158 h 740"/>
                  <a:gd name="T34" fmla="*/ 362 w 533"/>
                  <a:gd name="T35" fmla="*/ 141 h 740"/>
                  <a:gd name="T36" fmla="*/ 368 w 533"/>
                  <a:gd name="T37" fmla="*/ 126 h 740"/>
                  <a:gd name="T38" fmla="*/ 373 w 533"/>
                  <a:gd name="T39" fmla="*/ 105 h 740"/>
                  <a:gd name="T40" fmla="*/ 375 w 533"/>
                  <a:gd name="T41" fmla="*/ 84 h 740"/>
                  <a:gd name="T42" fmla="*/ 369 w 533"/>
                  <a:gd name="T43" fmla="*/ 68 h 740"/>
                  <a:gd name="T44" fmla="*/ 360 w 533"/>
                  <a:gd name="T45" fmla="*/ 55 h 740"/>
                  <a:gd name="T46" fmla="*/ 356 w 533"/>
                  <a:gd name="T47" fmla="*/ 42 h 740"/>
                  <a:gd name="T48" fmla="*/ 360 w 533"/>
                  <a:gd name="T49" fmla="*/ 28 h 740"/>
                  <a:gd name="T50" fmla="*/ 369 w 533"/>
                  <a:gd name="T51" fmla="*/ 15 h 740"/>
                  <a:gd name="T52" fmla="*/ 379 w 533"/>
                  <a:gd name="T53" fmla="*/ 3 h 740"/>
                  <a:gd name="T54" fmla="*/ 392 w 533"/>
                  <a:gd name="T55" fmla="*/ 0 h 740"/>
                  <a:gd name="T56" fmla="*/ 408 w 533"/>
                  <a:gd name="T57" fmla="*/ 1 h 740"/>
                  <a:gd name="T58" fmla="*/ 427 w 533"/>
                  <a:gd name="T59" fmla="*/ 9 h 740"/>
                  <a:gd name="T60" fmla="*/ 448 w 533"/>
                  <a:gd name="T61" fmla="*/ 21 h 740"/>
                  <a:gd name="T62" fmla="*/ 486 w 533"/>
                  <a:gd name="T63" fmla="*/ 44 h 740"/>
                  <a:gd name="T64" fmla="*/ 503 w 533"/>
                  <a:gd name="T65" fmla="*/ 55 h 740"/>
                  <a:gd name="T66" fmla="*/ 516 w 533"/>
                  <a:gd name="T67" fmla="*/ 68 h 740"/>
                  <a:gd name="T68" fmla="*/ 524 w 533"/>
                  <a:gd name="T69" fmla="*/ 82 h 740"/>
                  <a:gd name="T70" fmla="*/ 532 w 533"/>
                  <a:gd name="T71" fmla="*/ 93 h 740"/>
                  <a:gd name="T72" fmla="*/ 533 w 533"/>
                  <a:gd name="T73" fmla="*/ 103 h 740"/>
                  <a:gd name="T74" fmla="*/ 532 w 533"/>
                  <a:gd name="T75" fmla="*/ 113 h 740"/>
                  <a:gd name="T76" fmla="*/ 524 w 533"/>
                  <a:gd name="T77" fmla="*/ 128 h 740"/>
                  <a:gd name="T78" fmla="*/ 513 w 533"/>
                  <a:gd name="T79" fmla="*/ 149 h 740"/>
                  <a:gd name="T80" fmla="*/ 497 w 533"/>
                  <a:gd name="T81" fmla="*/ 176 h 740"/>
                  <a:gd name="T82" fmla="*/ 478 w 533"/>
                  <a:gd name="T83" fmla="*/ 210 h 740"/>
                  <a:gd name="T84" fmla="*/ 453 w 533"/>
                  <a:gd name="T85" fmla="*/ 248 h 740"/>
                  <a:gd name="T86" fmla="*/ 425 w 533"/>
                  <a:gd name="T87" fmla="*/ 294 h 740"/>
                  <a:gd name="T88" fmla="*/ 392 w 533"/>
                  <a:gd name="T89" fmla="*/ 348 h 740"/>
                  <a:gd name="T90" fmla="*/ 356 w 533"/>
                  <a:gd name="T91" fmla="*/ 402 h 740"/>
                  <a:gd name="T92" fmla="*/ 320 w 533"/>
                  <a:gd name="T93" fmla="*/ 451 h 740"/>
                  <a:gd name="T94" fmla="*/ 286 w 533"/>
                  <a:gd name="T95" fmla="*/ 495 h 740"/>
                  <a:gd name="T96" fmla="*/ 253 w 533"/>
                  <a:gd name="T97" fmla="*/ 537 h 740"/>
                  <a:gd name="T98" fmla="*/ 219 w 533"/>
                  <a:gd name="T99" fmla="*/ 574 h 740"/>
                  <a:gd name="T100" fmla="*/ 188 w 533"/>
                  <a:gd name="T101" fmla="*/ 606 h 740"/>
                  <a:gd name="T102" fmla="*/ 158 w 533"/>
                  <a:gd name="T103" fmla="*/ 637 h 740"/>
                  <a:gd name="T104" fmla="*/ 129 w 533"/>
                  <a:gd name="T105" fmla="*/ 664 h 740"/>
                  <a:gd name="T106" fmla="*/ 103 w 533"/>
                  <a:gd name="T107" fmla="*/ 687 h 740"/>
                  <a:gd name="T108" fmla="*/ 78 w 533"/>
                  <a:gd name="T109" fmla="*/ 704 h 740"/>
                  <a:gd name="T110" fmla="*/ 57 w 533"/>
                  <a:gd name="T111" fmla="*/ 719 h 740"/>
                  <a:gd name="T112" fmla="*/ 40 w 533"/>
                  <a:gd name="T113" fmla="*/ 731 h 740"/>
                  <a:gd name="T114" fmla="*/ 24 w 533"/>
                  <a:gd name="T115" fmla="*/ 737 h 740"/>
                  <a:gd name="T116" fmla="*/ 13 w 533"/>
                  <a:gd name="T117" fmla="*/ 740 h 740"/>
                  <a:gd name="T118" fmla="*/ 5 w 533"/>
                  <a:gd name="T119" fmla="*/ 739 h 740"/>
                  <a:gd name="T120" fmla="*/ 0 w 533"/>
                  <a:gd name="T121" fmla="*/ 735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3" h="740">
                    <a:moveTo>
                      <a:pt x="0" y="735"/>
                    </a:moveTo>
                    <a:lnTo>
                      <a:pt x="0" y="731"/>
                    </a:lnTo>
                    <a:lnTo>
                      <a:pt x="0" y="727"/>
                    </a:lnTo>
                    <a:lnTo>
                      <a:pt x="1" y="721"/>
                    </a:lnTo>
                    <a:lnTo>
                      <a:pt x="3" y="716"/>
                    </a:lnTo>
                    <a:lnTo>
                      <a:pt x="5" y="708"/>
                    </a:lnTo>
                    <a:lnTo>
                      <a:pt x="9" y="700"/>
                    </a:lnTo>
                    <a:lnTo>
                      <a:pt x="15" y="691"/>
                    </a:lnTo>
                    <a:lnTo>
                      <a:pt x="21" y="681"/>
                    </a:lnTo>
                    <a:lnTo>
                      <a:pt x="26" y="672"/>
                    </a:lnTo>
                    <a:lnTo>
                      <a:pt x="34" y="660"/>
                    </a:lnTo>
                    <a:lnTo>
                      <a:pt x="41" y="647"/>
                    </a:lnTo>
                    <a:lnTo>
                      <a:pt x="51" y="635"/>
                    </a:lnTo>
                    <a:lnTo>
                      <a:pt x="62" y="620"/>
                    </a:lnTo>
                    <a:lnTo>
                      <a:pt x="74" y="606"/>
                    </a:lnTo>
                    <a:lnTo>
                      <a:pt x="85" y="591"/>
                    </a:lnTo>
                    <a:lnTo>
                      <a:pt x="101" y="574"/>
                    </a:lnTo>
                    <a:lnTo>
                      <a:pt x="125" y="541"/>
                    </a:lnTo>
                    <a:lnTo>
                      <a:pt x="148" y="511"/>
                    </a:lnTo>
                    <a:lnTo>
                      <a:pt x="171" y="480"/>
                    </a:lnTo>
                    <a:lnTo>
                      <a:pt x="192" y="451"/>
                    </a:lnTo>
                    <a:lnTo>
                      <a:pt x="211" y="425"/>
                    </a:lnTo>
                    <a:lnTo>
                      <a:pt x="228" y="398"/>
                    </a:lnTo>
                    <a:lnTo>
                      <a:pt x="244" y="373"/>
                    </a:lnTo>
                    <a:lnTo>
                      <a:pt x="257" y="348"/>
                    </a:lnTo>
                    <a:lnTo>
                      <a:pt x="270" y="323"/>
                    </a:lnTo>
                    <a:lnTo>
                      <a:pt x="284" y="300"/>
                    </a:lnTo>
                    <a:lnTo>
                      <a:pt x="295" y="277"/>
                    </a:lnTo>
                    <a:lnTo>
                      <a:pt x="307" y="254"/>
                    </a:lnTo>
                    <a:lnTo>
                      <a:pt x="318" y="231"/>
                    </a:lnTo>
                    <a:lnTo>
                      <a:pt x="329" y="210"/>
                    </a:lnTo>
                    <a:lnTo>
                      <a:pt x="341" y="189"/>
                    </a:lnTo>
                    <a:lnTo>
                      <a:pt x="352" y="170"/>
                    </a:lnTo>
                    <a:lnTo>
                      <a:pt x="356" y="158"/>
                    </a:lnTo>
                    <a:lnTo>
                      <a:pt x="360" y="151"/>
                    </a:lnTo>
                    <a:lnTo>
                      <a:pt x="362" y="141"/>
                    </a:lnTo>
                    <a:lnTo>
                      <a:pt x="366" y="134"/>
                    </a:lnTo>
                    <a:lnTo>
                      <a:pt x="368" y="126"/>
                    </a:lnTo>
                    <a:lnTo>
                      <a:pt x="369" y="118"/>
                    </a:lnTo>
                    <a:lnTo>
                      <a:pt x="373" y="105"/>
                    </a:lnTo>
                    <a:lnTo>
                      <a:pt x="375" y="93"/>
                    </a:lnTo>
                    <a:lnTo>
                      <a:pt x="375" y="84"/>
                    </a:lnTo>
                    <a:lnTo>
                      <a:pt x="373" y="74"/>
                    </a:lnTo>
                    <a:lnTo>
                      <a:pt x="369" y="68"/>
                    </a:lnTo>
                    <a:lnTo>
                      <a:pt x="364" y="61"/>
                    </a:lnTo>
                    <a:lnTo>
                      <a:pt x="360" y="55"/>
                    </a:lnTo>
                    <a:lnTo>
                      <a:pt x="356" y="47"/>
                    </a:lnTo>
                    <a:lnTo>
                      <a:pt x="356" y="42"/>
                    </a:lnTo>
                    <a:lnTo>
                      <a:pt x="356" y="34"/>
                    </a:lnTo>
                    <a:lnTo>
                      <a:pt x="360" y="28"/>
                    </a:lnTo>
                    <a:lnTo>
                      <a:pt x="364" y="21"/>
                    </a:lnTo>
                    <a:lnTo>
                      <a:pt x="369" y="15"/>
                    </a:lnTo>
                    <a:lnTo>
                      <a:pt x="373" y="9"/>
                    </a:lnTo>
                    <a:lnTo>
                      <a:pt x="379" y="3"/>
                    </a:lnTo>
                    <a:lnTo>
                      <a:pt x="385" y="1"/>
                    </a:lnTo>
                    <a:lnTo>
                      <a:pt x="392" y="0"/>
                    </a:lnTo>
                    <a:lnTo>
                      <a:pt x="400" y="0"/>
                    </a:lnTo>
                    <a:lnTo>
                      <a:pt x="408" y="1"/>
                    </a:lnTo>
                    <a:lnTo>
                      <a:pt x="417" y="3"/>
                    </a:lnTo>
                    <a:lnTo>
                      <a:pt x="427" y="9"/>
                    </a:lnTo>
                    <a:lnTo>
                      <a:pt x="438" y="15"/>
                    </a:lnTo>
                    <a:lnTo>
                      <a:pt x="448" y="21"/>
                    </a:lnTo>
                    <a:lnTo>
                      <a:pt x="469" y="32"/>
                    </a:lnTo>
                    <a:lnTo>
                      <a:pt x="486" y="44"/>
                    </a:lnTo>
                    <a:lnTo>
                      <a:pt x="495" y="49"/>
                    </a:lnTo>
                    <a:lnTo>
                      <a:pt x="503" y="55"/>
                    </a:lnTo>
                    <a:lnTo>
                      <a:pt x="511" y="63"/>
                    </a:lnTo>
                    <a:lnTo>
                      <a:pt x="516" y="68"/>
                    </a:lnTo>
                    <a:lnTo>
                      <a:pt x="520" y="76"/>
                    </a:lnTo>
                    <a:lnTo>
                      <a:pt x="524" y="82"/>
                    </a:lnTo>
                    <a:lnTo>
                      <a:pt x="528" y="88"/>
                    </a:lnTo>
                    <a:lnTo>
                      <a:pt x="532" y="93"/>
                    </a:lnTo>
                    <a:lnTo>
                      <a:pt x="532" y="99"/>
                    </a:lnTo>
                    <a:lnTo>
                      <a:pt x="533" y="103"/>
                    </a:lnTo>
                    <a:lnTo>
                      <a:pt x="532" y="107"/>
                    </a:lnTo>
                    <a:lnTo>
                      <a:pt x="532" y="113"/>
                    </a:lnTo>
                    <a:lnTo>
                      <a:pt x="528" y="120"/>
                    </a:lnTo>
                    <a:lnTo>
                      <a:pt x="524" y="128"/>
                    </a:lnTo>
                    <a:lnTo>
                      <a:pt x="518" y="137"/>
                    </a:lnTo>
                    <a:lnTo>
                      <a:pt x="513" y="149"/>
                    </a:lnTo>
                    <a:lnTo>
                      <a:pt x="505" y="162"/>
                    </a:lnTo>
                    <a:lnTo>
                      <a:pt x="497" y="176"/>
                    </a:lnTo>
                    <a:lnTo>
                      <a:pt x="488" y="191"/>
                    </a:lnTo>
                    <a:lnTo>
                      <a:pt x="478" y="210"/>
                    </a:lnTo>
                    <a:lnTo>
                      <a:pt x="467" y="227"/>
                    </a:lnTo>
                    <a:lnTo>
                      <a:pt x="453" y="248"/>
                    </a:lnTo>
                    <a:lnTo>
                      <a:pt x="440" y="271"/>
                    </a:lnTo>
                    <a:lnTo>
                      <a:pt x="425" y="294"/>
                    </a:lnTo>
                    <a:lnTo>
                      <a:pt x="410" y="321"/>
                    </a:lnTo>
                    <a:lnTo>
                      <a:pt x="392" y="348"/>
                    </a:lnTo>
                    <a:lnTo>
                      <a:pt x="375" y="375"/>
                    </a:lnTo>
                    <a:lnTo>
                      <a:pt x="356" y="402"/>
                    </a:lnTo>
                    <a:lnTo>
                      <a:pt x="339" y="426"/>
                    </a:lnTo>
                    <a:lnTo>
                      <a:pt x="320" y="451"/>
                    </a:lnTo>
                    <a:lnTo>
                      <a:pt x="303" y="474"/>
                    </a:lnTo>
                    <a:lnTo>
                      <a:pt x="286" y="495"/>
                    </a:lnTo>
                    <a:lnTo>
                      <a:pt x="268" y="516"/>
                    </a:lnTo>
                    <a:lnTo>
                      <a:pt x="253" y="537"/>
                    </a:lnTo>
                    <a:lnTo>
                      <a:pt x="236" y="557"/>
                    </a:lnTo>
                    <a:lnTo>
                      <a:pt x="219" y="574"/>
                    </a:lnTo>
                    <a:lnTo>
                      <a:pt x="204" y="591"/>
                    </a:lnTo>
                    <a:lnTo>
                      <a:pt x="188" y="606"/>
                    </a:lnTo>
                    <a:lnTo>
                      <a:pt x="173" y="622"/>
                    </a:lnTo>
                    <a:lnTo>
                      <a:pt x="158" y="637"/>
                    </a:lnTo>
                    <a:lnTo>
                      <a:pt x="143" y="650"/>
                    </a:lnTo>
                    <a:lnTo>
                      <a:pt x="129" y="664"/>
                    </a:lnTo>
                    <a:lnTo>
                      <a:pt x="116" y="675"/>
                    </a:lnTo>
                    <a:lnTo>
                      <a:pt x="103" y="687"/>
                    </a:lnTo>
                    <a:lnTo>
                      <a:pt x="89" y="696"/>
                    </a:lnTo>
                    <a:lnTo>
                      <a:pt x="78" y="704"/>
                    </a:lnTo>
                    <a:lnTo>
                      <a:pt x="66" y="714"/>
                    </a:lnTo>
                    <a:lnTo>
                      <a:pt x="57" y="719"/>
                    </a:lnTo>
                    <a:lnTo>
                      <a:pt x="47" y="725"/>
                    </a:lnTo>
                    <a:lnTo>
                      <a:pt x="40" y="731"/>
                    </a:lnTo>
                    <a:lnTo>
                      <a:pt x="30" y="735"/>
                    </a:lnTo>
                    <a:lnTo>
                      <a:pt x="24" y="737"/>
                    </a:lnTo>
                    <a:lnTo>
                      <a:pt x="17" y="739"/>
                    </a:lnTo>
                    <a:lnTo>
                      <a:pt x="13" y="740"/>
                    </a:lnTo>
                    <a:lnTo>
                      <a:pt x="7" y="740"/>
                    </a:lnTo>
                    <a:lnTo>
                      <a:pt x="5" y="739"/>
                    </a:lnTo>
                    <a:lnTo>
                      <a:pt x="1" y="737"/>
                    </a:lnTo>
                    <a:lnTo>
                      <a:pt x="0" y="735"/>
                    </a:lnTo>
                    <a:lnTo>
                      <a:pt x="0" y="73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33">
                <a:extLst>
                  <a:ext uri="{FF2B5EF4-FFF2-40B4-BE49-F238E27FC236}">
                    <a16:creationId xmlns="" xmlns:a16="http://schemas.microsoft.com/office/drawing/2014/main" id="{50A98D89-1A84-4753-BD3B-61E7602680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2219" y="4176713"/>
                <a:ext cx="103188" cy="695325"/>
              </a:xfrm>
              <a:custGeom>
                <a:avLst/>
                <a:gdLst>
                  <a:gd name="T0" fmla="*/ 38 w 130"/>
                  <a:gd name="T1" fmla="*/ 13 h 875"/>
                  <a:gd name="T2" fmla="*/ 69 w 130"/>
                  <a:gd name="T3" fmla="*/ 32 h 875"/>
                  <a:gd name="T4" fmla="*/ 92 w 130"/>
                  <a:gd name="T5" fmla="*/ 50 h 875"/>
                  <a:gd name="T6" fmla="*/ 109 w 130"/>
                  <a:gd name="T7" fmla="*/ 63 h 875"/>
                  <a:gd name="T8" fmla="*/ 120 w 130"/>
                  <a:gd name="T9" fmla="*/ 77 h 875"/>
                  <a:gd name="T10" fmla="*/ 124 w 130"/>
                  <a:gd name="T11" fmla="*/ 90 h 875"/>
                  <a:gd name="T12" fmla="*/ 128 w 130"/>
                  <a:gd name="T13" fmla="*/ 117 h 875"/>
                  <a:gd name="T14" fmla="*/ 128 w 130"/>
                  <a:gd name="T15" fmla="*/ 161 h 875"/>
                  <a:gd name="T16" fmla="*/ 130 w 130"/>
                  <a:gd name="T17" fmla="*/ 220 h 875"/>
                  <a:gd name="T18" fmla="*/ 130 w 130"/>
                  <a:gd name="T19" fmla="*/ 270 h 875"/>
                  <a:gd name="T20" fmla="*/ 130 w 130"/>
                  <a:gd name="T21" fmla="*/ 314 h 875"/>
                  <a:gd name="T22" fmla="*/ 130 w 130"/>
                  <a:gd name="T23" fmla="*/ 360 h 875"/>
                  <a:gd name="T24" fmla="*/ 128 w 130"/>
                  <a:gd name="T25" fmla="*/ 427 h 875"/>
                  <a:gd name="T26" fmla="*/ 126 w 130"/>
                  <a:gd name="T27" fmla="*/ 517 h 875"/>
                  <a:gd name="T28" fmla="*/ 124 w 130"/>
                  <a:gd name="T29" fmla="*/ 591 h 875"/>
                  <a:gd name="T30" fmla="*/ 122 w 130"/>
                  <a:gd name="T31" fmla="*/ 651 h 875"/>
                  <a:gd name="T32" fmla="*/ 120 w 130"/>
                  <a:gd name="T33" fmla="*/ 693 h 875"/>
                  <a:gd name="T34" fmla="*/ 118 w 130"/>
                  <a:gd name="T35" fmla="*/ 722 h 875"/>
                  <a:gd name="T36" fmla="*/ 111 w 130"/>
                  <a:gd name="T37" fmla="*/ 766 h 875"/>
                  <a:gd name="T38" fmla="*/ 103 w 130"/>
                  <a:gd name="T39" fmla="*/ 804 h 875"/>
                  <a:gd name="T40" fmla="*/ 90 w 130"/>
                  <a:gd name="T41" fmla="*/ 838 h 875"/>
                  <a:gd name="T42" fmla="*/ 76 w 130"/>
                  <a:gd name="T43" fmla="*/ 863 h 875"/>
                  <a:gd name="T44" fmla="*/ 59 w 130"/>
                  <a:gd name="T45" fmla="*/ 875 h 875"/>
                  <a:gd name="T46" fmla="*/ 42 w 130"/>
                  <a:gd name="T47" fmla="*/ 873 h 875"/>
                  <a:gd name="T48" fmla="*/ 32 w 130"/>
                  <a:gd name="T49" fmla="*/ 861 h 875"/>
                  <a:gd name="T50" fmla="*/ 25 w 130"/>
                  <a:gd name="T51" fmla="*/ 848 h 875"/>
                  <a:gd name="T52" fmla="*/ 21 w 130"/>
                  <a:gd name="T53" fmla="*/ 831 h 875"/>
                  <a:gd name="T54" fmla="*/ 15 w 130"/>
                  <a:gd name="T55" fmla="*/ 804 h 875"/>
                  <a:gd name="T56" fmla="*/ 6 w 130"/>
                  <a:gd name="T57" fmla="*/ 771 h 875"/>
                  <a:gd name="T58" fmla="*/ 2 w 130"/>
                  <a:gd name="T59" fmla="*/ 747 h 875"/>
                  <a:gd name="T60" fmla="*/ 2 w 130"/>
                  <a:gd name="T61" fmla="*/ 724 h 875"/>
                  <a:gd name="T62" fmla="*/ 6 w 130"/>
                  <a:gd name="T63" fmla="*/ 697 h 875"/>
                  <a:gd name="T64" fmla="*/ 13 w 130"/>
                  <a:gd name="T65" fmla="*/ 662 h 875"/>
                  <a:gd name="T66" fmla="*/ 15 w 130"/>
                  <a:gd name="T67" fmla="*/ 636 h 875"/>
                  <a:gd name="T68" fmla="*/ 19 w 130"/>
                  <a:gd name="T69" fmla="*/ 601 h 875"/>
                  <a:gd name="T70" fmla="*/ 23 w 130"/>
                  <a:gd name="T71" fmla="*/ 555 h 875"/>
                  <a:gd name="T72" fmla="*/ 27 w 130"/>
                  <a:gd name="T73" fmla="*/ 502 h 875"/>
                  <a:gd name="T74" fmla="*/ 29 w 130"/>
                  <a:gd name="T75" fmla="*/ 435 h 875"/>
                  <a:gd name="T76" fmla="*/ 32 w 130"/>
                  <a:gd name="T77" fmla="*/ 366 h 875"/>
                  <a:gd name="T78" fmla="*/ 34 w 130"/>
                  <a:gd name="T79" fmla="*/ 306 h 875"/>
                  <a:gd name="T80" fmla="*/ 34 w 130"/>
                  <a:gd name="T81" fmla="*/ 256 h 875"/>
                  <a:gd name="T82" fmla="*/ 36 w 130"/>
                  <a:gd name="T83" fmla="*/ 216 h 875"/>
                  <a:gd name="T84" fmla="*/ 36 w 130"/>
                  <a:gd name="T85" fmla="*/ 188 h 875"/>
                  <a:gd name="T86" fmla="*/ 34 w 130"/>
                  <a:gd name="T87" fmla="*/ 166 h 875"/>
                  <a:gd name="T88" fmla="*/ 32 w 130"/>
                  <a:gd name="T89" fmla="*/ 145 h 875"/>
                  <a:gd name="T90" fmla="*/ 29 w 130"/>
                  <a:gd name="T91" fmla="*/ 119 h 875"/>
                  <a:gd name="T92" fmla="*/ 23 w 130"/>
                  <a:gd name="T93" fmla="*/ 86 h 875"/>
                  <a:gd name="T94" fmla="*/ 19 w 130"/>
                  <a:gd name="T95" fmla="*/ 48 h 875"/>
                  <a:gd name="T96" fmla="*/ 13 w 130"/>
                  <a:gd name="T97" fmla="*/ 0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0" h="875">
                    <a:moveTo>
                      <a:pt x="13" y="0"/>
                    </a:moveTo>
                    <a:lnTo>
                      <a:pt x="25" y="8"/>
                    </a:lnTo>
                    <a:lnTo>
                      <a:pt x="38" y="13"/>
                    </a:lnTo>
                    <a:lnTo>
                      <a:pt x="48" y="21"/>
                    </a:lnTo>
                    <a:lnTo>
                      <a:pt x="59" y="27"/>
                    </a:lnTo>
                    <a:lnTo>
                      <a:pt x="69" y="32"/>
                    </a:lnTo>
                    <a:lnTo>
                      <a:pt x="76" y="38"/>
                    </a:lnTo>
                    <a:lnTo>
                      <a:pt x="86" y="44"/>
                    </a:lnTo>
                    <a:lnTo>
                      <a:pt x="92" y="50"/>
                    </a:lnTo>
                    <a:lnTo>
                      <a:pt x="99" y="54"/>
                    </a:lnTo>
                    <a:lnTo>
                      <a:pt x="105" y="59"/>
                    </a:lnTo>
                    <a:lnTo>
                      <a:pt x="109" y="63"/>
                    </a:lnTo>
                    <a:lnTo>
                      <a:pt x="114" y="69"/>
                    </a:lnTo>
                    <a:lnTo>
                      <a:pt x="118" y="73"/>
                    </a:lnTo>
                    <a:lnTo>
                      <a:pt x="120" y="77"/>
                    </a:lnTo>
                    <a:lnTo>
                      <a:pt x="122" y="80"/>
                    </a:lnTo>
                    <a:lnTo>
                      <a:pt x="124" y="84"/>
                    </a:lnTo>
                    <a:lnTo>
                      <a:pt x="124" y="90"/>
                    </a:lnTo>
                    <a:lnTo>
                      <a:pt x="126" y="96"/>
                    </a:lnTo>
                    <a:lnTo>
                      <a:pt x="126" y="105"/>
                    </a:lnTo>
                    <a:lnTo>
                      <a:pt x="128" y="117"/>
                    </a:lnTo>
                    <a:lnTo>
                      <a:pt x="128" y="128"/>
                    </a:lnTo>
                    <a:lnTo>
                      <a:pt x="128" y="144"/>
                    </a:lnTo>
                    <a:lnTo>
                      <a:pt x="128" y="161"/>
                    </a:lnTo>
                    <a:lnTo>
                      <a:pt x="130" y="178"/>
                    </a:lnTo>
                    <a:lnTo>
                      <a:pt x="130" y="199"/>
                    </a:lnTo>
                    <a:lnTo>
                      <a:pt x="130" y="220"/>
                    </a:lnTo>
                    <a:lnTo>
                      <a:pt x="130" y="245"/>
                    </a:lnTo>
                    <a:lnTo>
                      <a:pt x="130" y="256"/>
                    </a:lnTo>
                    <a:lnTo>
                      <a:pt x="130" y="270"/>
                    </a:lnTo>
                    <a:lnTo>
                      <a:pt x="130" y="283"/>
                    </a:lnTo>
                    <a:lnTo>
                      <a:pt x="130" y="299"/>
                    </a:lnTo>
                    <a:lnTo>
                      <a:pt x="130" y="314"/>
                    </a:lnTo>
                    <a:lnTo>
                      <a:pt x="130" y="327"/>
                    </a:lnTo>
                    <a:lnTo>
                      <a:pt x="130" y="345"/>
                    </a:lnTo>
                    <a:lnTo>
                      <a:pt x="130" y="360"/>
                    </a:lnTo>
                    <a:lnTo>
                      <a:pt x="130" y="377"/>
                    </a:lnTo>
                    <a:lnTo>
                      <a:pt x="130" y="394"/>
                    </a:lnTo>
                    <a:lnTo>
                      <a:pt x="128" y="427"/>
                    </a:lnTo>
                    <a:lnTo>
                      <a:pt x="128" y="459"/>
                    </a:lnTo>
                    <a:lnTo>
                      <a:pt x="128" y="490"/>
                    </a:lnTo>
                    <a:lnTo>
                      <a:pt x="126" y="517"/>
                    </a:lnTo>
                    <a:lnTo>
                      <a:pt x="126" y="544"/>
                    </a:lnTo>
                    <a:lnTo>
                      <a:pt x="126" y="569"/>
                    </a:lnTo>
                    <a:lnTo>
                      <a:pt x="124" y="591"/>
                    </a:lnTo>
                    <a:lnTo>
                      <a:pt x="124" y="613"/>
                    </a:lnTo>
                    <a:lnTo>
                      <a:pt x="124" y="632"/>
                    </a:lnTo>
                    <a:lnTo>
                      <a:pt x="122" y="651"/>
                    </a:lnTo>
                    <a:lnTo>
                      <a:pt x="122" y="666"/>
                    </a:lnTo>
                    <a:lnTo>
                      <a:pt x="122" y="681"/>
                    </a:lnTo>
                    <a:lnTo>
                      <a:pt x="120" y="693"/>
                    </a:lnTo>
                    <a:lnTo>
                      <a:pt x="120" y="704"/>
                    </a:lnTo>
                    <a:lnTo>
                      <a:pt x="118" y="714"/>
                    </a:lnTo>
                    <a:lnTo>
                      <a:pt x="118" y="722"/>
                    </a:lnTo>
                    <a:lnTo>
                      <a:pt x="116" y="737"/>
                    </a:lnTo>
                    <a:lnTo>
                      <a:pt x="114" y="750"/>
                    </a:lnTo>
                    <a:lnTo>
                      <a:pt x="111" y="766"/>
                    </a:lnTo>
                    <a:lnTo>
                      <a:pt x="109" y="779"/>
                    </a:lnTo>
                    <a:lnTo>
                      <a:pt x="105" y="792"/>
                    </a:lnTo>
                    <a:lnTo>
                      <a:pt x="103" y="804"/>
                    </a:lnTo>
                    <a:lnTo>
                      <a:pt x="99" y="817"/>
                    </a:lnTo>
                    <a:lnTo>
                      <a:pt x="95" y="829"/>
                    </a:lnTo>
                    <a:lnTo>
                      <a:pt x="90" y="838"/>
                    </a:lnTo>
                    <a:lnTo>
                      <a:pt x="86" y="848"/>
                    </a:lnTo>
                    <a:lnTo>
                      <a:pt x="82" y="856"/>
                    </a:lnTo>
                    <a:lnTo>
                      <a:pt x="76" y="863"/>
                    </a:lnTo>
                    <a:lnTo>
                      <a:pt x="71" y="869"/>
                    </a:lnTo>
                    <a:lnTo>
                      <a:pt x="65" y="873"/>
                    </a:lnTo>
                    <a:lnTo>
                      <a:pt x="59" y="875"/>
                    </a:lnTo>
                    <a:lnTo>
                      <a:pt x="53" y="875"/>
                    </a:lnTo>
                    <a:lnTo>
                      <a:pt x="48" y="875"/>
                    </a:lnTo>
                    <a:lnTo>
                      <a:pt x="42" y="873"/>
                    </a:lnTo>
                    <a:lnTo>
                      <a:pt x="36" y="867"/>
                    </a:lnTo>
                    <a:lnTo>
                      <a:pt x="34" y="865"/>
                    </a:lnTo>
                    <a:lnTo>
                      <a:pt x="32" y="861"/>
                    </a:lnTo>
                    <a:lnTo>
                      <a:pt x="29" y="858"/>
                    </a:lnTo>
                    <a:lnTo>
                      <a:pt x="27" y="854"/>
                    </a:lnTo>
                    <a:lnTo>
                      <a:pt x="25" y="848"/>
                    </a:lnTo>
                    <a:lnTo>
                      <a:pt x="25" y="842"/>
                    </a:lnTo>
                    <a:lnTo>
                      <a:pt x="23" y="837"/>
                    </a:lnTo>
                    <a:lnTo>
                      <a:pt x="21" y="831"/>
                    </a:lnTo>
                    <a:lnTo>
                      <a:pt x="19" y="823"/>
                    </a:lnTo>
                    <a:lnTo>
                      <a:pt x="19" y="815"/>
                    </a:lnTo>
                    <a:lnTo>
                      <a:pt x="15" y="804"/>
                    </a:lnTo>
                    <a:lnTo>
                      <a:pt x="11" y="792"/>
                    </a:lnTo>
                    <a:lnTo>
                      <a:pt x="8" y="781"/>
                    </a:lnTo>
                    <a:lnTo>
                      <a:pt x="6" y="771"/>
                    </a:lnTo>
                    <a:lnTo>
                      <a:pt x="4" y="762"/>
                    </a:lnTo>
                    <a:lnTo>
                      <a:pt x="2" y="754"/>
                    </a:lnTo>
                    <a:lnTo>
                      <a:pt x="2" y="747"/>
                    </a:lnTo>
                    <a:lnTo>
                      <a:pt x="0" y="739"/>
                    </a:lnTo>
                    <a:lnTo>
                      <a:pt x="2" y="731"/>
                    </a:lnTo>
                    <a:lnTo>
                      <a:pt x="2" y="724"/>
                    </a:lnTo>
                    <a:lnTo>
                      <a:pt x="4" y="716"/>
                    </a:lnTo>
                    <a:lnTo>
                      <a:pt x="4" y="706"/>
                    </a:lnTo>
                    <a:lnTo>
                      <a:pt x="6" y="697"/>
                    </a:lnTo>
                    <a:lnTo>
                      <a:pt x="8" y="685"/>
                    </a:lnTo>
                    <a:lnTo>
                      <a:pt x="10" y="674"/>
                    </a:lnTo>
                    <a:lnTo>
                      <a:pt x="13" y="662"/>
                    </a:lnTo>
                    <a:lnTo>
                      <a:pt x="13" y="655"/>
                    </a:lnTo>
                    <a:lnTo>
                      <a:pt x="15" y="645"/>
                    </a:lnTo>
                    <a:lnTo>
                      <a:pt x="15" y="636"/>
                    </a:lnTo>
                    <a:lnTo>
                      <a:pt x="17" y="626"/>
                    </a:lnTo>
                    <a:lnTo>
                      <a:pt x="17" y="614"/>
                    </a:lnTo>
                    <a:lnTo>
                      <a:pt x="19" y="601"/>
                    </a:lnTo>
                    <a:lnTo>
                      <a:pt x="21" y="588"/>
                    </a:lnTo>
                    <a:lnTo>
                      <a:pt x="21" y="572"/>
                    </a:lnTo>
                    <a:lnTo>
                      <a:pt x="23" y="555"/>
                    </a:lnTo>
                    <a:lnTo>
                      <a:pt x="23" y="538"/>
                    </a:lnTo>
                    <a:lnTo>
                      <a:pt x="25" y="521"/>
                    </a:lnTo>
                    <a:lnTo>
                      <a:pt x="27" y="502"/>
                    </a:lnTo>
                    <a:lnTo>
                      <a:pt x="27" y="480"/>
                    </a:lnTo>
                    <a:lnTo>
                      <a:pt x="29" y="457"/>
                    </a:lnTo>
                    <a:lnTo>
                      <a:pt x="29" y="435"/>
                    </a:lnTo>
                    <a:lnTo>
                      <a:pt x="30" y="412"/>
                    </a:lnTo>
                    <a:lnTo>
                      <a:pt x="30" y="389"/>
                    </a:lnTo>
                    <a:lnTo>
                      <a:pt x="32" y="366"/>
                    </a:lnTo>
                    <a:lnTo>
                      <a:pt x="32" y="345"/>
                    </a:lnTo>
                    <a:lnTo>
                      <a:pt x="34" y="325"/>
                    </a:lnTo>
                    <a:lnTo>
                      <a:pt x="34" y="306"/>
                    </a:lnTo>
                    <a:lnTo>
                      <a:pt x="34" y="289"/>
                    </a:lnTo>
                    <a:lnTo>
                      <a:pt x="34" y="272"/>
                    </a:lnTo>
                    <a:lnTo>
                      <a:pt x="34" y="256"/>
                    </a:lnTo>
                    <a:lnTo>
                      <a:pt x="36" y="241"/>
                    </a:lnTo>
                    <a:lnTo>
                      <a:pt x="36" y="228"/>
                    </a:lnTo>
                    <a:lnTo>
                      <a:pt x="36" y="216"/>
                    </a:lnTo>
                    <a:lnTo>
                      <a:pt x="36" y="205"/>
                    </a:lnTo>
                    <a:lnTo>
                      <a:pt x="36" y="195"/>
                    </a:lnTo>
                    <a:lnTo>
                      <a:pt x="36" y="188"/>
                    </a:lnTo>
                    <a:lnTo>
                      <a:pt x="36" y="180"/>
                    </a:lnTo>
                    <a:lnTo>
                      <a:pt x="36" y="172"/>
                    </a:lnTo>
                    <a:lnTo>
                      <a:pt x="34" y="166"/>
                    </a:lnTo>
                    <a:lnTo>
                      <a:pt x="34" y="161"/>
                    </a:lnTo>
                    <a:lnTo>
                      <a:pt x="32" y="153"/>
                    </a:lnTo>
                    <a:lnTo>
                      <a:pt x="32" y="145"/>
                    </a:lnTo>
                    <a:lnTo>
                      <a:pt x="30" y="138"/>
                    </a:lnTo>
                    <a:lnTo>
                      <a:pt x="29" y="128"/>
                    </a:lnTo>
                    <a:lnTo>
                      <a:pt x="29" y="119"/>
                    </a:lnTo>
                    <a:lnTo>
                      <a:pt x="27" y="109"/>
                    </a:lnTo>
                    <a:lnTo>
                      <a:pt x="25" y="98"/>
                    </a:lnTo>
                    <a:lnTo>
                      <a:pt x="23" y="86"/>
                    </a:lnTo>
                    <a:lnTo>
                      <a:pt x="23" y="75"/>
                    </a:lnTo>
                    <a:lnTo>
                      <a:pt x="21" y="61"/>
                    </a:lnTo>
                    <a:lnTo>
                      <a:pt x="19" y="48"/>
                    </a:lnTo>
                    <a:lnTo>
                      <a:pt x="17" y="32"/>
                    </a:lnTo>
                    <a:lnTo>
                      <a:pt x="15" y="17"/>
                    </a:lnTo>
                    <a:lnTo>
                      <a:pt x="13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35">
                <a:extLst>
                  <a:ext uri="{FF2B5EF4-FFF2-40B4-BE49-F238E27FC236}">
                    <a16:creationId xmlns="" xmlns:a16="http://schemas.microsoft.com/office/drawing/2014/main" id="{F243E0EC-C50E-4945-A0A6-10C0E9D92E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0669" y="3979863"/>
                <a:ext cx="144463" cy="179388"/>
              </a:xfrm>
              <a:custGeom>
                <a:avLst/>
                <a:gdLst>
                  <a:gd name="T0" fmla="*/ 0 w 181"/>
                  <a:gd name="T1" fmla="*/ 0 h 226"/>
                  <a:gd name="T2" fmla="*/ 11 w 181"/>
                  <a:gd name="T3" fmla="*/ 2 h 226"/>
                  <a:gd name="T4" fmla="*/ 23 w 181"/>
                  <a:gd name="T5" fmla="*/ 6 h 226"/>
                  <a:gd name="T6" fmla="*/ 34 w 181"/>
                  <a:gd name="T7" fmla="*/ 10 h 226"/>
                  <a:gd name="T8" fmla="*/ 44 w 181"/>
                  <a:gd name="T9" fmla="*/ 13 h 226"/>
                  <a:gd name="T10" fmla="*/ 63 w 181"/>
                  <a:gd name="T11" fmla="*/ 19 h 226"/>
                  <a:gd name="T12" fmla="*/ 80 w 181"/>
                  <a:gd name="T13" fmla="*/ 27 h 226"/>
                  <a:gd name="T14" fmla="*/ 95 w 181"/>
                  <a:gd name="T15" fmla="*/ 33 h 226"/>
                  <a:gd name="T16" fmla="*/ 110 w 181"/>
                  <a:gd name="T17" fmla="*/ 40 h 226"/>
                  <a:gd name="T18" fmla="*/ 122 w 181"/>
                  <a:gd name="T19" fmla="*/ 46 h 226"/>
                  <a:gd name="T20" fmla="*/ 133 w 181"/>
                  <a:gd name="T21" fmla="*/ 54 h 226"/>
                  <a:gd name="T22" fmla="*/ 145 w 181"/>
                  <a:gd name="T23" fmla="*/ 61 h 226"/>
                  <a:gd name="T24" fmla="*/ 152 w 181"/>
                  <a:gd name="T25" fmla="*/ 71 h 226"/>
                  <a:gd name="T26" fmla="*/ 160 w 181"/>
                  <a:gd name="T27" fmla="*/ 80 h 226"/>
                  <a:gd name="T28" fmla="*/ 166 w 181"/>
                  <a:gd name="T29" fmla="*/ 88 h 226"/>
                  <a:gd name="T30" fmla="*/ 171 w 181"/>
                  <a:gd name="T31" fmla="*/ 98 h 226"/>
                  <a:gd name="T32" fmla="*/ 175 w 181"/>
                  <a:gd name="T33" fmla="*/ 107 h 226"/>
                  <a:gd name="T34" fmla="*/ 179 w 181"/>
                  <a:gd name="T35" fmla="*/ 115 h 226"/>
                  <a:gd name="T36" fmla="*/ 181 w 181"/>
                  <a:gd name="T37" fmla="*/ 125 h 226"/>
                  <a:gd name="T38" fmla="*/ 181 w 181"/>
                  <a:gd name="T39" fmla="*/ 134 h 226"/>
                  <a:gd name="T40" fmla="*/ 179 w 181"/>
                  <a:gd name="T41" fmla="*/ 142 h 226"/>
                  <a:gd name="T42" fmla="*/ 179 w 181"/>
                  <a:gd name="T43" fmla="*/ 151 h 226"/>
                  <a:gd name="T44" fmla="*/ 177 w 181"/>
                  <a:gd name="T45" fmla="*/ 159 h 226"/>
                  <a:gd name="T46" fmla="*/ 173 w 181"/>
                  <a:gd name="T47" fmla="*/ 167 h 226"/>
                  <a:gd name="T48" fmla="*/ 171 w 181"/>
                  <a:gd name="T49" fmla="*/ 176 h 226"/>
                  <a:gd name="T50" fmla="*/ 167 w 181"/>
                  <a:gd name="T51" fmla="*/ 182 h 226"/>
                  <a:gd name="T52" fmla="*/ 164 w 181"/>
                  <a:gd name="T53" fmla="*/ 190 h 226"/>
                  <a:gd name="T54" fmla="*/ 160 w 181"/>
                  <a:gd name="T55" fmla="*/ 199 h 226"/>
                  <a:gd name="T56" fmla="*/ 154 w 181"/>
                  <a:gd name="T57" fmla="*/ 205 h 226"/>
                  <a:gd name="T58" fmla="*/ 150 w 181"/>
                  <a:gd name="T59" fmla="*/ 213 h 226"/>
                  <a:gd name="T60" fmla="*/ 146 w 181"/>
                  <a:gd name="T61" fmla="*/ 216 h 226"/>
                  <a:gd name="T62" fmla="*/ 141 w 181"/>
                  <a:gd name="T63" fmla="*/ 220 h 226"/>
                  <a:gd name="T64" fmla="*/ 137 w 181"/>
                  <a:gd name="T65" fmla="*/ 224 h 226"/>
                  <a:gd name="T66" fmla="*/ 133 w 181"/>
                  <a:gd name="T67" fmla="*/ 226 h 226"/>
                  <a:gd name="T68" fmla="*/ 127 w 181"/>
                  <a:gd name="T69" fmla="*/ 226 h 226"/>
                  <a:gd name="T70" fmla="*/ 122 w 181"/>
                  <a:gd name="T71" fmla="*/ 224 h 226"/>
                  <a:gd name="T72" fmla="*/ 114 w 181"/>
                  <a:gd name="T73" fmla="*/ 222 h 226"/>
                  <a:gd name="T74" fmla="*/ 108 w 181"/>
                  <a:gd name="T75" fmla="*/ 218 h 226"/>
                  <a:gd name="T76" fmla="*/ 101 w 181"/>
                  <a:gd name="T77" fmla="*/ 213 h 226"/>
                  <a:gd name="T78" fmla="*/ 93 w 181"/>
                  <a:gd name="T79" fmla="*/ 205 h 226"/>
                  <a:gd name="T80" fmla="*/ 85 w 181"/>
                  <a:gd name="T81" fmla="*/ 195 h 226"/>
                  <a:gd name="T82" fmla="*/ 78 w 181"/>
                  <a:gd name="T83" fmla="*/ 184 h 226"/>
                  <a:gd name="T84" fmla="*/ 70 w 181"/>
                  <a:gd name="T85" fmla="*/ 172 h 226"/>
                  <a:gd name="T86" fmla="*/ 64 w 181"/>
                  <a:gd name="T87" fmla="*/ 167 h 226"/>
                  <a:gd name="T88" fmla="*/ 59 w 181"/>
                  <a:gd name="T89" fmla="*/ 159 h 226"/>
                  <a:gd name="T90" fmla="*/ 53 w 181"/>
                  <a:gd name="T91" fmla="*/ 151 h 226"/>
                  <a:gd name="T92" fmla="*/ 49 w 181"/>
                  <a:gd name="T93" fmla="*/ 144 h 226"/>
                  <a:gd name="T94" fmla="*/ 44 w 181"/>
                  <a:gd name="T95" fmla="*/ 136 h 226"/>
                  <a:gd name="T96" fmla="*/ 40 w 181"/>
                  <a:gd name="T97" fmla="*/ 126 h 226"/>
                  <a:gd name="T98" fmla="*/ 34 w 181"/>
                  <a:gd name="T99" fmla="*/ 117 h 226"/>
                  <a:gd name="T100" fmla="*/ 30 w 181"/>
                  <a:gd name="T101" fmla="*/ 105 h 226"/>
                  <a:gd name="T102" fmla="*/ 26 w 181"/>
                  <a:gd name="T103" fmla="*/ 94 h 226"/>
                  <a:gd name="T104" fmla="*/ 21 w 181"/>
                  <a:gd name="T105" fmla="*/ 82 h 226"/>
                  <a:gd name="T106" fmla="*/ 17 w 181"/>
                  <a:gd name="T107" fmla="*/ 71 h 226"/>
                  <a:gd name="T108" fmla="*/ 13 w 181"/>
                  <a:gd name="T109" fmla="*/ 58 h 226"/>
                  <a:gd name="T110" fmla="*/ 9 w 181"/>
                  <a:gd name="T111" fmla="*/ 44 h 226"/>
                  <a:gd name="T112" fmla="*/ 5 w 181"/>
                  <a:gd name="T113" fmla="*/ 29 h 226"/>
                  <a:gd name="T114" fmla="*/ 3 w 181"/>
                  <a:gd name="T115" fmla="*/ 15 h 226"/>
                  <a:gd name="T116" fmla="*/ 0 w 181"/>
                  <a:gd name="T117" fmla="*/ 0 h 226"/>
                  <a:gd name="T118" fmla="*/ 0 w 181"/>
                  <a:gd name="T11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1" h="226">
                    <a:moveTo>
                      <a:pt x="0" y="0"/>
                    </a:moveTo>
                    <a:lnTo>
                      <a:pt x="11" y="2"/>
                    </a:lnTo>
                    <a:lnTo>
                      <a:pt x="23" y="6"/>
                    </a:lnTo>
                    <a:lnTo>
                      <a:pt x="34" y="10"/>
                    </a:lnTo>
                    <a:lnTo>
                      <a:pt x="44" y="13"/>
                    </a:lnTo>
                    <a:lnTo>
                      <a:pt x="63" y="19"/>
                    </a:lnTo>
                    <a:lnTo>
                      <a:pt x="80" y="27"/>
                    </a:lnTo>
                    <a:lnTo>
                      <a:pt x="95" y="33"/>
                    </a:lnTo>
                    <a:lnTo>
                      <a:pt x="110" y="40"/>
                    </a:lnTo>
                    <a:lnTo>
                      <a:pt x="122" y="46"/>
                    </a:lnTo>
                    <a:lnTo>
                      <a:pt x="133" y="54"/>
                    </a:lnTo>
                    <a:lnTo>
                      <a:pt x="145" y="61"/>
                    </a:lnTo>
                    <a:lnTo>
                      <a:pt x="152" y="71"/>
                    </a:lnTo>
                    <a:lnTo>
                      <a:pt x="160" y="80"/>
                    </a:lnTo>
                    <a:lnTo>
                      <a:pt x="166" y="88"/>
                    </a:lnTo>
                    <a:lnTo>
                      <a:pt x="171" y="98"/>
                    </a:lnTo>
                    <a:lnTo>
                      <a:pt x="175" y="107"/>
                    </a:lnTo>
                    <a:lnTo>
                      <a:pt x="179" y="115"/>
                    </a:lnTo>
                    <a:lnTo>
                      <a:pt x="181" y="125"/>
                    </a:lnTo>
                    <a:lnTo>
                      <a:pt x="181" y="134"/>
                    </a:lnTo>
                    <a:lnTo>
                      <a:pt x="179" y="142"/>
                    </a:lnTo>
                    <a:lnTo>
                      <a:pt x="179" y="151"/>
                    </a:lnTo>
                    <a:lnTo>
                      <a:pt x="177" y="159"/>
                    </a:lnTo>
                    <a:lnTo>
                      <a:pt x="173" y="167"/>
                    </a:lnTo>
                    <a:lnTo>
                      <a:pt x="171" y="176"/>
                    </a:lnTo>
                    <a:lnTo>
                      <a:pt x="167" y="182"/>
                    </a:lnTo>
                    <a:lnTo>
                      <a:pt x="164" y="190"/>
                    </a:lnTo>
                    <a:lnTo>
                      <a:pt x="160" y="199"/>
                    </a:lnTo>
                    <a:lnTo>
                      <a:pt x="154" y="205"/>
                    </a:lnTo>
                    <a:lnTo>
                      <a:pt x="150" y="213"/>
                    </a:lnTo>
                    <a:lnTo>
                      <a:pt x="146" y="216"/>
                    </a:lnTo>
                    <a:lnTo>
                      <a:pt x="141" y="220"/>
                    </a:lnTo>
                    <a:lnTo>
                      <a:pt x="137" y="224"/>
                    </a:lnTo>
                    <a:lnTo>
                      <a:pt x="133" y="226"/>
                    </a:lnTo>
                    <a:lnTo>
                      <a:pt x="127" y="226"/>
                    </a:lnTo>
                    <a:lnTo>
                      <a:pt x="122" y="224"/>
                    </a:lnTo>
                    <a:lnTo>
                      <a:pt x="114" y="222"/>
                    </a:lnTo>
                    <a:lnTo>
                      <a:pt x="108" y="218"/>
                    </a:lnTo>
                    <a:lnTo>
                      <a:pt x="101" y="213"/>
                    </a:lnTo>
                    <a:lnTo>
                      <a:pt x="93" y="205"/>
                    </a:lnTo>
                    <a:lnTo>
                      <a:pt x="85" y="195"/>
                    </a:lnTo>
                    <a:lnTo>
                      <a:pt x="78" y="184"/>
                    </a:lnTo>
                    <a:lnTo>
                      <a:pt x="70" y="172"/>
                    </a:lnTo>
                    <a:lnTo>
                      <a:pt x="64" y="167"/>
                    </a:lnTo>
                    <a:lnTo>
                      <a:pt x="59" y="159"/>
                    </a:lnTo>
                    <a:lnTo>
                      <a:pt x="53" y="151"/>
                    </a:lnTo>
                    <a:lnTo>
                      <a:pt x="49" y="144"/>
                    </a:lnTo>
                    <a:lnTo>
                      <a:pt x="44" y="136"/>
                    </a:lnTo>
                    <a:lnTo>
                      <a:pt x="40" y="126"/>
                    </a:lnTo>
                    <a:lnTo>
                      <a:pt x="34" y="117"/>
                    </a:lnTo>
                    <a:lnTo>
                      <a:pt x="30" y="105"/>
                    </a:lnTo>
                    <a:lnTo>
                      <a:pt x="26" y="94"/>
                    </a:lnTo>
                    <a:lnTo>
                      <a:pt x="21" y="82"/>
                    </a:lnTo>
                    <a:lnTo>
                      <a:pt x="17" y="71"/>
                    </a:lnTo>
                    <a:lnTo>
                      <a:pt x="13" y="58"/>
                    </a:lnTo>
                    <a:lnTo>
                      <a:pt x="9" y="44"/>
                    </a:lnTo>
                    <a:lnTo>
                      <a:pt x="5" y="29"/>
                    </a:lnTo>
                    <a:lnTo>
                      <a:pt x="3" y="15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1" name="组合 90">
              <a:extLst>
                <a:ext uri="{FF2B5EF4-FFF2-40B4-BE49-F238E27FC236}">
                  <a16:creationId xmlns="" xmlns:a16="http://schemas.microsoft.com/office/drawing/2014/main" id="{F775FA45-D7C0-4EE4-9D82-E2514AB70F53}"/>
                </a:ext>
              </a:extLst>
            </p:cNvPr>
            <p:cNvGrpSpPr/>
            <p:nvPr/>
          </p:nvGrpSpPr>
          <p:grpSpPr>
            <a:xfrm>
              <a:off x="3587574" y="3883026"/>
              <a:ext cx="646113" cy="989012"/>
              <a:chOff x="4638726" y="3883026"/>
              <a:chExt cx="646113" cy="989012"/>
            </a:xfrm>
          </p:grpSpPr>
          <p:sp>
            <p:nvSpPr>
              <p:cNvPr id="98" name="Freeform 32">
                <a:extLst>
                  <a:ext uri="{FF2B5EF4-FFF2-40B4-BE49-F238E27FC236}">
                    <a16:creationId xmlns="" xmlns:a16="http://schemas.microsoft.com/office/drawing/2014/main" id="{FA0BF6BF-F5C2-4933-AD94-F47338FC3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726" y="3883026"/>
                <a:ext cx="423863" cy="587375"/>
              </a:xfrm>
              <a:custGeom>
                <a:avLst/>
                <a:gdLst>
                  <a:gd name="T0" fmla="*/ 0 w 533"/>
                  <a:gd name="T1" fmla="*/ 731 h 740"/>
                  <a:gd name="T2" fmla="*/ 1 w 533"/>
                  <a:gd name="T3" fmla="*/ 721 h 740"/>
                  <a:gd name="T4" fmla="*/ 5 w 533"/>
                  <a:gd name="T5" fmla="*/ 708 h 740"/>
                  <a:gd name="T6" fmla="*/ 15 w 533"/>
                  <a:gd name="T7" fmla="*/ 691 h 740"/>
                  <a:gd name="T8" fmla="*/ 26 w 533"/>
                  <a:gd name="T9" fmla="*/ 672 h 740"/>
                  <a:gd name="T10" fmla="*/ 41 w 533"/>
                  <a:gd name="T11" fmla="*/ 647 h 740"/>
                  <a:gd name="T12" fmla="*/ 62 w 533"/>
                  <a:gd name="T13" fmla="*/ 620 h 740"/>
                  <a:gd name="T14" fmla="*/ 85 w 533"/>
                  <a:gd name="T15" fmla="*/ 591 h 740"/>
                  <a:gd name="T16" fmla="*/ 125 w 533"/>
                  <a:gd name="T17" fmla="*/ 541 h 740"/>
                  <a:gd name="T18" fmla="*/ 171 w 533"/>
                  <a:gd name="T19" fmla="*/ 480 h 740"/>
                  <a:gd name="T20" fmla="*/ 211 w 533"/>
                  <a:gd name="T21" fmla="*/ 425 h 740"/>
                  <a:gd name="T22" fmla="*/ 244 w 533"/>
                  <a:gd name="T23" fmla="*/ 373 h 740"/>
                  <a:gd name="T24" fmla="*/ 270 w 533"/>
                  <a:gd name="T25" fmla="*/ 323 h 740"/>
                  <a:gd name="T26" fmla="*/ 295 w 533"/>
                  <a:gd name="T27" fmla="*/ 277 h 740"/>
                  <a:gd name="T28" fmla="*/ 318 w 533"/>
                  <a:gd name="T29" fmla="*/ 231 h 740"/>
                  <a:gd name="T30" fmla="*/ 341 w 533"/>
                  <a:gd name="T31" fmla="*/ 189 h 740"/>
                  <a:gd name="T32" fmla="*/ 356 w 533"/>
                  <a:gd name="T33" fmla="*/ 158 h 740"/>
                  <a:gd name="T34" fmla="*/ 362 w 533"/>
                  <a:gd name="T35" fmla="*/ 141 h 740"/>
                  <a:gd name="T36" fmla="*/ 368 w 533"/>
                  <a:gd name="T37" fmla="*/ 126 h 740"/>
                  <a:gd name="T38" fmla="*/ 373 w 533"/>
                  <a:gd name="T39" fmla="*/ 105 h 740"/>
                  <a:gd name="T40" fmla="*/ 375 w 533"/>
                  <a:gd name="T41" fmla="*/ 84 h 740"/>
                  <a:gd name="T42" fmla="*/ 369 w 533"/>
                  <a:gd name="T43" fmla="*/ 68 h 740"/>
                  <a:gd name="T44" fmla="*/ 360 w 533"/>
                  <a:gd name="T45" fmla="*/ 55 h 740"/>
                  <a:gd name="T46" fmla="*/ 356 w 533"/>
                  <a:gd name="T47" fmla="*/ 42 h 740"/>
                  <a:gd name="T48" fmla="*/ 360 w 533"/>
                  <a:gd name="T49" fmla="*/ 28 h 740"/>
                  <a:gd name="T50" fmla="*/ 369 w 533"/>
                  <a:gd name="T51" fmla="*/ 15 h 740"/>
                  <a:gd name="T52" fmla="*/ 379 w 533"/>
                  <a:gd name="T53" fmla="*/ 3 h 740"/>
                  <a:gd name="T54" fmla="*/ 392 w 533"/>
                  <a:gd name="T55" fmla="*/ 0 h 740"/>
                  <a:gd name="T56" fmla="*/ 408 w 533"/>
                  <a:gd name="T57" fmla="*/ 1 h 740"/>
                  <a:gd name="T58" fmla="*/ 427 w 533"/>
                  <a:gd name="T59" fmla="*/ 9 h 740"/>
                  <a:gd name="T60" fmla="*/ 448 w 533"/>
                  <a:gd name="T61" fmla="*/ 21 h 740"/>
                  <a:gd name="T62" fmla="*/ 486 w 533"/>
                  <a:gd name="T63" fmla="*/ 44 h 740"/>
                  <a:gd name="T64" fmla="*/ 503 w 533"/>
                  <a:gd name="T65" fmla="*/ 55 h 740"/>
                  <a:gd name="T66" fmla="*/ 516 w 533"/>
                  <a:gd name="T67" fmla="*/ 68 h 740"/>
                  <a:gd name="T68" fmla="*/ 524 w 533"/>
                  <a:gd name="T69" fmla="*/ 82 h 740"/>
                  <a:gd name="T70" fmla="*/ 532 w 533"/>
                  <a:gd name="T71" fmla="*/ 93 h 740"/>
                  <a:gd name="T72" fmla="*/ 533 w 533"/>
                  <a:gd name="T73" fmla="*/ 103 h 740"/>
                  <a:gd name="T74" fmla="*/ 532 w 533"/>
                  <a:gd name="T75" fmla="*/ 113 h 740"/>
                  <a:gd name="T76" fmla="*/ 524 w 533"/>
                  <a:gd name="T77" fmla="*/ 128 h 740"/>
                  <a:gd name="T78" fmla="*/ 513 w 533"/>
                  <a:gd name="T79" fmla="*/ 149 h 740"/>
                  <a:gd name="T80" fmla="*/ 497 w 533"/>
                  <a:gd name="T81" fmla="*/ 176 h 740"/>
                  <a:gd name="T82" fmla="*/ 478 w 533"/>
                  <a:gd name="T83" fmla="*/ 210 h 740"/>
                  <a:gd name="T84" fmla="*/ 453 w 533"/>
                  <a:gd name="T85" fmla="*/ 248 h 740"/>
                  <a:gd name="T86" fmla="*/ 425 w 533"/>
                  <a:gd name="T87" fmla="*/ 294 h 740"/>
                  <a:gd name="T88" fmla="*/ 392 w 533"/>
                  <a:gd name="T89" fmla="*/ 348 h 740"/>
                  <a:gd name="T90" fmla="*/ 356 w 533"/>
                  <a:gd name="T91" fmla="*/ 402 h 740"/>
                  <a:gd name="T92" fmla="*/ 320 w 533"/>
                  <a:gd name="T93" fmla="*/ 451 h 740"/>
                  <a:gd name="T94" fmla="*/ 286 w 533"/>
                  <a:gd name="T95" fmla="*/ 495 h 740"/>
                  <a:gd name="T96" fmla="*/ 253 w 533"/>
                  <a:gd name="T97" fmla="*/ 537 h 740"/>
                  <a:gd name="T98" fmla="*/ 219 w 533"/>
                  <a:gd name="T99" fmla="*/ 574 h 740"/>
                  <a:gd name="T100" fmla="*/ 188 w 533"/>
                  <a:gd name="T101" fmla="*/ 606 h 740"/>
                  <a:gd name="T102" fmla="*/ 158 w 533"/>
                  <a:gd name="T103" fmla="*/ 637 h 740"/>
                  <a:gd name="T104" fmla="*/ 129 w 533"/>
                  <a:gd name="T105" fmla="*/ 664 h 740"/>
                  <a:gd name="T106" fmla="*/ 103 w 533"/>
                  <a:gd name="T107" fmla="*/ 687 h 740"/>
                  <a:gd name="T108" fmla="*/ 78 w 533"/>
                  <a:gd name="T109" fmla="*/ 704 h 740"/>
                  <a:gd name="T110" fmla="*/ 57 w 533"/>
                  <a:gd name="T111" fmla="*/ 719 h 740"/>
                  <a:gd name="T112" fmla="*/ 40 w 533"/>
                  <a:gd name="T113" fmla="*/ 731 h 740"/>
                  <a:gd name="T114" fmla="*/ 24 w 533"/>
                  <a:gd name="T115" fmla="*/ 737 h 740"/>
                  <a:gd name="T116" fmla="*/ 13 w 533"/>
                  <a:gd name="T117" fmla="*/ 740 h 740"/>
                  <a:gd name="T118" fmla="*/ 5 w 533"/>
                  <a:gd name="T119" fmla="*/ 739 h 740"/>
                  <a:gd name="T120" fmla="*/ 0 w 533"/>
                  <a:gd name="T121" fmla="*/ 735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3" h="740">
                    <a:moveTo>
                      <a:pt x="0" y="735"/>
                    </a:moveTo>
                    <a:lnTo>
                      <a:pt x="0" y="731"/>
                    </a:lnTo>
                    <a:lnTo>
                      <a:pt x="0" y="727"/>
                    </a:lnTo>
                    <a:lnTo>
                      <a:pt x="1" y="721"/>
                    </a:lnTo>
                    <a:lnTo>
                      <a:pt x="3" y="716"/>
                    </a:lnTo>
                    <a:lnTo>
                      <a:pt x="5" y="708"/>
                    </a:lnTo>
                    <a:lnTo>
                      <a:pt x="9" y="700"/>
                    </a:lnTo>
                    <a:lnTo>
                      <a:pt x="15" y="691"/>
                    </a:lnTo>
                    <a:lnTo>
                      <a:pt x="21" y="681"/>
                    </a:lnTo>
                    <a:lnTo>
                      <a:pt x="26" y="672"/>
                    </a:lnTo>
                    <a:lnTo>
                      <a:pt x="34" y="660"/>
                    </a:lnTo>
                    <a:lnTo>
                      <a:pt x="41" y="647"/>
                    </a:lnTo>
                    <a:lnTo>
                      <a:pt x="51" y="635"/>
                    </a:lnTo>
                    <a:lnTo>
                      <a:pt x="62" y="620"/>
                    </a:lnTo>
                    <a:lnTo>
                      <a:pt x="74" y="606"/>
                    </a:lnTo>
                    <a:lnTo>
                      <a:pt x="85" y="591"/>
                    </a:lnTo>
                    <a:lnTo>
                      <a:pt x="101" y="574"/>
                    </a:lnTo>
                    <a:lnTo>
                      <a:pt x="125" y="541"/>
                    </a:lnTo>
                    <a:lnTo>
                      <a:pt x="148" y="511"/>
                    </a:lnTo>
                    <a:lnTo>
                      <a:pt x="171" y="480"/>
                    </a:lnTo>
                    <a:lnTo>
                      <a:pt x="192" y="451"/>
                    </a:lnTo>
                    <a:lnTo>
                      <a:pt x="211" y="425"/>
                    </a:lnTo>
                    <a:lnTo>
                      <a:pt x="228" y="398"/>
                    </a:lnTo>
                    <a:lnTo>
                      <a:pt x="244" y="373"/>
                    </a:lnTo>
                    <a:lnTo>
                      <a:pt x="257" y="348"/>
                    </a:lnTo>
                    <a:lnTo>
                      <a:pt x="270" y="323"/>
                    </a:lnTo>
                    <a:lnTo>
                      <a:pt x="284" y="300"/>
                    </a:lnTo>
                    <a:lnTo>
                      <a:pt x="295" y="277"/>
                    </a:lnTo>
                    <a:lnTo>
                      <a:pt x="307" y="254"/>
                    </a:lnTo>
                    <a:lnTo>
                      <a:pt x="318" y="231"/>
                    </a:lnTo>
                    <a:lnTo>
                      <a:pt x="329" y="210"/>
                    </a:lnTo>
                    <a:lnTo>
                      <a:pt x="341" y="189"/>
                    </a:lnTo>
                    <a:lnTo>
                      <a:pt x="352" y="170"/>
                    </a:lnTo>
                    <a:lnTo>
                      <a:pt x="356" y="158"/>
                    </a:lnTo>
                    <a:lnTo>
                      <a:pt x="360" y="151"/>
                    </a:lnTo>
                    <a:lnTo>
                      <a:pt x="362" y="141"/>
                    </a:lnTo>
                    <a:lnTo>
                      <a:pt x="366" y="134"/>
                    </a:lnTo>
                    <a:lnTo>
                      <a:pt x="368" y="126"/>
                    </a:lnTo>
                    <a:lnTo>
                      <a:pt x="369" y="118"/>
                    </a:lnTo>
                    <a:lnTo>
                      <a:pt x="373" y="105"/>
                    </a:lnTo>
                    <a:lnTo>
                      <a:pt x="375" y="93"/>
                    </a:lnTo>
                    <a:lnTo>
                      <a:pt x="375" y="84"/>
                    </a:lnTo>
                    <a:lnTo>
                      <a:pt x="373" y="74"/>
                    </a:lnTo>
                    <a:lnTo>
                      <a:pt x="369" y="68"/>
                    </a:lnTo>
                    <a:lnTo>
                      <a:pt x="364" y="61"/>
                    </a:lnTo>
                    <a:lnTo>
                      <a:pt x="360" y="55"/>
                    </a:lnTo>
                    <a:lnTo>
                      <a:pt x="356" y="47"/>
                    </a:lnTo>
                    <a:lnTo>
                      <a:pt x="356" y="42"/>
                    </a:lnTo>
                    <a:lnTo>
                      <a:pt x="356" y="34"/>
                    </a:lnTo>
                    <a:lnTo>
                      <a:pt x="360" y="28"/>
                    </a:lnTo>
                    <a:lnTo>
                      <a:pt x="364" y="21"/>
                    </a:lnTo>
                    <a:lnTo>
                      <a:pt x="369" y="15"/>
                    </a:lnTo>
                    <a:lnTo>
                      <a:pt x="373" y="9"/>
                    </a:lnTo>
                    <a:lnTo>
                      <a:pt x="379" y="3"/>
                    </a:lnTo>
                    <a:lnTo>
                      <a:pt x="385" y="1"/>
                    </a:lnTo>
                    <a:lnTo>
                      <a:pt x="392" y="0"/>
                    </a:lnTo>
                    <a:lnTo>
                      <a:pt x="400" y="0"/>
                    </a:lnTo>
                    <a:lnTo>
                      <a:pt x="408" y="1"/>
                    </a:lnTo>
                    <a:lnTo>
                      <a:pt x="417" y="3"/>
                    </a:lnTo>
                    <a:lnTo>
                      <a:pt x="427" y="9"/>
                    </a:lnTo>
                    <a:lnTo>
                      <a:pt x="438" y="15"/>
                    </a:lnTo>
                    <a:lnTo>
                      <a:pt x="448" y="21"/>
                    </a:lnTo>
                    <a:lnTo>
                      <a:pt x="469" y="32"/>
                    </a:lnTo>
                    <a:lnTo>
                      <a:pt x="486" y="44"/>
                    </a:lnTo>
                    <a:lnTo>
                      <a:pt x="495" y="49"/>
                    </a:lnTo>
                    <a:lnTo>
                      <a:pt x="503" y="55"/>
                    </a:lnTo>
                    <a:lnTo>
                      <a:pt x="511" y="63"/>
                    </a:lnTo>
                    <a:lnTo>
                      <a:pt x="516" y="68"/>
                    </a:lnTo>
                    <a:lnTo>
                      <a:pt x="520" y="76"/>
                    </a:lnTo>
                    <a:lnTo>
                      <a:pt x="524" y="82"/>
                    </a:lnTo>
                    <a:lnTo>
                      <a:pt x="528" y="88"/>
                    </a:lnTo>
                    <a:lnTo>
                      <a:pt x="532" y="93"/>
                    </a:lnTo>
                    <a:lnTo>
                      <a:pt x="532" y="99"/>
                    </a:lnTo>
                    <a:lnTo>
                      <a:pt x="533" y="103"/>
                    </a:lnTo>
                    <a:lnTo>
                      <a:pt x="532" y="107"/>
                    </a:lnTo>
                    <a:lnTo>
                      <a:pt x="532" y="113"/>
                    </a:lnTo>
                    <a:lnTo>
                      <a:pt x="528" y="120"/>
                    </a:lnTo>
                    <a:lnTo>
                      <a:pt x="524" y="128"/>
                    </a:lnTo>
                    <a:lnTo>
                      <a:pt x="518" y="137"/>
                    </a:lnTo>
                    <a:lnTo>
                      <a:pt x="513" y="149"/>
                    </a:lnTo>
                    <a:lnTo>
                      <a:pt x="505" y="162"/>
                    </a:lnTo>
                    <a:lnTo>
                      <a:pt x="497" y="176"/>
                    </a:lnTo>
                    <a:lnTo>
                      <a:pt x="488" y="191"/>
                    </a:lnTo>
                    <a:lnTo>
                      <a:pt x="478" y="210"/>
                    </a:lnTo>
                    <a:lnTo>
                      <a:pt x="467" y="227"/>
                    </a:lnTo>
                    <a:lnTo>
                      <a:pt x="453" y="248"/>
                    </a:lnTo>
                    <a:lnTo>
                      <a:pt x="440" y="271"/>
                    </a:lnTo>
                    <a:lnTo>
                      <a:pt x="425" y="294"/>
                    </a:lnTo>
                    <a:lnTo>
                      <a:pt x="410" y="321"/>
                    </a:lnTo>
                    <a:lnTo>
                      <a:pt x="392" y="348"/>
                    </a:lnTo>
                    <a:lnTo>
                      <a:pt x="375" y="375"/>
                    </a:lnTo>
                    <a:lnTo>
                      <a:pt x="356" y="402"/>
                    </a:lnTo>
                    <a:lnTo>
                      <a:pt x="339" y="426"/>
                    </a:lnTo>
                    <a:lnTo>
                      <a:pt x="320" y="451"/>
                    </a:lnTo>
                    <a:lnTo>
                      <a:pt x="303" y="474"/>
                    </a:lnTo>
                    <a:lnTo>
                      <a:pt x="286" y="495"/>
                    </a:lnTo>
                    <a:lnTo>
                      <a:pt x="268" y="516"/>
                    </a:lnTo>
                    <a:lnTo>
                      <a:pt x="253" y="537"/>
                    </a:lnTo>
                    <a:lnTo>
                      <a:pt x="236" y="557"/>
                    </a:lnTo>
                    <a:lnTo>
                      <a:pt x="219" y="574"/>
                    </a:lnTo>
                    <a:lnTo>
                      <a:pt x="204" y="591"/>
                    </a:lnTo>
                    <a:lnTo>
                      <a:pt x="188" y="606"/>
                    </a:lnTo>
                    <a:lnTo>
                      <a:pt x="173" y="622"/>
                    </a:lnTo>
                    <a:lnTo>
                      <a:pt x="158" y="637"/>
                    </a:lnTo>
                    <a:lnTo>
                      <a:pt x="143" y="650"/>
                    </a:lnTo>
                    <a:lnTo>
                      <a:pt x="129" y="664"/>
                    </a:lnTo>
                    <a:lnTo>
                      <a:pt x="116" y="675"/>
                    </a:lnTo>
                    <a:lnTo>
                      <a:pt x="103" y="687"/>
                    </a:lnTo>
                    <a:lnTo>
                      <a:pt x="89" y="696"/>
                    </a:lnTo>
                    <a:lnTo>
                      <a:pt x="78" y="704"/>
                    </a:lnTo>
                    <a:lnTo>
                      <a:pt x="66" y="714"/>
                    </a:lnTo>
                    <a:lnTo>
                      <a:pt x="57" y="719"/>
                    </a:lnTo>
                    <a:lnTo>
                      <a:pt x="47" y="725"/>
                    </a:lnTo>
                    <a:lnTo>
                      <a:pt x="40" y="731"/>
                    </a:lnTo>
                    <a:lnTo>
                      <a:pt x="30" y="735"/>
                    </a:lnTo>
                    <a:lnTo>
                      <a:pt x="24" y="737"/>
                    </a:lnTo>
                    <a:lnTo>
                      <a:pt x="17" y="739"/>
                    </a:lnTo>
                    <a:lnTo>
                      <a:pt x="13" y="740"/>
                    </a:lnTo>
                    <a:lnTo>
                      <a:pt x="7" y="740"/>
                    </a:lnTo>
                    <a:lnTo>
                      <a:pt x="5" y="739"/>
                    </a:lnTo>
                    <a:lnTo>
                      <a:pt x="1" y="737"/>
                    </a:lnTo>
                    <a:lnTo>
                      <a:pt x="0" y="735"/>
                    </a:lnTo>
                    <a:lnTo>
                      <a:pt x="0" y="73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33">
                <a:extLst>
                  <a:ext uri="{FF2B5EF4-FFF2-40B4-BE49-F238E27FC236}">
                    <a16:creationId xmlns="" xmlns:a16="http://schemas.microsoft.com/office/drawing/2014/main" id="{78A30592-31FD-4385-9E78-6C17E2FC5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926" y="4176713"/>
                <a:ext cx="103188" cy="695325"/>
              </a:xfrm>
              <a:custGeom>
                <a:avLst/>
                <a:gdLst>
                  <a:gd name="T0" fmla="*/ 38 w 130"/>
                  <a:gd name="T1" fmla="*/ 13 h 875"/>
                  <a:gd name="T2" fmla="*/ 69 w 130"/>
                  <a:gd name="T3" fmla="*/ 32 h 875"/>
                  <a:gd name="T4" fmla="*/ 92 w 130"/>
                  <a:gd name="T5" fmla="*/ 50 h 875"/>
                  <a:gd name="T6" fmla="*/ 109 w 130"/>
                  <a:gd name="T7" fmla="*/ 63 h 875"/>
                  <a:gd name="T8" fmla="*/ 120 w 130"/>
                  <a:gd name="T9" fmla="*/ 77 h 875"/>
                  <a:gd name="T10" fmla="*/ 124 w 130"/>
                  <a:gd name="T11" fmla="*/ 90 h 875"/>
                  <a:gd name="T12" fmla="*/ 128 w 130"/>
                  <a:gd name="T13" fmla="*/ 117 h 875"/>
                  <a:gd name="T14" fmla="*/ 128 w 130"/>
                  <a:gd name="T15" fmla="*/ 161 h 875"/>
                  <a:gd name="T16" fmla="*/ 130 w 130"/>
                  <a:gd name="T17" fmla="*/ 220 h 875"/>
                  <a:gd name="T18" fmla="*/ 130 w 130"/>
                  <a:gd name="T19" fmla="*/ 270 h 875"/>
                  <a:gd name="T20" fmla="*/ 130 w 130"/>
                  <a:gd name="T21" fmla="*/ 314 h 875"/>
                  <a:gd name="T22" fmla="*/ 130 w 130"/>
                  <a:gd name="T23" fmla="*/ 360 h 875"/>
                  <a:gd name="T24" fmla="*/ 128 w 130"/>
                  <a:gd name="T25" fmla="*/ 427 h 875"/>
                  <a:gd name="T26" fmla="*/ 126 w 130"/>
                  <a:gd name="T27" fmla="*/ 517 h 875"/>
                  <a:gd name="T28" fmla="*/ 124 w 130"/>
                  <a:gd name="T29" fmla="*/ 591 h 875"/>
                  <a:gd name="T30" fmla="*/ 122 w 130"/>
                  <a:gd name="T31" fmla="*/ 651 h 875"/>
                  <a:gd name="T32" fmla="*/ 120 w 130"/>
                  <a:gd name="T33" fmla="*/ 693 h 875"/>
                  <a:gd name="T34" fmla="*/ 118 w 130"/>
                  <a:gd name="T35" fmla="*/ 722 h 875"/>
                  <a:gd name="T36" fmla="*/ 111 w 130"/>
                  <a:gd name="T37" fmla="*/ 766 h 875"/>
                  <a:gd name="T38" fmla="*/ 103 w 130"/>
                  <a:gd name="T39" fmla="*/ 804 h 875"/>
                  <a:gd name="T40" fmla="*/ 90 w 130"/>
                  <a:gd name="T41" fmla="*/ 838 h 875"/>
                  <a:gd name="T42" fmla="*/ 76 w 130"/>
                  <a:gd name="T43" fmla="*/ 863 h 875"/>
                  <a:gd name="T44" fmla="*/ 59 w 130"/>
                  <a:gd name="T45" fmla="*/ 875 h 875"/>
                  <a:gd name="T46" fmla="*/ 42 w 130"/>
                  <a:gd name="T47" fmla="*/ 873 h 875"/>
                  <a:gd name="T48" fmla="*/ 32 w 130"/>
                  <a:gd name="T49" fmla="*/ 861 h 875"/>
                  <a:gd name="T50" fmla="*/ 25 w 130"/>
                  <a:gd name="T51" fmla="*/ 848 h 875"/>
                  <a:gd name="T52" fmla="*/ 21 w 130"/>
                  <a:gd name="T53" fmla="*/ 831 h 875"/>
                  <a:gd name="T54" fmla="*/ 15 w 130"/>
                  <a:gd name="T55" fmla="*/ 804 h 875"/>
                  <a:gd name="T56" fmla="*/ 6 w 130"/>
                  <a:gd name="T57" fmla="*/ 771 h 875"/>
                  <a:gd name="T58" fmla="*/ 2 w 130"/>
                  <a:gd name="T59" fmla="*/ 747 h 875"/>
                  <a:gd name="T60" fmla="*/ 2 w 130"/>
                  <a:gd name="T61" fmla="*/ 724 h 875"/>
                  <a:gd name="T62" fmla="*/ 6 w 130"/>
                  <a:gd name="T63" fmla="*/ 697 h 875"/>
                  <a:gd name="T64" fmla="*/ 13 w 130"/>
                  <a:gd name="T65" fmla="*/ 662 h 875"/>
                  <a:gd name="T66" fmla="*/ 15 w 130"/>
                  <a:gd name="T67" fmla="*/ 636 h 875"/>
                  <a:gd name="T68" fmla="*/ 19 w 130"/>
                  <a:gd name="T69" fmla="*/ 601 h 875"/>
                  <a:gd name="T70" fmla="*/ 23 w 130"/>
                  <a:gd name="T71" fmla="*/ 555 h 875"/>
                  <a:gd name="T72" fmla="*/ 27 w 130"/>
                  <a:gd name="T73" fmla="*/ 502 h 875"/>
                  <a:gd name="T74" fmla="*/ 29 w 130"/>
                  <a:gd name="T75" fmla="*/ 435 h 875"/>
                  <a:gd name="T76" fmla="*/ 32 w 130"/>
                  <a:gd name="T77" fmla="*/ 366 h 875"/>
                  <a:gd name="T78" fmla="*/ 34 w 130"/>
                  <a:gd name="T79" fmla="*/ 306 h 875"/>
                  <a:gd name="T80" fmla="*/ 34 w 130"/>
                  <a:gd name="T81" fmla="*/ 256 h 875"/>
                  <a:gd name="T82" fmla="*/ 36 w 130"/>
                  <a:gd name="T83" fmla="*/ 216 h 875"/>
                  <a:gd name="T84" fmla="*/ 36 w 130"/>
                  <a:gd name="T85" fmla="*/ 188 h 875"/>
                  <a:gd name="T86" fmla="*/ 34 w 130"/>
                  <a:gd name="T87" fmla="*/ 166 h 875"/>
                  <a:gd name="T88" fmla="*/ 32 w 130"/>
                  <a:gd name="T89" fmla="*/ 145 h 875"/>
                  <a:gd name="T90" fmla="*/ 29 w 130"/>
                  <a:gd name="T91" fmla="*/ 119 h 875"/>
                  <a:gd name="T92" fmla="*/ 23 w 130"/>
                  <a:gd name="T93" fmla="*/ 86 h 875"/>
                  <a:gd name="T94" fmla="*/ 19 w 130"/>
                  <a:gd name="T95" fmla="*/ 48 h 875"/>
                  <a:gd name="T96" fmla="*/ 13 w 130"/>
                  <a:gd name="T97" fmla="*/ 0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0" h="875">
                    <a:moveTo>
                      <a:pt x="13" y="0"/>
                    </a:moveTo>
                    <a:lnTo>
                      <a:pt x="25" y="8"/>
                    </a:lnTo>
                    <a:lnTo>
                      <a:pt x="38" y="13"/>
                    </a:lnTo>
                    <a:lnTo>
                      <a:pt x="48" y="21"/>
                    </a:lnTo>
                    <a:lnTo>
                      <a:pt x="59" y="27"/>
                    </a:lnTo>
                    <a:lnTo>
                      <a:pt x="69" y="32"/>
                    </a:lnTo>
                    <a:lnTo>
                      <a:pt x="76" y="38"/>
                    </a:lnTo>
                    <a:lnTo>
                      <a:pt x="86" y="44"/>
                    </a:lnTo>
                    <a:lnTo>
                      <a:pt x="92" y="50"/>
                    </a:lnTo>
                    <a:lnTo>
                      <a:pt x="99" y="54"/>
                    </a:lnTo>
                    <a:lnTo>
                      <a:pt x="105" y="59"/>
                    </a:lnTo>
                    <a:lnTo>
                      <a:pt x="109" y="63"/>
                    </a:lnTo>
                    <a:lnTo>
                      <a:pt x="114" y="69"/>
                    </a:lnTo>
                    <a:lnTo>
                      <a:pt x="118" y="73"/>
                    </a:lnTo>
                    <a:lnTo>
                      <a:pt x="120" y="77"/>
                    </a:lnTo>
                    <a:lnTo>
                      <a:pt x="122" y="80"/>
                    </a:lnTo>
                    <a:lnTo>
                      <a:pt x="124" y="84"/>
                    </a:lnTo>
                    <a:lnTo>
                      <a:pt x="124" y="90"/>
                    </a:lnTo>
                    <a:lnTo>
                      <a:pt x="126" y="96"/>
                    </a:lnTo>
                    <a:lnTo>
                      <a:pt x="126" y="105"/>
                    </a:lnTo>
                    <a:lnTo>
                      <a:pt x="128" y="117"/>
                    </a:lnTo>
                    <a:lnTo>
                      <a:pt x="128" y="128"/>
                    </a:lnTo>
                    <a:lnTo>
                      <a:pt x="128" y="144"/>
                    </a:lnTo>
                    <a:lnTo>
                      <a:pt x="128" y="161"/>
                    </a:lnTo>
                    <a:lnTo>
                      <a:pt x="130" y="178"/>
                    </a:lnTo>
                    <a:lnTo>
                      <a:pt x="130" y="199"/>
                    </a:lnTo>
                    <a:lnTo>
                      <a:pt x="130" y="220"/>
                    </a:lnTo>
                    <a:lnTo>
                      <a:pt x="130" y="245"/>
                    </a:lnTo>
                    <a:lnTo>
                      <a:pt x="130" y="256"/>
                    </a:lnTo>
                    <a:lnTo>
                      <a:pt x="130" y="270"/>
                    </a:lnTo>
                    <a:lnTo>
                      <a:pt x="130" y="283"/>
                    </a:lnTo>
                    <a:lnTo>
                      <a:pt x="130" y="299"/>
                    </a:lnTo>
                    <a:lnTo>
                      <a:pt x="130" y="314"/>
                    </a:lnTo>
                    <a:lnTo>
                      <a:pt x="130" y="327"/>
                    </a:lnTo>
                    <a:lnTo>
                      <a:pt x="130" y="345"/>
                    </a:lnTo>
                    <a:lnTo>
                      <a:pt x="130" y="360"/>
                    </a:lnTo>
                    <a:lnTo>
                      <a:pt x="130" y="377"/>
                    </a:lnTo>
                    <a:lnTo>
                      <a:pt x="130" y="394"/>
                    </a:lnTo>
                    <a:lnTo>
                      <a:pt x="128" y="427"/>
                    </a:lnTo>
                    <a:lnTo>
                      <a:pt x="128" y="459"/>
                    </a:lnTo>
                    <a:lnTo>
                      <a:pt x="128" y="490"/>
                    </a:lnTo>
                    <a:lnTo>
                      <a:pt x="126" y="517"/>
                    </a:lnTo>
                    <a:lnTo>
                      <a:pt x="126" y="544"/>
                    </a:lnTo>
                    <a:lnTo>
                      <a:pt x="126" y="569"/>
                    </a:lnTo>
                    <a:lnTo>
                      <a:pt x="124" y="591"/>
                    </a:lnTo>
                    <a:lnTo>
                      <a:pt x="124" y="613"/>
                    </a:lnTo>
                    <a:lnTo>
                      <a:pt x="124" y="632"/>
                    </a:lnTo>
                    <a:lnTo>
                      <a:pt x="122" y="651"/>
                    </a:lnTo>
                    <a:lnTo>
                      <a:pt x="122" y="666"/>
                    </a:lnTo>
                    <a:lnTo>
                      <a:pt x="122" y="681"/>
                    </a:lnTo>
                    <a:lnTo>
                      <a:pt x="120" y="693"/>
                    </a:lnTo>
                    <a:lnTo>
                      <a:pt x="120" y="704"/>
                    </a:lnTo>
                    <a:lnTo>
                      <a:pt x="118" y="714"/>
                    </a:lnTo>
                    <a:lnTo>
                      <a:pt x="118" y="722"/>
                    </a:lnTo>
                    <a:lnTo>
                      <a:pt x="116" y="737"/>
                    </a:lnTo>
                    <a:lnTo>
                      <a:pt x="114" y="750"/>
                    </a:lnTo>
                    <a:lnTo>
                      <a:pt x="111" y="766"/>
                    </a:lnTo>
                    <a:lnTo>
                      <a:pt x="109" y="779"/>
                    </a:lnTo>
                    <a:lnTo>
                      <a:pt x="105" y="792"/>
                    </a:lnTo>
                    <a:lnTo>
                      <a:pt x="103" y="804"/>
                    </a:lnTo>
                    <a:lnTo>
                      <a:pt x="99" y="817"/>
                    </a:lnTo>
                    <a:lnTo>
                      <a:pt x="95" y="829"/>
                    </a:lnTo>
                    <a:lnTo>
                      <a:pt x="90" y="838"/>
                    </a:lnTo>
                    <a:lnTo>
                      <a:pt x="86" y="848"/>
                    </a:lnTo>
                    <a:lnTo>
                      <a:pt x="82" y="856"/>
                    </a:lnTo>
                    <a:lnTo>
                      <a:pt x="76" y="863"/>
                    </a:lnTo>
                    <a:lnTo>
                      <a:pt x="71" y="869"/>
                    </a:lnTo>
                    <a:lnTo>
                      <a:pt x="65" y="873"/>
                    </a:lnTo>
                    <a:lnTo>
                      <a:pt x="59" y="875"/>
                    </a:lnTo>
                    <a:lnTo>
                      <a:pt x="53" y="875"/>
                    </a:lnTo>
                    <a:lnTo>
                      <a:pt x="48" y="875"/>
                    </a:lnTo>
                    <a:lnTo>
                      <a:pt x="42" y="873"/>
                    </a:lnTo>
                    <a:lnTo>
                      <a:pt x="36" y="867"/>
                    </a:lnTo>
                    <a:lnTo>
                      <a:pt x="34" y="865"/>
                    </a:lnTo>
                    <a:lnTo>
                      <a:pt x="32" y="861"/>
                    </a:lnTo>
                    <a:lnTo>
                      <a:pt x="29" y="858"/>
                    </a:lnTo>
                    <a:lnTo>
                      <a:pt x="27" y="854"/>
                    </a:lnTo>
                    <a:lnTo>
                      <a:pt x="25" y="848"/>
                    </a:lnTo>
                    <a:lnTo>
                      <a:pt x="25" y="842"/>
                    </a:lnTo>
                    <a:lnTo>
                      <a:pt x="23" y="837"/>
                    </a:lnTo>
                    <a:lnTo>
                      <a:pt x="21" y="831"/>
                    </a:lnTo>
                    <a:lnTo>
                      <a:pt x="19" y="823"/>
                    </a:lnTo>
                    <a:lnTo>
                      <a:pt x="19" y="815"/>
                    </a:lnTo>
                    <a:lnTo>
                      <a:pt x="15" y="804"/>
                    </a:lnTo>
                    <a:lnTo>
                      <a:pt x="11" y="792"/>
                    </a:lnTo>
                    <a:lnTo>
                      <a:pt x="8" y="781"/>
                    </a:lnTo>
                    <a:lnTo>
                      <a:pt x="6" y="771"/>
                    </a:lnTo>
                    <a:lnTo>
                      <a:pt x="4" y="762"/>
                    </a:lnTo>
                    <a:lnTo>
                      <a:pt x="2" y="754"/>
                    </a:lnTo>
                    <a:lnTo>
                      <a:pt x="2" y="747"/>
                    </a:lnTo>
                    <a:lnTo>
                      <a:pt x="0" y="739"/>
                    </a:lnTo>
                    <a:lnTo>
                      <a:pt x="2" y="731"/>
                    </a:lnTo>
                    <a:lnTo>
                      <a:pt x="2" y="724"/>
                    </a:lnTo>
                    <a:lnTo>
                      <a:pt x="4" y="716"/>
                    </a:lnTo>
                    <a:lnTo>
                      <a:pt x="4" y="706"/>
                    </a:lnTo>
                    <a:lnTo>
                      <a:pt x="6" y="697"/>
                    </a:lnTo>
                    <a:lnTo>
                      <a:pt x="8" y="685"/>
                    </a:lnTo>
                    <a:lnTo>
                      <a:pt x="10" y="674"/>
                    </a:lnTo>
                    <a:lnTo>
                      <a:pt x="13" y="662"/>
                    </a:lnTo>
                    <a:lnTo>
                      <a:pt x="13" y="655"/>
                    </a:lnTo>
                    <a:lnTo>
                      <a:pt x="15" y="645"/>
                    </a:lnTo>
                    <a:lnTo>
                      <a:pt x="15" y="636"/>
                    </a:lnTo>
                    <a:lnTo>
                      <a:pt x="17" y="626"/>
                    </a:lnTo>
                    <a:lnTo>
                      <a:pt x="17" y="614"/>
                    </a:lnTo>
                    <a:lnTo>
                      <a:pt x="19" y="601"/>
                    </a:lnTo>
                    <a:lnTo>
                      <a:pt x="21" y="588"/>
                    </a:lnTo>
                    <a:lnTo>
                      <a:pt x="21" y="572"/>
                    </a:lnTo>
                    <a:lnTo>
                      <a:pt x="23" y="555"/>
                    </a:lnTo>
                    <a:lnTo>
                      <a:pt x="23" y="538"/>
                    </a:lnTo>
                    <a:lnTo>
                      <a:pt x="25" y="521"/>
                    </a:lnTo>
                    <a:lnTo>
                      <a:pt x="27" y="502"/>
                    </a:lnTo>
                    <a:lnTo>
                      <a:pt x="27" y="480"/>
                    </a:lnTo>
                    <a:lnTo>
                      <a:pt x="29" y="457"/>
                    </a:lnTo>
                    <a:lnTo>
                      <a:pt x="29" y="435"/>
                    </a:lnTo>
                    <a:lnTo>
                      <a:pt x="30" y="412"/>
                    </a:lnTo>
                    <a:lnTo>
                      <a:pt x="30" y="389"/>
                    </a:lnTo>
                    <a:lnTo>
                      <a:pt x="32" y="366"/>
                    </a:lnTo>
                    <a:lnTo>
                      <a:pt x="32" y="345"/>
                    </a:lnTo>
                    <a:lnTo>
                      <a:pt x="34" y="325"/>
                    </a:lnTo>
                    <a:lnTo>
                      <a:pt x="34" y="306"/>
                    </a:lnTo>
                    <a:lnTo>
                      <a:pt x="34" y="289"/>
                    </a:lnTo>
                    <a:lnTo>
                      <a:pt x="34" y="272"/>
                    </a:lnTo>
                    <a:lnTo>
                      <a:pt x="34" y="256"/>
                    </a:lnTo>
                    <a:lnTo>
                      <a:pt x="36" y="241"/>
                    </a:lnTo>
                    <a:lnTo>
                      <a:pt x="36" y="228"/>
                    </a:lnTo>
                    <a:lnTo>
                      <a:pt x="36" y="216"/>
                    </a:lnTo>
                    <a:lnTo>
                      <a:pt x="36" y="205"/>
                    </a:lnTo>
                    <a:lnTo>
                      <a:pt x="36" y="195"/>
                    </a:lnTo>
                    <a:lnTo>
                      <a:pt x="36" y="188"/>
                    </a:lnTo>
                    <a:lnTo>
                      <a:pt x="36" y="180"/>
                    </a:lnTo>
                    <a:lnTo>
                      <a:pt x="36" y="172"/>
                    </a:lnTo>
                    <a:lnTo>
                      <a:pt x="34" y="166"/>
                    </a:lnTo>
                    <a:lnTo>
                      <a:pt x="34" y="161"/>
                    </a:lnTo>
                    <a:lnTo>
                      <a:pt x="32" y="153"/>
                    </a:lnTo>
                    <a:lnTo>
                      <a:pt x="32" y="145"/>
                    </a:lnTo>
                    <a:lnTo>
                      <a:pt x="30" y="138"/>
                    </a:lnTo>
                    <a:lnTo>
                      <a:pt x="29" y="128"/>
                    </a:lnTo>
                    <a:lnTo>
                      <a:pt x="29" y="119"/>
                    </a:lnTo>
                    <a:lnTo>
                      <a:pt x="27" y="109"/>
                    </a:lnTo>
                    <a:lnTo>
                      <a:pt x="25" y="98"/>
                    </a:lnTo>
                    <a:lnTo>
                      <a:pt x="23" y="86"/>
                    </a:lnTo>
                    <a:lnTo>
                      <a:pt x="23" y="75"/>
                    </a:lnTo>
                    <a:lnTo>
                      <a:pt x="21" y="61"/>
                    </a:lnTo>
                    <a:lnTo>
                      <a:pt x="19" y="48"/>
                    </a:lnTo>
                    <a:lnTo>
                      <a:pt x="17" y="32"/>
                    </a:lnTo>
                    <a:lnTo>
                      <a:pt x="15" y="17"/>
                    </a:lnTo>
                    <a:lnTo>
                      <a:pt x="13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34">
                <a:extLst>
                  <a:ext uri="{FF2B5EF4-FFF2-40B4-BE49-F238E27FC236}">
                    <a16:creationId xmlns="" xmlns:a16="http://schemas.microsoft.com/office/drawing/2014/main" id="{F6D149DC-C73C-47A3-9193-B0584E4FE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0526" y="4116388"/>
                <a:ext cx="111125" cy="708025"/>
              </a:xfrm>
              <a:custGeom>
                <a:avLst/>
                <a:gdLst>
                  <a:gd name="T0" fmla="*/ 15 w 139"/>
                  <a:gd name="T1" fmla="*/ 818 h 892"/>
                  <a:gd name="T2" fmla="*/ 8 w 139"/>
                  <a:gd name="T3" fmla="*/ 785 h 892"/>
                  <a:gd name="T4" fmla="*/ 6 w 139"/>
                  <a:gd name="T5" fmla="*/ 757 h 892"/>
                  <a:gd name="T6" fmla="*/ 4 w 139"/>
                  <a:gd name="T7" fmla="*/ 743 h 892"/>
                  <a:gd name="T8" fmla="*/ 4 w 139"/>
                  <a:gd name="T9" fmla="*/ 724 h 892"/>
                  <a:gd name="T10" fmla="*/ 6 w 139"/>
                  <a:gd name="T11" fmla="*/ 699 h 892"/>
                  <a:gd name="T12" fmla="*/ 8 w 139"/>
                  <a:gd name="T13" fmla="*/ 668 h 892"/>
                  <a:gd name="T14" fmla="*/ 9 w 139"/>
                  <a:gd name="T15" fmla="*/ 632 h 892"/>
                  <a:gd name="T16" fmla="*/ 13 w 139"/>
                  <a:gd name="T17" fmla="*/ 592 h 892"/>
                  <a:gd name="T18" fmla="*/ 17 w 139"/>
                  <a:gd name="T19" fmla="*/ 544 h 892"/>
                  <a:gd name="T20" fmla="*/ 19 w 139"/>
                  <a:gd name="T21" fmla="*/ 489 h 892"/>
                  <a:gd name="T22" fmla="*/ 21 w 139"/>
                  <a:gd name="T23" fmla="*/ 427 h 892"/>
                  <a:gd name="T24" fmla="*/ 23 w 139"/>
                  <a:gd name="T25" fmla="*/ 360 h 892"/>
                  <a:gd name="T26" fmla="*/ 23 w 139"/>
                  <a:gd name="T27" fmla="*/ 286 h 892"/>
                  <a:gd name="T28" fmla="*/ 21 w 139"/>
                  <a:gd name="T29" fmla="*/ 217 h 892"/>
                  <a:gd name="T30" fmla="*/ 19 w 139"/>
                  <a:gd name="T31" fmla="*/ 154 h 892"/>
                  <a:gd name="T32" fmla="*/ 15 w 139"/>
                  <a:gd name="T33" fmla="*/ 98 h 892"/>
                  <a:gd name="T34" fmla="*/ 8 w 139"/>
                  <a:gd name="T35" fmla="*/ 46 h 892"/>
                  <a:gd name="T36" fmla="*/ 0 w 139"/>
                  <a:gd name="T37" fmla="*/ 0 h 892"/>
                  <a:gd name="T38" fmla="*/ 36 w 139"/>
                  <a:gd name="T39" fmla="*/ 4 h 892"/>
                  <a:gd name="T40" fmla="*/ 70 w 139"/>
                  <a:gd name="T41" fmla="*/ 20 h 892"/>
                  <a:gd name="T42" fmla="*/ 103 w 139"/>
                  <a:gd name="T43" fmla="*/ 46 h 892"/>
                  <a:gd name="T44" fmla="*/ 126 w 139"/>
                  <a:gd name="T45" fmla="*/ 73 h 892"/>
                  <a:gd name="T46" fmla="*/ 137 w 139"/>
                  <a:gd name="T47" fmla="*/ 94 h 892"/>
                  <a:gd name="T48" fmla="*/ 139 w 139"/>
                  <a:gd name="T49" fmla="*/ 129 h 892"/>
                  <a:gd name="T50" fmla="*/ 133 w 139"/>
                  <a:gd name="T51" fmla="*/ 155 h 892"/>
                  <a:gd name="T52" fmla="*/ 132 w 139"/>
                  <a:gd name="T53" fmla="*/ 167 h 892"/>
                  <a:gd name="T54" fmla="*/ 128 w 139"/>
                  <a:gd name="T55" fmla="*/ 184 h 892"/>
                  <a:gd name="T56" fmla="*/ 124 w 139"/>
                  <a:gd name="T57" fmla="*/ 230 h 892"/>
                  <a:gd name="T58" fmla="*/ 122 w 139"/>
                  <a:gd name="T59" fmla="*/ 278 h 892"/>
                  <a:gd name="T60" fmla="*/ 122 w 139"/>
                  <a:gd name="T61" fmla="*/ 320 h 892"/>
                  <a:gd name="T62" fmla="*/ 122 w 139"/>
                  <a:gd name="T63" fmla="*/ 376 h 892"/>
                  <a:gd name="T64" fmla="*/ 122 w 139"/>
                  <a:gd name="T65" fmla="*/ 445 h 892"/>
                  <a:gd name="T66" fmla="*/ 120 w 139"/>
                  <a:gd name="T67" fmla="*/ 525 h 892"/>
                  <a:gd name="T68" fmla="*/ 116 w 139"/>
                  <a:gd name="T69" fmla="*/ 619 h 892"/>
                  <a:gd name="T70" fmla="*/ 114 w 139"/>
                  <a:gd name="T71" fmla="*/ 668 h 892"/>
                  <a:gd name="T72" fmla="*/ 112 w 139"/>
                  <a:gd name="T73" fmla="*/ 713 h 892"/>
                  <a:gd name="T74" fmla="*/ 109 w 139"/>
                  <a:gd name="T75" fmla="*/ 753 h 892"/>
                  <a:gd name="T76" fmla="*/ 107 w 139"/>
                  <a:gd name="T77" fmla="*/ 787 h 892"/>
                  <a:gd name="T78" fmla="*/ 103 w 139"/>
                  <a:gd name="T79" fmla="*/ 816 h 892"/>
                  <a:gd name="T80" fmla="*/ 97 w 139"/>
                  <a:gd name="T81" fmla="*/ 841 h 892"/>
                  <a:gd name="T82" fmla="*/ 93 w 139"/>
                  <a:gd name="T83" fmla="*/ 862 h 892"/>
                  <a:gd name="T84" fmla="*/ 90 w 139"/>
                  <a:gd name="T85" fmla="*/ 877 h 892"/>
                  <a:gd name="T86" fmla="*/ 84 w 139"/>
                  <a:gd name="T87" fmla="*/ 887 h 892"/>
                  <a:gd name="T88" fmla="*/ 78 w 139"/>
                  <a:gd name="T89" fmla="*/ 892 h 892"/>
                  <a:gd name="T90" fmla="*/ 67 w 139"/>
                  <a:gd name="T91" fmla="*/ 892 h 892"/>
                  <a:gd name="T92" fmla="*/ 46 w 139"/>
                  <a:gd name="T93" fmla="*/ 879 h 892"/>
                  <a:gd name="T94" fmla="*/ 29 w 139"/>
                  <a:gd name="T95" fmla="*/ 852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" h="892">
                    <a:moveTo>
                      <a:pt x="23" y="839"/>
                    </a:moveTo>
                    <a:lnTo>
                      <a:pt x="19" y="829"/>
                    </a:lnTo>
                    <a:lnTo>
                      <a:pt x="15" y="818"/>
                    </a:lnTo>
                    <a:lnTo>
                      <a:pt x="13" y="806"/>
                    </a:lnTo>
                    <a:lnTo>
                      <a:pt x="9" y="795"/>
                    </a:lnTo>
                    <a:lnTo>
                      <a:pt x="8" y="785"/>
                    </a:lnTo>
                    <a:lnTo>
                      <a:pt x="6" y="776"/>
                    </a:lnTo>
                    <a:lnTo>
                      <a:pt x="6" y="766"/>
                    </a:lnTo>
                    <a:lnTo>
                      <a:pt x="6" y="757"/>
                    </a:lnTo>
                    <a:lnTo>
                      <a:pt x="4" y="753"/>
                    </a:lnTo>
                    <a:lnTo>
                      <a:pt x="4" y="749"/>
                    </a:lnTo>
                    <a:lnTo>
                      <a:pt x="4" y="743"/>
                    </a:lnTo>
                    <a:lnTo>
                      <a:pt x="4" y="737"/>
                    </a:lnTo>
                    <a:lnTo>
                      <a:pt x="4" y="732"/>
                    </a:lnTo>
                    <a:lnTo>
                      <a:pt x="4" y="724"/>
                    </a:lnTo>
                    <a:lnTo>
                      <a:pt x="4" y="716"/>
                    </a:lnTo>
                    <a:lnTo>
                      <a:pt x="4" y="709"/>
                    </a:lnTo>
                    <a:lnTo>
                      <a:pt x="6" y="699"/>
                    </a:lnTo>
                    <a:lnTo>
                      <a:pt x="6" y="690"/>
                    </a:lnTo>
                    <a:lnTo>
                      <a:pt x="6" y="680"/>
                    </a:lnTo>
                    <a:lnTo>
                      <a:pt x="8" y="668"/>
                    </a:lnTo>
                    <a:lnTo>
                      <a:pt x="8" y="657"/>
                    </a:lnTo>
                    <a:lnTo>
                      <a:pt x="9" y="646"/>
                    </a:lnTo>
                    <a:lnTo>
                      <a:pt x="9" y="632"/>
                    </a:lnTo>
                    <a:lnTo>
                      <a:pt x="11" y="619"/>
                    </a:lnTo>
                    <a:lnTo>
                      <a:pt x="13" y="605"/>
                    </a:lnTo>
                    <a:lnTo>
                      <a:pt x="13" y="592"/>
                    </a:lnTo>
                    <a:lnTo>
                      <a:pt x="15" y="577"/>
                    </a:lnTo>
                    <a:lnTo>
                      <a:pt x="15" y="559"/>
                    </a:lnTo>
                    <a:lnTo>
                      <a:pt x="17" y="544"/>
                    </a:lnTo>
                    <a:lnTo>
                      <a:pt x="17" y="527"/>
                    </a:lnTo>
                    <a:lnTo>
                      <a:pt x="19" y="508"/>
                    </a:lnTo>
                    <a:lnTo>
                      <a:pt x="19" y="489"/>
                    </a:lnTo>
                    <a:lnTo>
                      <a:pt x="21" y="469"/>
                    </a:lnTo>
                    <a:lnTo>
                      <a:pt x="21" y="448"/>
                    </a:lnTo>
                    <a:lnTo>
                      <a:pt x="21" y="427"/>
                    </a:lnTo>
                    <a:lnTo>
                      <a:pt x="23" y="406"/>
                    </a:lnTo>
                    <a:lnTo>
                      <a:pt x="23" y="383"/>
                    </a:lnTo>
                    <a:lnTo>
                      <a:pt x="23" y="360"/>
                    </a:lnTo>
                    <a:lnTo>
                      <a:pt x="23" y="335"/>
                    </a:lnTo>
                    <a:lnTo>
                      <a:pt x="23" y="310"/>
                    </a:lnTo>
                    <a:lnTo>
                      <a:pt x="23" y="286"/>
                    </a:lnTo>
                    <a:lnTo>
                      <a:pt x="23" y="263"/>
                    </a:lnTo>
                    <a:lnTo>
                      <a:pt x="23" y="240"/>
                    </a:lnTo>
                    <a:lnTo>
                      <a:pt x="21" y="217"/>
                    </a:lnTo>
                    <a:lnTo>
                      <a:pt x="21" y="196"/>
                    </a:lnTo>
                    <a:lnTo>
                      <a:pt x="21" y="175"/>
                    </a:lnTo>
                    <a:lnTo>
                      <a:pt x="19" y="154"/>
                    </a:lnTo>
                    <a:lnTo>
                      <a:pt x="17" y="134"/>
                    </a:lnTo>
                    <a:lnTo>
                      <a:pt x="17" y="115"/>
                    </a:lnTo>
                    <a:lnTo>
                      <a:pt x="15" y="98"/>
                    </a:lnTo>
                    <a:lnTo>
                      <a:pt x="13" y="79"/>
                    </a:lnTo>
                    <a:lnTo>
                      <a:pt x="11" y="64"/>
                    </a:lnTo>
                    <a:lnTo>
                      <a:pt x="8" y="46"/>
                    </a:lnTo>
                    <a:lnTo>
                      <a:pt x="6" y="31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25" y="2"/>
                    </a:lnTo>
                    <a:lnTo>
                      <a:pt x="36" y="4"/>
                    </a:lnTo>
                    <a:lnTo>
                      <a:pt x="50" y="8"/>
                    </a:lnTo>
                    <a:lnTo>
                      <a:pt x="61" y="14"/>
                    </a:lnTo>
                    <a:lnTo>
                      <a:pt x="70" y="20"/>
                    </a:lnTo>
                    <a:lnTo>
                      <a:pt x="82" y="27"/>
                    </a:lnTo>
                    <a:lnTo>
                      <a:pt x="93" y="35"/>
                    </a:lnTo>
                    <a:lnTo>
                      <a:pt x="103" y="46"/>
                    </a:lnTo>
                    <a:lnTo>
                      <a:pt x="112" y="56"/>
                    </a:lnTo>
                    <a:lnTo>
                      <a:pt x="120" y="65"/>
                    </a:lnTo>
                    <a:lnTo>
                      <a:pt x="126" y="73"/>
                    </a:lnTo>
                    <a:lnTo>
                      <a:pt x="130" y="81"/>
                    </a:lnTo>
                    <a:lnTo>
                      <a:pt x="135" y="88"/>
                    </a:lnTo>
                    <a:lnTo>
                      <a:pt x="137" y="94"/>
                    </a:lnTo>
                    <a:lnTo>
                      <a:pt x="139" y="102"/>
                    </a:lnTo>
                    <a:lnTo>
                      <a:pt x="139" y="115"/>
                    </a:lnTo>
                    <a:lnTo>
                      <a:pt x="139" y="129"/>
                    </a:lnTo>
                    <a:lnTo>
                      <a:pt x="137" y="142"/>
                    </a:lnTo>
                    <a:lnTo>
                      <a:pt x="135" y="148"/>
                    </a:lnTo>
                    <a:lnTo>
                      <a:pt x="133" y="155"/>
                    </a:lnTo>
                    <a:lnTo>
                      <a:pt x="133" y="159"/>
                    </a:lnTo>
                    <a:lnTo>
                      <a:pt x="132" y="163"/>
                    </a:lnTo>
                    <a:lnTo>
                      <a:pt x="132" y="167"/>
                    </a:lnTo>
                    <a:lnTo>
                      <a:pt x="130" y="173"/>
                    </a:lnTo>
                    <a:lnTo>
                      <a:pt x="130" y="178"/>
                    </a:lnTo>
                    <a:lnTo>
                      <a:pt x="128" y="184"/>
                    </a:lnTo>
                    <a:lnTo>
                      <a:pt x="126" y="198"/>
                    </a:lnTo>
                    <a:lnTo>
                      <a:pt x="124" y="213"/>
                    </a:lnTo>
                    <a:lnTo>
                      <a:pt x="124" y="230"/>
                    </a:lnTo>
                    <a:lnTo>
                      <a:pt x="122" y="249"/>
                    </a:lnTo>
                    <a:lnTo>
                      <a:pt x="122" y="268"/>
                    </a:lnTo>
                    <a:lnTo>
                      <a:pt x="122" y="278"/>
                    </a:lnTo>
                    <a:lnTo>
                      <a:pt x="122" y="291"/>
                    </a:lnTo>
                    <a:lnTo>
                      <a:pt x="122" y="305"/>
                    </a:lnTo>
                    <a:lnTo>
                      <a:pt x="122" y="320"/>
                    </a:lnTo>
                    <a:lnTo>
                      <a:pt x="122" y="337"/>
                    </a:lnTo>
                    <a:lnTo>
                      <a:pt x="122" y="356"/>
                    </a:lnTo>
                    <a:lnTo>
                      <a:pt x="122" y="376"/>
                    </a:lnTo>
                    <a:lnTo>
                      <a:pt x="122" y="397"/>
                    </a:lnTo>
                    <a:lnTo>
                      <a:pt x="122" y="420"/>
                    </a:lnTo>
                    <a:lnTo>
                      <a:pt x="122" y="445"/>
                    </a:lnTo>
                    <a:lnTo>
                      <a:pt x="120" y="469"/>
                    </a:lnTo>
                    <a:lnTo>
                      <a:pt x="120" y="496"/>
                    </a:lnTo>
                    <a:lnTo>
                      <a:pt x="120" y="525"/>
                    </a:lnTo>
                    <a:lnTo>
                      <a:pt x="118" y="556"/>
                    </a:lnTo>
                    <a:lnTo>
                      <a:pt x="118" y="586"/>
                    </a:lnTo>
                    <a:lnTo>
                      <a:pt x="116" y="619"/>
                    </a:lnTo>
                    <a:lnTo>
                      <a:pt x="116" y="636"/>
                    </a:lnTo>
                    <a:lnTo>
                      <a:pt x="116" y="653"/>
                    </a:lnTo>
                    <a:lnTo>
                      <a:pt x="114" y="668"/>
                    </a:lnTo>
                    <a:lnTo>
                      <a:pt x="114" y="684"/>
                    </a:lnTo>
                    <a:lnTo>
                      <a:pt x="112" y="699"/>
                    </a:lnTo>
                    <a:lnTo>
                      <a:pt x="112" y="713"/>
                    </a:lnTo>
                    <a:lnTo>
                      <a:pt x="111" y="726"/>
                    </a:lnTo>
                    <a:lnTo>
                      <a:pt x="111" y="739"/>
                    </a:lnTo>
                    <a:lnTo>
                      <a:pt x="109" y="753"/>
                    </a:lnTo>
                    <a:lnTo>
                      <a:pt x="109" y="764"/>
                    </a:lnTo>
                    <a:lnTo>
                      <a:pt x="107" y="776"/>
                    </a:lnTo>
                    <a:lnTo>
                      <a:pt x="107" y="787"/>
                    </a:lnTo>
                    <a:lnTo>
                      <a:pt x="105" y="797"/>
                    </a:lnTo>
                    <a:lnTo>
                      <a:pt x="103" y="808"/>
                    </a:lnTo>
                    <a:lnTo>
                      <a:pt x="103" y="816"/>
                    </a:lnTo>
                    <a:lnTo>
                      <a:pt x="101" y="825"/>
                    </a:lnTo>
                    <a:lnTo>
                      <a:pt x="99" y="833"/>
                    </a:lnTo>
                    <a:lnTo>
                      <a:pt x="97" y="841"/>
                    </a:lnTo>
                    <a:lnTo>
                      <a:pt x="97" y="848"/>
                    </a:lnTo>
                    <a:lnTo>
                      <a:pt x="95" y="856"/>
                    </a:lnTo>
                    <a:lnTo>
                      <a:pt x="93" y="862"/>
                    </a:lnTo>
                    <a:lnTo>
                      <a:pt x="91" y="868"/>
                    </a:lnTo>
                    <a:lnTo>
                      <a:pt x="90" y="871"/>
                    </a:lnTo>
                    <a:lnTo>
                      <a:pt x="90" y="877"/>
                    </a:lnTo>
                    <a:lnTo>
                      <a:pt x="88" y="881"/>
                    </a:lnTo>
                    <a:lnTo>
                      <a:pt x="86" y="883"/>
                    </a:lnTo>
                    <a:lnTo>
                      <a:pt x="84" y="887"/>
                    </a:lnTo>
                    <a:lnTo>
                      <a:pt x="82" y="889"/>
                    </a:lnTo>
                    <a:lnTo>
                      <a:pt x="80" y="891"/>
                    </a:lnTo>
                    <a:lnTo>
                      <a:pt x="78" y="892"/>
                    </a:lnTo>
                    <a:lnTo>
                      <a:pt x="78" y="892"/>
                    </a:lnTo>
                    <a:lnTo>
                      <a:pt x="76" y="892"/>
                    </a:lnTo>
                    <a:lnTo>
                      <a:pt x="67" y="892"/>
                    </a:lnTo>
                    <a:lnTo>
                      <a:pt x="59" y="891"/>
                    </a:lnTo>
                    <a:lnTo>
                      <a:pt x="51" y="885"/>
                    </a:lnTo>
                    <a:lnTo>
                      <a:pt x="46" y="879"/>
                    </a:lnTo>
                    <a:lnTo>
                      <a:pt x="38" y="871"/>
                    </a:lnTo>
                    <a:lnTo>
                      <a:pt x="32" y="864"/>
                    </a:lnTo>
                    <a:lnTo>
                      <a:pt x="29" y="852"/>
                    </a:lnTo>
                    <a:lnTo>
                      <a:pt x="23" y="839"/>
                    </a:lnTo>
                    <a:lnTo>
                      <a:pt x="23" y="839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35">
                <a:extLst>
                  <a:ext uri="{FF2B5EF4-FFF2-40B4-BE49-F238E27FC236}">
                    <a16:creationId xmlns="" xmlns:a16="http://schemas.microsoft.com/office/drawing/2014/main" id="{F9CEFEBD-9136-4075-8DF6-0B7F7FDF3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0376" y="3979863"/>
                <a:ext cx="144463" cy="179388"/>
              </a:xfrm>
              <a:custGeom>
                <a:avLst/>
                <a:gdLst>
                  <a:gd name="T0" fmla="*/ 0 w 181"/>
                  <a:gd name="T1" fmla="*/ 0 h 226"/>
                  <a:gd name="T2" fmla="*/ 11 w 181"/>
                  <a:gd name="T3" fmla="*/ 2 h 226"/>
                  <a:gd name="T4" fmla="*/ 23 w 181"/>
                  <a:gd name="T5" fmla="*/ 6 h 226"/>
                  <a:gd name="T6" fmla="*/ 34 w 181"/>
                  <a:gd name="T7" fmla="*/ 10 h 226"/>
                  <a:gd name="T8" fmla="*/ 44 w 181"/>
                  <a:gd name="T9" fmla="*/ 13 h 226"/>
                  <a:gd name="T10" fmla="*/ 63 w 181"/>
                  <a:gd name="T11" fmla="*/ 19 h 226"/>
                  <a:gd name="T12" fmla="*/ 80 w 181"/>
                  <a:gd name="T13" fmla="*/ 27 h 226"/>
                  <a:gd name="T14" fmla="*/ 95 w 181"/>
                  <a:gd name="T15" fmla="*/ 33 h 226"/>
                  <a:gd name="T16" fmla="*/ 110 w 181"/>
                  <a:gd name="T17" fmla="*/ 40 h 226"/>
                  <a:gd name="T18" fmla="*/ 122 w 181"/>
                  <a:gd name="T19" fmla="*/ 46 h 226"/>
                  <a:gd name="T20" fmla="*/ 133 w 181"/>
                  <a:gd name="T21" fmla="*/ 54 h 226"/>
                  <a:gd name="T22" fmla="*/ 145 w 181"/>
                  <a:gd name="T23" fmla="*/ 61 h 226"/>
                  <a:gd name="T24" fmla="*/ 152 w 181"/>
                  <a:gd name="T25" fmla="*/ 71 h 226"/>
                  <a:gd name="T26" fmla="*/ 160 w 181"/>
                  <a:gd name="T27" fmla="*/ 80 h 226"/>
                  <a:gd name="T28" fmla="*/ 166 w 181"/>
                  <a:gd name="T29" fmla="*/ 88 h 226"/>
                  <a:gd name="T30" fmla="*/ 171 w 181"/>
                  <a:gd name="T31" fmla="*/ 98 h 226"/>
                  <a:gd name="T32" fmla="*/ 175 w 181"/>
                  <a:gd name="T33" fmla="*/ 107 h 226"/>
                  <a:gd name="T34" fmla="*/ 179 w 181"/>
                  <a:gd name="T35" fmla="*/ 115 h 226"/>
                  <a:gd name="T36" fmla="*/ 181 w 181"/>
                  <a:gd name="T37" fmla="*/ 125 h 226"/>
                  <a:gd name="T38" fmla="*/ 181 w 181"/>
                  <a:gd name="T39" fmla="*/ 134 h 226"/>
                  <a:gd name="T40" fmla="*/ 179 w 181"/>
                  <a:gd name="T41" fmla="*/ 142 h 226"/>
                  <a:gd name="T42" fmla="*/ 179 w 181"/>
                  <a:gd name="T43" fmla="*/ 151 h 226"/>
                  <a:gd name="T44" fmla="*/ 177 w 181"/>
                  <a:gd name="T45" fmla="*/ 159 h 226"/>
                  <a:gd name="T46" fmla="*/ 173 w 181"/>
                  <a:gd name="T47" fmla="*/ 167 h 226"/>
                  <a:gd name="T48" fmla="*/ 171 w 181"/>
                  <a:gd name="T49" fmla="*/ 176 h 226"/>
                  <a:gd name="T50" fmla="*/ 167 w 181"/>
                  <a:gd name="T51" fmla="*/ 182 h 226"/>
                  <a:gd name="T52" fmla="*/ 164 w 181"/>
                  <a:gd name="T53" fmla="*/ 190 h 226"/>
                  <a:gd name="T54" fmla="*/ 160 w 181"/>
                  <a:gd name="T55" fmla="*/ 199 h 226"/>
                  <a:gd name="T56" fmla="*/ 154 w 181"/>
                  <a:gd name="T57" fmla="*/ 205 h 226"/>
                  <a:gd name="T58" fmla="*/ 150 w 181"/>
                  <a:gd name="T59" fmla="*/ 213 h 226"/>
                  <a:gd name="T60" fmla="*/ 146 w 181"/>
                  <a:gd name="T61" fmla="*/ 216 h 226"/>
                  <a:gd name="T62" fmla="*/ 141 w 181"/>
                  <a:gd name="T63" fmla="*/ 220 h 226"/>
                  <a:gd name="T64" fmla="*/ 137 w 181"/>
                  <a:gd name="T65" fmla="*/ 224 h 226"/>
                  <a:gd name="T66" fmla="*/ 133 w 181"/>
                  <a:gd name="T67" fmla="*/ 226 h 226"/>
                  <a:gd name="T68" fmla="*/ 127 w 181"/>
                  <a:gd name="T69" fmla="*/ 226 h 226"/>
                  <a:gd name="T70" fmla="*/ 122 w 181"/>
                  <a:gd name="T71" fmla="*/ 224 h 226"/>
                  <a:gd name="T72" fmla="*/ 114 w 181"/>
                  <a:gd name="T73" fmla="*/ 222 h 226"/>
                  <a:gd name="T74" fmla="*/ 108 w 181"/>
                  <a:gd name="T75" fmla="*/ 218 h 226"/>
                  <a:gd name="T76" fmla="*/ 101 w 181"/>
                  <a:gd name="T77" fmla="*/ 213 h 226"/>
                  <a:gd name="T78" fmla="*/ 93 w 181"/>
                  <a:gd name="T79" fmla="*/ 205 h 226"/>
                  <a:gd name="T80" fmla="*/ 85 w 181"/>
                  <a:gd name="T81" fmla="*/ 195 h 226"/>
                  <a:gd name="T82" fmla="*/ 78 w 181"/>
                  <a:gd name="T83" fmla="*/ 184 h 226"/>
                  <a:gd name="T84" fmla="*/ 70 w 181"/>
                  <a:gd name="T85" fmla="*/ 172 h 226"/>
                  <a:gd name="T86" fmla="*/ 64 w 181"/>
                  <a:gd name="T87" fmla="*/ 167 h 226"/>
                  <a:gd name="T88" fmla="*/ 59 w 181"/>
                  <a:gd name="T89" fmla="*/ 159 h 226"/>
                  <a:gd name="T90" fmla="*/ 53 w 181"/>
                  <a:gd name="T91" fmla="*/ 151 h 226"/>
                  <a:gd name="T92" fmla="*/ 49 w 181"/>
                  <a:gd name="T93" fmla="*/ 144 h 226"/>
                  <a:gd name="T94" fmla="*/ 44 w 181"/>
                  <a:gd name="T95" fmla="*/ 136 h 226"/>
                  <a:gd name="T96" fmla="*/ 40 w 181"/>
                  <a:gd name="T97" fmla="*/ 126 h 226"/>
                  <a:gd name="T98" fmla="*/ 34 w 181"/>
                  <a:gd name="T99" fmla="*/ 117 h 226"/>
                  <a:gd name="T100" fmla="*/ 30 w 181"/>
                  <a:gd name="T101" fmla="*/ 105 h 226"/>
                  <a:gd name="T102" fmla="*/ 26 w 181"/>
                  <a:gd name="T103" fmla="*/ 94 h 226"/>
                  <a:gd name="T104" fmla="*/ 21 w 181"/>
                  <a:gd name="T105" fmla="*/ 82 h 226"/>
                  <a:gd name="T106" fmla="*/ 17 w 181"/>
                  <a:gd name="T107" fmla="*/ 71 h 226"/>
                  <a:gd name="T108" fmla="*/ 13 w 181"/>
                  <a:gd name="T109" fmla="*/ 58 h 226"/>
                  <a:gd name="T110" fmla="*/ 9 w 181"/>
                  <a:gd name="T111" fmla="*/ 44 h 226"/>
                  <a:gd name="T112" fmla="*/ 5 w 181"/>
                  <a:gd name="T113" fmla="*/ 29 h 226"/>
                  <a:gd name="T114" fmla="*/ 3 w 181"/>
                  <a:gd name="T115" fmla="*/ 15 h 226"/>
                  <a:gd name="T116" fmla="*/ 0 w 181"/>
                  <a:gd name="T117" fmla="*/ 0 h 226"/>
                  <a:gd name="T118" fmla="*/ 0 w 181"/>
                  <a:gd name="T11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1" h="226">
                    <a:moveTo>
                      <a:pt x="0" y="0"/>
                    </a:moveTo>
                    <a:lnTo>
                      <a:pt x="11" y="2"/>
                    </a:lnTo>
                    <a:lnTo>
                      <a:pt x="23" y="6"/>
                    </a:lnTo>
                    <a:lnTo>
                      <a:pt x="34" y="10"/>
                    </a:lnTo>
                    <a:lnTo>
                      <a:pt x="44" y="13"/>
                    </a:lnTo>
                    <a:lnTo>
                      <a:pt x="63" y="19"/>
                    </a:lnTo>
                    <a:lnTo>
                      <a:pt x="80" y="27"/>
                    </a:lnTo>
                    <a:lnTo>
                      <a:pt x="95" y="33"/>
                    </a:lnTo>
                    <a:lnTo>
                      <a:pt x="110" y="40"/>
                    </a:lnTo>
                    <a:lnTo>
                      <a:pt x="122" y="46"/>
                    </a:lnTo>
                    <a:lnTo>
                      <a:pt x="133" y="54"/>
                    </a:lnTo>
                    <a:lnTo>
                      <a:pt x="145" y="61"/>
                    </a:lnTo>
                    <a:lnTo>
                      <a:pt x="152" y="71"/>
                    </a:lnTo>
                    <a:lnTo>
                      <a:pt x="160" y="80"/>
                    </a:lnTo>
                    <a:lnTo>
                      <a:pt x="166" y="88"/>
                    </a:lnTo>
                    <a:lnTo>
                      <a:pt x="171" y="98"/>
                    </a:lnTo>
                    <a:lnTo>
                      <a:pt x="175" y="107"/>
                    </a:lnTo>
                    <a:lnTo>
                      <a:pt x="179" y="115"/>
                    </a:lnTo>
                    <a:lnTo>
                      <a:pt x="181" y="125"/>
                    </a:lnTo>
                    <a:lnTo>
                      <a:pt x="181" y="134"/>
                    </a:lnTo>
                    <a:lnTo>
                      <a:pt x="179" y="142"/>
                    </a:lnTo>
                    <a:lnTo>
                      <a:pt x="179" y="151"/>
                    </a:lnTo>
                    <a:lnTo>
                      <a:pt x="177" y="159"/>
                    </a:lnTo>
                    <a:lnTo>
                      <a:pt x="173" y="167"/>
                    </a:lnTo>
                    <a:lnTo>
                      <a:pt x="171" y="176"/>
                    </a:lnTo>
                    <a:lnTo>
                      <a:pt x="167" y="182"/>
                    </a:lnTo>
                    <a:lnTo>
                      <a:pt x="164" y="190"/>
                    </a:lnTo>
                    <a:lnTo>
                      <a:pt x="160" y="199"/>
                    </a:lnTo>
                    <a:lnTo>
                      <a:pt x="154" y="205"/>
                    </a:lnTo>
                    <a:lnTo>
                      <a:pt x="150" y="213"/>
                    </a:lnTo>
                    <a:lnTo>
                      <a:pt x="146" y="216"/>
                    </a:lnTo>
                    <a:lnTo>
                      <a:pt x="141" y="220"/>
                    </a:lnTo>
                    <a:lnTo>
                      <a:pt x="137" y="224"/>
                    </a:lnTo>
                    <a:lnTo>
                      <a:pt x="133" y="226"/>
                    </a:lnTo>
                    <a:lnTo>
                      <a:pt x="127" y="226"/>
                    </a:lnTo>
                    <a:lnTo>
                      <a:pt x="122" y="224"/>
                    </a:lnTo>
                    <a:lnTo>
                      <a:pt x="114" y="222"/>
                    </a:lnTo>
                    <a:lnTo>
                      <a:pt x="108" y="218"/>
                    </a:lnTo>
                    <a:lnTo>
                      <a:pt x="101" y="213"/>
                    </a:lnTo>
                    <a:lnTo>
                      <a:pt x="93" y="205"/>
                    </a:lnTo>
                    <a:lnTo>
                      <a:pt x="85" y="195"/>
                    </a:lnTo>
                    <a:lnTo>
                      <a:pt x="78" y="184"/>
                    </a:lnTo>
                    <a:lnTo>
                      <a:pt x="70" y="172"/>
                    </a:lnTo>
                    <a:lnTo>
                      <a:pt x="64" y="167"/>
                    </a:lnTo>
                    <a:lnTo>
                      <a:pt x="59" y="159"/>
                    </a:lnTo>
                    <a:lnTo>
                      <a:pt x="53" y="151"/>
                    </a:lnTo>
                    <a:lnTo>
                      <a:pt x="49" y="144"/>
                    </a:lnTo>
                    <a:lnTo>
                      <a:pt x="44" y="136"/>
                    </a:lnTo>
                    <a:lnTo>
                      <a:pt x="40" y="126"/>
                    </a:lnTo>
                    <a:lnTo>
                      <a:pt x="34" y="117"/>
                    </a:lnTo>
                    <a:lnTo>
                      <a:pt x="30" y="105"/>
                    </a:lnTo>
                    <a:lnTo>
                      <a:pt x="26" y="94"/>
                    </a:lnTo>
                    <a:lnTo>
                      <a:pt x="21" y="82"/>
                    </a:lnTo>
                    <a:lnTo>
                      <a:pt x="17" y="71"/>
                    </a:lnTo>
                    <a:lnTo>
                      <a:pt x="13" y="58"/>
                    </a:lnTo>
                    <a:lnTo>
                      <a:pt x="9" y="44"/>
                    </a:lnTo>
                    <a:lnTo>
                      <a:pt x="5" y="29"/>
                    </a:lnTo>
                    <a:lnTo>
                      <a:pt x="3" y="15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2" name="组合 91">
              <a:extLst>
                <a:ext uri="{FF2B5EF4-FFF2-40B4-BE49-F238E27FC236}">
                  <a16:creationId xmlns="" xmlns:a16="http://schemas.microsoft.com/office/drawing/2014/main" id="{D673F5FE-1B13-400E-A6E3-24AD96066ABE}"/>
                </a:ext>
              </a:extLst>
            </p:cNvPr>
            <p:cNvGrpSpPr/>
            <p:nvPr/>
          </p:nvGrpSpPr>
          <p:grpSpPr>
            <a:xfrm>
              <a:off x="4641878" y="3883026"/>
              <a:ext cx="1019175" cy="1008063"/>
              <a:chOff x="6110238" y="3883026"/>
              <a:chExt cx="1019175" cy="1008063"/>
            </a:xfrm>
          </p:grpSpPr>
          <p:sp>
            <p:nvSpPr>
              <p:cNvPr id="93" name="Freeform 32">
                <a:extLst>
                  <a:ext uri="{FF2B5EF4-FFF2-40B4-BE49-F238E27FC236}">
                    <a16:creationId xmlns="" xmlns:a16="http://schemas.microsoft.com/office/drawing/2014/main" id="{3BEE8AD5-0226-433B-90DB-FB7BE32E6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0238" y="3883026"/>
                <a:ext cx="423863" cy="587375"/>
              </a:xfrm>
              <a:custGeom>
                <a:avLst/>
                <a:gdLst>
                  <a:gd name="T0" fmla="*/ 0 w 533"/>
                  <a:gd name="T1" fmla="*/ 731 h 740"/>
                  <a:gd name="T2" fmla="*/ 1 w 533"/>
                  <a:gd name="T3" fmla="*/ 721 h 740"/>
                  <a:gd name="T4" fmla="*/ 5 w 533"/>
                  <a:gd name="T5" fmla="*/ 708 h 740"/>
                  <a:gd name="T6" fmla="*/ 15 w 533"/>
                  <a:gd name="T7" fmla="*/ 691 h 740"/>
                  <a:gd name="T8" fmla="*/ 26 w 533"/>
                  <a:gd name="T9" fmla="*/ 672 h 740"/>
                  <a:gd name="T10" fmla="*/ 41 w 533"/>
                  <a:gd name="T11" fmla="*/ 647 h 740"/>
                  <a:gd name="T12" fmla="*/ 62 w 533"/>
                  <a:gd name="T13" fmla="*/ 620 h 740"/>
                  <a:gd name="T14" fmla="*/ 85 w 533"/>
                  <a:gd name="T15" fmla="*/ 591 h 740"/>
                  <a:gd name="T16" fmla="*/ 125 w 533"/>
                  <a:gd name="T17" fmla="*/ 541 h 740"/>
                  <a:gd name="T18" fmla="*/ 171 w 533"/>
                  <a:gd name="T19" fmla="*/ 480 h 740"/>
                  <a:gd name="T20" fmla="*/ 211 w 533"/>
                  <a:gd name="T21" fmla="*/ 425 h 740"/>
                  <a:gd name="T22" fmla="*/ 244 w 533"/>
                  <a:gd name="T23" fmla="*/ 373 h 740"/>
                  <a:gd name="T24" fmla="*/ 270 w 533"/>
                  <a:gd name="T25" fmla="*/ 323 h 740"/>
                  <a:gd name="T26" fmla="*/ 295 w 533"/>
                  <a:gd name="T27" fmla="*/ 277 h 740"/>
                  <a:gd name="T28" fmla="*/ 318 w 533"/>
                  <a:gd name="T29" fmla="*/ 231 h 740"/>
                  <a:gd name="T30" fmla="*/ 341 w 533"/>
                  <a:gd name="T31" fmla="*/ 189 h 740"/>
                  <a:gd name="T32" fmla="*/ 356 w 533"/>
                  <a:gd name="T33" fmla="*/ 158 h 740"/>
                  <a:gd name="T34" fmla="*/ 362 w 533"/>
                  <a:gd name="T35" fmla="*/ 141 h 740"/>
                  <a:gd name="T36" fmla="*/ 368 w 533"/>
                  <a:gd name="T37" fmla="*/ 126 h 740"/>
                  <a:gd name="T38" fmla="*/ 373 w 533"/>
                  <a:gd name="T39" fmla="*/ 105 h 740"/>
                  <a:gd name="T40" fmla="*/ 375 w 533"/>
                  <a:gd name="T41" fmla="*/ 84 h 740"/>
                  <a:gd name="T42" fmla="*/ 369 w 533"/>
                  <a:gd name="T43" fmla="*/ 68 h 740"/>
                  <a:gd name="T44" fmla="*/ 360 w 533"/>
                  <a:gd name="T45" fmla="*/ 55 h 740"/>
                  <a:gd name="T46" fmla="*/ 356 w 533"/>
                  <a:gd name="T47" fmla="*/ 42 h 740"/>
                  <a:gd name="T48" fmla="*/ 360 w 533"/>
                  <a:gd name="T49" fmla="*/ 28 h 740"/>
                  <a:gd name="T50" fmla="*/ 369 w 533"/>
                  <a:gd name="T51" fmla="*/ 15 h 740"/>
                  <a:gd name="T52" fmla="*/ 379 w 533"/>
                  <a:gd name="T53" fmla="*/ 3 h 740"/>
                  <a:gd name="T54" fmla="*/ 392 w 533"/>
                  <a:gd name="T55" fmla="*/ 0 h 740"/>
                  <a:gd name="T56" fmla="*/ 408 w 533"/>
                  <a:gd name="T57" fmla="*/ 1 h 740"/>
                  <a:gd name="T58" fmla="*/ 427 w 533"/>
                  <a:gd name="T59" fmla="*/ 9 h 740"/>
                  <a:gd name="T60" fmla="*/ 448 w 533"/>
                  <a:gd name="T61" fmla="*/ 21 h 740"/>
                  <a:gd name="T62" fmla="*/ 486 w 533"/>
                  <a:gd name="T63" fmla="*/ 44 h 740"/>
                  <a:gd name="T64" fmla="*/ 503 w 533"/>
                  <a:gd name="T65" fmla="*/ 55 h 740"/>
                  <a:gd name="T66" fmla="*/ 516 w 533"/>
                  <a:gd name="T67" fmla="*/ 68 h 740"/>
                  <a:gd name="T68" fmla="*/ 524 w 533"/>
                  <a:gd name="T69" fmla="*/ 82 h 740"/>
                  <a:gd name="T70" fmla="*/ 532 w 533"/>
                  <a:gd name="T71" fmla="*/ 93 h 740"/>
                  <a:gd name="T72" fmla="*/ 533 w 533"/>
                  <a:gd name="T73" fmla="*/ 103 h 740"/>
                  <a:gd name="T74" fmla="*/ 532 w 533"/>
                  <a:gd name="T75" fmla="*/ 113 h 740"/>
                  <a:gd name="T76" fmla="*/ 524 w 533"/>
                  <a:gd name="T77" fmla="*/ 128 h 740"/>
                  <a:gd name="T78" fmla="*/ 513 w 533"/>
                  <a:gd name="T79" fmla="*/ 149 h 740"/>
                  <a:gd name="T80" fmla="*/ 497 w 533"/>
                  <a:gd name="T81" fmla="*/ 176 h 740"/>
                  <a:gd name="T82" fmla="*/ 478 w 533"/>
                  <a:gd name="T83" fmla="*/ 210 h 740"/>
                  <a:gd name="T84" fmla="*/ 453 w 533"/>
                  <a:gd name="T85" fmla="*/ 248 h 740"/>
                  <a:gd name="T86" fmla="*/ 425 w 533"/>
                  <a:gd name="T87" fmla="*/ 294 h 740"/>
                  <a:gd name="T88" fmla="*/ 392 w 533"/>
                  <a:gd name="T89" fmla="*/ 348 h 740"/>
                  <a:gd name="T90" fmla="*/ 356 w 533"/>
                  <a:gd name="T91" fmla="*/ 402 h 740"/>
                  <a:gd name="T92" fmla="*/ 320 w 533"/>
                  <a:gd name="T93" fmla="*/ 451 h 740"/>
                  <a:gd name="T94" fmla="*/ 286 w 533"/>
                  <a:gd name="T95" fmla="*/ 495 h 740"/>
                  <a:gd name="T96" fmla="*/ 253 w 533"/>
                  <a:gd name="T97" fmla="*/ 537 h 740"/>
                  <a:gd name="T98" fmla="*/ 219 w 533"/>
                  <a:gd name="T99" fmla="*/ 574 h 740"/>
                  <a:gd name="T100" fmla="*/ 188 w 533"/>
                  <a:gd name="T101" fmla="*/ 606 h 740"/>
                  <a:gd name="T102" fmla="*/ 158 w 533"/>
                  <a:gd name="T103" fmla="*/ 637 h 740"/>
                  <a:gd name="T104" fmla="*/ 129 w 533"/>
                  <a:gd name="T105" fmla="*/ 664 h 740"/>
                  <a:gd name="T106" fmla="*/ 103 w 533"/>
                  <a:gd name="T107" fmla="*/ 687 h 740"/>
                  <a:gd name="T108" fmla="*/ 78 w 533"/>
                  <a:gd name="T109" fmla="*/ 704 h 740"/>
                  <a:gd name="T110" fmla="*/ 57 w 533"/>
                  <a:gd name="T111" fmla="*/ 719 h 740"/>
                  <a:gd name="T112" fmla="*/ 40 w 533"/>
                  <a:gd name="T113" fmla="*/ 731 h 740"/>
                  <a:gd name="T114" fmla="*/ 24 w 533"/>
                  <a:gd name="T115" fmla="*/ 737 h 740"/>
                  <a:gd name="T116" fmla="*/ 13 w 533"/>
                  <a:gd name="T117" fmla="*/ 740 h 740"/>
                  <a:gd name="T118" fmla="*/ 5 w 533"/>
                  <a:gd name="T119" fmla="*/ 739 h 740"/>
                  <a:gd name="T120" fmla="*/ 0 w 533"/>
                  <a:gd name="T121" fmla="*/ 735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3" h="740">
                    <a:moveTo>
                      <a:pt x="0" y="735"/>
                    </a:moveTo>
                    <a:lnTo>
                      <a:pt x="0" y="731"/>
                    </a:lnTo>
                    <a:lnTo>
                      <a:pt x="0" y="727"/>
                    </a:lnTo>
                    <a:lnTo>
                      <a:pt x="1" y="721"/>
                    </a:lnTo>
                    <a:lnTo>
                      <a:pt x="3" y="716"/>
                    </a:lnTo>
                    <a:lnTo>
                      <a:pt x="5" y="708"/>
                    </a:lnTo>
                    <a:lnTo>
                      <a:pt x="9" y="700"/>
                    </a:lnTo>
                    <a:lnTo>
                      <a:pt x="15" y="691"/>
                    </a:lnTo>
                    <a:lnTo>
                      <a:pt x="21" y="681"/>
                    </a:lnTo>
                    <a:lnTo>
                      <a:pt x="26" y="672"/>
                    </a:lnTo>
                    <a:lnTo>
                      <a:pt x="34" y="660"/>
                    </a:lnTo>
                    <a:lnTo>
                      <a:pt x="41" y="647"/>
                    </a:lnTo>
                    <a:lnTo>
                      <a:pt x="51" y="635"/>
                    </a:lnTo>
                    <a:lnTo>
                      <a:pt x="62" y="620"/>
                    </a:lnTo>
                    <a:lnTo>
                      <a:pt x="74" y="606"/>
                    </a:lnTo>
                    <a:lnTo>
                      <a:pt x="85" y="591"/>
                    </a:lnTo>
                    <a:lnTo>
                      <a:pt x="101" y="574"/>
                    </a:lnTo>
                    <a:lnTo>
                      <a:pt x="125" y="541"/>
                    </a:lnTo>
                    <a:lnTo>
                      <a:pt x="148" y="511"/>
                    </a:lnTo>
                    <a:lnTo>
                      <a:pt x="171" y="480"/>
                    </a:lnTo>
                    <a:lnTo>
                      <a:pt x="192" y="451"/>
                    </a:lnTo>
                    <a:lnTo>
                      <a:pt x="211" y="425"/>
                    </a:lnTo>
                    <a:lnTo>
                      <a:pt x="228" y="398"/>
                    </a:lnTo>
                    <a:lnTo>
                      <a:pt x="244" y="373"/>
                    </a:lnTo>
                    <a:lnTo>
                      <a:pt x="257" y="348"/>
                    </a:lnTo>
                    <a:lnTo>
                      <a:pt x="270" y="323"/>
                    </a:lnTo>
                    <a:lnTo>
                      <a:pt x="284" y="300"/>
                    </a:lnTo>
                    <a:lnTo>
                      <a:pt x="295" y="277"/>
                    </a:lnTo>
                    <a:lnTo>
                      <a:pt x="307" y="254"/>
                    </a:lnTo>
                    <a:lnTo>
                      <a:pt x="318" y="231"/>
                    </a:lnTo>
                    <a:lnTo>
                      <a:pt x="329" y="210"/>
                    </a:lnTo>
                    <a:lnTo>
                      <a:pt x="341" y="189"/>
                    </a:lnTo>
                    <a:lnTo>
                      <a:pt x="352" y="170"/>
                    </a:lnTo>
                    <a:lnTo>
                      <a:pt x="356" y="158"/>
                    </a:lnTo>
                    <a:lnTo>
                      <a:pt x="360" y="151"/>
                    </a:lnTo>
                    <a:lnTo>
                      <a:pt x="362" y="141"/>
                    </a:lnTo>
                    <a:lnTo>
                      <a:pt x="366" y="134"/>
                    </a:lnTo>
                    <a:lnTo>
                      <a:pt x="368" y="126"/>
                    </a:lnTo>
                    <a:lnTo>
                      <a:pt x="369" y="118"/>
                    </a:lnTo>
                    <a:lnTo>
                      <a:pt x="373" y="105"/>
                    </a:lnTo>
                    <a:lnTo>
                      <a:pt x="375" y="93"/>
                    </a:lnTo>
                    <a:lnTo>
                      <a:pt x="375" y="84"/>
                    </a:lnTo>
                    <a:lnTo>
                      <a:pt x="373" y="74"/>
                    </a:lnTo>
                    <a:lnTo>
                      <a:pt x="369" y="68"/>
                    </a:lnTo>
                    <a:lnTo>
                      <a:pt x="364" y="61"/>
                    </a:lnTo>
                    <a:lnTo>
                      <a:pt x="360" y="55"/>
                    </a:lnTo>
                    <a:lnTo>
                      <a:pt x="356" y="47"/>
                    </a:lnTo>
                    <a:lnTo>
                      <a:pt x="356" y="42"/>
                    </a:lnTo>
                    <a:lnTo>
                      <a:pt x="356" y="34"/>
                    </a:lnTo>
                    <a:lnTo>
                      <a:pt x="360" y="28"/>
                    </a:lnTo>
                    <a:lnTo>
                      <a:pt x="364" y="21"/>
                    </a:lnTo>
                    <a:lnTo>
                      <a:pt x="369" y="15"/>
                    </a:lnTo>
                    <a:lnTo>
                      <a:pt x="373" y="9"/>
                    </a:lnTo>
                    <a:lnTo>
                      <a:pt x="379" y="3"/>
                    </a:lnTo>
                    <a:lnTo>
                      <a:pt x="385" y="1"/>
                    </a:lnTo>
                    <a:lnTo>
                      <a:pt x="392" y="0"/>
                    </a:lnTo>
                    <a:lnTo>
                      <a:pt x="400" y="0"/>
                    </a:lnTo>
                    <a:lnTo>
                      <a:pt x="408" y="1"/>
                    </a:lnTo>
                    <a:lnTo>
                      <a:pt x="417" y="3"/>
                    </a:lnTo>
                    <a:lnTo>
                      <a:pt x="427" y="9"/>
                    </a:lnTo>
                    <a:lnTo>
                      <a:pt x="438" y="15"/>
                    </a:lnTo>
                    <a:lnTo>
                      <a:pt x="448" y="21"/>
                    </a:lnTo>
                    <a:lnTo>
                      <a:pt x="469" y="32"/>
                    </a:lnTo>
                    <a:lnTo>
                      <a:pt x="486" y="44"/>
                    </a:lnTo>
                    <a:lnTo>
                      <a:pt x="495" y="49"/>
                    </a:lnTo>
                    <a:lnTo>
                      <a:pt x="503" y="55"/>
                    </a:lnTo>
                    <a:lnTo>
                      <a:pt x="511" y="63"/>
                    </a:lnTo>
                    <a:lnTo>
                      <a:pt x="516" y="68"/>
                    </a:lnTo>
                    <a:lnTo>
                      <a:pt x="520" y="76"/>
                    </a:lnTo>
                    <a:lnTo>
                      <a:pt x="524" y="82"/>
                    </a:lnTo>
                    <a:lnTo>
                      <a:pt x="528" y="88"/>
                    </a:lnTo>
                    <a:lnTo>
                      <a:pt x="532" y="93"/>
                    </a:lnTo>
                    <a:lnTo>
                      <a:pt x="532" y="99"/>
                    </a:lnTo>
                    <a:lnTo>
                      <a:pt x="533" y="103"/>
                    </a:lnTo>
                    <a:lnTo>
                      <a:pt x="532" y="107"/>
                    </a:lnTo>
                    <a:lnTo>
                      <a:pt x="532" y="113"/>
                    </a:lnTo>
                    <a:lnTo>
                      <a:pt x="528" y="120"/>
                    </a:lnTo>
                    <a:lnTo>
                      <a:pt x="524" y="128"/>
                    </a:lnTo>
                    <a:lnTo>
                      <a:pt x="518" y="137"/>
                    </a:lnTo>
                    <a:lnTo>
                      <a:pt x="513" y="149"/>
                    </a:lnTo>
                    <a:lnTo>
                      <a:pt x="505" y="162"/>
                    </a:lnTo>
                    <a:lnTo>
                      <a:pt x="497" y="176"/>
                    </a:lnTo>
                    <a:lnTo>
                      <a:pt x="488" y="191"/>
                    </a:lnTo>
                    <a:lnTo>
                      <a:pt x="478" y="210"/>
                    </a:lnTo>
                    <a:lnTo>
                      <a:pt x="467" y="227"/>
                    </a:lnTo>
                    <a:lnTo>
                      <a:pt x="453" y="248"/>
                    </a:lnTo>
                    <a:lnTo>
                      <a:pt x="440" y="271"/>
                    </a:lnTo>
                    <a:lnTo>
                      <a:pt x="425" y="294"/>
                    </a:lnTo>
                    <a:lnTo>
                      <a:pt x="410" y="321"/>
                    </a:lnTo>
                    <a:lnTo>
                      <a:pt x="392" y="348"/>
                    </a:lnTo>
                    <a:lnTo>
                      <a:pt x="375" y="375"/>
                    </a:lnTo>
                    <a:lnTo>
                      <a:pt x="356" y="402"/>
                    </a:lnTo>
                    <a:lnTo>
                      <a:pt x="339" y="426"/>
                    </a:lnTo>
                    <a:lnTo>
                      <a:pt x="320" y="451"/>
                    </a:lnTo>
                    <a:lnTo>
                      <a:pt x="303" y="474"/>
                    </a:lnTo>
                    <a:lnTo>
                      <a:pt x="286" y="495"/>
                    </a:lnTo>
                    <a:lnTo>
                      <a:pt x="268" y="516"/>
                    </a:lnTo>
                    <a:lnTo>
                      <a:pt x="253" y="537"/>
                    </a:lnTo>
                    <a:lnTo>
                      <a:pt x="236" y="557"/>
                    </a:lnTo>
                    <a:lnTo>
                      <a:pt x="219" y="574"/>
                    </a:lnTo>
                    <a:lnTo>
                      <a:pt x="204" y="591"/>
                    </a:lnTo>
                    <a:lnTo>
                      <a:pt x="188" y="606"/>
                    </a:lnTo>
                    <a:lnTo>
                      <a:pt x="173" y="622"/>
                    </a:lnTo>
                    <a:lnTo>
                      <a:pt x="158" y="637"/>
                    </a:lnTo>
                    <a:lnTo>
                      <a:pt x="143" y="650"/>
                    </a:lnTo>
                    <a:lnTo>
                      <a:pt x="129" y="664"/>
                    </a:lnTo>
                    <a:lnTo>
                      <a:pt x="116" y="675"/>
                    </a:lnTo>
                    <a:lnTo>
                      <a:pt x="103" y="687"/>
                    </a:lnTo>
                    <a:lnTo>
                      <a:pt x="89" y="696"/>
                    </a:lnTo>
                    <a:lnTo>
                      <a:pt x="78" y="704"/>
                    </a:lnTo>
                    <a:lnTo>
                      <a:pt x="66" y="714"/>
                    </a:lnTo>
                    <a:lnTo>
                      <a:pt x="57" y="719"/>
                    </a:lnTo>
                    <a:lnTo>
                      <a:pt x="47" y="725"/>
                    </a:lnTo>
                    <a:lnTo>
                      <a:pt x="40" y="731"/>
                    </a:lnTo>
                    <a:lnTo>
                      <a:pt x="30" y="735"/>
                    </a:lnTo>
                    <a:lnTo>
                      <a:pt x="24" y="737"/>
                    </a:lnTo>
                    <a:lnTo>
                      <a:pt x="17" y="739"/>
                    </a:lnTo>
                    <a:lnTo>
                      <a:pt x="13" y="740"/>
                    </a:lnTo>
                    <a:lnTo>
                      <a:pt x="7" y="740"/>
                    </a:lnTo>
                    <a:lnTo>
                      <a:pt x="5" y="739"/>
                    </a:lnTo>
                    <a:lnTo>
                      <a:pt x="1" y="737"/>
                    </a:lnTo>
                    <a:lnTo>
                      <a:pt x="0" y="735"/>
                    </a:lnTo>
                    <a:lnTo>
                      <a:pt x="0" y="735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33">
                <a:extLst>
                  <a:ext uri="{FF2B5EF4-FFF2-40B4-BE49-F238E27FC236}">
                    <a16:creationId xmlns="" xmlns:a16="http://schemas.microsoft.com/office/drawing/2014/main" id="{BDBCAE1E-0D60-4670-882F-DF19B4248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38" y="4176713"/>
                <a:ext cx="103188" cy="695325"/>
              </a:xfrm>
              <a:custGeom>
                <a:avLst/>
                <a:gdLst>
                  <a:gd name="T0" fmla="*/ 38 w 130"/>
                  <a:gd name="T1" fmla="*/ 13 h 875"/>
                  <a:gd name="T2" fmla="*/ 69 w 130"/>
                  <a:gd name="T3" fmla="*/ 32 h 875"/>
                  <a:gd name="T4" fmla="*/ 92 w 130"/>
                  <a:gd name="T5" fmla="*/ 50 h 875"/>
                  <a:gd name="T6" fmla="*/ 109 w 130"/>
                  <a:gd name="T7" fmla="*/ 63 h 875"/>
                  <a:gd name="T8" fmla="*/ 120 w 130"/>
                  <a:gd name="T9" fmla="*/ 77 h 875"/>
                  <a:gd name="T10" fmla="*/ 124 w 130"/>
                  <a:gd name="T11" fmla="*/ 90 h 875"/>
                  <a:gd name="T12" fmla="*/ 128 w 130"/>
                  <a:gd name="T13" fmla="*/ 117 h 875"/>
                  <a:gd name="T14" fmla="*/ 128 w 130"/>
                  <a:gd name="T15" fmla="*/ 161 h 875"/>
                  <a:gd name="T16" fmla="*/ 130 w 130"/>
                  <a:gd name="T17" fmla="*/ 220 h 875"/>
                  <a:gd name="T18" fmla="*/ 130 w 130"/>
                  <a:gd name="T19" fmla="*/ 270 h 875"/>
                  <a:gd name="T20" fmla="*/ 130 w 130"/>
                  <a:gd name="T21" fmla="*/ 314 h 875"/>
                  <a:gd name="T22" fmla="*/ 130 w 130"/>
                  <a:gd name="T23" fmla="*/ 360 h 875"/>
                  <a:gd name="T24" fmla="*/ 128 w 130"/>
                  <a:gd name="T25" fmla="*/ 427 h 875"/>
                  <a:gd name="T26" fmla="*/ 126 w 130"/>
                  <a:gd name="T27" fmla="*/ 517 h 875"/>
                  <a:gd name="T28" fmla="*/ 124 w 130"/>
                  <a:gd name="T29" fmla="*/ 591 h 875"/>
                  <a:gd name="T30" fmla="*/ 122 w 130"/>
                  <a:gd name="T31" fmla="*/ 651 h 875"/>
                  <a:gd name="T32" fmla="*/ 120 w 130"/>
                  <a:gd name="T33" fmla="*/ 693 h 875"/>
                  <a:gd name="T34" fmla="*/ 118 w 130"/>
                  <a:gd name="T35" fmla="*/ 722 h 875"/>
                  <a:gd name="T36" fmla="*/ 111 w 130"/>
                  <a:gd name="T37" fmla="*/ 766 h 875"/>
                  <a:gd name="T38" fmla="*/ 103 w 130"/>
                  <a:gd name="T39" fmla="*/ 804 h 875"/>
                  <a:gd name="T40" fmla="*/ 90 w 130"/>
                  <a:gd name="T41" fmla="*/ 838 h 875"/>
                  <a:gd name="T42" fmla="*/ 76 w 130"/>
                  <a:gd name="T43" fmla="*/ 863 h 875"/>
                  <a:gd name="T44" fmla="*/ 59 w 130"/>
                  <a:gd name="T45" fmla="*/ 875 h 875"/>
                  <a:gd name="T46" fmla="*/ 42 w 130"/>
                  <a:gd name="T47" fmla="*/ 873 h 875"/>
                  <a:gd name="T48" fmla="*/ 32 w 130"/>
                  <a:gd name="T49" fmla="*/ 861 h 875"/>
                  <a:gd name="T50" fmla="*/ 25 w 130"/>
                  <a:gd name="T51" fmla="*/ 848 h 875"/>
                  <a:gd name="T52" fmla="*/ 21 w 130"/>
                  <a:gd name="T53" fmla="*/ 831 h 875"/>
                  <a:gd name="T54" fmla="*/ 15 w 130"/>
                  <a:gd name="T55" fmla="*/ 804 h 875"/>
                  <a:gd name="T56" fmla="*/ 6 w 130"/>
                  <a:gd name="T57" fmla="*/ 771 h 875"/>
                  <a:gd name="T58" fmla="*/ 2 w 130"/>
                  <a:gd name="T59" fmla="*/ 747 h 875"/>
                  <a:gd name="T60" fmla="*/ 2 w 130"/>
                  <a:gd name="T61" fmla="*/ 724 h 875"/>
                  <a:gd name="T62" fmla="*/ 6 w 130"/>
                  <a:gd name="T63" fmla="*/ 697 h 875"/>
                  <a:gd name="T64" fmla="*/ 13 w 130"/>
                  <a:gd name="T65" fmla="*/ 662 h 875"/>
                  <a:gd name="T66" fmla="*/ 15 w 130"/>
                  <a:gd name="T67" fmla="*/ 636 h 875"/>
                  <a:gd name="T68" fmla="*/ 19 w 130"/>
                  <a:gd name="T69" fmla="*/ 601 h 875"/>
                  <a:gd name="T70" fmla="*/ 23 w 130"/>
                  <a:gd name="T71" fmla="*/ 555 h 875"/>
                  <a:gd name="T72" fmla="*/ 27 w 130"/>
                  <a:gd name="T73" fmla="*/ 502 h 875"/>
                  <a:gd name="T74" fmla="*/ 29 w 130"/>
                  <a:gd name="T75" fmla="*/ 435 h 875"/>
                  <a:gd name="T76" fmla="*/ 32 w 130"/>
                  <a:gd name="T77" fmla="*/ 366 h 875"/>
                  <a:gd name="T78" fmla="*/ 34 w 130"/>
                  <a:gd name="T79" fmla="*/ 306 h 875"/>
                  <a:gd name="T80" fmla="*/ 34 w 130"/>
                  <a:gd name="T81" fmla="*/ 256 h 875"/>
                  <a:gd name="T82" fmla="*/ 36 w 130"/>
                  <a:gd name="T83" fmla="*/ 216 h 875"/>
                  <a:gd name="T84" fmla="*/ 36 w 130"/>
                  <a:gd name="T85" fmla="*/ 188 h 875"/>
                  <a:gd name="T86" fmla="*/ 34 w 130"/>
                  <a:gd name="T87" fmla="*/ 166 h 875"/>
                  <a:gd name="T88" fmla="*/ 32 w 130"/>
                  <a:gd name="T89" fmla="*/ 145 h 875"/>
                  <a:gd name="T90" fmla="*/ 29 w 130"/>
                  <a:gd name="T91" fmla="*/ 119 h 875"/>
                  <a:gd name="T92" fmla="*/ 23 w 130"/>
                  <a:gd name="T93" fmla="*/ 86 h 875"/>
                  <a:gd name="T94" fmla="*/ 19 w 130"/>
                  <a:gd name="T95" fmla="*/ 48 h 875"/>
                  <a:gd name="T96" fmla="*/ 13 w 130"/>
                  <a:gd name="T97" fmla="*/ 0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0" h="875">
                    <a:moveTo>
                      <a:pt x="13" y="0"/>
                    </a:moveTo>
                    <a:lnTo>
                      <a:pt x="25" y="8"/>
                    </a:lnTo>
                    <a:lnTo>
                      <a:pt x="38" y="13"/>
                    </a:lnTo>
                    <a:lnTo>
                      <a:pt x="48" y="21"/>
                    </a:lnTo>
                    <a:lnTo>
                      <a:pt x="59" y="27"/>
                    </a:lnTo>
                    <a:lnTo>
                      <a:pt x="69" y="32"/>
                    </a:lnTo>
                    <a:lnTo>
                      <a:pt x="76" y="38"/>
                    </a:lnTo>
                    <a:lnTo>
                      <a:pt x="86" y="44"/>
                    </a:lnTo>
                    <a:lnTo>
                      <a:pt x="92" y="50"/>
                    </a:lnTo>
                    <a:lnTo>
                      <a:pt x="99" y="54"/>
                    </a:lnTo>
                    <a:lnTo>
                      <a:pt x="105" y="59"/>
                    </a:lnTo>
                    <a:lnTo>
                      <a:pt x="109" y="63"/>
                    </a:lnTo>
                    <a:lnTo>
                      <a:pt x="114" y="69"/>
                    </a:lnTo>
                    <a:lnTo>
                      <a:pt x="118" y="73"/>
                    </a:lnTo>
                    <a:lnTo>
                      <a:pt x="120" y="77"/>
                    </a:lnTo>
                    <a:lnTo>
                      <a:pt x="122" y="80"/>
                    </a:lnTo>
                    <a:lnTo>
                      <a:pt x="124" y="84"/>
                    </a:lnTo>
                    <a:lnTo>
                      <a:pt x="124" y="90"/>
                    </a:lnTo>
                    <a:lnTo>
                      <a:pt x="126" y="96"/>
                    </a:lnTo>
                    <a:lnTo>
                      <a:pt x="126" y="105"/>
                    </a:lnTo>
                    <a:lnTo>
                      <a:pt x="128" y="117"/>
                    </a:lnTo>
                    <a:lnTo>
                      <a:pt x="128" y="128"/>
                    </a:lnTo>
                    <a:lnTo>
                      <a:pt x="128" y="144"/>
                    </a:lnTo>
                    <a:lnTo>
                      <a:pt x="128" y="161"/>
                    </a:lnTo>
                    <a:lnTo>
                      <a:pt x="130" y="178"/>
                    </a:lnTo>
                    <a:lnTo>
                      <a:pt x="130" y="199"/>
                    </a:lnTo>
                    <a:lnTo>
                      <a:pt x="130" y="220"/>
                    </a:lnTo>
                    <a:lnTo>
                      <a:pt x="130" y="245"/>
                    </a:lnTo>
                    <a:lnTo>
                      <a:pt x="130" y="256"/>
                    </a:lnTo>
                    <a:lnTo>
                      <a:pt x="130" y="270"/>
                    </a:lnTo>
                    <a:lnTo>
                      <a:pt x="130" y="283"/>
                    </a:lnTo>
                    <a:lnTo>
                      <a:pt x="130" y="299"/>
                    </a:lnTo>
                    <a:lnTo>
                      <a:pt x="130" y="314"/>
                    </a:lnTo>
                    <a:lnTo>
                      <a:pt x="130" y="327"/>
                    </a:lnTo>
                    <a:lnTo>
                      <a:pt x="130" y="345"/>
                    </a:lnTo>
                    <a:lnTo>
                      <a:pt x="130" y="360"/>
                    </a:lnTo>
                    <a:lnTo>
                      <a:pt x="130" y="377"/>
                    </a:lnTo>
                    <a:lnTo>
                      <a:pt x="130" y="394"/>
                    </a:lnTo>
                    <a:lnTo>
                      <a:pt x="128" y="427"/>
                    </a:lnTo>
                    <a:lnTo>
                      <a:pt x="128" y="459"/>
                    </a:lnTo>
                    <a:lnTo>
                      <a:pt x="128" y="490"/>
                    </a:lnTo>
                    <a:lnTo>
                      <a:pt x="126" y="517"/>
                    </a:lnTo>
                    <a:lnTo>
                      <a:pt x="126" y="544"/>
                    </a:lnTo>
                    <a:lnTo>
                      <a:pt x="126" y="569"/>
                    </a:lnTo>
                    <a:lnTo>
                      <a:pt x="124" y="591"/>
                    </a:lnTo>
                    <a:lnTo>
                      <a:pt x="124" y="613"/>
                    </a:lnTo>
                    <a:lnTo>
                      <a:pt x="124" y="632"/>
                    </a:lnTo>
                    <a:lnTo>
                      <a:pt x="122" y="651"/>
                    </a:lnTo>
                    <a:lnTo>
                      <a:pt x="122" y="666"/>
                    </a:lnTo>
                    <a:lnTo>
                      <a:pt x="122" y="681"/>
                    </a:lnTo>
                    <a:lnTo>
                      <a:pt x="120" y="693"/>
                    </a:lnTo>
                    <a:lnTo>
                      <a:pt x="120" y="704"/>
                    </a:lnTo>
                    <a:lnTo>
                      <a:pt x="118" y="714"/>
                    </a:lnTo>
                    <a:lnTo>
                      <a:pt x="118" y="722"/>
                    </a:lnTo>
                    <a:lnTo>
                      <a:pt x="116" y="737"/>
                    </a:lnTo>
                    <a:lnTo>
                      <a:pt x="114" y="750"/>
                    </a:lnTo>
                    <a:lnTo>
                      <a:pt x="111" y="766"/>
                    </a:lnTo>
                    <a:lnTo>
                      <a:pt x="109" y="779"/>
                    </a:lnTo>
                    <a:lnTo>
                      <a:pt x="105" y="792"/>
                    </a:lnTo>
                    <a:lnTo>
                      <a:pt x="103" y="804"/>
                    </a:lnTo>
                    <a:lnTo>
                      <a:pt x="99" y="817"/>
                    </a:lnTo>
                    <a:lnTo>
                      <a:pt x="95" y="829"/>
                    </a:lnTo>
                    <a:lnTo>
                      <a:pt x="90" y="838"/>
                    </a:lnTo>
                    <a:lnTo>
                      <a:pt x="86" y="848"/>
                    </a:lnTo>
                    <a:lnTo>
                      <a:pt x="82" y="856"/>
                    </a:lnTo>
                    <a:lnTo>
                      <a:pt x="76" y="863"/>
                    </a:lnTo>
                    <a:lnTo>
                      <a:pt x="71" y="869"/>
                    </a:lnTo>
                    <a:lnTo>
                      <a:pt x="65" y="873"/>
                    </a:lnTo>
                    <a:lnTo>
                      <a:pt x="59" y="875"/>
                    </a:lnTo>
                    <a:lnTo>
                      <a:pt x="53" y="875"/>
                    </a:lnTo>
                    <a:lnTo>
                      <a:pt x="48" y="875"/>
                    </a:lnTo>
                    <a:lnTo>
                      <a:pt x="42" y="873"/>
                    </a:lnTo>
                    <a:lnTo>
                      <a:pt x="36" y="867"/>
                    </a:lnTo>
                    <a:lnTo>
                      <a:pt x="34" y="865"/>
                    </a:lnTo>
                    <a:lnTo>
                      <a:pt x="32" y="861"/>
                    </a:lnTo>
                    <a:lnTo>
                      <a:pt x="29" y="858"/>
                    </a:lnTo>
                    <a:lnTo>
                      <a:pt x="27" y="854"/>
                    </a:lnTo>
                    <a:lnTo>
                      <a:pt x="25" y="848"/>
                    </a:lnTo>
                    <a:lnTo>
                      <a:pt x="25" y="842"/>
                    </a:lnTo>
                    <a:lnTo>
                      <a:pt x="23" y="837"/>
                    </a:lnTo>
                    <a:lnTo>
                      <a:pt x="21" y="831"/>
                    </a:lnTo>
                    <a:lnTo>
                      <a:pt x="19" y="823"/>
                    </a:lnTo>
                    <a:lnTo>
                      <a:pt x="19" y="815"/>
                    </a:lnTo>
                    <a:lnTo>
                      <a:pt x="15" y="804"/>
                    </a:lnTo>
                    <a:lnTo>
                      <a:pt x="11" y="792"/>
                    </a:lnTo>
                    <a:lnTo>
                      <a:pt x="8" y="781"/>
                    </a:lnTo>
                    <a:lnTo>
                      <a:pt x="6" y="771"/>
                    </a:lnTo>
                    <a:lnTo>
                      <a:pt x="4" y="762"/>
                    </a:lnTo>
                    <a:lnTo>
                      <a:pt x="2" y="754"/>
                    </a:lnTo>
                    <a:lnTo>
                      <a:pt x="2" y="747"/>
                    </a:lnTo>
                    <a:lnTo>
                      <a:pt x="0" y="739"/>
                    </a:lnTo>
                    <a:lnTo>
                      <a:pt x="2" y="731"/>
                    </a:lnTo>
                    <a:lnTo>
                      <a:pt x="2" y="724"/>
                    </a:lnTo>
                    <a:lnTo>
                      <a:pt x="4" y="716"/>
                    </a:lnTo>
                    <a:lnTo>
                      <a:pt x="4" y="706"/>
                    </a:lnTo>
                    <a:lnTo>
                      <a:pt x="6" y="697"/>
                    </a:lnTo>
                    <a:lnTo>
                      <a:pt x="8" y="685"/>
                    </a:lnTo>
                    <a:lnTo>
                      <a:pt x="10" y="674"/>
                    </a:lnTo>
                    <a:lnTo>
                      <a:pt x="13" y="662"/>
                    </a:lnTo>
                    <a:lnTo>
                      <a:pt x="13" y="655"/>
                    </a:lnTo>
                    <a:lnTo>
                      <a:pt x="15" y="645"/>
                    </a:lnTo>
                    <a:lnTo>
                      <a:pt x="15" y="636"/>
                    </a:lnTo>
                    <a:lnTo>
                      <a:pt x="17" y="626"/>
                    </a:lnTo>
                    <a:lnTo>
                      <a:pt x="17" y="614"/>
                    </a:lnTo>
                    <a:lnTo>
                      <a:pt x="19" y="601"/>
                    </a:lnTo>
                    <a:lnTo>
                      <a:pt x="21" y="588"/>
                    </a:lnTo>
                    <a:lnTo>
                      <a:pt x="21" y="572"/>
                    </a:lnTo>
                    <a:lnTo>
                      <a:pt x="23" y="555"/>
                    </a:lnTo>
                    <a:lnTo>
                      <a:pt x="23" y="538"/>
                    </a:lnTo>
                    <a:lnTo>
                      <a:pt x="25" y="521"/>
                    </a:lnTo>
                    <a:lnTo>
                      <a:pt x="27" y="502"/>
                    </a:lnTo>
                    <a:lnTo>
                      <a:pt x="27" y="480"/>
                    </a:lnTo>
                    <a:lnTo>
                      <a:pt x="29" y="457"/>
                    </a:lnTo>
                    <a:lnTo>
                      <a:pt x="29" y="435"/>
                    </a:lnTo>
                    <a:lnTo>
                      <a:pt x="30" y="412"/>
                    </a:lnTo>
                    <a:lnTo>
                      <a:pt x="30" y="389"/>
                    </a:lnTo>
                    <a:lnTo>
                      <a:pt x="32" y="366"/>
                    </a:lnTo>
                    <a:lnTo>
                      <a:pt x="32" y="345"/>
                    </a:lnTo>
                    <a:lnTo>
                      <a:pt x="34" y="325"/>
                    </a:lnTo>
                    <a:lnTo>
                      <a:pt x="34" y="306"/>
                    </a:lnTo>
                    <a:lnTo>
                      <a:pt x="34" y="289"/>
                    </a:lnTo>
                    <a:lnTo>
                      <a:pt x="34" y="272"/>
                    </a:lnTo>
                    <a:lnTo>
                      <a:pt x="34" y="256"/>
                    </a:lnTo>
                    <a:lnTo>
                      <a:pt x="36" y="241"/>
                    </a:lnTo>
                    <a:lnTo>
                      <a:pt x="36" y="228"/>
                    </a:lnTo>
                    <a:lnTo>
                      <a:pt x="36" y="216"/>
                    </a:lnTo>
                    <a:lnTo>
                      <a:pt x="36" y="205"/>
                    </a:lnTo>
                    <a:lnTo>
                      <a:pt x="36" y="195"/>
                    </a:lnTo>
                    <a:lnTo>
                      <a:pt x="36" y="188"/>
                    </a:lnTo>
                    <a:lnTo>
                      <a:pt x="36" y="180"/>
                    </a:lnTo>
                    <a:lnTo>
                      <a:pt x="36" y="172"/>
                    </a:lnTo>
                    <a:lnTo>
                      <a:pt x="34" y="166"/>
                    </a:lnTo>
                    <a:lnTo>
                      <a:pt x="34" y="161"/>
                    </a:lnTo>
                    <a:lnTo>
                      <a:pt x="32" y="153"/>
                    </a:lnTo>
                    <a:lnTo>
                      <a:pt x="32" y="145"/>
                    </a:lnTo>
                    <a:lnTo>
                      <a:pt x="30" y="138"/>
                    </a:lnTo>
                    <a:lnTo>
                      <a:pt x="29" y="128"/>
                    </a:lnTo>
                    <a:lnTo>
                      <a:pt x="29" y="119"/>
                    </a:lnTo>
                    <a:lnTo>
                      <a:pt x="27" y="109"/>
                    </a:lnTo>
                    <a:lnTo>
                      <a:pt x="25" y="98"/>
                    </a:lnTo>
                    <a:lnTo>
                      <a:pt x="23" y="86"/>
                    </a:lnTo>
                    <a:lnTo>
                      <a:pt x="23" y="75"/>
                    </a:lnTo>
                    <a:lnTo>
                      <a:pt x="21" y="61"/>
                    </a:lnTo>
                    <a:lnTo>
                      <a:pt x="19" y="48"/>
                    </a:lnTo>
                    <a:lnTo>
                      <a:pt x="17" y="32"/>
                    </a:lnTo>
                    <a:lnTo>
                      <a:pt x="15" y="17"/>
                    </a:lnTo>
                    <a:lnTo>
                      <a:pt x="13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34">
                <a:extLst>
                  <a:ext uri="{FF2B5EF4-FFF2-40B4-BE49-F238E27FC236}">
                    <a16:creationId xmlns="" xmlns:a16="http://schemas.microsoft.com/office/drawing/2014/main" id="{5303AEF1-9096-4028-A4B0-40B0814D2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2038" y="4116388"/>
                <a:ext cx="111125" cy="708025"/>
              </a:xfrm>
              <a:custGeom>
                <a:avLst/>
                <a:gdLst>
                  <a:gd name="T0" fmla="*/ 15 w 139"/>
                  <a:gd name="T1" fmla="*/ 818 h 892"/>
                  <a:gd name="T2" fmla="*/ 8 w 139"/>
                  <a:gd name="T3" fmla="*/ 785 h 892"/>
                  <a:gd name="T4" fmla="*/ 6 w 139"/>
                  <a:gd name="T5" fmla="*/ 757 h 892"/>
                  <a:gd name="T6" fmla="*/ 4 w 139"/>
                  <a:gd name="T7" fmla="*/ 743 h 892"/>
                  <a:gd name="T8" fmla="*/ 4 w 139"/>
                  <a:gd name="T9" fmla="*/ 724 h 892"/>
                  <a:gd name="T10" fmla="*/ 6 w 139"/>
                  <a:gd name="T11" fmla="*/ 699 h 892"/>
                  <a:gd name="T12" fmla="*/ 8 w 139"/>
                  <a:gd name="T13" fmla="*/ 668 h 892"/>
                  <a:gd name="T14" fmla="*/ 9 w 139"/>
                  <a:gd name="T15" fmla="*/ 632 h 892"/>
                  <a:gd name="T16" fmla="*/ 13 w 139"/>
                  <a:gd name="T17" fmla="*/ 592 h 892"/>
                  <a:gd name="T18" fmla="*/ 17 w 139"/>
                  <a:gd name="T19" fmla="*/ 544 h 892"/>
                  <a:gd name="T20" fmla="*/ 19 w 139"/>
                  <a:gd name="T21" fmla="*/ 489 h 892"/>
                  <a:gd name="T22" fmla="*/ 21 w 139"/>
                  <a:gd name="T23" fmla="*/ 427 h 892"/>
                  <a:gd name="T24" fmla="*/ 23 w 139"/>
                  <a:gd name="T25" fmla="*/ 360 h 892"/>
                  <a:gd name="T26" fmla="*/ 23 w 139"/>
                  <a:gd name="T27" fmla="*/ 286 h 892"/>
                  <a:gd name="T28" fmla="*/ 21 w 139"/>
                  <a:gd name="T29" fmla="*/ 217 h 892"/>
                  <a:gd name="T30" fmla="*/ 19 w 139"/>
                  <a:gd name="T31" fmla="*/ 154 h 892"/>
                  <a:gd name="T32" fmla="*/ 15 w 139"/>
                  <a:gd name="T33" fmla="*/ 98 h 892"/>
                  <a:gd name="T34" fmla="*/ 8 w 139"/>
                  <a:gd name="T35" fmla="*/ 46 h 892"/>
                  <a:gd name="T36" fmla="*/ 0 w 139"/>
                  <a:gd name="T37" fmla="*/ 0 h 892"/>
                  <a:gd name="T38" fmla="*/ 36 w 139"/>
                  <a:gd name="T39" fmla="*/ 4 h 892"/>
                  <a:gd name="T40" fmla="*/ 70 w 139"/>
                  <a:gd name="T41" fmla="*/ 20 h 892"/>
                  <a:gd name="T42" fmla="*/ 103 w 139"/>
                  <a:gd name="T43" fmla="*/ 46 h 892"/>
                  <a:gd name="T44" fmla="*/ 126 w 139"/>
                  <a:gd name="T45" fmla="*/ 73 h 892"/>
                  <a:gd name="T46" fmla="*/ 137 w 139"/>
                  <a:gd name="T47" fmla="*/ 94 h 892"/>
                  <a:gd name="T48" fmla="*/ 139 w 139"/>
                  <a:gd name="T49" fmla="*/ 129 h 892"/>
                  <a:gd name="T50" fmla="*/ 133 w 139"/>
                  <a:gd name="T51" fmla="*/ 155 h 892"/>
                  <a:gd name="T52" fmla="*/ 132 w 139"/>
                  <a:gd name="T53" fmla="*/ 167 h 892"/>
                  <a:gd name="T54" fmla="*/ 128 w 139"/>
                  <a:gd name="T55" fmla="*/ 184 h 892"/>
                  <a:gd name="T56" fmla="*/ 124 w 139"/>
                  <a:gd name="T57" fmla="*/ 230 h 892"/>
                  <a:gd name="T58" fmla="*/ 122 w 139"/>
                  <a:gd name="T59" fmla="*/ 278 h 892"/>
                  <a:gd name="T60" fmla="*/ 122 w 139"/>
                  <a:gd name="T61" fmla="*/ 320 h 892"/>
                  <a:gd name="T62" fmla="*/ 122 w 139"/>
                  <a:gd name="T63" fmla="*/ 376 h 892"/>
                  <a:gd name="T64" fmla="*/ 122 w 139"/>
                  <a:gd name="T65" fmla="*/ 445 h 892"/>
                  <a:gd name="T66" fmla="*/ 120 w 139"/>
                  <a:gd name="T67" fmla="*/ 525 h 892"/>
                  <a:gd name="T68" fmla="*/ 116 w 139"/>
                  <a:gd name="T69" fmla="*/ 619 h 892"/>
                  <a:gd name="T70" fmla="*/ 114 w 139"/>
                  <a:gd name="T71" fmla="*/ 668 h 892"/>
                  <a:gd name="T72" fmla="*/ 112 w 139"/>
                  <a:gd name="T73" fmla="*/ 713 h 892"/>
                  <a:gd name="T74" fmla="*/ 109 w 139"/>
                  <a:gd name="T75" fmla="*/ 753 h 892"/>
                  <a:gd name="T76" fmla="*/ 107 w 139"/>
                  <a:gd name="T77" fmla="*/ 787 h 892"/>
                  <a:gd name="T78" fmla="*/ 103 w 139"/>
                  <a:gd name="T79" fmla="*/ 816 h 892"/>
                  <a:gd name="T80" fmla="*/ 97 w 139"/>
                  <a:gd name="T81" fmla="*/ 841 h 892"/>
                  <a:gd name="T82" fmla="*/ 93 w 139"/>
                  <a:gd name="T83" fmla="*/ 862 h 892"/>
                  <a:gd name="T84" fmla="*/ 90 w 139"/>
                  <a:gd name="T85" fmla="*/ 877 h 892"/>
                  <a:gd name="T86" fmla="*/ 84 w 139"/>
                  <a:gd name="T87" fmla="*/ 887 h 892"/>
                  <a:gd name="T88" fmla="*/ 78 w 139"/>
                  <a:gd name="T89" fmla="*/ 892 h 892"/>
                  <a:gd name="T90" fmla="*/ 67 w 139"/>
                  <a:gd name="T91" fmla="*/ 892 h 892"/>
                  <a:gd name="T92" fmla="*/ 46 w 139"/>
                  <a:gd name="T93" fmla="*/ 879 h 892"/>
                  <a:gd name="T94" fmla="*/ 29 w 139"/>
                  <a:gd name="T95" fmla="*/ 852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" h="892">
                    <a:moveTo>
                      <a:pt x="23" y="839"/>
                    </a:moveTo>
                    <a:lnTo>
                      <a:pt x="19" y="829"/>
                    </a:lnTo>
                    <a:lnTo>
                      <a:pt x="15" y="818"/>
                    </a:lnTo>
                    <a:lnTo>
                      <a:pt x="13" y="806"/>
                    </a:lnTo>
                    <a:lnTo>
                      <a:pt x="9" y="795"/>
                    </a:lnTo>
                    <a:lnTo>
                      <a:pt x="8" y="785"/>
                    </a:lnTo>
                    <a:lnTo>
                      <a:pt x="6" y="776"/>
                    </a:lnTo>
                    <a:lnTo>
                      <a:pt x="6" y="766"/>
                    </a:lnTo>
                    <a:lnTo>
                      <a:pt x="6" y="757"/>
                    </a:lnTo>
                    <a:lnTo>
                      <a:pt x="4" y="753"/>
                    </a:lnTo>
                    <a:lnTo>
                      <a:pt x="4" y="749"/>
                    </a:lnTo>
                    <a:lnTo>
                      <a:pt x="4" y="743"/>
                    </a:lnTo>
                    <a:lnTo>
                      <a:pt x="4" y="737"/>
                    </a:lnTo>
                    <a:lnTo>
                      <a:pt x="4" y="732"/>
                    </a:lnTo>
                    <a:lnTo>
                      <a:pt x="4" y="724"/>
                    </a:lnTo>
                    <a:lnTo>
                      <a:pt x="4" y="716"/>
                    </a:lnTo>
                    <a:lnTo>
                      <a:pt x="4" y="709"/>
                    </a:lnTo>
                    <a:lnTo>
                      <a:pt x="6" y="699"/>
                    </a:lnTo>
                    <a:lnTo>
                      <a:pt x="6" y="690"/>
                    </a:lnTo>
                    <a:lnTo>
                      <a:pt x="6" y="680"/>
                    </a:lnTo>
                    <a:lnTo>
                      <a:pt x="8" y="668"/>
                    </a:lnTo>
                    <a:lnTo>
                      <a:pt x="8" y="657"/>
                    </a:lnTo>
                    <a:lnTo>
                      <a:pt x="9" y="646"/>
                    </a:lnTo>
                    <a:lnTo>
                      <a:pt x="9" y="632"/>
                    </a:lnTo>
                    <a:lnTo>
                      <a:pt x="11" y="619"/>
                    </a:lnTo>
                    <a:lnTo>
                      <a:pt x="13" y="605"/>
                    </a:lnTo>
                    <a:lnTo>
                      <a:pt x="13" y="592"/>
                    </a:lnTo>
                    <a:lnTo>
                      <a:pt x="15" y="577"/>
                    </a:lnTo>
                    <a:lnTo>
                      <a:pt x="15" y="559"/>
                    </a:lnTo>
                    <a:lnTo>
                      <a:pt x="17" y="544"/>
                    </a:lnTo>
                    <a:lnTo>
                      <a:pt x="17" y="527"/>
                    </a:lnTo>
                    <a:lnTo>
                      <a:pt x="19" y="508"/>
                    </a:lnTo>
                    <a:lnTo>
                      <a:pt x="19" y="489"/>
                    </a:lnTo>
                    <a:lnTo>
                      <a:pt x="21" y="469"/>
                    </a:lnTo>
                    <a:lnTo>
                      <a:pt x="21" y="448"/>
                    </a:lnTo>
                    <a:lnTo>
                      <a:pt x="21" y="427"/>
                    </a:lnTo>
                    <a:lnTo>
                      <a:pt x="23" y="406"/>
                    </a:lnTo>
                    <a:lnTo>
                      <a:pt x="23" y="383"/>
                    </a:lnTo>
                    <a:lnTo>
                      <a:pt x="23" y="360"/>
                    </a:lnTo>
                    <a:lnTo>
                      <a:pt x="23" y="335"/>
                    </a:lnTo>
                    <a:lnTo>
                      <a:pt x="23" y="310"/>
                    </a:lnTo>
                    <a:lnTo>
                      <a:pt x="23" y="286"/>
                    </a:lnTo>
                    <a:lnTo>
                      <a:pt x="23" y="263"/>
                    </a:lnTo>
                    <a:lnTo>
                      <a:pt x="23" y="240"/>
                    </a:lnTo>
                    <a:lnTo>
                      <a:pt x="21" y="217"/>
                    </a:lnTo>
                    <a:lnTo>
                      <a:pt x="21" y="196"/>
                    </a:lnTo>
                    <a:lnTo>
                      <a:pt x="21" y="175"/>
                    </a:lnTo>
                    <a:lnTo>
                      <a:pt x="19" y="154"/>
                    </a:lnTo>
                    <a:lnTo>
                      <a:pt x="17" y="134"/>
                    </a:lnTo>
                    <a:lnTo>
                      <a:pt x="17" y="115"/>
                    </a:lnTo>
                    <a:lnTo>
                      <a:pt x="15" y="98"/>
                    </a:lnTo>
                    <a:lnTo>
                      <a:pt x="13" y="79"/>
                    </a:lnTo>
                    <a:lnTo>
                      <a:pt x="11" y="64"/>
                    </a:lnTo>
                    <a:lnTo>
                      <a:pt x="8" y="46"/>
                    </a:lnTo>
                    <a:lnTo>
                      <a:pt x="6" y="31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25" y="2"/>
                    </a:lnTo>
                    <a:lnTo>
                      <a:pt x="36" y="4"/>
                    </a:lnTo>
                    <a:lnTo>
                      <a:pt x="50" y="8"/>
                    </a:lnTo>
                    <a:lnTo>
                      <a:pt x="61" y="14"/>
                    </a:lnTo>
                    <a:lnTo>
                      <a:pt x="70" y="20"/>
                    </a:lnTo>
                    <a:lnTo>
                      <a:pt x="82" y="27"/>
                    </a:lnTo>
                    <a:lnTo>
                      <a:pt x="93" y="35"/>
                    </a:lnTo>
                    <a:lnTo>
                      <a:pt x="103" y="46"/>
                    </a:lnTo>
                    <a:lnTo>
                      <a:pt x="112" y="56"/>
                    </a:lnTo>
                    <a:lnTo>
                      <a:pt x="120" y="65"/>
                    </a:lnTo>
                    <a:lnTo>
                      <a:pt x="126" y="73"/>
                    </a:lnTo>
                    <a:lnTo>
                      <a:pt x="130" y="81"/>
                    </a:lnTo>
                    <a:lnTo>
                      <a:pt x="135" y="88"/>
                    </a:lnTo>
                    <a:lnTo>
                      <a:pt x="137" y="94"/>
                    </a:lnTo>
                    <a:lnTo>
                      <a:pt x="139" y="102"/>
                    </a:lnTo>
                    <a:lnTo>
                      <a:pt x="139" y="115"/>
                    </a:lnTo>
                    <a:lnTo>
                      <a:pt x="139" y="129"/>
                    </a:lnTo>
                    <a:lnTo>
                      <a:pt x="137" y="142"/>
                    </a:lnTo>
                    <a:lnTo>
                      <a:pt x="135" y="148"/>
                    </a:lnTo>
                    <a:lnTo>
                      <a:pt x="133" y="155"/>
                    </a:lnTo>
                    <a:lnTo>
                      <a:pt x="133" y="159"/>
                    </a:lnTo>
                    <a:lnTo>
                      <a:pt x="132" y="163"/>
                    </a:lnTo>
                    <a:lnTo>
                      <a:pt x="132" y="167"/>
                    </a:lnTo>
                    <a:lnTo>
                      <a:pt x="130" y="173"/>
                    </a:lnTo>
                    <a:lnTo>
                      <a:pt x="130" y="178"/>
                    </a:lnTo>
                    <a:lnTo>
                      <a:pt x="128" y="184"/>
                    </a:lnTo>
                    <a:lnTo>
                      <a:pt x="126" y="198"/>
                    </a:lnTo>
                    <a:lnTo>
                      <a:pt x="124" y="213"/>
                    </a:lnTo>
                    <a:lnTo>
                      <a:pt x="124" y="230"/>
                    </a:lnTo>
                    <a:lnTo>
                      <a:pt x="122" y="249"/>
                    </a:lnTo>
                    <a:lnTo>
                      <a:pt x="122" y="268"/>
                    </a:lnTo>
                    <a:lnTo>
                      <a:pt x="122" y="278"/>
                    </a:lnTo>
                    <a:lnTo>
                      <a:pt x="122" y="291"/>
                    </a:lnTo>
                    <a:lnTo>
                      <a:pt x="122" y="305"/>
                    </a:lnTo>
                    <a:lnTo>
                      <a:pt x="122" y="320"/>
                    </a:lnTo>
                    <a:lnTo>
                      <a:pt x="122" y="337"/>
                    </a:lnTo>
                    <a:lnTo>
                      <a:pt x="122" y="356"/>
                    </a:lnTo>
                    <a:lnTo>
                      <a:pt x="122" y="376"/>
                    </a:lnTo>
                    <a:lnTo>
                      <a:pt x="122" y="397"/>
                    </a:lnTo>
                    <a:lnTo>
                      <a:pt x="122" y="420"/>
                    </a:lnTo>
                    <a:lnTo>
                      <a:pt x="122" y="445"/>
                    </a:lnTo>
                    <a:lnTo>
                      <a:pt x="120" y="469"/>
                    </a:lnTo>
                    <a:lnTo>
                      <a:pt x="120" y="496"/>
                    </a:lnTo>
                    <a:lnTo>
                      <a:pt x="120" y="525"/>
                    </a:lnTo>
                    <a:lnTo>
                      <a:pt x="118" y="556"/>
                    </a:lnTo>
                    <a:lnTo>
                      <a:pt x="118" y="586"/>
                    </a:lnTo>
                    <a:lnTo>
                      <a:pt x="116" y="619"/>
                    </a:lnTo>
                    <a:lnTo>
                      <a:pt x="116" y="636"/>
                    </a:lnTo>
                    <a:lnTo>
                      <a:pt x="116" y="653"/>
                    </a:lnTo>
                    <a:lnTo>
                      <a:pt x="114" y="668"/>
                    </a:lnTo>
                    <a:lnTo>
                      <a:pt x="114" y="684"/>
                    </a:lnTo>
                    <a:lnTo>
                      <a:pt x="112" y="699"/>
                    </a:lnTo>
                    <a:lnTo>
                      <a:pt x="112" y="713"/>
                    </a:lnTo>
                    <a:lnTo>
                      <a:pt x="111" y="726"/>
                    </a:lnTo>
                    <a:lnTo>
                      <a:pt x="111" y="739"/>
                    </a:lnTo>
                    <a:lnTo>
                      <a:pt x="109" y="753"/>
                    </a:lnTo>
                    <a:lnTo>
                      <a:pt x="109" y="764"/>
                    </a:lnTo>
                    <a:lnTo>
                      <a:pt x="107" y="776"/>
                    </a:lnTo>
                    <a:lnTo>
                      <a:pt x="107" y="787"/>
                    </a:lnTo>
                    <a:lnTo>
                      <a:pt x="105" y="797"/>
                    </a:lnTo>
                    <a:lnTo>
                      <a:pt x="103" y="808"/>
                    </a:lnTo>
                    <a:lnTo>
                      <a:pt x="103" y="816"/>
                    </a:lnTo>
                    <a:lnTo>
                      <a:pt x="101" y="825"/>
                    </a:lnTo>
                    <a:lnTo>
                      <a:pt x="99" y="833"/>
                    </a:lnTo>
                    <a:lnTo>
                      <a:pt x="97" y="841"/>
                    </a:lnTo>
                    <a:lnTo>
                      <a:pt x="97" y="848"/>
                    </a:lnTo>
                    <a:lnTo>
                      <a:pt x="95" y="856"/>
                    </a:lnTo>
                    <a:lnTo>
                      <a:pt x="93" y="862"/>
                    </a:lnTo>
                    <a:lnTo>
                      <a:pt x="91" y="868"/>
                    </a:lnTo>
                    <a:lnTo>
                      <a:pt x="90" y="871"/>
                    </a:lnTo>
                    <a:lnTo>
                      <a:pt x="90" y="877"/>
                    </a:lnTo>
                    <a:lnTo>
                      <a:pt x="88" y="881"/>
                    </a:lnTo>
                    <a:lnTo>
                      <a:pt x="86" y="883"/>
                    </a:lnTo>
                    <a:lnTo>
                      <a:pt x="84" y="887"/>
                    </a:lnTo>
                    <a:lnTo>
                      <a:pt x="82" y="889"/>
                    </a:lnTo>
                    <a:lnTo>
                      <a:pt x="80" y="891"/>
                    </a:lnTo>
                    <a:lnTo>
                      <a:pt x="78" y="892"/>
                    </a:lnTo>
                    <a:lnTo>
                      <a:pt x="78" y="892"/>
                    </a:lnTo>
                    <a:lnTo>
                      <a:pt x="76" y="892"/>
                    </a:lnTo>
                    <a:lnTo>
                      <a:pt x="67" y="892"/>
                    </a:lnTo>
                    <a:lnTo>
                      <a:pt x="59" y="891"/>
                    </a:lnTo>
                    <a:lnTo>
                      <a:pt x="51" y="885"/>
                    </a:lnTo>
                    <a:lnTo>
                      <a:pt x="46" y="879"/>
                    </a:lnTo>
                    <a:lnTo>
                      <a:pt x="38" y="871"/>
                    </a:lnTo>
                    <a:lnTo>
                      <a:pt x="32" y="864"/>
                    </a:lnTo>
                    <a:lnTo>
                      <a:pt x="29" y="852"/>
                    </a:lnTo>
                    <a:lnTo>
                      <a:pt x="23" y="839"/>
                    </a:lnTo>
                    <a:lnTo>
                      <a:pt x="23" y="839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35">
                <a:extLst>
                  <a:ext uri="{FF2B5EF4-FFF2-40B4-BE49-F238E27FC236}">
                    <a16:creationId xmlns="" xmlns:a16="http://schemas.microsoft.com/office/drawing/2014/main" id="{72769E20-CD51-47F4-8868-DECADC532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1888" y="3979863"/>
                <a:ext cx="144463" cy="179388"/>
              </a:xfrm>
              <a:custGeom>
                <a:avLst/>
                <a:gdLst>
                  <a:gd name="T0" fmla="*/ 0 w 181"/>
                  <a:gd name="T1" fmla="*/ 0 h 226"/>
                  <a:gd name="T2" fmla="*/ 11 w 181"/>
                  <a:gd name="T3" fmla="*/ 2 h 226"/>
                  <a:gd name="T4" fmla="*/ 23 w 181"/>
                  <a:gd name="T5" fmla="*/ 6 h 226"/>
                  <a:gd name="T6" fmla="*/ 34 w 181"/>
                  <a:gd name="T7" fmla="*/ 10 h 226"/>
                  <a:gd name="T8" fmla="*/ 44 w 181"/>
                  <a:gd name="T9" fmla="*/ 13 h 226"/>
                  <a:gd name="T10" fmla="*/ 63 w 181"/>
                  <a:gd name="T11" fmla="*/ 19 h 226"/>
                  <a:gd name="T12" fmla="*/ 80 w 181"/>
                  <a:gd name="T13" fmla="*/ 27 h 226"/>
                  <a:gd name="T14" fmla="*/ 95 w 181"/>
                  <a:gd name="T15" fmla="*/ 33 h 226"/>
                  <a:gd name="T16" fmla="*/ 110 w 181"/>
                  <a:gd name="T17" fmla="*/ 40 h 226"/>
                  <a:gd name="T18" fmla="*/ 122 w 181"/>
                  <a:gd name="T19" fmla="*/ 46 h 226"/>
                  <a:gd name="T20" fmla="*/ 133 w 181"/>
                  <a:gd name="T21" fmla="*/ 54 h 226"/>
                  <a:gd name="T22" fmla="*/ 145 w 181"/>
                  <a:gd name="T23" fmla="*/ 61 h 226"/>
                  <a:gd name="T24" fmla="*/ 152 w 181"/>
                  <a:gd name="T25" fmla="*/ 71 h 226"/>
                  <a:gd name="T26" fmla="*/ 160 w 181"/>
                  <a:gd name="T27" fmla="*/ 80 h 226"/>
                  <a:gd name="T28" fmla="*/ 166 w 181"/>
                  <a:gd name="T29" fmla="*/ 88 h 226"/>
                  <a:gd name="T30" fmla="*/ 171 w 181"/>
                  <a:gd name="T31" fmla="*/ 98 h 226"/>
                  <a:gd name="T32" fmla="*/ 175 w 181"/>
                  <a:gd name="T33" fmla="*/ 107 h 226"/>
                  <a:gd name="T34" fmla="*/ 179 w 181"/>
                  <a:gd name="T35" fmla="*/ 115 h 226"/>
                  <a:gd name="T36" fmla="*/ 181 w 181"/>
                  <a:gd name="T37" fmla="*/ 125 h 226"/>
                  <a:gd name="T38" fmla="*/ 181 w 181"/>
                  <a:gd name="T39" fmla="*/ 134 h 226"/>
                  <a:gd name="T40" fmla="*/ 179 w 181"/>
                  <a:gd name="T41" fmla="*/ 142 h 226"/>
                  <a:gd name="T42" fmla="*/ 179 w 181"/>
                  <a:gd name="T43" fmla="*/ 151 h 226"/>
                  <a:gd name="T44" fmla="*/ 177 w 181"/>
                  <a:gd name="T45" fmla="*/ 159 h 226"/>
                  <a:gd name="T46" fmla="*/ 173 w 181"/>
                  <a:gd name="T47" fmla="*/ 167 h 226"/>
                  <a:gd name="T48" fmla="*/ 171 w 181"/>
                  <a:gd name="T49" fmla="*/ 176 h 226"/>
                  <a:gd name="T50" fmla="*/ 167 w 181"/>
                  <a:gd name="T51" fmla="*/ 182 h 226"/>
                  <a:gd name="T52" fmla="*/ 164 w 181"/>
                  <a:gd name="T53" fmla="*/ 190 h 226"/>
                  <a:gd name="T54" fmla="*/ 160 w 181"/>
                  <a:gd name="T55" fmla="*/ 199 h 226"/>
                  <a:gd name="T56" fmla="*/ 154 w 181"/>
                  <a:gd name="T57" fmla="*/ 205 h 226"/>
                  <a:gd name="T58" fmla="*/ 150 w 181"/>
                  <a:gd name="T59" fmla="*/ 213 h 226"/>
                  <a:gd name="T60" fmla="*/ 146 w 181"/>
                  <a:gd name="T61" fmla="*/ 216 h 226"/>
                  <a:gd name="T62" fmla="*/ 141 w 181"/>
                  <a:gd name="T63" fmla="*/ 220 h 226"/>
                  <a:gd name="T64" fmla="*/ 137 w 181"/>
                  <a:gd name="T65" fmla="*/ 224 h 226"/>
                  <a:gd name="T66" fmla="*/ 133 w 181"/>
                  <a:gd name="T67" fmla="*/ 226 h 226"/>
                  <a:gd name="T68" fmla="*/ 127 w 181"/>
                  <a:gd name="T69" fmla="*/ 226 h 226"/>
                  <a:gd name="T70" fmla="*/ 122 w 181"/>
                  <a:gd name="T71" fmla="*/ 224 h 226"/>
                  <a:gd name="T72" fmla="*/ 114 w 181"/>
                  <a:gd name="T73" fmla="*/ 222 h 226"/>
                  <a:gd name="T74" fmla="*/ 108 w 181"/>
                  <a:gd name="T75" fmla="*/ 218 h 226"/>
                  <a:gd name="T76" fmla="*/ 101 w 181"/>
                  <a:gd name="T77" fmla="*/ 213 h 226"/>
                  <a:gd name="T78" fmla="*/ 93 w 181"/>
                  <a:gd name="T79" fmla="*/ 205 h 226"/>
                  <a:gd name="T80" fmla="*/ 85 w 181"/>
                  <a:gd name="T81" fmla="*/ 195 h 226"/>
                  <a:gd name="T82" fmla="*/ 78 w 181"/>
                  <a:gd name="T83" fmla="*/ 184 h 226"/>
                  <a:gd name="T84" fmla="*/ 70 w 181"/>
                  <a:gd name="T85" fmla="*/ 172 h 226"/>
                  <a:gd name="T86" fmla="*/ 64 w 181"/>
                  <a:gd name="T87" fmla="*/ 167 h 226"/>
                  <a:gd name="T88" fmla="*/ 59 w 181"/>
                  <a:gd name="T89" fmla="*/ 159 h 226"/>
                  <a:gd name="T90" fmla="*/ 53 w 181"/>
                  <a:gd name="T91" fmla="*/ 151 h 226"/>
                  <a:gd name="T92" fmla="*/ 49 w 181"/>
                  <a:gd name="T93" fmla="*/ 144 h 226"/>
                  <a:gd name="T94" fmla="*/ 44 w 181"/>
                  <a:gd name="T95" fmla="*/ 136 h 226"/>
                  <a:gd name="T96" fmla="*/ 40 w 181"/>
                  <a:gd name="T97" fmla="*/ 126 h 226"/>
                  <a:gd name="T98" fmla="*/ 34 w 181"/>
                  <a:gd name="T99" fmla="*/ 117 h 226"/>
                  <a:gd name="T100" fmla="*/ 30 w 181"/>
                  <a:gd name="T101" fmla="*/ 105 h 226"/>
                  <a:gd name="T102" fmla="*/ 26 w 181"/>
                  <a:gd name="T103" fmla="*/ 94 h 226"/>
                  <a:gd name="T104" fmla="*/ 21 w 181"/>
                  <a:gd name="T105" fmla="*/ 82 h 226"/>
                  <a:gd name="T106" fmla="*/ 17 w 181"/>
                  <a:gd name="T107" fmla="*/ 71 h 226"/>
                  <a:gd name="T108" fmla="*/ 13 w 181"/>
                  <a:gd name="T109" fmla="*/ 58 h 226"/>
                  <a:gd name="T110" fmla="*/ 9 w 181"/>
                  <a:gd name="T111" fmla="*/ 44 h 226"/>
                  <a:gd name="T112" fmla="*/ 5 w 181"/>
                  <a:gd name="T113" fmla="*/ 29 h 226"/>
                  <a:gd name="T114" fmla="*/ 3 w 181"/>
                  <a:gd name="T115" fmla="*/ 15 h 226"/>
                  <a:gd name="T116" fmla="*/ 0 w 181"/>
                  <a:gd name="T117" fmla="*/ 0 h 226"/>
                  <a:gd name="T118" fmla="*/ 0 w 181"/>
                  <a:gd name="T11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1" h="226">
                    <a:moveTo>
                      <a:pt x="0" y="0"/>
                    </a:moveTo>
                    <a:lnTo>
                      <a:pt x="11" y="2"/>
                    </a:lnTo>
                    <a:lnTo>
                      <a:pt x="23" y="6"/>
                    </a:lnTo>
                    <a:lnTo>
                      <a:pt x="34" y="10"/>
                    </a:lnTo>
                    <a:lnTo>
                      <a:pt x="44" y="13"/>
                    </a:lnTo>
                    <a:lnTo>
                      <a:pt x="63" y="19"/>
                    </a:lnTo>
                    <a:lnTo>
                      <a:pt x="80" y="27"/>
                    </a:lnTo>
                    <a:lnTo>
                      <a:pt x="95" y="33"/>
                    </a:lnTo>
                    <a:lnTo>
                      <a:pt x="110" y="40"/>
                    </a:lnTo>
                    <a:lnTo>
                      <a:pt x="122" y="46"/>
                    </a:lnTo>
                    <a:lnTo>
                      <a:pt x="133" y="54"/>
                    </a:lnTo>
                    <a:lnTo>
                      <a:pt x="145" y="61"/>
                    </a:lnTo>
                    <a:lnTo>
                      <a:pt x="152" y="71"/>
                    </a:lnTo>
                    <a:lnTo>
                      <a:pt x="160" y="80"/>
                    </a:lnTo>
                    <a:lnTo>
                      <a:pt x="166" y="88"/>
                    </a:lnTo>
                    <a:lnTo>
                      <a:pt x="171" y="98"/>
                    </a:lnTo>
                    <a:lnTo>
                      <a:pt x="175" y="107"/>
                    </a:lnTo>
                    <a:lnTo>
                      <a:pt x="179" y="115"/>
                    </a:lnTo>
                    <a:lnTo>
                      <a:pt x="181" y="125"/>
                    </a:lnTo>
                    <a:lnTo>
                      <a:pt x="181" y="134"/>
                    </a:lnTo>
                    <a:lnTo>
                      <a:pt x="179" y="142"/>
                    </a:lnTo>
                    <a:lnTo>
                      <a:pt x="179" y="151"/>
                    </a:lnTo>
                    <a:lnTo>
                      <a:pt x="177" y="159"/>
                    </a:lnTo>
                    <a:lnTo>
                      <a:pt x="173" y="167"/>
                    </a:lnTo>
                    <a:lnTo>
                      <a:pt x="171" y="176"/>
                    </a:lnTo>
                    <a:lnTo>
                      <a:pt x="167" y="182"/>
                    </a:lnTo>
                    <a:lnTo>
                      <a:pt x="164" y="190"/>
                    </a:lnTo>
                    <a:lnTo>
                      <a:pt x="160" y="199"/>
                    </a:lnTo>
                    <a:lnTo>
                      <a:pt x="154" y="205"/>
                    </a:lnTo>
                    <a:lnTo>
                      <a:pt x="150" y="213"/>
                    </a:lnTo>
                    <a:lnTo>
                      <a:pt x="146" y="216"/>
                    </a:lnTo>
                    <a:lnTo>
                      <a:pt x="141" y="220"/>
                    </a:lnTo>
                    <a:lnTo>
                      <a:pt x="137" y="224"/>
                    </a:lnTo>
                    <a:lnTo>
                      <a:pt x="133" y="226"/>
                    </a:lnTo>
                    <a:lnTo>
                      <a:pt x="127" y="226"/>
                    </a:lnTo>
                    <a:lnTo>
                      <a:pt x="122" y="224"/>
                    </a:lnTo>
                    <a:lnTo>
                      <a:pt x="114" y="222"/>
                    </a:lnTo>
                    <a:lnTo>
                      <a:pt x="108" y="218"/>
                    </a:lnTo>
                    <a:lnTo>
                      <a:pt x="101" y="213"/>
                    </a:lnTo>
                    <a:lnTo>
                      <a:pt x="93" y="205"/>
                    </a:lnTo>
                    <a:lnTo>
                      <a:pt x="85" y="195"/>
                    </a:lnTo>
                    <a:lnTo>
                      <a:pt x="78" y="184"/>
                    </a:lnTo>
                    <a:lnTo>
                      <a:pt x="70" y="172"/>
                    </a:lnTo>
                    <a:lnTo>
                      <a:pt x="64" y="167"/>
                    </a:lnTo>
                    <a:lnTo>
                      <a:pt x="59" y="159"/>
                    </a:lnTo>
                    <a:lnTo>
                      <a:pt x="53" y="151"/>
                    </a:lnTo>
                    <a:lnTo>
                      <a:pt x="49" y="144"/>
                    </a:lnTo>
                    <a:lnTo>
                      <a:pt x="44" y="136"/>
                    </a:lnTo>
                    <a:lnTo>
                      <a:pt x="40" y="126"/>
                    </a:lnTo>
                    <a:lnTo>
                      <a:pt x="34" y="117"/>
                    </a:lnTo>
                    <a:lnTo>
                      <a:pt x="30" y="105"/>
                    </a:lnTo>
                    <a:lnTo>
                      <a:pt x="26" y="94"/>
                    </a:lnTo>
                    <a:lnTo>
                      <a:pt x="21" y="82"/>
                    </a:lnTo>
                    <a:lnTo>
                      <a:pt x="17" y="71"/>
                    </a:lnTo>
                    <a:lnTo>
                      <a:pt x="13" y="58"/>
                    </a:lnTo>
                    <a:lnTo>
                      <a:pt x="9" y="44"/>
                    </a:lnTo>
                    <a:lnTo>
                      <a:pt x="5" y="29"/>
                    </a:lnTo>
                    <a:lnTo>
                      <a:pt x="3" y="15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36">
                <a:extLst>
                  <a:ext uri="{FF2B5EF4-FFF2-40B4-BE49-F238E27FC236}">
                    <a16:creationId xmlns="" xmlns:a16="http://schemas.microsoft.com/office/drawing/2014/main" id="{B203F1E0-590D-4B33-B214-BB694283D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9050" y="4032251"/>
                <a:ext cx="360363" cy="858838"/>
              </a:xfrm>
              <a:custGeom>
                <a:avLst/>
                <a:gdLst>
                  <a:gd name="T0" fmla="*/ 425 w 454"/>
                  <a:gd name="T1" fmla="*/ 619 h 1084"/>
                  <a:gd name="T2" fmla="*/ 425 w 454"/>
                  <a:gd name="T3" fmla="*/ 764 h 1084"/>
                  <a:gd name="T4" fmla="*/ 423 w 454"/>
                  <a:gd name="T5" fmla="*/ 865 h 1084"/>
                  <a:gd name="T6" fmla="*/ 410 w 454"/>
                  <a:gd name="T7" fmla="*/ 961 h 1084"/>
                  <a:gd name="T8" fmla="*/ 383 w 454"/>
                  <a:gd name="T9" fmla="*/ 1022 h 1084"/>
                  <a:gd name="T10" fmla="*/ 349 w 454"/>
                  <a:gd name="T11" fmla="*/ 1061 h 1084"/>
                  <a:gd name="T12" fmla="*/ 305 w 454"/>
                  <a:gd name="T13" fmla="*/ 1084 h 1084"/>
                  <a:gd name="T14" fmla="*/ 276 w 454"/>
                  <a:gd name="T15" fmla="*/ 1074 h 1084"/>
                  <a:gd name="T16" fmla="*/ 263 w 454"/>
                  <a:gd name="T17" fmla="*/ 1036 h 1084"/>
                  <a:gd name="T18" fmla="*/ 248 w 454"/>
                  <a:gd name="T19" fmla="*/ 1007 h 1084"/>
                  <a:gd name="T20" fmla="*/ 214 w 454"/>
                  <a:gd name="T21" fmla="*/ 971 h 1084"/>
                  <a:gd name="T22" fmla="*/ 154 w 454"/>
                  <a:gd name="T23" fmla="*/ 931 h 1084"/>
                  <a:gd name="T24" fmla="*/ 124 w 454"/>
                  <a:gd name="T25" fmla="*/ 906 h 1084"/>
                  <a:gd name="T26" fmla="*/ 109 w 454"/>
                  <a:gd name="T27" fmla="*/ 887 h 1084"/>
                  <a:gd name="T28" fmla="*/ 107 w 454"/>
                  <a:gd name="T29" fmla="*/ 869 h 1084"/>
                  <a:gd name="T30" fmla="*/ 120 w 454"/>
                  <a:gd name="T31" fmla="*/ 862 h 1084"/>
                  <a:gd name="T32" fmla="*/ 147 w 454"/>
                  <a:gd name="T33" fmla="*/ 860 h 1084"/>
                  <a:gd name="T34" fmla="*/ 191 w 454"/>
                  <a:gd name="T35" fmla="*/ 865 h 1084"/>
                  <a:gd name="T36" fmla="*/ 231 w 454"/>
                  <a:gd name="T37" fmla="*/ 873 h 1084"/>
                  <a:gd name="T38" fmla="*/ 263 w 454"/>
                  <a:gd name="T39" fmla="*/ 877 h 1084"/>
                  <a:gd name="T40" fmla="*/ 286 w 454"/>
                  <a:gd name="T41" fmla="*/ 869 h 1084"/>
                  <a:gd name="T42" fmla="*/ 299 w 454"/>
                  <a:gd name="T43" fmla="*/ 839 h 1084"/>
                  <a:gd name="T44" fmla="*/ 303 w 454"/>
                  <a:gd name="T45" fmla="*/ 816 h 1084"/>
                  <a:gd name="T46" fmla="*/ 309 w 454"/>
                  <a:gd name="T47" fmla="*/ 745 h 1084"/>
                  <a:gd name="T48" fmla="*/ 311 w 454"/>
                  <a:gd name="T49" fmla="*/ 638 h 1084"/>
                  <a:gd name="T50" fmla="*/ 309 w 454"/>
                  <a:gd name="T51" fmla="*/ 509 h 1084"/>
                  <a:gd name="T52" fmla="*/ 305 w 454"/>
                  <a:gd name="T53" fmla="*/ 295 h 1084"/>
                  <a:gd name="T54" fmla="*/ 305 w 454"/>
                  <a:gd name="T55" fmla="*/ 192 h 1084"/>
                  <a:gd name="T56" fmla="*/ 297 w 454"/>
                  <a:gd name="T57" fmla="*/ 132 h 1084"/>
                  <a:gd name="T58" fmla="*/ 282 w 454"/>
                  <a:gd name="T59" fmla="*/ 107 h 1084"/>
                  <a:gd name="T60" fmla="*/ 250 w 454"/>
                  <a:gd name="T61" fmla="*/ 111 h 1084"/>
                  <a:gd name="T62" fmla="*/ 215 w 454"/>
                  <a:gd name="T63" fmla="*/ 115 h 1084"/>
                  <a:gd name="T64" fmla="*/ 170 w 454"/>
                  <a:gd name="T65" fmla="*/ 123 h 1084"/>
                  <a:gd name="T66" fmla="*/ 132 w 454"/>
                  <a:gd name="T67" fmla="*/ 130 h 1084"/>
                  <a:gd name="T68" fmla="*/ 93 w 454"/>
                  <a:gd name="T69" fmla="*/ 136 h 1084"/>
                  <a:gd name="T70" fmla="*/ 57 w 454"/>
                  <a:gd name="T71" fmla="*/ 121 h 1084"/>
                  <a:gd name="T72" fmla="*/ 19 w 454"/>
                  <a:gd name="T73" fmla="*/ 96 h 1084"/>
                  <a:gd name="T74" fmla="*/ 46 w 454"/>
                  <a:gd name="T75" fmla="*/ 73 h 1084"/>
                  <a:gd name="T76" fmla="*/ 112 w 454"/>
                  <a:gd name="T77" fmla="*/ 58 h 1084"/>
                  <a:gd name="T78" fmla="*/ 166 w 454"/>
                  <a:gd name="T79" fmla="*/ 46 h 1084"/>
                  <a:gd name="T80" fmla="*/ 210 w 454"/>
                  <a:gd name="T81" fmla="*/ 35 h 1084"/>
                  <a:gd name="T82" fmla="*/ 240 w 454"/>
                  <a:gd name="T83" fmla="*/ 25 h 1084"/>
                  <a:gd name="T84" fmla="*/ 257 w 454"/>
                  <a:gd name="T85" fmla="*/ 17 h 1084"/>
                  <a:gd name="T86" fmla="*/ 267 w 454"/>
                  <a:gd name="T87" fmla="*/ 10 h 1084"/>
                  <a:gd name="T88" fmla="*/ 286 w 454"/>
                  <a:gd name="T89" fmla="*/ 0 h 1084"/>
                  <a:gd name="T90" fmla="*/ 324 w 454"/>
                  <a:gd name="T91" fmla="*/ 4 h 1084"/>
                  <a:gd name="T92" fmla="*/ 387 w 454"/>
                  <a:gd name="T93" fmla="*/ 29 h 1084"/>
                  <a:gd name="T94" fmla="*/ 423 w 454"/>
                  <a:gd name="T95" fmla="*/ 54 h 1084"/>
                  <a:gd name="T96" fmla="*/ 452 w 454"/>
                  <a:gd name="T97" fmla="*/ 88 h 1084"/>
                  <a:gd name="T98" fmla="*/ 448 w 454"/>
                  <a:gd name="T99" fmla="*/ 115 h 1084"/>
                  <a:gd name="T100" fmla="*/ 431 w 454"/>
                  <a:gd name="T101" fmla="*/ 128 h 1084"/>
                  <a:gd name="T102" fmla="*/ 425 w 454"/>
                  <a:gd name="T103" fmla="*/ 148 h 1084"/>
                  <a:gd name="T104" fmla="*/ 421 w 454"/>
                  <a:gd name="T105" fmla="*/ 182 h 1084"/>
                  <a:gd name="T106" fmla="*/ 420 w 454"/>
                  <a:gd name="T107" fmla="*/ 230 h 1084"/>
                  <a:gd name="T108" fmla="*/ 418 w 454"/>
                  <a:gd name="T109" fmla="*/ 295 h 1084"/>
                  <a:gd name="T110" fmla="*/ 420 w 454"/>
                  <a:gd name="T111" fmla="*/ 375 h 1084"/>
                  <a:gd name="T112" fmla="*/ 421 w 454"/>
                  <a:gd name="T113" fmla="*/ 471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54" h="1084">
                    <a:moveTo>
                      <a:pt x="421" y="471"/>
                    </a:moveTo>
                    <a:lnTo>
                      <a:pt x="423" y="509"/>
                    </a:lnTo>
                    <a:lnTo>
                      <a:pt x="423" y="548"/>
                    </a:lnTo>
                    <a:lnTo>
                      <a:pt x="425" y="584"/>
                    </a:lnTo>
                    <a:lnTo>
                      <a:pt x="425" y="619"/>
                    </a:lnTo>
                    <a:lnTo>
                      <a:pt x="425" y="651"/>
                    </a:lnTo>
                    <a:lnTo>
                      <a:pt x="425" y="682"/>
                    </a:lnTo>
                    <a:lnTo>
                      <a:pt x="425" y="710"/>
                    </a:lnTo>
                    <a:lnTo>
                      <a:pt x="425" y="737"/>
                    </a:lnTo>
                    <a:lnTo>
                      <a:pt x="425" y="764"/>
                    </a:lnTo>
                    <a:lnTo>
                      <a:pt x="425" y="787"/>
                    </a:lnTo>
                    <a:lnTo>
                      <a:pt x="425" y="810"/>
                    </a:lnTo>
                    <a:lnTo>
                      <a:pt x="425" y="829"/>
                    </a:lnTo>
                    <a:lnTo>
                      <a:pt x="425" y="848"/>
                    </a:lnTo>
                    <a:lnTo>
                      <a:pt x="423" y="865"/>
                    </a:lnTo>
                    <a:lnTo>
                      <a:pt x="423" y="881"/>
                    </a:lnTo>
                    <a:lnTo>
                      <a:pt x="421" y="892"/>
                    </a:lnTo>
                    <a:lnTo>
                      <a:pt x="420" y="917"/>
                    </a:lnTo>
                    <a:lnTo>
                      <a:pt x="416" y="940"/>
                    </a:lnTo>
                    <a:lnTo>
                      <a:pt x="410" y="961"/>
                    </a:lnTo>
                    <a:lnTo>
                      <a:pt x="404" y="980"/>
                    </a:lnTo>
                    <a:lnTo>
                      <a:pt x="397" y="999"/>
                    </a:lnTo>
                    <a:lnTo>
                      <a:pt x="393" y="1007"/>
                    </a:lnTo>
                    <a:lnTo>
                      <a:pt x="389" y="1015"/>
                    </a:lnTo>
                    <a:lnTo>
                      <a:pt x="383" y="1022"/>
                    </a:lnTo>
                    <a:lnTo>
                      <a:pt x="379" y="1030"/>
                    </a:lnTo>
                    <a:lnTo>
                      <a:pt x="374" y="1036"/>
                    </a:lnTo>
                    <a:lnTo>
                      <a:pt x="370" y="1042"/>
                    </a:lnTo>
                    <a:lnTo>
                      <a:pt x="358" y="1053"/>
                    </a:lnTo>
                    <a:lnTo>
                      <a:pt x="349" y="1061"/>
                    </a:lnTo>
                    <a:lnTo>
                      <a:pt x="339" y="1068"/>
                    </a:lnTo>
                    <a:lnTo>
                      <a:pt x="330" y="1074"/>
                    </a:lnTo>
                    <a:lnTo>
                      <a:pt x="320" y="1078"/>
                    </a:lnTo>
                    <a:lnTo>
                      <a:pt x="313" y="1082"/>
                    </a:lnTo>
                    <a:lnTo>
                      <a:pt x="305" y="1084"/>
                    </a:lnTo>
                    <a:lnTo>
                      <a:pt x="299" y="1084"/>
                    </a:lnTo>
                    <a:lnTo>
                      <a:pt x="292" y="1084"/>
                    </a:lnTo>
                    <a:lnTo>
                      <a:pt x="286" y="1082"/>
                    </a:lnTo>
                    <a:lnTo>
                      <a:pt x="282" y="1078"/>
                    </a:lnTo>
                    <a:lnTo>
                      <a:pt x="276" y="1074"/>
                    </a:lnTo>
                    <a:lnTo>
                      <a:pt x="273" y="1068"/>
                    </a:lnTo>
                    <a:lnTo>
                      <a:pt x="269" y="1061"/>
                    </a:lnTo>
                    <a:lnTo>
                      <a:pt x="267" y="1053"/>
                    </a:lnTo>
                    <a:lnTo>
                      <a:pt x="263" y="1042"/>
                    </a:lnTo>
                    <a:lnTo>
                      <a:pt x="263" y="1036"/>
                    </a:lnTo>
                    <a:lnTo>
                      <a:pt x="261" y="1030"/>
                    </a:lnTo>
                    <a:lnTo>
                      <a:pt x="257" y="1024"/>
                    </a:lnTo>
                    <a:lnTo>
                      <a:pt x="256" y="1019"/>
                    </a:lnTo>
                    <a:lnTo>
                      <a:pt x="252" y="1013"/>
                    </a:lnTo>
                    <a:lnTo>
                      <a:pt x="248" y="1007"/>
                    </a:lnTo>
                    <a:lnTo>
                      <a:pt x="242" y="1001"/>
                    </a:lnTo>
                    <a:lnTo>
                      <a:pt x="238" y="994"/>
                    </a:lnTo>
                    <a:lnTo>
                      <a:pt x="233" y="988"/>
                    </a:lnTo>
                    <a:lnTo>
                      <a:pt x="227" y="982"/>
                    </a:lnTo>
                    <a:lnTo>
                      <a:pt x="214" y="971"/>
                    </a:lnTo>
                    <a:lnTo>
                      <a:pt x="198" y="957"/>
                    </a:lnTo>
                    <a:lnTo>
                      <a:pt x="181" y="946"/>
                    </a:lnTo>
                    <a:lnTo>
                      <a:pt x="172" y="940"/>
                    </a:lnTo>
                    <a:lnTo>
                      <a:pt x="164" y="936"/>
                    </a:lnTo>
                    <a:lnTo>
                      <a:pt x="154" y="931"/>
                    </a:lnTo>
                    <a:lnTo>
                      <a:pt x="149" y="925"/>
                    </a:lnTo>
                    <a:lnTo>
                      <a:pt x="141" y="921"/>
                    </a:lnTo>
                    <a:lnTo>
                      <a:pt x="135" y="915"/>
                    </a:lnTo>
                    <a:lnTo>
                      <a:pt x="130" y="911"/>
                    </a:lnTo>
                    <a:lnTo>
                      <a:pt x="124" y="906"/>
                    </a:lnTo>
                    <a:lnTo>
                      <a:pt x="120" y="902"/>
                    </a:lnTo>
                    <a:lnTo>
                      <a:pt x="116" y="898"/>
                    </a:lnTo>
                    <a:lnTo>
                      <a:pt x="112" y="894"/>
                    </a:lnTo>
                    <a:lnTo>
                      <a:pt x="111" y="890"/>
                    </a:lnTo>
                    <a:lnTo>
                      <a:pt x="109" y="887"/>
                    </a:lnTo>
                    <a:lnTo>
                      <a:pt x="107" y="883"/>
                    </a:lnTo>
                    <a:lnTo>
                      <a:pt x="107" y="879"/>
                    </a:lnTo>
                    <a:lnTo>
                      <a:pt x="105" y="875"/>
                    </a:lnTo>
                    <a:lnTo>
                      <a:pt x="107" y="871"/>
                    </a:lnTo>
                    <a:lnTo>
                      <a:pt x="107" y="869"/>
                    </a:lnTo>
                    <a:lnTo>
                      <a:pt x="109" y="867"/>
                    </a:lnTo>
                    <a:lnTo>
                      <a:pt x="111" y="865"/>
                    </a:lnTo>
                    <a:lnTo>
                      <a:pt x="112" y="864"/>
                    </a:lnTo>
                    <a:lnTo>
                      <a:pt x="116" y="862"/>
                    </a:lnTo>
                    <a:lnTo>
                      <a:pt x="120" y="862"/>
                    </a:lnTo>
                    <a:lnTo>
                      <a:pt x="124" y="860"/>
                    </a:lnTo>
                    <a:lnTo>
                      <a:pt x="130" y="860"/>
                    </a:lnTo>
                    <a:lnTo>
                      <a:pt x="135" y="860"/>
                    </a:lnTo>
                    <a:lnTo>
                      <a:pt x="141" y="860"/>
                    </a:lnTo>
                    <a:lnTo>
                      <a:pt x="147" y="860"/>
                    </a:lnTo>
                    <a:lnTo>
                      <a:pt x="154" y="860"/>
                    </a:lnTo>
                    <a:lnTo>
                      <a:pt x="164" y="862"/>
                    </a:lnTo>
                    <a:lnTo>
                      <a:pt x="172" y="862"/>
                    </a:lnTo>
                    <a:lnTo>
                      <a:pt x="181" y="864"/>
                    </a:lnTo>
                    <a:lnTo>
                      <a:pt x="191" y="865"/>
                    </a:lnTo>
                    <a:lnTo>
                      <a:pt x="200" y="867"/>
                    </a:lnTo>
                    <a:lnTo>
                      <a:pt x="210" y="869"/>
                    </a:lnTo>
                    <a:lnTo>
                      <a:pt x="217" y="871"/>
                    </a:lnTo>
                    <a:lnTo>
                      <a:pt x="225" y="873"/>
                    </a:lnTo>
                    <a:lnTo>
                      <a:pt x="231" y="873"/>
                    </a:lnTo>
                    <a:lnTo>
                      <a:pt x="238" y="875"/>
                    </a:lnTo>
                    <a:lnTo>
                      <a:pt x="244" y="877"/>
                    </a:lnTo>
                    <a:lnTo>
                      <a:pt x="250" y="877"/>
                    </a:lnTo>
                    <a:lnTo>
                      <a:pt x="256" y="877"/>
                    </a:lnTo>
                    <a:lnTo>
                      <a:pt x="263" y="877"/>
                    </a:lnTo>
                    <a:lnTo>
                      <a:pt x="271" y="877"/>
                    </a:lnTo>
                    <a:lnTo>
                      <a:pt x="275" y="875"/>
                    </a:lnTo>
                    <a:lnTo>
                      <a:pt x="280" y="875"/>
                    </a:lnTo>
                    <a:lnTo>
                      <a:pt x="284" y="873"/>
                    </a:lnTo>
                    <a:lnTo>
                      <a:pt x="286" y="869"/>
                    </a:lnTo>
                    <a:lnTo>
                      <a:pt x="290" y="865"/>
                    </a:lnTo>
                    <a:lnTo>
                      <a:pt x="292" y="862"/>
                    </a:lnTo>
                    <a:lnTo>
                      <a:pt x="294" y="856"/>
                    </a:lnTo>
                    <a:lnTo>
                      <a:pt x="297" y="848"/>
                    </a:lnTo>
                    <a:lnTo>
                      <a:pt x="299" y="839"/>
                    </a:lnTo>
                    <a:lnTo>
                      <a:pt x="299" y="835"/>
                    </a:lnTo>
                    <a:lnTo>
                      <a:pt x="301" y="831"/>
                    </a:lnTo>
                    <a:lnTo>
                      <a:pt x="301" y="827"/>
                    </a:lnTo>
                    <a:lnTo>
                      <a:pt x="303" y="821"/>
                    </a:lnTo>
                    <a:lnTo>
                      <a:pt x="303" y="816"/>
                    </a:lnTo>
                    <a:lnTo>
                      <a:pt x="303" y="810"/>
                    </a:lnTo>
                    <a:lnTo>
                      <a:pt x="305" y="797"/>
                    </a:lnTo>
                    <a:lnTo>
                      <a:pt x="305" y="781"/>
                    </a:lnTo>
                    <a:lnTo>
                      <a:pt x="307" y="764"/>
                    </a:lnTo>
                    <a:lnTo>
                      <a:pt x="309" y="745"/>
                    </a:lnTo>
                    <a:lnTo>
                      <a:pt x="311" y="726"/>
                    </a:lnTo>
                    <a:lnTo>
                      <a:pt x="311" y="707"/>
                    </a:lnTo>
                    <a:lnTo>
                      <a:pt x="311" y="684"/>
                    </a:lnTo>
                    <a:lnTo>
                      <a:pt x="311" y="661"/>
                    </a:lnTo>
                    <a:lnTo>
                      <a:pt x="311" y="638"/>
                    </a:lnTo>
                    <a:lnTo>
                      <a:pt x="311" y="613"/>
                    </a:lnTo>
                    <a:lnTo>
                      <a:pt x="311" y="588"/>
                    </a:lnTo>
                    <a:lnTo>
                      <a:pt x="311" y="563"/>
                    </a:lnTo>
                    <a:lnTo>
                      <a:pt x="311" y="536"/>
                    </a:lnTo>
                    <a:lnTo>
                      <a:pt x="309" y="509"/>
                    </a:lnTo>
                    <a:lnTo>
                      <a:pt x="307" y="483"/>
                    </a:lnTo>
                    <a:lnTo>
                      <a:pt x="305" y="429"/>
                    </a:lnTo>
                    <a:lnTo>
                      <a:pt x="305" y="375"/>
                    </a:lnTo>
                    <a:lnTo>
                      <a:pt x="305" y="322"/>
                    </a:lnTo>
                    <a:lnTo>
                      <a:pt x="305" y="295"/>
                    </a:lnTo>
                    <a:lnTo>
                      <a:pt x="305" y="272"/>
                    </a:lnTo>
                    <a:lnTo>
                      <a:pt x="305" y="249"/>
                    </a:lnTo>
                    <a:lnTo>
                      <a:pt x="305" y="228"/>
                    </a:lnTo>
                    <a:lnTo>
                      <a:pt x="305" y="209"/>
                    </a:lnTo>
                    <a:lnTo>
                      <a:pt x="305" y="192"/>
                    </a:lnTo>
                    <a:lnTo>
                      <a:pt x="305" y="174"/>
                    </a:lnTo>
                    <a:lnTo>
                      <a:pt x="305" y="161"/>
                    </a:lnTo>
                    <a:lnTo>
                      <a:pt x="303" y="149"/>
                    </a:lnTo>
                    <a:lnTo>
                      <a:pt x="299" y="140"/>
                    </a:lnTo>
                    <a:lnTo>
                      <a:pt x="297" y="132"/>
                    </a:lnTo>
                    <a:lnTo>
                      <a:pt x="296" y="125"/>
                    </a:lnTo>
                    <a:lnTo>
                      <a:pt x="292" y="119"/>
                    </a:lnTo>
                    <a:lnTo>
                      <a:pt x="290" y="113"/>
                    </a:lnTo>
                    <a:lnTo>
                      <a:pt x="286" y="109"/>
                    </a:lnTo>
                    <a:lnTo>
                      <a:pt x="282" y="107"/>
                    </a:lnTo>
                    <a:lnTo>
                      <a:pt x="276" y="107"/>
                    </a:lnTo>
                    <a:lnTo>
                      <a:pt x="269" y="107"/>
                    </a:lnTo>
                    <a:lnTo>
                      <a:pt x="261" y="109"/>
                    </a:lnTo>
                    <a:lnTo>
                      <a:pt x="256" y="109"/>
                    </a:lnTo>
                    <a:lnTo>
                      <a:pt x="250" y="111"/>
                    </a:lnTo>
                    <a:lnTo>
                      <a:pt x="244" y="111"/>
                    </a:lnTo>
                    <a:lnTo>
                      <a:pt x="236" y="113"/>
                    </a:lnTo>
                    <a:lnTo>
                      <a:pt x="231" y="113"/>
                    </a:lnTo>
                    <a:lnTo>
                      <a:pt x="223" y="115"/>
                    </a:lnTo>
                    <a:lnTo>
                      <a:pt x="215" y="115"/>
                    </a:lnTo>
                    <a:lnTo>
                      <a:pt x="206" y="117"/>
                    </a:lnTo>
                    <a:lnTo>
                      <a:pt x="196" y="117"/>
                    </a:lnTo>
                    <a:lnTo>
                      <a:pt x="187" y="119"/>
                    </a:lnTo>
                    <a:lnTo>
                      <a:pt x="177" y="121"/>
                    </a:lnTo>
                    <a:lnTo>
                      <a:pt x="170" y="123"/>
                    </a:lnTo>
                    <a:lnTo>
                      <a:pt x="160" y="125"/>
                    </a:lnTo>
                    <a:lnTo>
                      <a:pt x="153" y="127"/>
                    </a:lnTo>
                    <a:lnTo>
                      <a:pt x="145" y="128"/>
                    </a:lnTo>
                    <a:lnTo>
                      <a:pt x="137" y="130"/>
                    </a:lnTo>
                    <a:lnTo>
                      <a:pt x="132" y="130"/>
                    </a:lnTo>
                    <a:lnTo>
                      <a:pt x="126" y="132"/>
                    </a:lnTo>
                    <a:lnTo>
                      <a:pt x="114" y="134"/>
                    </a:lnTo>
                    <a:lnTo>
                      <a:pt x="107" y="136"/>
                    </a:lnTo>
                    <a:lnTo>
                      <a:pt x="99" y="136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2" y="134"/>
                    </a:lnTo>
                    <a:lnTo>
                      <a:pt x="72" y="130"/>
                    </a:lnTo>
                    <a:lnTo>
                      <a:pt x="63" y="123"/>
                    </a:lnTo>
                    <a:lnTo>
                      <a:pt x="57" y="121"/>
                    </a:lnTo>
                    <a:lnTo>
                      <a:pt x="50" y="117"/>
                    </a:lnTo>
                    <a:lnTo>
                      <a:pt x="44" y="111"/>
                    </a:lnTo>
                    <a:lnTo>
                      <a:pt x="36" y="107"/>
                    </a:lnTo>
                    <a:lnTo>
                      <a:pt x="27" y="102"/>
                    </a:lnTo>
                    <a:lnTo>
                      <a:pt x="19" y="96"/>
                    </a:lnTo>
                    <a:lnTo>
                      <a:pt x="10" y="90"/>
                    </a:lnTo>
                    <a:lnTo>
                      <a:pt x="0" y="82"/>
                    </a:lnTo>
                    <a:lnTo>
                      <a:pt x="15" y="81"/>
                    </a:lnTo>
                    <a:lnTo>
                      <a:pt x="30" y="77"/>
                    </a:lnTo>
                    <a:lnTo>
                      <a:pt x="46" y="73"/>
                    </a:lnTo>
                    <a:lnTo>
                      <a:pt x="61" y="71"/>
                    </a:lnTo>
                    <a:lnTo>
                      <a:pt x="74" y="67"/>
                    </a:lnTo>
                    <a:lnTo>
                      <a:pt x="88" y="63"/>
                    </a:lnTo>
                    <a:lnTo>
                      <a:pt x="99" y="61"/>
                    </a:lnTo>
                    <a:lnTo>
                      <a:pt x="112" y="58"/>
                    </a:lnTo>
                    <a:lnTo>
                      <a:pt x="124" y="56"/>
                    </a:lnTo>
                    <a:lnTo>
                      <a:pt x="135" y="54"/>
                    </a:lnTo>
                    <a:lnTo>
                      <a:pt x="147" y="50"/>
                    </a:lnTo>
                    <a:lnTo>
                      <a:pt x="156" y="48"/>
                    </a:lnTo>
                    <a:lnTo>
                      <a:pt x="166" y="46"/>
                    </a:lnTo>
                    <a:lnTo>
                      <a:pt x="175" y="42"/>
                    </a:lnTo>
                    <a:lnTo>
                      <a:pt x="185" y="40"/>
                    </a:lnTo>
                    <a:lnTo>
                      <a:pt x="193" y="38"/>
                    </a:lnTo>
                    <a:lnTo>
                      <a:pt x="202" y="37"/>
                    </a:lnTo>
                    <a:lnTo>
                      <a:pt x="210" y="35"/>
                    </a:lnTo>
                    <a:lnTo>
                      <a:pt x="215" y="33"/>
                    </a:lnTo>
                    <a:lnTo>
                      <a:pt x="223" y="31"/>
                    </a:lnTo>
                    <a:lnTo>
                      <a:pt x="229" y="29"/>
                    </a:lnTo>
                    <a:lnTo>
                      <a:pt x="235" y="27"/>
                    </a:lnTo>
                    <a:lnTo>
                      <a:pt x="240" y="25"/>
                    </a:lnTo>
                    <a:lnTo>
                      <a:pt x="244" y="23"/>
                    </a:lnTo>
                    <a:lnTo>
                      <a:pt x="248" y="21"/>
                    </a:lnTo>
                    <a:lnTo>
                      <a:pt x="252" y="19"/>
                    </a:lnTo>
                    <a:lnTo>
                      <a:pt x="256" y="17"/>
                    </a:lnTo>
                    <a:lnTo>
                      <a:pt x="257" y="17"/>
                    </a:lnTo>
                    <a:lnTo>
                      <a:pt x="259" y="15"/>
                    </a:lnTo>
                    <a:lnTo>
                      <a:pt x="261" y="14"/>
                    </a:lnTo>
                    <a:lnTo>
                      <a:pt x="263" y="14"/>
                    </a:lnTo>
                    <a:lnTo>
                      <a:pt x="263" y="12"/>
                    </a:lnTo>
                    <a:lnTo>
                      <a:pt x="267" y="10"/>
                    </a:lnTo>
                    <a:lnTo>
                      <a:pt x="269" y="8"/>
                    </a:lnTo>
                    <a:lnTo>
                      <a:pt x="273" y="6"/>
                    </a:lnTo>
                    <a:lnTo>
                      <a:pt x="276" y="4"/>
                    </a:lnTo>
                    <a:lnTo>
                      <a:pt x="282" y="2"/>
                    </a:lnTo>
                    <a:lnTo>
                      <a:pt x="286" y="0"/>
                    </a:lnTo>
                    <a:lnTo>
                      <a:pt x="292" y="0"/>
                    </a:lnTo>
                    <a:lnTo>
                      <a:pt x="299" y="0"/>
                    </a:lnTo>
                    <a:lnTo>
                      <a:pt x="305" y="0"/>
                    </a:lnTo>
                    <a:lnTo>
                      <a:pt x="315" y="2"/>
                    </a:lnTo>
                    <a:lnTo>
                      <a:pt x="324" y="4"/>
                    </a:lnTo>
                    <a:lnTo>
                      <a:pt x="334" y="8"/>
                    </a:lnTo>
                    <a:lnTo>
                      <a:pt x="345" y="12"/>
                    </a:lnTo>
                    <a:lnTo>
                      <a:pt x="358" y="17"/>
                    </a:lnTo>
                    <a:lnTo>
                      <a:pt x="372" y="23"/>
                    </a:lnTo>
                    <a:lnTo>
                      <a:pt x="387" y="29"/>
                    </a:lnTo>
                    <a:lnTo>
                      <a:pt x="395" y="35"/>
                    </a:lnTo>
                    <a:lnTo>
                      <a:pt x="400" y="38"/>
                    </a:lnTo>
                    <a:lnTo>
                      <a:pt x="408" y="42"/>
                    </a:lnTo>
                    <a:lnTo>
                      <a:pt x="414" y="46"/>
                    </a:lnTo>
                    <a:lnTo>
                      <a:pt x="423" y="54"/>
                    </a:lnTo>
                    <a:lnTo>
                      <a:pt x="433" y="61"/>
                    </a:lnTo>
                    <a:lnTo>
                      <a:pt x="439" y="69"/>
                    </a:lnTo>
                    <a:lnTo>
                      <a:pt x="444" y="75"/>
                    </a:lnTo>
                    <a:lnTo>
                      <a:pt x="448" y="82"/>
                    </a:lnTo>
                    <a:lnTo>
                      <a:pt x="452" y="88"/>
                    </a:lnTo>
                    <a:lnTo>
                      <a:pt x="452" y="96"/>
                    </a:lnTo>
                    <a:lnTo>
                      <a:pt x="454" y="102"/>
                    </a:lnTo>
                    <a:lnTo>
                      <a:pt x="452" y="107"/>
                    </a:lnTo>
                    <a:lnTo>
                      <a:pt x="450" y="111"/>
                    </a:lnTo>
                    <a:lnTo>
                      <a:pt x="448" y="115"/>
                    </a:lnTo>
                    <a:lnTo>
                      <a:pt x="444" y="119"/>
                    </a:lnTo>
                    <a:lnTo>
                      <a:pt x="439" y="123"/>
                    </a:lnTo>
                    <a:lnTo>
                      <a:pt x="433" y="125"/>
                    </a:lnTo>
                    <a:lnTo>
                      <a:pt x="431" y="127"/>
                    </a:lnTo>
                    <a:lnTo>
                      <a:pt x="431" y="128"/>
                    </a:lnTo>
                    <a:lnTo>
                      <a:pt x="429" y="130"/>
                    </a:lnTo>
                    <a:lnTo>
                      <a:pt x="427" y="134"/>
                    </a:lnTo>
                    <a:lnTo>
                      <a:pt x="427" y="138"/>
                    </a:lnTo>
                    <a:lnTo>
                      <a:pt x="425" y="142"/>
                    </a:lnTo>
                    <a:lnTo>
                      <a:pt x="425" y="148"/>
                    </a:lnTo>
                    <a:lnTo>
                      <a:pt x="423" y="153"/>
                    </a:lnTo>
                    <a:lnTo>
                      <a:pt x="423" y="159"/>
                    </a:lnTo>
                    <a:lnTo>
                      <a:pt x="421" y="167"/>
                    </a:lnTo>
                    <a:lnTo>
                      <a:pt x="421" y="172"/>
                    </a:lnTo>
                    <a:lnTo>
                      <a:pt x="421" y="182"/>
                    </a:lnTo>
                    <a:lnTo>
                      <a:pt x="420" y="190"/>
                    </a:lnTo>
                    <a:lnTo>
                      <a:pt x="420" y="199"/>
                    </a:lnTo>
                    <a:lnTo>
                      <a:pt x="420" y="209"/>
                    </a:lnTo>
                    <a:lnTo>
                      <a:pt x="420" y="220"/>
                    </a:lnTo>
                    <a:lnTo>
                      <a:pt x="420" y="230"/>
                    </a:lnTo>
                    <a:lnTo>
                      <a:pt x="418" y="241"/>
                    </a:lnTo>
                    <a:lnTo>
                      <a:pt x="418" y="255"/>
                    </a:lnTo>
                    <a:lnTo>
                      <a:pt x="418" y="268"/>
                    </a:lnTo>
                    <a:lnTo>
                      <a:pt x="418" y="282"/>
                    </a:lnTo>
                    <a:lnTo>
                      <a:pt x="418" y="295"/>
                    </a:lnTo>
                    <a:lnTo>
                      <a:pt x="418" y="310"/>
                    </a:lnTo>
                    <a:lnTo>
                      <a:pt x="420" y="326"/>
                    </a:lnTo>
                    <a:lnTo>
                      <a:pt x="420" y="341"/>
                    </a:lnTo>
                    <a:lnTo>
                      <a:pt x="420" y="358"/>
                    </a:lnTo>
                    <a:lnTo>
                      <a:pt x="420" y="375"/>
                    </a:lnTo>
                    <a:lnTo>
                      <a:pt x="420" y="393"/>
                    </a:lnTo>
                    <a:lnTo>
                      <a:pt x="420" y="412"/>
                    </a:lnTo>
                    <a:lnTo>
                      <a:pt x="421" y="431"/>
                    </a:lnTo>
                    <a:lnTo>
                      <a:pt x="421" y="450"/>
                    </a:lnTo>
                    <a:lnTo>
                      <a:pt x="421" y="471"/>
                    </a:lnTo>
                    <a:lnTo>
                      <a:pt x="421" y="471"/>
                    </a:lnTo>
                  </a:path>
                </a:pathLst>
              </a:custGeom>
              <a:solidFill>
                <a:srgbClr val="FF0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07" name="Freeform 14">
            <a:extLst>
              <a:ext uri="{FF2B5EF4-FFF2-40B4-BE49-F238E27FC236}">
                <a16:creationId xmlns="" xmlns:a16="http://schemas.microsoft.com/office/drawing/2014/main" id="{D6D2998F-CB35-43A7-B737-A110138C783C}"/>
              </a:ext>
            </a:extLst>
          </p:cNvPr>
          <p:cNvSpPr>
            <a:spLocks/>
          </p:cNvSpPr>
          <p:nvPr/>
        </p:nvSpPr>
        <p:spPr bwMode="auto">
          <a:xfrm>
            <a:off x="5663245" y="2352444"/>
            <a:ext cx="422447" cy="310567"/>
          </a:xfrm>
          <a:custGeom>
            <a:avLst/>
            <a:gdLst>
              <a:gd name="T0" fmla="*/ 617 w 748"/>
              <a:gd name="T1" fmla="*/ 431 h 526"/>
              <a:gd name="T2" fmla="*/ 649 w 748"/>
              <a:gd name="T3" fmla="*/ 444 h 526"/>
              <a:gd name="T4" fmla="*/ 677 w 748"/>
              <a:gd name="T5" fmla="*/ 456 h 526"/>
              <a:gd name="T6" fmla="*/ 699 w 748"/>
              <a:gd name="T7" fmla="*/ 465 h 526"/>
              <a:gd name="T8" fmla="*/ 718 w 748"/>
              <a:gd name="T9" fmla="*/ 473 h 526"/>
              <a:gd name="T10" fmla="*/ 733 w 748"/>
              <a:gd name="T11" fmla="*/ 480 h 526"/>
              <a:gd name="T12" fmla="*/ 743 w 748"/>
              <a:gd name="T13" fmla="*/ 486 h 526"/>
              <a:gd name="T14" fmla="*/ 747 w 748"/>
              <a:gd name="T15" fmla="*/ 492 h 526"/>
              <a:gd name="T16" fmla="*/ 747 w 748"/>
              <a:gd name="T17" fmla="*/ 499 h 526"/>
              <a:gd name="T18" fmla="*/ 743 w 748"/>
              <a:gd name="T19" fmla="*/ 509 h 526"/>
              <a:gd name="T20" fmla="*/ 735 w 748"/>
              <a:gd name="T21" fmla="*/ 514 h 526"/>
              <a:gd name="T22" fmla="*/ 726 w 748"/>
              <a:gd name="T23" fmla="*/ 518 h 526"/>
              <a:gd name="T24" fmla="*/ 715 w 748"/>
              <a:gd name="T25" fmla="*/ 522 h 526"/>
              <a:gd name="T26" fmla="*/ 703 w 748"/>
              <a:gd name="T27" fmla="*/ 524 h 526"/>
              <a:gd name="T28" fmla="*/ 690 w 748"/>
              <a:gd name="T29" fmla="*/ 524 h 526"/>
              <a:gd name="T30" fmla="*/ 673 w 748"/>
              <a:gd name="T31" fmla="*/ 526 h 526"/>
              <a:gd name="T32" fmla="*/ 652 w 748"/>
              <a:gd name="T33" fmla="*/ 526 h 526"/>
              <a:gd name="T34" fmla="*/ 630 w 748"/>
              <a:gd name="T35" fmla="*/ 526 h 526"/>
              <a:gd name="T36" fmla="*/ 603 w 748"/>
              <a:gd name="T37" fmla="*/ 526 h 526"/>
              <a:gd name="T38" fmla="*/ 575 w 748"/>
              <a:gd name="T39" fmla="*/ 526 h 526"/>
              <a:gd name="T40" fmla="*/ 545 w 748"/>
              <a:gd name="T41" fmla="*/ 526 h 526"/>
              <a:gd name="T42" fmla="*/ 515 w 748"/>
              <a:gd name="T43" fmla="*/ 526 h 526"/>
              <a:gd name="T44" fmla="*/ 490 w 748"/>
              <a:gd name="T45" fmla="*/ 524 h 526"/>
              <a:gd name="T46" fmla="*/ 466 w 748"/>
              <a:gd name="T47" fmla="*/ 520 h 526"/>
              <a:gd name="T48" fmla="*/ 445 w 748"/>
              <a:gd name="T49" fmla="*/ 516 h 526"/>
              <a:gd name="T50" fmla="*/ 428 w 748"/>
              <a:gd name="T51" fmla="*/ 512 h 526"/>
              <a:gd name="T52" fmla="*/ 411 w 748"/>
              <a:gd name="T53" fmla="*/ 509 h 526"/>
              <a:gd name="T54" fmla="*/ 400 w 748"/>
              <a:gd name="T55" fmla="*/ 503 h 526"/>
              <a:gd name="T56" fmla="*/ 390 w 748"/>
              <a:gd name="T57" fmla="*/ 497 h 526"/>
              <a:gd name="T58" fmla="*/ 383 w 748"/>
              <a:gd name="T59" fmla="*/ 492 h 526"/>
              <a:gd name="T60" fmla="*/ 373 w 748"/>
              <a:gd name="T61" fmla="*/ 482 h 526"/>
              <a:gd name="T62" fmla="*/ 360 w 748"/>
              <a:gd name="T63" fmla="*/ 469 h 526"/>
              <a:gd name="T64" fmla="*/ 345 w 748"/>
              <a:gd name="T65" fmla="*/ 454 h 526"/>
              <a:gd name="T66" fmla="*/ 328 w 748"/>
              <a:gd name="T67" fmla="*/ 435 h 526"/>
              <a:gd name="T68" fmla="*/ 309 w 748"/>
              <a:gd name="T69" fmla="*/ 414 h 526"/>
              <a:gd name="T70" fmla="*/ 287 w 748"/>
              <a:gd name="T71" fmla="*/ 387 h 526"/>
              <a:gd name="T72" fmla="*/ 262 w 748"/>
              <a:gd name="T73" fmla="*/ 359 h 526"/>
              <a:gd name="T74" fmla="*/ 236 w 748"/>
              <a:gd name="T75" fmla="*/ 328 h 526"/>
              <a:gd name="T76" fmla="*/ 206 w 748"/>
              <a:gd name="T77" fmla="*/ 292 h 526"/>
              <a:gd name="T78" fmla="*/ 174 w 748"/>
              <a:gd name="T79" fmla="*/ 254 h 526"/>
              <a:gd name="T80" fmla="*/ 140 w 748"/>
              <a:gd name="T81" fmla="*/ 215 h 526"/>
              <a:gd name="T82" fmla="*/ 104 w 748"/>
              <a:gd name="T83" fmla="*/ 169 h 526"/>
              <a:gd name="T84" fmla="*/ 64 w 748"/>
              <a:gd name="T85" fmla="*/ 122 h 526"/>
              <a:gd name="T86" fmla="*/ 23 w 748"/>
              <a:gd name="T87" fmla="*/ 70 h 526"/>
              <a:gd name="T88" fmla="*/ 17 w 748"/>
              <a:gd name="T89" fmla="*/ 23 h 526"/>
              <a:gd name="T90" fmla="*/ 62 w 748"/>
              <a:gd name="T91" fmla="*/ 27 h 526"/>
              <a:gd name="T92" fmla="*/ 115 w 748"/>
              <a:gd name="T93" fmla="*/ 78 h 526"/>
              <a:gd name="T94" fmla="*/ 166 w 748"/>
              <a:gd name="T95" fmla="*/ 123 h 526"/>
              <a:gd name="T96" fmla="*/ 211 w 748"/>
              <a:gd name="T97" fmla="*/ 165 h 526"/>
              <a:gd name="T98" fmla="*/ 251 w 748"/>
              <a:gd name="T99" fmla="*/ 201 h 526"/>
              <a:gd name="T100" fmla="*/ 289 w 748"/>
              <a:gd name="T101" fmla="*/ 234 h 526"/>
              <a:gd name="T102" fmla="*/ 321 w 748"/>
              <a:gd name="T103" fmla="*/ 260 h 526"/>
              <a:gd name="T104" fmla="*/ 349 w 748"/>
              <a:gd name="T105" fmla="*/ 283 h 526"/>
              <a:gd name="T106" fmla="*/ 372 w 748"/>
              <a:gd name="T107" fmla="*/ 302 h 526"/>
              <a:gd name="T108" fmla="*/ 396 w 748"/>
              <a:gd name="T109" fmla="*/ 321 h 526"/>
              <a:gd name="T110" fmla="*/ 437 w 748"/>
              <a:gd name="T111" fmla="*/ 345 h 526"/>
              <a:gd name="T112" fmla="*/ 498 w 748"/>
              <a:gd name="T113" fmla="*/ 378 h 526"/>
              <a:gd name="T114" fmla="*/ 564 w 748"/>
              <a:gd name="T115" fmla="*/ 408 h 526"/>
              <a:gd name="T116" fmla="*/ 598 w 748"/>
              <a:gd name="T117" fmla="*/ 423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8" h="526">
                <a:moveTo>
                  <a:pt x="598" y="423"/>
                </a:moveTo>
                <a:lnTo>
                  <a:pt x="617" y="431"/>
                </a:lnTo>
                <a:lnTo>
                  <a:pt x="634" y="437"/>
                </a:lnTo>
                <a:lnTo>
                  <a:pt x="649" y="444"/>
                </a:lnTo>
                <a:lnTo>
                  <a:pt x="664" y="450"/>
                </a:lnTo>
                <a:lnTo>
                  <a:pt x="677" y="456"/>
                </a:lnTo>
                <a:lnTo>
                  <a:pt x="690" y="459"/>
                </a:lnTo>
                <a:lnTo>
                  <a:pt x="699" y="465"/>
                </a:lnTo>
                <a:lnTo>
                  <a:pt x="711" y="469"/>
                </a:lnTo>
                <a:lnTo>
                  <a:pt x="718" y="473"/>
                </a:lnTo>
                <a:lnTo>
                  <a:pt x="726" y="476"/>
                </a:lnTo>
                <a:lnTo>
                  <a:pt x="733" y="480"/>
                </a:lnTo>
                <a:lnTo>
                  <a:pt x="739" y="484"/>
                </a:lnTo>
                <a:lnTo>
                  <a:pt x="743" y="486"/>
                </a:lnTo>
                <a:lnTo>
                  <a:pt x="745" y="490"/>
                </a:lnTo>
                <a:lnTo>
                  <a:pt x="747" y="492"/>
                </a:lnTo>
                <a:lnTo>
                  <a:pt x="748" y="493"/>
                </a:lnTo>
                <a:lnTo>
                  <a:pt x="747" y="499"/>
                </a:lnTo>
                <a:lnTo>
                  <a:pt x="745" y="505"/>
                </a:lnTo>
                <a:lnTo>
                  <a:pt x="743" y="509"/>
                </a:lnTo>
                <a:lnTo>
                  <a:pt x="739" y="511"/>
                </a:lnTo>
                <a:lnTo>
                  <a:pt x="735" y="514"/>
                </a:lnTo>
                <a:lnTo>
                  <a:pt x="732" y="516"/>
                </a:lnTo>
                <a:lnTo>
                  <a:pt x="726" y="518"/>
                </a:lnTo>
                <a:lnTo>
                  <a:pt x="720" y="520"/>
                </a:lnTo>
                <a:lnTo>
                  <a:pt x="715" y="522"/>
                </a:lnTo>
                <a:lnTo>
                  <a:pt x="711" y="522"/>
                </a:lnTo>
                <a:lnTo>
                  <a:pt x="703" y="524"/>
                </a:lnTo>
                <a:lnTo>
                  <a:pt x="698" y="524"/>
                </a:lnTo>
                <a:lnTo>
                  <a:pt x="690" y="524"/>
                </a:lnTo>
                <a:lnTo>
                  <a:pt x="681" y="526"/>
                </a:lnTo>
                <a:lnTo>
                  <a:pt x="673" y="526"/>
                </a:lnTo>
                <a:lnTo>
                  <a:pt x="662" y="526"/>
                </a:lnTo>
                <a:lnTo>
                  <a:pt x="652" y="526"/>
                </a:lnTo>
                <a:lnTo>
                  <a:pt x="641" y="526"/>
                </a:lnTo>
                <a:lnTo>
                  <a:pt x="630" y="526"/>
                </a:lnTo>
                <a:lnTo>
                  <a:pt x="617" y="526"/>
                </a:lnTo>
                <a:lnTo>
                  <a:pt x="603" y="526"/>
                </a:lnTo>
                <a:lnTo>
                  <a:pt x="590" y="526"/>
                </a:lnTo>
                <a:lnTo>
                  <a:pt x="575" y="526"/>
                </a:lnTo>
                <a:lnTo>
                  <a:pt x="560" y="526"/>
                </a:lnTo>
                <a:lnTo>
                  <a:pt x="545" y="526"/>
                </a:lnTo>
                <a:lnTo>
                  <a:pt x="530" y="526"/>
                </a:lnTo>
                <a:lnTo>
                  <a:pt x="515" y="526"/>
                </a:lnTo>
                <a:lnTo>
                  <a:pt x="502" y="524"/>
                </a:lnTo>
                <a:lnTo>
                  <a:pt x="490" y="524"/>
                </a:lnTo>
                <a:lnTo>
                  <a:pt x="477" y="522"/>
                </a:lnTo>
                <a:lnTo>
                  <a:pt x="466" y="520"/>
                </a:lnTo>
                <a:lnTo>
                  <a:pt x="456" y="518"/>
                </a:lnTo>
                <a:lnTo>
                  <a:pt x="445" y="516"/>
                </a:lnTo>
                <a:lnTo>
                  <a:pt x="436" y="514"/>
                </a:lnTo>
                <a:lnTo>
                  <a:pt x="428" y="512"/>
                </a:lnTo>
                <a:lnTo>
                  <a:pt x="419" y="511"/>
                </a:lnTo>
                <a:lnTo>
                  <a:pt x="411" y="509"/>
                </a:lnTo>
                <a:lnTo>
                  <a:pt x="405" y="505"/>
                </a:lnTo>
                <a:lnTo>
                  <a:pt x="400" y="503"/>
                </a:lnTo>
                <a:lnTo>
                  <a:pt x="394" y="499"/>
                </a:lnTo>
                <a:lnTo>
                  <a:pt x="390" y="497"/>
                </a:lnTo>
                <a:lnTo>
                  <a:pt x="387" y="495"/>
                </a:lnTo>
                <a:lnTo>
                  <a:pt x="383" y="492"/>
                </a:lnTo>
                <a:lnTo>
                  <a:pt x="379" y="486"/>
                </a:lnTo>
                <a:lnTo>
                  <a:pt x="373" y="482"/>
                </a:lnTo>
                <a:lnTo>
                  <a:pt x="368" y="476"/>
                </a:lnTo>
                <a:lnTo>
                  <a:pt x="360" y="469"/>
                </a:lnTo>
                <a:lnTo>
                  <a:pt x="353" y="461"/>
                </a:lnTo>
                <a:lnTo>
                  <a:pt x="345" y="454"/>
                </a:lnTo>
                <a:lnTo>
                  <a:pt x="338" y="444"/>
                </a:lnTo>
                <a:lnTo>
                  <a:pt x="328" y="435"/>
                </a:lnTo>
                <a:lnTo>
                  <a:pt x="319" y="425"/>
                </a:lnTo>
                <a:lnTo>
                  <a:pt x="309" y="414"/>
                </a:lnTo>
                <a:lnTo>
                  <a:pt x="298" y="400"/>
                </a:lnTo>
                <a:lnTo>
                  <a:pt x="287" y="387"/>
                </a:lnTo>
                <a:lnTo>
                  <a:pt x="275" y="374"/>
                </a:lnTo>
                <a:lnTo>
                  <a:pt x="262" y="359"/>
                </a:lnTo>
                <a:lnTo>
                  <a:pt x="249" y="344"/>
                </a:lnTo>
                <a:lnTo>
                  <a:pt x="236" y="328"/>
                </a:lnTo>
                <a:lnTo>
                  <a:pt x="221" y="311"/>
                </a:lnTo>
                <a:lnTo>
                  <a:pt x="206" y="292"/>
                </a:lnTo>
                <a:lnTo>
                  <a:pt x="191" y="275"/>
                </a:lnTo>
                <a:lnTo>
                  <a:pt x="174" y="254"/>
                </a:lnTo>
                <a:lnTo>
                  <a:pt x="157" y="235"/>
                </a:lnTo>
                <a:lnTo>
                  <a:pt x="140" y="215"/>
                </a:lnTo>
                <a:lnTo>
                  <a:pt x="121" y="192"/>
                </a:lnTo>
                <a:lnTo>
                  <a:pt x="104" y="169"/>
                </a:lnTo>
                <a:lnTo>
                  <a:pt x="83" y="146"/>
                </a:lnTo>
                <a:lnTo>
                  <a:pt x="64" y="122"/>
                </a:lnTo>
                <a:lnTo>
                  <a:pt x="44" y="97"/>
                </a:lnTo>
                <a:lnTo>
                  <a:pt x="23" y="70"/>
                </a:lnTo>
                <a:lnTo>
                  <a:pt x="0" y="44"/>
                </a:lnTo>
                <a:lnTo>
                  <a:pt x="17" y="23"/>
                </a:lnTo>
                <a:lnTo>
                  <a:pt x="34" y="0"/>
                </a:lnTo>
                <a:lnTo>
                  <a:pt x="62" y="27"/>
                </a:lnTo>
                <a:lnTo>
                  <a:pt x="89" y="53"/>
                </a:lnTo>
                <a:lnTo>
                  <a:pt x="115" y="78"/>
                </a:lnTo>
                <a:lnTo>
                  <a:pt x="142" y="101"/>
                </a:lnTo>
                <a:lnTo>
                  <a:pt x="166" y="123"/>
                </a:lnTo>
                <a:lnTo>
                  <a:pt x="189" y="144"/>
                </a:lnTo>
                <a:lnTo>
                  <a:pt x="211" y="165"/>
                </a:lnTo>
                <a:lnTo>
                  <a:pt x="232" y="184"/>
                </a:lnTo>
                <a:lnTo>
                  <a:pt x="251" y="201"/>
                </a:lnTo>
                <a:lnTo>
                  <a:pt x="272" y="218"/>
                </a:lnTo>
                <a:lnTo>
                  <a:pt x="289" y="234"/>
                </a:lnTo>
                <a:lnTo>
                  <a:pt x="306" y="247"/>
                </a:lnTo>
                <a:lnTo>
                  <a:pt x="321" y="260"/>
                </a:lnTo>
                <a:lnTo>
                  <a:pt x="336" y="273"/>
                </a:lnTo>
                <a:lnTo>
                  <a:pt x="349" y="283"/>
                </a:lnTo>
                <a:lnTo>
                  <a:pt x="360" y="292"/>
                </a:lnTo>
                <a:lnTo>
                  <a:pt x="372" y="302"/>
                </a:lnTo>
                <a:lnTo>
                  <a:pt x="385" y="311"/>
                </a:lnTo>
                <a:lnTo>
                  <a:pt x="396" y="321"/>
                </a:lnTo>
                <a:lnTo>
                  <a:pt x="409" y="328"/>
                </a:lnTo>
                <a:lnTo>
                  <a:pt x="437" y="345"/>
                </a:lnTo>
                <a:lnTo>
                  <a:pt x="466" y="363"/>
                </a:lnTo>
                <a:lnTo>
                  <a:pt x="498" y="378"/>
                </a:lnTo>
                <a:lnTo>
                  <a:pt x="530" y="393"/>
                </a:lnTo>
                <a:lnTo>
                  <a:pt x="564" y="408"/>
                </a:lnTo>
                <a:lnTo>
                  <a:pt x="598" y="423"/>
                </a:lnTo>
                <a:lnTo>
                  <a:pt x="598" y="423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4" grpId="0"/>
      <p:bldP spid="10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329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999479D-ABE9-4F9F-B765-5D022AF9D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807" y="1052024"/>
            <a:ext cx="6336386" cy="327271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D4C19CE-EAC7-4A17-AF72-130DAC619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98" y="1826706"/>
            <a:ext cx="1694848" cy="1490089"/>
          </a:xfrm>
          <a:prstGeom prst="round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AA6E9F5-4C9A-48B5-AC67-DFFC79F95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0004" y="765362"/>
            <a:ext cx="5935518" cy="361277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87496" y="1273726"/>
            <a:ext cx="5290838" cy="29777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100" b="1" dirty="0">
                <a:solidFill>
                  <a:srgbClr val="D35DB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张秋生：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1958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年开始发表儿歌、儿童诗。曾任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儿童时代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杂志编辑，并兼任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童话报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主编。出版有儿童诗集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《"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啄木鸟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"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小队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校园里的蔷薇花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，童话集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小松鼠和他的伙伴们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小巴掌童话百篇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丫形树上的初级女巫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1AA7C8B-E45E-42E8-B7AC-41D260E48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850" y="898256"/>
            <a:ext cx="2623952" cy="365293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06832" y="3143522"/>
            <a:ext cx="5007614" cy="18097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省略号：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标点符号的一种（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），表示引文中省略的部分或话语中没有说完全的部分，或者表示断断续续的话语中的停顿。</a:t>
            </a:r>
            <a:endParaRPr lang="zh-CN" altLang="en-US" sz="21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0A1DFCFD-0A33-4A1C-89EC-1FAD5EC25269}"/>
              </a:ext>
            </a:extLst>
          </p:cNvPr>
          <p:cNvSpPr txBox="1"/>
          <p:nvPr/>
        </p:nvSpPr>
        <p:spPr>
          <a:xfrm>
            <a:off x="1183342" y="3403371"/>
            <a:ext cx="1511563" cy="842784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500" dirty="0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4B88B80-8A86-4759-8E88-155F8149187D}"/>
              </a:ext>
            </a:extLst>
          </p:cNvPr>
          <p:cNvSpPr txBox="1"/>
          <p:nvPr/>
        </p:nvSpPr>
        <p:spPr>
          <a:xfrm>
            <a:off x="1183342" y="847546"/>
            <a:ext cx="1317812" cy="842784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500" b="1" dirty="0">
                <a:solidFill>
                  <a:schemeClr val="bg1"/>
                </a:solidFill>
              </a:rPr>
              <a:t>，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DB8E1923-DABD-43E4-BDC6-881D489A77D5}"/>
              </a:ext>
            </a:extLst>
          </p:cNvPr>
          <p:cNvSpPr/>
          <p:nvPr/>
        </p:nvSpPr>
        <p:spPr>
          <a:xfrm>
            <a:off x="3006831" y="2045210"/>
            <a:ext cx="5589816" cy="969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句号：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标点符号（ 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），用于陈述句或语气和缓的祈使句末尾，表示一个句子叙述完了。</a:t>
            </a:r>
            <a:endParaRPr lang="zh-CN" altLang="en-US" sz="21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C833CF3-244D-4C1D-A911-76B26D8ACBD1}"/>
              </a:ext>
            </a:extLst>
          </p:cNvPr>
          <p:cNvSpPr txBox="1"/>
          <p:nvPr/>
        </p:nvSpPr>
        <p:spPr>
          <a:xfrm>
            <a:off x="1183342" y="2108567"/>
            <a:ext cx="1317812" cy="842784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500" b="1" dirty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DB5D55F-9371-428F-B274-26E654D5A234}"/>
              </a:ext>
            </a:extLst>
          </p:cNvPr>
          <p:cNvSpPr/>
          <p:nvPr/>
        </p:nvSpPr>
        <p:spPr>
          <a:xfrm>
            <a:off x="3006832" y="804652"/>
            <a:ext cx="5007614" cy="96949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逗号：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标点符号（ 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），表示一句话中间的一般性停顿间隔。</a:t>
            </a:r>
            <a:endParaRPr lang="zh-CN" altLang="en-US" sz="21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  <p:bldP spid="7" grpId="0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ADBB7E2-A68A-4C40-B7AD-42CACFD7B75F}"/>
              </a:ext>
            </a:extLst>
          </p:cNvPr>
          <p:cNvSpPr/>
          <p:nvPr/>
        </p:nvSpPr>
        <p:spPr>
          <a:xfrm>
            <a:off x="3626793" y="1345198"/>
            <a:ext cx="4496556" cy="246990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青蛙是以昆虫和其他无脊椎动物为主食，因此必须栖息于水边。中国的蛙类有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130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种左右，它们几乎都是消灭森林和农田害虫的能手。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D043089-C177-4A59-ADC0-FF85DE0A3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551" y="1031509"/>
            <a:ext cx="2520514" cy="309728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20676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92578" y="1449323"/>
            <a:ext cx="2404112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  军  农 </a:t>
            </a:r>
            <a:endParaRPr lang="zh-CN" altLang="en-US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2579" y="2678373"/>
            <a:ext cx="219857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烈  点  然 </a:t>
            </a:r>
            <a:endParaRPr lang="zh-CN" altLang="en-US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右箭头 16"/>
          <p:cNvSpPr/>
          <p:nvPr/>
        </p:nvSpPr>
        <p:spPr>
          <a:xfrm>
            <a:off x="2896690" y="1624638"/>
            <a:ext cx="845954" cy="193637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右箭头 46"/>
          <p:cNvSpPr/>
          <p:nvPr/>
        </p:nvSpPr>
        <p:spPr>
          <a:xfrm>
            <a:off x="2861274" y="2818885"/>
            <a:ext cx="845954" cy="193637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98745" y="1449323"/>
            <a:ext cx="486606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都有“   ”，叫做秃宝盖。</a:t>
            </a:r>
            <a:endParaRPr lang="zh-CN" altLang="en-US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063328" y="2571750"/>
            <a:ext cx="486606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都有“   ”，叫做四点底。</a:t>
            </a:r>
            <a:endParaRPr lang="zh-CN" altLang="en-US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D73F83BD-823A-4B19-B5E0-717DD3DA49D1}"/>
              </a:ext>
            </a:extLst>
          </p:cNvPr>
          <p:cNvGrpSpPr/>
          <p:nvPr/>
        </p:nvGrpSpPr>
        <p:grpSpPr>
          <a:xfrm>
            <a:off x="5300802" y="2786303"/>
            <a:ext cx="538346" cy="226219"/>
            <a:chOff x="269875" y="3825875"/>
            <a:chExt cx="1022351" cy="276226"/>
          </a:xfrm>
          <a:solidFill>
            <a:srgbClr val="00B050"/>
          </a:solidFill>
        </p:grpSpPr>
        <p:sp>
          <p:nvSpPr>
            <p:cNvPr id="21" name="Freeform 40">
              <a:extLst>
                <a:ext uri="{FF2B5EF4-FFF2-40B4-BE49-F238E27FC236}">
                  <a16:creationId xmlns="" xmlns:a16="http://schemas.microsoft.com/office/drawing/2014/main" id="{F2B60676-F31F-4FCA-903F-EDBB035C4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" y="3827463"/>
              <a:ext cx="153988" cy="274638"/>
            </a:xfrm>
            <a:custGeom>
              <a:avLst/>
              <a:gdLst>
                <a:gd name="T0" fmla="*/ 61 w 194"/>
                <a:gd name="T1" fmla="*/ 343 h 345"/>
                <a:gd name="T2" fmla="*/ 49 w 194"/>
                <a:gd name="T3" fmla="*/ 340 h 345"/>
                <a:gd name="T4" fmla="*/ 38 w 194"/>
                <a:gd name="T5" fmla="*/ 330 h 345"/>
                <a:gd name="T6" fmla="*/ 28 w 194"/>
                <a:gd name="T7" fmla="*/ 319 h 345"/>
                <a:gd name="T8" fmla="*/ 19 w 194"/>
                <a:gd name="T9" fmla="*/ 300 h 345"/>
                <a:gd name="T10" fmla="*/ 9 w 194"/>
                <a:gd name="T11" fmla="*/ 281 h 345"/>
                <a:gd name="T12" fmla="*/ 4 w 194"/>
                <a:gd name="T13" fmla="*/ 266 h 345"/>
                <a:gd name="T14" fmla="*/ 2 w 194"/>
                <a:gd name="T15" fmla="*/ 249 h 345"/>
                <a:gd name="T16" fmla="*/ 2 w 194"/>
                <a:gd name="T17" fmla="*/ 233 h 345"/>
                <a:gd name="T18" fmla="*/ 6 w 194"/>
                <a:gd name="T19" fmla="*/ 220 h 345"/>
                <a:gd name="T20" fmla="*/ 15 w 194"/>
                <a:gd name="T21" fmla="*/ 207 h 345"/>
                <a:gd name="T22" fmla="*/ 28 w 194"/>
                <a:gd name="T23" fmla="*/ 192 h 345"/>
                <a:gd name="T24" fmla="*/ 44 w 194"/>
                <a:gd name="T25" fmla="*/ 175 h 345"/>
                <a:gd name="T26" fmla="*/ 57 w 194"/>
                <a:gd name="T27" fmla="*/ 152 h 345"/>
                <a:gd name="T28" fmla="*/ 70 w 194"/>
                <a:gd name="T29" fmla="*/ 125 h 345"/>
                <a:gd name="T30" fmla="*/ 84 w 194"/>
                <a:gd name="T31" fmla="*/ 97 h 345"/>
                <a:gd name="T32" fmla="*/ 95 w 194"/>
                <a:gd name="T33" fmla="*/ 65 h 345"/>
                <a:gd name="T34" fmla="*/ 105 w 194"/>
                <a:gd name="T35" fmla="*/ 40 h 345"/>
                <a:gd name="T36" fmla="*/ 116 w 194"/>
                <a:gd name="T37" fmla="*/ 19 h 345"/>
                <a:gd name="T38" fmla="*/ 124 w 194"/>
                <a:gd name="T39" fmla="*/ 9 h 345"/>
                <a:gd name="T40" fmla="*/ 129 w 194"/>
                <a:gd name="T41" fmla="*/ 6 h 345"/>
                <a:gd name="T42" fmla="*/ 141 w 194"/>
                <a:gd name="T43" fmla="*/ 2 h 345"/>
                <a:gd name="T44" fmla="*/ 152 w 194"/>
                <a:gd name="T45" fmla="*/ 0 h 345"/>
                <a:gd name="T46" fmla="*/ 162 w 194"/>
                <a:gd name="T47" fmla="*/ 2 h 345"/>
                <a:gd name="T48" fmla="*/ 171 w 194"/>
                <a:gd name="T49" fmla="*/ 9 h 345"/>
                <a:gd name="T50" fmla="*/ 179 w 194"/>
                <a:gd name="T51" fmla="*/ 23 h 345"/>
                <a:gd name="T52" fmla="*/ 187 w 194"/>
                <a:gd name="T53" fmla="*/ 40 h 345"/>
                <a:gd name="T54" fmla="*/ 191 w 194"/>
                <a:gd name="T55" fmla="*/ 61 h 345"/>
                <a:gd name="T56" fmla="*/ 194 w 194"/>
                <a:gd name="T57" fmla="*/ 87 h 345"/>
                <a:gd name="T58" fmla="*/ 194 w 194"/>
                <a:gd name="T59" fmla="*/ 120 h 345"/>
                <a:gd name="T60" fmla="*/ 191 w 194"/>
                <a:gd name="T61" fmla="*/ 152 h 345"/>
                <a:gd name="T62" fmla="*/ 187 w 194"/>
                <a:gd name="T63" fmla="*/ 182 h 345"/>
                <a:gd name="T64" fmla="*/ 179 w 194"/>
                <a:gd name="T65" fmla="*/ 211 h 345"/>
                <a:gd name="T66" fmla="*/ 170 w 194"/>
                <a:gd name="T67" fmla="*/ 235 h 345"/>
                <a:gd name="T68" fmla="*/ 156 w 194"/>
                <a:gd name="T69" fmla="*/ 260 h 345"/>
                <a:gd name="T70" fmla="*/ 141 w 194"/>
                <a:gd name="T71" fmla="*/ 281 h 345"/>
                <a:gd name="T72" fmla="*/ 128 w 194"/>
                <a:gd name="T73" fmla="*/ 302 h 345"/>
                <a:gd name="T74" fmla="*/ 114 w 194"/>
                <a:gd name="T75" fmla="*/ 319 h 345"/>
                <a:gd name="T76" fmla="*/ 101 w 194"/>
                <a:gd name="T77" fmla="*/ 330 h 345"/>
                <a:gd name="T78" fmla="*/ 88 w 194"/>
                <a:gd name="T79" fmla="*/ 340 h 345"/>
                <a:gd name="T80" fmla="*/ 74 w 194"/>
                <a:gd name="T81" fmla="*/ 343 h 345"/>
                <a:gd name="T82" fmla="*/ 67 w 194"/>
                <a:gd name="T83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4" h="345">
                  <a:moveTo>
                    <a:pt x="67" y="345"/>
                  </a:moveTo>
                  <a:lnTo>
                    <a:pt x="61" y="343"/>
                  </a:lnTo>
                  <a:lnTo>
                    <a:pt x="55" y="342"/>
                  </a:lnTo>
                  <a:lnTo>
                    <a:pt x="49" y="340"/>
                  </a:lnTo>
                  <a:lnTo>
                    <a:pt x="44" y="336"/>
                  </a:lnTo>
                  <a:lnTo>
                    <a:pt x="38" y="330"/>
                  </a:lnTo>
                  <a:lnTo>
                    <a:pt x="34" y="324"/>
                  </a:lnTo>
                  <a:lnTo>
                    <a:pt x="28" y="319"/>
                  </a:lnTo>
                  <a:lnTo>
                    <a:pt x="25" y="309"/>
                  </a:lnTo>
                  <a:lnTo>
                    <a:pt x="19" y="300"/>
                  </a:lnTo>
                  <a:lnTo>
                    <a:pt x="13" y="290"/>
                  </a:lnTo>
                  <a:lnTo>
                    <a:pt x="9" y="281"/>
                  </a:lnTo>
                  <a:lnTo>
                    <a:pt x="6" y="273"/>
                  </a:lnTo>
                  <a:lnTo>
                    <a:pt x="4" y="266"/>
                  </a:lnTo>
                  <a:lnTo>
                    <a:pt x="2" y="256"/>
                  </a:lnTo>
                  <a:lnTo>
                    <a:pt x="2" y="249"/>
                  </a:lnTo>
                  <a:lnTo>
                    <a:pt x="0" y="241"/>
                  </a:lnTo>
                  <a:lnTo>
                    <a:pt x="2" y="233"/>
                  </a:lnTo>
                  <a:lnTo>
                    <a:pt x="4" y="228"/>
                  </a:lnTo>
                  <a:lnTo>
                    <a:pt x="6" y="220"/>
                  </a:lnTo>
                  <a:lnTo>
                    <a:pt x="9" y="214"/>
                  </a:lnTo>
                  <a:lnTo>
                    <a:pt x="15" y="207"/>
                  </a:lnTo>
                  <a:lnTo>
                    <a:pt x="21" y="199"/>
                  </a:lnTo>
                  <a:lnTo>
                    <a:pt x="28" y="192"/>
                  </a:lnTo>
                  <a:lnTo>
                    <a:pt x="36" y="182"/>
                  </a:lnTo>
                  <a:lnTo>
                    <a:pt x="44" y="175"/>
                  </a:lnTo>
                  <a:lnTo>
                    <a:pt x="49" y="163"/>
                  </a:lnTo>
                  <a:lnTo>
                    <a:pt x="57" y="152"/>
                  </a:lnTo>
                  <a:lnTo>
                    <a:pt x="65" y="140"/>
                  </a:lnTo>
                  <a:lnTo>
                    <a:pt x="70" y="125"/>
                  </a:lnTo>
                  <a:lnTo>
                    <a:pt x="78" y="112"/>
                  </a:lnTo>
                  <a:lnTo>
                    <a:pt x="84" y="97"/>
                  </a:lnTo>
                  <a:lnTo>
                    <a:pt x="91" y="80"/>
                  </a:lnTo>
                  <a:lnTo>
                    <a:pt x="95" y="65"/>
                  </a:lnTo>
                  <a:lnTo>
                    <a:pt x="101" y="51"/>
                  </a:lnTo>
                  <a:lnTo>
                    <a:pt x="105" y="40"/>
                  </a:lnTo>
                  <a:lnTo>
                    <a:pt x="110" y="28"/>
                  </a:lnTo>
                  <a:lnTo>
                    <a:pt x="116" y="19"/>
                  </a:lnTo>
                  <a:lnTo>
                    <a:pt x="122" y="13"/>
                  </a:lnTo>
                  <a:lnTo>
                    <a:pt x="124" y="9"/>
                  </a:lnTo>
                  <a:lnTo>
                    <a:pt x="128" y="8"/>
                  </a:lnTo>
                  <a:lnTo>
                    <a:pt x="129" y="6"/>
                  </a:lnTo>
                  <a:lnTo>
                    <a:pt x="133" y="4"/>
                  </a:lnTo>
                  <a:lnTo>
                    <a:pt x="141" y="2"/>
                  </a:lnTo>
                  <a:lnTo>
                    <a:pt x="147" y="2"/>
                  </a:lnTo>
                  <a:lnTo>
                    <a:pt x="152" y="0"/>
                  </a:lnTo>
                  <a:lnTo>
                    <a:pt x="156" y="2"/>
                  </a:lnTo>
                  <a:lnTo>
                    <a:pt x="162" y="2"/>
                  </a:lnTo>
                  <a:lnTo>
                    <a:pt x="168" y="6"/>
                  </a:lnTo>
                  <a:lnTo>
                    <a:pt x="171" y="9"/>
                  </a:lnTo>
                  <a:lnTo>
                    <a:pt x="175" y="15"/>
                  </a:lnTo>
                  <a:lnTo>
                    <a:pt x="179" y="23"/>
                  </a:lnTo>
                  <a:lnTo>
                    <a:pt x="183" y="30"/>
                  </a:lnTo>
                  <a:lnTo>
                    <a:pt x="187" y="40"/>
                  </a:lnTo>
                  <a:lnTo>
                    <a:pt x="189" y="51"/>
                  </a:lnTo>
                  <a:lnTo>
                    <a:pt x="191" y="61"/>
                  </a:lnTo>
                  <a:lnTo>
                    <a:pt x="192" y="74"/>
                  </a:lnTo>
                  <a:lnTo>
                    <a:pt x="194" y="87"/>
                  </a:lnTo>
                  <a:lnTo>
                    <a:pt x="194" y="102"/>
                  </a:lnTo>
                  <a:lnTo>
                    <a:pt x="194" y="120"/>
                  </a:lnTo>
                  <a:lnTo>
                    <a:pt x="192" y="137"/>
                  </a:lnTo>
                  <a:lnTo>
                    <a:pt x="191" y="152"/>
                  </a:lnTo>
                  <a:lnTo>
                    <a:pt x="189" y="167"/>
                  </a:lnTo>
                  <a:lnTo>
                    <a:pt x="187" y="182"/>
                  </a:lnTo>
                  <a:lnTo>
                    <a:pt x="183" y="195"/>
                  </a:lnTo>
                  <a:lnTo>
                    <a:pt x="179" y="211"/>
                  </a:lnTo>
                  <a:lnTo>
                    <a:pt x="175" y="224"/>
                  </a:lnTo>
                  <a:lnTo>
                    <a:pt x="170" y="235"/>
                  </a:lnTo>
                  <a:lnTo>
                    <a:pt x="162" y="249"/>
                  </a:lnTo>
                  <a:lnTo>
                    <a:pt x="156" y="260"/>
                  </a:lnTo>
                  <a:lnTo>
                    <a:pt x="149" y="271"/>
                  </a:lnTo>
                  <a:lnTo>
                    <a:pt x="141" y="281"/>
                  </a:lnTo>
                  <a:lnTo>
                    <a:pt x="135" y="292"/>
                  </a:lnTo>
                  <a:lnTo>
                    <a:pt x="128" y="302"/>
                  </a:lnTo>
                  <a:lnTo>
                    <a:pt x="122" y="309"/>
                  </a:lnTo>
                  <a:lnTo>
                    <a:pt x="114" y="319"/>
                  </a:lnTo>
                  <a:lnTo>
                    <a:pt x="109" y="324"/>
                  </a:lnTo>
                  <a:lnTo>
                    <a:pt x="101" y="330"/>
                  </a:lnTo>
                  <a:lnTo>
                    <a:pt x="95" y="336"/>
                  </a:lnTo>
                  <a:lnTo>
                    <a:pt x="88" y="340"/>
                  </a:lnTo>
                  <a:lnTo>
                    <a:pt x="80" y="342"/>
                  </a:lnTo>
                  <a:lnTo>
                    <a:pt x="74" y="343"/>
                  </a:lnTo>
                  <a:lnTo>
                    <a:pt x="67" y="345"/>
                  </a:lnTo>
                  <a:lnTo>
                    <a:pt x="67" y="345"/>
                  </a:lnTo>
                </a:path>
              </a:pathLst>
            </a:custGeom>
            <a:grpFill/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1">
              <a:extLst>
                <a:ext uri="{FF2B5EF4-FFF2-40B4-BE49-F238E27FC236}">
                  <a16:creationId xmlns="" xmlns:a16="http://schemas.microsoft.com/office/drawing/2014/main" id="{F0126971-4479-4733-B753-E5EE8DD3B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163" y="3886200"/>
              <a:ext cx="168275" cy="150813"/>
            </a:xfrm>
            <a:custGeom>
              <a:avLst/>
              <a:gdLst>
                <a:gd name="T0" fmla="*/ 4 w 212"/>
                <a:gd name="T1" fmla="*/ 13 h 190"/>
                <a:gd name="T2" fmla="*/ 14 w 212"/>
                <a:gd name="T3" fmla="*/ 6 h 190"/>
                <a:gd name="T4" fmla="*/ 27 w 212"/>
                <a:gd name="T5" fmla="*/ 2 h 190"/>
                <a:gd name="T6" fmla="*/ 46 w 212"/>
                <a:gd name="T7" fmla="*/ 0 h 190"/>
                <a:gd name="T8" fmla="*/ 67 w 212"/>
                <a:gd name="T9" fmla="*/ 0 h 190"/>
                <a:gd name="T10" fmla="*/ 92 w 212"/>
                <a:gd name="T11" fmla="*/ 4 h 190"/>
                <a:gd name="T12" fmla="*/ 117 w 212"/>
                <a:gd name="T13" fmla="*/ 11 h 190"/>
                <a:gd name="T14" fmla="*/ 141 w 212"/>
                <a:gd name="T15" fmla="*/ 23 h 190"/>
                <a:gd name="T16" fmla="*/ 164 w 212"/>
                <a:gd name="T17" fmla="*/ 34 h 190"/>
                <a:gd name="T18" fmla="*/ 182 w 212"/>
                <a:gd name="T19" fmla="*/ 49 h 190"/>
                <a:gd name="T20" fmla="*/ 195 w 212"/>
                <a:gd name="T21" fmla="*/ 66 h 190"/>
                <a:gd name="T22" fmla="*/ 204 w 212"/>
                <a:gd name="T23" fmla="*/ 83 h 190"/>
                <a:gd name="T24" fmla="*/ 210 w 212"/>
                <a:gd name="T25" fmla="*/ 102 h 190"/>
                <a:gd name="T26" fmla="*/ 212 w 212"/>
                <a:gd name="T27" fmla="*/ 121 h 190"/>
                <a:gd name="T28" fmla="*/ 212 w 212"/>
                <a:gd name="T29" fmla="*/ 139 h 190"/>
                <a:gd name="T30" fmla="*/ 210 w 212"/>
                <a:gd name="T31" fmla="*/ 154 h 190"/>
                <a:gd name="T32" fmla="*/ 202 w 212"/>
                <a:gd name="T33" fmla="*/ 167 h 190"/>
                <a:gd name="T34" fmla="*/ 193 w 212"/>
                <a:gd name="T35" fmla="*/ 178 h 190"/>
                <a:gd name="T36" fmla="*/ 183 w 212"/>
                <a:gd name="T37" fmla="*/ 186 h 190"/>
                <a:gd name="T38" fmla="*/ 172 w 212"/>
                <a:gd name="T39" fmla="*/ 190 h 190"/>
                <a:gd name="T40" fmla="*/ 162 w 212"/>
                <a:gd name="T41" fmla="*/ 190 h 190"/>
                <a:gd name="T42" fmla="*/ 153 w 212"/>
                <a:gd name="T43" fmla="*/ 186 h 190"/>
                <a:gd name="T44" fmla="*/ 143 w 212"/>
                <a:gd name="T45" fmla="*/ 182 h 190"/>
                <a:gd name="T46" fmla="*/ 132 w 212"/>
                <a:gd name="T47" fmla="*/ 175 h 190"/>
                <a:gd name="T48" fmla="*/ 119 w 212"/>
                <a:gd name="T49" fmla="*/ 163 h 190"/>
                <a:gd name="T50" fmla="*/ 103 w 212"/>
                <a:gd name="T51" fmla="*/ 152 h 190"/>
                <a:gd name="T52" fmla="*/ 88 w 212"/>
                <a:gd name="T53" fmla="*/ 137 h 190"/>
                <a:gd name="T54" fmla="*/ 71 w 212"/>
                <a:gd name="T55" fmla="*/ 118 h 190"/>
                <a:gd name="T56" fmla="*/ 54 w 212"/>
                <a:gd name="T57" fmla="*/ 99 h 190"/>
                <a:gd name="T58" fmla="*/ 38 w 212"/>
                <a:gd name="T59" fmla="*/ 82 h 190"/>
                <a:gd name="T60" fmla="*/ 25 w 212"/>
                <a:gd name="T61" fmla="*/ 65 h 190"/>
                <a:gd name="T62" fmla="*/ 16 w 212"/>
                <a:gd name="T63" fmla="*/ 51 h 190"/>
                <a:gd name="T64" fmla="*/ 8 w 212"/>
                <a:gd name="T65" fmla="*/ 40 h 190"/>
                <a:gd name="T66" fmla="*/ 4 w 212"/>
                <a:gd name="T67" fmla="*/ 30 h 190"/>
                <a:gd name="T68" fmla="*/ 0 w 212"/>
                <a:gd name="T69" fmla="*/ 23 h 190"/>
                <a:gd name="T70" fmla="*/ 0 w 212"/>
                <a:gd name="T71" fmla="*/ 19 h 190"/>
                <a:gd name="T72" fmla="*/ 2 w 212"/>
                <a:gd name="T73" fmla="*/ 1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2" h="190">
                  <a:moveTo>
                    <a:pt x="2" y="17"/>
                  </a:moveTo>
                  <a:lnTo>
                    <a:pt x="4" y="13"/>
                  </a:lnTo>
                  <a:lnTo>
                    <a:pt x="8" y="9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7" y="2"/>
                  </a:lnTo>
                  <a:lnTo>
                    <a:pt x="37" y="0"/>
                  </a:lnTo>
                  <a:lnTo>
                    <a:pt x="46" y="0"/>
                  </a:lnTo>
                  <a:lnTo>
                    <a:pt x="56" y="0"/>
                  </a:lnTo>
                  <a:lnTo>
                    <a:pt x="67" y="0"/>
                  </a:lnTo>
                  <a:lnTo>
                    <a:pt x="80" y="2"/>
                  </a:lnTo>
                  <a:lnTo>
                    <a:pt x="92" y="4"/>
                  </a:lnTo>
                  <a:lnTo>
                    <a:pt x="105" y="8"/>
                  </a:lnTo>
                  <a:lnTo>
                    <a:pt x="117" y="11"/>
                  </a:lnTo>
                  <a:lnTo>
                    <a:pt x="130" y="17"/>
                  </a:lnTo>
                  <a:lnTo>
                    <a:pt x="141" y="23"/>
                  </a:lnTo>
                  <a:lnTo>
                    <a:pt x="153" y="28"/>
                  </a:lnTo>
                  <a:lnTo>
                    <a:pt x="164" y="34"/>
                  </a:lnTo>
                  <a:lnTo>
                    <a:pt x="174" y="42"/>
                  </a:lnTo>
                  <a:lnTo>
                    <a:pt x="182" y="49"/>
                  </a:lnTo>
                  <a:lnTo>
                    <a:pt x="189" y="57"/>
                  </a:lnTo>
                  <a:lnTo>
                    <a:pt x="195" y="66"/>
                  </a:lnTo>
                  <a:lnTo>
                    <a:pt x="201" y="74"/>
                  </a:lnTo>
                  <a:lnTo>
                    <a:pt x="204" y="83"/>
                  </a:lnTo>
                  <a:lnTo>
                    <a:pt x="208" y="91"/>
                  </a:lnTo>
                  <a:lnTo>
                    <a:pt x="210" y="102"/>
                  </a:lnTo>
                  <a:lnTo>
                    <a:pt x="210" y="112"/>
                  </a:lnTo>
                  <a:lnTo>
                    <a:pt x="212" y="121"/>
                  </a:lnTo>
                  <a:lnTo>
                    <a:pt x="212" y="131"/>
                  </a:lnTo>
                  <a:lnTo>
                    <a:pt x="212" y="139"/>
                  </a:lnTo>
                  <a:lnTo>
                    <a:pt x="210" y="146"/>
                  </a:lnTo>
                  <a:lnTo>
                    <a:pt x="210" y="154"/>
                  </a:lnTo>
                  <a:lnTo>
                    <a:pt x="208" y="161"/>
                  </a:lnTo>
                  <a:lnTo>
                    <a:pt x="202" y="167"/>
                  </a:lnTo>
                  <a:lnTo>
                    <a:pt x="199" y="173"/>
                  </a:lnTo>
                  <a:lnTo>
                    <a:pt x="193" y="178"/>
                  </a:lnTo>
                  <a:lnTo>
                    <a:pt x="189" y="182"/>
                  </a:lnTo>
                  <a:lnTo>
                    <a:pt x="183" y="186"/>
                  </a:lnTo>
                  <a:lnTo>
                    <a:pt x="178" y="188"/>
                  </a:lnTo>
                  <a:lnTo>
                    <a:pt x="172" y="190"/>
                  </a:lnTo>
                  <a:lnTo>
                    <a:pt x="164" y="190"/>
                  </a:lnTo>
                  <a:lnTo>
                    <a:pt x="162" y="190"/>
                  </a:lnTo>
                  <a:lnTo>
                    <a:pt x="157" y="188"/>
                  </a:lnTo>
                  <a:lnTo>
                    <a:pt x="153" y="186"/>
                  </a:lnTo>
                  <a:lnTo>
                    <a:pt x="147" y="184"/>
                  </a:lnTo>
                  <a:lnTo>
                    <a:pt x="143" y="182"/>
                  </a:lnTo>
                  <a:lnTo>
                    <a:pt x="138" y="178"/>
                  </a:lnTo>
                  <a:lnTo>
                    <a:pt x="132" y="175"/>
                  </a:lnTo>
                  <a:lnTo>
                    <a:pt x="124" y="169"/>
                  </a:lnTo>
                  <a:lnTo>
                    <a:pt x="119" y="163"/>
                  </a:lnTo>
                  <a:lnTo>
                    <a:pt x="111" y="157"/>
                  </a:lnTo>
                  <a:lnTo>
                    <a:pt x="103" y="152"/>
                  </a:lnTo>
                  <a:lnTo>
                    <a:pt x="96" y="144"/>
                  </a:lnTo>
                  <a:lnTo>
                    <a:pt x="88" y="137"/>
                  </a:lnTo>
                  <a:lnTo>
                    <a:pt x="80" y="127"/>
                  </a:lnTo>
                  <a:lnTo>
                    <a:pt x="71" y="118"/>
                  </a:lnTo>
                  <a:lnTo>
                    <a:pt x="63" y="108"/>
                  </a:lnTo>
                  <a:lnTo>
                    <a:pt x="54" y="99"/>
                  </a:lnTo>
                  <a:lnTo>
                    <a:pt x="46" y="91"/>
                  </a:lnTo>
                  <a:lnTo>
                    <a:pt x="38" y="82"/>
                  </a:lnTo>
                  <a:lnTo>
                    <a:pt x="33" y="74"/>
                  </a:lnTo>
                  <a:lnTo>
                    <a:pt x="25" y="65"/>
                  </a:lnTo>
                  <a:lnTo>
                    <a:pt x="21" y="59"/>
                  </a:lnTo>
                  <a:lnTo>
                    <a:pt x="16" y="51"/>
                  </a:lnTo>
                  <a:lnTo>
                    <a:pt x="12" y="46"/>
                  </a:lnTo>
                  <a:lnTo>
                    <a:pt x="8" y="40"/>
                  </a:lnTo>
                  <a:lnTo>
                    <a:pt x="6" y="34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2" y="17"/>
                  </a:lnTo>
                </a:path>
              </a:pathLst>
            </a:custGeom>
            <a:grpFill/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42">
              <a:extLst>
                <a:ext uri="{FF2B5EF4-FFF2-40B4-BE49-F238E27FC236}">
                  <a16:creationId xmlns="" xmlns:a16="http://schemas.microsoft.com/office/drawing/2014/main" id="{987071AF-FC3E-43FD-B54B-4603FE95C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988" y="3848100"/>
              <a:ext cx="171450" cy="169863"/>
            </a:xfrm>
            <a:custGeom>
              <a:avLst/>
              <a:gdLst>
                <a:gd name="T0" fmla="*/ 213 w 215"/>
                <a:gd name="T1" fmla="*/ 129 h 214"/>
                <a:gd name="T2" fmla="*/ 215 w 215"/>
                <a:gd name="T3" fmla="*/ 149 h 214"/>
                <a:gd name="T4" fmla="*/ 213 w 215"/>
                <a:gd name="T5" fmla="*/ 168 h 214"/>
                <a:gd name="T6" fmla="*/ 208 w 215"/>
                <a:gd name="T7" fmla="*/ 184 h 214"/>
                <a:gd name="T8" fmla="*/ 198 w 215"/>
                <a:gd name="T9" fmla="*/ 197 h 214"/>
                <a:gd name="T10" fmla="*/ 187 w 215"/>
                <a:gd name="T11" fmla="*/ 206 h 214"/>
                <a:gd name="T12" fmla="*/ 175 w 215"/>
                <a:gd name="T13" fmla="*/ 210 h 214"/>
                <a:gd name="T14" fmla="*/ 168 w 215"/>
                <a:gd name="T15" fmla="*/ 214 h 214"/>
                <a:gd name="T16" fmla="*/ 158 w 215"/>
                <a:gd name="T17" fmla="*/ 214 h 214"/>
                <a:gd name="T18" fmla="*/ 151 w 215"/>
                <a:gd name="T19" fmla="*/ 210 h 214"/>
                <a:gd name="T20" fmla="*/ 141 w 215"/>
                <a:gd name="T21" fmla="*/ 204 h 214"/>
                <a:gd name="T22" fmla="*/ 131 w 215"/>
                <a:gd name="T23" fmla="*/ 197 h 214"/>
                <a:gd name="T24" fmla="*/ 120 w 215"/>
                <a:gd name="T25" fmla="*/ 186 h 214"/>
                <a:gd name="T26" fmla="*/ 107 w 215"/>
                <a:gd name="T27" fmla="*/ 170 h 214"/>
                <a:gd name="T28" fmla="*/ 93 w 215"/>
                <a:gd name="T29" fmla="*/ 153 h 214"/>
                <a:gd name="T30" fmla="*/ 80 w 215"/>
                <a:gd name="T31" fmla="*/ 132 h 214"/>
                <a:gd name="T32" fmla="*/ 63 w 215"/>
                <a:gd name="T33" fmla="*/ 112 h 214"/>
                <a:gd name="T34" fmla="*/ 48 w 215"/>
                <a:gd name="T35" fmla="*/ 91 h 214"/>
                <a:gd name="T36" fmla="*/ 34 w 215"/>
                <a:gd name="T37" fmla="*/ 74 h 214"/>
                <a:gd name="T38" fmla="*/ 23 w 215"/>
                <a:gd name="T39" fmla="*/ 58 h 214"/>
                <a:gd name="T40" fmla="*/ 13 w 215"/>
                <a:gd name="T41" fmla="*/ 45 h 214"/>
                <a:gd name="T42" fmla="*/ 6 w 215"/>
                <a:gd name="T43" fmla="*/ 36 h 214"/>
                <a:gd name="T44" fmla="*/ 2 w 215"/>
                <a:gd name="T45" fmla="*/ 26 h 214"/>
                <a:gd name="T46" fmla="*/ 0 w 215"/>
                <a:gd name="T47" fmla="*/ 20 h 214"/>
                <a:gd name="T48" fmla="*/ 0 w 215"/>
                <a:gd name="T49" fmla="*/ 13 h 214"/>
                <a:gd name="T50" fmla="*/ 6 w 215"/>
                <a:gd name="T51" fmla="*/ 7 h 214"/>
                <a:gd name="T52" fmla="*/ 19 w 215"/>
                <a:gd name="T53" fmla="*/ 3 h 214"/>
                <a:gd name="T54" fmla="*/ 36 w 215"/>
                <a:gd name="T55" fmla="*/ 0 h 214"/>
                <a:gd name="T56" fmla="*/ 59 w 215"/>
                <a:gd name="T57" fmla="*/ 1 h 214"/>
                <a:gd name="T58" fmla="*/ 84 w 215"/>
                <a:gd name="T59" fmla="*/ 5 h 214"/>
                <a:gd name="T60" fmla="*/ 111 w 215"/>
                <a:gd name="T61" fmla="*/ 13 h 214"/>
                <a:gd name="T62" fmla="*/ 137 w 215"/>
                <a:gd name="T63" fmla="*/ 26 h 214"/>
                <a:gd name="T64" fmla="*/ 162 w 215"/>
                <a:gd name="T65" fmla="*/ 43 h 214"/>
                <a:gd name="T66" fmla="*/ 181 w 215"/>
                <a:gd name="T67" fmla="*/ 62 h 214"/>
                <a:gd name="T68" fmla="*/ 196 w 215"/>
                <a:gd name="T69" fmla="*/ 83 h 214"/>
                <a:gd name="T70" fmla="*/ 208 w 215"/>
                <a:gd name="T71" fmla="*/ 104 h 214"/>
                <a:gd name="T72" fmla="*/ 212 w 215"/>
                <a:gd name="T73" fmla="*/ 11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4">
                  <a:moveTo>
                    <a:pt x="212" y="115"/>
                  </a:moveTo>
                  <a:lnTo>
                    <a:pt x="213" y="129"/>
                  </a:lnTo>
                  <a:lnTo>
                    <a:pt x="213" y="140"/>
                  </a:lnTo>
                  <a:lnTo>
                    <a:pt x="215" y="149"/>
                  </a:lnTo>
                  <a:lnTo>
                    <a:pt x="213" y="159"/>
                  </a:lnTo>
                  <a:lnTo>
                    <a:pt x="213" y="168"/>
                  </a:lnTo>
                  <a:lnTo>
                    <a:pt x="212" y="176"/>
                  </a:lnTo>
                  <a:lnTo>
                    <a:pt x="208" y="184"/>
                  </a:lnTo>
                  <a:lnTo>
                    <a:pt x="204" y="191"/>
                  </a:lnTo>
                  <a:lnTo>
                    <a:pt x="198" y="197"/>
                  </a:lnTo>
                  <a:lnTo>
                    <a:pt x="193" y="201"/>
                  </a:lnTo>
                  <a:lnTo>
                    <a:pt x="187" y="206"/>
                  </a:lnTo>
                  <a:lnTo>
                    <a:pt x="181" y="208"/>
                  </a:lnTo>
                  <a:lnTo>
                    <a:pt x="175" y="210"/>
                  </a:lnTo>
                  <a:lnTo>
                    <a:pt x="172" y="212"/>
                  </a:lnTo>
                  <a:lnTo>
                    <a:pt x="168" y="214"/>
                  </a:lnTo>
                  <a:lnTo>
                    <a:pt x="162" y="214"/>
                  </a:lnTo>
                  <a:lnTo>
                    <a:pt x="158" y="214"/>
                  </a:lnTo>
                  <a:lnTo>
                    <a:pt x="154" y="212"/>
                  </a:lnTo>
                  <a:lnTo>
                    <a:pt x="151" y="210"/>
                  </a:lnTo>
                  <a:lnTo>
                    <a:pt x="147" y="208"/>
                  </a:lnTo>
                  <a:lnTo>
                    <a:pt x="141" y="204"/>
                  </a:lnTo>
                  <a:lnTo>
                    <a:pt x="137" y="201"/>
                  </a:lnTo>
                  <a:lnTo>
                    <a:pt x="131" y="197"/>
                  </a:lnTo>
                  <a:lnTo>
                    <a:pt x="126" y="191"/>
                  </a:lnTo>
                  <a:lnTo>
                    <a:pt x="120" y="186"/>
                  </a:lnTo>
                  <a:lnTo>
                    <a:pt x="114" y="178"/>
                  </a:lnTo>
                  <a:lnTo>
                    <a:pt x="107" y="170"/>
                  </a:lnTo>
                  <a:lnTo>
                    <a:pt x="101" y="163"/>
                  </a:lnTo>
                  <a:lnTo>
                    <a:pt x="93" y="153"/>
                  </a:lnTo>
                  <a:lnTo>
                    <a:pt x="88" y="144"/>
                  </a:lnTo>
                  <a:lnTo>
                    <a:pt x="80" y="132"/>
                  </a:lnTo>
                  <a:lnTo>
                    <a:pt x="72" y="121"/>
                  </a:lnTo>
                  <a:lnTo>
                    <a:pt x="63" y="112"/>
                  </a:lnTo>
                  <a:lnTo>
                    <a:pt x="55" y="100"/>
                  </a:lnTo>
                  <a:lnTo>
                    <a:pt x="48" y="91"/>
                  </a:lnTo>
                  <a:lnTo>
                    <a:pt x="40" y="83"/>
                  </a:lnTo>
                  <a:lnTo>
                    <a:pt x="34" y="74"/>
                  </a:lnTo>
                  <a:lnTo>
                    <a:pt x="29" y="66"/>
                  </a:lnTo>
                  <a:lnTo>
                    <a:pt x="23" y="58"/>
                  </a:lnTo>
                  <a:lnTo>
                    <a:pt x="17" y="53"/>
                  </a:lnTo>
                  <a:lnTo>
                    <a:pt x="13" y="45"/>
                  </a:lnTo>
                  <a:lnTo>
                    <a:pt x="9" y="39"/>
                  </a:lnTo>
                  <a:lnTo>
                    <a:pt x="6" y="36"/>
                  </a:lnTo>
                  <a:lnTo>
                    <a:pt x="4" y="30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2" y="9"/>
                  </a:lnTo>
                  <a:lnTo>
                    <a:pt x="6" y="7"/>
                  </a:lnTo>
                  <a:lnTo>
                    <a:pt x="11" y="5"/>
                  </a:lnTo>
                  <a:lnTo>
                    <a:pt x="19" y="3"/>
                  </a:lnTo>
                  <a:lnTo>
                    <a:pt x="27" y="1"/>
                  </a:lnTo>
                  <a:lnTo>
                    <a:pt x="36" y="0"/>
                  </a:lnTo>
                  <a:lnTo>
                    <a:pt x="48" y="0"/>
                  </a:lnTo>
                  <a:lnTo>
                    <a:pt x="59" y="1"/>
                  </a:lnTo>
                  <a:lnTo>
                    <a:pt x="70" y="1"/>
                  </a:lnTo>
                  <a:lnTo>
                    <a:pt x="84" y="5"/>
                  </a:lnTo>
                  <a:lnTo>
                    <a:pt x="97" y="9"/>
                  </a:lnTo>
                  <a:lnTo>
                    <a:pt x="111" y="13"/>
                  </a:lnTo>
                  <a:lnTo>
                    <a:pt x="124" y="20"/>
                  </a:lnTo>
                  <a:lnTo>
                    <a:pt x="137" y="26"/>
                  </a:lnTo>
                  <a:lnTo>
                    <a:pt x="151" y="36"/>
                  </a:lnTo>
                  <a:lnTo>
                    <a:pt x="162" y="43"/>
                  </a:lnTo>
                  <a:lnTo>
                    <a:pt x="172" y="53"/>
                  </a:lnTo>
                  <a:lnTo>
                    <a:pt x="181" y="62"/>
                  </a:lnTo>
                  <a:lnTo>
                    <a:pt x="189" y="74"/>
                  </a:lnTo>
                  <a:lnTo>
                    <a:pt x="196" y="83"/>
                  </a:lnTo>
                  <a:lnTo>
                    <a:pt x="202" y="94"/>
                  </a:lnTo>
                  <a:lnTo>
                    <a:pt x="208" y="104"/>
                  </a:lnTo>
                  <a:lnTo>
                    <a:pt x="212" y="115"/>
                  </a:lnTo>
                  <a:lnTo>
                    <a:pt x="212" y="115"/>
                  </a:lnTo>
                </a:path>
              </a:pathLst>
            </a:custGeom>
            <a:grpFill/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43">
              <a:extLst>
                <a:ext uri="{FF2B5EF4-FFF2-40B4-BE49-F238E27FC236}">
                  <a16:creationId xmlns="" xmlns:a16="http://schemas.microsoft.com/office/drawing/2014/main" id="{5DD8B011-F4C7-4DA3-909F-71B963E35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3" y="3825875"/>
              <a:ext cx="277813" cy="223838"/>
            </a:xfrm>
            <a:custGeom>
              <a:avLst/>
              <a:gdLst>
                <a:gd name="T0" fmla="*/ 334 w 351"/>
                <a:gd name="T1" fmla="*/ 266 h 283"/>
                <a:gd name="T2" fmla="*/ 324 w 351"/>
                <a:gd name="T3" fmla="*/ 275 h 283"/>
                <a:gd name="T4" fmla="*/ 315 w 351"/>
                <a:gd name="T5" fmla="*/ 281 h 283"/>
                <a:gd name="T6" fmla="*/ 305 w 351"/>
                <a:gd name="T7" fmla="*/ 283 h 283"/>
                <a:gd name="T8" fmla="*/ 298 w 351"/>
                <a:gd name="T9" fmla="*/ 283 h 283"/>
                <a:gd name="T10" fmla="*/ 288 w 351"/>
                <a:gd name="T11" fmla="*/ 279 h 283"/>
                <a:gd name="T12" fmla="*/ 273 w 351"/>
                <a:gd name="T13" fmla="*/ 271 h 283"/>
                <a:gd name="T14" fmla="*/ 256 w 351"/>
                <a:gd name="T15" fmla="*/ 260 h 283"/>
                <a:gd name="T16" fmla="*/ 237 w 351"/>
                <a:gd name="T17" fmla="*/ 245 h 283"/>
                <a:gd name="T18" fmla="*/ 212 w 351"/>
                <a:gd name="T19" fmla="*/ 226 h 283"/>
                <a:gd name="T20" fmla="*/ 185 w 351"/>
                <a:gd name="T21" fmla="*/ 203 h 283"/>
                <a:gd name="T22" fmla="*/ 155 w 351"/>
                <a:gd name="T23" fmla="*/ 177 h 283"/>
                <a:gd name="T24" fmla="*/ 122 w 351"/>
                <a:gd name="T25" fmla="*/ 146 h 283"/>
                <a:gd name="T26" fmla="*/ 92 w 351"/>
                <a:gd name="T27" fmla="*/ 120 h 283"/>
                <a:gd name="T28" fmla="*/ 67 w 351"/>
                <a:gd name="T29" fmla="*/ 95 h 283"/>
                <a:gd name="T30" fmla="*/ 44 w 351"/>
                <a:gd name="T31" fmla="*/ 74 h 283"/>
                <a:gd name="T32" fmla="*/ 27 w 351"/>
                <a:gd name="T33" fmla="*/ 57 h 283"/>
                <a:gd name="T34" fmla="*/ 13 w 351"/>
                <a:gd name="T35" fmla="*/ 42 h 283"/>
                <a:gd name="T36" fmla="*/ 4 w 351"/>
                <a:gd name="T37" fmla="*/ 30 h 283"/>
                <a:gd name="T38" fmla="*/ 0 w 351"/>
                <a:gd name="T39" fmla="*/ 21 h 283"/>
                <a:gd name="T40" fmla="*/ 0 w 351"/>
                <a:gd name="T41" fmla="*/ 13 h 283"/>
                <a:gd name="T42" fmla="*/ 4 w 351"/>
                <a:gd name="T43" fmla="*/ 8 h 283"/>
                <a:gd name="T44" fmla="*/ 15 w 351"/>
                <a:gd name="T45" fmla="*/ 2 h 283"/>
                <a:gd name="T46" fmla="*/ 31 w 351"/>
                <a:gd name="T47" fmla="*/ 0 h 283"/>
                <a:gd name="T48" fmla="*/ 53 w 351"/>
                <a:gd name="T49" fmla="*/ 0 h 283"/>
                <a:gd name="T50" fmla="*/ 76 w 351"/>
                <a:gd name="T51" fmla="*/ 2 h 283"/>
                <a:gd name="T52" fmla="*/ 99 w 351"/>
                <a:gd name="T53" fmla="*/ 8 h 283"/>
                <a:gd name="T54" fmla="*/ 124 w 351"/>
                <a:gd name="T55" fmla="*/ 13 h 283"/>
                <a:gd name="T56" fmla="*/ 151 w 351"/>
                <a:gd name="T57" fmla="*/ 23 h 283"/>
                <a:gd name="T58" fmla="*/ 177 w 351"/>
                <a:gd name="T59" fmla="*/ 34 h 283"/>
                <a:gd name="T60" fmla="*/ 210 w 351"/>
                <a:gd name="T61" fmla="*/ 51 h 283"/>
                <a:gd name="T62" fmla="*/ 246 w 351"/>
                <a:gd name="T63" fmla="*/ 70 h 283"/>
                <a:gd name="T64" fmla="*/ 282 w 351"/>
                <a:gd name="T65" fmla="*/ 93 h 283"/>
                <a:gd name="T66" fmla="*/ 311 w 351"/>
                <a:gd name="T67" fmla="*/ 116 h 283"/>
                <a:gd name="T68" fmla="*/ 322 w 351"/>
                <a:gd name="T69" fmla="*/ 127 h 283"/>
                <a:gd name="T70" fmla="*/ 334 w 351"/>
                <a:gd name="T71" fmla="*/ 141 h 283"/>
                <a:gd name="T72" fmla="*/ 341 w 351"/>
                <a:gd name="T73" fmla="*/ 154 h 283"/>
                <a:gd name="T74" fmla="*/ 347 w 351"/>
                <a:gd name="T75" fmla="*/ 167 h 283"/>
                <a:gd name="T76" fmla="*/ 349 w 351"/>
                <a:gd name="T77" fmla="*/ 178 h 283"/>
                <a:gd name="T78" fmla="*/ 351 w 351"/>
                <a:gd name="T79" fmla="*/ 207 h 283"/>
                <a:gd name="T80" fmla="*/ 351 w 351"/>
                <a:gd name="T81" fmla="*/ 228 h 283"/>
                <a:gd name="T82" fmla="*/ 345 w 351"/>
                <a:gd name="T83" fmla="*/ 245 h 283"/>
                <a:gd name="T84" fmla="*/ 338 w 351"/>
                <a:gd name="T85" fmla="*/ 2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1" h="283">
                  <a:moveTo>
                    <a:pt x="338" y="260"/>
                  </a:moveTo>
                  <a:lnTo>
                    <a:pt x="334" y="266"/>
                  </a:lnTo>
                  <a:lnTo>
                    <a:pt x="328" y="271"/>
                  </a:lnTo>
                  <a:lnTo>
                    <a:pt x="324" y="275"/>
                  </a:lnTo>
                  <a:lnTo>
                    <a:pt x="319" y="277"/>
                  </a:lnTo>
                  <a:lnTo>
                    <a:pt x="315" y="281"/>
                  </a:lnTo>
                  <a:lnTo>
                    <a:pt x="311" y="281"/>
                  </a:lnTo>
                  <a:lnTo>
                    <a:pt x="305" y="283"/>
                  </a:lnTo>
                  <a:lnTo>
                    <a:pt x="301" y="283"/>
                  </a:lnTo>
                  <a:lnTo>
                    <a:pt x="298" y="283"/>
                  </a:lnTo>
                  <a:lnTo>
                    <a:pt x="294" y="281"/>
                  </a:lnTo>
                  <a:lnTo>
                    <a:pt x="288" y="279"/>
                  </a:lnTo>
                  <a:lnTo>
                    <a:pt x="280" y="275"/>
                  </a:lnTo>
                  <a:lnTo>
                    <a:pt x="273" y="271"/>
                  </a:lnTo>
                  <a:lnTo>
                    <a:pt x="265" y="266"/>
                  </a:lnTo>
                  <a:lnTo>
                    <a:pt x="256" y="260"/>
                  </a:lnTo>
                  <a:lnTo>
                    <a:pt x="246" y="252"/>
                  </a:lnTo>
                  <a:lnTo>
                    <a:pt x="237" y="245"/>
                  </a:lnTo>
                  <a:lnTo>
                    <a:pt x="225" y="235"/>
                  </a:lnTo>
                  <a:lnTo>
                    <a:pt x="212" y="226"/>
                  </a:lnTo>
                  <a:lnTo>
                    <a:pt x="198" y="215"/>
                  </a:lnTo>
                  <a:lnTo>
                    <a:pt x="185" y="203"/>
                  </a:lnTo>
                  <a:lnTo>
                    <a:pt x="170" y="190"/>
                  </a:lnTo>
                  <a:lnTo>
                    <a:pt x="155" y="177"/>
                  </a:lnTo>
                  <a:lnTo>
                    <a:pt x="137" y="161"/>
                  </a:lnTo>
                  <a:lnTo>
                    <a:pt x="122" y="146"/>
                  </a:lnTo>
                  <a:lnTo>
                    <a:pt x="107" y="133"/>
                  </a:lnTo>
                  <a:lnTo>
                    <a:pt x="92" y="120"/>
                  </a:lnTo>
                  <a:lnTo>
                    <a:pt x="78" y="106"/>
                  </a:lnTo>
                  <a:lnTo>
                    <a:pt x="67" y="95"/>
                  </a:lnTo>
                  <a:lnTo>
                    <a:pt x="55" y="85"/>
                  </a:lnTo>
                  <a:lnTo>
                    <a:pt x="44" y="74"/>
                  </a:lnTo>
                  <a:lnTo>
                    <a:pt x="34" y="67"/>
                  </a:lnTo>
                  <a:lnTo>
                    <a:pt x="27" y="57"/>
                  </a:lnTo>
                  <a:lnTo>
                    <a:pt x="19" y="49"/>
                  </a:lnTo>
                  <a:lnTo>
                    <a:pt x="13" y="42"/>
                  </a:lnTo>
                  <a:lnTo>
                    <a:pt x="8" y="36"/>
                  </a:lnTo>
                  <a:lnTo>
                    <a:pt x="4" y="30"/>
                  </a:lnTo>
                  <a:lnTo>
                    <a:pt x="2" y="25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23" y="2"/>
                  </a:lnTo>
                  <a:lnTo>
                    <a:pt x="31" y="0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5" y="2"/>
                  </a:lnTo>
                  <a:lnTo>
                    <a:pt x="76" y="2"/>
                  </a:lnTo>
                  <a:lnTo>
                    <a:pt x="88" y="4"/>
                  </a:lnTo>
                  <a:lnTo>
                    <a:pt x="99" y="8"/>
                  </a:lnTo>
                  <a:lnTo>
                    <a:pt x="113" y="10"/>
                  </a:lnTo>
                  <a:lnTo>
                    <a:pt x="124" y="13"/>
                  </a:lnTo>
                  <a:lnTo>
                    <a:pt x="137" y="17"/>
                  </a:lnTo>
                  <a:lnTo>
                    <a:pt x="151" y="23"/>
                  </a:lnTo>
                  <a:lnTo>
                    <a:pt x="162" y="29"/>
                  </a:lnTo>
                  <a:lnTo>
                    <a:pt x="177" y="34"/>
                  </a:lnTo>
                  <a:lnTo>
                    <a:pt x="193" y="42"/>
                  </a:lnTo>
                  <a:lnTo>
                    <a:pt x="210" y="51"/>
                  </a:lnTo>
                  <a:lnTo>
                    <a:pt x="227" y="61"/>
                  </a:lnTo>
                  <a:lnTo>
                    <a:pt x="246" y="70"/>
                  </a:lnTo>
                  <a:lnTo>
                    <a:pt x="265" y="82"/>
                  </a:lnTo>
                  <a:lnTo>
                    <a:pt x="282" y="93"/>
                  </a:lnTo>
                  <a:lnTo>
                    <a:pt x="298" y="104"/>
                  </a:lnTo>
                  <a:lnTo>
                    <a:pt x="311" y="116"/>
                  </a:lnTo>
                  <a:lnTo>
                    <a:pt x="317" y="122"/>
                  </a:lnTo>
                  <a:lnTo>
                    <a:pt x="322" y="127"/>
                  </a:lnTo>
                  <a:lnTo>
                    <a:pt x="328" y="135"/>
                  </a:lnTo>
                  <a:lnTo>
                    <a:pt x="334" y="141"/>
                  </a:lnTo>
                  <a:lnTo>
                    <a:pt x="338" y="146"/>
                  </a:lnTo>
                  <a:lnTo>
                    <a:pt x="341" y="154"/>
                  </a:lnTo>
                  <a:lnTo>
                    <a:pt x="343" y="159"/>
                  </a:lnTo>
                  <a:lnTo>
                    <a:pt x="347" y="167"/>
                  </a:lnTo>
                  <a:lnTo>
                    <a:pt x="349" y="173"/>
                  </a:lnTo>
                  <a:lnTo>
                    <a:pt x="349" y="178"/>
                  </a:lnTo>
                  <a:lnTo>
                    <a:pt x="351" y="194"/>
                  </a:lnTo>
                  <a:lnTo>
                    <a:pt x="351" y="207"/>
                  </a:lnTo>
                  <a:lnTo>
                    <a:pt x="351" y="218"/>
                  </a:lnTo>
                  <a:lnTo>
                    <a:pt x="351" y="228"/>
                  </a:lnTo>
                  <a:lnTo>
                    <a:pt x="349" y="237"/>
                  </a:lnTo>
                  <a:lnTo>
                    <a:pt x="345" y="245"/>
                  </a:lnTo>
                  <a:lnTo>
                    <a:pt x="341" y="252"/>
                  </a:lnTo>
                  <a:lnTo>
                    <a:pt x="338" y="260"/>
                  </a:lnTo>
                  <a:lnTo>
                    <a:pt x="338" y="260"/>
                  </a:lnTo>
                </a:path>
              </a:pathLst>
            </a:custGeom>
            <a:grpFill/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989D4A65-F2A5-46B4-B321-B5B7312903B4}"/>
              </a:ext>
            </a:extLst>
          </p:cNvPr>
          <p:cNvGrpSpPr/>
          <p:nvPr/>
        </p:nvGrpSpPr>
        <p:grpSpPr>
          <a:xfrm>
            <a:off x="5363310" y="1503193"/>
            <a:ext cx="511969" cy="242888"/>
            <a:chOff x="2359187" y="922856"/>
            <a:chExt cx="928687" cy="323850"/>
          </a:xfrm>
          <a:solidFill>
            <a:srgbClr val="00B050"/>
          </a:solidFill>
        </p:grpSpPr>
        <p:sp>
          <p:nvSpPr>
            <p:cNvPr id="26" name="Freeform 26">
              <a:extLst>
                <a:ext uri="{FF2B5EF4-FFF2-40B4-BE49-F238E27FC236}">
                  <a16:creationId xmlns="" xmlns:a16="http://schemas.microsoft.com/office/drawing/2014/main" id="{37C5D0EC-633A-491C-93EA-3B35DB8AE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187" y="945081"/>
              <a:ext cx="165100" cy="301625"/>
            </a:xfrm>
            <a:custGeom>
              <a:avLst/>
              <a:gdLst>
                <a:gd name="T0" fmla="*/ 63 w 208"/>
                <a:gd name="T1" fmla="*/ 379 h 379"/>
                <a:gd name="T2" fmla="*/ 51 w 208"/>
                <a:gd name="T3" fmla="*/ 372 h 379"/>
                <a:gd name="T4" fmla="*/ 40 w 208"/>
                <a:gd name="T5" fmla="*/ 360 h 379"/>
                <a:gd name="T6" fmla="*/ 27 w 208"/>
                <a:gd name="T7" fmla="*/ 343 h 379"/>
                <a:gd name="T8" fmla="*/ 13 w 208"/>
                <a:gd name="T9" fmla="*/ 322 h 379"/>
                <a:gd name="T10" fmla="*/ 6 w 208"/>
                <a:gd name="T11" fmla="*/ 303 h 379"/>
                <a:gd name="T12" fmla="*/ 0 w 208"/>
                <a:gd name="T13" fmla="*/ 286 h 379"/>
                <a:gd name="T14" fmla="*/ 0 w 208"/>
                <a:gd name="T15" fmla="*/ 274 h 379"/>
                <a:gd name="T16" fmla="*/ 2 w 208"/>
                <a:gd name="T17" fmla="*/ 265 h 379"/>
                <a:gd name="T18" fmla="*/ 8 w 208"/>
                <a:gd name="T19" fmla="*/ 253 h 379"/>
                <a:gd name="T20" fmla="*/ 17 w 208"/>
                <a:gd name="T21" fmla="*/ 240 h 379"/>
                <a:gd name="T22" fmla="*/ 30 w 208"/>
                <a:gd name="T23" fmla="*/ 221 h 379"/>
                <a:gd name="T24" fmla="*/ 42 w 208"/>
                <a:gd name="T25" fmla="*/ 205 h 379"/>
                <a:gd name="T26" fmla="*/ 51 w 208"/>
                <a:gd name="T27" fmla="*/ 192 h 379"/>
                <a:gd name="T28" fmla="*/ 61 w 208"/>
                <a:gd name="T29" fmla="*/ 175 h 379"/>
                <a:gd name="T30" fmla="*/ 72 w 208"/>
                <a:gd name="T31" fmla="*/ 154 h 379"/>
                <a:gd name="T32" fmla="*/ 86 w 208"/>
                <a:gd name="T33" fmla="*/ 127 h 379"/>
                <a:gd name="T34" fmla="*/ 99 w 208"/>
                <a:gd name="T35" fmla="*/ 96 h 379"/>
                <a:gd name="T36" fmla="*/ 114 w 208"/>
                <a:gd name="T37" fmla="*/ 62 h 379"/>
                <a:gd name="T38" fmla="*/ 129 w 208"/>
                <a:gd name="T39" fmla="*/ 23 h 379"/>
                <a:gd name="T40" fmla="*/ 148 w 208"/>
                <a:gd name="T41" fmla="*/ 12 h 379"/>
                <a:gd name="T42" fmla="*/ 166 w 208"/>
                <a:gd name="T43" fmla="*/ 35 h 379"/>
                <a:gd name="T44" fmla="*/ 179 w 208"/>
                <a:gd name="T45" fmla="*/ 56 h 379"/>
                <a:gd name="T46" fmla="*/ 190 w 208"/>
                <a:gd name="T47" fmla="*/ 77 h 379"/>
                <a:gd name="T48" fmla="*/ 198 w 208"/>
                <a:gd name="T49" fmla="*/ 98 h 379"/>
                <a:gd name="T50" fmla="*/ 204 w 208"/>
                <a:gd name="T51" fmla="*/ 119 h 379"/>
                <a:gd name="T52" fmla="*/ 206 w 208"/>
                <a:gd name="T53" fmla="*/ 140 h 379"/>
                <a:gd name="T54" fmla="*/ 208 w 208"/>
                <a:gd name="T55" fmla="*/ 159 h 379"/>
                <a:gd name="T56" fmla="*/ 202 w 208"/>
                <a:gd name="T57" fmla="*/ 192 h 379"/>
                <a:gd name="T58" fmla="*/ 188 w 208"/>
                <a:gd name="T59" fmla="*/ 230 h 379"/>
                <a:gd name="T60" fmla="*/ 173 w 208"/>
                <a:gd name="T61" fmla="*/ 267 h 379"/>
                <a:gd name="T62" fmla="*/ 154 w 208"/>
                <a:gd name="T63" fmla="*/ 299 h 379"/>
                <a:gd name="T64" fmla="*/ 133 w 208"/>
                <a:gd name="T65" fmla="*/ 330 h 379"/>
                <a:gd name="T66" fmla="*/ 112 w 208"/>
                <a:gd name="T67" fmla="*/ 355 h 379"/>
                <a:gd name="T68" fmla="*/ 103 w 208"/>
                <a:gd name="T69" fmla="*/ 362 h 379"/>
                <a:gd name="T70" fmla="*/ 93 w 208"/>
                <a:gd name="T71" fmla="*/ 370 h 379"/>
                <a:gd name="T72" fmla="*/ 86 w 208"/>
                <a:gd name="T73" fmla="*/ 376 h 379"/>
                <a:gd name="T74" fmla="*/ 78 w 208"/>
                <a:gd name="T75" fmla="*/ 378 h 379"/>
                <a:gd name="T76" fmla="*/ 70 w 208"/>
                <a:gd name="T7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8" h="379">
                  <a:moveTo>
                    <a:pt x="70" y="379"/>
                  </a:moveTo>
                  <a:lnTo>
                    <a:pt x="63" y="379"/>
                  </a:lnTo>
                  <a:lnTo>
                    <a:pt x="57" y="376"/>
                  </a:lnTo>
                  <a:lnTo>
                    <a:pt x="51" y="372"/>
                  </a:lnTo>
                  <a:lnTo>
                    <a:pt x="46" y="368"/>
                  </a:lnTo>
                  <a:lnTo>
                    <a:pt x="40" y="360"/>
                  </a:lnTo>
                  <a:lnTo>
                    <a:pt x="32" y="353"/>
                  </a:lnTo>
                  <a:lnTo>
                    <a:pt x="27" y="343"/>
                  </a:lnTo>
                  <a:lnTo>
                    <a:pt x="21" y="334"/>
                  </a:lnTo>
                  <a:lnTo>
                    <a:pt x="13" y="322"/>
                  </a:lnTo>
                  <a:lnTo>
                    <a:pt x="9" y="312"/>
                  </a:lnTo>
                  <a:lnTo>
                    <a:pt x="6" y="303"/>
                  </a:lnTo>
                  <a:lnTo>
                    <a:pt x="2" y="295"/>
                  </a:lnTo>
                  <a:lnTo>
                    <a:pt x="0" y="286"/>
                  </a:lnTo>
                  <a:lnTo>
                    <a:pt x="0" y="280"/>
                  </a:lnTo>
                  <a:lnTo>
                    <a:pt x="0" y="274"/>
                  </a:lnTo>
                  <a:lnTo>
                    <a:pt x="2" y="268"/>
                  </a:lnTo>
                  <a:lnTo>
                    <a:pt x="2" y="265"/>
                  </a:lnTo>
                  <a:lnTo>
                    <a:pt x="4" y="259"/>
                  </a:lnTo>
                  <a:lnTo>
                    <a:pt x="8" y="253"/>
                  </a:lnTo>
                  <a:lnTo>
                    <a:pt x="11" y="245"/>
                  </a:lnTo>
                  <a:lnTo>
                    <a:pt x="17" y="240"/>
                  </a:lnTo>
                  <a:lnTo>
                    <a:pt x="23" y="230"/>
                  </a:lnTo>
                  <a:lnTo>
                    <a:pt x="30" y="221"/>
                  </a:lnTo>
                  <a:lnTo>
                    <a:pt x="38" y="211"/>
                  </a:lnTo>
                  <a:lnTo>
                    <a:pt x="42" y="205"/>
                  </a:lnTo>
                  <a:lnTo>
                    <a:pt x="48" y="200"/>
                  </a:lnTo>
                  <a:lnTo>
                    <a:pt x="51" y="192"/>
                  </a:lnTo>
                  <a:lnTo>
                    <a:pt x="57" y="184"/>
                  </a:lnTo>
                  <a:lnTo>
                    <a:pt x="61" y="175"/>
                  </a:lnTo>
                  <a:lnTo>
                    <a:pt x="67" y="165"/>
                  </a:lnTo>
                  <a:lnTo>
                    <a:pt x="72" y="154"/>
                  </a:lnTo>
                  <a:lnTo>
                    <a:pt x="80" y="140"/>
                  </a:lnTo>
                  <a:lnTo>
                    <a:pt x="86" y="127"/>
                  </a:lnTo>
                  <a:lnTo>
                    <a:pt x="93" y="113"/>
                  </a:lnTo>
                  <a:lnTo>
                    <a:pt x="99" y="96"/>
                  </a:lnTo>
                  <a:lnTo>
                    <a:pt x="107" y="79"/>
                  </a:lnTo>
                  <a:lnTo>
                    <a:pt x="114" y="62"/>
                  </a:lnTo>
                  <a:lnTo>
                    <a:pt x="122" y="43"/>
                  </a:lnTo>
                  <a:lnTo>
                    <a:pt x="129" y="23"/>
                  </a:lnTo>
                  <a:lnTo>
                    <a:pt x="137" y="0"/>
                  </a:lnTo>
                  <a:lnTo>
                    <a:pt x="148" y="12"/>
                  </a:lnTo>
                  <a:lnTo>
                    <a:pt x="156" y="23"/>
                  </a:lnTo>
                  <a:lnTo>
                    <a:pt x="166" y="35"/>
                  </a:lnTo>
                  <a:lnTo>
                    <a:pt x="173" y="44"/>
                  </a:lnTo>
                  <a:lnTo>
                    <a:pt x="179" y="56"/>
                  </a:lnTo>
                  <a:lnTo>
                    <a:pt x="185" y="67"/>
                  </a:lnTo>
                  <a:lnTo>
                    <a:pt x="190" y="77"/>
                  </a:lnTo>
                  <a:lnTo>
                    <a:pt x="194" y="89"/>
                  </a:lnTo>
                  <a:lnTo>
                    <a:pt x="198" y="98"/>
                  </a:lnTo>
                  <a:lnTo>
                    <a:pt x="202" y="110"/>
                  </a:lnTo>
                  <a:lnTo>
                    <a:pt x="204" y="119"/>
                  </a:lnTo>
                  <a:lnTo>
                    <a:pt x="206" y="131"/>
                  </a:lnTo>
                  <a:lnTo>
                    <a:pt x="206" y="140"/>
                  </a:lnTo>
                  <a:lnTo>
                    <a:pt x="208" y="150"/>
                  </a:lnTo>
                  <a:lnTo>
                    <a:pt x="208" y="159"/>
                  </a:lnTo>
                  <a:lnTo>
                    <a:pt x="206" y="171"/>
                  </a:lnTo>
                  <a:lnTo>
                    <a:pt x="202" y="192"/>
                  </a:lnTo>
                  <a:lnTo>
                    <a:pt x="196" y="211"/>
                  </a:lnTo>
                  <a:lnTo>
                    <a:pt x="188" y="230"/>
                  </a:lnTo>
                  <a:lnTo>
                    <a:pt x="181" y="249"/>
                  </a:lnTo>
                  <a:lnTo>
                    <a:pt x="173" y="267"/>
                  </a:lnTo>
                  <a:lnTo>
                    <a:pt x="166" y="284"/>
                  </a:lnTo>
                  <a:lnTo>
                    <a:pt x="154" y="299"/>
                  </a:lnTo>
                  <a:lnTo>
                    <a:pt x="145" y="316"/>
                  </a:lnTo>
                  <a:lnTo>
                    <a:pt x="133" y="330"/>
                  </a:lnTo>
                  <a:lnTo>
                    <a:pt x="122" y="343"/>
                  </a:lnTo>
                  <a:lnTo>
                    <a:pt x="112" y="355"/>
                  </a:lnTo>
                  <a:lnTo>
                    <a:pt x="107" y="358"/>
                  </a:lnTo>
                  <a:lnTo>
                    <a:pt x="103" y="362"/>
                  </a:lnTo>
                  <a:lnTo>
                    <a:pt x="97" y="366"/>
                  </a:lnTo>
                  <a:lnTo>
                    <a:pt x="93" y="370"/>
                  </a:lnTo>
                  <a:lnTo>
                    <a:pt x="89" y="374"/>
                  </a:lnTo>
                  <a:lnTo>
                    <a:pt x="86" y="376"/>
                  </a:lnTo>
                  <a:lnTo>
                    <a:pt x="82" y="378"/>
                  </a:lnTo>
                  <a:lnTo>
                    <a:pt x="78" y="378"/>
                  </a:lnTo>
                  <a:lnTo>
                    <a:pt x="74" y="379"/>
                  </a:lnTo>
                  <a:lnTo>
                    <a:pt x="70" y="379"/>
                  </a:lnTo>
                  <a:lnTo>
                    <a:pt x="70" y="379"/>
                  </a:lnTo>
                </a:path>
              </a:pathLst>
            </a:custGeom>
            <a:grpFill/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0">
              <a:extLst>
                <a:ext uri="{FF2B5EF4-FFF2-40B4-BE49-F238E27FC236}">
                  <a16:creationId xmlns="" xmlns:a16="http://schemas.microsoft.com/office/drawing/2014/main" id="{9B284C60-3665-48DD-8DAD-A1365D89B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9199" y="922856"/>
              <a:ext cx="828675" cy="225425"/>
            </a:xfrm>
            <a:custGeom>
              <a:avLst/>
              <a:gdLst>
                <a:gd name="T0" fmla="*/ 975 w 1045"/>
                <a:gd name="T1" fmla="*/ 72 h 283"/>
                <a:gd name="T2" fmla="*/ 1003 w 1045"/>
                <a:gd name="T3" fmla="*/ 92 h 283"/>
                <a:gd name="T4" fmla="*/ 1024 w 1045"/>
                <a:gd name="T5" fmla="*/ 109 h 283"/>
                <a:gd name="T6" fmla="*/ 1037 w 1045"/>
                <a:gd name="T7" fmla="*/ 122 h 283"/>
                <a:gd name="T8" fmla="*/ 1043 w 1045"/>
                <a:gd name="T9" fmla="*/ 134 h 283"/>
                <a:gd name="T10" fmla="*/ 1041 w 1045"/>
                <a:gd name="T11" fmla="*/ 145 h 283"/>
                <a:gd name="T12" fmla="*/ 1024 w 1045"/>
                <a:gd name="T13" fmla="*/ 162 h 283"/>
                <a:gd name="T14" fmla="*/ 999 w 1045"/>
                <a:gd name="T15" fmla="*/ 172 h 283"/>
                <a:gd name="T16" fmla="*/ 963 w 1045"/>
                <a:gd name="T17" fmla="*/ 182 h 283"/>
                <a:gd name="T18" fmla="*/ 915 w 1045"/>
                <a:gd name="T19" fmla="*/ 203 h 283"/>
                <a:gd name="T20" fmla="*/ 889 w 1045"/>
                <a:gd name="T21" fmla="*/ 218 h 283"/>
                <a:gd name="T22" fmla="*/ 858 w 1045"/>
                <a:gd name="T23" fmla="*/ 239 h 283"/>
                <a:gd name="T24" fmla="*/ 826 w 1045"/>
                <a:gd name="T25" fmla="*/ 258 h 283"/>
                <a:gd name="T26" fmla="*/ 799 w 1045"/>
                <a:gd name="T27" fmla="*/ 273 h 283"/>
                <a:gd name="T28" fmla="*/ 776 w 1045"/>
                <a:gd name="T29" fmla="*/ 281 h 283"/>
                <a:gd name="T30" fmla="*/ 761 w 1045"/>
                <a:gd name="T31" fmla="*/ 283 h 283"/>
                <a:gd name="T32" fmla="*/ 750 w 1045"/>
                <a:gd name="T33" fmla="*/ 281 h 283"/>
                <a:gd name="T34" fmla="*/ 742 w 1045"/>
                <a:gd name="T35" fmla="*/ 275 h 283"/>
                <a:gd name="T36" fmla="*/ 738 w 1045"/>
                <a:gd name="T37" fmla="*/ 268 h 283"/>
                <a:gd name="T38" fmla="*/ 740 w 1045"/>
                <a:gd name="T39" fmla="*/ 254 h 283"/>
                <a:gd name="T40" fmla="*/ 748 w 1045"/>
                <a:gd name="T41" fmla="*/ 239 h 283"/>
                <a:gd name="T42" fmla="*/ 761 w 1045"/>
                <a:gd name="T43" fmla="*/ 218 h 283"/>
                <a:gd name="T44" fmla="*/ 792 w 1045"/>
                <a:gd name="T45" fmla="*/ 176 h 283"/>
                <a:gd name="T46" fmla="*/ 807 w 1045"/>
                <a:gd name="T47" fmla="*/ 143 h 283"/>
                <a:gd name="T48" fmla="*/ 811 w 1045"/>
                <a:gd name="T49" fmla="*/ 132 h 283"/>
                <a:gd name="T50" fmla="*/ 805 w 1045"/>
                <a:gd name="T51" fmla="*/ 126 h 283"/>
                <a:gd name="T52" fmla="*/ 792 w 1045"/>
                <a:gd name="T53" fmla="*/ 122 h 283"/>
                <a:gd name="T54" fmla="*/ 765 w 1045"/>
                <a:gd name="T55" fmla="*/ 122 h 283"/>
                <a:gd name="T56" fmla="*/ 740 w 1045"/>
                <a:gd name="T57" fmla="*/ 122 h 283"/>
                <a:gd name="T58" fmla="*/ 702 w 1045"/>
                <a:gd name="T59" fmla="*/ 124 h 283"/>
                <a:gd name="T60" fmla="*/ 664 w 1045"/>
                <a:gd name="T61" fmla="*/ 130 h 283"/>
                <a:gd name="T62" fmla="*/ 628 w 1045"/>
                <a:gd name="T63" fmla="*/ 134 h 283"/>
                <a:gd name="T64" fmla="*/ 578 w 1045"/>
                <a:gd name="T65" fmla="*/ 139 h 283"/>
                <a:gd name="T66" fmla="*/ 516 w 1045"/>
                <a:gd name="T67" fmla="*/ 145 h 283"/>
                <a:gd name="T68" fmla="*/ 439 w 1045"/>
                <a:gd name="T69" fmla="*/ 153 h 283"/>
                <a:gd name="T70" fmla="*/ 352 w 1045"/>
                <a:gd name="T71" fmla="*/ 162 h 283"/>
                <a:gd name="T72" fmla="*/ 262 w 1045"/>
                <a:gd name="T73" fmla="*/ 172 h 283"/>
                <a:gd name="T74" fmla="*/ 184 w 1045"/>
                <a:gd name="T75" fmla="*/ 178 h 283"/>
                <a:gd name="T76" fmla="*/ 118 w 1045"/>
                <a:gd name="T77" fmla="*/ 184 h 283"/>
                <a:gd name="T78" fmla="*/ 61 w 1045"/>
                <a:gd name="T79" fmla="*/ 185 h 283"/>
                <a:gd name="T80" fmla="*/ 13 w 1045"/>
                <a:gd name="T81" fmla="*/ 185 h 283"/>
                <a:gd name="T82" fmla="*/ 68 w 1045"/>
                <a:gd name="T83" fmla="*/ 107 h 283"/>
                <a:gd name="T84" fmla="*/ 268 w 1045"/>
                <a:gd name="T85" fmla="*/ 90 h 283"/>
                <a:gd name="T86" fmla="*/ 453 w 1045"/>
                <a:gd name="T87" fmla="*/ 71 h 283"/>
                <a:gd name="T88" fmla="*/ 567 w 1045"/>
                <a:gd name="T89" fmla="*/ 57 h 283"/>
                <a:gd name="T90" fmla="*/ 637 w 1045"/>
                <a:gd name="T91" fmla="*/ 50 h 283"/>
                <a:gd name="T92" fmla="*/ 697 w 1045"/>
                <a:gd name="T93" fmla="*/ 40 h 283"/>
                <a:gd name="T94" fmla="*/ 738 w 1045"/>
                <a:gd name="T95" fmla="*/ 32 h 283"/>
                <a:gd name="T96" fmla="*/ 767 w 1045"/>
                <a:gd name="T97" fmla="*/ 25 h 283"/>
                <a:gd name="T98" fmla="*/ 784 w 1045"/>
                <a:gd name="T99" fmla="*/ 13 h 283"/>
                <a:gd name="T100" fmla="*/ 803 w 1045"/>
                <a:gd name="T101" fmla="*/ 4 h 283"/>
                <a:gd name="T102" fmla="*/ 820 w 1045"/>
                <a:gd name="T103" fmla="*/ 0 h 283"/>
                <a:gd name="T104" fmla="*/ 839 w 1045"/>
                <a:gd name="T105" fmla="*/ 2 h 283"/>
                <a:gd name="T106" fmla="*/ 856 w 1045"/>
                <a:gd name="T107" fmla="*/ 7 h 283"/>
                <a:gd name="T108" fmla="*/ 877 w 1045"/>
                <a:gd name="T109" fmla="*/ 17 h 283"/>
                <a:gd name="T110" fmla="*/ 906 w 1045"/>
                <a:gd name="T111" fmla="*/ 32 h 283"/>
                <a:gd name="T112" fmla="*/ 938 w 1045"/>
                <a:gd name="T113" fmla="*/ 51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5" h="283">
                  <a:moveTo>
                    <a:pt x="950" y="59"/>
                  </a:moveTo>
                  <a:lnTo>
                    <a:pt x="963" y="67"/>
                  </a:lnTo>
                  <a:lnTo>
                    <a:pt x="975" y="72"/>
                  </a:lnTo>
                  <a:lnTo>
                    <a:pt x="984" y="80"/>
                  </a:lnTo>
                  <a:lnTo>
                    <a:pt x="995" y="86"/>
                  </a:lnTo>
                  <a:lnTo>
                    <a:pt x="1003" y="92"/>
                  </a:lnTo>
                  <a:lnTo>
                    <a:pt x="1011" y="97"/>
                  </a:lnTo>
                  <a:lnTo>
                    <a:pt x="1018" y="103"/>
                  </a:lnTo>
                  <a:lnTo>
                    <a:pt x="1024" y="109"/>
                  </a:lnTo>
                  <a:lnTo>
                    <a:pt x="1030" y="113"/>
                  </a:lnTo>
                  <a:lnTo>
                    <a:pt x="1035" y="117"/>
                  </a:lnTo>
                  <a:lnTo>
                    <a:pt x="1037" y="122"/>
                  </a:lnTo>
                  <a:lnTo>
                    <a:pt x="1041" y="126"/>
                  </a:lnTo>
                  <a:lnTo>
                    <a:pt x="1043" y="130"/>
                  </a:lnTo>
                  <a:lnTo>
                    <a:pt x="1043" y="134"/>
                  </a:lnTo>
                  <a:lnTo>
                    <a:pt x="1045" y="136"/>
                  </a:lnTo>
                  <a:lnTo>
                    <a:pt x="1043" y="139"/>
                  </a:lnTo>
                  <a:lnTo>
                    <a:pt x="1041" y="145"/>
                  </a:lnTo>
                  <a:lnTo>
                    <a:pt x="1037" y="151"/>
                  </a:lnTo>
                  <a:lnTo>
                    <a:pt x="1032" y="157"/>
                  </a:lnTo>
                  <a:lnTo>
                    <a:pt x="1024" y="162"/>
                  </a:lnTo>
                  <a:lnTo>
                    <a:pt x="1016" y="166"/>
                  </a:lnTo>
                  <a:lnTo>
                    <a:pt x="1009" y="170"/>
                  </a:lnTo>
                  <a:lnTo>
                    <a:pt x="999" y="172"/>
                  </a:lnTo>
                  <a:lnTo>
                    <a:pt x="988" y="174"/>
                  </a:lnTo>
                  <a:lnTo>
                    <a:pt x="976" y="178"/>
                  </a:lnTo>
                  <a:lnTo>
                    <a:pt x="963" y="182"/>
                  </a:lnTo>
                  <a:lnTo>
                    <a:pt x="948" y="187"/>
                  </a:lnTo>
                  <a:lnTo>
                    <a:pt x="933" y="193"/>
                  </a:lnTo>
                  <a:lnTo>
                    <a:pt x="915" y="203"/>
                  </a:lnTo>
                  <a:lnTo>
                    <a:pt x="906" y="206"/>
                  </a:lnTo>
                  <a:lnTo>
                    <a:pt x="896" y="212"/>
                  </a:lnTo>
                  <a:lnTo>
                    <a:pt x="889" y="218"/>
                  </a:lnTo>
                  <a:lnTo>
                    <a:pt x="877" y="224"/>
                  </a:lnTo>
                  <a:lnTo>
                    <a:pt x="868" y="231"/>
                  </a:lnTo>
                  <a:lnTo>
                    <a:pt x="858" y="239"/>
                  </a:lnTo>
                  <a:lnTo>
                    <a:pt x="847" y="247"/>
                  </a:lnTo>
                  <a:lnTo>
                    <a:pt x="836" y="252"/>
                  </a:lnTo>
                  <a:lnTo>
                    <a:pt x="826" y="258"/>
                  </a:lnTo>
                  <a:lnTo>
                    <a:pt x="816" y="264"/>
                  </a:lnTo>
                  <a:lnTo>
                    <a:pt x="807" y="270"/>
                  </a:lnTo>
                  <a:lnTo>
                    <a:pt x="799" y="273"/>
                  </a:lnTo>
                  <a:lnTo>
                    <a:pt x="792" y="275"/>
                  </a:lnTo>
                  <a:lnTo>
                    <a:pt x="784" y="279"/>
                  </a:lnTo>
                  <a:lnTo>
                    <a:pt x="776" y="281"/>
                  </a:lnTo>
                  <a:lnTo>
                    <a:pt x="771" y="283"/>
                  </a:lnTo>
                  <a:lnTo>
                    <a:pt x="765" y="283"/>
                  </a:lnTo>
                  <a:lnTo>
                    <a:pt x="761" y="283"/>
                  </a:lnTo>
                  <a:lnTo>
                    <a:pt x="756" y="283"/>
                  </a:lnTo>
                  <a:lnTo>
                    <a:pt x="752" y="283"/>
                  </a:lnTo>
                  <a:lnTo>
                    <a:pt x="750" y="281"/>
                  </a:lnTo>
                  <a:lnTo>
                    <a:pt x="746" y="279"/>
                  </a:lnTo>
                  <a:lnTo>
                    <a:pt x="744" y="277"/>
                  </a:lnTo>
                  <a:lnTo>
                    <a:pt x="742" y="275"/>
                  </a:lnTo>
                  <a:lnTo>
                    <a:pt x="740" y="273"/>
                  </a:lnTo>
                  <a:lnTo>
                    <a:pt x="738" y="272"/>
                  </a:lnTo>
                  <a:lnTo>
                    <a:pt x="738" y="268"/>
                  </a:lnTo>
                  <a:lnTo>
                    <a:pt x="738" y="264"/>
                  </a:lnTo>
                  <a:lnTo>
                    <a:pt x="740" y="260"/>
                  </a:lnTo>
                  <a:lnTo>
                    <a:pt x="740" y="254"/>
                  </a:lnTo>
                  <a:lnTo>
                    <a:pt x="742" y="251"/>
                  </a:lnTo>
                  <a:lnTo>
                    <a:pt x="746" y="245"/>
                  </a:lnTo>
                  <a:lnTo>
                    <a:pt x="748" y="239"/>
                  </a:lnTo>
                  <a:lnTo>
                    <a:pt x="752" y="231"/>
                  </a:lnTo>
                  <a:lnTo>
                    <a:pt x="756" y="226"/>
                  </a:lnTo>
                  <a:lnTo>
                    <a:pt x="761" y="218"/>
                  </a:lnTo>
                  <a:lnTo>
                    <a:pt x="771" y="205"/>
                  </a:lnTo>
                  <a:lnTo>
                    <a:pt x="782" y="189"/>
                  </a:lnTo>
                  <a:lnTo>
                    <a:pt x="792" y="176"/>
                  </a:lnTo>
                  <a:lnTo>
                    <a:pt x="797" y="162"/>
                  </a:lnTo>
                  <a:lnTo>
                    <a:pt x="803" y="153"/>
                  </a:lnTo>
                  <a:lnTo>
                    <a:pt x="807" y="143"/>
                  </a:lnTo>
                  <a:lnTo>
                    <a:pt x="809" y="138"/>
                  </a:lnTo>
                  <a:lnTo>
                    <a:pt x="811" y="134"/>
                  </a:lnTo>
                  <a:lnTo>
                    <a:pt x="811" y="132"/>
                  </a:lnTo>
                  <a:lnTo>
                    <a:pt x="809" y="130"/>
                  </a:lnTo>
                  <a:lnTo>
                    <a:pt x="809" y="128"/>
                  </a:lnTo>
                  <a:lnTo>
                    <a:pt x="805" y="126"/>
                  </a:lnTo>
                  <a:lnTo>
                    <a:pt x="801" y="124"/>
                  </a:lnTo>
                  <a:lnTo>
                    <a:pt x="797" y="124"/>
                  </a:lnTo>
                  <a:lnTo>
                    <a:pt x="792" y="122"/>
                  </a:lnTo>
                  <a:lnTo>
                    <a:pt x="786" y="122"/>
                  </a:lnTo>
                  <a:lnTo>
                    <a:pt x="778" y="122"/>
                  </a:lnTo>
                  <a:lnTo>
                    <a:pt x="765" y="122"/>
                  </a:lnTo>
                  <a:lnTo>
                    <a:pt x="757" y="122"/>
                  </a:lnTo>
                  <a:lnTo>
                    <a:pt x="750" y="122"/>
                  </a:lnTo>
                  <a:lnTo>
                    <a:pt x="740" y="122"/>
                  </a:lnTo>
                  <a:lnTo>
                    <a:pt x="729" y="122"/>
                  </a:lnTo>
                  <a:lnTo>
                    <a:pt x="716" y="124"/>
                  </a:lnTo>
                  <a:lnTo>
                    <a:pt x="702" y="124"/>
                  </a:lnTo>
                  <a:lnTo>
                    <a:pt x="689" y="126"/>
                  </a:lnTo>
                  <a:lnTo>
                    <a:pt x="674" y="128"/>
                  </a:lnTo>
                  <a:lnTo>
                    <a:pt x="664" y="130"/>
                  </a:lnTo>
                  <a:lnTo>
                    <a:pt x="653" y="130"/>
                  </a:lnTo>
                  <a:lnTo>
                    <a:pt x="641" y="132"/>
                  </a:lnTo>
                  <a:lnTo>
                    <a:pt x="628" y="134"/>
                  </a:lnTo>
                  <a:lnTo>
                    <a:pt x="613" y="136"/>
                  </a:lnTo>
                  <a:lnTo>
                    <a:pt x="596" y="138"/>
                  </a:lnTo>
                  <a:lnTo>
                    <a:pt x="578" y="139"/>
                  </a:lnTo>
                  <a:lnTo>
                    <a:pt x="558" y="141"/>
                  </a:lnTo>
                  <a:lnTo>
                    <a:pt x="537" y="143"/>
                  </a:lnTo>
                  <a:lnTo>
                    <a:pt x="516" y="145"/>
                  </a:lnTo>
                  <a:lnTo>
                    <a:pt x="491" y="149"/>
                  </a:lnTo>
                  <a:lnTo>
                    <a:pt x="466" y="151"/>
                  </a:lnTo>
                  <a:lnTo>
                    <a:pt x="439" y="153"/>
                  </a:lnTo>
                  <a:lnTo>
                    <a:pt x="411" y="157"/>
                  </a:lnTo>
                  <a:lnTo>
                    <a:pt x="382" y="161"/>
                  </a:lnTo>
                  <a:lnTo>
                    <a:pt x="352" y="162"/>
                  </a:lnTo>
                  <a:lnTo>
                    <a:pt x="321" y="166"/>
                  </a:lnTo>
                  <a:lnTo>
                    <a:pt x="291" y="170"/>
                  </a:lnTo>
                  <a:lnTo>
                    <a:pt x="262" y="172"/>
                  </a:lnTo>
                  <a:lnTo>
                    <a:pt x="236" y="174"/>
                  </a:lnTo>
                  <a:lnTo>
                    <a:pt x="209" y="176"/>
                  </a:lnTo>
                  <a:lnTo>
                    <a:pt x="184" y="178"/>
                  </a:lnTo>
                  <a:lnTo>
                    <a:pt x="161" y="180"/>
                  </a:lnTo>
                  <a:lnTo>
                    <a:pt x="139" y="182"/>
                  </a:lnTo>
                  <a:lnTo>
                    <a:pt x="118" y="184"/>
                  </a:lnTo>
                  <a:lnTo>
                    <a:pt x="97" y="184"/>
                  </a:lnTo>
                  <a:lnTo>
                    <a:pt x="78" y="185"/>
                  </a:lnTo>
                  <a:lnTo>
                    <a:pt x="61" y="185"/>
                  </a:lnTo>
                  <a:lnTo>
                    <a:pt x="43" y="185"/>
                  </a:lnTo>
                  <a:lnTo>
                    <a:pt x="28" y="185"/>
                  </a:lnTo>
                  <a:lnTo>
                    <a:pt x="13" y="185"/>
                  </a:lnTo>
                  <a:lnTo>
                    <a:pt x="0" y="185"/>
                  </a:lnTo>
                  <a:lnTo>
                    <a:pt x="0" y="111"/>
                  </a:lnTo>
                  <a:lnTo>
                    <a:pt x="68" y="107"/>
                  </a:lnTo>
                  <a:lnTo>
                    <a:pt x="137" y="101"/>
                  </a:lnTo>
                  <a:lnTo>
                    <a:pt x="201" y="95"/>
                  </a:lnTo>
                  <a:lnTo>
                    <a:pt x="268" y="90"/>
                  </a:lnTo>
                  <a:lnTo>
                    <a:pt x="331" y="84"/>
                  </a:lnTo>
                  <a:lnTo>
                    <a:pt x="394" y="78"/>
                  </a:lnTo>
                  <a:lnTo>
                    <a:pt x="453" y="71"/>
                  </a:lnTo>
                  <a:lnTo>
                    <a:pt x="512" y="65"/>
                  </a:lnTo>
                  <a:lnTo>
                    <a:pt x="540" y="61"/>
                  </a:lnTo>
                  <a:lnTo>
                    <a:pt x="567" y="57"/>
                  </a:lnTo>
                  <a:lnTo>
                    <a:pt x="592" y="55"/>
                  </a:lnTo>
                  <a:lnTo>
                    <a:pt x="617" y="51"/>
                  </a:lnTo>
                  <a:lnTo>
                    <a:pt x="637" y="50"/>
                  </a:lnTo>
                  <a:lnTo>
                    <a:pt x="658" y="46"/>
                  </a:lnTo>
                  <a:lnTo>
                    <a:pt x="677" y="44"/>
                  </a:lnTo>
                  <a:lnTo>
                    <a:pt x="697" y="40"/>
                  </a:lnTo>
                  <a:lnTo>
                    <a:pt x="712" y="38"/>
                  </a:lnTo>
                  <a:lnTo>
                    <a:pt x="727" y="36"/>
                  </a:lnTo>
                  <a:lnTo>
                    <a:pt x="738" y="32"/>
                  </a:lnTo>
                  <a:lnTo>
                    <a:pt x="750" y="30"/>
                  </a:lnTo>
                  <a:lnTo>
                    <a:pt x="759" y="27"/>
                  </a:lnTo>
                  <a:lnTo>
                    <a:pt x="767" y="25"/>
                  </a:lnTo>
                  <a:lnTo>
                    <a:pt x="773" y="21"/>
                  </a:lnTo>
                  <a:lnTo>
                    <a:pt x="778" y="17"/>
                  </a:lnTo>
                  <a:lnTo>
                    <a:pt x="784" y="13"/>
                  </a:lnTo>
                  <a:lnTo>
                    <a:pt x="790" y="9"/>
                  </a:lnTo>
                  <a:lnTo>
                    <a:pt x="797" y="7"/>
                  </a:lnTo>
                  <a:lnTo>
                    <a:pt x="803" y="4"/>
                  </a:lnTo>
                  <a:lnTo>
                    <a:pt x="809" y="2"/>
                  </a:lnTo>
                  <a:lnTo>
                    <a:pt x="815" y="2"/>
                  </a:lnTo>
                  <a:lnTo>
                    <a:pt x="820" y="0"/>
                  </a:lnTo>
                  <a:lnTo>
                    <a:pt x="828" y="0"/>
                  </a:lnTo>
                  <a:lnTo>
                    <a:pt x="836" y="2"/>
                  </a:lnTo>
                  <a:lnTo>
                    <a:pt x="839" y="2"/>
                  </a:lnTo>
                  <a:lnTo>
                    <a:pt x="845" y="4"/>
                  </a:lnTo>
                  <a:lnTo>
                    <a:pt x="851" y="5"/>
                  </a:lnTo>
                  <a:lnTo>
                    <a:pt x="856" y="7"/>
                  </a:lnTo>
                  <a:lnTo>
                    <a:pt x="864" y="11"/>
                  </a:lnTo>
                  <a:lnTo>
                    <a:pt x="870" y="13"/>
                  </a:lnTo>
                  <a:lnTo>
                    <a:pt x="877" y="17"/>
                  </a:lnTo>
                  <a:lnTo>
                    <a:pt x="887" y="23"/>
                  </a:lnTo>
                  <a:lnTo>
                    <a:pt x="896" y="27"/>
                  </a:lnTo>
                  <a:lnTo>
                    <a:pt x="906" y="32"/>
                  </a:lnTo>
                  <a:lnTo>
                    <a:pt x="915" y="38"/>
                  </a:lnTo>
                  <a:lnTo>
                    <a:pt x="927" y="44"/>
                  </a:lnTo>
                  <a:lnTo>
                    <a:pt x="938" y="51"/>
                  </a:lnTo>
                  <a:lnTo>
                    <a:pt x="950" y="59"/>
                  </a:lnTo>
                  <a:lnTo>
                    <a:pt x="950" y="59"/>
                  </a:lnTo>
                </a:path>
              </a:pathLst>
            </a:custGeom>
            <a:grpFill/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bldLvl="0" animBg="1"/>
      <p:bldP spid="9" grpId="0" bldLvl="0" animBg="1"/>
      <p:bldP spid="11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17247" y="2086162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93577" y="2085577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78174" y="2073220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</a:t>
            </a:r>
            <a:endParaRPr lang="zh-CN" altLang="zh-CN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97750" y="2090076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lvl="0"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串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965599" y="2076328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endParaRPr lang="zh-CN" altLang="zh-CN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58775" y="3529855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</a:t>
            </a:r>
            <a:endParaRPr lang="zh-CN" altLang="zh-CN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96533" y="3531747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</a:t>
            </a:r>
            <a:endParaRPr lang="zh-CN" altLang="zh-CN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283769" y="3535982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421403" y="3535982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968460" y="3516125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267409" y="1745701"/>
            <a:ext cx="676786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xiě</a:t>
            </a:r>
            <a:endParaRPr lang="en-US" altLang="zh-CN" sz="30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620918" y="1746054"/>
            <a:ext cx="702469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shī</a:t>
            </a:r>
            <a:endParaRPr lang="en-US" altLang="zh-CN" sz="30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441397" y="1734044"/>
            <a:ext cx="756812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diǎn</a:t>
            </a:r>
            <a:endParaRPr lang="en-US" altLang="zh-CN" sz="30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5664536" y="1746986"/>
            <a:ext cx="1000281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chuàn</a:t>
            </a:r>
            <a:endParaRPr lang="en-US" altLang="zh-CN" sz="30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965517" y="1745701"/>
            <a:ext cx="817691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yào</a:t>
            </a:r>
            <a:endParaRPr lang="en-US" altLang="zh-CN" sz="30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191668" y="3162087"/>
            <a:ext cx="715851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guò</a:t>
            </a:r>
            <a:endParaRPr lang="en-US" altLang="zh-CN" sz="30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278394" y="3176871"/>
            <a:ext cx="1069660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chéng</a:t>
            </a:r>
            <a:endParaRPr lang="en-US" altLang="zh-CN" sz="30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914805" y="3151915"/>
            <a:ext cx="851285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b="1" dirty="0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men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1029444" y="3176871"/>
            <a:ext cx="882080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tabLst>
                <a:tab pos="268605" algn="l"/>
              </a:tabLst>
              <a:defRPr/>
            </a:pP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dāng</a:t>
            </a:r>
            <a:endParaRPr lang="en-US" altLang="zh-CN" sz="30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272740" y="3176420"/>
            <a:ext cx="720644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gěi</a:t>
            </a:r>
            <a:endParaRPr lang="en-US" altLang="zh-CN" sz="30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6821F374-E3FD-494B-A286-C1342E78F009}"/>
              </a:ext>
            </a:extLst>
          </p:cNvPr>
          <p:cNvSpPr txBox="1"/>
          <p:nvPr/>
        </p:nvSpPr>
        <p:spPr>
          <a:xfrm>
            <a:off x="1719666" y="2117544"/>
            <a:ext cx="561692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AF93A488-F6C9-4FF9-972A-B2C55EE95D88}"/>
              </a:ext>
            </a:extLst>
          </p:cNvPr>
          <p:cNvSpPr txBox="1"/>
          <p:nvPr/>
        </p:nvSpPr>
        <p:spPr>
          <a:xfrm>
            <a:off x="3114216" y="2108659"/>
            <a:ext cx="50180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59C69B88-92F3-4A66-852B-13AFF1CCD8B6}"/>
              </a:ext>
            </a:extLst>
          </p:cNvPr>
          <p:cNvSpPr txBox="1"/>
          <p:nvPr/>
        </p:nvSpPr>
        <p:spPr>
          <a:xfrm>
            <a:off x="3992625" y="2100419"/>
            <a:ext cx="527831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78AECF10-ACBE-4C63-B022-91EAD52F4BA7}"/>
              </a:ext>
            </a:extLst>
          </p:cNvPr>
          <p:cNvSpPr txBox="1"/>
          <p:nvPr/>
        </p:nvSpPr>
        <p:spPr>
          <a:xfrm>
            <a:off x="5348054" y="2108659"/>
            <a:ext cx="486728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8E67D6A2-0D7E-42E2-BF8F-5B305C36B200}"/>
              </a:ext>
            </a:extLst>
          </p:cNvPr>
          <p:cNvSpPr txBox="1"/>
          <p:nvPr/>
        </p:nvSpPr>
        <p:spPr>
          <a:xfrm>
            <a:off x="6523328" y="2109244"/>
            <a:ext cx="472067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192D5C55-3787-4141-B0B8-D02AF5EF72B5}"/>
              </a:ext>
            </a:extLst>
          </p:cNvPr>
          <p:cNvSpPr txBox="1"/>
          <p:nvPr/>
        </p:nvSpPr>
        <p:spPr>
          <a:xfrm>
            <a:off x="1546667" y="3567045"/>
            <a:ext cx="53438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D11FBF79-9248-47B7-922E-E4AD3E409024}"/>
              </a:ext>
            </a:extLst>
          </p:cNvPr>
          <p:cNvSpPr txBox="1"/>
          <p:nvPr/>
        </p:nvSpPr>
        <p:spPr>
          <a:xfrm>
            <a:off x="2637637" y="3551024"/>
            <a:ext cx="52502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</a:t>
            </a: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1C5AB57F-053D-43D0-A499-EE43FC2C74E6}"/>
              </a:ext>
            </a:extLst>
          </p:cNvPr>
          <p:cNvSpPr txBox="1"/>
          <p:nvPr/>
        </p:nvSpPr>
        <p:spPr>
          <a:xfrm>
            <a:off x="3742256" y="3575491"/>
            <a:ext cx="492518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</a:p>
        </p:txBody>
      </p:sp>
      <p:sp>
        <p:nvSpPr>
          <p:cNvPr id="97" name="文本框 96">
            <a:extLst>
              <a:ext uri="{FF2B5EF4-FFF2-40B4-BE49-F238E27FC236}">
                <a16:creationId xmlns="" xmlns:a16="http://schemas.microsoft.com/office/drawing/2014/main" id="{89CA8268-1007-44E7-8AAD-853EC00A8C69}"/>
              </a:ext>
            </a:extLst>
          </p:cNvPr>
          <p:cNvSpPr txBox="1"/>
          <p:nvPr/>
        </p:nvSpPr>
        <p:spPr>
          <a:xfrm>
            <a:off x="4926682" y="3556283"/>
            <a:ext cx="437348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</a:p>
        </p:txBody>
      </p:sp>
      <p:sp>
        <p:nvSpPr>
          <p:cNvPr id="98" name="文本框 97">
            <a:extLst>
              <a:ext uri="{FF2B5EF4-FFF2-40B4-BE49-F238E27FC236}">
                <a16:creationId xmlns="" xmlns:a16="http://schemas.microsoft.com/office/drawing/2014/main" id="{AAE94AE7-8F5D-4E63-9E36-6E4539A989FF}"/>
              </a:ext>
            </a:extLst>
          </p:cNvPr>
          <p:cNvSpPr txBox="1"/>
          <p:nvPr/>
        </p:nvSpPr>
        <p:spPr>
          <a:xfrm>
            <a:off x="5558294" y="3562291"/>
            <a:ext cx="437348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</a:p>
        </p:txBody>
      </p:sp>
      <p:sp>
        <p:nvSpPr>
          <p:cNvPr id="36" name="TextBox 9">
            <a:extLst>
              <a:ext uri="{FF2B5EF4-FFF2-40B4-BE49-F238E27FC236}">
                <a16:creationId xmlns="" xmlns:a16="http://schemas.microsoft.com/office/drawing/2014/main" id="{3B6B2A80-F7C5-46AC-AA10-DA6C013EE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1632" y="3502946"/>
            <a:ext cx="56289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</a:t>
            </a:r>
            <a:endParaRPr lang="zh-CN" altLang="zh-CN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6CD7D19A-933F-4FB8-B2B5-A5022CE2B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1053" y="3162087"/>
            <a:ext cx="482156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lvl="0">
              <a:defRPr/>
            </a:pPr>
            <a:r>
              <a:rPr lang="en-US" altLang="zh-CN" sz="3000" b="1" dirty="0" err="1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yǐ</a:t>
            </a:r>
            <a:endParaRPr lang="en-US" altLang="zh-CN" sz="3000" b="1" dirty="0">
              <a:solidFill>
                <a:srgbClr val="FF0000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781A0ECD-9A27-4E84-A8F7-C702C6B134E7}"/>
              </a:ext>
            </a:extLst>
          </p:cNvPr>
          <p:cNvSpPr txBox="1"/>
          <p:nvPr/>
        </p:nvSpPr>
        <p:spPr>
          <a:xfrm>
            <a:off x="6775522" y="3549112"/>
            <a:ext cx="472067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3312152" y="746287"/>
            <a:ext cx="193903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我 会 认</a:t>
            </a: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907520" y="396600"/>
            <a:ext cx="867569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3" grpId="0"/>
      <p:bldP spid="4" grpId="0"/>
      <p:bldP spid="27" grpId="0"/>
      <p:bldP spid="28" grpId="0"/>
      <p:bldP spid="29" grpId="0"/>
      <p:bldP spid="30" grpId="0"/>
      <p:bldP spid="31" grpId="0"/>
      <p:bldP spid="96" grpId="0"/>
      <p:bldP spid="97" grpId="0"/>
      <p:bldP spid="98" grpId="0"/>
      <p:bldP spid="37" grpId="0"/>
      <p:bldP spid="37" grpId="1"/>
      <p:bldP spid="39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804</Words>
  <Application>Microsoft Office PowerPoint</Application>
  <PresentationFormat>全屏显示(16:9)</PresentationFormat>
  <Paragraphs>164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7.青蛙写诗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2019-01-28T06:44:00Z</dcterms:created>
  <dcterms:modified xsi:type="dcterms:W3CDTF">2021-03-18T07:14:45Z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2052-11.1.0.8404</vt:lpwstr>
  </property>
</Properties>
</file>