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notesSlides/notesSlide5.xml" ContentType="application/vnd.openxmlformats-officedocument.presentationml.notesSlide+xml"/>
  <Override PartName="/ppt/tags/tag3.xml" ContentType="application/vnd.openxmlformats-officedocument.presentationml.tags+xml"/>
  <Override PartName="/ppt/notesSlides/notesSlide6.xml" ContentType="application/vnd.openxmlformats-officedocument.presentationml.notesSlide+xml"/>
  <Override PartName="/ppt/tags/tag4.xml" ContentType="application/vnd.openxmlformats-officedocument.presentationml.tags+xml"/>
  <Override PartName="/ppt/notesSlides/notesSlide7.xml" ContentType="application/vnd.openxmlformats-officedocument.presentationml.notesSlide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notesSlides/notesSlide8.xml" ContentType="application/vnd.openxmlformats-officedocument.presentationml.notesSlide+xml"/>
  <Override PartName="/ppt/tags/tag7.xml" ContentType="application/vnd.openxmlformats-officedocument.presentationml.tags+xml"/>
  <Override PartName="/ppt/notesSlides/notesSlide9.xml" ContentType="application/vnd.openxmlformats-officedocument.presentationml.notesSlide+xml"/>
  <Override PartName="/ppt/tags/tag8.xml" ContentType="application/vnd.openxmlformats-officedocument.presentationml.tags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2" r:id="rId2"/>
  </p:sldMasterIdLst>
  <p:notesMasterIdLst>
    <p:notesMasterId r:id="rId16"/>
  </p:notesMasterIdLst>
  <p:sldIdLst>
    <p:sldId id="263" r:id="rId3"/>
    <p:sldId id="264" r:id="rId4"/>
    <p:sldId id="399" r:id="rId5"/>
    <p:sldId id="400" r:id="rId6"/>
    <p:sldId id="319" r:id="rId7"/>
    <p:sldId id="417" r:id="rId8"/>
    <p:sldId id="416" r:id="rId9"/>
    <p:sldId id="418" r:id="rId10"/>
    <p:sldId id="420" r:id="rId11"/>
    <p:sldId id="419" r:id="rId12"/>
    <p:sldId id="363" r:id="rId13"/>
    <p:sldId id="323" r:id="rId14"/>
    <p:sldId id="421" r:id="rId15"/>
  </p:sldIdLst>
  <p:sldSz cx="9144000" cy="5143500" type="screen16x9"/>
  <p:notesSz cx="6858000" cy="9144000"/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34">
          <p15:clr>
            <a:srgbClr val="A4A3A4"/>
          </p15:clr>
        </p15:guide>
        <p15:guide id="2" pos="2923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D18451"/>
    <a:srgbClr val="3993E1"/>
    <a:srgbClr val="EC2C46"/>
    <a:srgbClr val="E8C0A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375" autoAdjust="0"/>
    <p:restoredTop sz="96182" autoAdjust="0"/>
  </p:normalViewPr>
  <p:slideViewPr>
    <p:cSldViewPr snapToGrid="0" showGuides="1">
      <p:cViewPr varScale="1">
        <p:scale>
          <a:sx n="138" d="100"/>
          <a:sy n="138" d="100"/>
        </p:scale>
        <p:origin x="966" y="114"/>
      </p:cViewPr>
      <p:guideLst>
        <p:guide orient="horz" pos="2234"/>
        <p:guide pos="2923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-2946"/>
    </p:cViewPr>
  </p:sorterViewPr>
  <p:notesViewPr>
    <p:cSldViewPr>
      <p:cViewPr>
        <p:scale>
          <a:sx n="1" d="1"/>
          <a:sy n="1" d="1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62458C-6CBB-49AC-A22D-FD1EFA9ED967}" type="datetimeFigureOut">
              <a:rPr lang="zh-CN" altLang="en-US" smtClean="0"/>
              <a:t>2021/3/14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F11574-EF26-4E2A-AE6D-376A5D71A62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921659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01C5E1-D8E9-464D-A93E-CE21651935A7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830117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01C5E1-D8E9-464D-A93E-CE21651935A7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431222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01C5E1-D8E9-464D-A93E-CE21651935A7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005087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01C5E1-D8E9-464D-A93E-CE21651935A7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488218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13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6533185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01C5E1-D8E9-464D-A93E-CE21651935A7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277311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01C5E1-D8E9-464D-A93E-CE21651935A7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641779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01C5E1-D8E9-464D-A93E-CE21651935A7}" type="slidenum">
              <a:rPr lang="en-US" smtClean="0"/>
              <a:t>4</a:t>
            </a:fld>
            <a:endParaRPr lang="en-US"/>
          </a:p>
        </p:txBody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53387710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01C5E1-D8E9-464D-A93E-CE21651935A7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494423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01C5E1-D8E9-464D-A93E-CE21651935A7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535285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01C5E1-D8E9-464D-A93E-CE21651935A7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581217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01C5E1-D8E9-464D-A93E-CE21651935A7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051301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01C5E1-D8E9-464D-A93E-CE21651935A7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49291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40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9E3E6F-DAE1-4F34-A6AF-636EA22045BF}" type="datetimeFigureOut">
              <a:rPr lang="zh-CN" altLang="en-US" smtClean="0"/>
              <a:t>2021/3/14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00D485-99CD-4423-90E1-03335F6FFA6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9E3E6F-DAE1-4F34-A6AF-636EA22045BF}" type="datetimeFigureOut">
              <a:rPr lang="zh-CN" altLang="en-US" smtClean="0"/>
              <a:t>2021/3/14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00D485-99CD-4423-90E1-03335F6FFA6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43676" y="273845"/>
            <a:ext cx="1971675" cy="4358879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3" y="273845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9E3E6F-DAE1-4F34-A6AF-636EA22045BF}" type="datetimeFigureOut">
              <a:rPr lang="zh-CN" altLang="en-US" smtClean="0"/>
              <a:t>2021/3/14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00D485-99CD-4423-90E1-03335F6FFA6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图片占位符 14"/>
          <p:cNvSpPr>
            <a:spLocks noGrp="1"/>
          </p:cNvSpPr>
          <p:nvPr>
            <p:ph type="pic" sz="quarter" idx="10"/>
          </p:nvPr>
        </p:nvSpPr>
        <p:spPr>
          <a:xfrm>
            <a:off x="787041" y="1673653"/>
            <a:ext cx="1260834" cy="1253270"/>
          </a:xfrm>
          <a:custGeom>
            <a:avLst/>
            <a:gdLst>
              <a:gd name="connsiteX0" fmla="*/ 810346 w 1681112"/>
              <a:gd name="connsiteY0" fmla="*/ 0 h 1671026"/>
              <a:gd name="connsiteX1" fmla="*/ 1243099 w 1681112"/>
              <a:gd name="connsiteY1" fmla="*/ 129826 h 1671026"/>
              <a:gd name="connsiteX2" fmla="*/ 1546026 w 1681112"/>
              <a:gd name="connsiteY2" fmla="*/ 424098 h 1671026"/>
              <a:gd name="connsiteX3" fmla="*/ 1675852 w 1681112"/>
              <a:gd name="connsiteY3" fmla="*/ 1047262 h 1671026"/>
              <a:gd name="connsiteX4" fmla="*/ 1381580 w 1681112"/>
              <a:gd name="connsiteY4" fmla="*/ 1462705 h 1671026"/>
              <a:gd name="connsiteX5" fmla="*/ 844966 w 1681112"/>
              <a:gd name="connsiteY5" fmla="*/ 1670426 h 1671026"/>
              <a:gd name="connsiteX6" fmla="*/ 299697 w 1681112"/>
              <a:gd name="connsiteY6" fmla="*/ 1514635 h 1671026"/>
              <a:gd name="connsiteX7" fmla="*/ 31391 w 1681112"/>
              <a:gd name="connsiteY7" fmla="*/ 1203053 h 1671026"/>
              <a:gd name="connsiteX8" fmla="*/ 5426 w 1681112"/>
              <a:gd name="connsiteY8" fmla="*/ 822231 h 1671026"/>
              <a:gd name="connsiteX9" fmla="*/ 31391 w 1681112"/>
              <a:gd name="connsiteY9" fmla="*/ 631819 h 1671026"/>
              <a:gd name="connsiteX10" fmla="*/ 48701 w 1681112"/>
              <a:gd name="connsiteY10" fmla="*/ 571234 h 1671026"/>
              <a:gd name="connsiteX11" fmla="*/ 342973 w 1681112"/>
              <a:gd name="connsiteY11" fmla="*/ 129826 h 1671026"/>
              <a:gd name="connsiteX12" fmla="*/ 810346 w 1681112"/>
              <a:gd name="connsiteY12" fmla="*/ 0 h 16710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681111" h="1671026">
                <a:moveTo>
                  <a:pt x="810346" y="0"/>
                </a:moveTo>
                <a:cubicBezTo>
                  <a:pt x="960367" y="0"/>
                  <a:pt x="1120485" y="59143"/>
                  <a:pt x="1243099" y="129826"/>
                </a:cubicBezTo>
                <a:cubicBezTo>
                  <a:pt x="1365712" y="200509"/>
                  <a:pt x="1473901" y="271192"/>
                  <a:pt x="1546026" y="424098"/>
                </a:cubicBezTo>
                <a:cubicBezTo>
                  <a:pt x="1618151" y="577004"/>
                  <a:pt x="1703260" y="874161"/>
                  <a:pt x="1675852" y="1047262"/>
                </a:cubicBezTo>
                <a:cubicBezTo>
                  <a:pt x="1648444" y="1220363"/>
                  <a:pt x="1520061" y="1358844"/>
                  <a:pt x="1381580" y="1462705"/>
                </a:cubicBezTo>
                <a:cubicBezTo>
                  <a:pt x="1243099" y="1566566"/>
                  <a:pt x="1025280" y="1661771"/>
                  <a:pt x="844966" y="1670426"/>
                </a:cubicBezTo>
                <a:cubicBezTo>
                  <a:pt x="664653" y="1679082"/>
                  <a:pt x="435294" y="1592531"/>
                  <a:pt x="299697" y="1514635"/>
                </a:cubicBezTo>
                <a:cubicBezTo>
                  <a:pt x="164101" y="1436740"/>
                  <a:pt x="80436" y="1318454"/>
                  <a:pt x="31391" y="1203053"/>
                </a:cubicBezTo>
                <a:cubicBezTo>
                  <a:pt x="-17655" y="1087653"/>
                  <a:pt x="5426" y="917436"/>
                  <a:pt x="5426" y="822231"/>
                </a:cubicBezTo>
                <a:cubicBezTo>
                  <a:pt x="5426" y="727025"/>
                  <a:pt x="18408" y="679422"/>
                  <a:pt x="31391" y="631819"/>
                </a:cubicBezTo>
                <a:lnTo>
                  <a:pt x="48701" y="571234"/>
                </a:lnTo>
                <a:cubicBezTo>
                  <a:pt x="132366" y="398133"/>
                  <a:pt x="216032" y="225032"/>
                  <a:pt x="342973" y="129826"/>
                </a:cubicBezTo>
                <a:cubicBezTo>
                  <a:pt x="469914" y="34620"/>
                  <a:pt x="660325" y="0"/>
                  <a:pt x="810346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  <p:sp>
        <p:nvSpPr>
          <p:cNvPr id="16" name="图片占位符 15"/>
          <p:cNvSpPr>
            <a:spLocks noGrp="1"/>
          </p:cNvSpPr>
          <p:nvPr>
            <p:ph type="pic" sz="quarter" idx="11"/>
          </p:nvPr>
        </p:nvSpPr>
        <p:spPr>
          <a:xfrm>
            <a:off x="2804429" y="1673653"/>
            <a:ext cx="1260834" cy="1253270"/>
          </a:xfrm>
          <a:custGeom>
            <a:avLst/>
            <a:gdLst>
              <a:gd name="connsiteX0" fmla="*/ 810346 w 1681112"/>
              <a:gd name="connsiteY0" fmla="*/ 0 h 1671026"/>
              <a:gd name="connsiteX1" fmla="*/ 1243099 w 1681112"/>
              <a:gd name="connsiteY1" fmla="*/ 129826 h 1671026"/>
              <a:gd name="connsiteX2" fmla="*/ 1546026 w 1681112"/>
              <a:gd name="connsiteY2" fmla="*/ 424098 h 1671026"/>
              <a:gd name="connsiteX3" fmla="*/ 1675852 w 1681112"/>
              <a:gd name="connsiteY3" fmla="*/ 1047262 h 1671026"/>
              <a:gd name="connsiteX4" fmla="*/ 1381580 w 1681112"/>
              <a:gd name="connsiteY4" fmla="*/ 1462705 h 1671026"/>
              <a:gd name="connsiteX5" fmla="*/ 844966 w 1681112"/>
              <a:gd name="connsiteY5" fmla="*/ 1670426 h 1671026"/>
              <a:gd name="connsiteX6" fmla="*/ 299698 w 1681112"/>
              <a:gd name="connsiteY6" fmla="*/ 1514635 h 1671026"/>
              <a:gd name="connsiteX7" fmla="*/ 31391 w 1681112"/>
              <a:gd name="connsiteY7" fmla="*/ 1203053 h 1671026"/>
              <a:gd name="connsiteX8" fmla="*/ 5426 w 1681112"/>
              <a:gd name="connsiteY8" fmla="*/ 822231 h 1671026"/>
              <a:gd name="connsiteX9" fmla="*/ 31391 w 1681112"/>
              <a:gd name="connsiteY9" fmla="*/ 631819 h 1671026"/>
              <a:gd name="connsiteX10" fmla="*/ 48701 w 1681112"/>
              <a:gd name="connsiteY10" fmla="*/ 571234 h 1671026"/>
              <a:gd name="connsiteX11" fmla="*/ 342973 w 1681112"/>
              <a:gd name="connsiteY11" fmla="*/ 129826 h 1671026"/>
              <a:gd name="connsiteX12" fmla="*/ 810346 w 1681112"/>
              <a:gd name="connsiteY12" fmla="*/ 0 h 16710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681111" h="1671026">
                <a:moveTo>
                  <a:pt x="810346" y="0"/>
                </a:moveTo>
                <a:cubicBezTo>
                  <a:pt x="960367" y="0"/>
                  <a:pt x="1120485" y="59143"/>
                  <a:pt x="1243099" y="129826"/>
                </a:cubicBezTo>
                <a:cubicBezTo>
                  <a:pt x="1365712" y="200509"/>
                  <a:pt x="1473901" y="271192"/>
                  <a:pt x="1546026" y="424098"/>
                </a:cubicBezTo>
                <a:cubicBezTo>
                  <a:pt x="1618151" y="577004"/>
                  <a:pt x="1703260" y="874161"/>
                  <a:pt x="1675852" y="1047262"/>
                </a:cubicBezTo>
                <a:cubicBezTo>
                  <a:pt x="1648444" y="1220363"/>
                  <a:pt x="1520061" y="1358844"/>
                  <a:pt x="1381580" y="1462705"/>
                </a:cubicBezTo>
                <a:cubicBezTo>
                  <a:pt x="1243099" y="1566566"/>
                  <a:pt x="1025280" y="1661771"/>
                  <a:pt x="844966" y="1670426"/>
                </a:cubicBezTo>
                <a:cubicBezTo>
                  <a:pt x="664653" y="1679082"/>
                  <a:pt x="435294" y="1592531"/>
                  <a:pt x="299698" y="1514635"/>
                </a:cubicBezTo>
                <a:cubicBezTo>
                  <a:pt x="164101" y="1436740"/>
                  <a:pt x="80436" y="1318454"/>
                  <a:pt x="31391" y="1203053"/>
                </a:cubicBezTo>
                <a:cubicBezTo>
                  <a:pt x="-17655" y="1087653"/>
                  <a:pt x="5426" y="917436"/>
                  <a:pt x="5426" y="822231"/>
                </a:cubicBezTo>
                <a:cubicBezTo>
                  <a:pt x="5426" y="727025"/>
                  <a:pt x="18408" y="679422"/>
                  <a:pt x="31391" y="631819"/>
                </a:cubicBezTo>
                <a:lnTo>
                  <a:pt x="48701" y="571234"/>
                </a:lnTo>
                <a:cubicBezTo>
                  <a:pt x="132366" y="398133"/>
                  <a:pt x="216032" y="225032"/>
                  <a:pt x="342973" y="129826"/>
                </a:cubicBezTo>
                <a:cubicBezTo>
                  <a:pt x="469914" y="34620"/>
                  <a:pt x="660325" y="0"/>
                  <a:pt x="810346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  <p:sp>
        <p:nvSpPr>
          <p:cNvPr id="17" name="图片占位符 16"/>
          <p:cNvSpPr>
            <a:spLocks noGrp="1"/>
          </p:cNvSpPr>
          <p:nvPr>
            <p:ph type="pic" sz="quarter" idx="12"/>
          </p:nvPr>
        </p:nvSpPr>
        <p:spPr>
          <a:xfrm>
            <a:off x="4821818" y="1673653"/>
            <a:ext cx="1260834" cy="1253270"/>
          </a:xfrm>
          <a:custGeom>
            <a:avLst/>
            <a:gdLst>
              <a:gd name="connsiteX0" fmla="*/ 810346 w 1681112"/>
              <a:gd name="connsiteY0" fmla="*/ 0 h 1671026"/>
              <a:gd name="connsiteX1" fmla="*/ 1243099 w 1681112"/>
              <a:gd name="connsiteY1" fmla="*/ 129826 h 1671026"/>
              <a:gd name="connsiteX2" fmla="*/ 1546026 w 1681112"/>
              <a:gd name="connsiteY2" fmla="*/ 424098 h 1671026"/>
              <a:gd name="connsiteX3" fmla="*/ 1675852 w 1681112"/>
              <a:gd name="connsiteY3" fmla="*/ 1047262 h 1671026"/>
              <a:gd name="connsiteX4" fmla="*/ 1381580 w 1681112"/>
              <a:gd name="connsiteY4" fmla="*/ 1462705 h 1671026"/>
              <a:gd name="connsiteX5" fmla="*/ 844966 w 1681112"/>
              <a:gd name="connsiteY5" fmla="*/ 1670426 h 1671026"/>
              <a:gd name="connsiteX6" fmla="*/ 299698 w 1681112"/>
              <a:gd name="connsiteY6" fmla="*/ 1514635 h 1671026"/>
              <a:gd name="connsiteX7" fmla="*/ 31391 w 1681112"/>
              <a:gd name="connsiteY7" fmla="*/ 1203053 h 1671026"/>
              <a:gd name="connsiteX8" fmla="*/ 5426 w 1681112"/>
              <a:gd name="connsiteY8" fmla="*/ 822231 h 1671026"/>
              <a:gd name="connsiteX9" fmla="*/ 31391 w 1681112"/>
              <a:gd name="connsiteY9" fmla="*/ 631819 h 1671026"/>
              <a:gd name="connsiteX10" fmla="*/ 48701 w 1681112"/>
              <a:gd name="connsiteY10" fmla="*/ 571234 h 1671026"/>
              <a:gd name="connsiteX11" fmla="*/ 342973 w 1681112"/>
              <a:gd name="connsiteY11" fmla="*/ 129826 h 1671026"/>
              <a:gd name="connsiteX12" fmla="*/ 810346 w 1681112"/>
              <a:gd name="connsiteY12" fmla="*/ 0 h 16710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681111" h="1671026">
                <a:moveTo>
                  <a:pt x="810346" y="0"/>
                </a:moveTo>
                <a:cubicBezTo>
                  <a:pt x="960367" y="0"/>
                  <a:pt x="1120485" y="59143"/>
                  <a:pt x="1243099" y="129826"/>
                </a:cubicBezTo>
                <a:cubicBezTo>
                  <a:pt x="1365712" y="200509"/>
                  <a:pt x="1473901" y="271192"/>
                  <a:pt x="1546026" y="424098"/>
                </a:cubicBezTo>
                <a:cubicBezTo>
                  <a:pt x="1618151" y="577004"/>
                  <a:pt x="1703260" y="874161"/>
                  <a:pt x="1675852" y="1047262"/>
                </a:cubicBezTo>
                <a:cubicBezTo>
                  <a:pt x="1648444" y="1220363"/>
                  <a:pt x="1520061" y="1358844"/>
                  <a:pt x="1381580" y="1462705"/>
                </a:cubicBezTo>
                <a:cubicBezTo>
                  <a:pt x="1243099" y="1566566"/>
                  <a:pt x="1025280" y="1661771"/>
                  <a:pt x="844966" y="1670426"/>
                </a:cubicBezTo>
                <a:cubicBezTo>
                  <a:pt x="664653" y="1679082"/>
                  <a:pt x="435294" y="1592531"/>
                  <a:pt x="299698" y="1514635"/>
                </a:cubicBezTo>
                <a:cubicBezTo>
                  <a:pt x="164101" y="1436740"/>
                  <a:pt x="80436" y="1318454"/>
                  <a:pt x="31391" y="1203053"/>
                </a:cubicBezTo>
                <a:cubicBezTo>
                  <a:pt x="-17655" y="1087653"/>
                  <a:pt x="5426" y="917436"/>
                  <a:pt x="5426" y="822231"/>
                </a:cubicBezTo>
                <a:cubicBezTo>
                  <a:pt x="5426" y="727025"/>
                  <a:pt x="18408" y="679422"/>
                  <a:pt x="31391" y="631819"/>
                </a:cubicBezTo>
                <a:lnTo>
                  <a:pt x="48701" y="571234"/>
                </a:lnTo>
                <a:cubicBezTo>
                  <a:pt x="132366" y="398133"/>
                  <a:pt x="216032" y="225032"/>
                  <a:pt x="342973" y="129826"/>
                </a:cubicBezTo>
                <a:cubicBezTo>
                  <a:pt x="469914" y="34620"/>
                  <a:pt x="660325" y="0"/>
                  <a:pt x="810346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  <p:sp>
        <p:nvSpPr>
          <p:cNvPr id="18" name="图片占位符 17"/>
          <p:cNvSpPr>
            <a:spLocks noGrp="1"/>
          </p:cNvSpPr>
          <p:nvPr>
            <p:ph type="pic" sz="quarter" idx="13"/>
          </p:nvPr>
        </p:nvSpPr>
        <p:spPr>
          <a:xfrm>
            <a:off x="6839208" y="1673653"/>
            <a:ext cx="1260835" cy="1253270"/>
          </a:xfrm>
          <a:custGeom>
            <a:avLst/>
            <a:gdLst>
              <a:gd name="connsiteX0" fmla="*/ 810347 w 1681113"/>
              <a:gd name="connsiteY0" fmla="*/ 0 h 1671026"/>
              <a:gd name="connsiteX1" fmla="*/ 1243100 w 1681113"/>
              <a:gd name="connsiteY1" fmla="*/ 129826 h 1671026"/>
              <a:gd name="connsiteX2" fmla="*/ 1546027 w 1681113"/>
              <a:gd name="connsiteY2" fmla="*/ 424098 h 1671026"/>
              <a:gd name="connsiteX3" fmla="*/ 1675853 w 1681113"/>
              <a:gd name="connsiteY3" fmla="*/ 1047262 h 1671026"/>
              <a:gd name="connsiteX4" fmla="*/ 1381581 w 1681113"/>
              <a:gd name="connsiteY4" fmla="*/ 1462705 h 1671026"/>
              <a:gd name="connsiteX5" fmla="*/ 844967 w 1681113"/>
              <a:gd name="connsiteY5" fmla="*/ 1670426 h 1671026"/>
              <a:gd name="connsiteX6" fmla="*/ 299698 w 1681113"/>
              <a:gd name="connsiteY6" fmla="*/ 1514635 h 1671026"/>
              <a:gd name="connsiteX7" fmla="*/ 31392 w 1681113"/>
              <a:gd name="connsiteY7" fmla="*/ 1203053 h 1671026"/>
              <a:gd name="connsiteX8" fmla="*/ 5426 w 1681113"/>
              <a:gd name="connsiteY8" fmla="*/ 822231 h 1671026"/>
              <a:gd name="connsiteX9" fmla="*/ 31392 w 1681113"/>
              <a:gd name="connsiteY9" fmla="*/ 631819 h 1671026"/>
              <a:gd name="connsiteX10" fmla="*/ 48702 w 1681113"/>
              <a:gd name="connsiteY10" fmla="*/ 571234 h 1671026"/>
              <a:gd name="connsiteX11" fmla="*/ 342974 w 1681113"/>
              <a:gd name="connsiteY11" fmla="*/ 129826 h 1671026"/>
              <a:gd name="connsiteX12" fmla="*/ 810347 w 1681113"/>
              <a:gd name="connsiteY12" fmla="*/ 0 h 16710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681113" h="1671026">
                <a:moveTo>
                  <a:pt x="810347" y="0"/>
                </a:moveTo>
                <a:cubicBezTo>
                  <a:pt x="960367" y="0"/>
                  <a:pt x="1120486" y="59143"/>
                  <a:pt x="1243100" y="129826"/>
                </a:cubicBezTo>
                <a:cubicBezTo>
                  <a:pt x="1365713" y="200509"/>
                  <a:pt x="1473901" y="271192"/>
                  <a:pt x="1546027" y="424098"/>
                </a:cubicBezTo>
                <a:cubicBezTo>
                  <a:pt x="1618152" y="577004"/>
                  <a:pt x="1703260" y="874161"/>
                  <a:pt x="1675853" y="1047262"/>
                </a:cubicBezTo>
                <a:cubicBezTo>
                  <a:pt x="1648445" y="1220363"/>
                  <a:pt x="1520061" y="1358844"/>
                  <a:pt x="1381581" y="1462705"/>
                </a:cubicBezTo>
                <a:cubicBezTo>
                  <a:pt x="1243100" y="1566566"/>
                  <a:pt x="1025280" y="1661771"/>
                  <a:pt x="844967" y="1670426"/>
                </a:cubicBezTo>
                <a:cubicBezTo>
                  <a:pt x="664653" y="1679082"/>
                  <a:pt x="435295" y="1592531"/>
                  <a:pt x="299698" y="1514635"/>
                </a:cubicBezTo>
                <a:cubicBezTo>
                  <a:pt x="164102" y="1436740"/>
                  <a:pt x="80437" y="1318454"/>
                  <a:pt x="31392" y="1203053"/>
                </a:cubicBezTo>
                <a:cubicBezTo>
                  <a:pt x="-17654" y="1087653"/>
                  <a:pt x="5426" y="917436"/>
                  <a:pt x="5426" y="822231"/>
                </a:cubicBezTo>
                <a:cubicBezTo>
                  <a:pt x="5426" y="727025"/>
                  <a:pt x="18409" y="679422"/>
                  <a:pt x="31392" y="631819"/>
                </a:cubicBezTo>
                <a:lnTo>
                  <a:pt x="48702" y="571234"/>
                </a:lnTo>
                <a:cubicBezTo>
                  <a:pt x="132367" y="398133"/>
                  <a:pt x="216033" y="225032"/>
                  <a:pt x="342974" y="129826"/>
                </a:cubicBezTo>
                <a:cubicBezTo>
                  <a:pt x="469915" y="34620"/>
                  <a:pt x="660326" y="0"/>
                  <a:pt x="810347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</p:spTree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2021/3/14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26462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2021/3/14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939345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2021/3/14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424311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2021/3/14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629364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2021/3/14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057986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2021/3/14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77072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9E3E6F-DAE1-4F34-A6AF-636EA22045BF}" type="datetimeFigureOut">
              <a:rPr lang="zh-CN" altLang="en-US" smtClean="0"/>
              <a:t>2021/3/14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00D485-99CD-4423-90E1-03335F6FFA6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2021/3/14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490364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2021/3/14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976422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2021/3/14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209789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2021/3/14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437269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2021/3/14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38442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282306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3442099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9E3E6F-DAE1-4F34-A6AF-636EA22045BF}" type="datetimeFigureOut">
              <a:rPr lang="zh-CN" altLang="en-US" smtClean="0"/>
              <a:t>2021/3/14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00D485-99CD-4423-90E1-03335F6FFA6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9E3E6F-DAE1-4F34-A6AF-636EA22045BF}" type="datetimeFigureOut">
              <a:rPr lang="zh-CN" altLang="en-US" smtClean="0"/>
              <a:t>2021/3/14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00D485-99CD-4423-90E1-03335F6FFA6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273847"/>
            <a:ext cx="7886700" cy="994172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3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3" y="1878806"/>
            <a:ext cx="3887391" cy="2763441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9E3E6F-DAE1-4F34-A6AF-636EA22045BF}" type="datetimeFigureOut">
              <a:rPr lang="zh-CN" altLang="en-US" smtClean="0"/>
              <a:t>2021/3/14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00D485-99CD-4423-90E1-03335F6FFA6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9E3E6F-DAE1-4F34-A6AF-636EA22045BF}" type="datetimeFigureOut">
              <a:rPr lang="zh-CN" altLang="en-US" smtClean="0"/>
              <a:t>2021/3/14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00D485-99CD-4423-90E1-03335F6FFA6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9E3E6F-DAE1-4F34-A6AF-636EA22045BF}" type="datetimeFigureOut">
              <a:rPr lang="zh-CN" altLang="en-US" smtClean="0"/>
              <a:t>2021/3/14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00D485-99CD-4423-90E1-03335F6FFA6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740572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1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100"/>
            </a:lvl2pPr>
            <a:lvl3pPr marL="685800" indent="0">
              <a:buNone/>
              <a:defRPr sz="900"/>
            </a:lvl3pPr>
            <a:lvl4pPr marL="1028700" indent="0">
              <a:buNone/>
              <a:defRPr sz="800"/>
            </a:lvl4pPr>
            <a:lvl5pPr marL="1371600" indent="0">
              <a:buNone/>
              <a:defRPr sz="800"/>
            </a:lvl5pPr>
            <a:lvl6pPr marL="1714500" indent="0">
              <a:buNone/>
              <a:defRPr sz="800"/>
            </a:lvl6pPr>
            <a:lvl7pPr marL="2057400" indent="0">
              <a:buNone/>
              <a:defRPr sz="800"/>
            </a:lvl7pPr>
            <a:lvl8pPr marL="2400300" indent="0">
              <a:buNone/>
              <a:defRPr sz="800"/>
            </a:lvl8pPr>
            <a:lvl9pPr marL="2743200" indent="0">
              <a:buNone/>
              <a:defRPr sz="8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9E3E6F-DAE1-4F34-A6AF-636EA22045BF}" type="datetimeFigureOut">
              <a:rPr lang="zh-CN" altLang="en-US" smtClean="0"/>
              <a:t>2021/3/14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00D485-99CD-4423-90E1-03335F6FFA6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740572"/>
            <a:ext cx="4629150" cy="3655219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1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100"/>
            </a:lvl2pPr>
            <a:lvl3pPr marL="685800" indent="0">
              <a:buNone/>
              <a:defRPr sz="900"/>
            </a:lvl3pPr>
            <a:lvl4pPr marL="1028700" indent="0">
              <a:buNone/>
              <a:defRPr sz="800"/>
            </a:lvl4pPr>
            <a:lvl5pPr marL="1371600" indent="0">
              <a:buNone/>
              <a:defRPr sz="800"/>
            </a:lvl5pPr>
            <a:lvl6pPr marL="1714500" indent="0">
              <a:buNone/>
              <a:defRPr sz="800"/>
            </a:lvl6pPr>
            <a:lvl7pPr marL="2057400" indent="0">
              <a:buNone/>
              <a:defRPr sz="800"/>
            </a:lvl7pPr>
            <a:lvl8pPr marL="2400300" indent="0">
              <a:buNone/>
              <a:defRPr sz="800"/>
            </a:lvl8pPr>
            <a:lvl9pPr marL="2743200" indent="0">
              <a:buNone/>
              <a:defRPr sz="8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9E3E6F-DAE1-4F34-A6AF-636EA22045BF}" type="datetimeFigureOut">
              <a:rPr lang="zh-CN" altLang="en-US" smtClean="0"/>
              <a:t>2021/3/14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00D485-99CD-4423-90E1-03335F6FFA6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5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28650" y="273847"/>
            <a:ext cx="7886700" cy="994172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4767264"/>
            <a:ext cx="20574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9E3E6F-DAE1-4F34-A6AF-636EA22045BF}" type="datetimeFigureOut">
              <a:rPr lang="zh-CN" altLang="en-US" smtClean="0"/>
              <a:t>2021/3/14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4767264"/>
            <a:ext cx="30861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4767264"/>
            <a:ext cx="20574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00D485-99CD-4423-90E1-03335F6FFA6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ransition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2021/3/14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94194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em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8.xml"/><Relationship Id="rId5" Type="http://schemas.openxmlformats.org/officeDocument/2006/relationships/image" Target="../media/image30.jpeg"/><Relationship Id="rId4" Type="http://schemas.openxmlformats.org/officeDocument/2006/relationships/image" Target="../media/image2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5.png"/><Relationship Id="rId5" Type="http://schemas.openxmlformats.org/officeDocument/2006/relationships/image" Target="../media/image34.png"/><Relationship Id="rId4" Type="http://schemas.openxmlformats.org/officeDocument/2006/relationships/image" Target="../media/image3.emf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0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13.png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jpeg"/><Relationship Id="rId3" Type="http://schemas.openxmlformats.org/officeDocument/2006/relationships/notesSlide" Target="../notesSlides/notesSlide7.xml"/><Relationship Id="rId7" Type="http://schemas.openxmlformats.org/officeDocument/2006/relationships/image" Target="../media/image19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Relationship Id="rId6" Type="http://schemas.openxmlformats.org/officeDocument/2006/relationships/image" Target="../media/image18.jpeg"/><Relationship Id="rId5" Type="http://schemas.openxmlformats.org/officeDocument/2006/relationships/image" Target="../media/image17.png"/><Relationship Id="rId10" Type="http://schemas.openxmlformats.org/officeDocument/2006/relationships/image" Target="../media/image22.png"/><Relationship Id="rId4" Type="http://schemas.openxmlformats.org/officeDocument/2006/relationships/image" Target="../media/image16.png"/><Relationship Id="rId9" Type="http://schemas.openxmlformats.org/officeDocument/2006/relationships/image" Target="../media/image21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25.png"/><Relationship Id="rId2" Type="http://schemas.openxmlformats.org/officeDocument/2006/relationships/tags" Target="../tags/tag6.xml"/><Relationship Id="rId1" Type="http://schemas.openxmlformats.org/officeDocument/2006/relationships/tags" Target="../tags/tag5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notesSlide" Target="../notesSlides/notesSlide8.xml"/><Relationship Id="rId9" Type="http://schemas.openxmlformats.org/officeDocument/2006/relationships/image" Target="../media/image2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7.xml"/><Relationship Id="rId4" Type="http://schemas.openxmlformats.org/officeDocument/2006/relationships/image" Target="../media/image2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2000250" y="-2000249"/>
            <a:ext cx="5143502" cy="914400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2382654" y="-1409591"/>
            <a:ext cx="4378694" cy="8247484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81876" y="3222787"/>
            <a:ext cx="1413986" cy="1848326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8151" y="611028"/>
            <a:ext cx="1516380" cy="1395413"/>
          </a:xfrm>
          <a:prstGeom prst="rect">
            <a:avLst/>
          </a:prstGeom>
        </p:spPr>
      </p:pic>
      <p:sp>
        <p:nvSpPr>
          <p:cNvPr id="7" name="文本框 4"/>
          <p:cNvSpPr txBox="1"/>
          <p:nvPr/>
        </p:nvSpPr>
        <p:spPr>
          <a:xfrm>
            <a:off x="661090" y="2006442"/>
            <a:ext cx="7829975" cy="90024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5400" b="1" dirty="0">
                <a:ln w="19050">
                  <a:solidFill>
                    <a:schemeClr val="bg1"/>
                  </a:solidFill>
                </a:ln>
                <a:solidFill>
                  <a:schemeClr val="accent2"/>
                </a:solidFill>
                <a:latin typeface="微软雅黑" panose="020B0503020204020204" charset="-122"/>
                <a:ea typeface="微软雅黑" panose="020B0503020204020204" charset="-122"/>
              </a:rPr>
              <a:t>《日月明》</a:t>
            </a:r>
            <a:endParaRPr lang="zh-CN" altLang="en-US" sz="5400" b="1" dirty="0">
              <a:ln w="19050">
                <a:solidFill>
                  <a:schemeClr val="bg1"/>
                </a:solidFill>
              </a:ln>
              <a:gradFill flip="none" rotWithShape="1">
                <a:gsLst>
                  <a:gs pos="0">
                    <a:srgbClr val="FC8A5D">
                      <a:shade val="30000"/>
                      <a:satMod val="115000"/>
                    </a:srgbClr>
                  </a:gs>
                  <a:gs pos="50000">
                    <a:srgbClr val="FC8A5D">
                      <a:shade val="67500"/>
                      <a:satMod val="115000"/>
                    </a:srgbClr>
                  </a:gs>
                  <a:gs pos="100000">
                    <a:srgbClr val="FC8A5D">
                      <a:shade val="100000"/>
                      <a:satMod val="115000"/>
                    </a:srgbClr>
                  </a:gs>
                </a:gsLst>
                <a:lin ang="5400000" scaled="1"/>
              </a:gra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881189" y="696754"/>
            <a:ext cx="5264944" cy="80791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400" dirty="0">
                <a:latin typeface="黑体" panose="02010609060101010101" charset="-122"/>
                <a:ea typeface="黑体" panose="02010609060101010101" charset="-122"/>
              </a:rPr>
              <a:t>部编版一年级下册识字</a:t>
            </a:r>
            <a:r>
              <a:rPr lang="en-US" altLang="zh-CN" sz="2400" dirty="0">
                <a:latin typeface="黑体" panose="02010609060101010101" charset="-122"/>
                <a:ea typeface="黑体" panose="02010609060101010101" charset="-122"/>
              </a:rPr>
              <a:t>2</a:t>
            </a:r>
            <a:r>
              <a:rPr lang="zh-CN" altLang="en-US" sz="2400" dirty="0">
                <a:latin typeface="黑体" panose="02010609060101010101" charset="-122"/>
                <a:ea typeface="黑体" panose="02010609060101010101" charset="-122"/>
              </a:rPr>
              <a:t>第</a:t>
            </a:r>
            <a:r>
              <a:rPr lang="en-US" altLang="zh-CN" sz="2400" dirty="0">
                <a:latin typeface="黑体" panose="02010609060101010101" charset="-122"/>
                <a:ea typeface="黑体" panose="02010609060101010101" charset="-122"/>
              </a:rPr>
              <a:t>9</a:t>
            </a:r>
            <a:r>
              <a:rPr lang="zh-CN" altLang="en-US" sz="2400" dirty="0">
                <a:latin typeface="黑体" panose="02010609060101010101" charset="-122"/>
                <a:ea typeface="黑体" panose="02010609060101010101" charset="-122"/>
              </a:rPr>
              <a:t>课</a:t>
            </a:r>
          </a:p>
          <a:p>
            <a:endParaRPr lang="zh-CN" altLang="en-US" sz="2400" dirty="0"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2339816" y="1323022"/>
            <a:ext cx="3124200" cy="761747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endParaRPr lang="zh-CN" altLang="en-US" sz="4500"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4090937" y="4146950"/>
            <a:ext cx="962123" cy="34432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lvl="0" indent="-342900" algn="ctr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16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en-US" altLang="zh-CN" sz="1600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A_图片 6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74032" y="92393"/>
            <a:ext cx="3126105" cy="2015490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6140291" y="827724"/>
            <a:ext cx="2560320" cy="3924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10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第四关：加一加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651990" y="1834515"/>
            <a:ext cx="6139339" cy="222984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l">
              <a:lnSpc>
                <a:spcPct val="130000"/>
              </a:lnSpc>
            </a:pPr>
            <a:r>
              <a:rPr lang="zh-CN" altLang="en-US" sz="270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（   ）</a:t>
            </a:r>
            <a:r>
              <a:rPr lang="en-US" altLang="zh-CN" sz="270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+</a:t>
            </a:r>
            <a:r>
              <a:rPr lang="zh-CN" altLang="en-US" sz="270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（   ）</a:t>
            </a:r>
            <a:r>
              <a:rPr lang="en-US" altLang="zh-CN" sz="270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=</a:t>
            </a:r>
            <a:r>
              <a:rPr lang="zh-CN" altLang="en-US" sz="270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（ 歪）</a:t>
            </a:r>
          </a:p>
          <a:p>
            <a:pPr algn="l">
              <a:lnSpc>
                <a:spcPct val="130000"/>
              </a:lnSpc>
            </a:pPr>
            <a:r>
              <a:rPr lang="zh-CN" altLang="en-US" sz="270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（   ）</a:t>
            </a:r>
            <a:r>
              <a:rPr lang="en-US" altLang="zh-CN" sz="270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+</a:t>
            </a:r>
            <a:r>
              <a:rPr lang="zh-CN" altLang="en-US" sz="270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（   ）</a:t>
            </a:r>
            <a:r>
              <a:rPr lang="en-US" altLang="zh-CN" sz="270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+</a:t>
            </a:r>
            <a:r>
              <a:rPr lang="zh-CN" altLang="en-US" sz="270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（   ）</a:t>
            </a:r>
            <a:r>
              <a:rPr lang="en-US" altLang="zh-CN" sz="270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=(  </a:t>
            </a:r>
            <a:r>
              <a:rPr lang="zh-CN" altLang="en-US" sz="270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品</a:t>
            </a:r>
            <a:r>
              <a:rPr lang="en-US" altLang="zh-CN" sz="270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 )</a:t>
            </a:r>
          </a:p>
          <a:p>
            <a:pPr algn="l">
              <a:lnSpc>
                <a:spcPct val="130000"/>
              </a:lnSpc>
            </a:pPr>
            <a:r>
              <a:rPr lang="en-US" altLang="zh-CN" sz="270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 (   ) + (   ) +</a:t>
            </a:r>
            <a:r>
              <a:rPr lang="zh-CN" altLang="en-US" sz="270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（   ）</a:t>
            </a:r>
            <a:r>
              <a:rPr lang="en-US" altLang="zh-CN" sz="270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 = (  </a:t>
            </a:r>
            <a:r>
              <a:rPr lang="zh-CN" altLang="en-US" sz="270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晶</a:t>
            </a:r>
            <a:r>
              <a:rPr lang="en-US" altLang="zh-CN" sz="270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 )</a:t>
            </a:r>
          </a:p>
          <a:p>
            <a:pPr algn="l">
              <a:lnSpc>
                <a:spcPct val="130000"/>
              </a:lnSpc>
            </a:pPr>
            <a:endParaRPr lang="en-US" altLang="zh-CN" sz="2700"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</p:txBody>
      </p:sp>
      <p:grpSp>
        <p:nvGrpSpPr>
          <p:cNvPr id="21" name="组合 20"/>
          <p:cNvGrpSpPr/>
          <p:nvPr/>
        </p:nvGrpSpPr>
        <p:grpSpPr>
          <a:xfrm>
            <a:off x="8071486" y="3899536"/>
            <a:ext cx="442436" cy="718185"/>
            <a:chOff x="9085015" y="2407058"/>
            <a:chExt cx="685800" cy="875286"/>
          </a:xfrm>
        </p:grpSpPr>
        <p:sp>
          <p:nvSpPr>
            <p:cNvPr id="22" name="Freeform 265"/>
            <p:cNvSpPr>
              <a:spLocks noEditPoints="1"/>
            </p:cNvSpPr>
            <p:nvPr/>
          </p:nvSpPr>
          <p:spPr bwMode="auto">
            <a:xfrm>
              <a:off x="9310440" y="2779106"/>
              <a:ext cx="328613" cy="179388"/>
            </a:xfrm>
            <a:custGeom>
              <a:avLst/>
              <a:gdLst>
                <a:gd name="T0" fmla="*/ 10 w 70"/>
                <a:gd name="T1" fmla="*/ 38 h 38"/>
                <a:gd name="T2" fmla="*/ 3 w 70"/>
                <a:gd name="T3" fmla="*/ 35 h 38"/>
                <a:gd name="T4" fmla="*/ 3 w 70"/>
                <a:gd name="T5" fmla="*/ 35 h 38"/>
                <a:gd name="T6" fmla="*/ 0 w 70"/>
                <a:gd name="T7" fmla="*/ 29 h 38"/>
                <a:gd name="T8" fmla="*/ 0 w 70"/>
                <a:gd name="T9" fmla="*/ 29 h 38"/>
                <a:gd name="T10" fmla="*/ 9 w 70"/>
                <a:gd name="T11" fmla="*/ 18 h 38"/>
                <a:gd name="T12" fmla="*/ 9 w 70"/>
                <a:gd name="T13" fmla="*/ 18 h 38"/>
                <a:gd name="T14" fmla="*/ 25 w 70"/>
                <a:gd name="T15" fmla="*/ 9 h 38"/>
                <a:gd name="T16" fmla="*/ 25 w 70"/>
                <a:gd name="T17" fmla="*/ 9 h 38"/>
                <a:gd name="T18" fmla="*/ 60 w 70"/>
                <a:gd name="T19" fmla="*/ 0 h 38"/>
                <a:gd name="T20" fmla="*/ 60 w 70"/>
                <a:gd name="T21" fmla="*/ 0 h 38"/>
                <a:gd name="T22" fmla="*/ 62 w 70"/>
                <a:gd name="T23" fmla="*/ 0 h 38"/>
                <a:gd name="T24" fmla="*/ 62 w 70"/>
                <a:gd name="T25" fmla="*/ 0 h 38"/>
                <a:gd name="T26" fmla="*/ 65 w 70"/>
                <a:gd name="T27" fmla="*/ 5 h 38"/>
                <a:gd name="T28" fmla="*/ 65 w 70"/>
                <a:gd name="T29" fmla="*/ 5 h 38"/>
                <a:gd name="T30" fmla="*/ 65 w 70"/>
                <a:gd name="T31" fmla="*/ 5 h 38"/>
                <a:gd name="T32" fmla="*/ 65 w 70"/>
                <a:gd name="T33" fmla="*/ 5 h 38"/>
                <a:gd name="T34" fmla="*/ 66 w 70"/>
                <a:gd name="T35" fmla="*/ 5 h 38"/>
                <a:gd name="T36" fmla="*/ 66 w 70"/>
                <a:gd name="T37" fmla="*/ 5 h 38"/>
                <a:gd name="T38" fmla="*/ 70 w 70"/>
                <a:gd name="T39" fmla="*/ 12 h 38"/>
                <a:gd name="T40" fmla="*/ 70 w 70"/>
                <a:gd name="T41" fmla="*/ 12 h 38"/>
                <a:gd name="T42" fmla="*/ 62 w 70"/>
                <a:gd name="T43" fmla="*/ 23 h 38"/>
                <a:gd name="T44" fmla="*/ 62 w 70"/>
                <a:gd name="T45" fmla="*/ 23 h 38"/>
                <a:gd name="T46" fmla="*/ 50 w 70"/>
                <a:gd name="T47" fmla="*/ 29 h 38"/>
                <a:gd name="T48" fmla="*/ 50 w 70"/>
                <a:gd name="T49" fmla="*/ 29 h 38"/>
                <a:gd name="T50" fmla="*/ 13 w 70"/>
                <a:gd name="T51" fmla="*/ 38 h 38"/>
                <a:gd name="T52" fmla="*/ 13 w 70"/>
                <a:gd name="T53" fmla="*/ 38 h 38"/>
                <a:gd name="T54" fmla="*/ 10 w 70"/>
                <a:gd name="T55" fmla="*/ 38 h 38"/>
                <a:gd name="T56" fmla="*/ 8 w 70"/>
                <a:gd name="T57" fmla="*/ 29 h 38"/>
                <a:gd name="T58" fmla="*/ 12 w 70"/>
                <a:gd name="T59" fmla="*/ 30 h 38"/>
                <a:gd name="T60" fmla="*/ 12 w 70"/>
                <a:gd name="T61" fmla="*/ 30 h 38"/>
                <a:gd name="T62" fmla="*/ 13 w 70"/>
                <a:gd name="T63" fmla="*/ 30 h 38"/>
                <a:gd name="T64" fmla="*/ 13 w 70"/>
                <a:gd name="T65" fmla="*/ 30 h 38"/>
                <a:gd name="T66" fmla="*/ 48 w 70"/>
                <a:gd name="T67" fmla="*/ 22 h 38"/>
                <a:gd name="T68" fmla="*/ 48 w 70"/>
                <a:gd name="T69" fmla="*/ 22 h 38"/>
                <a:gd name="T70" fmla="*/ 61 w 70"/>
                <a:gd name="T71" fmla="*/ 13 h 38"/>
                <a:gd name="T72" fmla="*/ 61 w 70"/>
                <a:gd name="T73" fmla="*/ 13 h 38"/>
                <a:gd name="T74" fmla="*/ 62 w 70"/>
                <a:gd name="T75" fmla="*/ 12 h 38"/>
                <a:gd name="T76" fmla="*/ 62 w 70"/>
                <a:gd name="T77" fmla="*/ 12 h 38"/>
                <a:gd name="T78" fmla="*/ 61 w 70"/>
                <a:gd name="T79" fmla="*/ 12 h 38"/>
                <a:gd name="T80" fmla="*/ 61 w 70"/>
                <a:gd name="T81" fmla="*/ 12 h 38"/>
                <a:gd name="T82" fmla="*/ 56 w 70"/>
                <a:gd name="T83" fmla="*/ 10 h 38"/>
                <a:gd name="T84" fmla="*/ 56 w 70"/>
                <a:gd name="T85" fmla="*/ 10 h 38"/>
                <a:gd name="T86" fmla="*/ 54 w 70"/>
                <a:gd name="T87" fmla="*/ 9 h 38"/>
                <a:gd name="T88" fmla="*/ 54 w 70"/>
                <a:gd name="T89" fmla="*/ 9 h 38"/>
                <a:gd name="T90" fmla="*/ 14 w 70"/>
                <a:gd name="T91" fmla="*/ 24 h 38"/>
                <a:gd name="T92" fmla="*/ 14 w 70"/>
                <a:gd name="T93" fmla="*/ 24 h 38"/>
                <a:gd name="T94" fmla="*/ 8 w 70"/>
                <a:gd name="T95" fmla="*/ 29 h 38"/>
                <a:gd name="T96" fmla="*/ 8 w 70"/>
                <a:gd name="T97" fmla="*/ 29 h 38"/>
                <a:gd name="T98" fmla="*/ 8 w 70"/>
                <a:gd name="T99" fmla="*/ 29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70" h="38">
                  <a:moveTo>
                    <a:pt x="10" y="38"/>
                  </a:moveTo>
                  <a:cubicBezTo>
                    <a:pt x="7" y="37"/>
                    <a:pt x="5" y="36"/>
                    <a:pt x="3" y="35"/>
                  </a:cubicBezTo>
                  <a:cubicBezTo>
                    <a:pt x="3" y="35"/>
                    <a:pt x="3" y="35"/>
                    <a:pt x="3" y="35"/>
                  </a:cubicBezTo>
                  <a:cubicBezTo>
                    <a:pt x="2" y="34"/>
                    <a:pt x="0" y="31"/>
                    <a:pt x="0" y="29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1" y="24"/>
                    <a:pt x="4" y="21"/>
                    <a:pt x="9" y="18"/>
                  </a:cubicBezTo>
                  <a:cubicBezTo>
                    <a:pt x="9" y="18"/>
                    <a:pt x="9" y="18"/>
                    <a:pt x="9" y="18"/>
                  </a:cubicBezTo>
                  <a:cubicBezTo>
                    <a:pt x="13" y="15"/>
                    <a:pt x="19" y="12"/>
                    <a:pt x="25" y="9"/>
                  </a:cubicBezTo>
                  <a:cubicBezTo>
                    <a:pt x="25" y="9"/>
                    <a:pt x="25" y="9"/>
                    <a:pt x="25" y="9"/>
                  </a:cubicBezTo>
                  <a:cubicBezTo>
                    <a:pt x="37" y="4"/>
                    <a:pt x="51" y="0"/>
                    <a:pt x="60" y="0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60" y="0"/>
                    <a:pt x="61" y="0"/>
                    <a:pt x="62" y="0"/>
                  </a:cubicBezTo>
                  <a:cubicBezTo>
                    <a:pt x="62" y="0"/>
                    <a:pt x="62" y="0"/>
                    <a:pt x="62" y="0"/>
                  </a:cubicBezTo>
                  <a:cubicBezTo>
                    <a:pt x="64" y="0"/>
                    <a:pt x="66" y="2"/>
                    <a:pt x="65" y="5"/>
                  </a:cubicBezTo>
                  <a:cubicBezTo>
                    <a:pt x="65" y="5"/>
                    <a:pt x="65" y="5"/>
                    <a:pt x="65" y="5"/>
                  </a:cubicBezTo>
                  <a:cubicBezTo>
                    <a:pt x="65" y="5"/>
                    <a:pt x="65" y="5"/>
                    <a:pt x="65" y="5"/>
                  </a:cubicBezTo>
                  <a:cubicBezTo>
                    <a:pt x="65" y="5"/>
                    <a:pt x="65" y="5"/>
                    <a:pt x="65" y="5"/>
                  </a:cubicBezTo>
                  <a:cubicBezTo>
                    <a:pt x="66" y="5"/>
                    <a:pt x="66" y="5"/>
                    <a:pt x="66" y="5"/>
                  </a:cubicBezTo>
                  <a:cubicBezTo>
                    <a:pt x="66" y="5"/>
                    <a:pt x="66" y="5"/>
                    <a:pt x="66" y="5"/>
                  </a:cubicBezTo>
                  <a:cubicBezTo>
                    <a:pt x="68" y="7"/>
                    <a:pt x="70" y="9"/>
                    <a:pt x="70" y="12"/>
                  </a:cubicBezTo>
                  <a:cubicBezTo>
                    <a:pt x="70" y="12"/>
                    <a:pt x="70" y="12"/>
                    <a:pt x="70" y="12"/>
                  </a:cubicBezTo>
                  <a:cubicBezTo>
                    <a:pt x="69" y="17"/>
                    <a:pt x="66" y="20"/>
                    <a:pt x="62" y="23"/>
                  </a:cubicBezTo>
                  <a:cubicBezTo>
                    <a:pt x="62" y="23"/>
                    <a:pt x="62" y="23"/>
                    <a:pt x="62" y="23"/>
                  </a:cubicBezTo>
                  <a:cubicBezTo>
                    <a:pt x="58" y="26"/>
                    <a:pt x="54" y="28"/>
                    <a:pt x="50" y="29"/>
                  </a:cubicBezTo>
                  <a:cubicBezTo>
                    <a:pt x="50" y="29"/>
                    <a:pt x="50" y="29"/>
                    <a:pt x="50" y="29"/>
                  </a:cubicBezTo>
                  <a:cubicBezTo>
                    <a:pt x="44" y="31"/>
                    <a:pt x="23" y="38"/>
                    <a:pt x="13" y="38"/>
                  </a:cubicBezTo>
                  <a:cubicBezTo>
                    <a:pt x="13" y="38"/>
                    <a:pt x="13" y="38"/>
                    <a:pt x="13" y="38"/>
                  </a:cubicBezTo>
                  <a:cubicBezTo>
                    <a:pt x="12" y="38"/>
                    <a:pt x="11" y="38"/>
                    <a:pt x="10" y="38"/>
                  </a:cubicBezTo>
                  <a:close/>
                  <a:moveTo>
                    <a:pt x="8" y="29"/>
                  </a:moveTo>
                  <a:cubicBezTo>
                    <a:pt x="9" y="29"/>
                    <a:pt x="10" y="30"/>
                    <a:pt x="12" y="30"/>
                  </a:cubicBezTo>
                  <a:cubicBezTo>
                    <a:pt x="12" y="30"/>
                    <a:pt x="12" y="30"/>
                    <a:pt x="12" y="30"/>
                  </a:cubicBezTo>
                  <a:cubicBezTo>
                    <a:pt x="12" y="30"/>
                    <a:pt x="13" y="30"/>
                    <a:pt x="13" y="30"/>
                  </a:cubicBezTo>
                  <a:cubicBezTo>
                    <a:pt x="13" y="30"/>
                    <a:pt x="13" y="30"/>
                    <a:pt x="13" y="30"/>
                  </a:cubicBezTo>
                  <a:cubicBezTo>
                    <a:pt x="20" y="31"/>
                    <a:pt x="42" y="24"/>
                    <a:pt x="48" y="22"/>
                  </a:cubicBezTo>
                  <a:cubicBezTo>
                    <a:pt x="48" y="22"/>
                    <a:pt x="48" y="22"/>
                    <a:pt x="48" y="22"/>
                  </a:cubicBezTo>
                  <a:cubicBezTo>
                    <a:pt x="51" y="21"/>
                    <a:pt x="59" y="17"/>
                    <a:pt x="61" y="13"/>
                  </a:cubicBezTo>
                  <a:cubicBezTo>
                    <a:pt x="61" y="13"/>
                    <a:pt x="61" y="13"/>
                    <a:pt x="61" y="13"/>
                  </a:cubicBezTo>
                  <a:cubicBezTo>
                    <a:pt x="61" y="13"/>
                    <a:pt x="62" y="12"/>
                    <a:pt x="62" y="12"/>
                  </a:cubicBezTo>
                  <a:cubicBezTo>
                    <a:pt x="62" y="12"/>
                    <a:pt x="62" y="12"/>
                    <a:pt x="62" y="12"/>
                  </a:cubicBezTo>
                  <a:cubicBezTo>
                    <a:pt x="62" y="12"/>
                    <a:pt x="62" y="12"/>
                    <a:pt x="61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1"/>
                    <a:pt x="59" y="11"/>
                    <a:pt x="56" y="10"/>
                  </a:cubicBezTo>
                  <a:cubicBezTo>
                    <a:pt x="56" y="10"/>
                    <a:pt x="56" y="10"/>
                    <a:pt x="56" y="10"/>
                  </a:cubicBezTo>
                  <a:cubicBezTo>
                    <a:pt x="55" y="10"/>
                    <a:pt x="54" y="9"/>
                    <a:pt x="54" y="9"/>
                  </a:cubicBezTo>
                  <a:cubicBezTo>
                    <a:pt x="54" y="9"/>
                    <a:pt x="54" y="9"/>
                    <a:pt x="54" y="9"/>
                  </a:cubicBezTo>
                  <a:cubicBezTo>
                    <a:pt x="43" y="11"/>
                    <a:pt x="24" y="17"/>
                    <a:pt x="14" y="24"/>
                  </a:cubicBezTo>
                  <a:cubicBezTo>
                    <a:pt x="14" y="24"/>
                    <a:pt x="14" y="24"/>
                    <a:pt x="14" y="24"/>
                  </a:cubicBezTo>
                  <a:cubicBezTo>
                    <a:pt x="11" y="26"/>
                    <a:pt x="9" y="28"/>
                    <a:pt x="8" y="29"/>
                  </a:cubicBezTo>
                  <a:cubicBezTo>
                    <a:pt x="8" y="29"/>
                    <a:pt x="8" y="29"/>
                    <a:pt x="8" y="29"/>
                  </a:cubicBezTo>
                  <a:cubicBezTo>
                    <a:pt x="8" y="29"/>
                    <a:pt x="8" y="29"/>
                    <a:pt x="8" y="29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rgbClr val="FFC000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" name="Freeform 267"/>
            <p:cNvSpPr>
              <a:spLocks noEditPoints="1"/>
            </p:cNvSpPr>
            <p:nvPr/>
          </p:nvSpPr>
          <p:spPr bwMode="auto">
            <a:xfrm>
              <a:off x="9319965" y="2868006"/>
              <a:ext cx="450850" cy="414338"/>
            </a:xfrm>
            <a:custGeom>
              <a:avLst/>
              <a:gdLst>
                <a:gd name="T0" fmla="*/ 18 w 96"/>
                <a:gd name="T1" fmla="*/ 86 h 88"/>
                <a:gd name="T2" fmla="*/ 0 w 96"/>
                <a:gd name="T3" fmla="*/ 48 h 88"/>
                <a:gd name="T4" fmla="*/ 0 w 96"/>
                <a:gd name="T5" fmla="*/ 48 h 88"/>
                <a:gd name="T6" fmla="*/ 4 w 96"/>
                <a:gd name="T7" fmla="*/ 20 h 88"/>
                <a:gd name="T8" fmla="*/ 4 w 96"/>
                <a:gd name="T9" fmla="*/ 20 h 88"/>
                <a:gd name="T10" fmla="*/ 4 w 96"/>
                <a:gd name="T11" fmla="*/ 20 h 88"/>
                <a:gd name="T12" fmla="*/ 10 w 96"/>
                <a:gd name="T13" fmla="*/ 18 h 88"/>
                <a:gd name="T14" fmla="*/ 10 w 96"/>
                <a:gd name="T15" fmla="*/ 18 h 88"/>
                <a:gd name="T16" fmla="*/ 12 w 96"/>
                <a:gd name="T17" fmla="*/ 23 h 88"/>
                <a:gd name="T18" fmla="*/ 12 w 96"/>
                <a:gd name="T19" fmla="*/ 23 h 88"/>
                <a:gd name="T20" fmla="*/ 8 w 96"/>
                <a:gd name="T21" fmla="*/ 48 h 88"/>
                <a:gd name="T22" fmla="*/ 8 w 96"/>
                <a:gd name="T23" fmla="*/ 48 h 88"/>
                <a:gd name="T24" fmla="*/ 21 w 96"/>
                <a:gd name="T25" fmla="*/ 78 h 88"/>
                <a:gd name="T26" fmla="*/ 21 w 96"/>
                <a:gd name="T27" fmla="*/ 78 h 88"/>
                <a:gd name="T28" fmla="*/ 28 w 96"/>
                <a:gd name="T29" fmla="*/ 80 h 88"/>
                <a:gd name="T30" fmla="*/ 28 w 96"/>
                <a:gd name="T31" fmla="*/ 80 h 88"/>
                <a:gd name="T32" fmla="*/ 40 w 96"/>
                <a:gd name="T33" fmla="*/ 74 h 88"/>
                <a:gd name="T34" fmla="*/ 40 w 96"/>
                <a:gd name="T35" fmla="*/ 74 h 88"/>
                <a:gd name="T36" fmla="*/ 44 w 96"/>
                <a:gd name="T37" fmla="*/ 65 h 88"/>
                <a:gd name="T38" fmla="*/ 44 w 96"/>
                <a:gd name="T39" fmla="*/ 65 h 88"/>
                <a:gd name="T40" fmla="*/ 33 w 96"/>
                <a:gd name="T41" fmla="*/ 49 h 88"/>
                <a:gd name="T42" fmla="*/ 33 w 96"/>
                <a:gd name="T43" fmla="*/ 49 h 88"/>
                <a:gd name="T44" fmla="*/ 37 w 96"/>
                <a:gd name="T45" fmla="*/ 38 h 88"/>
                <a:gd name="T46" fmla="*/ 37 w 96"/>
                <a:gd name="T47" fmla="*/ 38 h 88"/>
                <a:gd name="T48" fmla="*/ 43 w 96"/>
                <a:gd name="T49" fmla="*/ 37 h 88"/>
                <a:gd name="T50" fmla="*/ 43 w 96"/>
                <a:gd name="T51" fmla="*/ 37 h 88"/>
                <a:gd name="T52" fmla="*/ 52 w 96"/>
                <a:gd name="T53" fmla="*/ 59 h 88"/>
                <a:gd name="T54" fmla="*/ 52 w 96"/>
                <a:gd name="T55" fmla="*/ 59 h 88"/>
                <a:gd name="T56" fmla="*/ 52 w 96"/>
                <a:gd name="T57" fmla="*/ 60 h 88"/>
                <a:gd name="T58" fmla="*/ 52 w 96"/>
                <a:gd name="T59" fmla="*/ 60 h 88"/>
                <a:gd name="T60" fmla="*/ 68 w 96"/>
                <a:gd name="T61" fmla="*/ 63 h 88"/>
                <a:gd name="T62" fmla="*/ 68 w 96"/>
                <a:gd name="T63" fmla="*/ 63 h 88"/>
                <a:gd name="T64" fmla="*/ 80 w 96"/>
                <a:gd name="T65" fmla="*/ 60 h 88"/>
                <a:gd name="T66" fmla="*/ 80 w 96"/>
                <a:gd name="T67" fmla="*/ 60 h 88"/>
                <a:gd name="T68" fmla="*/ 88 w 96"/>
                <a:gd name="T69" fmla="*/ 46 h 88"/>
                <a:gd name="T70" fmla="*/ 88 w 96"/>
                <a:gd name="T71" fmla="*/ 46 h 88"/>
                <a:gd name="T72" fmla="*/ 57 w 96"/>
                <a:gd name="T73" fmla="*/ 8 h 88"/>
                <a:gd name="T74" fmla="*/ 57 w 96"/>
                <a:gd name="T75" fmla="*/ 8 h 88"/>
                <a:gd name="T76" fmla="*/ 56 w 96"/>
                <a:gd name="T77" fmla="*/ 2 h 88"/>
                <a:gd name="T78" fmla="*/ 56 w 96"/>
                <a:gd name="T79" fmla="*/ 2 h 88"/>
                <a:gd name="T80" fmla="*/ 61 w 96"/>
                <a:gd name="T81" fmla="*/ 1 h 88"/>
                <a:gd name="T82" fmla="*/ 61 w 96"/>
                <a:gd name="T83" fmla="*/ 1 h 88"/>
                <a:gd name="T84" fmla="*/ 96 w 96"/>
                <a:gd name="T85" fmla="*/ 46 h 88"/>
                <a:gd name="T86" fmla="*/ 96 w 96"/>
                <a:gd name="T87" fmla="*/ 46 h 88"/>
                <a:gd name="T88" fmla="*/ 85 w 96"/>
                <a:gd name="T89" fmla="*/ 66 h 88"/>
                <a:gd name="T90" fmla="*/ 85 w 96"/>
                <a:gd name="T91" fmla="*/ 66 h 88"/>
                <a:gd name="T92" fmla="*/ 68 w 96"/>
                <a:gd name="T93" fmla="*/ 71 h 88"/>
                <a:gd name="T94" fmla="*/ 68 w 96"/>
                <a:gd name="T95" fmla="*/ 71 h 88"/>
                <a:gd name="T96" fmla="*/ 51 w 96"/>
                <a:gd name="T97" fmla="*/ 68 h 88"/>
                <a:gd name="T98" fmla="*/ 51 w 96"/>
                <a:gd name="T99" fmla="*/ 68 h 88"/>
                <a:gd name="T100" fmla="*/ 28 w 96"/>
                <a:gd name="T101" fmla="*/ 88 h 88"/>
                <a:gd name="T102" fmla="*/ 28 w 96"/>
                <a:gd name="T103" fmla="*/ 88 h 88"/>
                <a:gd name="T104" fmla="*/ 28 w 96"/>
                <a:gd name="T105" fmla="*/ 88 h 88"/>
                <a:gd name="T106" fmla="*/ 28 w 96"/>
                <a:gd name="T107" fmla="*/ 88 h 88"/>
                <a:gd name="T108" fmla="*/ 18 w 96"/>
                <a:gd name="T109" fmla="*/ 86 h 88"/>
                <a:gd name="T110" fmla="*/ 41 w 96"/>
                <a:gd name="T111" fmla="*/ 49 h 88"/>
                <a:gd name="T112" fmla="*/ 44 w 96"/>
                <a:gd name="T113" fmla="*/ 55 h 88"/>
                <a:gd name="T114" fmla="*/ 44 w 96"/>
                <a:gd name="T115" fmla="*/ 55 h 88"/>
                <a:gd name="T116" fmla="*/ 41 w 96"/>
                <a:gd name="T117" fmla="*/ 47 h 88"/>
                <a:gd name="T118" fmla="*/ 41 w 96"/>
                <a:gd name="T119" fmla="*/ 47 h 88"/>
                <a:gd name="T120" fmla="*/ 41 w 96"/>
                <a:gd name="T121" fmla="*/ 49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96" h="88">
                  <a:moveTo>
                    <a:pt x="18" y="86"/>
                  </a:moveTo>
                  <a:cubicBezTo>
                    <a:pt x="4" y="79"/>
                    <a:pt x="0" y="62"/>
                    <a:pt x="0" y="48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0" y="37"/>
                    <a:pt x="2" y="27"/>
                    <a:pt x="4" y="20"/>
                  </a:cubicBezTo>
                  <a:cubicBezTo>
                    <a:pt x="4" y="20"/>
                    <a:pt x="4" y="20"/>
                    <a:pt x="4" y="20"/>
                  </a:cubicBezTo>
                  <a:cubicBezTo>
                    <a:pt x="4" y="20"/>
                    <a:pt x="4" y="20"/>
                    <a:pt x="4" y="20"/>
                  </a:cubicBezTo>
                  <a:cubicBezTo>
                    <a:pt x="5" y="18"/>
                    <a:pt x="7" y="17"/>
                    <a:pt x="10" y="18"/>
                  </a:cubicBezTo>
                  <a:cubicBezTo>
                    <a:pt x="10" y="18"/>
                    <a:pt x="10" y="18"/>
                    <a:pt x="10" y="18"/>
                  </a:cubicBezTo>
                  <a:cubicBezTo>
                    <a:pt x="12" y="18"/>
                    <a:pt x="13" y="21"/>
                    <a:pt x="12" y="23"/>
                  </a:cubicBezTo>
                  <a:cubicBezTo>
                    <a:pt x="12" y="23"/>
                    <a:pt x="12" y="23"/>
                    <a:pt x="12" y="23"/>
                  </a:cubicBezTo>
                  <a:cubicBezTo>
                    <a:pt x="10" y="29"/>
                    <a:pt x="8" y="38"/>
                    <a:pt x="8" y="48"/>
                  </a:cubicBezTo>
                  <a:cubicBezTo>
                    <a:pt x="8" y="48"/>
                    <a:pt x="8" y="48"/>
                    <a:pt x="8" y="48"/>
                  </a:cubicBezTo>
                  <a:cubicBezTo>
                    <a:pt x="8" y="61"/>
                    <a:pt x="12" y="74"/>
                    <a:pt x="21" y="78"/>
                  </a:cubicBezTo>
                  <a:cubicBezTo>
                    <a:pt x="21" y="78"/>
                    <a:pt x="21" y="78"/>
                    <a:pt x="21" y="78"/>
                  </a:cubicBezTo>
                  <a:cubicBezTo>
                    <a:pt x="24" y="80"/>
                    <a:pt x="26" y="80"/>
                    <a:pt x="28" y="80"/>
                  </a:cubicBezTo>
                  <a:cubicBezTo>
                    <a:pt x="28" y="80"/>
                    <a:pt x="28" y="80"/>
                    <a:pt x="28" y="80"/>
                  </a:cubicBezTo>
                  <a:cubicBezTo>
                    <a:pt x="33" y="80"/>
                    <a:pt x="37" y="78"/>
                    <a:pt x="40" y="74"/>
                  </a:cubicBezTo>
                  <a:cubicBezTo>
                    <a:pt x="40" y="74"/>
                    <a:pt x="40" y="74"/>
                    <a:pt x="40" y="74"/>
                  </a:cubicBezTo>
                  <a:cubicBezTo>
                    <a:pt x="42" y="71"/>
                    <a:pt x="43" y="68"/>
                    <a:pt x="44" y="65"/>
                  </a:cubicBezTo>
                  <a:cubicBezTo>
                    <a:pt x="44" y="65"/>
                    <a:pt x="44" y="65"/>
                    <a:pt x="44" y="65"/>
                  </a:cubicBezTo>
                  <a:cubicBezTo>
                    <a:pt x="38" y="61"/>
                    <a:pt x="33" y="56"/>
                    <a:pt x="33" y="49"/>
                  </a:cubicBezTo>
                  <a:cubicBezTo>
                    <a:pt x="33" y="49"/>
                    <a:pt x="33" y="49"/>
                    <a:pt x="33" y="49"/>
                  </a:cubicBezTo>
                  <a:cubicBezTo>
                    <a:pt x="33" y="45"/>
                    <a:pt x="34" y="41"/>
                    <a:pt x="37" y="38"/>
                  </a:cubicBezTo>
                  <a:cubicBezTo>
                    <a:pt x="37" y="38"/>
                    <a:pt x="37" y="38"/>
                    <a:pt x="37" y="38"/>
                  </a:cubicBezTo>
                  <a:cubicBezTo>
                    <a:pt x="38" y="36"/>
                    <a:pt x="41" y="36"/>
                    <a:pt x="43" y="37"/>
                  </a:cubicBezTo>
                  <a:cubicBezTo>
                    <a:pt x="43" y="37"/>
                    <a:pt x="43" y="37"/>
                    <a:pt x="43" y="37"/>
                  </a:cubicBezTo>
                  <a:cubicBezTo>
                    <a:pt x="50" y="42"/>
                    <a:pt x="53" y="51"/>
                    <a:pt x="52" y="59"/>
                  </a:cubicBezTo>
                  <a:cubicBezTo>
                    <a:pt x="52" y="59"/>
                    <a:pt x="52" y="59"/>
                    <a:pt x="52" y="59"/>
                  </a:cubicBezTo>
                  <a:cubicBezTo>
                    <a:pt x="52" y="59"/>
                    <a:pt x="52" y="60"/>
                    <a:pt x="52" y="60"/>
                  </a:cubicBezTo>
                  <a:cubicBezTo>
                    <a:pt x="52" y="60"/>
                    <a:pt x="52" y="60"/>
                    <a:pt x="52" y="60"/>
                  </a:cubicBezTo>
                  <a:cubicBezTo>
                    <a:pt x="57" y="62"/>
                    <a:pt x="63" y="63"/>
                    <a:pt x="68" y="63"/>
                  </a:cubicBezTo>
                  <a:cubicBezTo>
                    <a:pt x="68" y="63"/>
                    <a:pt x="68" y="63"/>
                    <a:pt x="68" y="63"/>
                  </a:cubicBezTo>
                  <a:cubicBezTo>
                    <a:pt x="73" y="63"/>
                    <a:pt x="78" y="62"/>
                    <a:pt x="80" y="60"/>
                  </a:cubicBezTo>
                  <a:cubicBezTo>
                    <a:pt x="80" y="60"/>
                    <a:pt x="80" y="60"/>
                    <a:pt x="80" y="60"/>
                  </a:cubicBezTo>
                  <a:cubicBezTo>
                    <a:pt x="86" y="55"/>
                    <a:pt x="88" y="51"/>
                    <a:pt x="88" y="46"/>
                  </a:cubicBezTo>
                  <a:cubicBezTo>
                    <a:pt x="88" y="46"/>
                    <a:pt x="88" y="46"/>
                    <a:pt x="88" y="46"/>
                  </a:cubicBezTo>
                  <a:cubicBezTo>
                    <a:pt x="89" y="33"/>
                    <a:pt x="69" y="15"/>
                    <a:pt x="57" y="8"/>
                  </a:cubicBezTo>
                  <a:cubicBezTo>
                    <a:pt x="57" y="8"/>
                    <a:pt x="57" y="8"/>
                    <a:pt x="57" y="8"/>
                  </a:cubicBezTo>
                  <a:cubicBezTo>
                    <a:pt x="55" y="6"/>
                    <a:pt x="55" y="4"/>
                    <a:pt x="56" y="2"/>
                  </a:cubicBezTo>
                  <a:cubicBezTo>
                    <a:pt x="56" y="2"/>
                    <a:pt x="56" y="2"/>
                    <a:pt x="56" y="2"/>
                  </a:cubicBezTo>
                  <a:cubicBezTo>
                    <a:pt x="57" y="0"/>
                    <a:pt x="60" y="0"/>
                    <a:pt x="61" y="1"/>
                  </a:cubicBezTo>
                  <a:cubicBezTo>
                    <a:pt x="61" y="1"/>
                    <a:pt x="61" y="1"/>
                    <a:pt x="61" y="1"/>
                  </a:cubicBezTo>
                  <a:cubicBezTo>
                    <a:pt x="74" y="9"/>
                    <a:pt x="96" y="26"/>
                    <a:pt x="96" y="46"/>
                  </a:cubicBezTo>
                  <a:cubicBezTo>
                    <a:pt x="96" y="46"/>
                    <a:pt x="96" y="46"/>
                    <a:pt x="96" y="46"/>
                  </a:cubicBezTo>
                  <a:cubicBezTo>
                    <a:pt x="96" y="53"/>
                    <a:pt x="93" y="60"/>
                    <a:pt x="85" y="66"/>
                  </a:cubicBezTo>
                  <a:cubicBezTo>
                    <a:pt x="85" y="66"/>
                    <a:pt x="85" y="66"/>
                    <a:pt x="85" y="66"/>
                  </a:cubicBezTo>
                  <a:cubicBezTo>
                    <a:pt x="81" y="70"/>
                    <a:pt x="75" y="71"/>
                    <a:pt x="68" y="71"/>
                  </a:cubicBezTo>
                  <a:cubicBezTo>
                    <a:pt x="68" y="71"/>
                    <a:pt x="68" y="71"/>
                    <a:pt x="68" y="71"/>
                  </a:cubicBezTo>
                  <a:cubicBezTo>
                    <a:pt x="62" y="71"/>
                    <a:pt x="57" y="70"/>
                    <a:pt x="51" y="68"/>
                  </a:cubicBezTo>
                  <a:cubicBezTo>
                    <a:pt x="51" y="68"/>
                    <a:pt x="51" y="68"/>
                    <a:pt x="51" y="68"/>
                  </a:cubicBezTo>
                  <a:cubicBezTo>
                    <a:pt x="48" y="79"/>
                    <a:pt x="40" y="88"/>
                    <a:pt x="28" y="88"/>
                  </a:cubicBezTo>
                  <a:cubicBezTo>
                    <a:pt x="28" y="88"/>
                    <a:pt x="28" y="88"/>
                    <a:pt x="28" y="88"/>
                  </a:cubicBezTo>
                  <a:cubicBezTo>
                    <a:pt x="28" y="88"/>
                    <a:pt x="28" y="88"/>
                    <a:pt x="28" y="88"/>
                  </a:cubicBezTo>
                  <a:cubicBezTo>
                    <a:pt x="28" y="88"/>
                    <a:pt x="28" y="88"/>
                    <a:pt x="28" y="88"/>
                  </a:cubicBezTo>
                  <a:cubicBezTo>
                    <a:pt x="25" y="88"/>
                    <a:pt x="21" y="87"/>
                    <a:pt x="18" y="86"/>
                  </a:cubicBezTo>
                  <a:close/>
                  <a:moveTo>
                    <a:pt x="41" y="49"/>
                  </a:moveTo>
                  <a:cubicBezTo>
                    <a:pt x="41" y="51"/>
                    <a:pt x="42" y="53"/>
                    <a:pt x="44" y="55"/>
                  </a:cubicBezTo>
                  <a:cubicBezTo>
                    <a:pt x="44" y="55"/>
                    <a:pt x="44" y="55"/>
                    <a:pt x="44" y="55"/>
                  </a:cubicBezTo>
                  <a:cubicBezTo>
                    <a:pt x="44" y="52"/>
                    <a:pt x="43" y="49"/>
                    <a:pt x="41" y="47"/>
                  </a:cubicBezTo>
                  <a:cubicBezTo>
                    <a:pt x="41" y="47"/>
                    <a:pt x="41" y="47"/>
                    <a:pt x="41" y="47"/>
                  </a:cubicBezTo>
                  <a:cubicBezTo>
                    <a:pt x="41" y="48"/>
                    <a:pt x="41" y="48"/>
                    <a:pt x="41" y="49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rgbClr val="FFC000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" name="Freeform 268"/>
            <p:cNvSpPr>
              <a:spLocks noEditPoints="1"/>
            </p:cNvSpPr>
            <p:nvPr/>
          </p:nvSpPr>
          <p:spPr bwMode="auto">
            <a:xfrm>
              <a:off x="9085015" y="2848956"/>
              <a:ext cx="103188" cy="109538"/>
            </a:xfrm>
            <a:custGeom>
              <a:avLst/>
              <a:gdLst>
                <a:gd name="T0" fmla="*/ 12 w 22"/>
                <a:gd name="T1" fmla="*/ 22 h 23"/>
                <a:gd name="T2" fmla="*/ 0 w 22"/>
                <a:gd name="T3" fmla="*/ 8 h 23"/>
                <a:gd name="T4" fmla="*/ 0 w 22"/>
                <a:gd name="T5" fmla="*/ 8 h 23"/>
                <a:gd name="T6" fmla="*/ 2 w 22"/>
                <a:gd name="T7" fmla="*/ 3 h 23"/>
                <a:gd name="T8" fmla="*/ 2 w 22"/>
                <a:gd name="T9" fmla="*/ 3 h 23"/>
                <a:gd name="T10" fmla="*/ 8 w 22"/>
                <a:gd name="T11" fmla="*/ 0 h 23"/>
                <a:gd name="T12" fmla="*/ 8 w 22"/>
                <a:gd name="T13" fmla="*/ 0 h 23"/>
                <a:gd name="T14" fmla="*/ 15 w 22"/>
                <a:gd name="T15" fmla="*/ 2 h 23"/>
                <a:gd name="T16" fmla="*/ 15 w 22"/>
                <a:gd name="T17" fmla="*/ 2 h 23"/>
                <a:gd name="T18" fmla="*/ 15 w 22"/>
                <a:gd name="T19" fmla="*/ 3 h 23"/>
                <a:gd name="T20" fmla="*/ 17 w 22"/>
                <a:gd name="T21" fmla="*/ 6 h 23"/>
                <a:gd name="T22" fmla="*/ 17 w 22"/>
                <a:gd name="T23" fmla="*/ 6 h 23"/>
                <a:gd name="T24" fmla="*/ 18 w 22"/>
                <a:gd name="T25" fmla="*/ 6 h 23"/>
                <a:gd name="T26" fmla="*/ 18 w 22"/>
                <a:gd name="T27" fmla="*/ 6 h 23"/>
                <a:gd name="T28" fmla="*/ 21 w 22"/>
                <a:gd name="T29" fmla="*/ 13 h 23"/>
                <a:gd name="T30" fmla="*/ 21 w 22"/>
                <a:gd name="T31" fmla="*/ 13 h 23"/>
                <a:gd name="T32" fmla="*/ 20 w 22"/>
                <a:gd name="T33" fmla="*/ 17 h 23"/>
                <a:gd name="T34" fmla="*/ 20 w 22"/>
                <a:gd name="T35" fmla="*/ 17 h 23"/>
                <a:gd name="T36" fmla="*/ 16 w 22"/>
                <a:gd name="T37" fmla="*/ 22 h 23"/>
                <a:gd name="T38" fmla="*/ 16 w 22"/>
                <a:gd name="T39" fmla="*/ 22 h 23"/>
                <a:gd name="T40" fmla="*/ 13 w 22"/>
                <a:gd name="T41" fmla="*/ 23 h 23"/>
                <a:gd name="T42" fmla="*/ 13 w 22"/>
                <a:gd name="T43" fmla="*/ 23 h 23"/>
                <a:gd name="T44" fmla="*/ 12 w 22"/>
                <a:gd name="T45" fmla="*/ 22 h 23"/>
                <a:gd name="T46" fmla="*/ 12 w 22"/>
                <a:gd name="T47" fmla="*/ 14 h 23"/>
                <a:gd name="T48" fmla="*/ 13 w 22"/>
                <a:gd name="T49" fmla="*/ 13 h 23"/>
                <a:gd name="T50" fmla="*/ 13 w 22"/>
                <a:gd name="T51" fmla="*/ 13 h 23"/>
                <a:gd name="T52" fmla="*/ 12 w 22"/>
                <a:gd name="T53" fmla="*/ 12 h 23"/>
                <a:gd name="T54" fmla="*/ 12 w 22"/>
                <a:gd name="T55" fmla="*/ 12 h 23"/>
                <a:gd name="T56" fmla="*/ 11 w 22"/>
                <a:gd name="T57" fmla="*/ 12 h 23"/>
                <a:gd name="T58" fmla="*/ 11 w 22"/>
                <a:gd name="T59" fmla="*/ 12 h 23"/>
                <a:gd name="T60" fmla="*/ 10 w 22"/>
                <a:gd name="T61" fmla="*/ 12 h 23"/>
                <a:gd name="T62" fmla="*/ 10 w 22"/>
                <a:gd name="T63" fmla="*/ 12 h 23"/>
                <a:gd name="T64" fmla="*/ 12 w 22"/>
                <a:gd name="T65" fmla="*/ 14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2" h="23">
                  <a:moveTo>
                    <a:pt x="12" y="22"/>
                  </a:moveTo>
                  <a:cubicBezTo>
                    <a:pt x="4" y="20"/>
                    <a:pt x="0" y="14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6"/>
                    <a:pt x="0" y="4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3" y="1"/>
                    <a:pt x="5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10" y="0"/>
                    <a:pt x="12" y="1"/>
                    <a:pt x="15" y="2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15" y="3"/>
                    <a:pt x="15" y="3"/>
                    <a:pt x="15" y="3"/>
                  </a:cubicBezTo>
                  <a:cubicBezTo>
                    <a:pt x="17" y="3"/>
                    <a:pt x="17" y="5"/>
                    <a:pt x="17" y="6"/>
                  </a:cubicBezTo>
                  <a:cubicBezTo>
                    <a:pt x="17" y="6"/>
                    <a:pt x="17" y="6"/>
                    <a:pt x="17" y="6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20" y="8"/>
                    <a:pt x="21" y="11"/>
                    <a:pt x="21" y="13"/>
                  </a:cubicBezTo>
                  <a:cubicBezTo>
                    <a:pt x="21" y="13"/>
                    <a:pt x="21" y="13"/>
                    <a:pt x="21" y="13"/>
                  </a:cubicBezTo>
                  <a:cubicBezTo>
                    <a:pt x="22" y="15"/>
                    <a:pt x="21" y="16"/>
                    <a:pt x="20" y="17"/>
                  </a:cubicBezTo>
                  <a:cubicBezTo>
                    <a:pt x="20" y="17"/>
                    <a:pt x="20" y="17"/>
                    <a:pt x="20" y="17"/>
                  </a:cubicBezTo>
                  <a:cubicBezTo>
                    <a:pt x="19" y="19"/>
                    <a:pt x="17" y="20"/>
                    <a:pt x="16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5" y="22"/>
                    <a:pt x="14" y="23"/>
                    <a:pt x="13" y="23"/>
                  </a:cubicBezTo>
                  <a:cubicBezTo>
                    <a:pt x="13" y="23"/>
                    <a:pt x="13" y="23"/>
                    <a:pt x="13" y="23"/>
                  </a:cubicBezTo>
                  <a:cubicBezTo>
                    <a:pt x="13" y="23"/>
                    <a:pt x="12" y="23"/>
                    <a:pt x="12" y="22"/>
                  </a:cubicBezTo>
                  <a:close/>
                  <a:moveTo>
                    <a:pt x="12" y="14"/>
                  </a:moveTo>
                  <a:cubicBezTo>
                    <a:pt x="12" y="14"/>
                    <a:pt x="13" y="13"/>
                    <a:pt x="13" y="13"/>
                  </a:cubicBezTo>
                  <a:cubicBezTo>
                    <a:pt x="13" y="13"/>
                    <a:pt x="13" y="13"/>
                    <a:pt x="13" y="13"/>
                  </a:cubicBezTo>
                  <a:cubicBezTo>
                    <a:pt x="13" y="12"/>
                    <a:pt x="13" y="12"/>
                    <a:pt x="12" y="12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12" y="12"/>
                    <a:pt x="12" y="12"/>
                    <a:pt x="11" y="12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0" y="12"/>
                    <a:pt x="10" y="12"/>
                    <a:pt x="10" y="12"/>
                  </a:cubicBezTo>
                  <a:cubicBezTo>
                    <a:pt x="10" y="12"/>
                    <a:pt x="10" y="12"/>
                    <a:pt x="10" y="12"/>
                  </a:cubicBezTo>
                  <a:cubicBezTo>
                    <a:pt x="10" y="13"/>
                    <a:pt x="11" y="13"/>
                    <a:pt x="12" y="14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rgbClr val="FFC000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5" name="Freeform 269"/>
            <p:cNvSpPr>
              <a:spLocks noEditPoints="1"/>
            </p:cNvSpPr>
            <p:nvPr/>
          </p:nvSpPr>
          <p:spPr bwMode="auto">
            <a:xfrm>
              <a:off x="9178678" y="2990244"/>
              <a:ext cx="98425" cy="103188"/>
            </a:xfrm>
            <a:custGeom>
              <a:avLst/>
              <a:gdLst>
                <a:gd name="T0" fmla="*/ 1 w 21"/>
                <a:gd name="T1" fmla="*/ 19 h 22"/>
                <a:gd name="T2" fmla="*/ 0 w 21"/>
                <a:gd name="T3" fmla="*/ 15 h 22"/>
                <a:gd name="T4" fmla="*/ 0 w 21"/>
                <a:gd name="T5" fmla="*/ 15 h 22"/>
                <a:gd name="T6" fmla="*/ 12 w 21"/>
                <a:gd name="T7" fmla="*/ 0 h 22"/>
                <a:gd name="T8" fmla="*/ 12 w 21"/>
                <a:gd name="T9" fmla="*/ 0 h 22"/>
                <a:gd name="T10" fmla="*/ 16 w 21"/>
                <a:gd name="T11" fmla="*/ 2 h 22"/>
                <a:gd name="T12" fmla="*/ 16 w 21"/>
                <a:gd name="T13" fmla="*/ 2 h 22"/>
                <a:gd name="T14" fmla="*/ 18 w 21"/>
                <a:gd name="T15" fmla="*/ 2 h 22"/>
                <a:gd name="T16" fmla="*/ 18 w 21"/>
                <a:gd name="T17" fmla="*/ 2 h 22"/>
                <a:gd name="T18" fmla="*/ 21 w 21"/>
                <a:gd name="T19" fmla="*/ 7 h 22"/>
                <a:gd name="T20" fmla="*/ 21 w 21"/>
                <a:gd name="T21" fmla="*/ 7 h 22"/>
                <a:gd name="T22" fmla="*/ 5 w 21"/>
                <a:gd name="T23" fmla="*/ 22 h 22"/>
                <a:gd name="T24" fmla="*/ 5 w 21"/>
                <a:gd name="T25" fmla="*/ 22 h 22"/>
                <a:gd name="T26" fmla="*/ 4 w 21"/>
                <a:gd name="T27" fmla="*/ 22 h 22"/>
                <a:gd name="T28" fmla="*/ 4 w 21"/>
                <a:gd name="T29" fmla="*/ 22 h 22"/>
                <a:gd name="T30" fmla="*/ 1 w 21"/>
                <a:gd name="T31" fmla="*/ 19 h 22"/>
                <a:gd name="T32" fmla="*/ 8 w 21"/>
                <a:gd name="T33" fmla="*/ 12 h 22"/>
                <a:gd name="T34" fmla="*/ 9 w 21"/>
                <a:gd name="T35" fmla="*/ 12 h 22"/>
                <a:gd name="T36" fmla="*/ 9 w 21"/>
                <a:gd name="T37" fmla="*/ 12 h 22"/>
                <a:gd name="T38" fmla="*/ 8 w 21"/>
                <a:gd name="T39" fmla="*/ 12 h 22"/>
                <a:gd name="T40" fmla="*/ 8 w 21"/>
                <a:gd name="T41" fmla="*/ 12 h 22"/>
                <a:gd name="T42" fmla="*/ 8 w 21"/>
                <a:gd name="T43" fmla="*/ 1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1" h="22">
                  <a:moveTo>
                    <a:pt x="1" y="19"/>
                  </a:moveTo>
                  <a:cubicBezTo>
                    <a:pt x="0" y="18"/>
                    <a:pt x="0" y="16"/>
                    <a:pt x="0" y="15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8"/>
                    <a:pt x="4" y="1"/>
                    <a:pt x="12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4" y="0"/>
                    <a:pt x="16" y="0"/>
                    <a:pt x="16" y="2"/>
                  </a:cubicBezTo>
                  <a:cubicBezTo>
                    <a:pt x="16" y="2"/>
                    <a:pt x="16" y="2"/>
                    <a:pt x="16" y="2"/>
                  </a:cubicBezTo>
                  <a:cubicBezTo>
                    <a:pt x="17" y="2"/>
                    <a:pt x="17" y="2"/>
                    <a:pt x="18" y="2"/>
                  </a:cubicBezTo>
                  <a:cubicBezTo>
                    <a:pt x="18" y="2"/>
                    <a:pt x="18" y="2"/>
                    <a:pt x="18" y="2"/>
                  </a:cubicBezTo>
                  <a:cubicBezTo>
                    <a:pt x="20" y="3"/>
                    <a:pt x="21" y="5"/>
                    <a:pt x="21" y="7"/>
                  </a:cubicBezTo>
                  <a:cubicBezTo>
                    <a:pt x="21" y="7"/>
                    <a:pt x="21" y="7"/>
                    <a:pt x="21" y="7"/>
                  </a:cubicBezTo>
                  <a:cubicBezTo>
                    <a:pt x="19" y="15"/>
                    <a:pt x="13" y="21"/>
                    <a:pt x="5" y="22"/>
                  </a:cubicBezTo>
                  <a:cubicBezTo>
                    <a:pt x="5" y="22"/>
                    <a:pt x="5" y="22"/>
                    <a:pt x="5" y="22"/>
                  </a:cubicBezTo>
                  <a:cubicBezTo>
                    <a:pt x="5" y="22"/>
                    <a:pt x="5" y="22"/>
                    <a:pt x="4" y="22"/>
                  </a:cubicBezTo>
                  <a:cubicBezTo>
                    <a:pt x="4" y="22"/>
                    <a:pt x="4" y="22"/>
                    <a:pt x="4" y="22"/>
                  </a:cubicBezTo>
                  <a:cubicBezTo>
                    <a:pt x="3" y="22"/>
                    <a:pt x="1" y="21"/>
                    <a:pt x="1" y="19"/>
                  </a:cubicBezTo>
                  <a:close/>
                  <a:moveTo>
                    <a:pt x="8" y="12"/>
                  </a:moveTo>
                  <a:cubicBezTo>
                    <a:pt x="8" y="12"/>
                    <a:pt x="9" y="12"/>
                    <a:pt x="9" y="12"/>
                  </a:cubicBezTo>
                  <a:cubicBezTo>
                    <a:pt x="9" y="12"/>
                    <a:pt x="9" y="12"/>
                    <a:pt x="9" y="12"/>
                  </a:cubicBezTo>
                  <a:cubicBezTo>
                    <a:pt x="9" y="12"/>
                    <a:pt x="9" y="12"/>
                    <a:pt x="8" y="12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2"/>
                    <a:pt x="8" y="12"/>
                    <a:pt x="8" y="12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rgbClr val="FFC000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6" name="Freeform 266"/>
            <p:cNvSpPr>
              <a:spLocks noEditPoints="1"/>
            </p:cNvSpPr>
            <p:nvPr/>
          </p:nvSpPr>
          <p:spPr bwMode="auto">
            <a:xfrm>
              <a:off x="9085015" y="2407058"/>
              <a:ext cx="511175" cy="469900"/>
            </a:xfrm>
            <a:custGeom>
              <a:avLst/>
              <a:gdLst>
                <a:gd name="T0" fmla="*/ 0 w 109"/>
                <a:gd name="T1" fmla="*/ 47 h 100"/>
                <a:gd name="T2" fmla="*/ 12 w 109"/>
                <a:gd name="T3" fmla="*/ 22 h 100"/>
                <a:gd name="T4" fmla="*/ 33 w 109"/>
                <a:gd name="T5" fmla="*/ 13 h 100"/>
                <a:gd name="T6" fmla="*/ 50 w 109"/>
                <a:gd name="T7" fmla="*/ 20 h 100"/>
                <a:gd name="T8" fmla="*/ 78 w 109"/>
                <a:gd name="T9" fmla="*/ 0 h 100"/>
                <a:gd name="T10" fmla="*/ 80 w 109"/>
                <a:gd name="T11" fmla="*/ 0 h 100"/>
                <a:gd name="T12" fmla="*/ 103 w 109"/>
                <a:gd name="T13" fmla="*/ 12 h 100"/>
                <a:gd name="T14" fmla="*/ 109 w 109"/>
                <a:gd name="T15" fmla="*/ 35 h 100"/>
                <a:gd name="T16" fmla="*/ 99 w 109"/>
                <a:gd name="T17" fmla="*/ 74 h 100"/>
                <a:gd name="T18" fmla="*/ 93 w 109"/>
                <a:gd name="T19" fmla="*/ 76 h 100"/>
                <a:gd name="T20" fmla="*/ 92 w 109"/>
                <a:gd name="T21" fmla="*/ 70 h 100"/>
                <a:gd name="T22" fmla="*/ 101 w 109"/>
                <a:gd name="T23" fmla="*/ 35 h 100"/>
                <a:gd name="T24" fmla="*/ 96 w 109"/>
                <a:gd name="T25" fmla="*/ 16 h 100"/>
                <a:gd name="T26" fmla="*/ 79 w 109"/>
                <a:gd name="T27" fmla="*/ 8 h 100"/>
                <a:gd name="T28" fmla="*/ 78 w 109"/>
                <a:gd name="T29" fmla="*/ 8 h 100"/>
                <a:gd name="T30" fmla="*/ 60 w 109"/>
                <a:gd name="T31" fmla="*/ 18 h 100"/>
                <a:gd name="T32" fmla="*/ 56 w 109"/>
                <a:gd name="T33" fmla="*/ 26 h 100"/>
                <a:gd name="T34" fmla="*/ 59 w 109"/>
                <a:gd name="T35" fmla="*/ 31 h 100"/>
                <a:gd name="T36" fmla="*/ 69 w 109"/>
                <a:gd name="T37" fmla="*/ 63 h 100"/>
                <a:gd name="T38" fmla="*/ 69 w 109"/>
                <a:gd name="T39" fmla="*/ 63 h 100"/>
                <a:gd name="T40" fmla="*/ 67 w 109"/>
                <a:gd name="T41" fmla="*/ 67 h 100"/>
                <a:gd name="T42" fmla="*/ 64 w 109"/>
                <a:gd name="T43" fmla="*/ 67 h 100"/>
                <a:gd name="T44" fmla="*/ 44 w 109"/>
                <a:gd name="T45" fmla="*/ 41 h 100"/>
                <a:gd name="T46" fmla="*/ 47 w 109"/>
                <a:gd name="T47" fmla="*/ 27 h 100"/>
                <a:gd name="T48" fmla="*/ 33 w 109"/>
                <a:gd name="T49" fmla="*/ 21 h 100"/>
                <a:gd name="T50" fmla="*/ 17 w 109"/>
                <a:gd name="T51" fmla="*/ 28 h 100"/>
                <a:gd name="T52" fmla="*/ 8 w 109"/>
                <a:gd name="T53" fmla="*/ 47 h 100"/>
                <a:gd name="T54" fmla="*/ 47 w 109"/>
                <a:gd name="T55" fmla="*/ 92 h 100"/>
                <a:gd name="T56" fmla="*/ 50 w 109"/>
                <a:gd name="T57" fmla="*/ 97 h 100"/>
                <a:gd name="T58" fmla="*/ 46 w 109"/>
                <a:gd name="T59" fmla="*/ 100 h 100"/>
                <a:gd name="T60" fmla="*/ 45 w 109"/>
                <a:gd name="T61" fmla="*/ 100 h 100"/>
                <a:gd name="T62" fmla="*/ 61 w 109"/>
                <a:gd name="T63" fmla="*/ 58 h 100"/>
                <a:gd name="T64" fmla="*/ 53 w 109"/>
                <a:gd name="T65" fmla="*/ 35 h 100"/>
                <a:gd name="T66" fmla="*/ 52 w 109"/>
                <a:gd name="T67" fmla="*/ 41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09" h="100">
                  <a:moveTo>
                    <a:pt x="45" y="100"/>
                  </a:moveTo>
                  <a:cubicBezTo>
                    <a:pt x="25" y="93"/>
                    <a:pt x="1" y="71"/>
                    <a:pt x="0" y="47"/>
                  </a:cubicBezTo>
                  <a:cubicBezTo>
                    <a:pt x="0" y="47"/>
                    <a:pt x="0" y="47"/>
                    <a:pt x="0" y="47"/>
                  </a:cubicBezTo>
                  <a:cubicBezTo>
                    <a:pt x="0" y="38"/>
                    <a:pt x="4" y="29"/>
                    <a:pt x="12" y="22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9" y="16"/>
                    <a:pt x="26" y="13"/>
                    <a:pt x="33" y="13"/>
                  </a:cubicBezTo>
                  <a:cubicBezTo>
                    <a:pt x="33" y="13"/>
                    <a:pt x="33" y="13"/>
                    <a:pt x="33" y="13"/>
                  </a:cubicBezTo>
                  <a:cubicBezTo>
                    <a:pt x="39" y="13"/>
                    <a:pt x="45" y="16"/>
                    <a:pt x="50" y="20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5" y="9"/>
                    <a:pt x="65" y="0"/>
                    <a:pt x="78" y="0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79" y="0"/>
                    <a:pt x="79" y="0"/>
                    <a:pt x="80" y="0"/>
                  </a:cubicBezTo>
                  <a:cubicBezTo>
                    <a:pt x="80" y="0"/>
                    <a:pt x="80" y="0"/>
                    <a:pt x="80" y="0"/>
                  </a:cubicBezTo>
                  <a:cubicBezTo>
                    <a:pt x="90" y="0"/>
                    <a:pt x="98" y="5"/>
                    <a:pt x="103" y="12"/>
                  </a:cubicBezTo>
                  <a:cubicBezTo>
                    <a:pt x="103" y="12"/>
                    <a:pt x="103" y="12"/>
                    <a:pt x="103" y="12"/>
                  </a:cubicBezTo>
                  <a:cubicBezTo>
                    <a:pt x="107" y="18"/>
                    <a:pt x="109" y="26"/>
                    <a:pt x="109" y="35"/>
                  </a:cubicBezTo>
                  <a:cubicBezTo>
                    <a:pt x="109" y="35"/>
                    <a:pt x="109" y="35"/>
                    <a:pt x="109" y="35"/>
                  </a:cubicBezTo>
                  <a:cubicBezTo>
                    <a:pt x="109" y="49"/>
                    <a:pt x="104" y="64"/>
                    <a:pt x="99" y="74"/>
                  </a:cubicBezTo>
                  <a:cubicBezTo>
                    <a:pt x="99" y="74"/>
                    <a:pt x="99" y="74"/>
                    <a:pt x="99" y="74"/>
                  </a:cubicBezTo>
                  <a:cubicBezTo>
                    <a:pt x="97" y="76"/>
                    <a:pt x="95" y="77"/>
                    <a:pt x="93" y="76"/>
                  </a:cubicBezTo>
                  <a:cubicBezTo>
                    <a:pt x="93" y="76"/>
                    <a:pt x="93" y="76"/>
                    <a:pt x="93" y="76"/>
                  </a:cubicBezTo>
                  <a:cubicBezTo>
                    <a:pt x="91" y="75"/>
                    <a:pt x="91" y="72"/>
                    <a:pt x="92" y="70"/>
                  </a:cubicBezTo>
                  <a:cubicBezTo>
                    <a:pt x="92" y="70"/>
                    <a:pt x="92" y="70"/>
                    <a:pt x="92" y="70"/>
                  </a:cubicBezTo>
                  <a:cubicBezTo>
                    <a:pt x="97" y="61"/>
                    <a:pt x="101" y="47"/>
                    <a:pt x="101" y="35"/>
                  </a:cubicBezTo>
                  <a:cubicBezTo>
                    <a:pt x="101" y="35"/>
                    <a:pt x="101" y="35"/>
                    <a:pt x="101" y="35"/>
                  </a:cubicBezTo>
                  <a:cubicBezTo>
                    <a:pt x="101" y="27"/>
                    <a:pt x="100" y="21"/>
                    <a:pt x="96" y="16"/>
                  </a:cubicBezTo>
                  <a:cubicBezTo>
                    <a:pt x="96" y="16"/>
                    <a:pt x="96" y="16"/>
                    <a:pt x="96" y="16"/>
                  </a:cubicBezTo>
                  <a:cubicBezTo>
                    <a:pt x="93" y="12"/>
                    <a:pt x="88" y="8"/>
                    <a:pt x="79" y="8"/>
                  </a:cubicBezTo>
                  <a:cubicBezTo>
                    <a:pt x="79" y="8"/>
                    <a:pt x="79" y="8"/>
                    <a:pt x="79" y="8"/>
                  </a:cubicBezTo>
                  <a:cubicBezTo>
                    <a:pt x="79" y="8"/>
                    <a:pt x="79" y="8"/>
                    <a:pt x="78" y="8"/>
                  </a:cubicBezTo>
                  <a:cubicBezTo>
                    <a:pt x="78" y="8"/>
                    <a:pt x="78" y="8"/>
                    <a:pt x="78" y="8"/>
                  </a:cubicBezTo>
                  <a:cubicBezTo>
                    <a:pt x="71" y="8"/>
                    <a:pt x="65" y="12"/>
                    <a:pt x="60" y="18"/>
                  </a:cubicBezTo>
                  <a:cubicBezTo>
                    <a:pt x="60" y="18"/>
                    <a:pt x="60" y="18"/>
                    <a:pt x="60" y="18"/>
                  </a:cubicBezTo>
                  <a:cubicBezTo>
                    <a:pt x="58" y="21"/>
                    <a:pt x="57" y="23"/>
                    <a:pt x="56" y="26"/>
                  </a:cubicBezTo>
                  <a:cubicBezTo>
                    <a:pt x="56" y="26"/>
                    <a:pt x="56" y="26"/>
                    <a:pt x="56" y="26"/>
                  </a:cubicBezTo>
                  <a:cubicBezTo>
                    <a:pt x="57" y="27"/>
                    <a:pt x="58" y="29"/>
                    <a:pt x="59" y="31"/>
                  </a:cubicBezTo>
                  <a:cubicBezTo>
                    <a:pt x="59" y="31"/>
                    <a:pt x="59" y="31"/>
                    <a:pt x="59" y="31"/>
                  </a:cubicBezTo>
                  <a:cubicBezTo>
                    <a:pt x="65" y="40"/>
                    <a:pt x="69" y="52"/>
                    <a:pt x="69" y="63"/>
                  </a:cubicBezTo>
                  <a:cubicBezTo>
                    <a:pt x="69" y="63"/>
                    <a:pt x="69" y="63"/>
                    <a:pt x="69" y="63"/>
                  </a:cubicBezTo>
                  <a:cubicBezTo>
                    <a:pt x="69" y="63"/>
                    <a:pt x="69" y="63"/>
                    <a:pt x="69" y="63"/>
                  </a:cubicBezTo>
                  <a:cubicBezTo>
                    <a:pt x="69" y="63"/>
                    <a:pt x="69" y="63"/>
                    <a:pt x="69" y="63"/>
                  </a:cubicBezTo>
                  <a:cubicBezTo>
                    <a:pt x="69" y="65"/>
                    <a:pt x="68" y="66"/>
                    <a:pt x="67" y="67"/>
                  </a:cubicBezTo>
                  <a:cubicBezTo>
                    <a:pt x="67" y="67"/>
                    <a:pt x="67" y="67"/>
                    <a:pt x="67" y="67"/>
                  </a:cubicBezTo>
                  <a:cubicBezTo>
                    <a:pt x="67" y="67"/>
                    <a:pt x="65" y="68"/>
                    <a:pt x="64" y="67"/>
                  </a:cubicBezTo>
                  <a:cubicBezTo>
                    <a:pt x="64" y="67"/>
                    <a:pt x="64" y="67"/>
                    <a:pt x="64" y="67"/>
                  </a:cubicBezTo>
                  <a:cubicBezTo>
                    <a:pt x="50" y="65"/>
                    <a:pt x="44" y="53"/>
                    <a:pt x="44" y="41"/>
                  </a:cubicBezTo>
                  <a:cubicBezTo>
                    <a:pt x="44" y="41"/>
                    <a:pt x="44" y="41"/>
                    <a:pt x="44" y="41"/>
                  </a:cubicBezTo>
                  <a:cubicBezTo>
                    <a:pt x="44" y="37"/>
                    <a:pt x="45" y="32"/>
                    <a:pt x="47" y="27"/>
                  </a:cubicBezTo>
                  <a:cubicBezTo>
                    <a:pt x="47" y="27"/>
                    <a:pt x="47" y="27"/>
                    <a:pt x="47" y="27"/>
                  </a:cubicBezTo>
                  <a:cubicBezTo>
                    <a:pt x="42" y="23"/>
                    <a:pt x="38" y="21"/>
                    <a:pt x="33" y="21"/>
                  </a:cubicBezTo>
                  <a:cubicBezTo>
                    <a:pt x="33" y="21"/>
                    <a:pt x="33" y="21"/>
                    <a:pt x="33" y="21"/>
                  </a:cubicBezTo>
                  <a:cubicBezTo>
                    <a:pt x="29" y="21"/>
                    <a:pt x="23" y="23"/>
                    <a:pt x="17" y="28"/>
                  </a:cubicBezTo>
                  <a:cubicBezTo>
                    <a:pt x="17" y="28"/>
                    <a:pt x="17" y="28"/>
                    <a:pt x="17" y="28"/>
                  </a:cubicBezTo>
                  <a:cubicBezTo>
                    <a:pt x="11" y="34"/>
                    <a:pt x="8" y="40"/>
                    <a:pt x="8" y="47"/>
                  </a:cubicBezTo>
                  <a:cubicBezTo>
                    <a:pt x="8" y="47"/>
                    <a:pt x="8" y="47"/>
                    <a:pt x="8" y="47"/>
                  </a:cubicBezTo>
                  <a:cubicBezTo>
                    <a:pt x="8" y="65"/>
                    <a:pt x="30" y="87"/>
                    <a:pt x="47" y="92"/>
                  </a:cubicBezTo>
                  <a:cubicBezTo>
                    <a:pt x="47" y="92"/>
                    <a:pt x="47" y="92"/>
                    <a:pt x="47" y="92"/>
                  </a:cubicBezTo>
                  <a:cubicBezTo>
                    <a:pt x="49" y="93"/>
                    <a:pt x="51" y="95"/>
                    <a:pt x="50" y="97"/>
                  </a:cubicBezTo>
                  <a:cubicBezTo>
                    <a:pt x="50" y="97"/>
                    <a:pt x="50" y="97"/>
                    <a:pt x="50" y="97"/>
                  </a:cubicBezTo>
                  <a:cubicBezTo>
                    <a:pt x="49" y="99"/>
                    <a:pt x="48" y="100"/>
                    <a:pt x="46" y="100"/>
                  </a:cubicBezTo>
                  <a:cubicBezTo>
                    <a:pt x="46" y="100"/>
                    <a:pt x="46" y="100"/>
                    <a:pt x="46" y="100"/>
                  </a:cubicBezTo>
                  <a:cubicBezTo>
                    <a:pt x="46" y="100"/>
                    <a:pt x="45" y="100"/>
                    <a:pt x="45" y="100"/>
                  </a:cubicBezTo>
                  <a:close/>
                  <a:moveTo>
                    <a:pt x="52" y="41"/>
                  </a:moveTo>
                  <a:cubicBezTo>
                    <a:pt x="53" y="49"/>
                    <a:pt x="55" y="55"/>
                    <a:pt x="61" y="58"/>
                  </a:cubicBezTo>
                  <a:cubicBezTo>
                    <a:pt x="61" y="58"/>
                    <a:pt x="61" y="58"/>
                    <a:pt x="61" y="58"/>
                  </a:cubicBezTo>
                  <a:cubicBezTo>
                    <a:pt x="60" y="50"/>
                    <a:pt x="57" y="42"/>
                    <a:pt x="53" y="35"/>
                  </a:cubicBezTo>
                  <a:cubicBezTo>
                    <a:pt x="53" y="35"/>
                    <a:pt x="53" y="35"/>
                    <a:pt x="53" y="35"/>
                  </a:cubicBezTo>
                  <a:cubicBezTo>
                    <a:pt x="53" y="37"/>
                    <a:pt x="52" y="39"/>
                    <a:pt x="52" y="41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rgbClr val="FFC000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11" name="任意多边形: 形状 14"/>
          <p:cNvSpPr/>
          <p:nvPr/>
        </p:nvSpPr>
        <p:spPr>
          <a:xfrm>
            <a:off x="794790" y="4076429"/>
            <a:ext cx="8097352" cy="650105"/>
          </a:xfrm>
          <a:custGeom>
            <a:avLst/>
            <a:gdLst>
              <a:gd name="connsiteX0" fmla="*/ 0 w 11756572"/>
              <a:gd name="connsiteY0" fmla="*/ 145143 h 1061662"/>
              <a:gd name="connsiteX1" fmla="*/ 2394857 w 11756572"/>
              <a:gd name="connsiteY1" fmla="*/ 928915 h 1061662"/>
              <a:gd name="connsiteX2" fmla="*/ 5631543 w 11756572"/>
              <a:gd name="connsiteY2" fmla="*/ 290286 h 1061662"/>
              <a:gd name="connsiteX3" fmla="*/ 9245600 w 11756572"/>
              <a:gd name="connsiteY3" fmla="*/ 1059543 h 1061662"/>
              <a:gd name="connsiteX4" fmla="*/ 11756572 w 11756572"/>
              <a:gd name="connsiteY4" fmla="*/ 0 h 10616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756572" h="1061662">
                <a:moveTo>
                  <a:pt x="0" y="145143"/>
                </a:moveTo>
                <a:cubicBezTo>
                  <a:pt x="728133" y="524933"/>
                  <a:pt x="1456266" y="904724"/>
                  <a:pt x="2394857" y="928915"/>
                </a:cubicBezTo>
                <a:cubicBezTo>
                  <a:pt x="3333448" y="953106"/>
                  <a:pt x="4489753" y="268515"/>
                  <a:pt x="5631543" y="290286"/>
                </a:cubicBezTo>
                <a:cubicBezTo>
                  <a:pt x="6773333" y="312057"/>
                  <a:pt x="8224762" y="1107924"/>
                  <a:pt x="9245600" y="1059543"/>
                </a:cubicBezTo>
                <a:cubicBezTo>
                  <a:pt x="10266438" y="1011162"/>
                  <a:pt x="11011505" y="505581"/>
                  <a:pt x="11756572" y="0"/>
                </a:cubicBezTo>
              </a:path>
            </a:pathLst>
          </a:custGeom>
          <a:noFill/>
          <a:ln>
            <a:solidFill>
              <a:srgbClr val="FFC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grpSp>
        <p:nvGrpSpPr>
          <p:cNvPr id="5" name="组合 4"/>
          <p:cNvGrpSpPr/>
          <p:nvPr/>
        </p:nvGrpSpPr>
        <p:grpSpPr>
          <a:xfrm flipH="1">
            <a:off x="424586" y="3899969"/>
            <a:ext cx="514350" cy="656465"/>
            <a:chOff x="9085015" y="2407058"/>
            <a:chExt cx="685800" cy="875286"/>
          </a:xfrm>
        </p:grpSpPr>
        <p:sp>
          <p:nvSpPr>
            <p:cNvPr id="6" name="Freeform 265"/>
            <p:cNvSpPr>
              <a:spLocks noEditPoints="1"/>
            </p:cNvSpPr>
            <p:nvPr/>
          </p:nvSpPr>
          <p:spPr bwMode="auto">
            <a:xfrm>
              <a:off x="9310440" y="2779106"/>
              <a:ext cx="328613" cy="179388"/>
            </a:xfrm>
            <a:custGeom>
              <a:avLst/>
              <a:gdLst>
                <a:gd name="T0" fmla="*/ 10 w 70"/>
                <a:gd name="T1" fmla="*/ 38 h 38"/>
                <a:gd name="T2" fmla="*/ 3 w 70"/>
                <a:gd name="T3" fmla="*/ 35 h 38"/>
                <a:gd name="T4" fmla="*/ 3 w 70"/>
                <a:gd name="T5" fmla="*/ 35 h 38"/>
                <a:gd name="T6" fmla="*/ 0 w 70"/>
                <a:gd name="T7" fmla="*/ 29 h 38"/>
                <a:gd name="T8" fmla="*/ 0 w 70"/>
                <a:gd name="T9" fmla="*/ 29 h 38"/>
                <a:gd name="T10" fmla="*/ 9 w 70"/>
                <a:gd name="T11" fmla="*/ 18 h 38"/>
                <a:gd name="T12" fmla="*/ 9 w 70"/>
                <a:gd name="T13" fmla="*/ 18 h 38"/>
                <a:gd name="T14" fmla="*/ 25 w 70"/>
                <a:gd name="T15" fmla="*/ 9 h 38"/>
                <a:gd name="T16" fmla="*/ 25 w 70"/>
                <a:gd name="T17" fmla="*/ 9 h 38"/>
                <a:gd name="T18" fmla="*/ 60 w 70"/>
                <a:gd name="T19" fmla="*/ 0 h 38"/>
                <a:gd name="T20" fmla="*/ 60 w 70"/>
                <a:gd name="T21" fmla="*/ 0 h 38"/>
                <a:gd name="T22" fmla="*/ 62 w 70"/>
                <a:gd name="T23" fmla="*/ 0 h 38"/>
                <a:gd name="T24" fmla="*/ 62 w 70"/>
                <a:gd name="T25" fmla="*/ 0 h 38"/>
                <a:gd name="T26" fmla="*/ 65 w 70"/>
                <a:gd name="T27" fmla="*/ 5 h 38"/>
                <a:gd name="T28" fmla="*/ 65 w 70"/>
                <a:gd name="T29" fmla="*/ 5 h 38"/>
                <a:gd name="T30" fmla="*/ 65 w 70"/>
                <a:gd name="T31" fmla="*/ 5 h 38"/>
                <a:gd name="T32" fmla="*/ 65 w 70"/>
                <a:gd name="T33" fmla="*/ 5 h 38"/>
                <a:gd name="T34" fmla="*/ 66 w 70"/>
                <a:gd name="T35" fmla="*/ 5 h 38"/>
                <a:gd name="T36" fmla="*/ 66 w 70"/>
                <a:gd name="T37" fmla="*/ 5 h 38"/>
                <a:gd name="T38" fmla="*/ 70 w 70"/>
                <a:gd name="T39" fmla="*/ 12 h 38"/>
                <a:gd name="T40" fmla="*/ 70 w 70"/>
                <a:gd name="T41" fmla="*/ 12 h 38"/>
                <a:gd name="T42" fmla="*/ 62 w 70"/>
                <a:gd name="T43" fmla="*/ 23 h 38"/>
                <a:gd name="T44" fmla="*/ 62 w 70"/>
                <a:gd name="T45" fmla="*/ 23 h 38"/>
                <a:gd name="T46" fmla="*/ 50 w 70"/>
                <a:gd name="T47" fmla="*/ 29 h 38"/>
                <a:gd name="T48" fmla="*/ 50 w 70"/>
                <a:gd name="T49" fmla="*/ 29 h 38"/>
                <a:gd name="T50" fmla="*/ 13 w 70"/>
                <a:gd name="T51" fmla="*/ 38 h 38"/>
                <a:gd name="T52" fmla="*/ 13 w 70"/>
                <a:gd name="T53" fmla="*/ 38 h 38"/>
                <a:gd name="T54" fmla="*/ 10 w 70"/>
                <a:gd name="T55" fmla="*/ 38 h 38"/>
                <a:gd name="T56" fmla="*/ 8 w 70"/>
                <a:gd name="T57" fmla="*/ 29 h 38"/>
                <a:gd name="T58" fmla="*/ 12 w 70"/>
                <a:gd name="T59" fmla="*/ 30 h 38"/>
                <a:gd name="T60" fmla="*/ 12 w 70"/>
                <a:gd name="T61" fmla="*/ 30 h 38"/>
                <a:gd name="T62" fmla="*/ 13 w 70"/>
                <a:gd name="T63" fmla="*/ 30 h 38"/>
                <a:gd name="T64" fmla="*/ 13 w 70"/>
                <a:gd name="T65" fmla="*/ 30 h 38"/>
                <a:gd name="T66" fmla="*/ 48 w 70"/>
                <a:gd name="T67" fmla="*/ 22 h 38"/>
                <a:gd name="T68" fmla="*/ 48 w 70"/>
                <a:gd name="T69" fmla="*/ 22 h 38"/>
                <a:gd name="T70" fmla="*/ 61 w 70"/>
                <a:gd name="T71" fmla="*/ 13 h 38"/>
                <a:gd name="T72" fmla="*/ 61 w 70"/>
                <a:gd name="T73" fmla="*/ 13 h 38"/>
                <a:gd name="T74" fmla="*/ 62 w 70"/>
                <a:gd name="T75" fmla="*/ 12 h 38"/>
                <a:gd name="T76" fmla="*/ 62 w 70"/>
                <a:gd name="T77" fmla="*/ 12 h 38"/>
                <a:gd name="T78" fmla="*/ 61 w 70"/>
                <a:gd name="T79" fmla="*/ 12 h 38"/>
                <a:gd name="T80" fmla="*/ 61 w 70"/>
                <a:gd name="T81" fmla="*/ 12 h 38"/>
                <a:gd name="T82" fmla="*/ 56 w 70"/>
                <a:gd name="T83" fmla="*/ 10 h 38"/>
                <a:gd name="T84" fmla="*/ 56 w 70"/>
                <a:gd name="T85" fmla="*/ 10 h 38"/>
                <a:gd name="T86" fmla="*/ 54 w 70"/>
                <a:gd name="T87" fmla="*/ 9 h 38"/>
                <a:gd name="T88" fmla="*/ 54 w 70"/>
                <a:gd name="T89" fmla="*/ 9 h 38"/>
                <a:gd name="T90" fmla="*/ 14 w 70"/>
                <a:gd name="T91" fmla="*/ 24 h 38"/>
                <a:gd name="T92" fmla="*/ 14 w 70"/>
                <a:gd name="T93" fmla="*/ 24 h 38"/>
                <a:gd name="T94" fmla="*/ 8 w 70"/>
                <a:gd name="T95" fmla="*/ 29 h 38"/>
                <a:gd name="T96" fmla="*/ 8 w 70"/>
                <a:gd name="T97" fmla="*/ 29 h 38"/>
                <a:gd name="T98" fmla="*/ 8 w 70"/>
                <a:gd name="T99" fmla="*/ 29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70" h="38">
                  <a:moveTo>
                    <a:pt x="10" y="38"/>
                  </a:moveTo>
                  <a:cubicBezTo>
                    <a:pt x="7" y="37"/>
                    <a:pt x="5" y="36"/>
                    <a:pt x="3" y="35"/>
                  </a:cubicBezTo>
                  <a:cubicBezTo>
                    <a:pt x="3" y="35"/>
                    <a:pt x="3" y="35"/>
                    <a:pt x="3" y="35"/>
                  </a:cubicBezTo>
                  <a:cubicBezTo>
                    <a:pt x="2" y="34"/>
                    <a:pt x="0" y="31"/>
                    <a:pt x="0" y="29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1" y="24"/>
                    <a:pt x="4" y="21"/>
                    <a:pt x="9" y="18"/>
                  </a:cubicBezTo>
                  <a:cubicBezTo>
                    <a:pt x="9" y="18"/>
                    <a:pt x="9" y="18"/>
                    <a:pt x="9" y="18"/>
                  </a:cubicBezTo>
                  <a:cubicBezTo>
                    <a:pt x="13" y="15"/>
                    <a:pt x="19" y="12"/>
                    <a:pt x="25" y="9"/>
                  </a:cubicBezTo>
                  <a:cubicBezTo>
                    <a:pt x="25" y="9"/>
                    <a:pt x="25" y="9"/>
                    <a:pt x="25" y="9"/>
                  </a:cubicBezTo>
                  <a:cubicBezTo>
                    <a:pt x="37" y="4"/>
                    <a:pt x="51" y="0"/>
                    <a:pt x="60" y="0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60" y="0"/>
                    <a:pt x="61" y="0"/>
                    <a:pt x="62" y="0"/>
                  </a:cubicBezTo>
                  <a:cubicBezTo>
                    <a:pt x="62" y="0"/>
                    <a:pt x="62" y="0"/>
                    <a:pt x="62" y="0"/>
                  </a:cubicBezTo>
                  <a:cubicBezTo>
                    <a:pt x="64" y="0"/>
                    <a:pt x="66" y="2"/>
                    <a:pt x="65" y="5"/>
                  </a:cubicBezTo>
                  <a:cubicBezTo>
                    <a:pt x="65" y="5"/>
                    <a:pt x="65" y="5"/>
                    <a:pt x="65" y="5"/>
                  </a:cubicBezTo>
                  <a:cubicBezTo>
                    <a:pt x="65" y="5"/>
                    <a:pt x="65" y="5"/>
                    <a:pt x="65" y="5"/>
                  </a:cubicBezTo>
                  <a:cubicBezTo>
                    <a:pt x="65" y="5"/>
                    <a:pt x="65" y="5"/>
                    <a:pt x="65" y="5"/>
                  </a:cubicBezTo>
                  <a:cubicBezTo>
                    <a:pt x="66" y="5"/>
                    <a:pt x="66" y="5"/>
                    <a:pt x="66" y="5"/>
                  </a:cubicBezTo>
                  <a:cubicBezTo>
                    <a:pt x="66" y="5"/>
                    <a:pt x="66" y="5"/>
                    <a:pt x="66" y="5"/>
                  </a:cubicBezTo>
                  <a:cubicBezTo>
                    <a:pt x="68" y="7"/>
                    <a:pt x="70" y="9"/>
                    <a:pt x="70" y="12"/>
                  </a:cubicBezTo>
                  <a:cubicBezTo>
                    <a:pt x="70" y="12"/>
                    <a:pt x="70" y="12"/>
                    <a:pt x="70" y="12"/>
                  </a:cubicBezTo>
                  <a:cubicBezTo>
                    <a:pt x="69" y="17"/>
                    <a:pt x="66" y="20"/>
                    <a:pt x="62" y="23"/>
                  </a:cubicBezTo>
                  <a:cubicBezTo>
                    <a:pt x="62" y="23"/>
                    <a:pt x="62" y="23"/>
                    <a:pt x="62" y="23"/>
                  </a:cubicBezTo>
                  <a:cubicBezTo>
                    <a:pt x="58" y="26"/>
                    <a:pt x="54" y="28"/>
                    <a:pt x="50" y="29"/>
                  </a:cubicBezTo>
                  <a:cubicBezTo>
                    <a:pt x="50" y="29"/>
                    <a:pt x="50" y="29"/>
                    <a:pt x="50" y="29"/>
                  </a:cubicBezTo>
                  <a:cubicBezTo>
                    <a:pt x="44" y="31"/>
                    <a:pt x="23" y="38"/>
                    <a:pt x="13" y="38"/>
                  </a:cubicBezTo>
                  <a:cubicBezTo>
                    <a:pt x="13" y="38"/>
                    <a:pt x="13" y="38"/>
                    <a:pt x="13" y="38"/>
                  </a:cubicBezTo>
                  <a:cubicBezTo>
                    <a:pt x="12" y="38"/>
                    <a:pt x="11" y="38"/>
                    <a:pt x="10" y="38"/>
                  </a:cubicBezTo>
                  <a:close/>
                  <a:moveTo>
                    <a:pt x="8" y="29"/>
                  </a:moveTo>
                  <a:cubicBezTo>
                    <a:pt x="9" y="29"/>
                    <a:pt x="10" y="30"/>
                    <a:pt x="12" y="30"/>
                  </a:cubicBezTo>
                  <a:cubicBezTo>
                    <a:pt x="12" y="30"/>
                    <a:pt x="12" y="30"/>
                    <a:pt x="12" y="30"/>
                  </a:cubicBezTo>
                  <a:cubicBezTo>
                    <a:pt x="12" y="30"/>
                    <a:pt x="13" y="30"/>
                    <a:pt x="13" y="30"/>
                  </a:cubicBezTo>
                  <a:cubicBezTo>
                    <a:pt x="13" y="30"/>
                    <a:pt x="13" y="30"/>
                    <a:pt x="13" y="30"/>
                  </a:cubicBezTo>
                  <a:cubicBezTo>
                    <a:pt x="20" y="31"/>
                    <a:pt x="42" y="24"/>
                    <a:pt x="48" y="22"/>
                  </a:cubicBezTo>
                  <a:cubicBezTo>
                    <a:pt x="48" y="22"/>
                    <a:pt x="48" y="22"/>
                    <a:pt x="48" y="22"/>
                  </a:cubicBezTo>
                  <a:cubicBezTo>
                    <a:pt x="51" y="21"/>
                    <a:pt x="59" y="17"/>
                    <a:pt x="61" y="13"/>
                  </a:cubicBezTo>
                  <a:cubicBezTo>
                    <a:pt x="61" y="13"/>
                    <a:pt x="61" y="13"/>
                    <a:pt x="61" y="13"/>
                  </a:cubicBezTo>
                  <a:cubicBezTo>
                    <a:pt x="61" y="13"/>
                    <a:pt x="62" y="12"/>
                    <a:pt x="62" y="12"/>
                  </a:cubicBezTo>
                  <a:cubicBezTo>
                    <a:pt x="62" y="12"/>
                    <a:pt x="62" y="12"/>
                    <a:pt x="62" y="12"/>
                  </a:cubicBezTo>
                  <a:cubicBezTo>
                    <a:pt x="62" y="12"/>
                    <a:pt x="62" y="12"/>
                    <a:pt x="61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1"/>
                    <a:pt x="59" y="11"/>
                    <a:pt x="56" y="10"/>
                  </a:cubicBezTo>
                  <a:cubicBezTo>
                    <a:pt x="56" y="10"/>
                    <a:pt x="56" y="10"/>
                    <a:pt x="56" y="10"/>
                  </a:cubicBezTo>
                  <a:cubicBezTo>
                    <a:pt x="55" y="10"/>
                    <a:pt x="54" y="9"/>
                    <a:pt x="54" y="9"/>
                  </a:cubicBezTo>
                  <a:cubicBezTo>
                    <a:pt x="54" y="9"/>
                    <a:pt x="54" y="9"/>
                    <a:pt x="54" y="9"/>
                  </a:cubicBezTo>
                  <a:cubicBezTo>
                    <a:pt x="43" y="11"/>
                    <a:pt x="24" y="17"/>
                    <a:pt x="14" y="24"/>
                  </a:cubicBezTo>
                  <a:cubicBezTo>
                    <a:pt x="14" y="24"/>
                    <a:pt x="14" y="24"/>
                    <a:pt x="14" y="24"/>
                  </a:cubicBezTo>
                  <a:cubicBezTo>
                    <a:pt x="11" y="26"/>
                    <a:pt x="9" y="28"/>
                    <a:pt x="8" y="29"/>
                  </a:cubicBezTo>
                  <a:cubicBezTo>
                    <a:pt x="8" y="29"/>
                    <a:pt x="8" y="29"/>
                    <a:pt x="8" y="29"/>
                  </a:cubicBezTo>
                  <a:cubicBezTo>
                    <a:pt x="8" y="29"/>
                    <a:pt x="8" y="29"/>
                    <a:pt x="8" y="29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rgbClr val="FFC000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" name="Freeform 267"/>
            <p:cNvSpPr>
              <a:spLocks noEditPoints="1"/>
            </p:cNvSpPr>
            <p:nvPr/>
          </p:nvSpPr>
          <p:spPr bwMode="auto">
            <a:xfrm>
              <a:off x="9319965" y="2868006"/>
              <a:ext cx="450850" cy="414338"/>
            </a:xfrm>
            <a:custGeom>
              <a:avLst/>
              <a:gdLst>
                <a:gd name="T0" fmla="*/ 18 w 96"/>
                <a:gd name="T1" fmla="*/ 86 h 88"/>
                <a:gd name="T2" fmla="*/ 0 w 96"/>
                <a:gd name="T3" fmla="*/ 48 h 88"/>
                <a:gd name="T4" fmla="*/ 0 w 96"/>
                <a:gd name="T5" fmla="*/ 48 h 88"/>
                <a:gd name="T6" fmla="*/ 4 w 96"/>
                <a:gd name="T7" fmla="*/ 20 h 88"/>
                <a:gd name="T8" fmla="*/ 4 w 96"/>
                <a:gd name="T9" fmla="*/ 20 h 88"/>
                <a:gd name="T10" fmla="*/ 4 w 96"/>
                <a:gd name="T11" fmla="*/ 20 h 88"/>
                <a:gd name="T12" fmla="*/ 10 w 96"/>
                <a:gd name="T13" fmla="*/ 18 h 88"/>
                <a:gd name="T14" fmla="*/ 10 w 96"/>
                <a:gd name="T15" fmla="*/ 18 h 88"/>
                <a:gd name="T16" fmla="*/ 12 w 96"/>
                <a:gd name="T17" fmla="*/ 23 h 88"/>
                <a:gd name="T18" fmla="*/ 12 w 96"/>
                <a:gd name="T19" fmla="*/ 23 h 88"/>
                <a:gd name="T20" fmla="*/ 8 w 96"/>
                <a:gd name="T21" fmla="*/ 48 h 88"/>
                <a:gd name="T22" fmla="*/ 8 w 96"/>
                <a:gd name="T23" fmla="*/ 48 h 88"/>
                <a:gd name="T24" fmla="*/ 21 w 96"/>
                <a:gd name="T25" fmla="*/ 78 h 88"/>
                <a:gd name="T26" fmla="*/ 21 w 96"/>
                <a:gd name="T27" fmla="*/ 78 h 88"/>
                <a:gd name="T28" fmla="*/ 28 w 96"/>
                <a:gd name="T29" fmla="*/ 80 h 88"/>
                <a:gd name="T30" fmla="*/ 28 w 96"/>
                <a:gd name="T31" fmla="*/ 80 h 88"/>
                <a:gd name="T32" fmla="*/ 40 w 96"/>
                <a:gd name="T33" fmla="*/ 74 h 88"/>
                <a:gd name="T34" fmla="*/ 40 w 96"/>
                <a:gd name="T35" fmla="*/ 74 h 88"/>
                <a:gd name="T36" fmla="*/ 44 w 96"/>
                <a:gd name="T37" fmla="*/ 65 h 88"/>
                <a:gd name="T38" fmla="*/ 44 w 96"/>
                <a:gd name="T39" fmla="*/ 65 h 88"/>
                <a:gd name="T40" fmla="*/ 33 w 96"/>
                <a:gd name="T41" fmla="*/ 49 h 88"/>
                <a:gd name="T42" fmla="*/ 33 w 96"/>
                <a:gd name="T43" fmla="*/ 49 h 88"/>
                <a:gd name="T44" fmla="*/ 37 w 96"/>
                <a:gd name="T45" fmla="*/ 38 h 88"/>
                <a:gd name="T46" fmla="*/ 37 w 96"/>
                <a:gd name="T47" fmla="*/ 38 h 88"/>
                <a:gd name="T48" fmla="*/ 43 w 96"/>
                <a:gd name="T49" fmla="*/ 37 h 88"/>
                <a:gd name="T50" fmla="*/ 43 w 96"/>
                <a:gd name="T51" fmla="*/ 37 h 88"/>
                <a:gd name="T52" fmla="*/ 52 w 96"/>
                <a:gd name="T53" fmla="*/ 59 h 88"/>
                <a:gd name="T54" fmla="*/ 52 w 96"/>
                <a:gd name="T55" fmla="*/ 59 h 88"/>
                <a:gd name="T56" fmla="*/ 52 w 96"/>
                <a:gd name="T57" fmla="*/ 60 h 88"/>
                <a:gd name="T58" fmla="*/ 52 w 96"/>
                <a:gd name="T59" fmla="*/ 60 h 88"/>
                <a:gd name="T60" fmla="*/ 68 w 96"/>
                <a:gd name="T61" fmla="*/ 63 h 88"/>
                <a:gd name="T62" fmla="*/ 68 w 96"/>
                <a:gd name="T63" fmla="*/ 63 h 88"/>
                <a:gd name="T64" fmla="*/ 80 w 96"/>
                <a:gd name="T65" fmla="*/ 60 h 88"/>
                <a:gd name="T66" fmla="*/ 80 w 96"/>
                <a:gd name="T67" fmla="*/ 60 h 88"/>
                <a:gd name="T68" fmla="*/ 88 w 96"/>
                <a:gd name="T69" fmla="*/ 46 h 88"/>
                <a:gd name="T70" fmla="*/ 88 w 96"/>
                <a:gd name="T71" fmla="*/ 46 h 88"/>
                <a:gd name="T72" fmla="*/ 57 w 96"/>
                <a:gd name="T73" fmla="*/ 8 h 88"/>
                <a:gd name="T74" fmla="*/ 57 w 96"/>
                <a:gd name="T75" fmla="*/ 8 h 88"/>
                <a:gd name="T76" fmla="*/ 56 w 96"/>
                <a:gd name="T77" fmla="*/ 2 h 88"/>
                <a:gd name="T78" fmla="*/ 56 w 96"/>
                <a:gd name="T79" fmla="*/ 2 h 88"/>
                <a:gd name="T80" fmla="*/ 61 w 96"/>
                <a:gd name="T81" fmla="*/ 1 h 88"/>
                <a:gd name="T82" fmla="*/ 61 w 96"/>
                <a:gd name="T83" fmla="*/ 1 h 88"/>
                <a:gd name="T84" fmla="*/ 96 w 96"/>
                <a:gd name="T85" fmla="*/ 46 h 88"/>
                <a:gd name="T86" fmla="*/ 96 w 96"/>
                <a:gd name="T87" fmla="*/ 46 h 88"/>
                <a:gd name="T88" fmla="*/ 85 w 96"/>
                <a:gd name="T89" fmla="*/ 66 h 88"/>
                <a:gd name="T90" fmla="*/ 85 w 96"/>
                <a:gd name="T91" fmla="*/ 66 h 88"/>
                <a:gd name="T92" fmla="*/ 68 w 96"/>
                <a:gd name="T93" fmla="*/ 71 h 88"/>
                <a:gd name="T94" fmla="*/ 68 w 96"/>
                <a:gd name="T95" fmla="*/ 71 h 88"/>
                <a:gd name="T96" fmla="*/ 51 w 96"/>
                <a:gd name="T97" fmla="*/ 68 h 88"/>
                <a:gd name="T98" fmla="*/ 51 w 96"/>
                <a:gd name="T99" fmla="*/ 68 h 88"/>
                <a:gd name="T100" fmla="*/ 28 w 96"/>
                <a:gd name="T101" fmla="*/ 88 h 88"/>
                <a:gd name="T102" fmla="*/ 28 w 96"/>
                <a:gd name="T103" fmla="*/ 88 h 88"/>
                <a:gd name="T104" fmla="*/ 28 w 96"/>
                <a:gd name="T105" fmla="*/ 88 h 88"/>
                <a:gd name="T106" fmla="*/ 28 w 96"/>
                <a:gd name="T107" fmla="*/ 88 h 88"/>
                <a:gd name="T108" fmla="*/ 18 w 96"/>
                <a:gd name="T109" fmla="*/ 86 h 88"/>
                <a:gd name="T110" fmla="*/ 41 w 96"/>
                <a:gd name="T111" fmla="*/ 49 h 88"/>
                <a:gd name="T112" fmla="*/ 44 w 96"/>
                <a:gd name="T113" fmla="*/ 55 h 88"/>
                <a:gd name="T114" fmla="*/ 44 w 96"/>
                <a:gd name="T115" fmla="*/ 55 h 88"/>
                <a:gd name="T116" fmla="*/ 41 w 96"/>
                <a:gd name="T117" fmla="*/ 47 h 88"/>
                <a:gd name="T118" fmla="*/ 41 w 96"/>
                <a:gd name="T119" fmla="*/ 47 h 88"/>
                <a:gd name="T120" fmla="*/ 41 w 96"/>
                <a:gd name="T121" fmla="*/ 49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96" h="88">
                  <a:moveTo>
                    <a:pt x="18" y="86"/>
                  </a:moveTo>
                  <a:cubicBezTo>
                    <a:pt x="4" y="79"/>
                    <a:pt x="0" y="62"/>
                    <a:pt x="0" y="48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0" y="37"/>
                    <a:pt x="2" y="27"/>
                    <a:pt x="4" y="20"/>
                  </a:cubicBezTo>
                  <a:cubicBezTo>
                    <a:pt x="4" y="20"/>
                    <a:pt x="4" y="20"/>
                    <a:pt x="4" y="20"/>
                  </a:cubicBezTo>
                  <a:cubicBezTo>
                    <a:pt x="4" y="20"/>
                    <a:pt x="4" y="20"/>
                    <a:pt x="4" y="20"/>
                  </a:cubicBezTo>
                  <a:cubicBezTo>
                    <a:pt x="5" y="18"/>
                    <a:pt x="7" y="17"/>
                    <a:pt x="10" y="18"/>
                  </a:cubicBezTo>
                  <a:cubicBezTo>
                    <a:pt x="10" y="18"/>
                    <a:pt x="10" y="18"/>
                    <a:pt x="10" y="18"/>
                  </a:cubicBezTo>
                  <a:cubicBezTo>
                    <a:pt x="12" y="18"/>
                    <a:pt x="13" y="21"/>
                    <a:pt x="12" y="23"/>
                  </a:cubicBezTo>
                  <a:cubicBezTo>
                    <a:pt x="12" y="23"/>
                    <a:pt x="12" y="23"/>
                    <a:pt x="12" y="23"/>
                  </a:cubicBezTo>
                  <a:cubicBezTo>
                    <a:pt x="10" y="29"/>
                    <a:pt x="8" y="38"/>
                    <a:pt x="8" y="48"/>
                  </a:cubicBezTo>
                  <a:cubicBezTo>
                    <a:pt x="8" y="48"/>
                    <a:pt x="8" y="48"/>
                    <a:pt x="8" y="48"/>
                  </a:cubicBezTo>
                  <a:cubicBezTo>
                    <a:pt x="8" y="61"/>
                    <a:pt x="12" y="74"/>
                    <a:pt x="21" y="78"/>
                  </a:cubicBezTo>
                  <a:cubicBezTo>
                    <a:pt x="21" y="78"/>
                    <a:pt x="21" y="78"/>
                    <a:pt x="21" y="78"/>
                  </a:cubicBezTo>
                  <a:cubicBezTo>
                    <a:pt x="24" y="80"/>
                    <a:pt x="26" y="80"/>
                    <a:pt x="28" y="80"/>
                  </a:cubicBezTo>
                  <a:cubicBezTo>
                    <a:pt x="28" y="80"/>
                    <a:pt x="28" y="80"/>
                    <a:pt x="28" y="80"/>
                  </a:cubicBezTo>
                  <a:cubicBezTo>
                    <a:pt x="33" y="80"/>
                    <a:pt x="37" y="78"/>
                    <a:pt x="40" y="74"/>
                  </a:cubicBezTo>
                  <a:cubicBezTo>
                    <a:pt x="40" y="74"/>
                    <a:pt x="40" y="74"/>
                    <a:pt x="40" y="74"/>
                  </a:cubicBezTo>
                  <a:cubicBezTo>
                    <a:pt x="42" y="71"/>
                    <a:pt x="43" y="68"/>
                    <a:pt x="44" y="65"/>
                  </a:cubicBezTo>
                  <a:cubicBezTo>
                    <a:pt x="44" y="65"/>
                    <a:pt x="44" y="65"/>
                    <a:pt x="44" y="65"/>
                  </a:cubicBezTo>
                  <a:cubicBezTo>
                    <a:pt x="38" y="61"/>
                    <a:pt x="33" y="56"/>
                    <a:pt x="33" y="49"/>
                  </a:cubicBezTo>
                  <a:cubicBezTo>
                    <a:pt x="33" y="49"/>
                    <a:pt x="33" y="49"/>
                    <a:pt x="33" y="49"/>
                  </a:cubicBezTo>
                  <a:cubicBezTo>
                    <a:pt x="33" y="45"/>
                    <a:pt x="34" y="41"/>
                    <a:pt x="37" y="38"/>
                  </a:cubicBezTo>
                  <a:cubicBezTo>
                    <a:pt x="37" y="38"/>
                    <a:pt x="37" y="38"/>
                    <a:pt x="37" y="38"/>
                  </a:cubicBezTo>
                  <a:cubicBezTo>
                    <a:pt x="38" y="36"/>
                    <a:pt x="41" y="36"/>
                    <a:pt x="43" y="37"/>
                  </a:cubicBezTo>
                  <a:cubicBezTo>
                    <a:pt x="43" y="37"/>
                    <a:pt x="43" y="37"/>
                    <a:pt x="43" y="37"/>
                  </a:cubicBezTo>
                  <a:cubicBezTo>
                    <a:pt x="50" y="42"/>
                    <a:pt x="53" y="51"/>
                    <a:pt x="52" y="59"/>
                  </a:cubicBezTo>
                  <a:cubicBezTo>
                    <a:pt x="52" y="59"/>
                    <a:pt x="52" y="59"/>
                    <a:pt x="52" y="59"/>
                  </a:cubicBezTo>
                  <a:cubicBezTo>
                    <a:pt x="52" y="59"/>
                    <a:pt x="52" y="60"/>
                    <a:pt x="52" y="60"/>
                  </a:cubicBezTo>
                  <a:cubicBezTo>
                    <a:pt x="52" y="60"/>
                    <a:pt x="52" y="60"/>
                    <a:pt x="52" y="60"/>
                  </a:cubicBezTo>
                  <a:cubicBezTo>
                    <a:pt x="57" y="62"/>
                    <a:pt x="63" y="63"/>
                    <a:pt x="68" y="63"/>
                  </a:cubicBezTo>
                  <a:cubicBezTo>
                    <a:pt x="68" y="63"/>
                    <a:pt x="68" y="63"/>
                    <a:pt x="68" y="63"/>
                  </a:cubicBezTo>
                  <a:cubicBezTo>
                    <a:pt x="73" y="63"/>
                    <a:pt x="78" y="62"/>
                    <a:pt x="80" y="60"/>
                  </a:cubicBezTo>
                  <a:cubicBezTo>
                    <a:pt x="80" y="60"/>
                    <a:pt x="80" y="60"/>
                    <a:pt x="80" y="60"/>
                  </a:cubicBezTo>
                  <a:cubicBezTo>
                    <a:pt x="86" y="55"/>
                    <a:pt x="88" y="51"/>
                    <a:pt x="88" y="46"/>
                  </a:cubicBezTo>
                  <a:cubicBezTo>
                    <a:pt x="88" y="46"/>
                    <a:pt x="88" y="46"/>
                    <a:pt x="88" y="46"/>
                  </a:cubicBezTo>
                  <a:cubicBezTo>
                    <a:pt x="89" y="33"/>
                    <a:pt x="69" y="15"/>
                    <a:pt x="57" y="8"/>
                  </a:cubicBezTo>
                  <a:cubicBezTo>
                    <a:pt x="57" y="8"/>
                    <a:pt x="57" y="8"/>
                    <a:pt x="57" y="8"/>
                  </a:cubicBezTo>
                  <a:cubicBezTo>
                    <a:pt x="55" y="6"/>
                    <a:pt x="55" y="4"/>
                    <a:pt x="56" y="2"/>
                  </a:cubicBezTo>
                  <a:cubicBezTo>
                    <a:pt x="56" y="2"/>
                    <a:pt x="56" y="2"/>
                    <a:pt x="56" y="2"/>
                  </a:cubicBezTo>
                  <a:cubicBezTo>
                    <a:pt x="57" y="0"/>
                    <a:pt x="60" y="0"/>
                    <a:pt x="61" y="1"/>
                  </a:cubicBezTo>
                  <a:cubicBezTo>
                    <a:pt x="61" y="1"/>
                    <a:pt x="61" y="1"/>
                    <a:pt x="61" y="1"/>
                  </a:cubicBezTo>
                  <a:cubicBezTo>
                    <a:pt x="74" y="9"/>
                    <a:pt x="96" y="26"/>
                    <a:pt x="96" y="46"/>
                  </a:cubicBezTo>
                  <a:cubicBezTo>
                    <a:pt x="96" y="46"/>
                    <a:pt x="96" y="46"/>
                    <a:pt x="96" y="46"/>
                  </a:cubicBezTo>
                  <a:cubicBezTo>
                    <a:pt x="96" y="53"/>
                    <a:pt x="93" y="60"/>
                    <a:pt x="85" y="66"/>
                  </a:cubicBezTo>
                  <a:cubicBezTo>
                    <a:pt x="85" y="66"/>
                    <a:pt x="85" y="66"/>
                    <a:pt x="85" y="66"/>
                  </a:cubicBezTo>
                  <a:cubicBezTo>
                    <a:pt x="81" y="70"/>
                    <a:pt x="75" y="71"/>
                    <a:pt x="68" y="71"/>
                  </a:cubicBezTo>
                  <a:cubicBezTo>
                    <a:pt x="68" y="71"/>
                    <a:pt x="68" y="71"/>
                    <a:pt x="68" y="71"/>
                  </a:cubicBezTo>
                  <a:cubicBezTo>
                    <a:pt x="62" y="71"/>
                    <a:pt x="57" y="70"/>
                    <a:pt x="51" y="68"/>
                  </a:cubicBezTo>
                  <a:cubicBezTo>
                    <a:pt x="51" y="68"/>
                    <a:pt x="51" y="68"/>
                    <a:pt x="51" y="68"/>
                  </a:cubicBezTo>
                  <a:cubicBezTo>
                    <a:pt x="48" y="79"/>
                    <a:pt x="40" y="88"/>
                    <a:pt x="28" y="88"/>
                  </a:cubicBezTo>
                  <a:cubicBezTo>
                    <a:pt x="28" y="88"/>
                    <a:pt x="28" y="88"/>
                    <a:pt x="28" y="88"/>
                  </a:cubicBezTo>
                  <a:cubicBezTo>
                    <a:pt x="28" y="88"/>
                    <a:pt x="28" y="88"/>
                    <a:pt x="28" y="88"/>
                  </a:cubicBezTo>
                  <a:cubicBezTo>
                    <a:pt x="28" y="88"/>
                    <a:pt x="28" y="88"/>
                    <a:pt x="28" y="88"/>
                  </a:cubicBezTo>
                  <a:cubicBezTo>
                    <a:pt x="25" y="88"/>
                    <a:pt x="21" y="87"/>
                    <a:pt x="18" y="86"/>
                  </a:cubicBezTo>
                  <a:close/>
                  <a:moveTo>
                    <a:pt x="41" y="49"/>
                  </a:moveTo>
                  <a:cubicBezTo>
                    <a:pt x="41" y="51"/>
                    <a:pt x="42" y="53"/>
                    <a:pt x="44" y="55"/>
                  </a:cubicBezTo>
                  <a:cubicBezTo>
                    <a:pt x="44" y="55"/>
                    <a:pt x="44" y="55"/>
                    <a:pt x="44" y="55"/>
                  </a:cubicBezTo>
                  <a:cubicBezTo>
                    <a:pt x="44" y="52"/>
                    <a:pt x="43" y="49"/>
                    <a:pt x="41" y="47"/>
                  </a:cubicBezTo>
                  <a:cubicBezTo>
                    <a:pt x="41" y="47"/>
                    <a:pt x="41" y="47"/>
                    <a:pt x="41" y="47"/>
                  </a:cubicBezTo>
                  <a:cubicBezTo>
                    <a:pt x="41" y="48"/>
                    <a:pt x="41" y="48"/>
                    <a:pt x="41" y="49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rgbClr val="FFC000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" name="Freeform 268"/>
            <p:cNvSpPr>
              <a:spLocks noEditPoints="1"/>
            </p:cNvSpPr>
            <p:nvPr/>
          </p:nvSpPr>
          <p:spPr bwMode="auto">
            <a:xfrm>
              <a:off x="9085015" y="2848956"/>
              <a:ext cx="103188" cy="109538"/>
            </a:xfrm>
            <a:custGeom>
              <a:avLst/>
              <a:gdLst>
                <a:gd name="T0" fmla="*/ 12 w 22"/>
                <a:gd name="T1" fmla="*/ 22 h 23"/>
                <a:gd name="T2" fmla="*/ 0 w 22"/>
                <a:gd name="T3" fmla="*/ 8 h 23"/>
                <a:gd name="T4" fmla="*/ 0 w 22"/>
                <a:gd name="T5" fmla="*/ 8 h 23"/>
                <a:gd name="T6" fmla="*/ 2 w 22"/>
                <a:gd name="T7" fmla="*/ 3 h 23"/>
                <a:gd name="T8" fmla="*/ 2 w 22"/>
                <a:gd name="T9" fmla="*/ 3 h 23"/>
                <a:gd name="T10" fmla="*/ 8 w 22"/>
                <a:gd name="T11" fmla="*/ 0 h 23"/>
                <a:gd name="T12" fmla="*/ 8 w 22"/>
                <a:gd name="T13" fmla="*/ 0 h 23"/>
                <a:gd name="T14" fmla="*/ 15 w 22"/>
                <a:gd name="T15" fmla="*/ 2 h 23"/>
                <a:gd name="T16" fmla="*/ 15 w 22"/>
                <a:gd name="T17" fmla="*/ 2 h 23"/>
                <a:gd name="T18" fmla="*/ 15 w 22"/>
                <a:gd name="T19" fmla="*/ 3 h 23"/>
                <a:gd name="T20" fmla="*/ 17 w 22"/>
                <a:gd name="T21" fmla="*/ 6 h 23"/>
                <a:gd name="T22" fmla="*/ 17 w 22"/>
                <a:gd name="T23" fmla="*/ 6 h 23"/>
                <a:gd name="T24" fmla="*/ 18 w 22"/>
                <a:gd name="T25" fmla="*/ 6 h 23"/>
                <a:gd name="T26" fmla="*/ 18 w 22"/>
                <a:gd name="T27" fmla="*/ 6 h 23"/>
                <a:gd name="T28" fmla="*/ 21 w 22"/>
                <a:gd name="T29" fmla="*/ 13 h 23"/>
                <a:gd name="T30" fmla="*/ 21 w 22"/>
                <a:gd name="T31" fmla="*/ 13 h 23"/>
                <a:gd name="T32" fmla="*/ 20 w 22"/>
                <a:gd name="T33" fmla="*/ 17 h 23"/>
                <a:gd name="T34" fmla="*/ 20 w 22"/>
                <a:gd name="T35" fmla="*/ 17 h 23"/>
                <a:gd name="T36" fmla="*/ 16 w 22"/>
                <a:gd name="T37" fmla="*/ 22 h 23"/>
                <a:gd name="T38" fmla="*/ 16 w 22"/>
                <a:gd name="T39" fmla="*/ 22 h 23"/>
                <a:gd name="T40" fmla="*/ 13 w 22"/>
                <a:gd name="T41" fmla="*/ 23 h 23"/>
                <a:gd name="T42" fmla="*/ 13 w 22"/>
                <a:gd name="T43" fmla="*/ 23 h 23"/>
                <a:gd name="T44" fmla="*/ 12 w 22"/>
                <a:gd name="T45" fmla="*/ 22 h 23"/>
                <a:gd name="T46" fmla="*/ 12 w 22"/>
                <a:gd name="T47" fmla="*/ 14 h 23"/>
                <a:gd name="T48" fmla="*/ 13 w 22"/>
                <a:gd name="T49" fmla="*/ 13 h 23"/>
                <a:gd name="T50" fmla="*/ 13 w 22"/>
                <a:gd name="T51" fmla="*/ 13 h 23"/>
                <a:gd name="T52" fmla="*/ 12 w 22"/>
                <a:gd name="T53" fmla="*/ 12 h 23"/>
                <a:gd name="T54" fmla="*/ 12 w 22"/>
                <a:gd name="T55" fmla="*/ 12 h 23"/>
                <a:gd name="T56" fmla="*/ 11 w 22"/>
                <a:gd name="T57" fmla="*/ 12 h 23"/>
                <a:gd name="T58" fmla="*/ 11 w 22"/>
                <a:gd name="T59" fmla="*/ 12 h 23"/>
                <a:gd name="T60" fmla="*/ 10 w 22"/>
                <a:gd name="T61" fmla="*/ 12 h 23"/>
                <a:gd name="T62" fmla="*/ 10 w 22"/>
                <a:gd name="T63" fmla="*/ 12 h 23"/>
                <a:gd name="T64" fmla="*/ 12 w 22"/>
                <a:gd name="T65" fmla="*/ 14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2" h="23">
                  <a:moveTo>
                    <a:pt x="12" y="22"/>
                  </a:moveTo>
                  <a:cubicBezTo>
                    <a:pt x="4" y="20"/>
                    <a:pt x="0" y="14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6"/>
                    <a:pt x="0" y="4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3" y="1"/>
                    <a:pt x="5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10" y="0"/>
                    <a:pt x="12" y="1"/>
                    <a:pt x="15" y="2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15" y="3"/>
                    <a:pt x="15" y="3"/>
                    <a:pt x="15" y="3"/>
                  </a:cubicBezTo>
                  <a:cubicBezTo>
                    <a:pt x="17" y="3"/>
                    <a:pt x="17" y="5"/>
                    <a:pt x="17" y="6"/>
                  </a:cubicBezTo>
                  <a:cubicBezTo>
                    <a:pt x="17" y="6"/>
                    <a:pt x="17" y="6"/>
                    <a:pt x="17" y="6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20" y="8"/>
                    <a:pt x="21" y="11"/>
                    <a:pt x="21" y="13"/>
                  </a:cubicBezTo>
                  <a:cubicBezTo>
                    <a:pt x="21" y="13"/>
                    <a:pt x="21" y="13"/>
                    <a:pt x="21" y="13"/>
                  </a:cubicBezTo>
                  <a:cubicBezTo>
                    <a:pt x="22" y="15"/>
                    <a:pt x="21" y="16"/>
                    <a:pt x="20" y="17"/>
                  </a:cubicBezTo>
                  <a:cubicBezTo>
                    <a:pt x="20" y="17"/>
                    <a:pt x="20" y="17"/>
                    <a:pt x="20" y="17"/>
                  </a:cubicBezTo>
                  <a:cubicBezTo>
                    <a:pt x="19" y="19"/>
                    <a:pt x="17" y="20"/>
                    <a:pt x="16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5" y="22"/>
                    <a:pt x="14" y="23"/>
                    <a:pt x="13" y="23"/>
                  </a:cubicBezTo>
                  <a:cubicBezTo>
                    <a:pt x="13" y="23"/>
                    <a:pt x="13" y="23"/>
                    <a:pt x="13" y="23"/>
                  </a:cubicBezTo>
                  <a:cubicBezTo>
                    <a:pt x="13" y="23"/>
                    <a:pt x="12" y="23"/>
                    <a:pt x="12" y="22"/>
                  </a:cubicBezTo>
                  <a:close/>
                  <a:moveTo>
                    <a:pt x="12" y="14"/>
                  </a:moveTo>
                  <a:cubicBezTo>
                    <a:pt x="12" y="14"/>
                    <a:pt x="13" y="13"/>
                    <a:pt x="13" y="13"/>
                  </a:cubicBezTo>
                  <a:cubicBezTo>
                    <a:pt x="13" y="13"/>
                    <a:pt x="13" y="13"/>
                    <a:pt x="13" y="13"/>
                  </a:cubicBezTo>
                  <a:cubicBezTo>
                    <a:pt x="13" y="12"/>
                    <a:pt x="13" y="12"/>
                    <a:pt x="12" y="12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12" y="12"/>
                    <a:pt x="12" y="12"/>
                    <a:pt x="11" y="12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0" y="12"/>
                    <a:pt x="10" y="12"/>
                    <a:pt x="10" y="12"/>
                  </a:cubicBezTo>
                  <a:cubicBezTo>
                    <a:pt x="10" y="12"/>
                    <a:pt x="10" y="12"/>
                    <a:pt x="10" y="12"/>
                  </a:cubicBezTo>
                  <a:cubicBezTo>
                    <a:pt x="10" y="13"/>
                    <a:pt x="11" y="13"/>
                    <a:pt x="12" y="14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rgbClr val="FFC000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" name="Freeform 269"/>
            <p:cNvSpPr>
              <a:spLocks noEditPoints="1"/>
            </p:cNvSpPr>
            <p:nvPr/>
          </p:nvSpPr>
          <p:spPr bwMode="auto">
            <a:xfrm>
              <a:off x="9178678" y="2990244"/>
              <a:ext cx="98425" cy="103188"/>
            </a:xfrm>
            <a:custGeom>
              <a:avLst/>
              <a:gdLst>
                <a:gd name="T0" fmla="*/ 1 w 21"/>
                <a:gd name="T1" fmla="*/ 19 h 22"/>
                <a:gd name="T2" fmla="*/ 0 w 21"/>
                <a:gd name="T3" fmla="*/ 15 h 22"/>
                <a:gd name="T4" fmla="*/ 0 w 21"/>
                <a:gd name="T5" fmla="*/ 15 h 22"/>
                <a:gd name="T6" fmla="*/ 12 w 21"/>
                <a:gd name="T7" fmla="*/ 0 h 22"/>
                <a:gd name="T8" fmla="*/ 12 w 21"/>
                <a:gd name="T9" fmla="*/ 0 h 22"/>
                <a:gd name="T10" fmla="*/ 16 w 21"/>
                <a:gd name="T11" fmla="*/ 2 h 22"/>
                <a:gd name="T12" fmla="*/ 16 w 21"/>
                <a:gd name="T13" fmla="*/ 2 h 22"/>
                <a:gd name="T14" fmla="*/ 18 w 21"/>
                <a:gd name="T15" fmla="*/ 2 h 22"/>
                <a:gd name="T16" fmla="*/ 18 w 21"/>
                <a:gd name="T17" fmla="*/ 2 h 22"/>
                <a:gd name="T18" fmla="*/ 21 w 21"/>
                <a:gd name="T19" fmla="*/ 7 h 22"/>
                <a:gd name="T20" fmla="*/ 21 w 21"/>
                <a:gd name="T21" fmla="*/ 7 h 22"/>
                <a:gd name="T22" fmla="*/ 5 w 21"/>
                <a:gd name="T23" fmla="*/ 22 h 22"/>
                <a:gd name="T24" fmla="*/ 5 w 21"/>
                <a:gd name="T25" fmla="*/ 22 h 22"/>
                <a:gd name="T26" fmla="*/ 4 w 21"/>
                <a:gd name="T27" fmla="*/ 22 h 22"/>
                <a:gd name="T28" fmla="*/ 4 w 21"/>
                <a:gd name="T29" fmla="*/ 22 h 22"/>
                <a:gd name="T30" fmla="*/ 1 w 21"/>
                <a:gd name="T31" fmla="*/ 19 h 22"/>
                <a:gd name="T32" fmla="*/ 8 w 21"/>
                <a:gd name="T33" fmla="*/ 12 h 22"/>
                <a:gd name="T34" fmla="*/ 9 w 21"/>
                <a:gd name="T35" fmla="*/ 12 h 22"/>
                <a:gd name="T36" fmla="*/ 9 w 21"/>
                <a:gd name="T37" fmla="*/ 12 h 22"/>
                <a:gd name="T38" fmla="*/ 8 w 21"/>
                <a:gd name="T39" fmla="*/ 12 h 22"/>
                <a:gd name="T40" fmla="*/ 8 w 21"/>
                <a:gd name="T41" fmla="*/ 12 h 22"/>
                <a:gd name="T42" fmla="*/ 8 w 21"/>
                <a:gd name="T43" fmla="*/ 1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1" h="22">
                  <a:moveTo>
                    <a:pt x="1" y="19"/>
                  </a:moveTo>
                  <a:cubicBezTo>
                    <a:pt x="0" y="18"/>
                    <a:pt x="0" y="16"/>
                    <a:pt x="0" y="15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8"/>
                    <a:pt x="4" y="1"/>
                    <a:pt x="12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4" y="0"/>
                    <a:pt x="16" y="0"/>
                    <a:pt x="16" y="2"/>
                  </a:cubicBezTo>
                  <a:cubicBezTo>
                    <a:pt x="16" y="2"/>
                    <a:pt x="16" y="2"/>
                    <a:pt x="16" y="2"/>
                  </a:cubicBezTo>
                  <a:cubicBezTo>
                    <a:pt x="17" y="2"/>
                    <a:pt x="17" y="2"/>
                    <a:pt x="18" y="2"/>
                  </a:cubicBezTo>
                  <a:cubicBezTo>
                    <a:pt x="18" y="2"/>
                    <a:pt x="18" y="2"/>
                    <a:pt x="18" y="2"/>
                  </a:cubicBezTo>
                  <a:cubicBezTo>
                    <a:pt x="20" y="3"/>
                    <a:pt x="21" y="5"/>
                    <a:pt x="21" y="7"/>
                  </a:cubicBezTo>
                  <a:cubicBezTo>
                    <a:pt x="21" y="7"/>
                    <a:pt x="21" y="7"/>
                    <a:pt x="21" y="7"/>
                  </a:cubicBezTo>
                  <a:cubicBezTo>
                    <a:pt x="19" y="15"/>
                    <a:pt x="13" y="21"/>
                    <a:pt x="5" y="22"/>
                  </a:cubicBezTo>
                  <a:cubicBezTo>
                    <a:pt x="5" y="22"/>
                    <a:pt x="5" y="22"/>
                    <a:pt x="5" y="22"/>
                  </a:cubicBezTo>
                  <a:cubicBezTo>
                    <a:pt x="5" y="22"/>
                    <a:pt x="5" y="22"/>
                    <a:pt x="4" y="22"/>
                  </a:cubicBezTo>
                  <a:cubicBezTo>
                    <a:pt x="4" y="22"/>
                    <a:pt x="4" y="22"/>
                    <a:pt x="4" y="22"/>
                  </a:cubicBezTo>
                  <a:cubicBezTo>
                    <a:pt x="3" y="22"/>
                    <a:pt x="1" y="21"/>
                    <a:pt x="1" y="19"/>
                  </a:cubicBezTo>
                  <a:close/>
                  <a:moveTo>
                    <a:pt x="8" y="12"/>
                  </a:moveTo>
                  <a:cubicBezTo>
                    <a:pt x="8" y="12"/>
                    <a:pt x="9" y="12"/>
                    <a:pt x="9" y="12"/>
                  </a:cubicBezTo>
                  <a:cubicBezTo>
                    <a:pt x="9" y="12"/>
                    <a:pt x="9" y="12"/>
                    <a:pt x="9" y="12"/>
                  </a:cubicBezTo>
                  <a:cubicBezTo>
                    <a:pt x="9" y="12"/>
                    <a:pt x="9" y="12"/>
                    <a:pt x="8" y="12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2"/>
                    <a:pt x="8" y="12"/>
                    <a:pt x="8" y="12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rgbClr val="FFC000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" name="Freeform 266"/>
            <p:cNvSpPr>
              <a:spLocks noEditPoints="1"/>
            </p:cNvSpPr>
            <p:nvPr/>
          </p:nvSpPr>
          <p:spPr bwMode="auto">
            <a:xfrm>
              <a:off x="9085015" y="2407058"/>
              <a:ext cx="511175" cy="469900"/>
            </a:xfrm>
            <a:custGeom>
              <a:avLst/>
              <a:gdLst>
                <a:gd name="T0" fmla="*/ 0 w 109"/>
                <a:gd name="T1" fmla="*/ 47 h 100"/>
                <a:gd name="T2" fmla="*/ 12 w 109"/>
                <a:gd name="T3" fmla="*/ 22 h 100"/>
                <a:gd name="T4" fmla="*/ 33 w 109"/>
                <a:gd name="T5" fmla="*/ 13 h 100"/>
                <a:gd name="T6" fmla="*/ 50 w 109"/>
                <a:gd name="T7" fmla="*/ 20 h 100"/>
                <a:gd name="T8" fmla="*/ 78 w 109"/>
                <a:gd name="T9" fmla="*/ 0 h 100"/>
                <a:gd name="T10" fmla="*/ 80 w 109"/>
                <a:gd name="T11" fmla="*/ 0 h 100"/>
                <a:gd name="T12" fmla="*/ 103 w 109"/>
                <a:gd name="T13" fmla="*/ 12 h 100"/>
                <a:gd name="T14" fmla="*/ 109 w 109"/>
                <a:gd name="T15" fmla="*/ 35 h 100"/>
                <a:gd name="T16" fmla="*/ 99 w 109"/>
                <a:gd name="T17" fmla="*/ 74 h 100"/>
                <a:gd name="T18" fmla="*/ 93 w 109"/>
                <a:gd name="T19" fmla="*/ 76 h 100"/>
                <a:gd name="T20" fmla="*/ 92 w 109"/>
                <a:gd name="T21" fmla="*/ 70 h 100"/>
                <a:gd name="T22" fmla="*/ 101 w 109"/>
                <a:gd name="T23" fmla="*/ 35 h 100"/>
                <a:gd name="T24" fmla="*/ 96 w 109"/>
                <a:gd name="T25" fmla="*/ 16 h 100"/>
                <a:gd name="T26" fmla="*/ 79 w 109"/>
                <a:gd name="T27" fmla="*/ 8 h 100"/>
                <a:gd name="T28" fmla="*/ 78 w 109"/>
                <a:gd name="T29" fmla="*/ 8 h 100"/>
                <a:gd name="T30" fmla="*/ 60 w 109"/>
                <a:gd name="T31" fmla="*/ 18 h 100"/>
                <a:gd name="T32" fmla="*/ 56 w 109"/>
                <a:gd name="T33" fmla="*/ 26 h 100"/>
                <a:gd name="T34" fmla="*/ 59 w 109"/>
                <a:gd name="T35" fmla="*/ 31 h 100"/>
                <a:gd name="T36" fmla="*/ 69 w 109"/>
                <a:gd name="T37" fmla="*/ 63 h 100"/>
                <a:gd name="T38" fmla="*/ 69 w 109"/>
                <a:gd name="T39" fmla="*/ 63 h 100"/>
                <a:gd name="T40" fmla="*/ 67 w 109"/>
                <a:gd name="T41" fmla="*/ 67 h 100"/>
                <a:gd name="T42" fmla="*/ 64 w 109"/>
                <a:gd name="T43" fmla="*/ 67 h 100"/>
                <a:gd name="T44" fmla="*/ 44 w 109"/>
                <a:gd name="T45" fmla="*/ 41 h 100"/>
                <a:gd name="T46" fmla="*/ 47 w 109"/>
                <a:gd name="T47" fmla="*/ 27 h 100"/>
                <a:gd name="T48" fmla="*/ 33 w 109"/>
                <a:gd name="T49" fmla="*/ 21 h 100"/>
                <a:gd name="T50" fmla="*/ 17 w 109"/>
                <a:gd name="T51" fmla="*/ 28 h 100"/>
                <a:gd name="T52" fmla="*/ 8 w 109"/>
                <a:gd name="T53" fmla="*/ 47 h 100"/>
                <a:gd name="T54" fmla="*/ 47 w 109"/>
                <a:gd name="T55" fmla="*/ 92 h 100"/>
                <a:gd name="T56" fmla="*/ 50 w 109"/>
                <a:gd name="T57" fmla="*/ 97 h 100"/>
                <a:gd name="T58" fmla="*/ 46 w 109"/>
                <a:gd name="T59" fmla="*/ 100 h 100"/>
                <a:gd name="T60" fmla="*/ 45 w 109"/>
                <a:gd name="T61" fmla="*/ 100 h 100"/>
                <a:gd name="T62" fmla="*/ 61 w 109"/>
                <a:gd name="T63" fmla="*/ 58 h 100"/>
                <a:gd name="T64" fmla="*/ 53 w 109"/>
                <a:gd name="T65" fmla="*/ 35 h 100"/>
                <a:gd name="T66" fmla="*/ 52 w 109"/>
                <a:gd name="T67" fmla="*/ 41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09" h="100">
                  <a:moveTo>
                    <a:pt x="45" y="100"/>
                  </a:moveTo>
                  <a:cubicBezTo>
                    <a:pt x="25" y="93"/>
                    <a:pt x="1" y="71"/>
                    <a:pt x="0" y="47"/>
                  </a:cubicBezTo>
                  <a:cubicBezTo>
                    <a:pt x="0" y="47"/>
                    <a:pt x="0" y="47"/>
                    <a:pt x="0" y="47"/>
                  </a:cubicBezTo>
                  <a:cubicBezTo>
                    <a:pt x="0" y="38"/>
                    <a:pt x="4" y="29"/>
                    <a:pt x="12" y="22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9" y="16"/>
                    <a:pt x="26" y="13"/>
                    <a:pt x="33" y="13"/>
                  </a:cubicBezTo>
                  <a:cubicBezTo>
                    <a:pt x="33" y="13"/>
                    <a:pt x="33" y="13"/>
                    <a:pt x="33" y="13"/>
                  </a:cubicBezTo>
                  <a:cubicBezTo>
                    <a:pt x="39" y="13"/>
                    <a:pt x="45" y="16"/>
                    <a:pt x="50" y="20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5" y="9"/>
                    <a:pt x="65" y="0"/>
                    <a:pt x="78" y="0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79" y="0"/>
                    <a:pt x="79" y="0"/>
                    <a:pt x="80" y="0"/>
                  </a:cubicBezTo>
                  <a:cubicBezTo>
                    <a:pt x="80" y="0"/>
                    <a:pt x="80" y="0"/>
                    <a:pt x="80" y="0"/>
                  </a:cubicBezTo>
                  <a:cubicBezTo>
                    <a:pt x="90" y="0"/>
                    <a:pt x="98" y="5"/>
                    <a:pt x="103" y="12"/>
                  </a:cubicBezTo>
                  <a:cubicBezTo>
                    <a:pt x="103" y="12"/>
                    <a:pt x="103" y="12"/>
                    <a:pt x="103" y="12"/>
                  </a:cubicBezTo>
                  <a:cubicBezTo>
                    <a:pt x="107" y="18"/>
                    <a:pt x="109" y="26"/>
                    <a:pt x="109" y="35"/>
                  </a:cubicBezTo>
                  <a:cubicBezTo>
                    <a:pt x="109" y="35"/>
                    <a:pt x="109" y="35"/>
                    <a:pt x="109" y="35"/>
                  </a:cubicBezTo>
                  <a:cubicBezTo>
                    <a:pt x="109" y="49"/>
                    <a:pt x="104" y="64"/>
                    <a:pt x="99" y="74"/>
                  </a:cubicBezTo>
                  <a:cubicBezTo>
                    <a:pt x="99" y="74"/>
                    <a:pt x="99" y="74"/>
                    <a:pt x="99" y="74"/>
                  </a:cubicBezTo>
                  <a:cubicBezTo>
                    <a:pt x="97" y="76"/>
                    <a:pt x="95" y="77"/>
                    <a:pt x="93" y="76"/>
                  </a:cubicBezTo>
                  <a:cubicBezTo>
                    <a:pt x="93" y="76"/>
                    <a:pt x="93" y="76"/>
                    <a:pt x="93" y="76"/>
                  </a:cubicBezTo>
                  <a:cubicBezTo>
                    <a:pt x="91" y="75"/>
                    <a:pt x="91" y="72"/>
                    <a:pt x="92" y="70"/>
                  </a:cubicBezTo>
                  <a:cubicBezTo>
                    <a:pt x="92" y="70"/>
                    <a:pt x="92" y="70"/>
                    <a:pt x="92" y="70"/>
                  </a:cubicBezTo>
                  <a:cubicBezTo>
                    <a:pt x="97" y="61"/>
                    <a:pt x="101" y="47"/>
                    <a:pt x="101" y="35"/>
                  </a:cubicBezTo>
                  <a:cubicBezTo>
                    <a:pt x="101" y="35"/>
                    <a:pt x="101" y="35"/>
                    <a:pt x="101" y="35"/>
                  </a:cubicBezTo>
                  <a:cubicBezTo>
                    <a:pt x="101" y="27"/>
                    <a:pt x="100" y="21"/>
                    <a:pt x="96" y="16"/>
                  </a:cubicBezTo>
                  <a:cubicBezTo>
                    <a:pt x="96" y="16"/>
                    <a:pt x="96" y="16"/>
                    <a:pt x="96" y="16"/>
                  </a:cubicBezTo>
                  <a:cubicBezTo>
                    <a:pt x="93" y="12"/>
                    <a:pt x="88" y="8"/>
                    <a:pt x="79" y="8"/>
                  </a:cubicBezTo>
                  <a:cubicBezTo>
                    <a:pt x="79" y="8"/>
                    <a:pt x="79" y="8"/>
                    <a:pt x="79" y="8"/>
                  </a:cubicBezTo>
                  <a:cubicBezTo>
                    <a:pt x="79" y="8"/>
                    <a:pt x="79" y="8"/>
                    <a:pt x="78" y="8"/>
                  </a:cubicBezTo>
                  <a:cubicBezTo>
                    <a:pt x="78" y="8"/>
                    <a:pt x="78" y="8"/>
                    <a:pt x="78" y="8"/>
                  </a:cubicBezTo>
                  <a:cubicBezTo>
                    <a:pt x="71" y="8"/>
                    <a:pt x="65" y="12"/>
                    <a:pt x="60" y="18"/>
                  </a:cubicBezTo>
                  <a:cubicBezTo>
                    <a:pt x="60" y="18"/>
                    <a:pt x="60" y="18"/>
                    <a:pt x="60" y="18"/>
                  </a:cubicBezTo>
                  <a:cubicBezTo>
                    <a:pt x="58" y="21"/>
                    <a:pt x="57" y="23"/>
                    <a:pt x="56" y="26"/>
                  </a:cubicBezTo>
                  <a:cubicBezTo>
                    <a:pt x="56" y="26"/>
                    <a:pt x="56" y="26"/>
                    <a:pt x="56" y="26"/>
                  </a:cubicBezTo>
                  <a:cubicBezTo>
                    <a:pt x="57" y="27"/>
                    <a:pt x="58" y="29"/>
                    <a:pt x="59" y="31"/>
                  </a:cubicBezTo>
                  <a:cubicBezTo>
                    <a:pt x="59" y="31"/>
                    <a:pt x="59" y="31"/>
                    <a:pt x="59" y="31"/>
                  </a:cubicBezTo>
                  <a:cubicBezTo>
                    <a:pt x="65" y="40"/>
                    <a:pt x="69" y="52"/>
                    <a:pt x="69" y="63"/>
                  </a:cubicBezTo>
                  <a:cubicBezTo>
                    <a:pt x="69" y="63"/>
                    <a:pt x="69" y="63"/>
                    <a:pt x="69" y="63"/>
                  </a:cubicBezTo>
                  <a:cubicBezTo>
                    <a:pt x="69" y="63"/>
                    <a:pt x="69" y="63"/>
                    <a:pt x="69" y="63"/>
                  </a:cubicBezTo>
                  <a:cubicBezTo>
                    <a:pt x="69" y="63"/>
                    <a:pt x="69" y="63"/>
                    <a:pt x="69" y="63"/>
                  </a:cubicBezTo>
                  <a:cubicBezTo>
                    <a:pt x="69" y="65"/>
                    <a:pt x="68" y="66"/>
                    <a:pt x="67" y="67"/>
                  </a:cubicBezTo>
                  <a:cubicBezTo>
                    <a:pt x="67" y="67"/>
                    <a:pt x="67" y="67"/>
                    <a:pt x="67" y="67"/>
                  </a:cubicBezTo>
                  <a:cubicBezTo>
                    <a:pt x="67" y="67"/>
                    <a:pt x="65" y="68"/>
                    <a:pt x="64" y="67"/>
                  </a:cubicBezTo>
                  <a:cubicBezTo>
                    <a:pt x="64" y="67"/>
                    <a:pt x="64" y="67"/>
                    <a:pt x="64" y="67"/>
                  </a:cubicBezTo>
                  <a:cubicBezTo>
                    <a:pt x="50" y="65"/>
                    <a:pt x="44" y="53"/>
                    <a:pt x="44" y="41"/>
                  </a:cubicBezTo>
                  <a:cubicBezTo>
                    <a:pt x="44" y="41"/>
                    <a:pt x="44" y="41"/>
                    <a:pt x="44" y="41"/>
                  </a:cubicBezTo>
                  <a:cubicBezTo>
                    <a:pt x="44" y="37"/>
                    <a:pt x="45" y="32"/>
                    <a:pt x="47" y="27"/>
                  </a:cubicBezTo>
                  <a:cubicBezTo>
                    <a:pt x="47" y="27"/>
                    <a:pt x="47" y="27"/>
                    <a:pt x="47" y="27"/>
                  </a:cubicBezTo>
                  <a:cubicBezTo>
                    <a:pt x="42" y="23"/>
                    <a:pt x="38" y="21"/>
                    <a:pt x="33" y="21"/>
                  </a:cubicBezTo>
                  <a:cubicBezTo>
                    <a:pt x="33" y="21"/>
                    <a:pt x="33" y="21"/>
                    <a:pt x="33" y="21"/>
                  </a:cubicBezTo>
                  <a:cubicBezTo>
                    <a:pt x="29" y="21"/>
                    <a:pt x="23" y="23"/>
                    <a:pt x="17" y="28"/>
                  </a:cubicBezTo>
                  <a:cubicBezTo>
                    <a:pt x="17" y="28"/>
                    <a:pt x="17" y="28"/>
                    <a:pt x="17" y="28"/>
                  </a:cubicBezTo>
                  <a:cubicBezTo>
                    <a:pt x="11" y="34"/>
                    <a:pt x="8" y="40"/>
                    <a:pt x="8" y="47"/>
                  </a:cubicBezTo>
                  <a:cubicBezTo>
                    <a:pt x="8" y="47"/>
                    <a:pt x="8" y="47"/>
                    <a:pt x="8" y="47"/>
                  </a:cubicBezTo>
                  <a:cubicBezTo>
                    <a:pt x="8" y="65"/>
                    <a:pt x="30" y="87"/>
                    <a:pt x="47" y="92"/>
                  </a:cubicBezTo>
                  <a:cubicBezTo>
                    <a:pt x="47" y="92"/>
                    <a:pt x="47" y="92"/>
                    <a:pt x="47" y="92"/>
                  </a:cubicBezTo>
                  <a:cubicBezTo>
                    <a:pt x="49" y="93"/>
                    <a:pt x="51" y="95"/>
                    <a:pt x="50" y="97"/>
                  </a:cubicBezTo>
                  <a:cubicBezTo>
                    <a:pt x="50" y="97"/>
                    <a:pt x="50" y="97"/>
                    <a:pt x="50" y="97"/>
                  </a:cubicBezTo>
                  <a:cubicBezTo>
                    <a:pt x="49" y="99"/>
                    <a:pt x="48" y="100"/>
                    <a:pt x="46" y="100"/>
                  </a:cubicBezTo>
                  <a:cubicBezTo>
                    <a:pt x="46" y="100"/>
                    <a:pt x="46" y="100"/>
                    <a:pt x="46" y="100"/>
                  </a:cubicBezTo>
                  <a:cubicBezTo>
                    <a:pt x="46" y="100"/>
                    <a:pt x="45" y="100"/>
                    <a:pt x="45" y="100"/>
                  </a:cubicBezTo>
                  <a:close/>
                  <a:moveTo>
                    <a:pt x="52" y="41"/>
                  </a:moveTo>
                  <a:cubicBezTo>
                    <a:pt x="53" y="49"/>
                    <a:pt x="55" y="55"/>
                    <a:pt x="61" y="58"/>
                  </a:cubicBezTo>
                  <a:cubicBezTo>
                    <a:pt x="61" y="58"/>
                    <a:pt x="61" y="58"/>
                    <a:pt x="61" y="58"/>
                  </a:cubicBezTo>
                  <a:cubicBezTo>
                    <a:pt x="60" y="50"/>
                    <a:pt x="57" y="42"/>
                    <a:pt x="53" y="35"/>
                  </a:cubicBezTo>
                  <a:cubicBezTo>
                    <a:pt x="53" y="35"/>
                    <a:pt x="53" y="35"/>
                    <a:pt x="53" y="35"/>
                  </a:cubicBezTo>
                  <a:cubicBezTo>
                    <a:pt x="53" y="37"/>
                    <a:pt x="52" y="39"/>
                    <a:pt x="52" y="41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rgbClr val="FFC000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10" name="文本框 9"/>
          <p:cNvSpPr txBox="1"/>
          <p:nvPr/>
        </p:nvSpPr>
        <p:spPr>
          <a:xfrm>
            <a:off x="939166" y="1966914"/>
            <a:ext cx="749618" cy="4847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zh-CN" sz="2700">
                <a:latin typeface="黑体" panose="02010609060101010101" charset="-122"/>
                <a:ea typeface="黑体" panose="02010609060101010101" charset="-122"/>
              </a:rPr>
              <a:t> </a:t>
            </a:r>
            <a:r>
              <a:rPr lang="zh-CN" altLang="en-US" sz="2400">
                <a:latin typeface="黑体" panose="02010609060101010101" charset="-122"/>
                <a:ea typeface="黑体" panose="02010609060101010101" charset="-122"/>
              </a:rPr>
              <a:t>不</a:t>
            </a:r>
            <a:r>
              <a:rPr lang="zh-CN" altLang="en-US" sz="2700">
                <a:latin typeface="黑体" panose="02010609060101010101" charset="-122"/>
                <a:ea typeface="黑体" panose="02010609060101010101" charset="-122"/>
              </a:rPr>
              <a:t>       </a:t>
            </a:r>
          </a:p>
        </p:txBody>
      </p:sp>
      <p:sp>
        <p:nvSpPr>
          <p:cNvPr id="14" name="文本框 13"/>
          <p:cNvSpPr txBox="1"/>
          <p:nvPr/>
        </p:nvSpPr>
        <p:spPr>
          <a:xfrm flipH="1" flipV="1">
            <a:off x="1292066" y="2577942"/>
            <a:ext cx="155258" cy="28469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/>
              <a:t>   </a:t>
            </a:r>
          </a:p>
        </p:txBody>
      </p:sp>
      <p:sp>
        <p:nvSpPr>
          <p:cNvPr id="15" name="文本框 14"/>
          <p:cNvSpPr txBox="1"/>
          <p:nvPr/>
        </p:nvSpPr>
        <p:spPr>
          <a:xfrm flipH="1">
            <a:off x="2412206" y="2456975"/>
            <a:ext cx="422910" cy="43858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400">
                <a:latin typeface="黑体" panose="02010609060101010101" charset="-122"/>
                <a:ea typeface="黑体" panose="02010609060101010101" charset="-122"/>
              </a:rPr>
              <a:t>口</a:t>
            </a:r>
          </a:p>
        </p:txBody>
      </p:sp>
      <p:sp>
        <p:nvSpPr>
          <p:cNvPr id="16" name="文本框 15"/>
          <p:cNvSpPr txBox="1"/>
          <p:nvPr/>
        </p:nvSpPr>
        <p:spPr>
          <a:xfrm flipH="1">
            <a:off x="3920014" y="2456975"/>
            <a:ext cx="290036" cy="43858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400">
                <a:latin typeface="黑体" panose="02010609060101010101" charset="-122"/>
                <a:ea typeface="黑体" panose="02010609060101010101" charset="-122"/>
              </a:rPr>
              <a:t>口</a:t>
            </a:r>
          </a:p>
        </p:txBody>
      </p:sp>
      <p:sp>
        <p:nvSpPr>
          <p:cNvPr id="17" name="文本框 16"/>
          <p:cNvSpPr txBox="1"/>
          <p:nvPr/>
        </p:nvSpPr>
        <p:spPr>
          <a:xfrm>
            <a:off x="1217773" y="2726055"/>
            <a:ext cx="229076" cy="80791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zh-CN" sz="2400">
                <a:latin typeface="黑体" panose="02010609060101010101" charset="-122"/>
                <a:ea typeface="黑体" panose="02010609060101010101" charset="-122"/>
              </a:rPr>
              <a:t> </a:t>
            </a:r>
            <a:r>
              <a:rPr lang="zh-CN" altLang="en-US" sz="2400">
                <a:latin typeface="黑体" panose="02010609060101010101" charset="-122"/>
                <a:ea typeface="黑体" panose="02010609060101010101" charset="-122"/>
              </a:rPr>
              <a:t>日</a:t>
            </a:r>
          </a:p>
        </p:txBody>
      </p:sp>
      <p:sp>
        <p:nvSpPr>
          <p:cNvPr id="18" name="文本框 17"/>
          <p:cNvSpPr txBox="1"/>
          <p:nvPr/>
        </p:nvSpPr>
        <p:spPr>
          <a:xfrm>
            <a:off x="2502218" y="3016093"/>
            <a:ext cx="57150" cy="43858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400">
                <a:latin typeface="黑体" panose="02010609060101010101" charset="-122"/>
                <a:ea typeface="黑体" panose="02010609060101010101" charset="-122"/>
              </a:rPr>
              <a:t>日</a:t>
            </a:r>
          </a:p>
        </p:txBody>
      </p:sp>
      <p:sp>
        <p:nvSpPr>
          <p:cNvPr id="19" name="文本框 18"/>
          <p:cNvSpPr txBox="1"/>
          <p:nvPr/>
        </p:nvSpPr>
        <p:spPr>
          <a:xfrm flipH="1">
            <a:off x="3799523" y="3015616"/>
            <a:ext cx="228600" cy="80791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40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日 </a:t>
            </a:r>
          </a:p>
        </p:txBody>
      </p:sp>
      <p:sp>
        <p:nvSpPr>
          <p:cNvPr id="20" name="文本框 19"/>
          <p:cNvSpPr txBox="1"/>
          <p:nvPr/>
        </p:nvSpPr>
        <p:spPr>
          <a:xfrm>
            <a:off x="1217295" y="2456975"/>
            <a:ext cx="362426" cy="43858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400">
                <a:latin typeface="黑体" panose="02010609060101010101" charset="-122"/>
                <a:ea typeface="黑体" panose="02010609060101010101" charset="-122"/>
              </a:rPr>
              <a:t>口</a:t>
            </a:r>
          </a:p>
        </p:txBody>
      </p:sp>
      <p:sp>
        <p:nvSpPr>
          <p:cNvPr id="27" name="文本框 26"/>
          <p:cNvSpPr txBox="1"/>
          <p:nvPr/>
        </p:nvSpPr>
        <p:spPr>
          <a:xfrm>
            <a:off x="2502221" y="1966914"/>
            <a:ext cx="368141" cy="43858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400">
                <a:latin typeface="黑体" panose="02010609060101010101" charset="-122"/>
                <a:ea typeface="黑体" panose="02010609060101010101" charset="-122"/>
              </a:rPr>
              <a:t>正</a:t>
            </a:r>
          </a:p>
        </p:txBody>
      </p:sp>
      <p:pic>
        <p:nvPicPr>
          <p:cNvPr id="8" name="图片 7" descr="u=359705987,1506667260&amp;fm=26&amp;gp=0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05186" y="2478408"/>
            <a:ext cx="971550" cy="1341596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1"/>
      <p:bldP spid="4" grpId="1"/>
      <p:bldP spid="10" grpId="0"/>
      <p:bldP spid="10" grpId="1"/>
      <p:bldP spid="20" grpId="0"/>
      <p:bldP spid="20" grpId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5314" y="4324827"/>
            <a:ext cx="361474" cy="303848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6257" y="990859"/>
            <a:ext cx="438374" cy="425204"/>
          </a:xfrm>
          <a:prstGeom prst="rect">
            <a:avLst/>
          </a:prstGeom>
        </p:spPr>
      </p:pic>
      <p:cxnSp>
        <p:nvCxnSpPr>
          <p:cNvPr id="13" name="直接连接符 12"/>
          <p:cNvCxnSpPr/>
          <p:nvPr/>
        </p:nvCxnSpPr>
        <p:spPr>
          <a:xfrm>
            <a:off x="1167934" y="1391831"/>
            <a:ext cx="3731534" cy="0"/>
          </a:xfrm>
          <a:prstGeom prst="line">
            <a:avLst/>
          </a:prstGeom>
          <a:ln>
            <a:solidFill>
              <a:srgbClr val="FD845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矩形 13"/>
          <p:cNvSpPr>
            <a:spLocks noChangeArrowheads="1"/>
          </p:cNvSpPr>
          <p:nvPr/>
        </p:nvSpPr>
        <p:spPr bwMode="auto">
          <a:xfrm>
            <a:off x="1574483" y="757239"/>
            <a:ext cx="4594860" cy="7617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913924">
              <a:lnSpc>
                <a:spcPct val="150000"/>
              </a:lnSpc>
              <a:spcBef>
                <a:spcPts val="750"/>
              </a:spcBef>
              <a:defRPr/>
            </a:pPr>
            <a:r>
              <a:rPr lang="zh-CN" altLang="en-US" sz="3000" b="1" dirty="0">
                <a:solidFill>
                  <a:schemeClr val="accent2"/>
                </a:solidFill>
                <a:latin typeface="黑体" panose="02010609060101010101" charset="-122"/>
                <a:ea typeface="黑体" panose="02010609060101010101" charset="-122"/>
                <a:cs typeface="宋体" panose="02010600030101010101" pitchFamily="2" charset="-122"/>
              </a:rPr>
              <a:t>总结：什么是会意字呢？</a:t>
            </a:r>
          </a:p>
        </p:txBody>
      </p:sp>
      <p:sp>
        <p:nvSpPr>
          <p:cNvPr id="18" name="文本框 17"/>
          <p:cNvSpPr txBox="1"/>
          <p:nvPr/>
        </p:nvSpPr>
        <p:spPr>
          <a:xfrm>
            <a:off x="1687354" y="1804035"/>
            <a:ext cx="5008018" cy="173124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700" dirty="0">
                <a:latin typeface="黑体" panose="02010609060101010101" charset="-122"/>
                <a:ea typeface="黑体" panose="02010609060101010101" charset="-122"/>
                <a:sym typeface="+mn-ea"/>
              </a:rPr>
              <a:t>我们学习的汉字中，有许多字是由两个或两个以上的汉字组成的，而它们的意思就是这几个汉字意思的组合。这样的字就叫会意字。</a:t>
            </a:r>
            <a:endParaRPr lang="zh-CN" altLang="en-US" sz="2700" dirty="0">
              <a:latin typeface="楷体_GB2312" panose="02010609030101010101" charset="-122"/>
              <a:ea typeface="楷体_GB2312" panose="02010609030101010101" charset="-122"/>
              <a:sym typeface="+mn-ea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03295" y="3310414"/>
            <a:ext cx="1256824" cy="131826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8" grpId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2000250" y="-2000249"/>
            <a:ext cx="5143502" cy="914400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2382654" y="-1551991"/>
            <a:ext cx="4378694" cy="8247484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14788" y="883396"/>
            <a:ext cx="3577473" cy="4672448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5797" y="1470571"/>
            <a:ext cx="2223191" cy="2045517"/>
          </a:xfrm>
          <a:prstGeom prst="rect">
            <a:avLst/>
          </a:prstGeom>
        </p:spPr>
      </p:pic>
      <p:sp>
        <p:nvSpPr>
          <p:cNvPr id="7" name="文本框 4"/>
          <p:cNvSpPr txBox="1"/>
          <p:nvPr/>
        </p:nvSpPr>
        <p:spPr>
          <a:xfrm>
            <a:off x="2675948" y="1852853"/>
            <a:ext cx="2759410" cy="838691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5000" b="1" dirty="0">
                <a:ln w="19050">
                  <a:solidFill>
                    <a:schemeClr val="bg1"/>
                  </a:solidFill>
                </a:ln>
                <a:gradFill flip="none" rotWithShape="1">
                  <a:gsLst>
                    <a:gs pos="0">
                      <a:srgbClr val="FC8A5D">
                        <a:shade val="30000"/>
                        <a:satMod val="115000"/>
                      </a:srgbClr>
                    </a:gs>
                    <a:gs pos="50000">
                      <a:srgbClr val="FC8A5D">
                        <a:shade val="67500"/>
                        <a:satMod val="115000"/>
                      </a:srgbClr>
                    </a:gs>
                    <a:gs pos="100000">
                      <a:srgbClr val="FC8A5D">
                        <a:shade val="100000"/>
                        <a:satMod val="115000"/>
                      </a:srgbClr>
                    </a:gs>
                  </a:gsLst>
                  <a:lin ang="5400000" scaled="1"/>
                </a:gradFill>
                <a:latin typeface="字体管家元旦" panose="02000500000000000000" charset="-122"/>
                <a:ea typeface="字体管家元旦" panose="02000500000000000000" charset="-122"/>
              </a:rPr>
              <a:t>下课啦！</a:t>
            </a:r>
          </a:p>
        </p:txBody>
      </p:sp>
    </p:spTree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212399"/>
            <a:ext cx="9143999" cy="49291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000" tIns="0" rIns="135000" bIns="0" anchor="ctr"/>
          <a:lstStyle/>
          <a:p>
            <a:pPr algn="ctr">
              <a:defRPr/>
            </a:pPr>
            <a:r>
              <a:rPr lang="en-US" altLang="zh-CN" sz="21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1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1636569"/>
            <a:ext cx="9143999" cy="58145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更多精品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1936373" y="2940767"/>
            <a:ext cx="5179807" cy="1269578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581906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/>
        </p:nvGrpSpPr>
        <p:grpSpPr>
          <a:xfrm>
            <a:off x="678719" y="494530"/>
            <a:ext cx="1411136" cy="706952"/>
            <a:chOff x="5081359" y="1131237"/>
            <a:chExt cx="1881515" cy="942602"/>
          </a:xfrm>
        </p:grpSpPr>
        <p:pic>
          <p:nvPicPr>
            <p:cNvPr id="10" name="图片 9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081359" y="1131237"/>
              <a:ext cx="942602" cy="942602"/>
            </a:xfrm>
            <a:prstGeom prst="rect">
              <a:avLst/>
            </a:prstGeom>
          </p:spPr>
        </p:pic>
        <p:sp>
          <p:nvSpPr>
            <p:cNvPr id="11" name="矩形 10"/>
            <p:cNvSpPr/>
            <p:nvPr/>
          </p:nvSpPr>
          <p:spPr>
            <a:xfrm>
              <a:off x="5757260" y="1360318"/>
              <a:ext cx="1205614" cy="5539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endParaRPr lang="zh-CN" altLang="en-US" sz="2100" b="1">
                <a:latin typeface="汉仪乐喵体简" panose="00020600040101010101" pitchFamily="18" charset="-122"/>
                <a:ea typeface="汉仪乐喵体简" panose="00020600040101010101" pitchFamily="18" charset="-122"/>
                <a:cs typeface="Open Sans Extrabold" panose="020B0906030804020204" pitchFamily="34" charset="0"/>
              </a:endParaRPr>
            </a:p>
          </p:txBody>
        </p:sp>
      </p:grpSp>
      <p:pic>
        <p:nvPicPr>
          <p:cNvPr id="2" name="图片 1" descr="1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32137" y="603412"/>
            <a:ext cx="2256473" cy="1920716"/>
          </a:xfrm>
          <a:prstGeom prst="rect">
            <a:avLst/>
          </a:prstGeom>
        </p:spPr>
      </p:pic>
      <p:pic>
        <p:nvPicPr>
          <p:cNvPr id="3" name="图片 2" descr="2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25882" y="415767"/>
            <a:ext cx="1768793" cy="1946434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2833690" y="2523650"/>
            <a:ext cx="158115" cy="5770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300">
                <a:latin typeface="黑体" panose="02010609060101010101" charset="-122"/>
                <a:ea typeface="黑体" panose="02010609060101010101" charset="-122"/>
              </a:rPr>
              <a:t>日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5776916" y="2523650"/>
            <a:ext cx="1460659" cy="5770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300">
                <a:latin typeface="黑体" panose="02010609060101010101" charset="-122"/>
                <a:ea typeface="黑体" panose="02010609060101010101" charset="-122"/>
              </a:rPr>
              <a:t>月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6019800" y="4170218"/>
            <a:ext cx="232063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rgbClr val="FFFFFF"/>
                </a:solidFill>
              </a:rPr>
              <a:t>https://www.ypppt.com/</a:t>
            </a:r>
            <a:endParaRPr lang="zh-CN" altLang="en-US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  <p:bldP spid="6" grpId="0"/>
      <p:bldP spid="6" grpId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/>
        </p:nvGrpSpPr>
        <p:grpSpPr>
          <a:xfrm>
            <a:off x="678719" y="494530"/>
            <a:ext cx="1411136" cy="706952"/>
            <a:chOff x="5081359" y="1131237"/>
            <a:chExt cx="1881515" cy="942602"/>
          </a:xfrm>
        </p:grpSpPr>
        <p:pic>
          <p:nvPicPr>
            <p:cNvPr id="10" name="图片 9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081359" y="1131237"/>
              <a:ext cx="942602" cy="942602"/>
            </a:xfrm>
            <a:prstGeom prst="rect">
              <a:avLst/>
            </a:prstGeom>
          </p:spPr>
        </p:pic>
        <p:sp>
          <p:nvSpPr>
            <p:cNvPr id="11" name="矩形 10"/>
            <p:cNvSpPr/>
            <p:nvPr/>
          </p:nvSpPr>
          <p:spPr>
            <a:xfrm>
              <a:off x="5757260" y="1360318"/>
              <a:ext cx="1205614" cy="5539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endParaRPr lang="zh-CN" altLang="en-US" sz="2100" b="1">
                <a:latin typeface="汉仪乐喵体简" panose="00020600040101010101" pitchFamily="18" charset="-122"/>
                <a:ea typeface="汉仪乐喵体简" panose="00020600040101010101" pitchFamily="18" charset="-122"/>
                <a:cs typeface="Open Sans Extrabold" panose="020B0906030804020204" pitchFamily="34" charset="0"/>
              </a:endParaRPr>
            </a:p>
          </p:txBody>
        </p:sp>
      </p:grpSp>
      <p:sp>
        <p:nvSpPr>
          <p:cNvPr id="12" name="文本框 11"/>
          <p:cNvSpPr txBox="1"/>
          <p:nvPr/>
        </p:nvSpPr>
        <p:spPr>
          <a:xfrm>
            <a:off x="4088607" y="3541873"/>
            <a:ext cx="1652588" cy="1331134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endParaRPr lang="en-US" altLang="zh-CN" sz="4100">
              <a:solidFill>
                <a:srgbClr val="FF0000"/>
              </a:solidFill>
            </a:endParaRPr>
          </a:p>
          <a:p>
            <a:endParaRPr lang="zh-CN" altLang="en-US" sz="4100" b="1">
              <a:solidFill>
                <a:srgbClr val="FF0000"/>
              </a:solidFill>
              <a:latin typeface="黑体" panose="02010609060101010101" charset="-122"/>
              <a:ea typeface="黑体" panose="02010609060101010101" charset="-122"/>
              <a:sym typeface="+mn-ea"/>
            </a:endParaRPr>
          </a:p>
        </p:txBody>
      </p:sp>
      <p:pic>
        <p:nvPicPr>
          <p:cNvPr id="5" name="图片 4" descr="8c0d102bc1369c640d3f3cd2fa911e8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633062" y="2838450"/>
            <a:ext cx="2750344" cy="1794510"/>
          </a:xfrm>
          <a:prstGeom prst="rect">
            <a:avLst/>
          </a:prstGeom>
          <a:effectLst>
            <a:outerShdw blurRad="50800" dist="50800" dir="5400000" algn="t" rotWithShape="0">
              <a:prstClr val="black">
                <a:alpha val="40000"/>
              </a:prstClr>
            </a:outerShdw>
          </a:effectLst>
        </p:spPr>
      </p:pic>
      <p:pic>
        <p:nvPicPr>
          <p:cNvPr id="9" name="图片 8" descr="12f8ab119b1e0ab4df24ffe387001fb7 (1)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198748" y="2790352"/>
            <a:ext cx="2714149" cy="1842611"/>
          </a:xfrm>
          <a:prstGeom prst="rect">
            <a:avLst/>
          </a:prstGeom>
          <a:effectLst>
            <a:outerShdw blurRad="50800" dist="508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13" name="文本框 12"/>
          <p:cNvSpPr txBox="1"/>
          <p:nvPr/>
        </p:nvSpPr>
        <p:spPr>
          <a:xfrm>
            <a:off x="2410301" y="2444591"/>
            <a:ext cx="773430" cy="4847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700" b="1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日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6754654" y="2354580"/>
            <a:ext cx="518636" cy="4847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70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月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3958 -0.152407 L -0.005312 -0.365833 " pathEditMode="relative" rAng="0" ptsTypes="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0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677 -0.161759 L -0.000573 -0.368148 " pathEditMode="relative" rAng="0" ptsTypes="">
                                      <p:cBhvr>
                                        <p:cTn id="10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9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/>
        </p:nvGrpSpPr>
        <p:grpSpPr>
          <a:xfrm>
            <a:off x="678719" y="494530"/>
            <a:ext cx="1411136" cy="706952"/>
            <a:chOff x="5081359" y="1131237"/>
            <a:chExt cx="1881515" cy="942602"/>
          </a:xfrm>
        </p:grpSpPr>
        <p:pic>
          <p:nvPicPr>
            <p:cNvPr id="10" name="图片 9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081359" y="1131237"/>
              <a:ext cx="942602" cy="942602"/>
            </a:xfrm>
            <a:prstGeom prst="rect">
              <a:avLst/>
            </a:prstGeom>
          </p:spPr>
        </p:pic>
        <p:sp>
          <p:nvSpPr>
            <p:cNvPr id="11" name="矩形 10"/>
            <p:cNvSpPr/>
            <p:nvPr/>
          </p:nvSpPr>
          <p:spPr>
            <a:xfrm>
              <a:off x="5757260" y="1360318"/>
              <a:ext cx="1205614" cy="5539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endParaRPr lang="zh-CN" altLang="en-US" sz="2100" b="1">
                <a:latin typeface="汉仪乐喵体简" panose="00020600040101010101" pitchFamily="18" charset="-122"/>
                <a:ea typeface="汉仪乐喵体简" panose="00020600040101010101" pitchFamily="18" charset="-122"/>
                <a:cs typeface="Open Sans Extrabold" panose="020B0906030804020204" pitchFamily="34" charset="0"/>
              </a:endParaRPr>
            </a:p>
          </p:txBody>
        </p:sp>
      </p:grpSp>
      <p:pic>
        <p:nvPicPr>
          <p:cNvPr id="2" name="图片 1" descr="1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32137" y="603412"/>
            <a:ext cx="2256473" cy="1920716"/>
          </a:xfrm>
          <a:prstGeom prst="rect">
            <a:avLst/>
          </a:prstGeom>
        </p:spPr>
      </p:pic>
      <p:pic>
        <p:nvPicPr>
          <p:cNvPr id="3" name="图片 2" descr="2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25882" y="415767"/>
            <a:ext cx="1768793" cy="1946434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2833690" y="2523650"/>
            <a:ext cx="158115" cy="5770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300">
                <a:latin typeface="黑体" panose="02010609060101010101" charset="-122"/>
                <a:ea typeface="黑体" panose="02010609060101010101" charset="-122"/>
              </a:rPr>
              <a:t>日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5126356" y="2439353"/>
            <a:ext cx="2111216" cy="5770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300">
                <a:latin typeface="黑体" panose="02010609060101010101" charset="-122"/>
                <a:ea typeface="黑体" panose="02010609060101010101" charset="-122"/>
              </a:rPr>
              <a:t>月</a:t>
            </a:r>
          </a:p>
        </p:txBody>
      </p:sp>
      <p:cxnSp>
        <p:nvCxnSpPr>
          <p:cNvPr id="7" name="直接箭头连接符 6"/>
          <p:cNvCxnSpPr/>
          <p:nvPr/>
        </p:nvCxnSpPr>
        <p:spPr>
          <a:xfrm>
            <a:off x="3331848" y="3014663"/>
            <a:ext cx="648653" cy="527685"/>
          </a:xfrm>
          <a:prstGeom prst="straightConnector1">
            <a:avLst/>
          </a:prstGeom>
          <a:ln>
            <a:tailEnd type="arrow" w="med" len="med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2" name="文本框 11"/>
          <p:cNvSpPr txBox="1"/>
          <p:nvPr/>
        </p:nvSpPr>
        <p:spPr>
          <a:xfrm>
            <a:off x="4088607" y="3541872"/>
            <a:ext cx="1652588" cy="1161857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zh-CN" sz="300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  <a:sym typeface="+mn-ea"/>
              </a:rPr>
              <a:t>m</a:t>
            </a:r>
            <a:r>
              <a:rPr lang="en-US" altLang="zh-CN" sz="300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charset="-122"/>
                <a:cs typeface="Arial" panose="020B0604020202020204" pitchFamily="34" charset="0"/>
                <a:sym typeface="+mn-ea"/>
              </a:rPr>
              <a:t>í</a:t>
            </a:r>
            <a:r>
              <a:rPr lang="en-US" altLang="zh-CN" sz="300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  <a:sym typeface="+mn-ea"/>
              </a:rPr>
              <a:t>n</a:t>
            </a:r>
            <a:r>
              <a:rPr lang="en-US" altLang="zh-CN" sz="300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  <a:cs typeface="Arial" panose="020B0604020202020204" pitchFamily="34" charset="0"/>
                <a:sym typeface="+mn-ea"/>
              </a:rPr>
              <a:t>ɡ</a:t>
            </a:r>
            <a:endParaRPr lang="en-US" altLang="zh-CN" sz="4100">
              <a:solidFill>
                <a:srgbClr val="FF0000"/>
              </a:solidFill>
            </a:endParaRPr>
          </a:p>
          <a:p>
            <a:r>
              <a:rPr lang="zh-CN" altLang="en-US" sz="4100" b="1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  <a:sym typeface="+mn-ea"/>
              </a:rPr>
              <a:t>明</a:t>
            </a:r>
          </a:p>
        </p:txBody>
      </p:sp>
      <p:cxnSp>
        <p:nvCxnSpPr>
          <p:cNvPr id="27" name="直接箭头连接符 26"/>
          <p:cNvCxnSpPr/>
          <p:nvPr/>
        </p:nvCxnSpPr>
        <p:spPr>
          <a:xfrm flipH="1">
            <a:off x="4673921" y="3014665"/>
            <a:ext cx="451961" cy="637699"/>
          </a:xfrm>
          <a:prstGeom prst="straightConnector1">
            <a:avLst/>
          </a:prstGeom>
          <a:ln>
            <a:tailEnd type="arrow" w="med" len="med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1"/>
      <p:bldP spid="6" grpId="1"/>
      <p:bldP spid="12" grpId="0"/>
      <p:bldP spid="12" grpId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A_图片 6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00690" y="105730"/>
            <a:ext cx="3513773" cy="2264569"/>
          </a:xfrm>
          <a:prstGeom prst="rect">
            <a:avLst/>
          </a:prstGeom>
        </p:spPr>
      </p:pic>
      <p:pic>
        <p:nvPicPr>
          <p:cNvPr id="10" name="PA_图片 13" descr="图片包含 轮子&#10;&#10;已生成高可信度的说明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20189" y="3815718"/>
            <a:ext cx="3271838" cy="797719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49" y="335283"/>
            <a:ext cx="1526858" cy="2035016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6646069" y="978695"/>
            <a:ext cx="1470660" cy="5770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300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会意字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1230633" y="1762603"/>
            <a:ext cx="4379119" cy="215321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l">
              <a:lnSpc>
                <a:spcPct val="130000"/>
              </a:lnSpc>
            </a:pPr>
            <a:r>
              <a:rPr lang="zh-CN" altLang="en-US" sz="2700" dirty="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lt"/>
              </a:rPr>
              <a:t>许多字由两个或两个以上的汉字组成，而它们的意思就是这些汉字意思的组合，这样的汉字叫会意字</a:t>
            </a:r>
            <a:r>
              <a:rPr lang="zh-CN" altLang="en-US" sz="2700" dirty="0" smtClean="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lt"/>
              </a:rPr>
              <a:t>。</a:t>
            </a:r>
            <a:endParaRPr lang="en-GB" altLang="zh-CN" sz="2700" dirty="0">
              <a:latin typeface="黑体" panose="02010609060101010101" charset="-122"/>
              <a:ea typeface="黑体" panose="02010609060101010101" charset="-122"/>
              <a:cs typeface="黑体" panose="02010609060101010101" charset="-122"/>
              <a:sym typeface="+mn-lt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" grpId="1"/>
      <p:bldP spid="4" grpId="0"/>
      <p:bldP spid="4" grpId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2665575" y="435292"/>
            <a:ext cx="3220879" cy="4331018"/>
          </a:xfrm>
          <a:prstGeom prst="rect">
            <a:avLst/>
          </a:prstGeom>
          <a:solidFill>
            <a:schemeClr val="accent4">
              <a:lumMod val="20000"/>
              <a:lumOff val="80000"/>
              <a:alpha val="11000"/>
            </a:schemeClr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pic>
        <p:nvPicPr>
          <p:cNvPr id="10" name="PA_图片 13" descr="图片包含 轮子&#10;&#10;已生成高可信度的说明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57475" y="4092896"/>
            <a:ext cx="2134553" cy="520541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" y="-181418"/>
            <a:ext cx="2247817" cy="2995216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2721772" y="580550"/>
            <a:ext cx="3084671" cy="377366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l">
              <a:lnSpc>
                <a:spcPct val="130000"/>
              </a:lnSpc>
            </a:pPr>
            <a:r>
              <a:rPr lang="en-US" altLang="zh-CN" sz="2700" dirty="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lt"/>
              </a:rPr>
              <a:t>    </a:t>
            </a:r>
            <a:r>
              <a:rPr lang="zh-CN" altLang="en-US" sz="2700" dirty="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lt"/>
              </a:rPr>
              <a:t>日月明</a:t>
            </a:r>
          </a:p>
          <a:p>
            <a:pPr algn="l">
              <a:lnSpc>
                <a:spcPct val="130000"/>
              </a:lnSpc>
            </a:pPr>
            <a:r>
              <a:rPr lang="zh-CN" altLang="en-US" sz="2700" dirty="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lt"/>
              </a:rPr>
              <a:t>日月</a:t>
            </a:r>
            <a:r>
              <a:rPr lang="zh-CN" altLang="en-US" sz="2700" dirty="0">
                <a:solidFill>
                  <a:schemeClr val="accent2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lt"/>
              </a:rPr>
              <a:t>明</a:t>
            </a:r>
            <a:r>
              <a:rPr lang="zh-CN" altLang="en-US" sz="2700" dirty="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lt"/>
              </a:rPr>
              <a:t>，鱼羊</a:t>
            </a:r>
            <a:r>
              <a:rPr lang="zh-CN" altLang="en-US" sz="2700" dirty="0">
                <a:solidFill>
                  <a:schemeClr val="accent2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lt"/>
              </a:rPr>
              <a:t>鲜</a:t>
            </a:r>
            <a:r>
              <a:rPr lang="zh-CN" altLang="en-US" sz="2700" dirty="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lt"/>
              </a:rPr>
              <a:t>，</a:t>
            </a:r>
          </a:p>
          <a:p>
            <a:pPr algn="l">
              <a:lnSpc>
                <a:spcPct val="130000"/>
              </a:lnSpc>
            </a:pPr>
            <a:r>
              <a:rPr lang="zh-CN" altLang="en-US" sz="2700" dirty="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lt"/>
              </a:rPr>
              <a:t>小土</a:t>
            </a:r>
            <a:r>
              <a:rPr lang="zh-CN" altLang="en-US" sz="2700" dirty="0">
                <a:solidFill>
                  <a:schemeClr val="accent2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lt"/>
              </a:rPr>
              <a:t>尘</a:t>
            </a:r>
            <a:r>
              <a:rPr lang="zh-CN" altLang="en-US" sz="2700" dirty="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lt"/>
              </a:rPr>
              <a:t>，小大</a:t>
            </a:r>
            <a:r>
              <a:rPr lang="zh-CN" altLang="en-US" sz="2700" dirty="0">
                <a:solidFill>
                  <a:schemeClr val="accent2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lt"/>
              </a:rPr>
              <a:t>尖</a:t>
            </a:r>
            <a:r>
              <a:rPr lang="zh-CN" altLang="en-US" sz="2700" dirty="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lt"/>
              </a:rPr>
              <a:t>。</a:t>
            </a:r>
          </a:p>
          <a:p>
            <a:pPr algn="l">
              <a:lnSpc>
                <a:spcPct val="130000"/>
              </a:lnSpc>
            </a:pPr>
            <a:r>
              <a:rPr lang="zh-CN" altLang="en-GB" sz="2700" dirty="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lt"/>
              </a:rPr>
              <a:t>一火</a:t>
            </a:r>
            <a:r>
              <a:rPr lang="zh-CN" altLang="en-GB" sz="2700" dirty="0">
                <a:solidFill>
                  <a:schemeClr val="accent2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lt"/>
              </a:rPr>
              <a:t>灭</a:t>
            </a:r>
            <a:r>
              <a:rPr lang="zh-CN" altLang="en-GB" sz="2700" dirty="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lt"/>
              </a:rPr>
              <a:t>，田力</a:t>
            </a:r>
            <a:r>
              <a:rPr lang="zh-CN" altLang="en-GB" sz="2700" dirty="0">
                <a:solidFill>
                  <a:schemeClr val="accent2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lt"/>
              </a:rPr>
              <a:t>男</a:t>
            </a:r>
            <a:r>
              <a:rPr lang="zh-CN" altLang="en-GB" sz="2700" dirty="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lt"/>
              </a:rPr>
              <a:t>，</a:t>
            </a:r>
          </a:p>
          <a:p>
            <a:pPr algn="l">
              <a:lnSpc>
                <a:spcPct val="130000"/>
              </a:lnSpc>
            </a:pPr>
            <a:r>
              <a:rPr lang="zh-CN" altLang="en-GB" sz="2700" dirty="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lt"/>
              </a:rPr>
              <a:t>人木</a:t>
            </a:r>
            <a:r>
              <a:rPr lang="zh-CN" altLang="en-GB" sz="2700" dirty="0">
                <a:solidFill>
                  <a:schemeClr val="accent2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lt"/>
              </a:rPr>
              <a:t>休</a:t>
            </a:r>
            <a:r>
              <a:rPr lang="zh-CN" altLang="en-GB" sz="2700" dirty="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lt"/>
              </a:rPr>
              <a:t>，手目</a:t>
            </a:r>
            <a:r>
              <a:rPr lang="zh-CN" altLang="en-GB" sz="2700" dirty="0">
                <a:solidFill>
                  <a:schemeClr val="accent2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lt"/>
              </a:rPr>
              <a:t>看</a:t>
            </a:r>
            <a:r>
              <a:rPr lang="zh-CN" altLang="en-GB" sz="2700" dirty="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lt"/>
              </a:rPr>
              <a:t>。</a:t>
            </a:r>
          </a:p>
          <a:p>
            <a:pPr algn="l">
              <a:lnSpc>
                <a:spcPct val="130000"/>
              </a:lnSpc>
            </a:pPr>
            <a:r>
              <a:rPr lang="zh-CN" altLang="en-GB" sz="2700" dirty="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lt"/>
              </a:rPr>
              <a:t>二木</a:t>
            </a:r>
            <a:r>
              <a:rPr lang="zh-CN" altLang="en-GB" sz="2700" dirty="0">
                <a:solidFill>
                  <a:schemeClr val="accent2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lt"/>
              </a:rPr>
              <a:t>林</a:t>
            </a:r>
            <a:r>
              <a:rPr lang="zh-CN" altLang="en-GB" sz="2700" dirty="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lt"/>
              </a:rPr>
              <a:t>，三木</a:t>
            </a:r>
            <a:r>
              <a:rPr lang="zh-CN" altLang="en-GB" sz="2700" dirty="0">
                <a:solidFill>
                  <a:schemeClr val="accent2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lt"/>
              </a:rPr>
              <a:t>森</a:t>
            </a:r>
            <a:r>
              <a:rPr lang="zh-CN" altLang="en-GB" sz="2700" dirty="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lt"/>
              </a:rPr>
              <a:t>，</a:t>
            </a:r>
          </a:p>
          <a:p>
            <a:pPr algn="l">
              <a:lnSpc>
                <a:spcPct val="130000"/>
              </a:lnSpc>
            </a:pPr>
            <a:r>
              <a:rPr lang="zh-CN" altLang="en-GB" sz="2700" dirty="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lt"/>
              </a:rPr>
              <a:t>二人</a:t>
            </a:r>
            <a:r>
              <a:rPr lang="zh-CN" altLang="en-GB" sz="2700" dirty="0">
                <a:solidFill>
                  <a:schemeClr val="accent2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lt"/>
              </a:rPr>
              <a:t>从</a:t>
            </a:r>
            <a:r>
              <a:rPr lang="zh-CN" altLang="en-GB" sz="2700" dirty="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lt"/>
              </a:rPr>
              <a:t>，三人</a:t>
            </a:r>
            <a:r>
              <a:rPr lang="zh-CN" altLang="en-GB" sz="2700" dirty="0">
                <a:solidFill>
                  <a:schemeClr val="accent2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lt"/>
              </a:rPr>
              <a:t>众</a:t>
            </a:r>
            <a:r>
              <a:rPr lang="zh-CN" altLang="en-GB" sz="2700" dirty="0" smtClean="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lt"/>
              </a:rPr>
              <a:t>。</a:t>
            </a:r>
            <a:endParaRPr lang="en-GB" altLang="zh-CN" sz="2700" dirty="0">
              <a:latin typeface="黑体" panose="02010609060101010101" charset="-122"/>
              <a:ea typeface="黑体" panose="02010609060101010101" charset="-122"/>
              <a:cs typeface="黑体" panose="02010609060101010101" charset="-122"/>
              <a:sym typeface="+mn-lt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6457953" y="1038703"/>
            <a:ext cx="2089785" cy="5309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000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找找会意字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  <p:bldP spid="5" grpId="0"/>
      <p:bldP spid="5" grpId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A_图片 6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25406" y="-39053"/>
            <a:ext cx="3793331" cy="2445068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 rot="10800000">
            <a:off x="1425894" y="1653601"/>
            <a:ext cx="3969544" cy="114954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l">
              <a:lnSpc>
                <a:spcPct val="130000"/>
              </a:lnSpc>
            </a:pPr>
            <a:endParaRPr lang="en-GB" altLang="zh-CN" sz="2700">
              <a:latin typeface="黑体" panose="02010609060101010101" charset="-122"/>
              <a:ea typeface="黑体" panose="02010609060101010101" charset="-122"/>
              <a:cs typeface="黑体" panose="02010609060101010101" charset="-122"/>
              <a:sym typeface="+mn-lt"/>
            </a:endParaRPr>
          </a:p>
          <a:p>
            <a:pPr algn="l">
              <a:lnSpc>
                <a:spcPct val="130000"/>
              </a:lnSpc>
            </a:pPr>
            <a:endParaRPr lang="zh-CN" altLang="en-US" sz="2700"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5825969" y="965361"/>
            <a:ext cx="2580323" cy="3924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10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第一关：看图猜字</a:t>
            </a:r>
          </a:p>
        </p:txBody>
      </p:sp>
      <p:pic>
        <p:nvPicPr>
          <p:cNvPr id="5" name="图片 4" descr="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18485" y="452915"/>
            <a:ext cx="2006918" cy="1472565"/>
          </a:xfrm>
          <a:prstGeom prst="rect">
            <a:avLst/>
          </a:prstGeom>
        </p:spPr>
      </p:pic>
      <p:pic>
        <p:nvPicPr>
          <p:cNvPr id="13" name="图片 12" descr="休_20200824164148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52526" y="516731"/>
            <a:ext cx="1671638" cy="1685925"/>
          </a:xfrm>
          <a:prstGeom prst="rect">
            <a:avLst/>
          </a:prstGeom>
        </p:spPr>
      </p:pic>
      <p:pic>
        <p:nvPicPr>
          <p:cNvPr id="31" name="图片 30" descr="C:\Users\Administrator\Desktop\会意字微课\10.png10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236018" y="2902747"/>
            <a:ext cx="1108710" cy="1114901"/>
          </a:xfrm>
          <a:prstGeom prst="rect">
            <a:avLst/>
          </a:prstGeom>
          <a:noFill/>
        </p:spPr>
      </p:pic>
      <p:pic>
        <p:nvPicPr>
          <p:cNvPr id="14" name="图片 13" descr="C:\Users\Administrator\Desktop\会意字微课\10.png10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825966" y="2902747"/>
            <a:ext cx="1108710" cy="1114901"/>
          </a:xfrm>
          <a:prstGeom prst="rect">
            <a:avLst/>
          </a:prstGeom>
          <a:noFill/>
        </p:spPr>
      </p:pic>
      <p:pic>
        <p:nvPicPr>
          <p:cNvPr id="16" name="图片 15" descr="休_20200824164342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39480" y="2685575"/>
            <a:ext cx="1685925" cy="1743075"/>
          </a:xfrm>
          <a:prstGeom prst="rect">
            <a:avLst/>
          </a:prstGeom>
        </p:spPr>
      </p:pic>
      <p:sp>
        <p:nvSpPr>
          <p:cNvPr id="17" name="文本框 16"/>
          <p:cNvSpPr txBox="1"/>
          <p:nvPr/>
        </p:nvSpPr>
        <p:spPr>
          <a:xfrm>
            <a:off x="4065273" y="4272439"/>
            <a:ext cx="771049" cy="4847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700">
                <a:latin typeface="黑体" panose="02010609060101010101" charset="-122"/>
                <a:ea typeface="黑体" panose="02010609060101010101" charset="-122"/>
              </a:rPr>
              <a:t>看</a:t>
            </a:r>
          </a:p>
        </p:txBody>
      </p:sp>
      <p:sp>
        <p:nvSpPr>
          <p:cNvPr id="18" name="文本框 17"/>
          <p:cNvSpPr txBox="1"/>
          <p:nvPr/>
        </p:nvSpPr>
        <p:spPr>
          <a:xfrm rot="10800000" flipV="1">
            <a:off x="1739268" y="2033625"/>
            <a:ext cx="660559" cy="4847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700">
                <a:latin typeface="黑体" panose="02010609060101010101" charset="-122"/>
                <a:ea typeface="黑体" panose="02010609060101010101" charset="-122"/>
              </a:rPr>
              <a:t>灭</a:t>
            </a:r>
          </a:p>
        </p:txBody>
      </p:sp>
      <p:sp>
        <p:nvSpPr>
          <p:cNvPr id="19" name="文本框 18"/>
          <p:cNvSpPr txBox="1"/>
          <p:nvPr/>
        </p:nvSpPr>
        <p:spPr>
          <a:xfrm flipH="1">
            <a:off x="6468904" y="4272439"/>
            <a:ext cx="997268" cy="4847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700">
                <a:latin typeface="黑体" panose="02010609060101010101" charset="-122"/>
                <a:ea typeface="黑体" panose="02010609060101010101" charset="-122"/>
              </a:rPr>
              <a:t>林</a:t>
            </a:r>
          </a:p>
        </p:txBody>
      </p:sp>
      <p:pic>
        <p:nvPicPr>
          <p:cNvPr id="20" name="图片 19" descr="休片_20200824164132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49204" y="2685574"/>
            <a:ext cx="1671638" cy="1671638"/>
          </a:xfrm>
          <a:prstGeom prst="rect">
            <a:avLst/>
          </a:prstGeom>
        </p:spPr>
      </p:pic>
      <p:sp>
        <p:nvSpPr>
          <p:cNvPr id="21" name="文本框 20"/>
          <p:cNvSpPr txBox="1"/>
          <p:nvPr/>
        </p:nvSpPr>
        <p:spPr>
          <a:xfrm rot="10800000" flipV="1">
            <a:off x="1739742" y="4272000"/>
            <a:ext cx="1420178" cy="4847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700">
                <a:latin typeface="黑体" panose="02010609060101010101" charset="-122"/>
                <a:ea typeface="黑体" panose="02010609060101010101" charset="-122"/>
              </a:rPr>
              <a:t>休</a:t>
            </a:r>
          </a:p>
        </p:txBody>
      </p:sp>
      <p:pic>
        <p:nvPicPr>
          <p:cNvPr id="36" name="图片 35" descr="6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88985" y="965361"/>
            <a:ext cx="901065" cy="788194"/>
          </a:xfrm>
          <a:prstGeom prst="rect">
            <a:avLst/>
          </a:prstGeom>
        </p:spPr>
      </p:pic>
      <p:sp>
        <p:nvSpPr>
          <p:cNvPr id="22" name="文本框 21"/>
          <p:cNvSpPr txBox="1"/>
          <p:nvPr/>
        </p:nvSpPr>
        <p:spPr>
          <a:xfrm>
            <a:off x="4065273" y="2034540"/>
            <a:ext cx="542449" cy="4847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700">
                <a:latin typeface="黑体" panose="02010609060101010101" charset="-122"/>
                <a:ea typeface="黑体" panose="02010609060101010101" charset="-122"/>
              </a:rPr>
              <a:t>男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1"/>
      <p:bldP spid="17" grpId="0"/>
      <p:bldP spid="17" grpId="1"/>
      <p:bldP spid="18" grpId="0"/>
      <p:bldP spid="18" grpId="1"/>
      <p:bldP spid="19" grpId="0"/>
      <p:bldP spid="19" grpId="1"/>
      <p:bldP spid="21" grpId="0"/>
      <p:bldP spid="21" grpId="1"/>
      <p:bldP spid="22" grpId="0"/>
      <p:bldP spid="22" grpId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A_图片 6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42523" y="14767"/>
            <a:ext cx="3649980" cy="2353151"/>
          </a:xfrm>
          <a:prstGeom prst="rect">
            <a:avLst/>
          </a:prstGeom>
        </p:spPr>
      </p:pic>
      <p:pic>
        <p:nvPicPr>
          <p:cNvPr id="10" name="PA_图片 13" descr="图片包含 轮子&#10;&#10;已生成高可信度的说明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06995" y="4080513"/>
            <a:ext cx="2185511" cy="532924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5598318" y="979172"/>
            <a:ext cx="2772728" cy="3924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10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第二关：看字想画面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1351122" y="1654017"/>
            <a:ext cx="3969544" cy="114954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l">
              <a:lnSpc>
                <a:spcPct val="130000"/>
              </a:lnSpc>
            </a:pPr>
            <a:endParaRPr lang="en-GB" altLang="zh-CN" sz="2700">
              <a:latin typeface="黑体" panose="02010609060101010101" charset="-122"/>
              <a:ea typeface="黑体" panose="02010609060101010101" charset="-122"/>
              <a:cs typeface="黑体" panose="02010609060101010101" charset="-122"/>
              <a:sym typeface="+mn-lt"/>
            </a:endParaRPr>
          </a:p>
          <a:p>
            <a:pPr algn="l">
              <a:lnSpc>
                <a:spcPct val="130000"/>
              </a:lnSpc>
            </a:pPr>
            <a:endParaRPr lang="zh-CN" altLang="en-US" sz="2700"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</p:txBody>
      </p:sp>
      <p:pic>
        <p:nvPicPr>
          <p:cNvPr id="2" name="图片 1" descr="1e42daa88edf55e2b5d3a726f57759f3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25004" y="507206"/>
            <a:ext cx="2171224" cy="1693545"/>
          </a:xfrm>
          <a:prstGeom prst="rect">
            <a:avLst/>
          </a:prstGeom>
        </p:spPr>
      </p:pic>
      <p:pic>
        <p:nvPicPr>
          <p:cNvPr id="11" name="图片 10" descr="af336f6c245a9a2b97c3c13ef67720f7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7275" y="632461"/>
            <a:ext cx="1410653" cy="1443038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4306253" y="1467328"/>
            <a:ext cx="1314450" cy="5309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000">
                <a:latin typeface="黑体" panose="02010609060101010101" charset="-122"/>
                <a:ea typeface="黑体" panose="02010609060101010101" charset="-122"/>
              </a:rPr>
              <a:t>鲜</a:t>
            </a:r>
          </a:p>
        </p:txBody>
      </p:sp>
      <p:pic>
        <p:nvPicPr>
          <p:cNvPr id="6" name="图片 5" descr="微信图片_20200824191203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7275" y="2560797"/>
            <a:ext cx="2966085" cy="1955483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4378170" y="3639503"/>
            <a:ext cx="1037749" cy="4847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700">
                <a:latin typeface="黑体" panose="02010609060101010101" charset="-122"/>
                <a:ea typeface="黑体" panose="02010609060101010101" charset="-122"/>
              </a:rPr>
              <a:t>尘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1"/>
      <p:bldP spid="4" grpId="1"/>
      <p:bldP spid="5" grpId="0"/>
      <p:bldP spid="5" grpId="1"/>
      <p:bldP spid="7" grpId="0"/>
      <p:bldP spid="7" grpId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A_图片 6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79745" y="131922"/>
            <a:ext cx="3181350" cy="2050733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6151721" y="944406"/>
            <a:ext cx="2609850" cy="3924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10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第三关：猜字谜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1351122" y="1654018"/>
            <a:ext cx="3969544" cy="114954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l">
              <a:lnSpc>
                <a:spcPct val="130000"/>
              </a:lnSpc>
            </a:pPr>
            <a:r>
              <a:rPr lang="zh-CN" altLang="en-US" sz="2700" dirty="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lt"/>
              </a:rPr>
              <a:t>上看一棵树，下看两棵树，仔细一看，还有很多树。</a:t>
            </a:r>
            <a:endParaRPr lang="zh-CN" altLang="en-US" sz="2700" dirty="0"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5579269" y="1941195"/>
            <a:ext cx="1833086" cy="90024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zh-CN" sz="2100">
                <a:solidFill>
                  <a:schemeClr val="accent2"/>
                </a:solidFill>
                <a:latin typeface="黑体" panose="02010609060101010101" charset="-122"/>
                <a:ea typeface="黑体" panose="02010609060101010101" charset="-122"/>
              </a:rPr>
              <a:t>s</a:t>
            </a:r>
            <a:r>
              <a:rPr lang="en-US" altLang="zh-CN" sz="2100">
                <a:solidFill>
                  <a:schemeClr val="accent2"/>
                </a:solidFill>
                <a:latin typeface="黑体" panose="02010609060101010101" charset="-122"/>
                <a:ea typeface="黑体" panose="02010609060101010101" charset="-122"/>
                <a:cs typeface="Arial" panose="020B0604020202020204" pitchFamily="34" charset="0"/>
              </a:rPr>
              <a:t>ē</a:t>
            </a:r>
            <a:r>
              <a:rPr lang="en-US" altLang="zh-CN" sz="2100">
                <a:solidFill>
                  <a:schemeClr val="accent2"/>
                </a:solidFill>
                <a:latin typeface="黑体" panose="02010609060101010101" charset="-122"/>
                <a:ea typeface="黑体" panose="02010609060101010101" charset="-122"/>
              </a:rPr>
              <a:t>n</a:t>
            </a:r>
          </a:p>
          <a:p>
            <a:r>
              <a:rPr lang="zh-CN" altLang="en-US" sz="3300">
                <a:latin typeface="黑体" panose="02010609060101010101" charset="-122"/>
                <a:ea typeface="黑体" panose="02010609060101010101" charset="-122"/>
              </a:rPr>
              <a:t>森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1350648" y="3546634"/>
            <a:ext cx="4608195" cy="90024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700">
                <a:latin typeface="黑体" panose="02010609060101010101" charset="-122"/>
                <a:ea typeface="黑体" panose="02010609060101010101" charset="-122"/>
              </a:rPr>
              <a:t>上看一个人，下看两个人，</a:t>
            </a:r>
          </a:p>
          <a:p>
            <a:r>
              <a:rPr lang="zh-CN" altLang="en-US" sz="2700">
                <a:latin typeface="黑体" panose="02010609060101010101" charset="-122"/>
                <a:ea typeface="黑体" panose="02010609060101010101" charset="-122"/>
              </a:rPr>
              <a:t>仔细一看，还有很多人。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5483069" y="3642362"/>
            <a:ext cx="1886903" cy="85408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zh-CN" sz="2100">
                <a:solidFill>
                  <a:schemeClr val="accent2"/>
                </a:solidFill>
                <a:latin typeface="黑体" panose="02010609060101010101" charset="-122"/>
                <a:ea typeface="黑体" panose="02010609060101010101" charset="-122"/>
                <a:sym typeface="+mn-ea"/>
              </a:rPr>
              <a:t>zh</a:t>
            </a:r>
            <a:r>
              <a:rPr lang="en-US" altLang="zh-CN" sz="2100">
                <a:solidFill>
                  <a:schemeClr val="accent2"/>
                </a:solidFill>
                <a:latin typeface="Arial" panose="020B0604020202020204" pitchFamily="34" charset="0"/>
                <a:ea typeface="黑体" panose="02010609060101010101" charset="-122"/>
                <a:cs typeface="Arial" panose="020B0604020202020204" pitchFamily="34" charset="0"/>
                <a:sym typeface="+mn-ea"/>
              </a:rPr>
              <a:t>ò</a:t>
            </a:r>
            <a:r>
              <a:rPr lang="en-US" altLang="zh-CN" sz="2100">
                <a:solidFill>
                  <a:schemeClr val="accent2"/>
                </a:solidFill>
                <a:latin typeface="黑体" panose="02010609060101010101" charset="-122"/>
                <a:ea typeface="黑体" panose="02010609060101010101" charset="-122"/>
                <a:sym typeface="+mn-ea"/>
              </a:rPr>
              <a:t>n</a:t>
            </a:r>
            <a:r>
              <a:rPr lang="en-US" altLang="zh-CN" sz="2100">
                <a:solidFill>
                  <a:schemeClr val="accent2"/>
                </a:solidFill>
                <a:latin typeface="Arial" panose="020B0604020202020204" pitchFamily="34" charset="0"/>
                <a:ea typeface="黑体" panose="02010609060101010101" charset="-122"/>
                <a:cs typeface="Arial" panose="020B0604020202020204" pitchFamily="34" charset="0"/>
                <a:sym typeface="+mn-ea"/>
              </a:rPr>
              <a:t>ɡ</a:t>
            </a:r>
          </a:p>
          <a:p>
            <a:r>
              <a:rPr lang="zh-CN" altLang="en-US" sz="3000">
                <a:latin typeface="黑体" panose="02010609060101010101" charset="-122"/>
                <a:ea typeface="黑体" panose="02010609060101010101" charset="-122"/>
              </a:rPr>
              <a:t> 众</a:t>
            </a:r>
          </a:p>
        </p:txBody>
      </p:sp>
      <p:grpSp>
        <p:nvGrpSpPr>
          <p:cNvPr id="7" name="组合 6"/>
          <p:cNvGrpSpPr/>
          <p:nvPr/>
        </p:nvGrpSpPr>
        <p:grpSpPr>
          <a:xfrm flipH="1">
            <a:off x="739863" y="507164"/>
            <a:ext cx="514350" cy="656465"/>
            <a:chOff x="9085015" y="2407058"/>
            <a:chExt cx="685800" cy="875286"/>
          </a:xfrm>
        </p:grpSpPr>
        <p:sp>
          <p:nvSpPr>
            <p:cNvPr id="11" name="Freeform 265"/>
            <p:cNvSpPr>
              <a:spLocks noEditPoints="1"/>
            </p:cNvSpPr>
            <p:nvPr/>
          </p:nvSpPr>
          <p:spPr bwMode="auto">
            <a:xfrm>
              <a:off x="9310440" y="2779106"/>
              <a:ext cx="328613" cy="179388"/>
            </a:xfrm>
            <a:custGeom>
              <a:avLst/>
              <a:gdLst>
                <a:gd name="T0" fmla="*/ 10 w 70"/>
                <a:gd name="T1" fmla="*/ 38 h 38"/>
                <a:gd name="T2" fmla="*/ 3 w 70"/>
                <a:gd name="T3" fmla="*/ 35 h 38"/>
                <a:gd name="T4" fmla="*/ 3 w 70"/>
                <a:gd name="T5" fmla="*/ 35 h 38"/>
                <a:gd name="T6" fmla="*/ 0 w 70"/>
                <a:gd name="T7" fmla="*/ 29 h 38"/>
                <a:gd name="T8" fmla="*/ 0 w 70"/>
                <a:gd name="T9" fmla="*/ 29 h 38"/>
                <a:gd name="T10" fmla="*/ 9 w 70"/>
                <a:gd name="T11" fmla="*/ 18 h 38"/>
                <a:gd name="T12" fmla="*/ 9 w 70"/>
                <a:gd name="T13" fmla="*/ 18 h 38"/>
                <a:gd name="T14" fmla="*/ 25 w 70"/>
                <a:gd name="T15" fmla="*/ 9 h 38"/>
                <a:gd name="T16" fmla="*/ 25 w 70"/>
                <a:gd name="T17" fmla="*/ 9 h 38"/>
                <a:gd name="T18" fmla="*/ 60 w 70"/>
                <a:gd name="T19" fmla="*/ 0 h 38"/>
                <a:gd name="T20" fmla="*/ 60 w 70"/>
                <a:gd name="T21" fmla="*/ 0 h 38"/>
                <a:gd name="T22" fmla="*/ 62 w 70"/>
                <a:gd name="T23" fmla="*/ 0 h 38"/>
                <a:gd name="T24" fmla="*/ 62 w 70"/>
                <a:gd name="T25" fmla="*/ 0 h 38"/>
                <a:gd name="T26" fmla="*/ 65 w 70"/>
                <a:gd name="T27" fmla="*/ 5 h 38"/>
                <a:gd name="T28" fmla="*/ 65 w 70"/>
                <a:gd name="T29" fmla="*/ 5 h 38"/>
                <a:gd name="T30" fmla="*/ 65 w 70"/>
                <a:gd name="T31" fmla="*/ 5 h 38"/>
                <a:gd name="T32" fmla="*/ 65 w 70"/>
                <a:gd name="T33" fmla="*/ 5 h 38"/>
                <a:gd name="T34" fmla="*/ 66 w 70"/>
                <a:gd name="T35" fmla="*/ 5 h 38"/>
                <a:gd name="T36" fmla="*/ 66 w 70"/>
                <a:gd name="T37" fmla="*/ 5 h 38"/>
                <a:gd name="T38" fmla="*/ 70 w 70"/>
                <a:gd name="T39" fmla="*/ 12 h 38"/>
                <a:gd name="T40" fmla="*/ 70 w 70"/>
                <a:gd name="T41" fmla="*/ 12 h 38"/>
                <a:gd name="T42" fmla="*/ 62 w 70"/>
                <a:gd name="T43" fmla="*/ 23 h 38"/>
                <a:gd name="T44" fmla="*/ 62 w 70"/>
                <a:gd name="T45" fmla="*/ 23 h 38"/>
                <a:gd name="T46" fmla="*/ 50 w 70"/>
                <a:gd name="T47" fmla="*/ 29 h 38"/>
                <a:gd name="T48" fmla="*/ 50 w 70"/>
                <a:gd name="T49" fmla="*/ 29 h 38"/>
                <a:gd name="T50" fmla="*/ 13 w 70"/>
                <a:gd name="T51" fmla="*/ 38 h 38"/>
                <a:gd name="T52" fmla="*/ 13 w 70"/>
                <a:gd name="T53" fmla="*/ 38 h 38"/>
                <a:gd name="T54" fmla="*/ 10 w 70"/>
                <a:gd name="T55" fmla="*/ 38 h 38"/>
                <a:gd name="T56" fmla="*/ 8 w 70"/>
                <a:gd name="T57" fmla="*/ 29 h 38"/>
                <a:gd name="T58" fmla="*/ 12 w 70"/>
                <a:gd name="T59" fmla="*/ 30 h 38"/>
                <a:gd name="T60" fmla="*/ 12 w 70"/>
                <a:gd name="T61" fmla="*/ 30 h 38"/>
                <a:gd name="T62" fmla="*/ 13 w 70"/>
                <a:gd name="T63" fmla="*/ 30 h 38"/>
                <a:gd name="T64" fmla="*/ 13 w 70"/>
                <a:gd name="T65" fmla="*/ 30 h 38"/>
                <a:gd name="T66" fmla="*/ 48 w 70"/>
                <a:gd name="T67" fmla="*/ 22 h 38"/>
                <a:gd name="T68" fmla="*/ 48 w 70"/>
                <a:gd name="T69" fmla="*/ 22 h 38"/>
                <a:gd name="T70" fmla="*/ 61 w 70"/>
                <a:gd name="T71" fmla="*/ 13 h 38"/>
                <a:gd name="T72" fmla="*/ 61 w 70"/>
                <a:gd name="T73" fmla="*/ 13 h 38"/>
                <a:gd name="T74" fmla="*/ 62 w 70"/>
                <a:gd name="T75" fmla="*/ 12 h 38"/>
                <a:gd name="T76" fmla="*/ 62 w 70"/>
                <a:gd name="T77" fmla="*/ 12 h 38"/>
                <a:gd name="T78" fmla="*/ 61 w 70"/>
                <a:gd name="T79" fmla="*/ 12 h 38"/>
                <a:gd name="T80" fmla="*/ 61 w 70"/>
                <a:gd name="T81" fmla="*/ 12 h 38"/>
                <a:gd name="T82" fmla="*/ 56 w 70"/>
                <a:gd name="T83" fmla="*/ 10 h 38"/>
                <a:gd name="T84" fmla="*/ 56 w 70"/>
                <a:gd name="T85" fmla="*/ 10 h 38"/>
                <a:gd name="T86" fmla="*/ 54 w 70"/>
                <a:gd name="T87" fmla="*/ 9 h 38"/>
                <a:gd name="T88" fmla="*/ 54 w 70"/>
                <a:gd name="T89" fmla="*/ 9 h 38"/>
                <a:gd name="T90" fmla="*/ 14 w 70"/>
                <a:gd name="T91" fmla="*/ 24 h 38"/>
                <a:gd name="T92" fmla="*/ 14 w 70"/>
                <a:gd name="T93" fmla="*/ 24 h 38"/>
                <a:gd name="T94" fmla="*/ 8 w 70"/>
                <a:gd name="T95" fmla="*/ 29 h 38"/>
                <a:gd name="T96" fmla="*/ 8 w 70"/>
                <a:gd name="T97" fmla="*/ 29 h 38"/>
                <a:gd name="T98" fmla="*/ 8 w 70"/>
                <a:gd name="T99" fmla="*/ 29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70" h="38">
                  <a:moveTo>
                    <a:pt x="10" y="38"/>
                  </a:moveTo>
                  <a:cubicBezTo>
                    <a:pt x="7" y="37"/>
                    <a:pt x="5" y="36"/>
                    <a:pt x="3" y="35"/>
                  </a:cubicBezTo>
                  <a:cubicBezTo>
                    <a:pt x="3" y="35"/>
                    <a:pt x="3" y="35"/>
                    <a:pt x="3" y="35"/>
                  </a:cubicBezTo>
                  <a:cubicBezTo>
                    <a:pt x="2" y="34"/>
                    <a:pt x="0" y="31"/>
                    <a:pt x="0" y="29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1" y="24"/>
                    <a:pt x="4" y="21"/>
                    <a:pt x="9" y="18"/>
                  </a:cubicBezTo>
                  <a:cubicBezTo>
                    <a:pt x="9" y="18"/>
                    <a:pt x="9" y="18"/>
                    <a:pt x="9" y="18"/>
                  </a:cubicBezTo>
                  <a:cubicBezTo>
                    <a:pt x="13" y="15"/>
                    <a:pt x="19" y="12"/>
                    <a:pt x="25" y="9"/>
                  </a:cubicBezTo>
                  <a:cubicBezTo>
                    <a:pt x="25" y="9"/>
                    <a:pt x="25" y="9"/>
                    <a:pt x="25" y="9"/>
                  </a:cubicBezTo>
                  <a:cubicBezTo>
                    <a:pt x="37" y="4"/>
                    <a:pt x="51" y="0"/>
                    <a:pt x="60" y="0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60" y="0"/>
                    <a:pt x="61" y="0"/>
                    <a:pt x="62" y="0"/>
                  </a:cubicBezTo>
                  <a:cubicBezTo>
                    <a:pt x="62" y="0"/>
                    <a:pt x="62" y="0"/>
                    <a:pt x="62" y="0"/>
                  </a:cubicBezTo>
                  <a:cubicBezTo>
                    <a:pt x="64" y="0"/>
                    <a:pt x="66" y="2"/>
                    <a:pt x="65" y="5"/>
                  </a:cubicBezTo>
                  <a:cubicBezTo>
                    <a:pt x="65" y="5"/>
                    <a:pt x="65" y="5"/>
                    <a:pt x="65" y="5"/>
                  </a:cubicBezTo>
                  <a:cubicBezTo>
                    <a:pt x="65" y="5"/>
                    <a:pt x="65" y="5"/>
                    <a:pt x="65" y="5"/>
                  </a:cubicBezTo>
                  <a:cubicBezTo>
                    <a:pt x="65" y="5"/>
                    <a:pt x="65" y="5"/>
                    <a:pt x="65" y="5"/>
                  </a:cubicBezTo>
                  <a:cubicBezTo>
                    <a:pt x="66" y="5"/>
                    <a:pt x="66" y="5"/>
                    <a:pt x="66" y="5"/>
                  </a:cubicBezTo>
                  <a:cubicBezTo>
                    <a:pt x="66" y="5"/>
                    <a:pt x="66" y="5"/>
                    <a:pt x="66" y="5"/>
                  </a:cubicBezTo>
                  <a:cubicBezTo>
                    <a:pt x="68" y="7"/>
                    <a:pt x="70" y="9"/>
                    <a:pt x="70" y="12"/>
                  </a:cubicBezTo>
                  <a:cubicBezTo>
                    <a:pt x="70" y="12"/>
                    <a:pt x="70" y="12"/>
                    <a:pt x="70" y="12"/>
                  </a:cubicBezTo>
                  <a:cubicBezTo>
                    <a:pt x="69" y="17"/>
                    <a:pt x="66" y="20"/>
                    <a:pt x="62" y="23"/>
                  </a:cubicBezTo>
                  <a:cubicBezTo>
                    <a:pt x="62" y="23"/>
                    <a:pt x="62" y="23"/>
                    <a:pt x="62" y="23"/>
                  </a:cubicBezTo>
                  <a:cubicBezTo>
                    <a:pt x="58" y="26"/>
                    <a:pt x="54" y="28"/>
                    <a:pt x="50" y="29"/>
                  </a:cubicBezTo>
                  <a:cubicBezTo>
                    <a:pt x="50" y="29"/>
                    <a:pt x="50" y="29"/>
                    <a:pt x="50" y="29"/>
                  </a:cubicBezTo>
                  <a:cubicBezTo>
                    <a:pt x="44" y="31"/>
                    <a:pt x="23" y="38"/>
                    <a:pt x="13" y="38"/>
                  </a:cubicBezTo>
                  <a:cubicBezTo>
                    <a:pt x="13" y="38"/>
                    <a:pt x="13" y="38"/>
                    <a:pt x="13" y="38"/>
                  </a:cubicBezTo>
                  <a:cubicBezTo>
                    <a:pt x="12" y="38"/>
                    <a:pt x="11" y="38"/>
                    <a:pt x="10" y="38"/>
                  </a:cubicBezTo>
                  <a:close/>
                  <a:moveTo>
                    <a:pt x="8" y="29"/>
                  </a:moveTo>
                  <a:cubicBezTo>
                    <a:pt x="9" y="29"/>
                    <a:pt x="10" y="30"/>
                    <a:pt x="12" y="30"/>
                  </a:cubicBezTo>
                  <a:cubicBezTo>
                    <a:pt x="12" y="30"/>
                    <a:pt x="12" y="30"/>
                    <a:pt x="12" y="30"/>
                  </a:cubicBezTo>
                  <a:cubicBezTo>
                    <a:pt x="12" y="30"/>
                    <a:pt x="13" y="30"/>
                    <a:pt x="13" y="30"/>
                  </a:cubicBezTo>
                  <a:cubicBezTo>
                    <a:pt x="13" y="30"/>
                    <a:pt x="13" y="30"/>
                    <a:pt x="13" y="30"/>
                  </a:cubicBezTo>
                  <a:cubicBezTo>
                    <a:pt x="20" y="31"/>
                    <a:pt x="42" y="24"/>
                    <a:pt x="48" y="22"/>
                  </a:cubicBezTo>
                  <a:cubicBezTo>
                    <a:pt x="48" y="22"/>
                    <a:pt x="48" y="22"/>
                    <a:pt x="48" y="22"/>
                  </a:cubicBezTo>
                  <a:cubicBezTo>
                    <a:pt x="51" y="21"/>
                    <a:pt x="59" y="17"/>
                    <a:pt x="61" y="13"/>
                  </a:cubicBezTo>
                  <a:cubicBezTo>
                    <a:pt x="61" y="13"/>
                    <a:pt x="61" y="13"/>
                    <a:pt x="61" y="13"/>
                  </a:cubicBezTo>
                  <a:cubicBezTo>
                    <a:pt x="61" y="13"/>
                    <a:pt x="62" y="12"/>
                    <a:pt x="62" y="12"/>
                  </a:cubicBezTo>
                  <a:cubicBezTo>
                    <a:pt x="62" y="12"/>
                    <a:pt x="62" y="12"/>
                    <a:pt x="62" y="12"/>
                  </a:cubicBezTo>
                  <a:cubicBezTo>
                    <a:pt x="62" y="12"/>
                    <a:pt x="62" y="12"/>
                    <a:pt x="61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1"/>
                    <a:pt x="59" y="11"/>
                    <a:pt x="56" y="10"/>
                  </a:cubicBezTo>
                  <a:cubicBezTo>
                    <a:pt x="56" y="10"/>
                    <a:pt x="56" y="10"/>
                    <a:pt x="56" y="10"/>
                  </a:cubicBezTo>
                  <a:cubicBezTo>
                    <a:pt x="55" y="10"/>
                    <a:pt x="54" y="9"/>
                    <a:pt x="54" y="9"/>
                  </a:cubicBezTo>
                  <a:cubicBezTo>
                    <a:pt x="54" y="9"/>
                    <a:pt x="54" y="9"/>
                    <a:pt x="54" y="9"/>
                  </a:cubicBezTo>
                  <a:cubicBezTo>
                    <a:pt x="43" y="11"/>
                    <a:pt x="24" y="17"/>
                    <a:pt x="14" y="24"/>
                  </a:cubicBezTo>
                  <a:cubicBezTo>
                    <a:pt x="14" y="24"/>
                    <a:pt x="14" y="24"/>
                    <a:pt x="14" y="24"/>
                  </a:cubicBezTo>
                  <a:cubicBezTo>
                    <a:pt x="11" y="26"/>
                    <a:pt x="9" y="28"/>
                    <a:pt x="8" y="29"/>
                  </a:cubicBezTo>
                  <a:cubicBezTo>
                    <a:pt x="8" y="29"/>
                    <a:pt x="8" y="29"/>
                    <a:pt x="8" y="29"/>
                  </a:cubicBezTo>
                  <a:cubicBezTo>
                    <a:pt x="8" y="29"/>
                    <a:pt x="8" y="29"/>
                    <a:pt x="8" y="29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rgbClr val="FFC000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" name="Freeform 267"/>
            <p:cNvSpPr>
              <a:spLocks noEditPoints="1"/>
            </p:cNvSpPr>
            <p:nvPr/>
          </p:nvSpPr>
          <p:spPr bwMode="auto">
            <a:xfrm>
              <a:off x="9319965" y="2868006"/>
              <a:ext cx="450850" cy="414338"/>
            </a:xfrm>
            <a:custGeom>
              <a:avLst/>
              <a:gdLst>
                <a:gd name="T0" fmla="*/ 18 w 96"/>
                <a:gd name="T1" fmla="*/ 86 h 88"/>
                <a:gd name="T2" fmla="*/ 0 w 96"/>
                <a:gd name="T3" fmla="*/ 48 h 88"/>
                <a:gd name="T4" fmla="*/ 0 w 96"/>
                <a:gd name="T5" fmla="*/ 48 h 88"/>
                <a:gd name="T6" fmla="*/ 4 w 96"/>
                <a:gd name="T7" fmla="*/ 20 h 88"/>
                <a:gd name="T8" fmla="*/ 4 w 96"/>
                <a:gd name="T9" fmla="*/ 20 h 88"/>
                <a:gd name="T10" fmla="*/ 4 w 96"/>
                <a:gd name="T11" fmla="*/ 20 h 88"/>
                <a:gd name="T12" fmla="*/ 10 w 96"/>
                <a:gd name="T13" fmla="*/ 18 h 88"/>
                <a:gd name="T14" fmla="*/ 10 w 96"/>
                <a:gd name="T15" fmla="*/ 18 h 88"/>
                <a:gd name="T16" fmla="*/ 12 w 96"/>
                <a:gd name="T17" fmla="*/ 23 h 88"/>
                <a:gd name="T18" fmla="*/ 12 w 96"/>
                <a:gd name="T19" fmla="*/ 23 h 88"/>
                <a:gd name="T20" fmla="*/ 8 w 96"/>
                <a:gd name="T21" fmla="*/ 48 h 88"/>
                <a:gd name="T22" fmla="*/ 8 w 96"/>
                <a:gd name="T23" fmla="*/ 48 h 88"/>
                <a:gd name="T24" fmla="*/ 21 w 96"/>
                <a:gd name="T25" fmla="*/ 78 h 88"/>
                <a:gd name="T26" fmla="*/ 21 w 96"/>
                <a:gd name="T27" fmla="*/ 78 h 88"/>
                <a:gd name="T28" fmla="*/ 28 w 96"/>
                <a:gd name="T29" fmla="*/ 80 h 88"/>
                <a:gd name="T30" fmla="*/ 28 w 96"/>
                <a:gd name="T31" fmla="*/ 80 h 88"/>
                <a:gd name="T32" fmla="*/ 40 w 96"/>
                <a:gd name="T33" fmla="*/ 74 h 88"/>
                <a:gd name="T34" fmla="*/ 40 w 96"/>
                <a:gd name="T35" fmla="*/ 74 h 88"/>
                <a:gd name="T36" fmla="*/ 44 w 96"/>
                <a:gd name="T37" fmla="*/ 65 h 88"/>
                <a:gd name="T38" fmla="*/ 44 w 96"/>
                <a:gd name="T39" fmla="*/ 65 h 88"/>
                <a:gd name="T40" fmla="*/ 33 w 96"/>
                <a:gd name="T41" fmla="*/ 49 h 88"/>
                <a:gd name="T42" fmla="*/ 33 w 96"/>
                <a:gd name="T43" fmla="*/ 49 h 88"/>
                <a:gd name="T44" fmla="*/ 37 w 96"/>
                <a:gd name="T45" fmla="*/ 38 h 88"/>
                <a:gd name="T46" fmla="*/ 37 w 96"/>
                <a:gd name="T47" fmla="*/ 38 h 88"/>
                <a:gd name="T48" fmla="*/ 43 w 96"/>
                <a:gd name="T49" fmla="*/ 37 h 88"/>
                <a:gd name="T50" fmla="*/ 43 w 96"/>
                <a:gd name="T51" fmla="*/ 37 h 88"/>
                <a:gd name="T52" fmla="*/ 52 w 96"/>
                <a:gd name="T53" fmla="*/ 59 h 88"/>
                <a:gd name="T54" fmla="*/ 52 w 96"/>
                <a:gd name="T55" fmla="*/ 59 h 88"/>
                <a:gd name="T56" fmla="*/ 52 w 96"/>
                <a:gd name="T57" fmla="*/ 60 h 88"/>
                <a:gd name="T58" fmla="*/ 52 w 96"/>
                <a:gd name="T59" fmla="*/ 60 h 88"/>
                <a:gd name="T60" fmla="*/ 68 w 96"/>
                <a:gd name="T61" fmla="*/ 63 h 88"/>
                <a:gd name="T62" fmla="*/ 68 w 96"/>
                <a:gd name="T63" fmla="*/ 63 h 88"/>
                <a:gd name="T64" fmla="*/ 80 w 96"/>
                <a:gd name="T65" fmla="*/ 60 h 88"/>
                <a:gd name="T66" fmla="*/ 80 w 96"/>
                <a:gd name="T67" fmla="*/ 60 h 88"/>
                <a:gd name="T68" fmla="*/ 88 w 96"/>
                <a:gd name="T69" fmla="*/ 46 h 88"/>
                <a:gd name="T70" fmla="*/ 88 w 96"/>
                <a:gd name="T71" fmla="*/ 46 h 88"/>
                <a:gd name="T72" fmla="*/ 57 w 96"/>
                <a:gd name="T73" fmla="*/ 8 h 88"/>
                <a:gd name="T74" fmla="*/ 57 w 96"/>
                <a:gd name="T75" fmla="*/ 8 h 88"/>
                <a:gd name="T76" fmla="*/ 56 w 96"/>
                <a:gd name="T77" fmla="*/ 2 h 88"/>
                <a:gd name="T78" fmla="*/ 56 w 96"/>
                <a:gd name="T79" fmla="*/ 2 h 88"/>
                <a:gd name="T80" fmla="*/ 61 w 96"/>
                <a:gd name="T81" fmla="*/ 1 h 88"/>
                <a:gd name="T82" fmla="*/ 61 w 96"/>
                <a:gd name="T83" fmla="*/ 1 h 88"/>
                <a:gd name="T84" fmla="*/ 96 w 96"/>
                <a:gd name="T85" fmla="*/ 46 h 88"/>
                <a:gd name="T86" fmla="*/ 96 w 96"/>
                <a:gd name="T87" fmla="*/ 46 h 88"/>
                <a:gd name="T88" fmla="*/ 85 w 96"/>
                <a:gd name="T89" fmla="*/ 66 h 88"/>
                <a:gd name="T90" fmla="*/ 85 w 96"/>
                <a:gd name="T91" fmla="*/ 66 h 88"/>
                <a:gd name="T92" fmla="*/ 68 w 96"/>
                <a:gd name="T93" fmla="*/ 71 h 88"/>
                <a:gd name="T94" fmla="*/ 68 w 96"/>
                <a:gd name="T95" fmla="*/ 71 h 88"/>
                <a:gd name="T96" fmla="*/ 51 w 96"/>
                <a:gd name="T97" fmla="*/ 68 h 88"/>
                <a:gd name="T98" fmla="*/ 51 w 96"/>
                <a:gd name="T99" fmla="*/ 68 h 88"/>
                <a:gd name="T100" fmla="*/ 28 w 96"/>
                <a:gd name="T101" fmla="*/ 88 h 88"/>
                <a:gd name="T102" fmla="*/ 28 w 96"/>
                <a:gd name="T103" fmla="*/ 88 h 88"/>
                <a:gd name="T104" fmla="*/ 28 w 96"/>
                <a:gd name="T105" fmla="*/ 88 h 88"/>
                <a:gd name="T106" fmla="*/ 28 w 96"/>
                <a:gd name="T107" fmla="*/ 88 h 88"/>
                <a:gd name="T108" fmla="*/ 18 w 96"/>
                <a:gd name="T109" fmla="*/ 86 h 88"/>
                <a:gd name="T110" fmla="*/ 41 w 96"/>
                <a:gd name="T111" fmla="*/ 49 h 88"/>
                <a:gd name="T112" fmla="*/ 44 w 96"/>
                <a:gd name="T113" fmla="*/ 55 h 88"/>
                <a:gd name="T114" fmla="*/ 44 w 96"/>
                <a:gd name="T115" fmla="*/ 55 h 88"/>
                <a:gd name="T116" fmla="*/ 41 w 96"/>
                <a:gd name="T117" fmla="*/ 47 h 88"/>
                <a:gd name="T118" fmla="*/ 41 w 96"/>
                <a:gd name="T119" fmla="*/ 47 h 88"/>
                <a:gd name="T120" fmla="*/ 41 w 96"/>
                <a:gd name="T121" fmla="*/ 49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96" h="88">
                  <a:moveTo>
                    <a:pt x="18" y="86"/>
                  </a:moveTo>
                  <a:cubicBezTo>
                    <a:pt x="4" y="79"/>
                    <a:pt x="0" y="62"/>
                    <a:pt x="0" y="48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0" y="37"/>
                    <a:pt x="2" y="27"/>
                    <a:pt x="4" y="20"/>
                  </a:cubicBezTo>
                  <a:cubicBezTo>
                    <a:pt x="4" y="20"/>
                    <a:pt x="4" y="20"/>
                    <a:pt x="4" y="20"/>
                  </a:cubicBezTo>
                  <a:cubicBezTo>
                    <a:pt x="4" y="20"/>
                    <a:pt x="4" y="20"/>
                    <a:pt x="4" y="20"/>
                  </a:cubicBezTo>
                  <a:cubicBezTo>
                    <a:pt x="5" y="18"/>
                    <a:pt x="7" y="17"/>
                    <a:pt x="10" y="18"/>
                  </a:cubicBezTo>
                  <a:cubicBezTo>
                    <a:pt x="10" y="18"/>
                    <a:pt x="10" y="18"/>
                    <a:pt x="10" y="18"/>
                  </a:cubicBezTo>
                  <a:cubicBezTo>
                    <a:pt x="12" y="18"/>
                    <a:pt x="13" y="21"/>
                    <a:pt x="12" y="23"/>
                  </a:cubicBezTo>
                  <a:cubicBezTo>
                    <a:pt x="12" y="23"/>
                    <a:pt x="12" y="23"/>
                    <a:pt x="12" y="23"/>
                  </a:cubicBezTo>
                  <a:cubicBezTo>
                    <a:pt x="10" y="29"/>
                    <a:pt x="8" y="38"/>
                    <a:pt x="8" y="48"/>
                  </a:cubicBezTo>
                  <a:cubicBezTo>
                    <a:pt x="8" y="48"/>
                    <a:pt x="8" y="48"/>
                    <a:pt x="8" y="48"/>
                  </a:cubicBezTo>
                  <a:cubicBezTo>
                    <a:pt x="8" y="61"/>
                    <a:pt x="12" y="74"/>
                    <a:pt x="21" y="78"/>
                  </a:cubicBezTo>
                  <a:cubicBezTo>
                    <a:pt x="21" y="78"/>
                    <a:pt x="21" y="78"/>
                    <a:pt x="21" y="78"/>
                  </a:cubicBezTo>
                  <a:cubicBezTo>
                    <a:pt x="24" y="80"/>
                    <a:pt x="26" y="80"/>
                    <a:pt x="28" y="80"/>
                  </a:cubicBezTo>
                  <a:cubicBezTo>
                    <a:pt x="28" y="80"/>
                    <a:pt x="28" y="80"/>
                    <a:pt x="28" y="80"/>
                  </a:cubicBezTo>
                  <a:cubicBezTo>
                    <a:pt x="33" y="80"/>
                    <a:pt x="37" y="78"/>
                    <a:pt x="40" y="74"/>
                  </a:cubicBezTo>
                  <a:cubicBezTo>
                    <a:pt x="40" y="74"/>
                    <a:pt x="40" y="74"/>
                    <a:pt x="40" y="74"/>
                  </a:cubicBezTo>
                  <a:cubicBezTo>
                    <a:pt x="42" y="71"/>
                    <a:pt x="43" y="68"/>
                    <a:pt x="44" y="65"/>
                  </a:cubicBezTo>
                  <a:cubicBezTo>
                    <a:pt x="44" y="65"/>
                    <a:pt x="44" y="65"/>
                    <a:pt x="44" y="65"/>
                  </a:cubicBezTo>
                  <a:cubicBezTo>
                    <a:pt x="38" y="61"/>
                    <a:pt x="33" y="56"/>
                    <a:pt x="33" y="49"/>
                  </a:cubicBezTo>
                  <a:cubicBezTo>
                    <a:pt x="33" y="49"/>
                    <a:pt x="33" y="49"/>
                    <a:pt x="33" y="49"/>
                  </a:cubicBezTo>
                  <a:cubicBezTo>
                    <a:pt x="33" y="45"/>
                    <a:pt x="34" y="41"/>
                    <a:pt x="37" y="38"/>
                  </a:cubicBezTo>
                  <a:cubicBezTo>
                    <a:pt x="37" y="38"/>
                    <a:pt x="37" y="38"/>
                    <a:pt x="37" y="38"/>
                  </a:cubicBezTo>
                  <a:cubicBezTo>
                    <a:pt x="38" y="36"/>
                    <a:pt x="41" y="36"/>
                    <a:pt x="43" y="37"/>
                  </a:cubicBezTo>
                  <a:cubicBezTo>
                    <a:pt x="43" y="37"/>
                    <a:pt x="43" y="37"/>
                    <a:pt x="43" y="37"/>
                  </a:cubicBezTo>
                  <a:cubicBezTo>
                    <a:pt x="50" y="42"/>
                    <a:pt x="53" y="51"/>
                    <a:pt x="52" y="59"/>
                  </a:cubicBezTo>
                  <a:cubicBezTo>
                    <a:pt x="52" y="59"/>
                    <a:pt x="52" y="59"/>
                    <a:pt x="52" y="59"/>
                  </a:cubicBezTo>
                  <a:cubicBezTo>
                    <a:pt x="52" y="59"/>
                    <a:pt x="52" y="60"/>
                    <a:pt x="52" y="60"/>
                  </a:cubicBezTo>
                  <a:cubicBezTo>
                    <a:pt x="52" y="60"/>
                    <a:pt x="52" y="60"/>
                    <a:pt x="52" y="60"/>
                  </a:cubicBezTo>
                  <a:cubicBezTo>
                    <a:pt x="57" y="62"/>
                    <a:pt x="63" y="63"/>
                    <a:pt x="68" y="63"/>
                  </a:cubicBezTo>
                  <a:cubicBezTo>
                    <a:pt x="68" y="63"/>
                    <a:pt x="68" y="63"/>
                    <a:pt x="68" y="63"/>
                  </a:cubicBezTo>
                  <a:cubicBezTo>
                    <a:pt x="73" y="63"/>
                    <a:pt x="78" y="62"/>
                    <a:pt x="80" y="60"/>
                  </a:cubicBezTo>
                  <a:cubicBezTo>
                    <a:pt x="80" y="60"/>
                    <a:pt x="80" y="60"/>
                    <a:pt x="80" y="60"/>
                  </a:cubicBezTo>
                  <a:cubicBezTo>
                    <a:pt x="86" y="55"/>
                    <a:pt x="88" y="51"/>
                    <a:pt x="88" y="46"/>
                  </a:cubicBezTo>
                  <a:cubicBezTo>
                    <a:pt x="88" y="46"/>
                    <a:pt x="88" y="46"/>
                    <a:pt x="88" y="46"/>
                  </a:cubicBezTo>
                  <a:cubicBezTo>
                    <a:pt x="89" y="33"/>
                    <a:pt x="69" y="15"/>
                    <a:pt x="57" y="8"/>
                  </a:cubicBezTo>
                  <a:cubicBezTo>
                    <a:pt x="57" y="8"/>
                    <a:pt x="57" y="8"/>
                    <a:pt x="57" y="8"/>
                  </a:cubicBezTo>
                  <a:cubicBezTo>
                    <a:pt x="55" y="6"/>
                    <a:pt x="55" y="4"/>
                    <a:pt x="56" y="2"/>
                  </a:cubicBezTo>
                  <a:cubicBezTo>
                    <a:pt x="56" y="2"/>
                    <a:pt x="56" y="2"/>
                    <a:pt x="56" y="2"/>
                  </a:cubicBezTo>
                  <a:cubicBezTo>
                    <a:pt x="57" y="0"/>
                    <a:pt x="60" y="0"/>
                    <a:pt x="61" y="1"/>
                  </a:cubicBezTo>
                  <a:cubicBezTo>
                    <a:pt x="61" y="1"/>
                    <a:pt x="61" y="1"/>
                    <a:pt x="61" y="1"/>
                  </a:cubicBezTo>
                  <a:cubicBezTo>
                    <a:pt x="74" y="9"/>
                    <a:pt x="96" y="26"/>
                    <a:pt x="96" y="46"/>
                  </a:cubicBezTo>
                  <a:cubicBezTo>
                    <a:pt x="96" y="46"/>
                    <a:pt x="96" y="46"/>
                    <a:pt x="96" y="46"/>
                  </a:cubicBezTo>
                  <a:cubicBezTo>
                    <a:pt x="96" y="53"/>
                    <a:pt x="93" y="60"/>
                    <a:pt x="85" y="66"/>
                  </a:cubicBezTo>
                  <a:cubicBezTo>
                    <a:pt x="85" y="66"/>
                    <a:pt x="85" y="66"/>
                    <a:pt x="85" y="66"/>
                  </a:cubicBezTo>
                  <a:cubicBezTo>
                    <a:pt x="81" y="70"/>
                    <a:pt x="75" y="71"/>
                    <a:pt x="68" y="71"/>
                  </a:cubicBezTo>
                  <a:cubicBezTo>
                    <a:pt x="68" y="71"/>
                    <a:pt x="68" y="71"/>
                    <a:pt x="68" y="71"/>
                  </a:cubicBezTo>
                  <a:cubicBezTo>
                    <a:pt x="62" y="71"/>
                    <a:pt x="57" y="70"/>
                    <a:pt x="51" y="68"/>
                  </a:cubicBezTo>
                  <a:cubicBezTo>
                    <a:pt x="51" y="68"/>
                    <a:pt x="51" y="68"/>
                    <a:pt x="51" y="68"/>
                  </a:cubicBezTo>
                  <a:cubicBezTo>
                    <a:pt x="48" y="79"/>
                    <a:pt x="40" y="88"/>
                    <a:pt x="28" y="88"/>
                  </a:cubicBezTo>
                  <a:cubicBezTo>
                    <a:pt x="28" y="88"/>
                    <a:pt x="28" y="88"/>
                    <a:pt x="28" y="88"/>
                  </a:cubicBezTo>
                  <a:cubicBezTo>
                    <a:pt x="28" y="88"/>
                    <a:pt x="28" y="88"/>
                    <a:pt x="28" y="88"/>
                  </a:cubicBezTo>
                  <a:cubicBezTo>
                    <a:pt x="28" y="88"/>
                    <a:pt x="28" y="88"/>
                    <a:pt x="28" y="88"/>
                  </a:cubicBezTo>
                  <a:cubicBezTo>
                    <a:pt x="25" y="88"/>
                    <a:pt x="21" y="87"/>
                    <a:pt x="18" y="86"/>
                  </a:cubicBezTo>
                  <a:close/>
                  <a:moveTo>
                    <a:pt x="41" y="49"/>
                  </a:moveTo>
                  <a:cubicBezTo>
                    <a:pt x="41" y="51"/>
                    <a:pt x="42" y="53"/>
                    <a:pt x="44" y="55"/>
                  </a:cubicBezTo>
                  <a:cubicBezTo>
                    <a:pt x="44" y="55"/>
                    <a:pt x="44" y="55"/>
                    <a:pt x="44" y="55"/>
                  </a:cubicBezTo>
                  <a:cubicBezTo>
                    <a:pt x="44" y="52"/>
                    <a:pt x="43" y="49"/>
                    <a:pt x="41" y="47"/>
                  </a:cubicBezTo>
                  <a:cubicBezTo>
                    <a:pt x="41" y="47"/>
                    <a:pt x="41" y="47"/>
                    <a:pt x="41" y="47"/>
                  </a:cubicBezTo>
                  <a:cubicBezTo>
                    <a:pt x="41" y="48"/>
                    <a:pt x="41" y="48"/>
                    <a:pt x="41" y="49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rgbClr val="FFC000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" name="Freeform 268"/>
            <p:cNvSpPr>
              <a:spLocks noEditPoints="1"/>
            </p:cNvSpPr>
            <p:nvPr/>
          </p:nvSpPr>
          <p:spPr bwMode="auto">
            <a:xfrm>
              <a:off x="9085015" y="2848956"/>
              <a:ext cx="103188" cy="109538"/>
            </a:xfrm>
            <a:custGeom>
              <a:avLst/>
              <a:gdLst>
                <a:gd name="T0" fmla="*/ 12 w 22"/>
                <a:gd name="T1" fmla="*/ 22 h 23"/>
                <a:gd name="T2" fmla="*/ 0 w 22"/>
                <a:gd name="T3" fmla="*/ 8 h 23"/>
                <a:gd name="T4" fmla="*/ 0 w 22"/>
                <a:gd name="T5" fmla="*/ 8 h 23"/>
                <a:gd name="T6" fmla="*/ 2 w 22"/>
                <a:gd name="T7" fmla="*/ 3 h 23"/>
                <a:gd name="T8" fmla="*/ 2 w 22"/>
                <a:gd name="T9" fmla="*/ 3 h 23"/>
                <a:gd name="T10" fmla="*/ 8 w 22"/>
                <a:gd name="T11" fmla="*/ 0 h 23"/>
                <a:gd name="T12" fmla="*/ 8 w 22"/>
                <a:gd name="T13" fmla="*/ 0 h 23"/>
                <a:gd name="T14" fmla="*/ 15 w 22"/>
                <a:gd name="T15" fmla="*/ 2 h 23"/>
                <a:gd name="T16" fmla="*/ 15 w 22"/>
                <a:gd name="T17" fmla="*/ 2 h 23"/>
                <a:gd name="T18" fmla="*/ 15 w 22"/>
                <a:gd name="T19" fmla="*/ 3 h 23"/>
                <a:gd name="T20" fmla="*/ 17 w 22"/>
                <a:gd name="T21" fmla="*/ 6 h 23"/>
                <a:gd name="T22" fmla="*/ 17 w 22"/>
                <a:gd name="T23" fmla="*/ 6 h 23"/>
                <a:gd name="T24" fmla="*/ 18 w 22"/>
                <a:gd name="T25" fmla="*/ 6 h 23"/>
                <a:gd name="T26" fmla="*/ 18 w 22"/>
                <a:gd name="T27" fmla="*/ 6 h 23"/>
                <a:gd name="T28" fmla="*/ 21 w 22"/>
                <a:gd name="T29" fmla="*/ 13 h 23"/>
                <a:gd name="T30" fmla="*/ 21 w 22"/>
                <a:gd name="T31" fmla="*/ 13 h 23"/>
                <a:gd name="T32" fmla="*/ 20 w 22"/>
                <a:gd name="T33" fmla="*/ 17 h 23"/>
                <a:gd name="T34" fmla="*/ 20 w 22"/>
                <a:gd name="T35" fmla="*/ 17 h 23"/>
                <a:gd name="T36" fmla="*/ 16 w 22"/>
                <a:gd name="T37" fmla="*/ 22 h 23"/>
                <a:gd name="T38" fmla="*/ 16 w 22"/>
                <a:gd name="T39" fmla="*/ 22 h 23"/>
                <a:gd name="T40" fmla="*/ 13 w 22"/>
                <a:gd name="T41" fmla="*/ 23 h 23"/>
                <a:gd name="T42" fmla="*/ 13 w 22"/>
                <a:gd name="T43" fmla="*/ 23 h 23"/>
                <a:gd name="T44" fmla="*/ 12 w 22"/>
                <a:gd name="T45" fmla="*/ 22 h 23"/>
                <a:gd name="T46" fmla="*/ 12 w 22"/>
                <a:gd name="T47" fmla="*/ 14 h 23"/>
                <a:gd name="T48" fmla="*/ 13 w 22"/>
                <a:gd name="T49" fmla="*/ 13 h 23"/>
                <a:gd name="T50" fmla="*/ 13 w 22"/>
                <a:gd name="T51" fmla="*/ 13 h 23"/>
                <a:gd name="T52" fmla="*/ 12 w 22"/>
                <a:gd name="T53" fmla="*/ 12 h 23"/>
                <a:gd name="T54" fmla="*/ 12 w 22"/>
                <a:gd name="T55" fmla="*/ 12 h 23"/>
                <a:gd name="T56" fmla="*/ 11 w 22"/>
                <a:gd name="T57" fmla="*/ 12 h 23"/>
                <a:gd name="T58" fmla="*/ 11 w 22"/>
                <a:gd name="T59" fmla="*/ 12 h 23"/>
                <a:gd name="T60" fmla="*/ 10 w 22"/>
                <a:gd name="T61" fmla="*/ 12 h 23"/>
                <a:gd name="T62" fmla="*/ 10 w 22"/>
                <a:gd name="T63" fmla="*/ 12 h 23"/>
                <a:gd name="T64" fmla="*/ 12 w 22"/>
                <a:gd name="T65" fmla="*/ 14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2" h="23">
                  <a:moveTo>
                    <a:pt x="12" y="22"/>
                  </a:moveTo>
                  <a:cubicBezTo>
                    <a:pt x="4" y="20"/>
                    <a:pt x="0" y="14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6"/>
                    <a:pt x="0" y="4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3" y="1"/>
                    <a:pt x="5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10" y="0"/>
                    <a:pt x="12" y="1"/>
                    <a:pt x="15" y="2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15" y="3"/>
                    <a:pt x="15" y="3"/>
                    <a:pt x="15" y="3"/>
                  </a:cubicBezTo>
                  <a:cubicBezTo>
                    <a:pt x="17" y="3"/>
                    <a:pt x="17" y="5"/>
                    <a:pt x="17" y="6"/>
                  </a:cubicBezTo>
                  <a:cubicBezTo>
                    <a:pt x="17" y="6"/>
                    <a:pt x="17" y="6"/>
                    <a:pt x="17" y="6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20" y="8"/>
                    <a:pt x="21" y="11"/>
                    <a:pt x="21" y="13"/>
                  </a:cubicBezTo>
                  <a:cubicBezTo>
                    <a:pt x="21" y="13"/>
                    <a:pt x="21" y="13"/>
                    <a:pt x="21" y="13"/>
                  </a:cubicBezTo>
                  <a:cubicBezTo>
                    <a:pt x="22" y="15"/>
                    <a:pt x="21" y="16"/>
                    <a:pt x="20" y="17"/>
                  </a:cubicBezTo>
                  <a:cubicBezTo>
                    <a:pt x="20" y="17"/>
                    <a:pt x="20" y="17"/>
                    <a:pt x="20" y="17"/>
                  </a:cubicBezTo>
                  <a:cubicBezTo>
                    <a:pt x="19" y="19"/>
                    <a:pt x="17" y="20"/>
                    <a:pt x="16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5" y="22"/>
                    <a:pt x="14" y="23"/>
                    <a:pt x="13" y="23"/>
                  </a:cubicBezTo>
                  <a:cubicBezTo>
                    <a:pt x="13" y="23"/>
                    <a:pt x="13" y="23"/>
                    <a:pt x="13" y="23"/>
                  </a:cubicBezTo>
                  <a:cubicBezTo>
                    <a:pt x="13" y="23"/>
                    <a:pt x="12" y="23"/>
                    <a:pt x="12" y="22"/>
                  </a:cubicBezTo>
                  <a:close/>
                  <a:moveTo>
                    <a:pt x="12" y="14"/>
                  </a:moveTo>
                  <a:cubicBezTo>
                    <a:pt x="12" y="14"/>
                    <a:pt x="13" y="13"/>
                    <a:pt x="13" y="13"/>
                  </a:cubicBezTo>
                  <a:cubicBezTo>
                    <a:pt x="13" y="13"/>
                    <a:pt x="13" y="13"/>
                    <a:pt x="13" y="13"/>
                  </a:cubicBezTo>
                  <a:cubicBezTo>
                    <a:pt x="13" y="12"/>
                    <a:pt x="13" y="12"/>
                    <a:pt x="12" y="12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12" y="12"/>
                    <a:pt x="12" y="12"/>
                    <a:pt x="11" y="12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0" y="12"/>
                    <a:pt x="10" y="12"/>
                    <a:pt x="10" y="12"/>
                  </a:cubicBezTo>
                  <a:cubicBezTo>
                    <a:pt x="10" y="12"/>
                    <a:pt x="10" y="12"/>
                    <a:pt x="10" y="12"/>
                  </a:cubicBezTo>
                  <a:cubicBezTo>
                    <a:pt x="10" y="13"/>
                    <a:pt x="11" y="13"/>
                    <a:pt x="12" y="14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rgbClr val="FFC000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" name="Freeform 269"/>
            <p:cNvSpPr>
              <a:spLocks noEditPoints="1"/>
            </p:cNvSpPr>
            <p:nvPr/>
          </p:nvSpPr>
          <p:spPr bwMode="auto">
            <a:xfrm>
              <a:off x="9178678" y="2990244"/>
              <a:ext cx="98425" cy="103188"/>
            </a:xfrm>
            <a:custGeom>
              <a:avLst/>
              <a:gdLst>
                <a:gd name="T0" fmla="*/ 1 w 21"/>
                <a:gd name="T1" fmla="*/ 19 h 22"/>
                <a:gd name="T2" fmla="*/ 0 w 21"/>
                <a:gd name="T3" fmla="*/ 15 h 22"/>
                <a:gd name="T4" fmla="*/ 0 w 21"/>
                <a:gd name="T5" fmla="*/ 15 h 22"/>
                <a:gd name="T6" fmla="*/ 12 w 21"/>
                <a:gd name="T7" fmla="*/ 0 h 22"/>
                <a:gd name="T8" fmla="*/ 12 w 21"/>
                <a:gd name="T9" fmla="*/ 0 h 22"/>
                <a:gd name="T10" fmla="*/ 16 w 21"/>
                <a:gd name="T11" fmla="*/ 2 h 22"/>
                <a:gd name="T12" fmla="*/ 16 w 21"/>
                <a:gd name="T13" fmla="*/ 2 h 22"/>
                <a:gd name="T14" fmla="*/ 18 w 21"/>
                <a:gd name="T15" fmla="*/ 2 h 22"/>
                <a:gd name="T16" fmla="*/ 18 w 21"/>
                <a:gd name="T17" fmla="*/ 2 h 22"/>
                <a:gd name="T18" fmla="*/ 21 w 21"/>
                <a:gd name="T19" fmla="*/ 7 h 22"/>
                <a:gd name="T20" fmla="*/ 21 w 21"/>
                <a:gd name="T21" fmla="*/ 7 h 22"/>
                <a:gd name="T22" fmla="*/ 5 w 21"/>
                <a:gd name="T23" fmla="*/ 22 h 22"/>
                <a:gd name="T24" fmla="*/ 5 w 21"/>
                <a:gd name="T25" fmla="*/ 22 h 22"/>
                <a:gd name="T26" fmla="*/ 4 w 21"/>
                <a:gd name="T27" fmla="*/ 22 h 22"/>
                <a:gd name="T28" fmla="*/ 4 w 21"/>
                <a:gd name="T29" fmla="*/ 22 h 22"/>
                <a:gd name="T30" fmla="*/ 1 w 21"/>
                <a:gd name="T31" fmla="*/ 19 h 22"/>
                <a:gd name="T32" fmla="*/ 8 w 21"/>
                <a:gd name="T33" fmla="*/ 12 h 22"/>
                <a:gd name="T34" fmla="*/ 9 w 21"/>
                <a:gd name="T35" fmla="*/ 12 h 22"/>
                <a:gd name="T36" fmla="*/ 9 w 21"/>
                <a:gd name="T37" fmla="*/ 12 h 22"/>
                <a:gd name="T38" fmla="*/ 8 w 21"/>
                <a:gd name="T39" fmla="*/ 12 h 22"/>
                <a:gd name="T40" fmla="*/ 8 w 21"/>
                <a:gd name="T41" fmla="*/ 12 h 22"/>
                <a:gd name="T42" fmla="*/ 8 w 21"/>
                <a:gd name="T43" fmla="*/ 1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1" h="22">
                  <a:moveTo>
                    <a:pt x="1" y="19"/>
                  </a:moveTo>
                  <a:cubicBezTo>
                    <a:pt x="0" y="18"/>
                    <a:pt x="0" y="16"/>
                    <a:pt x="0" y="15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8"/>
                    <a:pt x="4" y="1"/>
                    <a:pt x="12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4" y="0"/>
                    <a:pt x="16" y="0"/>
                    <a:pt x="16" y="2"/>
                  </a:cubicBezTo>
                  <a:cubicBezTo>
                    <a:pt x="16" y="2"/>
                    <a:pt x="16" y="2"/>
                    <a:pt x="16" y="2"/>
                  </a:cubicBezTo>
                  <a:cubicBezTo>
                    <a:pt x="17" y="2"/>
                    <a:pt x="17" y="2"/>
                    <a:pt x="18" y="2"/>
                  </a:cubicBezTo>
                  <a:cubicBezTo>
                    <a:pt x="18" y="2"/>
                    <a:pt x="18" y="2"/>
                    <a:pt x="18" y="2"/>
                  </a:cubicBezTo>
                  <a:cubicBezTo>
                    <a:pt x="20" y="3"/>
                    <a:pt x="21" y="5"/>
                    <a:pt x="21" y="7"/>
                  </a:cubicBezTo>
                  <a:cubicBezTo>
                    <a:pt x="21" y="7"/>
                    <a:pt x="21" y="7"/>
                    <a:pt x="21" y="7"/>
                  </a:cubicBezTo>
                  <a:cubicBezTo>
                    <a:pt x="19" y="15"/>
                    <a:pt x="13" y="21"/>
                    <a:pt x="5" y="22"/>
                  </a:cubicBezTo>
                  <a:cubicBezTo>
                    <a:pt x="5" y="22"/>
                    <a:pt x="5" y="22"/>
                    <a:pt x="5" y="22"/>
                  </a:cubicBezTo>
                  <a:cubicBezTo>
                    <a:pt x="5" y="22"/>
                    <a:pt x="5" y="22"/>
                    <a:pt x="4" y="22"/>
                  </a:cubicBezTo>
                  <a:cubicBezTo>
                    <a:pt x="4" y="22"/>
                    <a:pt x="4" y="22"/>
                    <a:pt x="4" y="22"/>
                  </a:cubicBezTo>
                  <a:cubicBezTo>
                    <a:pt x="3" y="22"/>
                    <a:pt x="1" y="21"/>
                    <a:pt x="1" y="19"/>
                  </a:cubicBezTo>
                  <a:close/>
                  <a:moveTo>
                    <a:pt x="8" y="12"/>
                  </a:moveTo>
                  <a:cubicBezTo>
                    <a:pt x="8" y="12"/>
                    <a:pt x="9" y="12"/>
                    <a:pt x="9" y="12"/>
                  </a:cubicBezTo>
                  <a:cubicBezTo>
                    <a:pt x="9" y="12"/>
                    <a:pt x="9" y="12"/>
                    <a:pt x="9" y="12"/>
                  </a:cubicBezTo>
                  <a:cubicBezTo>
                    <a:pt x="9" y="12"/>
                    <a:pt x="9" y="12"/>
                    <a:pt x="8" y="12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2"/>
                    <a:pt x="8" y="12"/>
                    <a:pt x="8" y="12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rgbClr val="FFC000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" name="Freeform 266"/>
            <p:cNvSpPr>
              <a:spLocks noEditPoints="1"/>
            </p:cNvSpPr>
            <p:nvPr/>
          </p:nvSpPr>
          <p:spPr bwMode="auto">
            <a:xfrm>
              <a:off x="9085015" y="2407058"/>
              <a:ext cx="511175" cy="469900"/>
            </a:xfrm>
            <a:custGeom>
              <a:avLst/>
              <a:gdLst>
                <a:gd name="T0" fmla="*/ 0 w 109"/>
                <a:gd name="T1" fmla="*/ 47 h 100"/>
                <a:gd name="T2" fmla="*/ 12 w 109"/>
                <a:gd name="T3" fmla="*/ 22 h 100"/>
                <a:gd name="T4" fmla="*/ 33 w 109"/>
                <a:gd name="T5" fmla="*/ 13 h 100"/>
                <a:gd name="T6" fmla="*/ 50 w 109"/>
                <a:gd name="T7" fmla="*/ 20 h 100"/>
                <a:gd name="T8" fmla="*/ 78 w 109"/>
                <a:gd name="T9" fmla="*/ 0 h 100"/>
                <a:gd name="T10" fmla="*/ 80 w 109"/>
                <a:gd name="T11" fmla="*/ 0 h 100"/>
                <a:gd name="T12" fmla="*/ 103 w 109"/>
                <a:gd name="T13" fmla="*/ 12 h 100"/>
                <a:gd name="T14" fmla="*/ 109 w 109"/>
                <a:gd name="T15" fmla="*/ 35 h 100"/>
                <a:gd name="T16" fmla="*/ 99 w 109"/>
                <a:gd name="T17" fmla="*/ 74 h 100"/>
                <a:gd name="T18" fmla="*/ 93 w 109"/>
                <a:gd name="T19" fmla="*/ 76 h 100"/>
                <a:gd name="T20" fmla="*/ 92 w 109"/>
                <a:gd name="T21" fmla="*/ 70 h 100"/>
                <a:gd name="T22" fmla="*/ 101 w 109"/>
                <a:gd name="T23" fmla="*/ 35 h 100"/>
                <a:gd name="T24" fmla="*/ 96 w 109"/>
                <a:gd name="T25" fmla="*/ 16 h 100"/>
                <a:gd name="T26" fmla="*/ 79 w 109"/>
                <a:gd name="T27" fmla="*/ 8 h 100"/>
                <a:gd name="T28" fmla="*/ 78 w 109"/>
                <a:gd name="T29" fmla="*/ 8 h 100"/>
                <a:gd name="T30" fmla="*/ 60 w 109"/>
                <a:gd name="T31" fmla="*/ 18 h 100"/>
                <a:gd name="T32" fmla="*/ 56 w 109"/>
                <a:gd name="T33" fmla="*/ 26 h 100"/>
                <a:gd name="T34" fmla="*/ 59 w 109"/>
                <a:gd name="T35" fmla="*/ 31 h 100"/>
                <a:gd name="T36" fmla="*/ 69 w 109"/>
                <a:gd name="T37" fmla="*/ 63 h 100"/>
                <a:gd name="T38" fmla="*/ 69 w 109"/>
                <a:gd name="T39" fmla="*/ 63 h 100"/>
                <a:gd name="T40" fmla="*/ 67 w 109"/>
                <a:gd name="T41" fmla="*/ 67 h 100"/>
                <a:gd name="T42" fmla="*/ 64 w 109"/>
                <a:gd name="T43" fmla="*/ 67 h 100"/>
                <a:gd name="T44" fmla="*/ 44 w 109"/>
                <a:gd name="T45" fmla="*/ 41 h 100"/>
                <a:gd name="T46" fmla="*/ 47 w 109"/>
                <a:gd name="T47" fmla="*/ 27 h 100"/>
                <a:gd name="T48" fmla="*/ 33 w 109"/>
                <a:gd name="T49" fmla="*/ 21 h 100"/>
                <a:gd name="T50" fmla="*/ 17 w 109"/>
                <a:gd name="T51" fmla="*/ 28 h 100"/>
                <a:gd name="T52" fmla="*/ 8 w 109"/>
                <a:gd name="T53" fmla="*/ 47 h 100"/>
                <a:gd name="T54" fmla="*/ 47 w 109"/>
                <a:gd name="T55" fmla="*/ 92 h 100"/>
                <a:gd name="T56" fmla="*/ 50 w 109"/>
                <a:gd name="T57" fmla="*/ 97 h 100"/>
                <a:gd name="T58" fmla="*/ 46 w 109"/>
                <a:gd name="T59" fmla="*/ 100 h 100"/>
                <a:gd name="T60" fmla="*/ 45 w 109"/>
                <a:gd name="T61" fmla="*/ 100 h 100"/>
                <a:gd name="T62" fmla="*/ 61 w 109"/>
                <a:gd name="T63" fmla="*/ 58 h 100"/>
                <a:gd name="T64" fmla="*/ 53 w 109"/>
                <a:gd name="T65" fmla="*/ 35 h 100"/>
                <a:gd name="T66" fmla="*/ 52 w 109"/>
                <a:gd name="T67" fmla="*/ 41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09" h="100">
                  <a:moveTo>
                    <a:pt x="45" y="100"/>
                  </a:moveTo>
                  <a:cubicBezTo>
                    <a:pt x="25" y="93"/>
                    <a:pt x="1" y="71"/>
                    <a:pt x="0" y="47"/>
                  </a:cubicBezTo>
                  <a:cubicBezTo>
                    <a:pt x="0" y="47"/>
                    <a:pt x="0" y="47"/>
                    <a:pt x="0" y="47"/>
                  </a:cubicBezTo>
                  <a:cubicBezTo>
                    <a:pt x="0" y="38"/>
                    <a:pt x="4" y="29"/>
                    <a:pt x="12" y="22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9" y="16"/>
                    <a:pt x="26" y="13"/>
                    <a:pt x="33" y="13"/>
                  </a:cubicBezTo>
                  <a:cubicBezTo>
                    <a:pt x="33" y="13"/>
                    <a:pt x="33" y="13"/>
                    <a:pt x="33" y="13"/>
                  </a:cubicBezTo>
                  <a:cubicBezTo>
                    <a:pt x="39" y="13"/>
                    <a:pt x="45" y="16"/>
                    <a:pt x="50" y="20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5" y="9"/>
                    <a:pt x="65" y="0"/>
                    <a:pt x="78" y="0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79" y="0"/>
                    <a:pt x="79" y="0"/>
                    <a:pt x="80" y="0"/>
                  </a:cubicBezTo>
                  <a:cubicBezTo>
                    <a:pt x="80" y="0"/>
                    <a:pt x="80" y="0"/>
                    <a:pt x="80" y="0"/>
                  </a:cubicBezTo>
                  <a:cubicBezTo>
                    <a:pt x="90" y="0"/>
                    <a:pt x="98" y="5"/>
                    <a:pt x="103" y="12"/>
                  </a:cubicBezTo>
                  <a:cubicBezTo>
                    <a:pt x="103" y="12"/>
                    <a:pt x="103" y="12"/>
                    <a:pt x="103" y="12"/>
                  </a:cubicBezTo>
                  <a:cubicBezTo>
                    <a:pt x="107" y="18"/>
                    <a:pt x="109" y="26"/>
                    <a:pt x="109" y="35"/>
                  </a:cubicBezTo>
                  <a:cubicBezTo>
                    <a:pt x="109" y="35"/>
                    <a:pt x="109" y="35"/>
                    <a:pt x="109" y="35"/>
                  </a:cubicBezTo>
                  <a:cubicBezTo>
                    <a:pt x="109" y="49"/>
                    <a:pt x="104" y="64"/>
                    <a:pt x="99" y="74"/>
                  </a:cubicBezTo>
                  <a:cubicBezTo>
                    <a:pt x="99" y="74"/>
                    <a:pt x="99" y="74"/>
                    <a:pt x="99" y="74"/>
                  </a:cubicBezTo>
                  <a:cubicBezTo>
                    <a:pt x="97" y="76"/>
                    <a:pt x="95" y="77"/>
                    <a:pt x="93" y="76"/>
                  </a:cubicBezTo>
                  <a:cubicBezTo>
                    <a:pt x="93" y="76"/>
                    <a:pt x="93" y="76"/>
                    <a:pt x="93" y="76"/>
                  </a:cubicBezTo>
                  <a:cubicBezTo>
                    <a:pt x="91" y="75"/>
                    <a:pt x="91" y="72"/>
                    <a:pt x="92" y="70"/>
                  </a:cubicBezTo>
                  <a:cubicBezTo>
                    <a:pt x="92" y="70"/>
                    <a:pt x="92" y="70"/>
                    <a:pt x="92" y="70"/>
                  </a:cubicBezTo>
                  <a:cubicBezTo>
                    <a:pt x="97" y="61"/>
                    <a:pt x="101" y="47"/>
                    <a:pt x="101" y="35"/>
                  </a:cubicBezTo>
                  <a:cubicBezTo>
                    <a:pt x="101" y="35"/>
                    <a:pt x="101" y="35"/>
                    <a:pt x="101" y="35"/>
                  </a:cubicBezTo>
                  <a:cubicBezTo>
                    <a:pt x="101" y="27"/>
                    <a:pt x="100" y="21"/>
                    <a:pt x="96" y="16"/>
                  </a:cubicBezTo>
                  <a:cubicBezTo>
                    <a:pt x="96" y="16"/>
                    <a:pt x="96" y="16"/>
                    <a:pt x="96" y="16"/>
                  </a:cubicBezTo>
                  <a:cubicBezTo>
                    <a:pt x="93" y="12"/>
                    <a:pt x="88" y="8"/>
                    <a:pt x="79" y="8"/>
                  </a:cubicBezTo>
                  <a:cubicBezTo>
                    <a:pt x="79" y="8"/>
                    <a:pt x="79" y="8"/>
                    <a:pt x="79" y="8"/>
                  </a:cubicBezTo>
                  <a:cubicBezTo>
                    <a:pt x="79" y="8"/>
                    <a:pt x="79" y="8"/>
                    <a:pt x="78" y="8"/>
                  </a:cubicBezTo>
                  <a:cubicBezTo>
                    <a:pt x="78" y="8"/>
                    <a:pt x="78" y="8"/>
                    <a:pt x="78" y="8"/>
                  </a:cubicBezTo>
                  <a:cubicBezTo>
                    <a:pt x="71" y="8"/>
                    <a:pt x="65" y="12"/>
                    <a:pt x="60" y="18"/>
                  </a:cubicBezTo>
                  <a:cubicBezTo>
                    <a:pt x="60" y="18"/>
                    <a:pt x="60" y="18"/>
                    <a:pt x="60" y="18"/>
                  </a:cubicBezTo>
                  <a:cubicBezTo>
                    <a:pt x="58" y="21"/>
                    <a:pt x="57" y="23"/>
                    <a:pt x="56" y="26"/>
                  </a:cubicBezTo>
                  <a:cubicBezTo>
                    <a:pt x="56" y="26"/>
                    <a:pt x="56" y="26"/>
                    <a:pt x="56" y="26"/>
                  </a:cubicBezTo>
                  <a:cubicBezTo>
                    <a:pt x="57" y="27"/>
                    <a:pt x="58" y="29"/>
                    <a:pt x="59" y="31"/>
                  </a:cubicBezTo>
                  <a:cubicBezTo>
                    <a:pt x="59" y="31"/>
                    <a:pt x="59" y="31"/>
                    <a:pt x="59" y="31"/>
                  </a:cubicBezTo>
                  <a:cubicBezTo>
                    <a:pt x="65" y="40"/>
                    <a:pt x="69" y="52"/>
                    <a:pt x="69" y="63"/>
                  </a:cubicBezTo>
                  <a:cubicBezTo>
                    <a:pt x="69" y="63"/>
                    <a:pt x="69" y="63"/>
                    <a:pt x="69" y="63"/>
                  </a:cubicBezTo>
                  <a:cubicBezTo>
                    <a:pt x="69" y="63"/>
                    <a:pt x="69" y="63"/>
                    <a:pt x="69" y="63"/>
                  </a:cubicBezTo>
                  <a:cubicBezTo>
                    <a:pt x="69" y="63"/>
                    <a:pt x="69" y="63"/>
                    <a:pt x="69" y="63"/>
                  </a:cubicBezTo>
                  <a:cubicBezTo>
                    <a:pt x="69" y="65"/>
                    <a:pt x="68" y="66"/>
                    <a:pt x="67" y="67"/>
                  </a:cubicBezTo>
                  <a:cubicBezTo>
                    <a:pt x="67" y="67"/>
                    <a:pt x="67" y="67"/>
                    <a:pt x="67" y="67"/>
                  </a:cubicBezTo>
                  <a:cubicBezTo>
                    <a:pt x="67" y="67"/>
                    <a:pt x="65" y="68"/>
                    <a:pt x="64" y="67"/>
                  </a:cubicBezTo>
                  <a:cubicBezTo>
                    <a:pt x="64" y="67"/>
                    <a:pt x="64" y="67"/>
                    <a:pt x="64" y="67"/>
                  </a:cubicBezTo>
                  <a:cubicBezTo>
                    <a:pt x="50" y="65"/>
                    <a:pt x="44" y="53"/>
                    <a:pt x="44" y="41"/>
                  </a:cubicBezTo>
                  <a:cubicBezTo>
                    <a:pt x="44" y="41"/>
                    <a:pt x="44" y="41"/>
                    <a:pt x="44" y="41"/>
                  </a:cubicBezTo>
                  <a:cubicBezTo>
                    <a:pt x="44" y="37"/>
                    <a:pt x="45" y="32"/>
                    <a:pt x="47" y="27"/>
                  </a:cubicBezTo>
                  <a:cubicBezTo>
                    <a:pt x="47" y="27"/>
                    <a:pt x="47" y="27"/>
                    <a:pt x="47" y="27"/>
                  </a:cubicBezTo>
                  <a:cubicBezTo>
                    <a:pt x="42" y="23"/>
                    <a:pt x="38" y="21"/>
                    <a:pt x="33" y="21"/>
                  </a:cubicBezTo>
                  <a:cubicBezTo>
                    <a:pt x="33" y="21"/>
                    <a:pt x="33" y="21"/>
                    <a:pt x="33" y="21"/>
                  </a:cubicBezTo>
                  <a:cubicBezTo>
                    <a:pt x="29" y="21"/>
                    <a:pt x="23" y="23"/>
                    <a:pt x="17" y="28"/>
                  </a:cubicBezTo>
                  <a:cubicBezTo>
                    <a:pt x="17" y="28"/>
                    <a:pt x="17" y="28"/>
                    <a:pt x="17" y="28"/>
                  </a:cubicBezTo>
                  <a:cubicBezTo>
                    <a:pt x="11" y="34"/>
                    <a:pt x="8" y="40"/>
                    <a:pt x="8" y="47"/>
                  </a:cubicBezTo>
                  <a:cubicBezTo>
                    <a:pt x="8" y="47"/>
                    <a:pt x="8" y="47"/>
                    <a:pt x="8" y="47"/>
                  </a:cubicBezTo>
                  <a:cubicBezTo>
                    <a:pt x="8" y="65"/>
                    <a:pt x="30" y="87"/>
                    <a:pt x="47" y="92"/>
                  </a:cubicBezTo>
                  <a:cubicBezTo>
                    <a:pt x="47" y="92"/>
                    <a:pt x="47" y="92"/>
                    <a:pt x="47" y="92"/>
                  </a:cubicBezTo>
                  <a:cubicBezTo>
                    <a:pt x="49" y="93"/>
                    <a:pt x="51" y="95"/>
                    <a:pt x="50" y="97"/>
                  </a:cubicBezTo>
                  <a:cubicBezTo>
                    <a:pt x="50" y="97"/>
                    <a:pt x="50" y="97"/>
                    <a:pt x="50" y="97"/>
                  </a:cubicBezTo>
                  <a:cubicBezTo>
                    <a:pt x="49" y="99"/>
                    <a:pt x="48" y="100"/>
                    <a:pt x="46" y="100"/>
                  </a:cubicBezTo>
                  <a:cubicBezTo>
                    <a:pt x="46" y="100"/>
                    <a:pt x="46" y="100"/>
                    <a:pt x="46" y="100"/>
                  </a:cubicBezTo>
                  <a:cubicBezTo>
                    <a:pt x="46" y="100"/>
                    <a:pt x="45" y="100"/>
                    <a:pt x="45" y="100"/>
                  </a:cubicBezTo>
                  <a:close/>
                  <a:moveTo>
                    <a:pt x="52" y="41"/>
                  </a:moveTo>
                  <a:cubicBezTo>
                    <a:pt x="53" y="49"/>
                    <a:pt x="55" y="55"/>
                    <a:pt x="61" y="58"/>
                  </a:cubicBezTo>
                  <a:cubicBezTo>
                    <a:pt x="61" y="58"/>
                    <a:pt x="61" y="58"/>
                    <a:pt x="61" y="58"/>
                  </a:cubicBezTo>
                  <a:cubicBezTo>
                    <a:pt x="60" y="50"/>
                    <a:pt x="57" y="42"/>
                    <a:pt x="53" y="35"/>
                  </a:cubicBezTo>
                  <a:cubicBezTo>
                    <a:pt x="53" y="35"/>
                    <a:pt x="53" y="35"/>
                    <a:pt x="53" y="35"/>
                  </a:cubicBezTo>
                  <a:cubicBezTo>
                    <a:pt x="53" y="37"/>
                    <a:pt x="52" y="39"/>
                    <a:pt x="52" y="41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rgbClr val="FFC000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" grpId="1"/>
      <p:bldP spid="4" grpId="0"/>
      <p:bldP spid="4" grpId="1"/>
      <p:bldP spid="2" grpId="0"/>
      <p:bldP spid="2" grpId="1"/>
      <p:bldP spid="5" grpId="0"/>
      <p:bldP spid="5" grpId="1"/>
      <p:bldP spid="6" grpId="0"/>
      <p:bldP spid="6" grpId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374</Words>
  <Application>Microsoft Office PowerPoint</Application>
  <PresentationFormat>全屏显示(16:9)</PresentationFormat>
  <Paragraphs>77</Paragraphs>
  <Slides>13</Slides>
  <Notes>13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13</vt:i4>
      </vt:variant>
    </vt:vector>
  </HeadingPairs>
  <TitlesOfParts>
    <vt:vector size="26" baseType="lpstr">
      <vt:lpstr>Meiryo</vt:lpstr>
      <vt:lpstr>汉仪乐喵体简</vt:lpstr>
      <vt:lpstr>黑体</vt:lpstr>
      <vt:lpstr>楷体_GB2312</vt:lpstr>
      <vt:lpstr>宋体</vt:lpstr>
      <vt:lpstr>微软雅黑</vt:lpstr>
      <vt:lpstr>字体管家元旦</vt:lpstr>
      <vt:lpstr>Arial</vt:lpstr>
      <vt:lpstr>Calibri</vt:lpstr>
      <vt:lpstr>Calibri Light</vt:lpstr>
      <vt:lpstr>Open Sans Extrabold</vt:lpstr>
      <vt:lpstr>第一PPT模板网-WWW.1PPT.COM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lastModifiedBy>kan</cp:lastModifiedBy>
  <cp:revision>68</cp:revision>
  <dcterms:created xsi:type="dcterms:W3CDTF">2017-05-18T14:26:00Z</dcterms:created>
  <dcterms:modified xsi:type="dcterms:W3CDTF">2021-03-14T13:16:33Z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2052-11.1.0.10132</vt:lpwstr>
  </property>
</Properties>
</file>