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2.xml" ContentType="application/vnd.openxmlformats-officedocument.theme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87" r:id="rId1"/>
    <p:sldMasterId id="2147483700" r:id="rId2"/>
    <p:sldMasterId id="2147483712" r:id="rId3"/>
  </p:sldMasterIdLst>
  <p:notesMasterIdLst>
    <p:notesMasterId r:id="rId28"/>
  </p:notesMasterIdLst>
  <p:handoutMasterIdLst>
    <p:handoutMasterId r:id="rId29"/>
  </p:handoutMasterIdLst>
  <p:sldIdLst>
    <p:sldId id="357" r:id="rId4"/>
    <p:sldId id="335" r:id="rId5"/>
    <p:sldId id="336" r:id="rId6"/>
    <p:sldId id="337" r:id="rId7"/>
    <p:sldId id="338" r:id="rId8"/>
    <p:sldId id="339" r:id="rId9"/>
    <p:sldId id="340" r:id="rId10"/>
    <p:sldId id="341" r:id="rId11"/>
    <p:sldId id="342" r:id="rId12"/>
    <p:sldId id="343" r:id="rId13"/>
    <p:sldId id="344" r:id="rId14"/>
    <p:sldId id="345" r:id="rId15"/>
    <p:sldId id="346" r:id="rId16"/>
    <p:sldId id="347" r:id="rId17"/>
    <p:sldId id="348" r:id="rId18"/>
    <p:sldId id="349" r:id="rId19"/>
    <p:sldId id="350" r:id="rId20"/>
    <p:sldId id="351" r:id="rId21"/>
    <p:sldId id="352" r:id="rId22"/>
    <p:sldId id="353" r:id="rId23"/>
    <p:sldId id="354" r:id="rId24"/>
    <p:sldId id="355" r:id="rId25"/>
    <p:sldId id="356" r:id="rId26"/>
    <p:sldId id="358" r:id="rId27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067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DEE"/>
    <a:srgbClr val="385723"/>
    <a:srgbClr val="F68920"/>
    <a:srgbClr val="FFC800"/>
    <a:srgbClr val="5A8E2A"/>
    <a:srgbClr val="BED63A"/>
    <a:srgbClr val="BF9000"/>
    <a:srgbClr val="33CC33"/>
    <a:srgbClr val="B5DFE6"/>
    <a:srgbClr val="73000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525" autoAdjust="0"/>
    <p:restoredTop sz="96182" autoAdjust="0"/>
  </p:normalViewPr>
  <p:slideViewPr>
    <p:cSldViewPr snapToGrid="0" showGuides="1">
      <p:cViewPr varScale="1">
        <p:scale>
          <a:sx n="104" d="100"/>
          <a:sy n="104" d="100"/>
        </p:scale>
        <p:origin x="900" y="114"/>
      </p:cViewPr>
      <p:guideLst>
        <p:guide orient="horz" pos="3067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24" d="100"/>
        <a:sy n="124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theme" Target="theme/theme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presProps" Target="presProps.xml"/><Relationship Id="rId8" Type="http://schemas.openxmlformats.org/officeDocument/2006/relationships/slide" Target="slides/slide5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16C464-DC4F-43BD-82AC-BD87B7597910}" type="datetimeFigureOut">
              <a:rPr lang="zh-CN" altLang="en-US" smtClean="0"/>
              <a:t>2021/3/14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E1180BA-5A68-4248-8FC2-276B7E79B5F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1125790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83068A-753F-47ED-95DE-D06E5578E574}" type="datetimeFigureOut">
              <a:rPr lang="zh-CN" altLang="en-US" smtClean="0"/>
              <a:t>2021/3/14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5DF164E-D685-493E-AF07-0CE742DE1FD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401093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F164E-D685-493E-AF07-0CE742DE1FDD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7410220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24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6574331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image" Target="../media/image6.png"/><Relationship Id="rId7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10" Type="http://schemas.openxmlformats.org/officeDocument/2006/relationships/image" Target="../media/image10.png"/><Relationship Id="rId4" Type="http://schemas.openxmlformats.org/officeDocument/2006/relationships/image" Target="../media/image7.png"/><Relationship Id="rId9" Type="http://schemas.openxmlformats.org/officeDocument/2006/relationships/image" Target="../media/image5.png"/></Relationships>
</file>

<file path=ppt/slideLayouts/_rels/slideLayout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image" Target="../media/image6.png"/><Relationship Id="rId7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10" Type="http://schemas.openxmlformats.org/officeDocument/2006/relationships/image" Target="../media/image11.png"/><Relationship Id="rId4" Type="http://schemas.openxmlformats.org/officeDocument/2006/relationships/image" Target="../media/image7.png"/><Relationship Id="rId9" Type="http://schemas.openxmlformats.org/officeDocument/2006/relationships/image" Target="../media/image5.png"/></Relationships>
</file>

<file path=ppt/slideLayouts/_rels/slideLayout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image" Target="../media/image6.png"/><Relationship Id="rId7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Relationship Id="rId9" Type="http://schemas.openxmlformats.org/officeDocument/2006/relationships/image" Target="../media/image5.png"/></Relationships>
</file>

<file path=ppt/slideLayouts/_rels/slideLayout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image" Target="../media/image6.png"/><Relationship Id="rId7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Relationship Id="rId9" Type="http://schemas.openxmlformats.org/officeDocument/2006/relationships/image" Target="../media/image5.png"/></Relationships>
</file>

<file path=ppt/slideLayouts/_rels/slideLayout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image" Target="../media/image6.png"/><Relationship Id="rId7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Relationship Id="rId9" Type="http://schemas.openxmlformats.org/officeDocument/2006/relationships/image" Target="../media/image5.png"/></Relationships>
</file>

<file path=ppt/slideLayouts/_rels/slideLayout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image" Target="../media/image6.png"/><Relationship Id="rId7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Relationship Id="rId9" Type="http://schemas.openxmlformats.org/officeDocument/2006/relationships/image" Target="../media/image5.png"/></Relationships>
</file>

<file path=ppt/slideLayouts/_rels/slideLayout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image" Target="../media/image6.png"/><Relationship Id="rId7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10" Type="http://schemas.openxmlformats.org/officeDocument/2006/relationships/image" Target="../media/image10.png"/><Relationship Id="rId4" Type="http://schemas.openxmlformats.org/officeDocument/2006/relationships/image" Target="../media/image7.png"/><Relationship Id="rId9" Type="http://schemas.openxmlformats.org/officeDocument/2006/relationships/image" Target="../media/image5.png"/></Relationships>
</file>

<file path=ppt/slideLayouts/_rels/slideLayout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7.png"/><Relationship Id="rId7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3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Layouts/_rels/slideLayout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7.png"/><Relationship Id="rId7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3.png"/><Relationship Id="rId5" Type="http://schemas.openxmlformats.org/officeDocument/2006/relationships/image" Target="../media/image9.png"/><Relationship Id="rId4" Type="http://schemas.openxmlformats.org/officeDocument/2006/relationships/image" Target="../media/image8.png"/><Relationship Id="rId9" Type="http://schemas.openxmlformats.org/officeDocument/2006/relationships/image" Target="../media/image12.png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image" Target="../media/image6.png"/><Relationship Id="rId7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10" Type="http://schemas.openxmlformats.org/officeDocument/2006/relationships/image" Target="../media/image11.png"/><Relationship Id="rId4" Type="http://schemas.openxmlformats.org/officeDocument/2006/relationships/image" Target="../media/image7.png"/><Relationship Id="rId9" Type="http://schemas.openxmlformats.org/officeDocument/2006/relationships/image" Target="../media/image5.png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image" Target="../media/image6.png"/><Relationship Id="rId7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Relationship Id="rId9" Type="http://schemas.openxmlformats.org/officeDocument/2006/relationships/image" Target="../media/image5.png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image" Target="../media/image6.png"/><Relationship Id="rId7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Relationship Id="rId9" Type="http://schemas.openxmlformats.org/officeDocument/2006/relationships/image" Target="../media/image5.png"/></Relationships>
</file>

<file path=ppt/slideLayouts/_rels/slideLayout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image" Target="../media/image6.png"/><Relationship Id="rId7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Relationship Id="rId9" Type="http://schemas.openxmlformats.org/officeDocument/2006/relationships/image" Target="../media/image5.png"/></Relationships>
</file>

<file path=ppt/slideLayouts/_rels/slideLayout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image" Target="../media/image6.png"/><Relationship Id="rId7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Relationship Id="rId9" Type="http://schemas.openxmlformats.org/officeDocument/2006/relationships/image" Target="../media/image5.png"/></Relationships>
</file>

<file path=ppt/slideLayouts/_rels/slideLayout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7.png"/><Relationship Id="rId7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3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Layouts/_rels/slideLayout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7.png"/><Relationship Id="rId7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3.png"/><Relationship Id="rId5" Type="http://schemas.openxmlformats.org/officeDocument/2006/relationships/image" Target="../media/image9.png"/><Relationship Id="rId4" Type="http://schemas.openxmlformats.org/officeDocument/2006/relationships/image" Target="../media/image8.png"/><Relationship Id="rId9" Type="http://schemas.openxmlformats.org/officeDocument/2006/relationships/image" Target="../media/image1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无图标有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3711" y="5997189"/>
            <a:ext cx="418935" cy="543170"/>
          </a:xfrm>
          <a:prstGeom prst="rect">
            <a:avLst/>
          </a:prstGeom>
        </p:spPr>
      </p:pic>
      <p:grpSp>
        <p:nvGrpSpPr>
          <p:cNvPr id="4" name="组合 3"/>
          <p:cNvGrpSpPr/>
          <p:nvPr/>
        </p:nvGrpSpPr>
        <p:grpSpPr>
          <a:xfrm>
            <a:off x="320273" y="5772542"/>
            <a:ext cx="325664" cy="968472"/>
            <a:chOff x="162845" y="5707378"/>
            <a:chExt cx="325664" cy="968472"/>
          </a:xfrm>
        </p:grpSpPr>
        <p:grpSp>
          <p:nvGrpSpPr>
            <p:cNvPr id="5" name="组合 4"/>
            <p:cNvGrpSpPr/>
            <p:nvPr/>
          </p:nvGrpSpPr>
          <p:grpSpPr>
            <a:xfrm>
              <a:off x="162845" y="5707378"/>
              <a:ext cx="325664" cy="968472"/>
              <a:chOff x="780804" y="4633491"/>
              <a:chExt cx="325664" cy="968472"/>
            </a:xfrm>
          </p:grpSpPr>
          <p:sp>
            <p:nvSpPr>
              <p:cNvPr id="9" name="矩形 88"/>
              <p:cNvSpPr/>
              <p:nvPr/>
            </p:nvSpPr>
            <p:spPr>
              <a:xfrm>
                <a:off x="832154" y="4902984"/>
                <a:ext cx="222964" cy="698979"/>
              </a:xfrm>
              <a:custGeom>
                <a:avLst/>
                <a:gdLst>
                  <a:gd name="connsiteX0" fmla="*/ 0 w 157649"/>
                  <a:gd name="connsiteY0" fmla="*/ 0 h 398534"/>
                  <a:gd name="connsiteX1" fmla="*/ 157649 w 157649"/>
                  <a:gd name="connsiteY1" fmla="*/ 0 h 398534"/>
                  <a:gd name="connsiteX2" fmla="*/ 157649 w 157649"/>
                  <a:gd name="connsiteY2" fmla="*/ 398534 h 398534"/>
                  <a:gd name="connsiteX3" fmla="*/ 0 w 157649"/>
                  <a:gd name="connsiteY3" fmla="*/ 398534 h 398534"/>
                  <a:gd name="connsiteX4" fmla="*/ 0 w 157649"/>
                  <a:gd name="connsiteY4" fmla="*/ 0 h 398534"/>
                  <a:gd name="connsiteX0-1" fmla="*/ 0 w 222964"/>
                  <a:gd name="connsiteY0-2" fmla="*/ 209005 h 607539"/>
                  <a:gd name="connsiteX1-3" fmla="*/ 222964 w 222964"/>
                  <a:gd name="connsiteY1-4" fmla="*/ 0 h 607539"/>
                  <a:gd name="connsiteX2-5" fmla="*/ 157649 w 222964"/>
                  <a:gd name="connsiteY2-6" fmla="*/ 607539 h 607539"/>
                  <a:gd name="connsiteX3-7" fmla="*/ 0 w 222964"/>
                  <a:gd name="connsiteY3-8" fmla="*/ 607539 h 607539"/>
                  <a:gd name="connsiteX4-9" fmla="*/ 0 w 222964"/>
                  <a:gd name="connsiteY4-10" fmla="*/ 209005 h 607539"/>
                  <a:gd name="connsiteX0-11" fmla="*/ 26125 w 222964"/>
                  <a:gd name="connsiteY0-12" fmla="*/ 0 h 698979"/>
                  <a:gd name="connsiteX1-13" fmla="*/ 222964 w 222964"/>
                  <a:gd name="connsiteY1-14" fmla="*/ 91440 h 698979"/>
                  <a:gd name="connsiteX2-15" fmla="*/ 157649 w 222964"/>
                  <a:gd name="connsiteY2-16" fmla="*/ 698979 h 698979"/>
                  <a:gd name="connsiteX3-17" fmla="*/ 0 w 222964"/>
                  <a:gd name="connsiteY3-18" fmla="*/ 698979 h 698979"/>
                  <a:gd name="connsiteX4-19" fmla="*/ 26125 w 222964"/>
                  <a:gd name="connsiteY4-20" fmla="*/ 0 h 698979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222964" h="698979">
                    <a:moveTo>
                      <a:pt x="26125" y="0"/>
                    </a:moveTo>
                    <a:lnTo>
                      <a:pt x="222964" y="91440"/>
                    </a:lnTo>
                    <a:lnTo>
                      <a:pt x="157649" y="698979"/>
                    </a:lnTo>
                    <a:lnTo>
                      <a:pt x="0" y="698979"/>
                    </a:lnTo>
                    <a:lnTo>
                      <a:pt x="26125" y="0"/>
                    </a:lnTo>
                    <a:close/>
                  </a:path>
                </a:pathLst>
              </a:custGeom>
              <a:solidFill>
                <a:srgbClr val="2CA03B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/>
              </a:p>
            </p:txBody>
          </p:sp>
          <p:sp>
            <p:nvSpPr>
              <p:cNvPr id="10" name="等腰三角形 9"/>
              <p:cNvSpPr/>
              <p:nvPr/>
            </p:nvSpPr>
            <p:spPr>
              <a:xfrm>
                <a:off x="780804" y="4633491"/>
                <a:ext cx="325664" cy="391158"/>
              </a:xfrm>
              <a:prstGeom prst="triangle">
                <a:avLst/>
              </a:prstGeom>
              <a:solidFill>
                <a:srgbClr val="EE7A24"/>
              </a:solidFill>
              <a:ln>
                <a:solidFill>
                  <a:srgbClr val="EE7A2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/>
              </a:p>
            </p:txBody>
          </p:sp>
          <p:sp>
            <p:nvSpPr>
              <p:cNvPr id="11" name="弦形 10"/>
              <p:cNvSpPr/>
              <p:nvPr/>
            </p:nvSpPr>
            <p:spPr>
              <a:xfrm rot="5400000">
                <a:off x="823546" y="5129388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/>
              </a:p>
            </p:txBody>
          </p:sp>
          <p:sp>
            <p:nvSpPr>
              <p:cNvPr id="12" name="矩形 3"/>
              <p:cNvSpPr/>
              <p:nvPr/>
            </p:nvSpPr>
            <p:spPr>
              <a:xfrm>
                <a:off x="852060" y="5180748"/>
                <a:ext cx="165099" cy="45719"/>
              </a:xfrm>
              <a:custGeom>
                <a:avLst/>
                <a:gdLst>
                  <a:gd name="connsiteX0" fmla="*/ 0 w 156633"/>
                  <a:gd name="connsiteY0" fmla="*/ 0 h 46567"/>
                  <a:gd name="connsiteX1" fmla="*/ 156633 w 156633"/>
                  <a:gd name="connsiteY1" fmla="*/ 0 h 46567"/>
                  <a:gd name="connsiteX2" fmla="*/ 156633 w 156633"/>
                  <a:gd name="connsiteY2" fmla="*/ 46567 h 46567"/>
                  <a:gd name="connsiteX3" fmla="*/ 0 w 156633"/>
                  <a:gd name="connsiteY3" fmla="*/ 46567 h 46567"/>
                  <a:gd name="connsiteX4" fmla="*/ 0 w 156633"/>
                  <a:gd name="connsiteY4" fmla="*/ 0 h 46567"/>
                  <a:gd name="connsiteX0-1" fmla="*/ 8466 w 165099"/>
                  <a:gd name="connsiteY0-2" fmla="*/ 0 h 46567"/>
                  <a:gd name="connsiteX1-3" fmla="*/ 165099 w 165099"/>
                  <a:gd name="connsiteY1-4" fmla="*/ 0 h 46567"/>
                  <a:gd name="connsiteX2-5" fmla="*/ 165099 w 165099"/>
                  <a:gd name="connsiteY2-6" fmla="*/ 46567 h 46567"/>
                  <a:gd name="connsiteX3-7" fmla="*/ 0 w 165099"/>
                  <a:gd name="connsiteY3-8" fmla="*/ 25400 h 46567"/>
                  <a:gd name="connsiteX4-9" fmla="*/ 8466 w 165099"/>
                  <a:gd name="connsiteY4-10" fmla="*/ 0 h 46567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165099" h="46567">
                    <a:moveTo>
                      <a:pt x="8466" y="0"/>
                    </a:moveTo>
                    <a:lnTo>
                      <a:pt x="165099" y="0"/>
                    </a:lnTo>
                    <a:lnTo>
                      <a:pt x="165099" y="46567"/>
                    </a:lnTo>
                    <a:lnTo>
                      <a:pt x="0" y="25400"/>
                    </a:lnTo>
                    <a:lnTo>
                      <a:pt x="8466" y="0"/>
                    </a:ln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/>
              </a:p>
            </p:txBody>
          </p:sp>
          <p:sp>
            <p:nvSpPr>
              <p:cNvPr id="13" name="弦形 12"/>
              <p:cNvSpPr/>
              <p:nvPr/>
            </p:nvSpPr>
            <p:spPr>
              <a:xfrm rot="5400000">
                <a:off x="813462" y="5318541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/>
              </a:p>
            </p:txBody>
          </p:sp>
        </p:grpSp>
        <p:cxnSp>
          <p:nvCxnSpPr>
            <p:cNvPr id="6" name="直接连接符 5"/>
            <p:cNvCxnSpPr>
              <a:stCxn id="10" idx="1"/>
              <a:endCxn id="10" idx="5"/>
            </p:cNvCxnSpPr>
            <p:nvPr/>
          </p:nvCxnSpPr>
          <p:spPr>
            <a:xfrm>
              <a:off x="244261" y="5902957"/>
              <a:ext cx="162832" cy="0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直接连接符 7"/>
            <p:cNvCxnSpPr/>
            <p:nvPr/>
          </p:nvCxnSpPr>
          <p:spPr>
            <a:xfrm flipV="1">
              <a:off x="206782" y="5988807"/>
              <a:ext cx="216000" cy="12956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4" name="图片 1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697212" y="5940827"/>
            <a:ext cx="2494789" cy="929444"/>
          </a:xfrm>
          <a:custGeom>
            <a:avLst/>
            <a:gdLst>
              <a:gd name="connsiteX0" fmla="*/ 0 w 2229950"/>
              <a:gd name="connsiteY0" fmla="*/ 0 h 1102244"/>
              <a:gd name="connsiteX1" fmla="*/ 2229950 w 2229950"/>
              <a:gd name="connsiteY1" fmla="*/ 0 h 1102244"/>
              <a:gd name="connsiteX2" fmla="*/ 2229950 w 2229950"/>
              <a:gd name="connsiteY2" fmla="*/ 1102244 h 1102244"/>
              <a:gd name="connsiteX3" fmla="*/ 0 w 2229950"/>
              <a:gd name="connsiteY3" fmla="*/ 1102244 h 1102244"/>
              <a:gd name="connsiteX4" fmla="*/ 0 w 2229950"/>
              <a:gd name="connsiteY4" fmla="*/ 0 h 11022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29950" h="1102244">
                <a:moveTo>
                  <a:pt x="0" y="0"/>
                </a:moveTo>
                <a:lnTo>
                  <a:pt x="2229950" y="0"/>
                </a:lnTo>
                <a:lnTo>
                  <a:pt x="2229950" y="1102244"/>
                </a:lnTo>
                <a:lnTo>
                  <a:pt x="0" y="1102244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15" name="图片 1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464733" y="6270980"/>
            <a:ext cx="12364823" cy="594408"/>
          </a:xfrm>
          <a:custGeom>
            <a:avLst/>
            <a:gdLst>
              <a:gd name="connsiteX0" fmla="*/ 0 w 11473666"/>
              <a:gd name="connsiteY0" fmla="*/ 0 h 845729"/>
              <a:gd name="connsiteX1" fmla="*/ 11473666 w 11473666"/>
              <a:gd name="connsiteY1" fmla="*/ 0 h 845729"/>
              <a:gd name="connsiteX2" fmla="*/ 11473666 w 11473666"/>
              <a:gd name="connsiteY2" fmla="*/ 845729 h 845729"/>
              <a:gd name="connsiteX3" fmla="*/ 401196 w 11473666"/>
              <a:gd name="connsiteY3" fmla="*/ 845729 h 845729"/>
              <a:gd name="connsiteX4" fmla="*/ 401196 w 11473666"/>
              <a:gd name="connsiteY4" fmla="*/ 440575 h 845729"/>
              <a:gd name="connsiteX5" fmla="*/ 0 w 11473666"/>
              <a:gd name="connsiteY5" fmla="*/ 440575 h 845729"/>
              <a:gd name="connsiteX6" fmla="*/ 0 w 11473666"/>
              <a:gd name="connsiteY6" fmla="*/ 0 h 845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73666" h="845729">
                <a:moveTo>
                  <a:pt x="0" y="0"/>
                </a:moveTo>
                <a:lnTo>
                  <a:pt x="11473666" y="0"/>
                </a:lnTo>
                <a:lnTo>
                  <a:pt x="11473666" y="845729"/>
                </a:lnTo>
                <a:lnTo>
                  <a:pt x="401196" y="845729"/>
                </a:lnTo>
                <a:lnTo>
                  <a:pt x="401196" y="440575"/>
                </a:lnTo>
                <a:lnTo>
                  <a:pt x="0" y="440575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16" name="图片 1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583381" y="6271203"/>
            <a:ext cx="2424987" cy="594408"/>
          </a:xfrm>
          <a:custGeom>
            <a:avLst/>
            <a:gdLst>
              <a:gd name="connsiteX0" fmla="*/ 0 w 2468880"/>
              <a:gd name="connsiteY0" fmla="*/ 0 h 514039"/>
              <a:gd name="connsiteX1" fmla="*/ 2468880 w 2468880"/>
              <a:gd name="connsiteY1" fmla="*/ 0 h 514039"/>
              <a:gd name="connsiteX2" fmla="*/ 2468880 w 2468880"/>
              <a:gd name="connsiteY2" fmla="*/ 514039 h 514039"/>
              <a:gd name="connsiteX3" fmla="*/ 0 w 2468880"/>
              <a:gd name="connsiteY3" fmla="*/ 514039 h 514039"/>
              <a:gd name="connsiteX4" fmla="*/ 0 w 2468880"/>
              <a:gd name="connsiteY4" fmla="*/ 0 h 514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68880" h="514039">
                <a:moveTo>
                  <a:pt x="0" y="0"/>
                </a:moveTo>
                <a:lnTo>
                  <a:pt x="2468880" y="0"/>
                </a:lnTo>
                <a:lnTo>
                  <a:pt x="2468880" y="514039"/>
                </a:lnTo>
                <a:lnTo>
                  <a:pt x="0" y="514039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17" name="图片 16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3711" y="5997189"/>
            <a:ext cx="418935" cy="543170"/>
          </a:xfrm>
          <a:prstGeom prst="rect">
            <a:avLst/>
          </a:prstGeom>
        </p:spPr>
      </p:pic>
      <p:grpSp>
        <p:nvGrpSpPr>
          <p:cNvPr id="18" name="组合 17"/>
          <p:cNvGrpSpPr/>
          <p:nvPr userDrawn="1"/>
        </p:nvGrpSpPr>
        <p:grpSpPr>
          <a:xfrm>
            <a:off x="320273" y="5772542"/>
            <a:ext cx="325664" cy="968472"/>
            <a:chOff x="162845" y="5707378"/>
            <a:chExt cx="325664" cy="968472"/>
          </a:xfrm>
        </p:grpSpPr>
        <p:grpSp>
          <p:nvGrpSpPr>
            <p:cNvPr id="19" name="组合 18"/>
            <p:cNvGrpSpPr/>
            <p:nvPr userDrawn="1"/>
          </p:nvGrpSpPr>
          <p:grpSpPr>
            <a:xfrm>
              <a:off x="162845" y="5707378"/>
              <a:ext cx="325664" cy="968472"/>
              <a:chOff x="780804" y="4633491"/>
              <a:chExt cx="325664" cy="968472"/>
            </a:xfrm>
          </p:grpSpPr>
          <p:sp>
            <p:nvSpPr>
              <p:cNvPr id="22" name="矩形 88"/>
              <p:cNvSpPr/>
              <p:nvPr userDrawn="1"/>
            </p:nvSpPr>
            <p:spPr>
              <a:xfrm>
                <a:off x="832154" y="4902984"/>
                <a:ext cx="222964" cy="698979"/>
              </a:xfrm>
              <a:custGeom>
                <a:avLst/>
                <a:gdLst>
                  <a:gd name="connsiteX0" fmla="*/ 0 w 157649"/>
                  <a:gd name="connsiteY0" fmla="*/ 0 h 398534"/>
                  <a:gd name="connsiteX1" fmla="*/ 157649 w 157649"/>
                  <a:gd name="connsiteY1" fmla="*/ 0 h 398534"/>
                  <a:gd name="connsiteX2" fmla="*/ 157649 w 157649"/>
                  <a:gd name="connsiteY2" fmla="*/ 398534 h 398534"/>
                  <a:gd name="connsiteX3" fmla="*/ 0 w 157649"/>
                  <a:gd name="connsiteY3" fmla="*/ 398534 h 398534"/>
                  <a:gd name="connsiteX4" fmla="*/ 0 w 157649"/>
                  <a:gd name="connsiteY4" fmla="*/ 0 h 398534"/>
                  <a:gd name="connsiteX0-1" fmla="*/ 0 w 222964"/>
                  <a:gd name="connsiteY0-2" fmla="*/ 209005 h 607539"/>
                  <a:gd name="connsiteX1-3" fmla="*/ 222964 w 222964"/>
                  <a:gd name="connsiteY1-4" fmla="*/ 0 h 607539"/>
                  <a:gd name="connsiteX2-5" fmla="*/ 157649 w 222964"/>
                  <a:gd name="connsiteY2-6" fmla="*/ 607539 h 607539"/>
                  <a:gd name="connsiteX3-7" fmla="*/ 0 w 222964"/>
                  <a:gd name="connsiteY3-8" fmla="*/ 607539 h 607539"/>
                  <a:gd name="connsiteX4-9" fmla="*/ 0 w 222964"/>
                  <a:gd name="connsiteY4-10" fmla="*/ 209005 h 607539"/>
                  <a:gd name="connsiteX0-11" fmla="*/ 26125 w 222964"/>
                  <a:gd name="connsiteY0-12" fmla="*/ 0 h 698979"/>
                  <a:gd name="connsiteX1-13" fmla="*/ 222964 w 222964"/>
                  <a:gd name="connsiteY1-14" fmla="*/ 91440 h 698979"/>
                  <a:gd name="connsiteX2-15" fmla="*/ 157649 w 222964"/>
                  <a:gd name="connsiteY2-16" fmla="*/ 698979 h 698979"/>
                  <a:gd name="connsiteX3-17" fmla="*/ 0 w 222964"/>
                  <a:gd name="connsiteY3-18" fmla="*/ 698979 h 698979"/>
                  <a:gd name="connsiteX4-19" fmla="*/ 26125 w 222964"/>
                  <a:gd name="connsiteY4-20" fmla="*/ 0 h 698979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222964" h="698979">
                    <a:moveTo>
                      <a:pt x="26125" y="0"/>
                    </a:moveTo>
                    <a:lnTo>
                      <a:pt x="222964" y="91440"/>
                    </a:lnTo>
                    <a:lnTo>
                      <a:pt x="157649" y="698979"/>
                    </a:lnTo>
                    <a:lnTo>
                      <a:pt x="0" y="698979"/>
                    </a:lnTo>
                    <a:lnTo>
                      <a:pt x="26125" y="0"/>
                    </a:lnTo>
                    <a:close/>
                  </a:path>
                </a:pathLst>
              </a:custGeom>
              <a:solidFill>
                <a:srgbClr val="2CA03B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/>
              </a:p>
            </p:txBody>
          </p:sp>
          <p:sp>
            <p:nvSpPr>
              <p:cNvPr id="23" name="等腰三角形 22"/>
              <p:cNvSpPr/>
              <p:nvPr userDrawn="1"/>
            </p:nvSpPr>
            <p:spPr>
              <a:xfrm>
                <a:off x="780804" y="4633491"/>
                <a:ext cx="325664" cy="391158"/>
              </a:xfrm>
              <a:prstGeom prst="triangle">
                <a:avLst/>
              </a:prstGeom>
              <a:solidFill>
                <a:srgbClr val="EE7A24"/>
              </a:solidFill>
              <a:ln>
                <a:solidFill>
                  <a:srgbClr val="EE7A2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/>
              </a:p>
            </p:txBody>
          </p:sp>
          <p:sp>
            <p:nvSpPr>
              <p:cNvPr id="24" name="弦形 23"/>
              <p:cNvSpPr/>
              <p:nvPr userDrawn="1"/>
            </p:nvSpPr>
            <p:spPr>
              <a:xfrm rot="5400000">
                <a:off x="823546" y="5129388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/>
              </a:p>
            </p:txBody>
          </p:sp>
          <p:sp>
            <p:nvSpPr>
              <p:cNvPr id="25" name="矩形 3"/>
              <p:cNvSpPr/>
              <p:nvPr userDrawn="1"/>
            </p:nvSpPr>
            <p:spPr>
              <a:xfrm>
                <a:off x="852060" y="5180748"/>
                <a:ext cx="165099" cy="45719"/>
              </a:xfrm>
              <a:custGeom>
                <a:avLst/>
                <a:gdLst>
                  <a:gd name="connsiteX0" fmla="*/ 0 w 156633"/>
                  <a:gd name="connsiteY0" fmla="*/ 0 h 46567"/>
                  <a:gd name="connsiteX1" fmla="*/ 156633 w 156633"/>
                  <a:gd name="connsiteY1" fmla="*/ 0 h 46567"/>
                  <a:gd name="connsiteX2" fmla="*/ 156633 w 156633"/>
                  <a:gd name="connsiteY2" fmla="*/ 46567 h 46567"/>
                  <a:gd name="connsiteX3" fmla="*/ 0 w 156633"/>
                  <a:gd name="connsiteY3" fmla="*/ 46567 h 46567"/>
                  <a:gd name="connsiteX4" fmla="*/ 0 w 156633"/>
                  <a:gd name="connsiteY4" fmla="*/ 0 h 46567"/>
                  <a:gd name="connsiteX0-1" fmla="*/ 8466 w 165099"/>
                  <a:gd name="connsiteY0-2" fmla="*/ 0 h 46567"/>
                  <a:gd name="connsiteX1-3" fmla="*/ 165099 w 165099"/>
                  <a:gd name="connsiteY1-4" fmla="*/ 0 h 46567"/>
                  <a:gd name="connsiteX2-5" fmla="*/ 165099 w 165099"/>
                  <a:gd name="connsiteY2-6" fmla="*/ 46567 h 46567"/>
                  <a:gd name="connsiteX3-7" fmla="*/ 0 w 165099"/>
                  <a:gd name="connsiteY3-8" fmla="*/ 25400 h 46567"/>
                  <a:gd name="connsiteX4-9" fmla="*/ 8466 w 165099"/>
                  <a:gd name="connsiteY4-10" fmla="*/ 0 h 46567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165099" h="46567">
                    <a:moveTo>
                      <a:pt x="8466" y="0"/>
                    </a:moveTo>
                    <a:lnTo>
                      <a:pt x="165099" y="0"/>
                    </a:lnTo>
                    <a:lnTo>
                      <a:pt x="165099" y="46567"/>
                    </a:lnTo>
                    <a:lnTo>
                      <a:pt x="0" y="25400"/>
                    </a:lnTo>
                    <a:lnTo>
                      <a:pt x="8466" y="0"/>
                    </a:ln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/>
              </a:p>
            </p:txBody>
          </p:sp>
          <p:sp>
            <p:nvSpPr>
              <p:cNvPr id="26" name="弦形 25"/>
              <p:cNvSpPr/>
              <p:nvPr userDrawn="1"/>
            </p:nvSpPr>
            <p:spPr>
              <a:xfrm rot="5400000">
                <a:off x="813462" y="5318541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/>
              </a:p>
            </p:txBody>
          </p:sp>
        </p:grpSp>
        <p:cxnSp>
          <p:nvCxnSpPr>
            <p:cNvPr id="20" name="直接连接符 19"/>
            <p:cNvCxnSpPr>
              <a:stCxn id="10" idx="1"/>
              <a:endCxn id="10" idx="5"/>
            </p:cNvCxnSpPr>
            <p:nvPr userDrawn="1"/>
          </p:nvCxnSpPr>
          <p:spPr>
            <a:xfrm>
              <a:off x="244261" y="5902957"/>
              <a:ext cx="162832" cy="0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直接连接符 20"/>
            <p:cNvCxnSpPr/>
            <p:nvPr userDrawn="1"/>
          </p:nvCxnSpPr>
          <p:spPr>
            <a:xfrm flipV="1">
              <a:off x="206782" y="5988807"/>
              <a:ext cx="216000" cy="12956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7" name="图片 26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697212" y="5940827"/>
            <a:ext cx="2494789" cy="929444"/>
          </a:xfrm>
          <a:custGeom>
            <a:avLst/>
            <a:gdLst>
              <a:gd name="connsiteX0" fmla="*/ 0 w 2229950"/>
              <a:gd name="connsiteY0" fmla="*/ 0 h 1102244"/>
              <a:gd name="connsiteX1" fmla="*/ 2229950 w 2229950"/>
              <a:gd name="connsiteY1" fmla="*/ 0 h 1102244"/>
              <a:gd name="connsiteX2" fmla="*/ 2229950 w 2229950"/>
              <a:gd name="connsiteY2" fmla="*/ 1102244 h 1102244"/>
              <a:gd name="connsiteX3" fmla="*/ 0 w 2229950"/>
              <a:gd name="connsiteY3" fmla="*/ 1102244 h 1102244"/>
              <a:gd name="connsiteX4" fmla="*/ 0 w 2229950"/>
              <a:gd name="connsiteY4" fmla="*/ 0 h 11022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29950" h="1102244">
                <a:moveTo>
                  <a:pt x="0" y="0"/>
                </a:moveTo>
                <a:lnTo>
                  <a:pt x="2229950" y="0"/>
                </a:lnTo>
                <a:lnTo>
                  <a:pt x="2229950" y="1102244"/>
                </a:lnTo>
                <a:lnTo>
                  <a:pt x="0" y="1102244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28" name="图片 27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464733" y="6270980"/>
            <a:ext cx="12364823" cy="594408"/>
          </a:xfrm>
          <a:custGeom>
            <a:avLst/>
            <a:gdLst>
              <a:gd name="connsiteX0" fmla="*/ 0 w 11473666"/>
              <a:gd name="connsiteY0" fmla="*/ 0 h 845729"/>
              <a:gd name="connsiteX1" fmla="*/ 11473666 w 11473666"/>
              <a:gd name="connsiteY1" fmla="*/ 0 h 845729"/>
              <a:gd name="connsiteX2" fmla="*/ 11473666 w 11473666"/>
              <a:gd name="connsiteY2" fmla="*/ 845729 h 845729"/>
              <a:gd name="connsiteX3" fmla="*/ 401196 w 11473666"/>
              <a:gd name="connsiteY3" fmla="*/ 845729 h 845729"/>
              <a:gd name="connsiteX4" fmla="*/ 401196 w 11473666"/>
              <a:gd name="connsiteY4" fmla="*/ 440575 h 845729"/>
              <a:gd name="connsiteX5" fmla="*/ 0 w 11473666"/>
              <a:gd name="connsiteY5" fmla="*/ 440575 h 845729"/>
              <a:gd name="connsiteX6" fmla="*/ 0 w 11473666"/>
              <a:gd name="connsiteY6" fmla="*/ 0 h 845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73666" h="845729">
                <a:moveTo>
                  <a:pt x="0" y="0"/>
                </a:moveTo>
                <a:lnTo>
                  <a:pt x="11473666" y="0"/>
                </a:lnTo>
                <a:lnTo>
                  <a:pt x="11473666" y="845729"/>
                </a:lnTo>
                <a:lnTo>
                  <a:pt x="401196" y="845729"/>
                </a:lnTo>
                <a:lnTo>
                  <a:pt x="401196" y="440575"/>
                </a:lnTo>
                <a:lnTo>
                  <a:pt x="0" y="440575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29" name="图片 28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583381" y="6271203"/>
            <a:ext cx="2424987" cy="594408"/>
          </a:xfrm>
          <a:custGeom>
            <a:avLst/>
            <a:gdLst>
              <a:gd name="connsiteX0" fmla="*/ 0 w 2468880"/>
              <a:gd name="connsiteY0" fmla="*/ 0 h 514039"/>
              <a:gd name="connsiteX1" fmla="*/ 2468880 w 2468880"/>
              <a:gd name="connsiteY1" fmla="*/ 0 h 514039"/>
              <a:gd name="connsiteX2" fmla="*/ 2468880 w 2468880"/>
              <a:gd name="connsiteY2" fmla="*/ 514039 h 514039"/>
              <a:gd name="connsiteX3" fmla="*/ 0 w 2468880"/>
              <a:gd name="connsiteY3" fmla="*/ 514039 h 514039"/>
              <a:gd name="connsiteX4" fmla="*/ 0 w 2468880"/>
              <a:gd name="connsiteY4" fmla="*/ 0 h 514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68880" h="514039">
                <a:moveTo>
                  <a:pt x="0" y="0"/>
                </a:moveTo>
                <a:lnTo>
                  <a:pt x="2468880" y="0"/>
                </a:lnTo>
                <a:lnTo>
                  <a:pt x="2468880" y="514039"/>
                </a:lnTo>
                <a:lnTo>
                  <a:pt x="0" y="514039"/>
                </a:lnTo>
                <a:lnTo>
                  <a:pt x="0" y="0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4931633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722104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5" name="直接连接符 14"/>
          <p:cNvCxnSpPr/>
          <p:nvPr/>
        </p:nvCxnSpPr>
        <p:spPr>
          <a:xfrm>
            <a:off x="0" y="761332"/>
            <a:ext cx="12192000" cy="0"/>
          </a:xfrm>
          <a:prstGeom prst="line">
            <a:avLst/>
          </a:prstGeom>
          <a:ln>
            <a:solidFill>
              <a:srgbClr val="9F7D6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椭圆 15"/>
          <p:cNvSpPr/>
          <p:nvPr/>
        </p:nvSpPr>
        <p:spPr>
          <a:xfrm>
            <a:off x="5933321" y="633664"/>
            <a:ext cx="258011" cy="258010"/>
          </a:xfrm>
          <a:prstGeom prst="ellipse">
            <a:avLst/>
          </a:prstGeom>
          <a:solidFill>
            <a:srgbClr val="865B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  <p:sp>
        <p:nvSpPr>
          <p:cNvPr id="17" name="椭圆 16"/>
          <p:cNvSpPr/>
          <p:nvPr/>
        </p:nvSpPr>
        <p:spPr>
          <a:xfrm>
            <a:off x="6307137" y="667419"/>
            <a:ext cx="190500" cy="190500"/>
          </a:xfrm>
          <a:prstGeom prst="ellipse">
            <a:avLst/>
          </a:prstGeom>
          <a:solidFill>
            <a:srgbClr val="865B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  <p:sp>
        <p:nvSpPr>
          <p:cNvPr id="18" name="椭圆 17"/>
          <p:cNvSpPr/>
          <p:nvPr/>
        </p:nvSpPr>
        <p:spPr>
          <a:xfrm>
            <a:off x="5627018" y="667419"/>
            <a:ext cx="190500" cy="190500"/>
          </a:xfrm>
          <a:prstGeom prst="ellipse">
            <a:avLst/>
          </a:prstGeom>
          <a:solidFill>
            <a:srgbClr val="865B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3711" y="5997189"/>
            <a:ext cx="418935" cy="543170"/>
          </a:xfrm>
          <a:prstGeom prst="rect">
            <a:avLst/>
          </a:prstGeom>
        </p:spPr>
      </p:pic>
      <p:grpSp>
        <p:nvGrpSpPr>
          <p:cNvPr id="9" name="组合 8"/>
          <p:cNvGrpSpPr/>
          <p:nvPr/>
        </p:nvGrpSpPr>
        <p:grpSpPr>
          <a:xfrm>
            <a:off x="320273" y="5772542"/>
            <a:ext cx="325664" cy="968472"/>
            <a:chOff x="162845" y="5707378"/>
            <a:chExt cx="325664" cy="968472"/>
          </a:xfrm>
        </p:grpSpPr>
        <p:grpSp>
          <p:nvGrpSpPr>
            <p:cNvPr id="10" name="组合 9"/>
            <p:cNvGrpSpPr/>
            <p:nvPr/>
          </p:nvGrpSpPr>
          <p:grpSpPr>
            <a:xfrm>
              <a:off x="162845" y="5707378"/>
              <a:ext cx="325664" cy="968472"/>
              <a:chOff x="780804" y="4633491"/>
              <a:chExt cx="325664" cy="968472"/>
            </a:xfrm>
          </p:grpSpPr>
          <p:sp>
            <p:nvSpPr>
              <p:cNvPr id="13" name="矩形 88"/>
              <p:cNvSpPr/>
              <p:nvPr/>
            </p:nvSpPr>
            <p:spPr>
              <a:xfrm>
                <a:off x="832154" y="4902984"/>
                <a:ext cx="222964" cy="698979"/>
              </a:xfrm>
              <a:custGeom>
                <a:avLst/>
                <a:gdLst>
                  <a:gd name="connsiteX0" fmla="*/ 0 w 157649"/>
                  <a:gd name="connsiteY0" fmla="*/ 0 h 398534"/>
                  <a:gd name="connsiteX1" fmla="*/ 157649 w 157649"/>
                  <a:gd name="connsiteY1" fmla="*/ 0 h 398534"/>
                  <a:gd name="connsiteX2" fmla="*/ 157649 w 157649"/>
                  <a:gd name="connsiteY2" fmla="*/ 398534 h 398534"/>
                  <a:gd name="connsiteX3" fmla="*/ 0 w 157649"/>
                  <a:gd name="connsiteY3" fmla="*/ 398534 h 398534"/>
                  <a:gd name="connsiteX4" fmla="*/ 0 w 157649"/>
                  <a:gd name="connsiteY4" fmla="*/ 0 h 398534"/>
                  <a:gd name="connsiteX0-1" fmla="*/ 0 w 222964"/>
                  <a:gd name="connsiteY0-2" fmla="*/ 209005 h 607539"/>
                  <a:gd name="connsiteX1-3" fmla="*/ 222964 w 222964"/>
                  <a:gd name="connsiteY1-4" fmla="*/ 0 h 607539"/>
                  <a:gd name="connsiteX2-5" fmla="*/ 157649 w 222964"/>
                  <a:gd name="connsiteY2-6" fmla="*/ 607539 h 607539"/>
                  <a:gd name="connsiteX3-7" fmla="*/ 0 w 222964"/>
                  <a:gd name="connsiteY3-8" fmla="*/ 607539 h 607539"/>
                  <a:gd name="connsiteX4-9" fmla="*/ 0 w 222964"/>
                  <a:gd name="connsiteY4-10" fmla="*/ 209005 h 607539"/>
                  <a:gd name="connsiteX0-11" fmla="*/ 26125 w 222964"/>
                  <a:gd name="connsiteY0-12" fmla="*/ 0 h 698979"/>
                  <a:gd name="connsiteX1-13" fmla="*/ 222964 w 222964"/>
                  <a:gd name="connsiteY1-14" fmla="*/ 91440 h 698979"/>
                  <a:gd name="connsiteX2-15" fmla="*/ 157649 w 222964"/>
                  <a:gd name="connsiteY2-16" fmla="*/ 698979 h 698979"/>
                  <a:gd name="connsiteX3-17" fmla="*/ 0 w 222964"/>
                  <a:gd name="connsiteY3-18" fmla="*/ 698979 h 698979"/>
                  <a:gd name="connsiteX4-19" fmla="*/ 26125 w 222964"/>
                  <a:gd name="connsiteY4-20" fmla="*/ 0 h 698979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222964" h="698979">
                    <a:moveTo>
                      <a:pt x="26125" y="0"/>
                    </a:moveTo>
                    <a:lnTo>
                      <a:pt x="222964" y="91440"/>
                    </a:lnTo>
                    <a:lnTo>
                      <a:pt x="157649" y="698979"/>
                    </a:lnTo>
                    <a:lnTo>
                      <a:pt x="0" y="698979"/>
                    </a:lnTo>
                    <a:lnTo>
                      <a:pt x="26125" y="0"/>
                    </a:lnTo>
                    <a:close/>
                  </a:path>
                </a:pathLst>
              </a:custGeom>
              <a:solidFill>
                <a:srgbClr val="2CA03B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/>
              </a:p>
            </p:txBody>
          </p:sp>
          <p:sp>
            <p:nvSpPr>
              <p:cNvPr id="20" name="等腰三角形 19"/>
              <p:cNvSpPr/>
              <p:nvPr/>
            </p:nvSpPr>
            <p:spPr>
              <a:xfrm>
                <a:off x="780804" y="4633491"/>
                <a:ext cx="325664" cy="391158"/>
              </a:xfrm>
              <a:prstGeom prst="triangle">
                <a:avLst/>
              </a:prstGeom>
              <a:solidFill>
                <a:srgbClr val="EE7A24"/>
              </a:solidFill>
              <a:ln>
                <a:solidFill>
                  <a:srgbClr val="EE7A2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/>
              </a:p>
            </p:txBody>
          </p:sp>
          <p:sp>
            <p:nvSpPr>
              <p:cNvPr id="21" name="弦形 20"/>
              <p:cNvSpPr/>
              <p:nvPr/>
            </p:nvSpPr>
            <p:spPr>
              <a:xfrm rot="5400000">
                <a:off x="823546" y="5129388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/>
              </a:p>
            </p:txBody>
          </p:sp>
          <p:sp>
            <p:nvSpPr>
              <p:cNvPr id="22" name="矩形 3"/>
              <p:cNvSpPr/>
              <p:nvPr/>
            </p:nvSpPr>
            <p:spPr>
              <a:xfrm>
                <a:off x="852060" y="5180748"/>
                <a:ext cx="165099" cy="45719"/>
              </a:xfrm>
              <a:custGeom>
                <a:avLst/>
                <a:gdLst>
                  <a:gd name="connsiteX0" fmla="*/ 0 w 156633"/>
                  <a:gd name="connsiteY0" fmla="*/ 0 h 46567"/>
                  <a:gd name="connsiteX1" fmla="*/ 156633 w 156633"/>
                  <a:gd name="connsiteY1" fmla="*/ 0 h 46567"/>
                  <a:gd name="connsiteX2" fmla="*/ 156633 w 156633"/>
                  <a:gd name="connsiteY2" fmla="*/ 46567 h 46567"/>
                  <a:gd name="connsiteX3" fmla="*/ 0 w 156633"/>
                  <a:gd name="connsiteY3" fmla="*/ 46567 h 46567"/>
                  <a:gd name="connsiteX4" fmla="*/ 0 w 156633"/>
                  <a:gd name="connsiteY4" fmla="*/ 0 h 46567"/>
                  <a:gd name="connsiteX0-1" fmla="*/ 8466 w 165099"/>
                  <a:gd name="connsiteY0-2" fmla="*/ 0 h 46567"/>
                  <a:gd name="connsiteX1-3" fmla="*/ 165099 w 165099"/>
                  <a:gd name="connsiteY1-4" fmla="*/ 0 h 46567"/>
                  <a:gd name="connsiteX2-5" fmla="*/ 165099 w 165099"/>
                  <a:gd name="connsiteY2-6" fmla="*/ 46567 h 46567"/>
                  <a:gd name="connsiteX3-7" fmla="*/ 0 w 165099"/>
                  <a:gd name="connsiteY3-8" fmla="*/ 25400 h 46567"/>
                  <a:gd name="connsiteX4-9" fmla="*/ 8466 w 165099"/>
                  <a:gd name="connsiteY4-10" fmla="*/ 0 h 46567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165099" h="46567">
                    <a:moveTo>
                      <a:pt x="8466" y="0"/>
                    </a:moveTo>
                    <a:lnTo>
                      <a:pt x="165099" y="0"/>
                    </a:lnTo>
                    <a:lnTo>
                      <a:pt x="165099" y="46567"/>
                    </a:lnTo>
                    <a:lnTo>
                      <a:pt x="0" y="25400"/>
                    </a:lnTo>
                    <a:lnTo>
                      <a:pt x="8466" y="0"/>
                    </a:ln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/>
              </a:p>
            </p:txBody>
          </p:sp>
          <p:sp>
            <p:nvSpPr>
              <p:cNvPr id="23" name="弦形 22"/>
              <p:cNvSpPr/>
              <p:nvPr/>
            </p:nvSpPr>
            <p:spPr>
              <a:xfrm rot="5400000">
                <a:off x="813462" y="5318541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/>
              </a:p>
            </p:txBody>
          </p:sp>
        </p:grpSp>
        <p:cxnSp>
          <p:nvCxnSpPr>
            <p:cNvPr id="11" name="直接连接符 10"/>
            <p:cNvCxnSpPr>
              <a:stCxn id="20" idx="1"/>
              <a:endCxn id="20" idx="5"/>
            </p:cNvCxnSpPr>
            <p:nvPr/>
          </p:nvCxnSpPr>
          <p:spPr>
            <a:xfrm>
              <a:off x="244261" y="5902957"/>
              <a:ext cx="162832" cy="0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接连接符 11"/>
            <p:cNvCxnSpPr/>
            <p:nvPr/>
          </p:nvCxnSpPr>
          <p:spPr>
            <a:xfrm flipV="1">
              <a:off x="206782" y="5988807"/>
              <a:ext cx="216000" cy="12956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4" name="图片 2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697212" y="5940827"/>
            <a:ext cx="2494789" cy="929444"/>
          </a:xfrm>
          <a:custGeom>
            <a:avLst/>
            <a:gdLst>
              <a:gd name="connsiteX0" fmla="*/ 0 w 2229950"/>
              <a:gd name="connsiteY0" fmla="*/ 0 h 1102244"/>
              <a:gd name="connsiteX1" fmla="*/ 2229950 w 2229950"/>
              <a:gd name="connsiteY1" fmla="*/ 0 h 1102244"/>
              <a:gd name="connsiteX2" fmla="*/ 2229950 w 2229950"/>
              <a:gd name="connsiteY2" fmla="*/ 1102244 h 1102244"/>
              <a:gd name="connsiteX3" fmla="*/ 0 w 2229950"/>
              <a:gd name="connsiteY3" fmla="*/ 1102244 h 1102244"/>
              <a:gd name="connsiteX4" fmla="*/ 0 w 2229950"/>
              <a:gd name="connsiteY4" fmla="*/ 0 h 11022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29950" h="1102244">
                <a:moveTo>
                  <a:pt x="0" y="0"/>
                </a:moveTo>
                <a:lnTo>
                  <a:pt x="2229950" y="0"/>
                </a:lnTo>
                <a:lnTo>
                  <a:pt x="2229950" y="1102244"/>
                </a:lnTo>
                <a:lnTo>
                  <a:pt x="0" y="1102244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25" name="图片 2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464733" y="6270980"/>
            <a:ext cx="12364823" cy="594408"/>
          </a:xfrm>
          <a:custGeom>
            <a:avLst/>
            <a:gdLst>
              <a:gd name="connsiteX0" fmla="*/ 0 w 11473666"/>
              <a:gd name="connsiteY0" fmla="*/ 0 h 845729"/>
              <a:gd name="connsiteX1" fmla="*/ 11473666 w 11473666"/>
              <a:gd name="connsiteY1" fmla="*/ 0 h 845729"/>
              <a:gd name="connsiteX2" fmla="*/ 11473666 w 11473666"/>
              <a:gd name="connsiteY2" fmla="*/ 845729 h 845729"/>
              <a:gd name="connsiteX3" fmla="*/ 401196 w 11473666"/>
              <a:gd name="connsiteY3" fmla="*/ 845729 h 845729"/>
              <a:gd name="connsiteX4" fmla="*/ 401196 w 11473666"/>
              <a:gd name="connsiteY4" fmla="*/ 440575 h 845729"/>
              <a:gd name="connsiteX5" fmla="*/ 0 w 11473666"/>
              <a:gd name="connsiteY5" fmla="*/ 440575 h 845729"/>
              <a:gd name="connsiteX6" fmla="*/ 0 w 11473666"/>
              <a:gd name="connsiteY6" fmla="*/ 0 h 845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73666" h="845729">
                <a:moveTo>
                  <a:pt x="0" y="0"/>
                </a:moveTo>
                <a:lnTo>
                  <a:pt x="11473666" y="0"/>
                </a:lnTo>
                <a:lnTo>
                  <a:pt x="11473666" y="845729"/>
                </a:lnTo>
                <a:lnTo>
                  <a:pt x="401196" y="845729"/>
                </a:lnTo>
                <a:lnTo>
                  <a:pt x="401196" y="440575"/>
                </a:lnTo>
                <a:lnTo>
                  <a:pt x="0" y="440575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26" name="图片 2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583381" y="6271203"/>
            <a:ext cx="2424987" cy="594408"/>
          </a:xfrm>
          <a:custGeom>
            <a:avLst/>
            <a:gdLst>
              <a:gd name="connsiteX0" fmla="*/ 0 w 2468880"/>
              <a:gd name="connsiteY0" fmla="*/ 0 h 514039"/>
              <a:gd name="connsiteX1" fmla="*/ 2468880 w 2468880"/>
              <a:gd name="connsiteY1" fmla="*/ 0 h 514039"/>
              <a:gd name="connsiteX2" fmla="*/ 2468880 w 2468880"/>
              <a:gd name="connsiteY2" fmla="*/ 514039 h 514039"/>
              <a:gd name="connsiteX3" fmla="*/ 0 w 2468880"/>
              <a:gd name="connsiteY3" fmla="*/ 514039 h 514039"/>
              <a:gd name="connsiteX4" fmla="*/ 0 w 2468880"/>
              <a:gd name="connsiteY4" fmla="*/ 0 h 514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68880" h="514039">
                <a:moveTo>
                  <a:pt x="0" y="0"/>
                </a:moveTo>
                <a:lnTo>
                  <a:pt x="2468880" y="0"/>
                </a:lnTo>
                <a:lnTo>
                  <a:pt x="2468880" y="514039"/>
                </a:lnTo>
                <a:lnTo>
                  <a:pt x="0" y="514039"/>
                </a:lnTo>
                <a:lnTo>
                  <a:pt x="0" y="0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312630158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黄色背景开头和结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6826278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无图标有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3711" y="5997189"/>
            <a:ext cx="418935" cy="543170"/>
          </a:xfrm>
          <a:prstGeom prst="rect">
            <a:avLst/>
          </a:prstGeom>
        </p:spPr>
      </p:pic>
      <p:grpSp>
        <p:nvGrpSpPr>
          <p:cNvPr id="4" name="组合 3"/>
          <p:cNvGrpSpPr/>
          <p:nvPr userDrawn="1"/>
        </p:nvGrpSpPr>
        <p:grpSpPr>
          <a:xfrm>
            <a:off x="320273" y="5772542"/>
            <a:ext cx="325664" cy="968472"/>
            <a:chOff x="162845" y="5707378"/>
            <a:chExt cx="325664" cy="968472"/>
          </a:xfrm>
        </p:grpSpPr>
        <p:grpSp>
          <p:nvGrpSpPr>
            <p:cNvPr id="5" name="组合 4"/>
            <p:cNvGrpSpPr/>
            <p:nvPr userDrawn="1"/>
          </p:nvGrpSpPr>
          <p:grpSpPr>
            <a:xfrm>
              <a:off x="162845" y="5707378"/>
              <a:ext cx="325664" cy="968472"/>
              <a:chOff x="780804" y="4633491"/>
              <a:chExt cx="325664" cy="968472"/>
            </a:xfrm>
          </p:grpSpPr>
          <p:sp>
            <p:nvSpPr>
              <p:cNvPr id="9" name="矩形 88"/>
              <p:cNvSpPr/>
              <p:nvPr userDrawn="1"/>
            </p:nvSpPr>
            <p:spPr>
              <a:xfrm>
                <a:off x="832154" y="4902984"/>
                <a:ext cx="222964" cy="698979"/>
              </a:xfrm>
              <a:custGeom>
                <a:avLst/>
                <a:gdLst>
                  <a:gd name="connsiteX0" fmla="*/ 0 w 157649"/>
                  <a:gd name="connsiteY0" fmla="*/ 0 h 398534"/>
                  <a:gd name="connsiteX1" fmla="*/ 157649 w 157649"/>
                  <a:gd name="connsiteY1" fmla="*/ 0 h 398534"/>
                  <a:gd name="connsiteX2" fmla="*/ 157649 w 157649"/>
                  <a:gd name="connsiteY2" fmla="*/ 398534 h 398534"/>
                  <a:gd name="connsiteX3" fmla="*/ 0 w 157649"/>
                  <a:gd name="connsiteY3" fmla="*/ 398534 h 398534"/>
                  <a:gd name="connsiteX4" fmla="*/ 0 w 157649"/>
                  <a:gd name="connsiteY4" fmla="*/ 0 h 398534"/>
                  <a:gd name="connsiteX0-1" fmla="*/ 0 w 222964"/>
                  <a:gd name="connsiteY0-2" fmla="*/ 209005 h 607539"/>
                  <a:gd name="connsiteX1-3" fmla="*/ 222964 w 222964"/>
                  <a:gd name="connsiteY1-4" fmla="*/ 0 h 607539"/>
                  <a:gd name="connsiteX2-5" fmla="*/ 157649 w 222964"/>
                  <a:gd name="connsiteY2-6" fmla="*/ 607539 h 607539"/>
                  <a:gd name="connsiteX3-7" fmla="*/ 0 w 222964"/>
                  <a:gd name="connsiteY3-8" fmla="*/ 607539 h 607539"/>
                  <a:gd name="connsiteX4-9" fmla="*/ 0 w 222964"/>
                  <a:gd name="connsiteY4-10" fmla="*/ 209005 h 607539"/>
                  <a:gd name="connsiteX0-11" fmla="*/ 26125 w 222964"/>
                  <a:gd name="connsiteY0-12" fmla="*/ 0 h 698979"/>
                  <a:gd name="connsiteX1-13" fmla="*/ 222964 w 222964"/>
                  <a:gd name="connsiteY1-14" fmla="*/ 91440 h 698979"/>
                  <a:gd name="connsiteX2-15" fmla="*/ 157649 w 222964"/>
                  <a:gd name="connsiteY2-16" fmla="*/ 698979 h 698979"/>
                  <a:gd name="connsiteX3-17" fmla="*/ 0 w 222964"/>
                  <a:gd name="connsiteY3-18" fmla="*/ 698979 h 698979"/>
                  <a:gd name="connsiteX4-19" fmla="*/ 26125 w 222964"/>
                  <a:gd name="connsiteY4-20" fmla="*/ 0 h 698979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222964" h="698979">
                    <a:moveTo>
                      <a:pt x="26125" y="0"/>
                    </a:moveTo>
                    <a:lnTo>
                      <a:pt x="222964" y="91440"/>
                    </a:lnTo>
                    <a:lnTo>
                      <a:pt x="157649" y="698979"/>
                    </a:lnTo>
                    <a:lnTo>
                      <a:pt x="0" y="698979"/>
                    </a:lnTo>
                    <a:lnTo>
                      <a:pt x="26125" y="0"/>
                    </a:lnTo>
                    <a:close/>
                  </a:path>
                </a:pathLst>
              </a:custGeom>
              <a:solidFill>
                <a:srgbClr val="2CA03B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/>
              </a:p>
            </p:txBody>
          </p:sp>
          <p:sp>
            <p:nvSpPr>
              <p:cNvPr id="10" name="等腰三角形 9"/>
              <p:cNvSpPr/>
              <p:nvPr userDrawn="1"/>
            </p:nvSpPr>
            <p:spPr>
              <a:xfrm>
                <a:off x="780804" y="4633491"/>
                <a:ext cx="325664" cy="391158"/>
              </a:xfrm>
              <a:prstGeom prst="triangle">
                <a:avLst/>
              </a:prstGeom>
              <a:solidFill>
                <a:srgbClr val="EE7A24"/>
              </a:solidFill>
              <a:ln>
                <a:solidFill>
                  <a:srgbClr val="EE7A2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/>
              </a:p>
            </p:txBody>
          </p:sp>
          <p:sp>
            <p:nvSpPr>
              <p:cNvPr id="11" name="弦形 10"/>
              <p:cNvSpPr/>
              <p:nvPr userDrawn="1"/>
            </p:nvSpPr>
            <p:spPr>
              <a:xfrm rot="5400000">
                <a:off x="823546" y="5129388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/>
              </a:p>
            </p:txBody>
          </p:sp>
          <p:sp>
            <p:nvSpPr>
              <p:cNvPr id="12" name="矩形 3"/>
              <p:cNvSpPr/>
              <p:nvPr userDrawn="1"/>
            </p:nvSpPr>
            <p:spPr>
              <a:xfrm>
                <a:off x="852060" y="5180748"/>
                <a:ext cx="165099" cy="45719"/>
              </a:xfrm>
              <a:custGeom>
                <a:avLst/>
                <a:gdLst>
                  <a:gd name="connsiteX0" fmla="*/ 0 w 156633"/>
                  <a:gd name="connsiteY0" fmla="*/ 0 h 46567"/>
                  <a:gd name="connsiteX1" fmla="*/ 156633 w 156633"/>
                  <a:gd name="connsiteY1" fmla="*/ 0 h 46567"/>
                  <a:gd name="connsiteX2" fmla="*/ 156633 w 156633"/>
                  <a:gd name="connsiteY2" fmla="*/ 46567 h 46567"/>
                  <a:gd name="connsiteX3" fmla="*/ 0 w 156633"/>
                  <a:gd name="connsiteY3" fmla="*/ 46567 h 46567"/>
                  <a:gd name="connsiteX4" fmla="*/ 0 w 156633"/>
                  <a:gd name="connsiteY4" fmla="*/ 0 h 46567"/>
                  <a:gd name="connsiteX0-1" fmla="*/ 8466 w 165099"/>
                  <a:gd name="connsiteY0-2" fmla="*/ 0 h 46567"/>
                  <a:gd name="connsiteX1-3" fmla="*/ 165099 w 165099"/>
                  <a:gd name="connsiteY1-4" fmla="*/ 0 h 46567"/>
                  <a:gd name="connsiteX2-5" fmla="*/ 165099 w 165099"/>
                  <a:gd name="connsiteY2-6" fmla="*/ 46567 h 46567"/>
                  <a:gd name="connsiteX3-7" fmla="*/ 0 w 165099"/>
                  <a:gd name="connsiteY3-8" fmla="*/ 25400 h 46567"/>
                  <a:gd name="connsiteX4-9" fmla="*/ 8466 w 165099"/>
                  <a:gd name="connsiteY4-10" fmla="*/ 0 h 46567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165099" h="46567">
                    <a:moveTo>
                      <a:pt x="8466" y="0"/>
                    </a:moveTo>
                    <a:lnTo>
                      <a:pt x="165099" y="0"/>
                    </a:lnTo>
                    <a:lnTo>
                      <a:pt x="165099" y="46567"/>
                    </a:lnTo>
                    <a:lnTo>
                      <a:pt x="0" y="25400"/>
                    </a:lnTo>
                    <a:lnTo>
                      <a:pt x="8466" y="0"/>
                    </a:ln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/>
              </a:p>
            </p:txBody>
          </p:sp>
          <p:sp>
            <p:nvSpPr>
              <p:cNvPr id="13" name="弦形 12"/>
              <p:cNvSpPr/>
              <p:nvPr userDrawn="1"/>
            </p:nvSpPr>
            <p:spPr>
              <a:xfrm rot="5400000">
                <a:off x="813462" y="5318541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/>
              </a:p>
            </p:txBody>
          </p:sp>
        </p:grpSp>
        <p:cxnSp>
          <p:nvCxnSpPr>
            <p:cNvPr id="6" name="直接连接符 5"/>
            <p:cNvCxnSpPr>
              <a:stCxn id="10" idx="1"/>
              <a:endCxn id="10" idx="5"/>
            </p:cNvCxnSpPr>
            <p:nvPr userDrawn="1"/>
          </p:nvCxnSpPr>
          <p:spPr>
            <a:xfrm>
              <a:off x="244261" y="5902957"/>
              <a:ext cx="162832" cy="0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直接连接符 7"/>
            <p:cNvCxnSpPr/>
            <p:nvPr userDrawn="1"/>
          </p:nvCxnSpPr>
          <p:spPr>
            <a:xfrm flipV="1">
              <a:off x="206782" y="5988807"/>
              <a:ext cx="216000" cy="12956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4" name="图片 13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697212" y="5940827"/>
            <a:ext cx="2494789" cy="929444"/>
          </a:xfrm>
          <a:custGeom>
            <a:avLst/>
            <a:gdLst>
              <a:gd name="connsiteX0" fmla="*/ 0 w 2229950"/>
              <a:gd name="connsiteY0" fmla="*/ 0 h 1102244"/>
              <a:gd name="connsiteX1" fmla="*/ 2229950 w 2229950"/>
              <a:gd name="connsiteY1" fmla="*/ 0 h 1102244"/>
              <a:gd name="connsiteX2" fmla="*/ 2229950 w 2229950"/>
              <a:gd name="connsiteY2" fmla="*/ 1102244 h 1102244"/>
              <a:gd name="connsiteX3" fmla="*/ 0 w 2229950"/>
              <a:gd name="connsiteY3" fmla="*/ 1102244 h 1102244"/>
              <a:gd name="connsiteX4" fmla="*/ 0 w 2229950"/>
              <a:gd name="connsiteY4" fmla="*/ 0 h 11022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29950" h="1102244">
                <a:moveTo>
                  <a:pt x="0" y="0"/>
                </a:moveTo>
                <a:lnTo>
                  <a:pt x="2229950" y="0"/>
                </a:lnTo>
                <a:lnTo>
                  <a:pt x="2229950" y="1102244"/>
                </a:lnTo>
                <a:lnTo>
                  <a:pt x="0" y="1102244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15" name="图片 14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464733" y="6270980"/>
            <a:ext cx="12364823" cy="594408"/>
          </a:xfrm>
          <a:custGeom>
            <a:avLst/>
            <a:gdLst>
              <a:gd name="connsiteX0" fmla="*/ 0 w 11473666"/>
              <a:gd name="connsiteY0" fmla="*/ 0 h 845729"/>
              <a:gd name="connsiteX1" fmla="*/ 11473666 w 11473666"/>
              <a:gd name="connsiteY1" fmla="*/ 0 h 845729"/>
              <a:gd name="connsiteX2" fmla="*/ 11473666 w 11473666"/>
              <a:gd name="connsiteY2" fmla="*/ 845729 h 845729"/>
              <a:gd name="connsiteX3" fmla="*/ 401196 w 11473666"/>
              <a:gd name="connsiteY3" fmla="*/ 845729 h 845729"/>
              <a:gd name="connsiteX4" fmla="*/ 401196 w 11473666"/>
              <a:gd name="connsiteY4" fmla="*/ 440575 h 845729"/>
              <a:gd name="connsiteX5" fmla="*/ 0 w 11473666"/>
              <a:gd name="connsiteY5" fmla="*/ 440575 h 845729"/>
              <a:gd name="connsiteX6" fmla="*/ 0 w 11473666"/>
              <a:gd name="connsiteY6" fmla="*/ 0 h 845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73666" h="845729">
                <a:moveTo>
                  <a:pt x="0" y="0"/>
                </a:moveTo>
                <a:lnTo>
                  <a:pt x="11473666" y="0"/>
                </a:lnTo>
                <a:lnTo>
                  <a:pt x="11473666" y="845729"/>
                </a:lnTo>
                <a:lnTo>
                  <a:pt x="401196" y="845729"/>
                </a:lnTo>
                <a:lnTo>
                  <a:pt x="401196" y="440575"/>
                </a:lnTo>
                <a:lnTo>
                  <a:pt x="0" y="440575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16" name="图片 15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583381" y="6271203"/>
            <a:ext cx="2424987" cy="594408"/>
          </a:xfrm>
          <a:custGeom>
            <a:avLst/>
            <a:gdLst>
              <a:gd name="connsiteX0" fmla="*/ 0 w 2468880"/>
              <a:gd name="connsiteY0" fmla="*/ 0 h 514039"/>
              <a:gd name="connsiteX1" fmla="*/ 2468880 w 2468880"/>
              <a:gd name="connsiteY1" fmla="*/ 0 h 514039"/>
              <a:gd name="connsiteX2" fmla="*/ 2468880 w 2468880"/>
              <a:gd name="connsiteY2" fmla="*/ 514039 h 514039"/>
              <a:gd name="connsiteX3" fmla="*/ 0 w 2468880"/>
              <a:gd name="connsiteY3" fmla="*/ 514039 h 514039"/>
              <a:gd name="connsiteX4" fmla="*/ 0 w 2468880"/>
              <a:gd name="connsiteY4" fmla="*/ 0 h 514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68880" h="514039">
                <a:moveTo>
                  <a:pt x="0" y="0"/>
                </a:moveTo>
                <a:lnTo>
                  <a:pt x="2468880" y="0"/>
                </a:lnTo>
                <a:lnTo>
                  <a:pt x="2468880" y="514039"/>
                </a:lnTo>
                <a:lnTo>
                  <a:pt x="0" y="514039"/>
                </a:lnTo>
                <a:lnTo>
                  <a:pt x="0" y="0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406450684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三本书有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3711" y="5997189"/>
            <a:ext cx="418935" cy="543170"/>
          </a:xfrm>
          <a:prstGeom prst="rect">
            <a:avLst/>
          </a:prstGeom>
        </p:spPr>
      </p:pic>
      <p:pic>
        <p:nvPicPr>
          <p:cNvPr id="29" name="图片 28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9007" t="-46031"/>
          <a:stretch>
            <a:fillRect/>
          </a:stretch>
        </p:blipFill>
        <p:spPr>
          <a:xfrm>
            <a:off x="-257137" y="1413673"/>
            <a:ext cx="582815" cy="2647701"/>
          </a:xfrm>
          <a:custGeom>
            <a:avLst/>
            <a:gdLst>
              <a:gd name="connsiteX0" fmla="*/ 0 w 582814"/>
              <a:gd name="connsiteY0" fmla="*/ 0 h 2647701"/>
              <a:gd name="connsiteX1" fmla="*/ 582814 w 582814"/>
              <a:gd name="connsiteY1" fmla="*/ 0 h 2647701"/>
              <a:gd name="connsiteX2" fmla="*/ 582814 w 582814"/>
              <a:gd name="connsiteY2" fmla="*/ 834598 h 2647701"/>
              <a:gd name="connsiteX3" fmla="*/ 48113 w 582814"/>
              <a:gd name="connsiteY3" fmla="*/ 834598 h 2647701"/>
              <a:gd name="connsiteX4" fmla="*/ 48113 w 582814"/>
              <a:gd name="connsiteY4" fmla="*/ 2647701 h 2647701"/>
              <a:gd name="connsiteX5" fmla="*/ 0 w 582814"/>
              <a:gd name="connsiteY5" fmla="*/ 2647701 h 2647701"/>
              <a:gd name="connsiteX6" fmla="*/ 0 w 582814"/>
              <a:gd name="connsiteY6" fmla="*/ 0 h 26477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82814" h="2647701">
                <a:moveTo>
                  <a:pt x="0" y="0"/>
                </a:moveTo>
                <a:lnTo>
                  <a:pt x="582814" y="0"/>
                </a:lnTo>
                <a:lnTo>
                  <a:pt x="582814" y="834598"/>
                </a:lnTo>
                <a:lnTo>
                  <a:pt x="48113" y="834598"/>
                </a:lnTo>
                <a:lnTo>
                  <a:pt x="48113" y="2647701"/>
                </a:lnTo>
                <a:lnTo>
                  <a:pt x="0" y="2647701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58" name="图片 57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10151" b="-1841"/>
          <a:stretch>
            <a:fillRect/>
          </a:stretch>
        </p:blipFill>
        <p:spPr>
          <a:xfrm>
            <a:off x="-345289" y="6761699"/>
            <a:ext cx="12590212" cy="914400"/>
          </a:xfrm>
          <a:custGeom>
            <a:avLst/>
            <a:gdLst>
              <a:gd name="connsiteX0" fmla="*/ 11430023 w 12590212"/>
              <a:gd name="connsiteY0" fmla="*/ 0 h 914400"/>
              <a:gd name="connsiteX1" fmla="*/ 12590212 w 12590212"/>
              <a:gd name="connsiteY1" fmla="*/ 0 h 914400"/>
              <a:gd name="connsiteX2" fmla="*/ 12590212 w 12590212"/>
              <a:gd name="connsiteY2" fmla="*/ 914400 h 914400"/>
              <a:gd name="connsiteX3" fmla="*/ 0 w 12590212"/>
              <a:gd name="connsiteY3" fmla="*/ 914400 h 914400"/>
              <a:gd name="connsiteX4" fmla="*/ 0 w 12590212"/>
              <a:gd name="connsiteY4" fmla="*/ 897878 h 914400"/>
              <a:gd name="connsiteX5" fmla="*/ 11430023 w 12590212"/>
              <a:gd name="connsiteY5" fmla="*/ 897878 h 914400"/>
              <a:gd name="connsiteX6" fmla="*/ 11430023 w 12590212"/>
              <a:gd name="connsiteY6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590212" h="914400">
                <a:moveTo>
                  <a:pt x="11430023" y="0"/>
                </a:moveTo>
                <a:lnTo>
                  <a:pt x="12590212" y="0"/>
                </a:lnTo>
                <a:lnTo>
                  <a:pt x="12590212" y="914400"/>
                </a:lnTo>
                <a:lnTo>
                  <a:pt x="0" y="914400"/>
                </a:lnTo>
                <a:lnTo>
                  <a:pt x="0" y="897878"/>
                </a:lnTo>
                <a:lnTo>
                  <a:pt x="11430023" y="897878"/>
                </a:lnTo>
                <a:lnTo>
                  <a:pt x="11430023" y="0"/>
                </a:lnTo>
                <a:close/>
              </a:path>
            </a:pathLst>
          </a:custGeom>
        </p:spPr>
      </p:pic>
      <p:pic>
        <p:nvPicPr>
          <p:cNvPr id="57" name="图片 56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388931" y="7270945"/>
            <a:ext cx="43643" cy="388632"/>
          </a:xfrm>
          <a:custGeom>
            <a:avLst/>
            <a:gdLst>
              <a:gd name="connsiteX0" fmla="*/ 0 w 43643"/>
              <a:gd name="connsiteY0" fmla="*/ 0 h 388632"/>
              <a:gd name="connsiteX1" fmla="*/ 43643 w 43643"/>
              <a:gd name="connsiteY1" fmla="*/ 0 h 388632"/>
              <a:gd name="connsiteX2" fmla="*/ 43643 w 43643"/>
              <a:gd name="connsiteY2" fmla="*/ 388632 h 388632"/>
              <a:gd name="connsiteX3" fmla="*/ 0 w 43643"/>
              <a:gd name="connsiteY3" fmla="*/ 388632 h 388632"/>
              <a:gd name="connsiteX4" fmla="*/ 0 w 43643"/>
              <a:gd name="connsiteY4" fmla="*/ 0 h 3886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643" h="388632">
                <a:moveTo>
                  <a:pt x="0" y="0"/>
                </a:moveTo>
                <a:lnTo>
                  <a:pt x="43643" y="0"/>
                </a:lnTo>
                <a:lnTo>
                  <a:pt x="43643" y="388632"/>
                </a:lnTo>
                <a:lnTo>
                  <a:pt x="0" y="388632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54" name="图片 53"/>
          <p:cNvPicPr>
            <a:picLocks noChangeAspect="1"/>
          </p:cNvPicPr>
          <p:nvPr userDrawn="1"/>
        </p:nvPicPr>
        <p:blipFill>
          <a:blip r:embed="rId6"/>
          <a:srcRect/>
          <a:stretch/>
        </p:blipFill>
        <p:spPr>
          <a:xfrm>
            <a:off x="-902135" y="6356545"/>
            <a:ext cx="513204" cy="914400"/>
          </a:xfrm>
          <a:custGeom>
            <a:avLst/>
            <a:gdLst>
              <a:gd name="connsiteX0" fmla="*/ 0 w 513204"/>
              <a:gd name="connsiteY0" fmla="*/ 0 h 914400"/>
              <a:gd name="connsiteX1" fmla="*/ 513204 w 513204"/>
              <a:gd name="connsiteY1" fmla="*/ 0 h 914400"/>
              <a:gd name="connsiteX2" fmla="*/ 513204 w 513204"/>
              <a:gd name="connsiteY2" fmla="*/ 914400 h 914400"/>
              <a:gd name="connsiteX3" fmla="*/ 0 w 513204"/>
              <a:gd name="connsiteY3" fmla="*/ 914400 h 914400"/>
              <a:gd name="connsiteX4" fmla="*/ 0 w 513204"/>
              <a:gd name="connsiteY4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13204" h="914400">
                <a:moveTo>
                  <a:pt x="0" y="0"/>
                </a:moveTo>
                <a:lnTo>
                  <a:pt x="513204" y="0"/>
                </a:lnTo>
                <a:lnTo>
                  <a:pt x="513204" y="914400"/>
                </a:lnTo>
                <a:lnTo>
                  <a:pt x="0" y="914400"/>
                </a:lnTo>
                <a:lnTo>
                  <a:pt x="0" y="0"/>
                </a:lnTo>
                <a:close/>
              </a:path>
            </a:pathLst>
          </a:custGeom>
        </p:spPr>
      </p:pic>
      <p:grpSp>
        <p:nvGrpSpPr>
          <p:cNvPr id="12" name="组合 11"/>
          <p:cNvGrpSpPr/>
          <p:nvPr userDrawn="1"/>
        </p:nvGrpSpPr>
        <p:grpSpPr>
          <a:xfrm>
            <a:off x="320273" y="5772542"/>
            <a:ext cx="325664" cy="968472"/>
            <a:chOff x="162845" y="5707378"/>
            <a:chExt cx="325664" cy="968472"/>
          </a:xfrm>
        </p:grpSpPr>
        <p:grpSp>
          <p:nvGrpSpPr>
            <p:cNvPr id="5" name="组合 4"/>
            <p:cNvGrpSpPr/>
            <p:nvPr userDrawn="1"/>
          </p:nvGrpSpPr>
          <p:grpSpPr>
            <a:xfrm>
              <a:off x="162845" y="5707378"/>
              <a:ext cx="325664" cy="968472"/>
              <a:chOff x="780804" y="4633491"/>
              <a:chExt cx="325664" cy="968472"/>
            </a:xfrm>
          </p:grpSpPr>
          <p:sp>
            <p:nvSpPr>
              <p:cNvPr id="89" name="矩形 88"/>
              <p:cNvSpPr/>
              <p:nvPr userDrawn="1"/>
            </p:nvSpPr>
            <p:spPr>
              <a:xfrm>
                <a:off x="832154" y="4902984"/>
                <a:ext cx="222964" cy="698979"/>
              </a:xfrm>
              <a:custGeom>
                <a:avLst/>
                <a:gdLst>
                  <a:gd name="connsiteX0" fmla="*/ 0 w 157649"/>
                  <a:gd name="connsiteY0" fmla="*/ 0 h 398534"/>
                  <a:gd name="connsiteX1" fmla="*/ 157649 w 157649"/>
                  <a:gd name="connsiteY1" fmla="*/ 0 h 398534"/>
                  <a:gd name="connsiteX2" fmla="*/ 157649 w 157649"/>
                  <a:gd name="connsiteY2" fmla="*/ 398534 h 398534"/>
                  <a:gd name="connsiteX3" fmla="*/ 0 w 157649"/>
                  <a:gd name="connsiteY3" fmla="*/ 398534 h 398534"/>
                  <a:gd name="connsiteX4" fmla="*/ 0 w 157649"/>
                  <a:gd name="connsiteY4" fmla="*/ 0 h 398534"/>
                  <a:gd name="connsiteX0-1" fmla="*/ 0 w 222964"/>
                  <a:gd name="connsiteY0-2" fmla="*/ 209005 h 607539"/>
                  <a:gd name="connsiteX1-3" fmla="*/ 222964 w 222964"/>
                  <a:gd name="connsiteY1-4" fmla="*/ 0 h 607539"/>
                  <a:gd name="connsiteX2-5" fmla="*/ 157649 w 222964"/>
                  <a:gd name="connsiteY2-6" fmla="*/ 607539 h 607539"/>
                  <a:gd name="connsiteX3-7" fmla="*/ 0 w 222964"/>
                  <a:gd name="connsiteY3-8" fmla="*/ 607539 h 607539"/>
                  <a:gd name="connsiteX4-9" fmla="*/ 0 w 222964"/>
                  <a:gd name="connsiteY4-10" fmla="*/ 209005 h 607539"/>
                  <a:gd name="connsiteX0-11" fmla="*/ 26125 w 222964"/>
                  <a:gd name="connsiteY0-12" fmla="*/ 0 h 698979"/>
                  <a:gd name="connsiteX1-13" fmla="*/ 222964 w 222964"/>
                  <a:gd name="connsiteY1-14" fmla="*/ 91440 h 698979"/>
                  <a:gd name="connsiteX2-15" fmla="*/ 157649 w 222964"/>
                  <a:gd name="connsiteY2-16" fmla="*/ 698979 h 698979"/>
                  <a:gd name="connsiteX3-17" fmla="*/ 0 w 222964"/>
                  <a:gd name="connsiteY3-18" fmla="*/ 698979 h 698979"/>
                  <a:gd name="connsiteX4-19" fmla="*/ 26125 w 222964"/>
                  <a:gd name="connsiteY4-20" fmla="*/ 0 h 698979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222964" h="698979">
                    <a:moveTo>
                      <a:pt x="26125" y="0"/>
                    </a:moveTo>
                    <a:lnTo>
                      <a:pt x="222964" y="91440"/>
                    </a:lnTo>
                    <a:lnTo>
                      <a:pt x="157649" y="698979"/>
                    </a:lnTo>
                    <a:lnTo>
                      <a:pt x="0" y="698979"/>
                    </a:lnTo>
                    <a:lnTo>
                      <a:pt x="26125" y="0"/>
                    </a:lnTo>
                    <a:close/>
                  </a:path>
                </a:pathLst>
              </a:custGeom>
              <a:solidFill>
                <a:srgbClr val="2CA03B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/>
              </a:p>
            </p:txBody>
          </p:sp>
          <p:sp>
            <p:nvSpPr>
              <p:cNvPr id="90" name="等腰三角形 89"/>
              <p:cNvSpPr/>
              <p:nvPr userDrawn="1"/>
            </p:nvSpPr>
            <p:spPr>
              <a:xfrm>
                <a:off x="780804" y="4633491"/>
                <a:ext cx="325664" cy="391158"/>
              </a:xfrm>
              <a:prstGeom prst="triangle">
                <a:avLst/>
              </a:prstGeom>
              <a:solidFill>
                <a:srgbClr val="EE7A24"/>
              </a:solidFill>
              <a:ln>
                <a:solidFill>
                  <a:srgbClr val="EE7A2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/>
              </a:p>
            </p:txBody>
          </p:sp>
          <p:sp>
            <p:nvSpPr>
              <p:cNvPr id="91" name="弦形 90"/>
              <p:cNvSpPr/>
              <p:nvPr userDrawn="1"/>
            </p:nvSpPr>
            <p:spPr>
              <a:xfrm rot="5400000">
                <a:off x="823546" y="5129388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/>
              </a:p>
            </p:txBody>
          </p:sp>
          <p:sp>
            <p:nvSpPr>
              <p:cNvPr id="4" name="矩形 3"/>
              <p:cNvSpPr/>
              <p:nvPr userDrawn="1"/>
            </p:nvSpPr>
            <p:spPr>
              <a:xfrm>
                <a:off x="852060" y="5180748"/>
                <a:ext cx="165099" cy="45719"/>
              </a:xfrm>
              <a:custGeom>
                <a:avLst/>
                <a:gdLst>
                  <a:gd name="connsiteX0" fmla="*/ 0 w 156633"/>
                  <a:gd name="connsiteY0" fmla="*/ 0 h 46567"/>
                  <a:gd name="connsiteX1" fmla="*/ 156633 w 156633"/>
                  <a:gd name="connsiteY1" fmla="*/ 0 h 46567"/>
                  <a:gd name="connsiteX2" fmla="*/ 156633 w 156633"/>
                  <a:gd name="connsiteY2" fmla="*/ 46567 h 46567"/>
                  <a:gd name="connsiteX3" fmla="*/ 0 w 156633"/>
                  <a:gd name="connsiteY3" fmla="*/ 46567 h 46567"/>
                  <a:gd name="connsiteX4" fmla="*/ 0 w 156633"/>
                  <a:gd name="connsiteY4" fmla="*/ 0 h 46567"/>
                  <a:gd name="connsiteX0-1" fmla="*/ 8466 w 165099"/>
                  <a:gd name="connsiteY0-2" fmla="*/ 0 h 46567"/>
                  <a:gd name="connsiteX1-3" fmla="*/ 165099 w 165099"/>
                  <a:gd name="connsiteY1-4" fmla="*/ 0 h 46567"/>
                  <a:gd name="connsiteX2-5" fmla="*/ 165099 w 165099"/>
                  <a:gd name="connsiteY2-6" fmla="*/ 46567 h 46567"/>
                  <a:gd name="connsiteX3-7" fmla="*/ 0 w 165099"/>
                  <a:gd name="connsiteY3-8" fmla="*/ 25400 h 46567"/>
                  <a:gd name="connsiteX4-9" fmla="*/ 8466 w 165099"/>
                  <a:gd name="connsiteY4-10" fmla="*/ 0 h 46567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165099" h="46567">
                    <a:moveTo>
                      <a:pt x="8466" y="0"/>
                    </a:moveTo>
                    <a:lnTo>
                      <a:pt x="165099" y="0"/>
                    </a:lnTo>
                    <a:lnTo>
                      <a:pt x="165099" y="46567"/>
                    </a:lnTo>
                    <a:lnTo>
                      <a:pt x="0" y="25400"/>
                    </a:lnTo>
                    <a:lnTo>
                      <a:pt x="8466" y="0"/>
                    </a:ln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/>
              </a:p>
            </p:txBody>
          </p:sp>
          <p:sp>
            <p:nvSpPr>
              <p:cNvPr id="20" name="弦形 19"/>
              <p:cNvSpPr/>
              <p:nvPr userDrawn="1"/>
            </p:nvSpPr>
            <p:spPr>
              <a:xfrm rot="5400000">
                <a:off x="813462" y="5318541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/>
              </a:p>
            </p:txBody>
          </p:sp>
        </p:grpSp>
        <p:cxnSp>
          <p:nvCxnSpPr>
            <p:cNvPr id="7" name="直接连接符 6"/>
            <p:cNvCxnSpPr>
              <a:stCxn id="90" idx="1"/>
              <a:endCxn id="90" idx="5"/>
            </p:cNvCxnSpPr>
            <p:nvPr userDrawn="1"/>
          </p:nvCxnSpPr>
          <p:spPr>
            <a:xfrm>
              <a:off x="244261" y="5902957"/>
              <a:ext cx="162832" cy="0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 userDrawn="1"/>
          </p:nvCxnSpPr>
          <p:spPr>
            <a:xfrm flipV="1">
              <a:off x="206782" y="5988807"/>
              <a:ext cx="216000" cy="12956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86" name="图片 85"/>
          <p:cNvPicPr>
            <a:picLocks noChangeAspect="1"/>
          </p:cNvPicPr>
          <p:nvPr userDrawn="1"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697212" y="5940827"/>
            <a:ext cx="2494789" cy="929444"/>
          </a:xfrm>
          <a:custGeom>
            <a:avLst/>
            <a:gdLst>
              <a:gd name="connsiteX0" fmla="*/ 0 w 2229950"/>
              <a:gd name="connsiteY0" fmla="*/ 0 h 1102244"/>
              <a:gd name="connsiteX1" fmla="*/ 2229950 w 2229950"/>
              <a:gd name="connsiteY1" fmla="*/ 0 h 1102244"/>
              <a:gd name="connsiteX2" fmla="*/ 2229950 w 2229950"/>
              <a:gd name="connsiteY2" fmla="*/ 1102244 h 1102244"/>
              <a:gd name="connsiteX3" fmla="*/ 0 w 2229950"/>
              <a:gd name="connsiteY3" fmla="*/ 1102244 h 1102244"/>
              <a:gd name="connsiteX4" fmla="*/ 0 w 2229950"/>
              <a:gd name="connsiteY4" fmla="*/ 0 h 11022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29950" h="1102244">
                <a:moveTo>
                  <a:pt x="0" y="0"/>
                </a:moveTo>
                <a:lnTo>
                  <a:pt x="2229950" y="0"/>
                </a:lnTo>
                <a:lnTo>
                  <a:pt x="2229950" y="1102244"/>
                </a:lnTo>
                <a:lnTo>
                  <a:pt x="0" y="1102244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60" name="图片 59"/>
          <p:cNvPicPr>
            <a:picLocks noChangeAspect="1"/>
          </p:cNvPicPr>
          <p:nvPr userDrawn="1"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464733" y="6270980"/>
            <a:ext cx="12364823" cy="594408"/>
          </a:xfrm>
          <a:custGeom>
            <a:avLst/>
            <a:gdLst>
              <a:gd name="connsiteX0" fmla="*/ 0 w 11473666"/>
              <a:gd name="connsiteY0" fmla="*/ 0 h 845729"/>
              <a:gd name="connsiteX1" fmla="*/ 11473666 w 11473666"/>
              <a:gd name="connsiteY1" fmla="*/ 0 h 845729"/>
              <a:gd name="connsiteX2" fmla="*/ 11473666 w 11473666"/>
              <a:gd name="connsiteY2" fmla="*/ 845729 h 845729"/>
              <a:gd name="connsiteX3" fmla="*/ 401196 w 11473666"/>
              <a:gd name="connsiteY3" fmla="*/ 845729 h 845729"/>
              <a:gd name="connsiteX4" fmla="*/ 401196 w 11473666"/>
              <a:gd name="connsiteY4" fmla="*/ 440575 h 845729"/>
              <a:gd name="connsiteX5" fmla="*/ 0 w 11473666"/>
              <a:gd name="connsiteY5" fmla="*/ 440575 h 845729"/>
              <a:gd name="connsiteX6" fmla="*/ 0 w 11473666"/>
              <a:gd name="connsiteY6" fmla="*/ 0 h 845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73666" h="845729">
                <a:moveTo>
                  <a:pt x="0" y="0"/>
                </a:moveTo>
                <a:lnTo>
                  <a:pt x="11473666" y="0"/>
                </a:lnTo>
                <a:lnTo>
                  <a:pt x="11473666" y="845729"/>
                </a:lnTo>
                <a:lnTo>
                  <a:pt x="401196" y="845729"/>
                </a:lnTo>
                <a:lnTo>
                  <a:pt x="401196" y="440575"/>
                </a:lnTo>
                <a:lnTo>
                  <a:pt x="0" y="440575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82" name="图片 81"/>
          <p:cNvPicPr>
            <a:picLocks noChangeAspect="1"/>
          </p:cNvPicPr>
          <p:nvPr userDrawn="1"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583381" y="6271203"/>
            <a:ext cx="2424987" cy="594408"/>
          </a:xfrm>
          <a:custGeom>
            <a:avLst/>
            <a:gdLst>
              <a:gd name="connsiteX0" fmla="*/ 0 w 2468880"/>
              <a:gd name="connsiteY0" fmla="*/ 0 h 514039"/>
              <a:gd name="connsiteX1" fmla="*/ 2468880 w 2468880"/>
              <a:gd name="connsiteY1" fmla="*/ 0 h 514039"/>
              <a:gd name="connsiteX2" fmla="*/ 2468880 w 2468880"/>
              <a:gd name="connsiteY2" fmla="*/ 514039 h 514039"/>
              <a:gd name="connsiteX3" fmla="*/ 0 w 2468880"/>
              <a:gd name="connsiteY3" fmla="*/ 514039 h 514039"/>
              <a:gd name="connsiteX4" fmla="*/ 0 w 2468880"/>
              <a:gd name="connsiteY4" fmla="*/ 0 h 514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68880" h="514039">
                <a:moveTo>
                  <a:pt x="0" y="0"/>
                </a:moveTo>
                <a:lnTo>
                  <a:pt x="2468880" y="0"/>
                </a:lnTo>
                <a:lnTo>
                  <a:pt x="2468880" y="514039"/>
                </a:lnTo>
                <a:lnTo>
                  <a:pt x="0" y="514039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2" name="图片 1"/>
          <p:cNvPicPr>
            <a:picLocks noChangeAspect="1"/>
          </p:cNvPicPr>
          <p:nvPr userDrawn="1"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7490" y="286227"/>
            <a:ext cx="698460" cy="6984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414751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小喇叭有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3711" y="5997189"/>
            <a:ext cx="418935" cy="543170"/>
          </a:xfrm>
          <a:prstGeom prst="rect">
            <a:avLst/>
          </a:prstGeom>
        </p:spPr>
      </p:pic>
      <p:pic>
        <p:nvPicPr>
          <p:cNvPr id="29" name="图片 28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9007" t="-46031"/>
          <a:stretch>
            <a:fillRect/>
          </a:stretch>
        </p:blipFill>
        <p:spPr>
          <a:xfrm>
            <a:off x="-257137" y="1413673"/>
            <a:ext cx="582815" cy="2647701"/>
          </a:xfrm>
          <a:custGeom>
            <a:avLst/>
            <a:gdLst>
              <a:gd name="connsiteX0" fmla="*/ 0 w 582814"/>
              <a:gd name="connsiteY0" fmla="*/ 0 h 2647701"/>
              <a:gd name="connsiteX1" fmla="*/ 582814 w 582814"/>
              <a:gd name="connsiteY1" fmla="*/ 0 h 2647701"/>
              <a:gd name="connsiteX2" fmla="*/ 582814 w 582814"/>
              <a:gd name="connsiteY2" fmla="*/ 834598 h 2647701"/>
              <a:gd name="connsiteX3" fmla="*/ 48113 w 582814"/>
              <a:gd name="connsiteY3" fmla="*/ 834598 h 2647701"/>
              <a:gd name="connsiteX4" fmla="*/ 48113 w 582814"/>
              <a:gd name="connsiteY4" fmla="*/ 2647701 h 2647701"/>
              <a:gd name="connsiteX5" fmla="*/ 0 w 582814"/>
              <a:gd name="connsiteY5" fmla="*/ 2647701 h 2647701"/>
              <a:gd name="connsiteX6" fmla="*/ 0 w 582814"/>
              <a:gd name="connsiteY6" fmla="*/ 0 h 26477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82814" h="2647701">
                <a:moveTo>
                  <a:pt x="0" y="0"/>
                </a:moveTo>
                <a:lnTo>
                  <a:pt x="582814" y="0"/>
                </a:lnTo>
                <a:lnTo>
                  <a:pt x="582814" y="834598"/>
                </a:lnTo>
                <a:lnTo>
                  <a:pt x="48113" y="834598"/>
                </a:lnTo>
                <a:lnTo>
                  <a:pt x="48113" y="2647701"/>
                </a:lnTo>
                <a:lnTo>
                  <a:pt x="0" y="2647701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58" name="图片 57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10151" b="-1841"/>
          <a:stretch>
            <a:fillRect/>
          </a:stretch>
        </p:blipFill>
        <p:spPr>
          <a:xfrm>
            <a:off x="-345289" y="6761699"/>
            <a:ext cx="12590212" cy="914400"/>
          </a:xfrm>
          <a:custGeom>
            <a:avLst/>
            <a:gdLst>
              <a:gd name="connsiteX0" fmla="*/ 11430023 w 12590212"/>
              <a:gd name="connsiteY0" fmla="*/ 0 h 914400"/>
              <a:gd name="connsiteX1" fmla="*/ 12590212 w 12590212"/>
              <a:gd name="connsiteY1" fmla="*/ 0 h 914400"/>
              <a:gd name="connsiteX2" fmla="*/ 12590212 w 12590212"/>
              <a:gd name="connsiteY2" fmla="*/ 914400 h 914400"/>
              <a:gd name="connsiteX3" fmla="*/ 0 w 12590212"/>
              <a:gd name="connsiteY3" fmla="*/ 914400 h 914400"/>
              <a:gd name="connsiteX4" fmla="*/ 0 w 12590212"/>
              <a:gd name="connsiteY4" fmla="*/ 897878 h 914400"/>
              <a:gd name="connsiteX5" fmla="*/ 11430023 w 12590212"/>
              <a:gd name="connsiteY5" fmla="*/ 897878 h 914400"/>
              <a:gd name="connsiteX6" fmla="*/ 11430023 w 12590212"/>
              <a:gd name="connsiteY6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590212" h="914400">
                <a:moveTo>
                  <a:pt x="11430023" y="0"/>
                </a:moveTo>
                <a:lnTo>
                  <a:pt x="12590212" y="0"/>
                </a:lnTo>
                <a:lnTo>
                  <a:pt x="12590212" y="914400"/>
                </a:lnTo>
                <a:lnTo>
                  <a:pt x="0" y="914400"/>
                </a:lnTo>
                <a:lnTo>
                  <a:pt x="0" y="897878"/>
                </a:lnTo>
                <a:lnTo>
                  <a:pt x="11430023" y="897878"/>
                </a:lnTo>
                <a:lnTo>
                  <a:pt x="11430023" y="0"/>
                </a:lnTo>
                <a:close/>
              </a:path>
            </a:pathLst>
          </a:custGeom>
        </p:spPr>
      </p:pic>
      <p:pic>
        <p:nvPicPr>
          <p:cNvPr id="57" name="图片 56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388931" y="7270945"/>
            <a:ext cx="43643" cy="388632"/>
          </a:xfrm>
          <a:custGeom>
            <a:avLst/>
            <a:gdLst>
              <a:gd name="connsiteX0" fmla="*/ 0 w 43643"/>
              <a:gd name="connsiteY0" fmla="*/ 0 h 388632"/>
              <a:gd name="connsiteX1" fmla="*/ 43643 w 43643"/>
              <a:gd name="connsiteY1" fmla="*/ 0 h 388632"/>
              <a:gd name="connsiteX2" fmla="*/ 43643 w 43643"/>
              <a:gd name="connsiteY2" fmla="*/ 388632 h 388632"/>
              <a:gd name="connsiteX3" fmla="*/ 0 w 43643"/>
              <a:gd name="connsiteY3" fmla="*/ 388632 h 388632"/>
              <a:gd name="connsiteX4" fmla="*/ 0 w 43643"/>
              <a:gd name="connsiteY4" fmla="*/ 0 h 3886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643" h="388632">
                <a:moveTo>
                  <a:pt x="0" y="0"/>
                </a:moveTo>
                <a:lnTo>
                  <a:pt x="43643" y="0"/>
                </a:lnTo>
                <a:lnTo>
                  <a:pt x="43643" y="388632"/>
                </a:lnTo>
                <a:lnTo>
                  <a:pt x="0" y="388632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54" name="图片 53"/>
          <p:cNvPicPr>
            <a:picLocks noChangeAspect="1"/>
          </p:cNvPicPr>
          <p:nvPr userDrawn="1"/>
        </p:nvPicPr>
        <p:blipFill>
          <a:blip r:embed="rId6"/>
          <a:srcRect/>
          <a:stretch/>
        </p:blipFill>
        <p:spPr>
          <a:xfrm>
            <a:off x="-902135" y="6356545"/>
            <a:ext cx="513204" cy="914400"/>
          </a:xfrm>
          <a:custGeom>
            <a:avLst/>
            <a:gdLst>
              <a:gd name="connsiteX0" fmla="*/ 0 w 513204"/>
              <a:gd name="connsiteY0" fmla="*/ 0 h 914400"/>
              <a:gd name="connsiteX1" fmla="*/ 513204 w 513204"/>
              <a:gd name="connsiteY1" fmla="*/ 0 h 914400"/>
              <a:gd name="connsiteX2" fmla="*/ 513204 w 513204"/>
              <a:gd name="connsiteY2" fmla="*/ 914400 h 914400"/>
              <a:gd name="connsiteX3" fmla="*/ 0 w 513204"/>
              <a:gd name="connsiteY3" fmla="*/ 914400 h 914400"/>
              <a:gd name="connsiteX4" fmla="*/ 0 w 513204"/>
              <a:gd name="connsiteY4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13204" h="914400">
                <a:moveTo>
                  <a:pt x="0" y="0"/>
                </a:moveTo>
                <a:lnTo>
                  <a:pt x="513204" y="0"/>
                </a:lnTo>
                <a:lnTo>
                  <a:pt x="513204" y="914400"/>
                </a:lnTo>
                <a:lnTo>
                  <a:pt x="0" y="914400"/>
                </a:lnTo>
                <a:lnTo>
                  <a:pt x="0" y="0"/>
                </a:lnTo>
                <a:close/>
              </a:path>
            </a:pathLst>
          </a:custGeom>
        </p:spPr>
      </p:pic>
      <p:grpSp>
        <p:nvGrpSpPr>
          <p:cNvPr id="12" name="组合 11"/>
          <p:cNvGrpSpPr/>
          <p:nvPr userDrawn="1"/>
        </p:nvGrpSpPr>
        <p:grpSpPr>
          <a:xfrm>
            <a:off x="320273" y="5772542"/>
            <a:ext cx="325664" cy="968472"/>
            <a:chOff x="162845" y="5707378"/>
            <a:chExt cx="325664" cy="968472"/>
          </a:xfrm>
        </p:grpSpPr>
        <p:grpSp>
          <p:nvGrpSpPr>
            <p:cNvPr id="5" name="组合 4"/>
            <p:cNvGrpSpPr/>
            <p:nvPr userDrawn="1"/>
          </p:nvGrpSpPr>
          <p:grpSpPr>
            <a:xfrm>
              <a:off x="162845" y="5707378"/>
              <a:ext cx="325664" cy="968472"/>
              <a:chOff x="780804" y="4633491"/>
              <a:chExt cx="325664" cy="968472"/>
            </a:xfrm>
          </p:grpSpPr>
          <p:sp>
            <p:nvSpPr>
              <p:cNvPr id="89" name="矩形 88"/>
              <p:cNvSpPr/>
              <p:nvPr userDrawn="1"/>
            </p:nvSpPr>
            <p:spPr>
              <a:xfrm>
                <a:off x="832154" y="4902984"/>
                <a:ext cx="222964" cy="698979"/>
              </a:xfrm>
              <a:custGeom>
                <a:avLst/>
                <a:gdLst>
                  <a:gd name="connsiteX0" fmla="*/ 0 w 157649"/>
                  <a:gd name="connsiteY0" fmla="*/ 0 h 398534"/>
                  <a:gd name="connsiteX1" fmla="*/ 157649 w 157649"/>
                  <a:gd name="connsiteY1" fmla="*/ 0 h 398534"/>
                  <a:gd name="connsiteX2" fmla="*/ 157649 w 157649"/>
                  <a:gd name="connsiteY2" fmla="*/ 398534 h 398534"/>
                  <a:gd name="connsiteX3" fmla="*/ 0 w 157649"/>
                  <a:gd name="connsiteY3" fmla="*/ 398534 h 398534"/>
                  <a:gd name="connsiteX4" fmla="*/ 0 w 157649"/>
                  <a:gd name="connsiteY4" fmla="*/ 0 h 398534"/>
                  <a:gd name="connsiteX0-1" fmla="*/ 0 w 222964"/>
                  <a:gd name="connsiteY0-2" fmla="*/ 209005 h 607539"/>
                  <a:gd name="connsiteX1-3" fmla="*/ 222964 w 222964"/>
                  <a:gd name="connsiteY1-4" fmla="*/ 0 h 607539"/>
                  <a:gd name="connsiteX2-5" fmla="*/ 157649 w 222964"/>
                  <a:gd name="connsiteY2-6" fmla="*/ 607539 h 607539"/>
                  <a:gd name="connsiteX3-7" fmla="*/ 0 w 222964"/>
                  <a:gd name="connsiteY3-8" fmla="*/ 607539 h 607539"/>
                  <a:gd name="connsiteX4-9" fmla="*/ 0 w 222964"/>
                  <a:gd name="connsiteY4-10" fmla="*/ 209005 h 607539"/>
                  <a:gd name="connsiteX0-11" fmla="*/ 26125 w 222964"/>
                  <a:gd name="connsiteY0-12" fmla="*/ 0 h 698979"/>
                  <a:gd name="connsiteX1-13" fmla="*/ 222964 w 222964"/>
                  <a:gd name="connsiteY1-14" fmla="*/ 91440 h 698979"/>
                  <a:gd name="connsiteX2-15" fmla="*/ 157649 w 222964"/>
                  <a:gd name="connsiteY2-16" fmla="*/ 698979 h 698979"/>
                  <a:gd name="connsiteX3-17" fmla="*/ 0 w 222964"/>
                  <a:gd name="connsiteY3-18" fmla="*/ 698979 h 698979"/>
                  <a:gd name="connsiteX4-19" fmla="*/ 26125 w 222964"/>
                  <a:gd name="connsiteY4-20" fmla="*/ 0 h 698979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222964" h="698979">
                    <a:moveTo>
                      <a:pt x="26125" y="0"/>
                    </a:moveTo>
                    <a:lnTo>
                      <a:pt x="222964" y="91440"/>
                    </a:lnTo>
                    <a:lnTo>
                      <a:pt x="157649" y="698979"/>
                    </a:lnTo>
                    <a:lnTo>
                      <a:pt x="0" y="698979"/>
                    </a:lnTo>
                    <a:lnTo>
                      <a:pt x="26125" y="0"/>
                    </a:lnTo>
                    <a:close/>
                  </a:path>
                </a:pathLst>
              </a:custGeom>
              <a:solidFill>
                <a:srgbClr val="2CA03B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/>
              </a:p>
            </p:txBody>
          </p:sp>
          <p:sp>
            <p:nvSpPr>
              <p:cNvPr id="90" name="等腰三角形 89"/>
              <p:cNvSpPr/>
              <p:nvPr userDrawn="1"/>
            </p:nvSpPr>
            <p:spPr>
              <a:xfrm>
                <a:off x="780804" y="4633491"/>
                <a:ext cx="325664" cy="391158"/>
              </a:xfrm>
              <a:prstGeom prst="triangle">
                <a:avLst/>
              </a:prstGeom>
              <a:solidFill>
                <a:srgbClr val="EE7A24"/>
              </a:solidFill>
              <a:ln>
                <a:solidFill>
                  <a:srgbClr val="EE7A2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/>
              </a:p>
            </p:txBody>
          </p:sp>
          <p:sp>
            <p:nvSpPr>
              <p:cNvPr id="91" name="弦形 90"/>
              <p:cNvSpPr/>
              <p:nvPr userDrawn="1"/>
            </p:nvSpPr>
            <p:spPr>
              <a:xfrm rot="5400000">
                <a:off x="823546" y="5129388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/>
              </a:p>
            </p:txBody>
          </p:sp>
          <p:sp>
            <p:nvSpPr>
              <p:cNvPr id="4" name="矩形 3"/>
              <p:cNvSpPr/>
              <p:nvPr userDrawn="1"/>
            </p:nvSpPr>
            <p:spPr>
              <a:xfrm>
                <a:off x="852060" y="5180748"/>
                <a:ext cx="165099" cy="45719"/>
              </a:xfrm>
              <a:custGeom>
                <a:avLst/>
                <a:gdLst>
                  <a:gd name="connsiteX0" fmla="*/ 0 w 156633"/>
                  <a:gd name="connsiteY0" fmla="*/ 0 h 46567"/>
                  <a:gd name="connsiteX1" fmla="*/ 156633 w 156633"/>
                  <a:gd name="connsiteY1" fmla="*/ 0 h 46567"/>
                  <a:gd name="connsiteX2" fmla="*/ 156633 w 156633"/>
                  <a:gd name="connsiteY2" fmla="*/ 46567 h 46567"/>
                  <a:gd name="connsiteX3" fmla="*/ 0 w 156633"/>
                  <a:gd name="connsiteY3" fmla="*/ 46567 h 46567"/>
                  <a:gd name="connsiteX4" fmla="*/ 0 w 156633"/>
                  <a:gd name="connsiteY4" fmla="*/ 0 h 46567"/>
                  <a:gd name="connsiteX0-1" fmla="*/ 8466 w 165099"/>
                  <a:gd name="connsiteY0-2" fmla="*/ 0 h 46567"/>
                  <a:gd name="connsiteX1-3" fmla="*/ 165099 w 165099"/>
                  <a:gd name="connsiteY1-4" fmla="*/ 0 h 46567"/>
                  <a:gd name="connsiteX2-5" fmla="*/ 165099 w 165099"/>
                  <a:gd name="connsiteY2-6" fmla="*/ 46567 h 46567"/>
                  <a:gd name="connsiteX3-7" fmla="*/ 0 w 165099"/>
                  <a:gd name="connsiteY3-8" fmla="*/ 25400 h 46567"/>
                  <a:gd name="connsiteX4-9" fmla="*/ 8466 w 165099"/>
                  <a:gd name="connsiteY4-10" fmla="*/ 0 h 46567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165099" h="46567">
                    <a:moveTo>
                      <a:pt x="8466" y="0"/>
                    </a:moveTo>
                    <a:lnTo>
                      <a:pt x="165099" y="0"/>
                    </a:lnTo>
                    <a:lnTo>
                      <a:pt x="165099" y="46567"/>
                    </a:lnTo>
                    <a:lnTo>
                      <a:pt x="0" y="25400"/>
                    </a:lnTo>
                    <a:lnTo>
                      <a:pt x="8466" y="0"/>
                    </a:ln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/>
              </a:p>
            </p:txBody>
          </p:sp>
          <p:sp>
            <p:nvSpPr>
              <p:cNvPr id="20" name="弦形 19"/>
              <p:cNvSpPr/>
              <p:nvPr userDrawn="1"/>
            </p:nvSpPr>
            <p:spPr>
              <a:xfrm rot="5400000">
                <a:off x="813462" y="5318541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/>
              </a:p>
            </p:txBody>
          </p:sp>
        </p:grpSp>
        <p:cxnSp>
          <p:nvCxnSpPr>
            <p:cNvPr id="7" name="直接连接符 6"/>
            <p:cNvCxnSpPr>
              <a:stCxn id="90" idx="1"/>
              <a:endCxn id="90" idx="5"/>
            </p:cNvCxnSpPr>
            <p:nvPr userDrawn="1"/>
          </p:nvCxnSpPr>
          <p:spPr>
            <a:xfrm>
              <a:off x="244261" y="5902957"/>
              <a:ext cx="162832" cy="0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 userDrawn="1"/>
          </p:nvCxnSpPr>
          <p:spPr>
            <a:xfrm flipV="1">
              <a:off x="206782" y="5988807"/>
              <a:ext cx="216000" cy="12956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86" name="图片 85"/>
          <p:cNvPicPr>
            <a:picLocks noChangeAspect="1"/>
          </p:cNvPicPr>
          <p:nvPr userDrawn="1"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697212" y="5940827"/>
            <a:ext cx="2494789" cy="929444"/>
          </a:xfrm>
          <a:custGeom>
            <a:avLst/>
            <a:gdLst>
              <a:gd name="connsiteX0" fmla="*/ 0 w 2229950"/>
              <a:gd name="connsiteY0" fmla="*/ 0 h 1102244"/>
              <a:gd name="connsiteX1" fmla="*/ 2229950 w 2229950"/>
              <a:gd name="connsiteY1" fmla="*/ 0 h 1102244"/>
              <a:gd name="connsiteX2" fmla="*/ 2229950 w 2229950"/>
              <a:gd name="connsiteY2" fmla="*/ 1102244 h 1102244"/>
              <a:gd name="connsiteX3" fmla="*/ 0 w 2229950"/>
              <a:gd name="connsiteY3" fmla="*/ 1102244 h 1102244"/>
              <a:gd name="connsiteX4" fmla="*/ 0 w 2229950"/>
              <a:gd name="connsiteY4" fmla="*/ 0 h 11022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29950" h="1102244">
                <a:moveTo>
                  <a:pt x="0" y="0"/>
                </a:moveTo>
                <a:lnTo>
                  <a:pt x="2229950" y="0"/>
                </a:lnTo>
                <a:lnTo>
                  <a:pt x="2229950" y="1102244"/>
                </a:lnTo>
                <a:lnTo>
                  <a:pt x="0" y="1102244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60" name="图片 59"/>
          <p:cNvPicPr>
            <a:picLocks noChangeAspect="1"/>
          </p:cNvPicPr>
          <p:nvPr userDrawn="1"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464733" y="6270980"/>
            <a:ext cx="12364823" cy="594408"/>
          </a:xfrm>
          <a:custGeom>
            <a:avLst/>
            <a:gdLst>
              <a:gd name="connsiteX0" fmla="*/ 0 w 11473666"/>
              <a:gd name="connsiteY0" fmla="*/ 0 h 845729"/>
              <a:gd name="connsiteX1" fmla="*/ 11473666 w 11473666"/>
              <a:gd name="connsiteY1" fmla="*/ 0 h 845729"/>
              <a:gd name="connsiteX2" fmla="*/ 11473666 w 11473666"/>
              <a:gd name="connsiteY2" fmla="*/ 845729 h 845729"/>
              <a:gd name="connsiteX3" fmla="*/ 401196 w 11473666"/>
              <a:gd name="connsiteY3" fmla="*/ 845729 h 845729"/>
              <a:gd name="connsiteX4" fmla="*/ 401196 w 11473666"/>
              <a:gd name="connsiteY4" fmla="*/ 440575 h 845729"/>
              <a:gd name="connsiteX5" fmla="*/ 0 w 11473666"/>
              <a:gd name="connsiteY5" fmla="*/ 440575 h 845729"/>
              <a:gd name="connsiteX6" fmla="*/ 0 w 11473666"/>
              <a:gd name="connsiteY6" fmla="*/ 0 h 845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73666" h="845729">
                <a:moveTo>
                  <a:pt x="0" y="0"/>
                </a:moveTo>
                <a:lnTo>
                  <a:pt x="11473666" y="0"/>
                </a:lnTo>
                <a:lnTo>
                  <a:pt x="11473666" y="845729"/>
                </a:lnTo>
                <a:lnTo>
                  <a:pt x="401196" y="845729"/>
                </a:lnTo>
                <a:lnTo>
                  <a:pt x="401196" y="440575"/>
                </a:lnTo>
                <a:lnTo>
                  <a:pt x="0" y="440575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82" name="图片 81"/>
          <p:cNvPicPr>
            <a:picLocks noChangeAspect="1"/>
          </p:cNvPicPr>
          <p:nvPr userDrawn="1"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583381" y="6271203"/>
            <a:ext cx="2424987" cy="594408"/>
          </a:xfrm>
          <a:custGeom>
            <a:avLst/>
            <a:gdLst>
              <a:gd name="connsiteX0" fmla="*/ 0 w 2468880"/>
              <a:gd name="connsiteY0" fmla="*/ 0 h 514039"/>
              <a:gd name="connsiteX1" fmla="*/ 2468880 w 2468880"/>
              <a:gd name="connsiteY1" fmla="*/ 0 h 514039"/>
              <a:gd name="connsiteX2" fmla="*/ 2468880 w 2468880"/>
              <a:gd name="connsiteY2" fmla="*/ 514039 h 514039"/>
              <a:gd name="connsiteX3" fmla="*/ 0 w 2468880"/>
              <a:gd name="connsiteY3" fmla="*/ 514039 h 514039"/>
              <a:gd name="connsiteX4" fmla="*/ 0 w 2468880"/>
              <a:gd name="connsiteY4" fmla="*/ 0 h 514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68880" h="514039">
                <a:moveTo>
                  <a:pt x="0" y="0"/>
                </a:moveTo>
                <a:lnTo>
                  <a:pt x="2468880" y="0"/>
                </a:lnTo>
                <a:lnTo>
                  <a:pt x="2468880" y="514039"/>
                </a:lnTo>
                <a:lnTo>
                  <a:pt x="0" y="514039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6" name="图片 5"/>
          <p:cNvPicPr>
            <a:picLocks noChangeAspect="1"/>
          </p:cNvPicPr>
          <p:nvPr userDrawn="1"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7781" y="386090"/>
            <a:ext cx="761831" cy="52037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小黄鸟有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3711" y="5997189"/>
            <a:ext cx="418935" cy="543170"/>
          </a:xfrm>
          <a:prstGeom prst="rect">
            <a:avLst/>
          </a:prstGeom>
        </p:spPr>
      </p:pic>
      <p:pic>
        <p:nvPicPr>
          <p:cNvPr id="29" name="图片 28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9007" t="-46031"/>
          <a:stretch>
            <a:fillRect/>
          </a:stretch>
        </p:blipFill>
        <p:spPr>
          <a:xfrm>
            <a:off x="-257137" y="1413673"/>
            <a:ext cx="582815" cy="2647701"/>
          </a:xfrm>
          <a:custGeom>
            <a:avLst/>
            <a:gdLst>
              <a:gd name="connsiteX0" fmla="*/ 0 w 582814"/>
              <a:gd name="connsiteY0" fmla="*/ 0 h 2647701"/>
              <a:gd name="connsiteX1" fmla="*/ 582814 w 582814"/>
              <a:gd name="connsiteY1" fmla="*/ 0 h 2647701"/>
              <a:gd name="connsiteX2" fmla="*/ 582814 w 582814"/>
              <a:gd name="connsiteY2" fmla="*/ 834598 h 2647701"/>
              <a:gd name="connsiteX3" fmla="*/ 48113 w 582814"/>
              <a:gd name="connsiteY3" fmla="*/ 834598 h 2647701"/>
              <a:gd name="connsiteX4" fmla="*/ 48113 w 582814"/>
              <a:gd name="connsiteY4" fmla="*/ 2647701 h 2647701"/>
              <a:gd name="connsiteX5" fmla="*/ 0 w 582814"/>
              <a:gd name="connsiteY5" fmla="*/ 2647701 h 2647701"/>
              <a:gd name="connsiteX6" fmla="*/ 0 w 582814"/>
              <a:gd name="connsiteY6" fmla="*/ 0 h 26477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82814" h="2647701">
                <a:moveTo>
                  <a:pt x="0" y="0"/>
                </a:moveTo>
                <a:lnTo>
                  <a:pt x="582814" y="0"/>
                </a:lnTo>
                <a:lnTo>
                  <a:pt x="582814" y="834598"/>
                </a:lnTo>
                <a:lnTo>
                  <a:pt x="48113" y="834598"/>
                </a:lnTo>
                <a:lnTo>
                  <a:pt x="48113" y="2647701"/>
                </a:lnTo>
                <a:lnTo>
                  <a:pt x="0" y="2647701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58" name="图片 57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10151" b="-1841"/>
          <a:stretch>
            <a:fillRect/>
          </a:stretch>
        </p:blipFill>
        <p:spPr>
          <a:xfrm>
            <a:off x="-345289" y="6761699"/>
            <a:ext cx="12590212" cy="914400"/>
          </a:xfrm>
          <a:custGeom>
            <a:avLst/>
            <a:gdLst>
              <a:gd name="connsiteX0" fmla="*/ 11430023 w 12590212"/>
              <a:gd name="connsiteY0" fmla="*/ 0 h 914400"/>
              <a:gd name="connsiteX1" fmla="*/ 12590212 w 12590212"/>
              <a:gd name="connsiteY1" fmla="*/ 0 h 914400"/>
              <a:gd name="connsiteX2" fmla="*/ 12590212 w 12590212"/>
              <a:gd name="connsiteY2" fmla="*/ 914400 h 914400"/>
              <a:gd name="connsiteX3" fmla="*/ 0 w 12590212"/>
              <a:gd name="connsiteY3" fmla="*/ 914400 h 914400"/>
              <a:gd name="connsiteX4" fmla="*/ 0 w 12590212"/>
              <a:gd name="connsiteY4" fmla="*/ 897878 h 914400"/>
              <a:gd name="connsiteX5" fmla="*/ 11430023 w 12590212"/>
              <a:gd name="connsiteY5" fmla="*/ 897878 h 914400"/>
              <a:gd name="connsiteX6" fmla="*/ 11430023 w 12590212"/>
              <a:gd name="connsiteY6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590212" h="914400">
                <a:moveTo>
                  <a:pt x="11430023" y="0"/>
                </a:moveTo>
                <a:lnTo>
                  <a:pt x="12590212" y="0"/>
                </a:lnTo>
                <a:lnTo>
                  <a:pt x="12590212" y="914400"/>
                </a:lnTo>
                <a:lnTo>
                  <a:pt x="0" y="914400"/>
                </a:lnTo>
                <a:lnTo>
                  <a:pt x="0" y="897878"/>
                </a:lnTo>
                <a:lnTo>
                  <a:pt x="11430023" y="897878"/>
                </a:lnTo>
                <a:lnTo>
                  <a:pt x="11430023" y="0"/>
                </a:lnTo>
                <a:close/>
              </a:path>
            </a:pathLst>
          </a:custGeom>
        </p:spPr>
      </p:pic>
      <p:pic>
        <p:nvPicPr>
          <p:cNvPr id="57" name="图片 56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388931" y="7270945"/>
            <a:ext cx="43643" cy="388632"/>
          </a:xfrm>
          <a:custGeom>
            <a:avLst/>
            <a:gdLst>
              <a:gd name="connsiteX0" fmla="*/ 0 w 43643"/>
              <a:gd name="connsiteY0" fmla="*/ 0 h 388632"/>
              <a:gd name="connsiteX1" fmla="*/ 43643 w 43643"/>
              <a:gd name="connsiteY1" fmla="*/ 0 h 388632"/>
              <a:gd name="connsiteX2" fmla="*/ 43643 w 43643"/>
              <a:gd name="connsiteY2" fmla="*/ 388632 h 388632"/>
              <a:gd name="connsiteX3" fmla="*/ 0 w 43643"/>
              <a:gd name="connsiteY3" fmla="*/ 388632 h 388632"/>
              <a:gd name="connsiteX4" fmla="*/ 0 w 43643"/>
              <a:gd name="connsiteY4" fmla="*/ 0 h 3886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643" h="388632">
                <a:moveTo>
                  <a:pt x="0" y="0"/>
                </a:moveTo>
                <a:lnTo>
                  <a:pt x="43643" y="0"/>
                </a:lnTo>
                <a:lnTo>
                  <a:pt x="43643" y="388632"/>
                </a:lnTo>
                <a:lnTo>
                  <a:pt x="0" y="388632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54" name="图片 53"/>
          <p:cNvPicPr>
            <a:picLocks noChangeAspect="1"/>
          </p:cNvPicPr>
          <p:nvPr userDrawn="1"/>
        </p:nvPicPr>
        <p:blipFill>
          <a:blip r:embed="rId6"/>
          <a:srcRect/>
          <a:stretch/>
        </p:blipFill>
        <p:spPr>
          <a:xfrm>
            <a:off x="-902135" y="6356545"/>
            <a:ext cx="513204" cy="914400"/>
          </a:xfrm>
          <a:custGeom>
            <a:avLst/>
            <a:gdLst>
              <a:gd name="connsiteX0" fmla="*/ 0 w 513204"/>
              <a:gd name="connsiteY0" fmla="*/ 0 h 914400"/>
              <a:gd name="connsiteX1" fmla="*/ 513204 w 513204"/>
              <a:gd name="connsiteY1" fmla="*/ 0 h 914400"/>
              <a:gd name="connsiteX2" fmla="*/ 513204 w 513204"/>
              <a:gd name="connsiteY2" fmla="*/ 914400 h 914400"/>
              <a:gd name="connsiteX3" fmla="*/ 0 w 513204"/>
              <a:gd name="connsiteY3" fmla="*/ 914400 h 914400"/>
              <a:gd name="connsiteX4" fmla="*/ 0 w 513204"/>
              <a:gd name="connsiteY4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13204" h="914400">
                <a:moveTo>
                  <a:pt x="0" y="0"/>
                </a:moveTo>
                <a:lnTo>
                  <a:pt x="513204" y="0"/>
                </a:lnTo>
                <a:lnTo>
                  <a:pt x="513204" y="914400"/>
                </a:lnTo>
                <a:lnTo>
                  <a:pt x="0" y="914400"/>
                </a:lnTo>
                <a:lnTo>
                  <a:pt x="0" y="0"/>
                </a:lnTo>
                <a:close/>
              </a:path>
            </a:pathLst>
          </a:custGeom>
        </p:spPr>
      </p:pic>
      <p:grpSp>
        <p:nvGrpSpPr>
          <p:cNvPr id="12" name="组合 11"/>
          <p:cNvGrpSpPr/>
          <p:nvPr userDrawn="1"/>
        </p:nvGrpSpPr>
        <p:grpSpPr>
          <a:xfrm>
            <a:off x="320273" y="5772542"/>
            <a:ext cx="325664" cy="968472"/>
            <a:chOff x="162845" y="5707378"/>
            <a:chExt cx="325664" cy="968472"/>
          </a:xfrm>
        </p:grpSpPr>
        <p:grpSp>
          <p:nvGrpSpPr>
            <p:cNvPr id="5" name="组合 4"/>
            <p:cNvGrpSpPr/>
            <p:nvPr userDrawn="1"/>
          </p:nvGrpSpPr>
          <p:grpSpPr>
            <a:xfrm>
              <a:off x="162845" y="5707378"/>
              <a:ext cx="325664" cy="968472"/>
              <a:chOff x="780804" y="4633491"/>
              <a:chExt cx="325664" cy="968472"/>
            </a:xfrm>
          </p:grpSpPr>
          <p:sp>
            <p:nvSpPr>
              <p:cNvPr id="89" name="矩形 88"/>
              <p:cNvSpPr/>
              <p:nvPr userDrawn="1"/>
            </p:nvSpPr>
            <p:spPr>
              <a:xfrm>
                <a:off x="832154" y="4902984"/>
                <a:ext cx="222964" cy="698979"/>
              </a:xfrm>
              <a:custGeom>
                <a:avLst/>
                <a:gdLst>
                  <a:gd name="connsiteX0" fmla="*/ 0 w 157649"/>
                  <a:gd name="connsiteY0" fmla="*/ 0 h 398534"/>
                  <a:gd name="connsiteX1" fmla="*/ 157649 w 157649"/>
                  <a:gd name="connsiteY1" fmla="*/ 0 h 398534"/>
                  <a:gd name="connsiteX2" fmla="*/ 157649 w 157649"/>
                  <a:gd name="connsiteY2" fmla="*/ 398534 h 398534"/>
                  <a:gd name="connsiteX3" fmla="*/ 0 w 157649"/>
                  <a:gd name="connsiteY3" fmla="*/ 398534 h 398534"/>
                  <a:gd name="connsiteX4" fmla="*/ 0 w 157649"/>
                  <a:gd name="connsiteY4" fmla="*/ 0 h 398534"/>
                  <a:gd name="connsiteX0-1" fmla="*/ 0 w 222964"/>
                  <a:gd name="connsiteY0-2" fmla="*/ 209005 h 607539"/>
                  <a:gd name="connsiteX1-3" fmla="*/ 222964 w 222964"/>
                  <a:gd name="connsiteY1-4" fmla="*/ 0 h 607539"/>
                  <a:gd name="connsiteX2-5" fmla="*/ 157649 w 222964"/>
                  <a:gd name="connsiteY2-6" fmla="*/ 607539 h 607539"/>
                  <a:gd name="connsiteX3-7" fmla="*/ 0 w 222964"/>
                  <a:gd name="connsiteY3-8" fmla="*/ 607539 h 607539"/>
                  <a:gd name="connsiteX4-9" fmla="*/ 0 w 222964"/>
                  <a:gd name="connsiteY4-10" fmla="*/ 209005 h 607539"/>
                  <a:gd name="connsiteX0-11" fmla="*/ 26125 w 222964"/>
                  <a:gd name="connsiteY0-12" fmla="*/ 0 h 698979"/>
                  <a:gd name="connsiteX1-13" fmla="*/ 222964 w 222964"/>
                  <a:gd name="connsiteY1-14" fmla="*/ 91440 h 698979"/>
                  <a:gd name="connsiteX2-15" fmla="*/ 157649 w 222964"/>
                  <a:gd name="connsiteY2-16" fmla="*/ 698979 h 698979"/>
                  <a:gd name="connsiteX3-17" fmla="*/ 0 w 222964"/>
                  <a:gd name="connsiteY3-18" fmla="*/ 698979 h 698979"/>
                  <a:gd name="connsiteX4-19" fmla="*/ 26125 w 222964"/>
                  <a:gd name="connsiteY4-20" fmla="*/ 0 h 698979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222964" h="698979">
                    <a:moveTo>
                      <a:pt x="26125" y="0"/>
                    </a:moveTo>
                    <a:lnTo>
                      <a:pt x="222964" y="91440"/>
                    </a:lnTo>
                    <a:lnTo>
                      <a:pt x="157649" y="698979"/>
                    </a:lnTo>
                    <a:lnTo>
                      <a:pt x="0" y="698979"/>
                    </a:lnTo>
                    <a:lnTo>
                      <a:pt x="26125" y="0"/>
                    </a:lnTo>
                    <a:close/>
                  </a:path>
                </a:pathLst>
              </a:custGeom>
              <a:solidFill>
                <a:srgbClr val="2CA03B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/>
              </a:p>
            </p:txBody>
          </p:sp>
          <p:sp>
            <p:nvSpPr>
              <p:cNvPr id="90" name="等腰三角形 89"/>
              <p:cNvSpPr/>
              <p:nvPr userDrawn="1"/>
            </p:nvSpPr>
            <p:spPr>
              <a:xfrm>
                <a:off x="780804" y="4633491"/>
                <a:ext cx="325664" cy="391158"/>
              </a:xfrm>
              <a:prstGeom prst="triangle">
                <a:avLst/>
              </a:prstGeom>
              <a:solidFill>
                <a:srgbClr val="EE7A24"/>
              </a:solidFill>
              <a:ln>
                <a:solidFill>
                  <a:srgbClr val="EE7A2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/>
              </a:p>
            </p:txBody>
          </p:sp>
          <p:sp>
            <p:nvSpPr>
              <p:cNvPr id="91" name="弦形 90"/>
              <p:cNvSpPr/>
              <p:nvPr userDrawn="1"/>
            </p:nvSpPr>
            <p:spPr>
              <a:xfrm rot="5400000">
                <a:off x="823546" y="5129388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/>
              </a:p>
            </p:txBody>
          </p:sp>
          <p:sp>
            <p:nvSpPr>
              <p:cNvPr id="4" name="矩形 3"/>
              <p:cNvSpPr/>
              <p:nvPr userDrawn="1"/>
            </p:nvSpPr>
            <p:spPr>
              <a:xfrm>
                <a:off x="852060" y="5180748"/>
                <a:ext cx="165099" cy="45719"/>
              </a:xfrm>
              <a:custGeom>
                <a:avLst/>
                <a:gdLst>
                  <a:gd name="connsiteX0" fmla="*/ 0 w 156633"/>
                  <a:gd name="connsiteY0" fmla="*/ 0 h 46567"/>
                  <a:gd name="connsiteX1" fmla="*/ 156633 w 156633"/>
                  <a:gd name="connsiteY1" fmla="*/ 0 h 46567"/>
                  <a:gd name="connsiteX2" fmla="*/ 156633 w 156633"/>
                  <a:gd name="connsiteY2" fmla="*/ 46567 h 46567"/>
                  <a:gd name="connsiteX3" fmla="*/ 0 w 156633"/>
                  <a:gd name="connsiteY3" fmla="*/ 46567 h 46567"/>
                  <a:gd name="connsiteX4" fmla="*/ 0 w 156633"/>
                  <a:gd name="connsiteY4" fmla="*/ 0 h 46567"/>
                  <a:gd name="connsiteX0-1" fmla="*/ 8466 w 165099"/>
                  <a:gd name="connsiteY0-2" fmla="*/ 0 h 46567"/>
                  <a:gd name="connsiteX1-3" fmla="*/ 165099 w 165099"/>
                  <a:gd name="connsiteY1-4" fmla="*/ 0 h 46567"/>
                  <a:gd name="connsiteX2-5" fmla="*/ 165099 w 165099"/>
                  <a:gd name="connsiteY2-6" fmla="*/ 46567 h 46567"/>
                  <a:gd name="connsiteX3-7" fmla="*/ 0 w 165099"/>
                  <a:gd name="connsiteY3-8" fmla="*/ 25400 h 46567"/>
                  <a:gd name="connsiteX4-9" fmla="*/ 8466 w 165099"/>
                  <a:gd name="connsiteY4-10" fmla="*/ 0 h 46567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165099" h="46567">
                    <a:moveTo>
                      <a:pt x="8466" y="0"/>
                    </a:moveTo>
                    <a:lnTo>
                      <a:pt x="165099" y="0"/>
                    </a:lnTo>
                    <a:lnTo>
                      <a:pt x="165099" y="46567"/>
                    </a:lnTo>
                    <a:lnTo>
                      <a:pt x="0" y="25400"/>
                    </a:lnTo>
                    <a:lnTo>
                      <a:pt x="8466" y="0"/>
                    </a:ln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/>
              </a:p>
            </p:txBody>
          </p:sp>
          <p:sp>
            <p:nvSpPr>
              <p:cNvPr id="20" name="弦形 19"/>
              <p:cNvSpPr/>
              <p:nvPr userDrawn="1"/>
            </p:nvSpPr>
            <p:spPr>
              <a:xfrm rot="5400000">
                <a:off x="813462" y="5318541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/>
              </a:p>
            </p:txBody>
          </p:sp>
        </p:grpSp>
        <p:cxnSp>
          <p:nvCxnSpPr>
            <p:cNvPr id="7" name="直接连接符 6"/>
            <p:cNvCxnSpPr>
              <a:stCxn id="90" idx="1"/>
              <a:endCxn id="90" idx="5"/>
            </p:cNvCxnSpPr>
            <p:nvPr userDrawn="1"/>
          </p:nvCxnSpPr>
          <p:spPr>
            <a:xfrm>
              <a:off x="244261" y="5902957"/>
              <a:ext cx="162832" cy="0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 userDrawn="1"/>
          </p:nvCxnSpPr>
          <p:spPr>
            <a:xfrm flipV="1">
              <a:off x="206782" y="5988807"/>
              <a:ext cx="216000" cy="12956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86" name="图片 85"/>
          <p:cNvPicPr>
            <a:picLocks noChangeAspect="1"/>
          </p:cNvPicPr>
          <p:nvPr userDrawn="1"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697212" y="5940827"/>
            <a:ext cx="2494789" cy="929444"/>
          </a:xfrm>
          <a:custGeom>
            <a:avLst/>
            <a:gdLst>
              <a:gd name="connsiteX0" fmla="*/ 0 w 2229950"/>
              <a:gd name="connsiteY0" fmla="*/ 0 h 1102244"/>
              <a:gd name="connsiteX1" fmla="*/ 2229950 w 2229950"/>
              <a:gd name="connsiteY1" fmla="*/ 0 h 1102244"/>
              <a:gd name="connsiteX2" fmla="*/ 2229950 w 2229950"/>
              <a:gd name="connsiteY2" fmla="*/ 1102244 h 1102244"/>
              <a:gd name="connsiteX3" fmla="*/ 0 w 2229950"/>
              <a:gd name="connsiteY3" fmla="*/ 1102244 h 1102244"/>
              <a:gd name="connsiteX4" fmla="*/ 0 w 2229950"/>
              <a:gd name="connsiteY4" fmla="*/ 0 h 11022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29950" h="1102244">
                <a:moveTo>
                  <a:pt x="0" y="0"/>
                </a:moveTo>
                <a:lnTo>
                  <a:pt x="2229950" y="0"/>
                </a:lnTo>
                <a:lnTo>
                  <a:pt x="2229950" y="1102244"/>
                </a:lnTo>
                <a:lnTo>
                  <a:pt x="0" y="1102244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60" name="图片 59"/>
          <p:cNvPicPr>
            <a:picLocks noChangeAspect="1"/>
          </p:cNvPicPr>
          <p:nvPr userDrawn="1"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464733" y="6270980"/>
            <a:ext cx="12364823" cy="594408"/>
          </a:xfrm>
          <a:custGeom>
            <a:avLst/>
            <a:gdLst>
              <a:gd name="connsiteX0" fmla="*/ 0 w 11473666"/>
              <a:gd name="connsiteY0" fmla="*/ 0 h 845729"/>
              <a:gd name="connsiteX1" fmla="*/ 11473666 w 11473666"/>
              <a:gd name="connsiteY1" fmla="*/ 0 h 845729"/>
              <a:gd name="connsiteX2" fmla="*/ 11473666 w 11473666"/>
              <a:gd name="connsiteY2" fmla="*/ 845729 h 845729"/>
              <a:gd name="connsiteX3" fmla="*/ 401196 w 11473666"/>
              <a:gd name="connsiteY3" fmla="*/ 845729 h 845729"/>
              <a:gd name="connsiteX4" fmla="*/ 401196 w 11473666"/>
              <a:gd name="connsiteY4" fmla="*/ 440575 h 845729"/>
              <a:gd name="connsiteX5" fmla="*/ 0 w 11473666"/>
              <a:gd name="connsiteY5" fmla="*/ 440575 h 845729"/>
              <a:gd name="connsiteX6" fmla="*/ 0 w 11473666"/>
              <a:gd name="connsiteY6" fmla="*/ 0 h 845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73666" h="845729">
                <a:moveTo>
                  <a:pt x="0" y="0"/>
                </a:moveTo>
                <a:lnTo>
                  <a:pt x="11473666" y="0"/>
                </a:lnTo>
                <a:lnTo>
                  <a:pt x="11473666" y="845729"/>
                </a:lnTo>
                <a:lnTo>
                  <a:pt x="401196" y="845729"/>
                </a:lnTo>
                <a:lnTo>
                  <a:pt x="401196" y="440575"/>
                </a:lnTo>
                <a:lnTo>
                  <a:pt x="0" y="440575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82" name="图片 81"/>
          <p:cNvPicPr>
            <a:picLocks noChangeAspect="1"/>
          </p:cNvPicPr>
          <p:nvPr userDrawn="1"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583381" y="6271203"/>
            <a:ext cx="2424987" cy="594408"/>
          </a:xfrm>
          <a:custGeom>
            <a:avLst/>
            <a:gdLst>
              <a:gd name="connsiteX0" fmla="*/ 0 w 2468880"/>
              <a:gd name="connsiteY0" fmla="*/ 0 h 514039"/>
              <a:gd name="connsiteX1" fmla="*/ 2468880 w 2468880"/>
              <a:gd name="connsiteY1" fmla="*/ 0 h 514039"/>
              <a:gd name="connsiteX2" fmla="*/ 2468880 w 2468880"/>
              <a:gd name="connsiteY2" fmla="*/ 514039 h 514039"/>
              <a:gd name="connsiteX3" fmla="*/ 0 w 2468880"/>
              <a:gd name="connsiteY3" fmla="*/ 514039 h 514039"/>
              <a:gd name="connsiteX4" fmla="*/ 0 w 2468880"/>
              <a:gd name="connsiteY4" fmla="*/ 0 h 514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68880" h="514039">
                <a:moveTo>
                  <a:pt x="0" y="0"/>
                </a:moveTo>
                <a:lnTo>
                  <a:pt x="2468880" y="0"/>
                </a:lnTo>
                <a:lnTo>
                  <a:pt x="2468880" y="514039"/>
                </a:lnTo>
                <a:lnTo>
                  <a:pt x="0" y="514039"/>
                </a:lnTo>
                <a:lnTo>
                  <a:pt x="0" y="0"/>
                </a:lnTo>
                <a:close/>
              </a:path>
            </a:pathLst>
          </a:custGeom>
        </p:spPr>
      </p:pic>
      <p:grpSp>
        <p:nvGrpSpPr>
          <p:cNvPr id="14" name="组合 13"/>
          <p:cNvGrpSpPr/>
          <p:nvPr userDrawn="1"/>
        </p:nvGrpSpPr>
        <p:grpSpPr>
          <a:xfrm rot="1215844">
            <a:off x="405165" y="268079"/>
            <a:ext cx="637123" cy="604076"/>
            <a:chOff x="343893" y="269257"/>
            <a:chExt cx="637122" cy="604076"/>
          </a:xfrm>
        </p:grpSpPr>
        <p:sp>
          <p:nvSpPr>
            <p:cNvPr id="217" name="Freeform 1235"/>
            <p:cNvSpPr/>
            <p:nvPr userDrawn="1"/>
          </p:nvSpPr>
          <p:spPr bwMode="auto">
            <a:xfrm>
              <a:off x="343893" y="303625"/>
              <a:ext cx="536663" cy="569708"/>
            </a:xfrm>
            <a:custGeom>
              <a:avLst/>
              <a:gdLst>
                <a:gd name="T0" fmla="*/ 404 w 404"/>
                <a:gd name="T1" fmla="*/ 214 h 429"/>
                <a:gd name="T2" fmla="*/ 376 w 404"/>
                <a:gd name="T3" fmla="*/ 301 h 429"/>
                <a:gd name="T4" fmla="*/ 376 w 404"/>
                <a:gd name="T5" fmla="*/ 302 h 429"/>
                <a:gd name="T6" fmla="*/ 247 w 404"/>
                <a:gd name="T7" fmla="*/ 405 h 429"/>
                <a:gd name="T8" fmla="*/ 35 w 404"/>
                <a:gd name="T9" fmla="*/ 311 h 429"/>
                <a:gd name="T10" fmla="*/ 153 w 404"/>
                <a:gd name="T11" fmla="*/ 276 h 429"/>
                <a:gd name="T12" fmla="*/ 31 w 404"/>
                <a:gd name="T13" fmla="*/ 106 h 429"/>
                <a:gd name="T14" fmla="*/ 56 w 404"/>
                <a:gd name="T15" fmla="*/ 132 h 429"/>
                <a:gd name="T16" fmla="*/ 85 w 404"/>
                <a:gd name="T17" fmla="*/ 0 h 429"/>
                <a:gd name="T18" fmla="*/ 266 w 404"/>
                <a:gd name="T19" fmla="*/ 124 h 429"/>
                <a:gd name="T20" fmla="*/ 266 w 404"/>
                <a:gd name="T21" fmla="*/ 124 h 429"/>
                <a:gd name="T22" fmla="*/ 376 w 404"/>
                <a:gd name="T23" fmla="*/ 145 h 429"/>
                <a:gd name="T24" fmla="*/ 404 w 404"/>
                <a:gd name="T25" fmla="*/ 214 h 4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04" h="429">
                  <a:moveTo>
                    <a:pt x="404" y="214"/>
                  </a:moveTo>
                  <a:cubicBezTo>
                    <a:pt x="404" y="242"/>
                    <a:pt x="395" y="273"/>
                    <a:pt x="376" y="301"/>
                  </a:cubicBezTo>
                  <a:cubicBezTo>
                    <a:pt x="376" y="301"/>
                    <a:pt x="376" y="301"/>
                    <a:pt x="376" y="302"/>
                  </a:cubicBezTo>
                  <a:cubicBezTo>
                    <a:pt x="344" y="361"/>
                    <a:pt x="297" y="393"/>
                    <a:pt x="247" y="405"/>
                  </a:cubicBezTo>
                  <a:cubicBezTo>
                    <a:pt x="154" y="429"/>
                    <a:pt x="53" y="381"/>
                    <a:pt x="35" y="311"/>
                  </a:cubicBezTo>
                  <a:cubicBezTo>
                    <a:pt x="129" y="359"/>
                    <a:pt x="153" y="276"/>
                    <a:pt x="153" y="276"/>
                  </a:cubicBezTo>
                  <a:cubicBezTo>
                    <a:pt x="0" y="267"/>
                    <a:pt x="31" y="106"/>
                    <a:pt x="31" y="106"/>
                  </a:cubicBezTo>
                  <a:cubicBezTo>
                    <a:pt x="41" y="130"/>
                    <a:pt x="56" y="132"/>
                    <a:pt x="56" y="132"/>
                  </a:cubicBezTo>
                  <a:cubicBezTo>
                    <a:pt x="56" y="132"/>
                    <a:pt x="24" y="45"/>
                    <a:pt x="85" y="0"/>
                  </a:cubicBezTo>
                  <a:cubicBezTo>
                    <a:pt x="117" y="132"/>
                    <a:pt x="202" y="124"/>
                    <a:pt x="266" y="124"/>
                  </a:cubicBezTo>
                  <a:cubicBezTo>
                    <a:pt x="266" y="124"/>
                    <a:pt x="266" y="124"/>
                    <a:pt x="266" y="124"/>
                  </a:cubicBezTo>
                  <a:cubicBezTo>
                    <a:pt x="307" y="112"/>
                    <a:pt x="349" y="118"/>
                    <a:pt x="376" y="145"/>
                  </a:cubicBezTo>
                  <a:cubicBezTo>
                    <a:pt x="394" y="163"/>
                    <a:pt x="403" y="188"/>
                    <a:pt x="404" y="214"/>
                  </a:cubicBezTo>
                  <a:close/>
                </a:path>
              </a:pathLst>
            </a:custGeom>
            <a:solidFill>
              <a:srgbClr val="FFC8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18" name="Freeform 1236"/>
            <p:cNvSpPr/>
            <p:nvPr userDrawn="1"/>
          </p:nvSpPr>
          <p:spPr bwMode="auto">
            <a:xfrm>
              <a:off x="415272" y="372360"/>
              <a:ext cx="216780" cy="247182"/>
            </a:xfrm>
            <a:custGeom>
              <a:avLst/>
              <a:gdLst>
                <a:gd name="T0" fmla="*/ 77 w 163"/>
                <a:gd name="T1" fmla="*/ 186 h 186"/>
                <a:gd name="T2" fmla="*/ 22 w 163"/>
                <a:gd name="T3" fmla="*/ 164 h 186"/>
                <a:gd name="T4" fmla="*/ 0 w 163"/>
                <a:gd name="T5" fmla="*/ 104 h 186"/>
                <a:gd name="T6" fmla="*/ 39 w 163"/>
                <a:gd name="T7" fmla="*/ 108 h 186"/>
                <a:gd name="T8" fmla="*/ 26 w 163"/>
                <a:gd name="T9" fmla="*/ 71 h 186"/>
                <a:gd name="T10" fmla="*/ 23 w 163"/>
                <a:gd name="T11" fmla="*/ 0 h 186"/>
                <a:gd name="T12" fmla="*/ 163 w 163"/>
                <a:gd name="T13" fmla="*/ 97 h 186"/>
                <a:gd name="T14" fmla="*/ 99 w 163"/>
                <a:gd name="T15" fmla="*/ 184 h 186"/>
                <a:gd name="T16" fmla="*/ 77 w 163"/>
                <a:gd name="T17" fmla="*/ 186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3" h="186">
                  <a:moveTo>
                    <a:pt x="77" y="186"/>
                  </a:moveTo>
                  <a:cubicBezTo>
                    <a:pt x="53" y="186"/>
                    <a:pt x="33" y="178"/>
                    <a:pt x="22" y="164"/>
                  </a:cubicBezTo>
                  <a:cubicBezTo>
                    <a:pt x="8" y="146"/>
                    <a:pt x="2" y="123"/>
                    <a:pt x="0" y="104"/>
                  </a:cubicBezTo>
                  <a:cubicBezTo>
                    <a:pt x="39" y="108"/>
                    <a:pt x="39" y="108"/>
                    <a:pt x="39" y="108"/>
                  </a:cubicBezTo>
                  <a:cubicBezTo>
                    <a:pt x="26" y="71"/>
                    <a:pt x="26" y="71"/>
                    <a:pt x="26" y="71"/>
                  </a:cubicBezTo>
                  <a:cubicBezTo>
                    <a:pt x="25" y="70"/>
                    <a:pt x="12" y="33"/>
                    <a:pt x="23" y="0"/>
                  </a:cubicBezTo>
                  <a:cubicBezTo>
                    <a:pt x="61" y="90"/>
                    <a:pt x="118" y="97"/>
                    <a:pt x="163" y="97"/>
                  </a:cubicBezTo>
                  <a:cubicBezTo>
                    <a:pt x="156" y="121"/>
                    <a:pt x="135" y="177"/>
                    <a:pt x="99" y="184"/>
                  </a:cubicBezTo>
                  <a:cubicBezTo>
                    <a:pt x="92" y="185"/>
                    <a:pt x="85" y="186"/>
                    <a:pt x="77" y="186"/>
                  </a:cubicBezTo>
                  <a:close/>
                </a:path>
              </a:pathLst>
            </a:custGeom>
            <a:solidFill>
              <a:srgbClr val="F6892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19" name="Freeform 1237"/>
            <p:cNvSpPr/>
            <p:nvPr userDrawn="1"/>
          </p:nvSpPr>
          <p:spPr bwMode="auto">
            <a:xfrm>
              <a:off x="651880" y="553451"/>
              <a:ext cx="228676" cy="288159"/>
            </a:xfrm>
            <a:custGeom>
              <a:avLst/>
              <a:gdLst>
                <a:gd name="T0" fmla="*/ 173 w 173"/>
                <a:gd name="T1" fmla="*/ 26 h 217"/>
                <a:gd name="T2" fmla="*/ 145 w 173"/>
                <a:gd name="T3" fmla="*/ 113 h 217"/>
                <a:gd name="T4" fmla="*/ 145 w 173"/>
                <a:gd name="T5" fmla="*/ 114 h 217"/>
                <a:gd name="T6" fmla="*/ 16 w 173"/>
                <a:gd name="T7" fmla="*/ 217 h 217"/>
                <a:gd name="T8" fmla="*/ 31 w 173"/>
                <a:gd name="T9" fmla="*/ 90 h 217"/>
                <a:gd name="T10" fmla="*/ 168 w 173"/>
                <a:gd name="T11" fmla="*/ 23 h 217"/>
                <a:gd name="T12" fmla="*/ 173 w 173"/>
                <a:gd name="T13" fmla="*/ 26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3" h="217">
                  <a:moveTo>
                    <a:pt x="173" y="26"/>
                  </a:moveTo>
                  <a:cubicBezTo>
                    <a:pt x="173" y="54"/>
                    <a:pt x="164" y="85"/>
                    <a:pt x="145" y="113"/>
                  </a:cubicBezTo>
                  <a:cubicBezTo>
                    <a:pt x="145" y="113"/>
                    <a:pt x="145" y="113"/>
                    <a:pt x="145" y="114"/>
                  </a:cubicBezTo>
                  <a:cubicBezTo>
                    <a:pt x="113" y="173"/>
                    <a:pt x="66" y="205"/>
                    <a:pt x="16" y="217"/>
                  </a:cubicBezTo>
                  <a:cubicBezTo>
                    <a:pt x="0" y="185"/>
                    <a:pt x="4" y="135"/>
                    <a:pt x="31" y="90"/>
                  </a:cubicBezTo>
                  <a:cubicBezTo>
                    <a:pt x="66" y="29"/>
                    <a:pt x="128" y="0"/>
                    <a:pt x="168" y="23"/>
                  </a:cubicBezTo>
                  <a:cubicBezTo>
                    <a:pt x="170" y="24"/>
                    <a:pt x="171" y="25"/>
                    <a:pt x="173" y="26"/>
                  </a:cubicBezTo>
                  <a:close/>
                </a:path>
              </a:pathLst>
            </a:custGeom>
            <a:solidFill>
              <a:srgbClr val="F6892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20" name="Freeform 1238"/>
            <p:cNvSpPr/>
            <p:nvPr userDrawn="1"/>
          </p:nvSpPr>
          <p:spPr bwMode="auto">
            <a:xfrm>
              <a:off x="903027" y="324774"/>
              <a:ext cx="77988" cy="55517"/>
            </a:xfrm>
            <a:custGeom>
              <a:avLst/>
              <a:gdLst>
                <a:gd name="T0" fmla="*/ 0 w 59"/>
                <a:gd name="T1" fmla="*/ 0 h 42"/>
                <a:gd name="T2" fmla="*/ 59 w 59"/>
                <a:gd name="T3" fmla="*/ 4 h 42"/>
                <a:gd name="T4" fmla="*/ 10 w 59"/>
                <a:gd name="T5" fmla="*/ 42 h 42"/>
                <a:gd name="T6" fmla="*/ 0 w 59"/>
                <a:gd name="T7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9" h="42">
                  <a:moveTo>
                    <a:pt x="0" y="0"/>
                  </a:moveTo>
                  <a:lnTo>
                    <a:pt x="59" y="4"/>
                  </a:lnTo>
                  <a:lnTo>
                    <a:pt x="10" y="4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6892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21" name="Oval 1239"/>
            <p:cNvSpPr>
              <a:spLocks noChangeArrowheads="1"/>
            </p:cNvSpPr>
            <p:nvPr userDrawn="1"/>
          </p:nvSpPr>
          <p:spPr bwMode="auto">
            <a:xfrm>
              <a:off x="675673" y="269257"/>
              <a:ext cx="247182" cy="248504"/>
            </a:xfrm>
            <a:prstGeom prst="ellipse">
              <a:avLst/>
            </a:prstGeom>
            <a:solidFill>
              <a:srgbClr val="FFC8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22" name="Oval 1240"/>
            <p:cNvSpPr>
              <a:spLocks noChangeArrowheads="1"/>
            </p:cNvSpPr>
            <p:nvPr userDrawn="1"/>
          </p:nvSpPr>
          <p:spPr bwMode="auto">
            <a:xfrm>
              <a:off x="844867" y="312878"/>
              <a:ext cx="40976" cy="39655"/>
            </a:xfrm>
            <a:prstGeom prst="ellipse">
              <a:avLst/>
            </a:prstGeom>
            <a:solidFill>
              <a:schemeClr val="accent4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绿色书笔有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3711" y="5997189"/>
            <a:ext cx="418935" cy="543170"/>
          </a:xfrm>
          <a:prstGeom prst="rect">
            <a:avLst/>
          </a:prstGeom>
        </p:spPr>
      </p:pic>
      <p:pic>
        <p:nvPicPr>
          <p:cNvPr id="29" name="图片 28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9007" t="-46031"/>
          <a:stretch>
            <a:fillRect/>
          </a:stretch>
        </p:blipFill>
        <p:spPr>
          <a:xfrm>
            <a:off x="-257137" y="1413673"/>
            <a:ext cx="582815" cy="2647701"/>
          </a:xfrm>
          <a:custGeom>
            <a:avLst/>
            <a:gdLst>
              <a:gd name="connsiteX0" fmla="*/ 0 w 582814"/>
              <a:gd name="connsiteY0" fmla="*/ 0 h 2647701"/>
              <a:gd name="connsiteX1" fmla="*/ 582814 w 582814"/>
              <a:gd name="connsiteY1" fmla="*/ 0 h 2647701"/>
              <a:gd name="connsiteX2" fmla="*/ 582814 w 582814"/>
              <a:gd name="connsiteY2" fmla="*/ 834598 h 2647701"/>
              <a:gd name="connsiteX3" fmla="*/ 48113 w 582814"/>
              <a:gd name="connsiteY3" fmla="*/ 834598 h 2647701"/>
              <a:gd name="connsiteX4" fmla="*/ 48113 w 582814"/>
              <a:gd name="connsiteY4" fmla="*/ 2647701 h 2647701"/>
              <a:gd name="connsiteX5" fmla="*/ 0 w 582814"/>
              <a:gd name="connsiteY5" fmla="*/ 2647701 h 2647701"/>
              <a:gd name="connsiteX6" fmla="*/ 0 w 582814"/>
              <a:gd name="connsiteY6" fmla="*/ 0 h 26477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82814" h="2647701">
                <a:moveTo>
                  <a:pt x="0" y="0"/>
                </a:moveTo>
                <a:lnTo>
                  <a:pt x="582814" y="0"/>
                </a:lnTo>
                <a:lnTo>
                  <a:pt x="582814" y="834598"/>
                </a:lnTo>
                <a:lnTo>
                  <a:pt x="48113" y="834598"/>
                </a:lnTo>
                <a:lnTo>
                  <a:pt x="48113" y="2647701"/>
                </a:lnTo>
                <a:lnTo>
                  <a:pt x="0" y="2647701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58" name="图片 57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10151" b="-1841"/>
          <a:stretch>
            <a:fillRect/>
          </a:stretch>
        </p:blipFill>
        <p:spPr>
          <a:xfrm>
            <a:off x="-345289" y="6761699"/>
            <a:ext cx="12590212" cy="914400"/>
          </a:xfrm>
          <a:custGeom>
            <a:avLst/>
            <a:gdLst>
              <a:gd name="connsiteX0" fmla="*/ 11430023 w 12590212"/>
              <a:gd name="connsiteY0" fmla="*/ 0 h 914400"/>
              <a:gd name="connsiteX1" fmla="*/ 12590212 w 12590212"/>
              <a:gd name="connsiteY1" fmla="*/ 0 h 914400"/>
              <a:gd name="connsiteX2" fmla="*/ 12590212 w 12590212"/>
              <a:gd name="connsiteY2" fmla="*/ 914400 h 914400"/>
              <a:gd name="connsiteX3" fmla="*/ 0 w 12590212"/>
              <a:gd name="connsiteY3" fmla="*/ 914400 h 914400"/>
              <a:gd name="connsiteX4" fmla="*/ 0 w 12590212"/>
              <a:gd name="connsiteY4" fmla="*/ 897878 h 914400"/>
              <a:gd name="connsiteX5" fmla="*/ 11430023 w 12590212"/>
              <a:gd name="connsiteY5" fmla="*/ 897878 h 914400"/>
              <a:gd name="connsiteX6" fmla="*/ 11430023 w 12590212"/>
              <a:gd name="connsiteY6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590212" h="914400">
                <a:moveTo>
                  <a:pt x="11430023" y="0"/>
                </a:moveTo>
                <a:lnTo>
                  <a:pt x="12590212" y="0"/>
                </a:lnTo>
                <a:lnTo>
                  <a:pt x="12590212" y="914400"/>
                </a:lnTo>
                <a:lnTo>
                  <a:pt x="0" y="914400"/>
                </a:lnTo>
                <a:lnTo>
                  <a:pt x="0" y="897878"/>
                </a:lnTo>
                <a:lnTo>
                  <a:pt x="11430023" y="897878"/>
                </a:lnTo>
                <a:lnTo>
                  <a:pt x="11430023" y="0"/>
                </a:lnTo>
                <a:close/>
              </a:path>
            </a:pathLst>
          </a:custGeom>
        </p:spPr>
      </p:pic>
      <p:pic>
        <p:nvPicPr>
          <p:cNvPr id="57" name="图片 56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388931" y="7270945"/>
            <a:ext cx="43643" cy="388632"/>
          </a:xfrm>
          <a:custGeom>
            <a:avLst/>
            <a:gdLst>
              <a:gd name="connsiteX0" fmla="*/ 0 w 43643"/>
              <a:gd name="connsiteY0" fmla="*/ 0 h 388632"/>
              <a:gd name="connsiteX1" fmla="*/ 43643 w 43643"/>
              <a:gd name="connsiteY1" fmla="*/ 0 h 388632"/>
              <a:gd name="connsiteX2" fmla="*/ 43643 w 43643"/>
              <a:gd name="connsiteY2" fmla="*/ 388632 h 388632"/>
              <a:gd name="connsiteX3" fmla="*/ 0 w 43643"/>
              <a:gd name="connsiteY3" fmla="*/ 388632 h 388632"/>
              <a:gd name="connsiteX4" fmla="*/ 0 w 43643"/>
              <a:gd name="connsiteY4" fmla="*/ 0 h 3886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643" h="388632">
                <a:moveTo>
                  <a:pt x="0" y="0"/>
                </a:moveTo>
                <a:lnTo>
                  <a:pt x="43643" y="0"/>
                </a:lnTo>
                <a:lnTo>
                  <a:pt x="43643" y="388632"/>
                </a:lnTo>
                <a:lnTo>
                  <a:pt x="0" y="388632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54" name="图片 53"/>
          <p:cNvPicPr>
            <a:picLocks noChangeAspect="1"/>
          </p:cNvPicPr>
          <p:nvPr userDrawn="1"/>
        </p:nvPicPr>
        <p:blipFill>
          <a:blip r:embed="rId6"/>
          <a:srcRect/>
          <a:stretch/>
        </p:blipFill>
        <p:spPr>
          <a:xfrm>
            <a:off x="-902135" y="6356545"/>
            <a:ext cx="513204" cy="914400"/>
          </a:xfrm>
          <a:custGeom>
            <a:avLst/>
            <a:gdLst>
              <a:gd name="connsiteX0" fmla="*/ 0 w 513204"/>
              <a:gd name="connsiteY0" fmla="*/ 0 h 914400"/>
              <a:gd name="connsiteX1" fmla="*/ 513204 w 513204"/>
              <a:gd name="connsiteY1" fmla="*/ 0 h 914400"/>
              <a:gd name="connsiteX2" fmla="*/ 513204 w 513204"/>
              <a:gd name="connsiteY2" fmla="*/ 914400 h 914400"/>
              <a:gd name="connsiteX3" fmla="*/ 0 w 513204"/>
              <a:gd name="connsiteY3" fmla="*/ 914400 h 914400"/>
              <a:gd name="connsiteX4" fmla="*/ 0 w 513204"/>
              <a:gd name="connsiteY4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13204" h="914400">
                <a:moveTo>
                  <a:pt x="0" y="0"/>
                </a:moveTo>
                <a:lnTo>
                  <a:pt x="513204" y="0"/>
                </a:lnTo>
                <a:lnTo>
                  <a:pt x="513204" y="914400"/>
                </a:lnTo>
                <a:lnTo>
                  <a:pt x="0" y="914400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67" name="图片 66"/>
          <p:cNvPicPr>
            <a:picLocks noChangeAspect="1"/>
          </p:cNvPicPr>
          <p:nvPr userDrawn="1"/>
        </p:nvPicPr>
        <p:blipFill>
          <a:blip r:embed="rId6"/>
          <a:srcRect/>
          <a:stretch/>
        </p:blipFill>
        <p:spPr>
          <a:xfrm>
            <a:off x="12257871" y="1569062"/>
            <a:ext cx="914400" cy="4413729"/>
          </a:xfrm>
          <a:custGeom>
            <a:avLst/>
            <a:gdLst>
              <a:gd name="connsiteX0" fmla="*/ 0 w 914400"/>
              <a:gd name="connsiteY0" fmla="*/ 0 h 4413729"/>
              <a:gd name="connsiteX1" fmla="*/ 914400 w 914400"/>
              <a:gd name="connsiteY1" fmla="*/ 0 h 4413729"/>
              <a:gd name="connsiteX2" fmla="*/ 914400 w 914400"/>
              <a:gd name="connsiteY2" fmla="*/ 4413729 h 4413729"/>
              <a:gd name="connsiteX3" fmla="*/ 0 w 914400"/>
              <a:gd name="connsiteY3" fmla="*/ 4413729 h 4413729"/>
              <a:gd name="connsiteX4" fmla="*/ 0 w 914400"/>
              <a:gd name="connsiteY4" fmla="*/ 0 h 4413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4400" h="4413729">
                <a:moveTo>
                  <a:pt x="0" y="0"/>
                </a:moveTo>
                <a:lnTo>
                  <a:pt x="914400" y="0"/>
                </a:lnTo>
                <a:lnTo>
                  <a:pt x="914400" y="4413729"/>
                </a:lnTo>
                <a:lnTo>
                  <a:pt x="0" y="4413729"/>
                </a:lnTo>
                <a:lnTo>
                  <a:pt x="0" y="0"/>
                </a:lnTo>
                <a:close/>
              </a:path>
            </a:pathLst>
          </a:custGeom>
        </p:spPr>
      </p:pic>
      <p:grpSp>
        <p:nvGrpSpPr>
          <p:cNvPr id="12" name="组合 11"/>
          <p:cNvGrpSpPr/>
          <p:nvPr userDrawn="1"/>
        </p:nvGrpSpPr>
        <p:grpSpPr>
          <a:xfrm>
            <a:off x="320273" y="5772542"/>
            <a:ext cx="325664" cy="968472"/>
            <a:chOff x="162845" y="5707378"/>
            <a:chExt cx="325664" cy="968472"/>
          </a:xfrm>
        </p:grpSpPr>
        <p:grpSp>
          <p:nvGrpSpPr>
            <p:cNvPr id="5" name="组合 4"/>
            <p:cNvGrpSpPr/>
            <p:nvPr userDrawn="1"/>
          </p:nvGrpSpPr>
          <p:grpSpPr>
            <a:xfrm>
              <a:off x="162845" y="5707378"/>
              <a:ext cx="325664" cy="968472"/>
              <a:chOff x="780804" y="4633491"/>
              <a:chExt cx="325664" cy="968472"/>
            </a:xfrm>
          </p:grpSpPr>
          <p:sp>
            <p:nvSpPr>
              <p:cNvPr id="89" name="矩形 88"/>
              <p:cNvSpPr/>
              <p:nvPr userDrawn="1"/>
            </p:nvSpPr>
            <p:spPr>
              <a:xfrm>
                <a:off x="832154" y="4902984"/>
                <a:ext cx="222964" cy="698979"/>
              </a:xfrm>
              <a:custGeom>
                <a:avLst/>
                <a:gdLst>
                  <a:gd name="connsiteX0" fmla="*/ 0 w 157649"/>
                  <a:gd name="connsiteY0" fmla="*/ 0 h 398534"/>
                  <a:gd name="connsiteX1" fmla="*/ 157649 w 157649"/>
                  <a:gd name="connsiteY1" fmla="*/ 0 h 398534"/>
                  <a:gd name="connsiteX2" fmla="*/ 157649 w 157649"/>
                  <a:gd name="connsiteY2" fmla="*/ 398534 h 398534"/>
                  <a:gd name="connsiteX3" fmla="*/ 0 w 157649"/>
                  <a:gd name="connsiteY3" fmla="*/ 398534 h 398534"/>
                  <a:gd name="connsiteX4" fmla="*/ 0 w 157649"/>
                  <a:gd name="connsiteY4" fmla="*/ 0 h 398534"/>
                  <a:gd name="connsiteX0-1" fmla="*/ 0 w 222964"/>
                  <a:gd name="connsiteY0-2" fmla="*/ 209005 h 607539"/>
                  <a:gd name="connsiteX1-3" fmla="*/ 222964 w 222964"/>
                  <a:gd name="connsiteY1-4" fmla="*/ 0 h 607539"/>
                  <a:gd name="connsiteX2-5" fmla="*/ 157649 w 222964"/>
                  <a:gd name="connsiteY2-6" fmla="*/ 607539 h 607539"/>
                  <a:gd name="connsiteX3-7" fmla="*/ 0 w 222964"/>
                  <a:gd name="connsiteY3-8" fmla="*/ 607539 h 607539"/>
                  <a:gd name="connsiteX4-9" fmla="*/ 0 w 222964"/>
                  <a:gd name="connsiteY4-10" fmla="*/ 209005 h 607539"/>
                  <a:gd name="connsiteX0-11" fmla="*/ 26125 w 222964"/>
                  <a:gd name="connsiteY0-12" fmla="*/ 0 h 698979"/>
                  <a:gd name="connsiteX1-13" fmla="*/ 222964 w 222964"/>
                  <a:gd name="connsiteY1-14" fmla="*/ 91440 h 698979"/>
                  <a:gd name="connsiteX2-15" fmla="*/ 157649 w 222964"/>
                  <a:gd name="connsiteY2-16" fmla="*/ 698979 h 698979"/>
                  <a:gd name="connsiteX3-17" fmla="*/ 0 w 222964"/>
                  <a:gd name="connsiteY3-18" fmla="*/ 698979 h 698979"/>
                  <a:gd name="connsiteX4-19" fmla="*/ 26125 w 222964"/>
                  <a:gd name="connsiteY4-20" fmla="*/ 0 h 698979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222964" h="698979">
                    <a:moveTo>
                      <a:pt x="26125" y="0"/>
                    </a:moveTo>
                    <a:lnTo>
                      <a:pt x="222964" y="91440"/>
                    </a:lnTo>
                    <a:lnTo>
                      <a:pt x="157649" y="698979"/>
                    </a:lnTo>
                    <a:lnTo>
                      <a:pt x="0" y="698979"/>
                    </a:lnTo>
                    <a:lnTo>
                      <a:pt x="26125" y="0"/>
                    </a:lnTo>
                    <a:close/>
                  </a:path>
                </a:pathLst>
              </a:custGeom>
              <a:solidFill>
                <a:srgbClr val="2CA03B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/>
              </a:p>
            </p:txBody>
          </p:sp>
          <p:sp>
            <p:nvSpPr>
              <p:cNvPr id="90" name="等腰三角形 89"/>
              <p:cNvSpPr/>
              <p:nvPr userDrawn="1"/>
            </p:nvSpPr>
            <p:spPr>
              <a:xfrm>
                <a:off x="780804" y="4633491"/>
                <a:ext cx="325664" cy="391158"/>
              </a:xfrm>
              <a:prstGeom prst="triangle">
                <a:avLst/>
              </a:prstGeom>
              <a:solidFill>
                <a:srgbClr val="EE7A24"/>
              </a:solidFill>
              <a:ln>
                <a:solidFill>
                  <a:srgbClr val="EE7A2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/>
              </a:p>
            </p:txBody>
          </p:sp>
          <p:sp>
            <p:nvSpPr>
              <p:cNvPr id="91" name="弦形 90"/>
              <p:cNvSpPr/>
              <p:nvPr userDrawn="1"/>
            </p:nvSpPr>
            <p:spPr>
              <a:xfrm rot="5400000">
                <a:off x="823546" y="5129388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/>
              </a:p>
            </p:txBody>
          </p:sp>
          <p:sp>
            <p:nvSpPr>
              <p:cNvPr id="4" name="矩形 3"/>
              <p:cNvSpPr/>
              <p:nvPr userDrawn="1"/>
            </p:nvSpPr>
            <p:spPr>
              <a:xfrm>
                <a:off x="852060" y="5180748"/>
                <a:ext cx="165099" cy="45719"/>
              </a:xfrm>
              <a:custGeom>
                <a:avLst/>
                <a:gdLst>
                  <a:gd name="connsiteX0" fmla="*/ 0 w 156633"/>
                  <a:gd name="connsiteY0" fmla="*/ 0 h 46567"/>
                  <a:gd name="connsiteX1" fmla="*/ 156633 w 156633"/>
                  <a:gd name="connsiteY1" fmla="*/ 0 h 46567"/>
                  <a:gd name="connsiteX2" fmla="*/ 156633 w 156633"/>
                  <a:gd name="connsiteY2" fmla="*/ 46567 h 46567"/>
                  <a:gd name="connsiteX3" fmla="*/ 0 w 156633"/>
                  <a:gd name="connsiteY3" fmla="*/ 46567 h 46567"/>
                  <a:gd name="connsiteX4" fmla="*/ 0 w 156633"/>
                  <a:gd name="connsiteY4" fmla="*/ 0 h 46567"/>
                  <a:gd name="connsiteX0-1" fmla="*/ 8466 w 165099"/>
                  <a:gd name="connsiteY0-2" fmla="*/ 0 h 46567"/>
                  <a:gd name="connsiteX1-3" fmla="*/ 165099 w 165099"/>
                  <a:gd name="connsiteY1-4" fmla="*/ 0 h 46567"/>
                  <a:gd name="connsiteX2-5" fmla="*/ 165099 w 165099"/>
                  <a:gd name="connsiteY2-6" fmla="*/ 46567 h 46567"/>
                  <a:gd name="connsiteX3-7" fmla="*/ 0 w 165099"/>
                  <a:gd name="connsiteY3-8" fmla="*/ 25400 h 46567"/>
                  <a:gd name="connsiteX4-9" fmla="*/ 8466 w 165099"/>
                  <a:gd name="connsiteY4-10" fmla="*/ 0 h 46567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165099" h="46567">
                    <a:moveTo>
                      <a:pt x="8466" y="0"/>
                    </a:moveTo>
                    <a:lnTo>
                      <a:pt x="165099" y="0"/>
                    </a:lnTo>
                    <a:lnTo>
                      <a:pt x="165099" y="46567"/>
                    </a:lnTo>
                    <a:lnTo>
                      <a:pt x="0" y="25400"/>
                    </a:lnTo>
                    <a:lnTo>
                      <a:pt x="8466" y="0"/>
                    </a:ln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/>
              </a:p>
            </p:txBody>
          </p:sp>
          <p:sp>
            <p:nvSpPr>
              <p:cNvPr id="20" name="弦形 19"/>
              <p:cNvSpPr/>
              <p:nvPr userDrawn="1"/>
            </p:nvSpPr>
            <p:spPr>
              <a:xfrm rot="5400000">
                <a:off x="813462" y="5318541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/>
              </a:p>
            </p:txBody>
          </p:sp>
        </p:grpSp>
        <p:cxnSp>
          <p:nvCxnSpPr>
            <p:cNvPr id="7" name="直接连接符 6"/>
            <p:cNvCxnSpPr>
              <a:stCxn id="90" idx="1"/>
              <a:endCxn id="90" idx="5"/>
            </p:cNvCxnSpPr>
            <p:nvPr userDrawn="1"/>
          </p:nvCxnSpPr>
          <p:spPr>
            <a:xfrm>
              <a:off x="244261" y="5902957"/>
              <a:ext cx="162832" cy="0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 userDrawn="1"/>
          </p:nvCxnSpPr>
          <p:spPr>
            <a:xfrm flipV="1">
              <a:off x="206782" y="5988807"/>
              <a:ext cx="216000" cy="12956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86" name="图片 85"/>
          <p:cNvPicPr>
            <a:picLocks noChangeAspect="1"/>
          </p:cNvPicPr>
          <p:nvPr userDrawn="1"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697212" y="5940827"/>
            <a:ext cx="2494789" cy="929444"/>
          </a:xfrm>
          <a:custGeom>
            <a:avLst/>
            <a:gdLst>
              <a:gd name="connsiteX0" fmla="*/ 0 w 2229950"/>
              <a:gd name="connsiteY0" fmla="*/ 0 h 1102244"/>
              <a:gd name="connsiteX1" fmla="*/ 2229950 w 2229950"/>
              <a:gd name="connsiteY1" fmla="*/ 0 h 1102244"/>
              <a:gd name="connsiteX2" fmla="*/ 2229950 w 2229950"/>
              <a:gd name="connsiteY2" fmla="*/ 1102244 h 1102244"/>
              <a:gd name="connsiteX3" fmla="*/ 0 w 2229950"/>
              <a:gd name="connsiteY3" fmla="*/ 1102244 h 1102244"/>
              <a:gd name="connsiteX4" fmla="*/ 0 w 2229950"/>
              <a:gd name="connsiteY4" fmla="*/ 0 h 11022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29950" h="1102244">
                <a:moveTo>
                  <a:pt x="0" y="0"/>
                </a:moveTo>
                <a:lnTo>
                  <a:pt x="2229950" y="0"/>
                </a:lnTo>
                <a:lnTo>
                  <a:pt x="2229950" y="1102244"/>
                </a:lnTo>
                <a:lnTo>
                  <a:pt x="0" y="1102244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60" name="图片 59"/>
          <p:cNvPicPr>
            <a:picLocks noChangeAspect="1"/>
          </p:cNvPicPr>
          <p:nvPr userDrawn="1"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464733" y="6270980"/>
            <a:ext cx="12364823" cy="594408"/>
          </a:xfrm>
          <a:custGeom>
            <a:avLst/>
            <a:gdLst>
              <a:gd name="connsiteX0" fmla="*/ 0 w 11473666"/>
              <a:gd name="connsiteY0" fmla="*/ 0 h 845729"/>
              <a:gd name="connsiteX1" fmla="*/ 11473666 w 11473666"/>
              <a:gd name="connsiteY1" fmla="*/ 0 h 845729"/>
              <a:gd name="connsiteX2" fmla="*/ 11473666 w 11473666"/>
              <a:gd name="connsiteY2" fmla="*/ 845729 h 845729"/>
              <a:gd name="connsiteX3" fmla="*/ 401196 w 11473666"/>
              <a:gd name="connsiteY3" fmla="*/ 845729 h 845729"/>
              <a:gd name="connsiteX4" fmla="*/ 401196 w 11473666"/>
              <a:gd name="connsiteY4" fmla="*/ 440575 h 845729"/>
              <a:gd name="connsiteX5" fmla="*/ 0 w 11473666"/>
              <a:gd name="connsiteY5" fmla="*/ 440575 h 845729"/>
              <a:gd name="connsiteX6" fmla="*/ 0 w 11473666"/>
              <a:gd name="connsiteY6" fmla="*/ 0 h 845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73666" h="845729">
                <a:moveTo>
                  <a:pt x="0" y="0"/>
                </a:moveTo>
                <a:lnTo>
                  <a:pt x="11473666" y="0"/>
                </a:lnTo>
                <a:lnTo>
                  <a:pt x="11473666" y="845729"/>
                </a:lnTo>
                <a:lnTo>
                  <a:pt x="401196" y="845729"/>
                </a:lnTo>
                <a:lnTo>
                  <a:pt x="401196" y="440575"/>
                </a:lnTo>
                <a:lnTo>
                  <a:pt x="0" y="440575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82" name="图片 81"/>
          <p:cNvPicPr>
            <a:picLocks noChangeAspect="1"/>
          </p:cNvPicPr>
          <p:nvPr userDrawn="1"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583381" y="6271203"/>
            <a:ext cx="2424987" cy="594408"/>
          </a:xfrm>
          <a:custGeom>
            <a:avLst/>
            <a:gdLst>
              <a:gd name="connsiteX0" fmla="*/ 0 w 2468880"/>
              <a:gd name="connsiteY0" fmla="*/ 0 h 514039"/>
              <a:gd name="connsiteX1" fmla="*/ 2468880 w 2468880"/>
              <a:gd name="connsiteY1" fmla="*/ 0 h 514039"/>
              <a:gd name="connsiteX2" fmla="*/ 2468880 w 2468880"/>
              <a:gd name="connsiteY2" fmla="*/ 514039 h 514039"/>
              <a:gd name="connsiteX3" fmla="*/ 0 w 2468880"/>
              <a:gd name="connsiteY3" fmla="*/ 514039 h 514039"/>
              <a:gd name="connsiteX4" fmla="*/ 0 w 2468880"/>
              <a:gd name="connsiteY4" fmla="*/ 0 h 514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68880" h="514039">
                <a:moveTo>
                  <a:pt x="0" y="0"/>
                </a:moveTo>
                <a:lnTo>
                  <a:pt x="2468880" y="0"/>
                </a:lnTo>
                <a:lnTo>
                  <a:pt x="2468880" y="514039"/>
                </a:lnTo>
                <a:lnTo>
                  <a:pt x="0" y="514039"/>
                </a:lnTo>
                <a:lnTo>
                  <a:pt x="0" y="0"/>
                </a:lnTo>
                <a:close/>
              </a:path>
            </a:pathLst>
          </a:custGeom>
        </p:spPr>
      </p:pic>
      <p:grpSp>
        <p:nvGrpSpPr>
          <p:cNvPr id="21" name="组合 20"/>
          <p:cNvGrpSpPr/>
          <p:nvPr userDrawn="1"/>
        </p:nvGrpSpPr>
        <p:grpSpPr>
          <a:xfrm rot="433303">
            <a:off x="342729" y="215340"/>
            <a:ext cx="811067" cy="643813"/>
            <a:chOff x="5254626" y="922338"/>
            <a:chExt cx="528638" cy="420688"/>
          </a:xfrm>
        </p:grpSpPr>
        <p:sp>
          <p:nvSpPr>
            <p:cNvPr id="22" name="Freeform 35"/>
            <p:cNvSpPr/>
            <p:nvPr/>
          </p:nvSpPr>
          <p:spPr bwMode="auto">
            <a:xfrm>
              <a:off x="5280026" y="922338"/>
              <a:ext cx="503238" cy="336550"/>
            </a:xfrm>
            <a:custGeom>
              <a:avLst/>
              <a:gdLst>
                <a:gd name="T0" fmla="*/ 185 w 185"/>
                <a:gd name="T1" fmla="*/ 37 h 123"/>
                <a:gd name="T2" fmla="*/ 183 w 185"/>
                <a:gd name="T3" fmla="*/ 35 h 123"/>
                <a:gd name="T4" fmla="*/ 90 w 185"/>
                <a:gd name="T5" fmla="*/ 1 h 123"/>
                <a:gd name="T6" fmla="*/ 86 w 185"/>
                <a:gd name="T7" fmla="*/ 2 h 123"/>
                <a:gd name="T8" fmla="*/ 2 w 185"/>
                <a:gd name="T9" fmla="*/ 74 h 123"/>
                <a:gd name="T10" fmla="*/ 1 w 185"/>
                <a:gd name="T11" fmla="*/ 77 h 123"/>
                <a:gd name="T12" fmla="*/ 3 w 185"/>
                <a:gd name="T13" fmla="*/ 80 h 123"/>
                <a:gd name="T14" fmla="*/ 99 w 185"/>
                <a:gd name="T15" fmla="*/ 123 h 123"/>
                <a:gd name="T16" fmla="*/ 101 w 185"/>
                <a:gd name="T17" fmla="*/ 123 h 123"/>
                <a:gd name="T18" fmla="*/ 104 w 185"/>
                <a:gd name="T19" fmla="*/ 122 h 123"/>
                <a:gd name="T20" fmla="*/ 184 w 185"/>
                <a:gd name="T21" fmla="*/ 41 h 123"/>
                <a:gd name="T22" fmla="*/ 185 w 185"/>
                <a:gd name="T23" fmla="*/ 37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85" h="123">
                  <a:moveTo>
                    <a:pt x="185" y="37"/>
                  </a:moveTo>
                  <a:cubicBezTo>
                    <a:pt x="185" y="36"/>
                    <a:pt x="184" y="35"/>
                    <a:pt x="183" y="35"/>
                  </a:cubicBezTo>
                  <a:cubicBezTo>
                    <a:pt x="90" y="1"/>
                    <a:pt x="90" y="1"/>
                    <a:pt x="90" y="1"/>
                  </a:cubicBezTo>
                  <a:cubicBezTo>
                    <a:pt x="88" y="0"/>
                    <a:pt x="87" y="1"/>
                    <a:pt x="86" y="2"/>
                  </a:cubicBezTo>
                  <a:cubicBezTo>
                    <a:pt x="2" y="74"/>
                    <a:pt x="2" y="74"/>
                    <a:pt x="2" y="74"/>
                  </a:cubicBezTo>
                  <a:cubicBezTo>
                    <a:pt x="1" y="75"/>
                    <a:pt x="0" y="76"/>
                    <a:pt x="1" y="77"/>
                  </a:cubicBezTo>
                  <a:cubicBezTo>
                    <a:pt x="1" y="79"/>
                    <a:pt x="2" y="80"/>
                    <a:pt x="3" y="80"/>
                  </a:cubicBezTo>
                  <a:cubicBezTo>
                    <a:pt x="99" y="123"/>
                    <a:pt x="99" y="123"/>
                    <a:pt x="99" y="123"/>
                  </a:cubicBezTo>
                  <a:cubicBezTo>
                    <a:pt x="100" y="123"/>
                    <a:pt x="101" y="123"/>
                    <a:pt x="101" y="123"/>
                  </a:cubicBezTo>
                  <a:cubicBezTo>
                    <a:pt x="102" y="123"/>
                    <a:pt x="103" y="123"/>
                    <a:pt x="104" y="122"/>
                  </a:cubicBezTo>
                  <a:cubicBezTo>
                    <a:pt x="184" y="41"/>
                    <a:pt x="184" y="41"/>
                    <a:pt x="184" y="41"/>
                  </a:cubicBezTo>
                  <a:cubicBezTo>
                    <a:pt x="185" y="40"/>
                    <a:pt x="185" y="39"/>
                    <a:pt x="185" y="37"/>
                  </a:cubicBez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solidFill>
                <a:schemeClr val="accent6">
                  <a:lumMod val="50000"/>
                </a:schemeClr>
              </a:solidFill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 dirty="0"/>
            </a:p>
          </p:txBody>
        </p:sp>
        <p:sp>
          <p:nvSpPr>
            <p:cNvPr id="23" name="Freeform 36"/>
            <p:cNvSpPr/>
            <p:nvPr/>
          </p:nvSpPr>
          <p:spPr bwMode="auto">
            <a:xfrm>
              <a:off x="5254626" y="1119188"/>
              <a:ext cx="512763" cy="223838"/>
            </a:xfrm>
            <a:custGeom>
              <a:avLst/>
              <a:gdLst>
                <a:gd name="T0" fmla="*/ 111 w 188"/>
                <a:gd name="T1" fmla="*/ 82 h 82"/>
                <a:gd name="T2" fmla="*/ 109 w 188"/>
                <a:gd name="T3" fmla="*/ 82 h 82"/>
                <a:gd name="T4" fmla="*/ 16 w 188"/>
                <a:gd name="T5" fmla="*/ 42 h 82"/>
                <a:gd name="T6" fmla="*/ 0 w 188"/>
                <a:gd name="T7" fmla="*/ 20 h 82"/>
                <a:gd name="T8" fmla="*/ 12 w 188"/>
                <a:gd name="T9" fmla="*/ 1 h 82"/>
                <a:gd name="T10" fmla="*/ 17 w 188"/>
                <a:gd name="T11" fmla="*/ 3 h 82"/>
                <a:gd name="T12" fmla="*/ 15 w 188"/>
                <a:gd name="T13" fmla="*/ 8 h 82"/>
                <a:gd name="T14" fmla="*/ 8 w 188"/>
                <a:gd name="T15" fmla="*/ 20 h 82"/>
                <a:gd name="T16" fmla="*/ 19 w 188"/>
                <a:gd name="T17" fmla="*/ 34 h 82"/>
                <a:gd name="T18" fmla="*/ 110 w 188"/>
                <a:gd name="T19" fmla="*/ 73 h 82"/>
                <a:gd name="T20" fmla="*/ 180 w 188"/>
                <a:gd name="T21" fmla="*/ 2 h 82"/>
                <a:gd name="T22" fmla="*/ 186 w 188"/>
                <a:gd name="T23" fmla="*/ 2 h 82"/>
                <a:gd name="T24" fmla="*/ 186 w 188"/>
                <a:gd name="T25" fmla="*/ 7 h 82"/>
                <a:gd name="T26" fmla="*/ 114 w 188"/>
                <a:gd name="T27" fmla="*/ 81 h 82"/>
                <a:gd name="T28" fmla="*/ 111 w 188"/>
                <a:gd name="T29" fmla="*/ 8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88" h="82">
                  <a:moveTo>
                    <a:pt x="111" y="82"/>
                  </a:moveTo>
                  <a:cubicBezTo>
                    <a:pt x="110" y="82"/>
                    <a:pt x="110" y="82"/>
                    <a:pt x="109" y="82"/>
                  </a:cubicBezTo>
                  <a:cubicBezTo>
                    <a:pt x="109" y="82"/>
                    <a:pt x="44" y="54"/>
                    <a:pt x="16" y="42"/>
                  </a:cubicBezTo>
                  <a:cubicBezTo>
                    <a:pt x="2" y="36"/>
                    <a:pt x="0" y="25"/>
                    <a:pt x="0" y="20"/>
                  </a:cubicBezTo>
                  <a:cubicBezTo>
                    <a:pt x="1" y="11"/>
                    <a:pt x="7" y="3"/>
                    <a:pt x="12" y="1"/>
                  </a:cubicBezTo>
                  <a:cubicBezTo>
                    <a:pt x="14" y="0"/>
                    <a:pt x="17" y="1"/>
                    <a:pt x="17" y="3"/>
                  </a:cubicBezTo>
                  <a:cubicBezTo>
                    <a:pt x="18" y="6"/>
                    <a:pt x="17" y="8"/>
                    <a:pt x="15" y="8"/>
                  </a:cubicBezTo>
                  <a:cubicBezTo>
                    <a:pt x="13" y="9"/>
                    <a:pt x="9" y="14"/>
                    <a:pt x="8" y="20"/>
                  </a:cubicBezTo>
                  <a:cubicBezTo>
                    <a:pt x="8" y="26"/>
                    <a:pt x="12" y="31"/>
                    <a:pt x="19" y="34"/>
                  </a:cubicBezTo>
                  <a:cubicBezTo>
                    <a:pt x="44" y="45"/>
                    <a:pt x="98" y="68"/>
                    <a:pt x="110" y="73"/>
                  </a:cubicBezTo>
                  <a:cubicBezTo>
                    <a:pt x="180" y="2"/>
                    <a:pt x="180" y="2"/>
                    <a:pt x="180" y="2"/>
                  </a:cubicBezTo>
                  <a:cubicBezTo>
                    <a:pt x="182" y="0"/>
                    <a:pt x="184" y="0"/>
                    <a:pt x="186" y="2"/>
                  </a:cubicBezTo>
                  <a:cubicBezTo>
                    <a:pt x="188" y="3"/>
                    <a:pt x="188" y="6"/>
                    <a:pt x="186" y="7"/>
                  </a:cubicBezTo>
                  <a:cubicBezTo>
                    <a:pt x="114" y="81"/>
                    <a:pt x="114" y="81"/>
                    <a:pt x="114" y="81"/>
                  </a:cubicBezTo>
                  <a:cubicBezTo>
                    <a:pt x="113" y="82"/>
                    <a:pt x="112" y="82"/>
                    <a:pt x="111" y="82"/>
                  </a:cubicBez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 w="9525">
              <a:solidFill>
                <a:schemeClr val="accent6">
                  <a:lumMod val="50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 dirty="0"/>
            </a:p>
          </p:txBody>
        </p:sp>
        <p:sp>
          <p:nvSpPr>
            <p:cNvPr id="25" name="Freeform 37"/>
            <p:cNvSpPr/>
            <p:nvPr/>
          </p:nvSpPr>
          <p:spPr bwMode="auto">
            <a:xfrm>
              <a:off x="5705476" y="1047750"/>
              <a:ext cx="50800" cy="106363"/>
            </a:xfrm>
            <a:custGeom>
              <a:avLst/>
              <a:gdLst>
                <a:gd name="T0" fmla="*/ 14 w 19"/>
                <a:gd name="T1" fmla="*/ 39 h 39"/>
                <a:gd name="T2" fmla="*/ 11 w 19"/>
                <a:gd name="T3" fmla="*/ 37 h 39"/>
                <a:gd name="T4" fmla="*/ 10 w 19"/>
                <a:gd name="T5" fmla="*/ 3 h 39"/>
                <a:gd name="T6" fmla="*/ 15 w 19"/>
                <a:gd name="T7" fmla="*/ 1 h 39"/>
                <a:gd name="T8" fmla="*/ 17 w 19"/>
                <a:gd name="T9" fmla="*/ 6 h 39"/>
                <a:gd name="T10" fmla="*/ 17 w 19"/>
                <a:gd name="T11" fmla="*/ 6 h 39"/>
                <a:gd name="T12" fmla="*/ 17 w 19"/>
                <a:gd name="T13" fmla="*/ 33 h 39"/>
                <a:gd name="T14" fmla="*/ 16 w 19"/>
                <a:gd name="T15" fmla="*/ 38 h 39"/>
                <a:gd name="T16" fmla="*/ 14 w 19"/>
                <a:gd name="T17" fmla="*/ 3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" h="39">
                  <a:moveTo>
                    <a:pt x="14" y="39"/>
                  </a:moveTo>
                  <a:cubicBezTo>
                    <a:pt x="13" y="39"/>
                    <a:pt x="12" y="38"/>
                    <a:pt x="11" y="37"/>
                  </a:cubicBezTo>
                  <a:cubicBezTo>
                    <a:pt x="0" y="22"/>
                    <a:pt x="10" y="3"/>
                    <a:pt x="10" y="3"/>
                  </a:cubicBezTo>
                  <a:cubicBezTo>
                    <a:pt x="11" y="1"/>
                    <a:pt x="14" y="0"/>
                    <a:pt x="15" y="1"/>
                  </a:cubicBezTo>
                  <a:cubicBezTo>
                    <a:pt x="17" y="2"/>
                    <a:pt x="18" y="4"/>
                    <a:pt x="17" y="6"/>
                  </a:cubicBezTo>
                  <a:cubicBezTo>
                    <a:pt x="17" y="6"/>
                    <a:pt x="17" y="6"/>
                    <a:pt x="17" y="6"/>
                  </a:cubicBezTo>
                  <a:cubicBezTo>
                    <a:pt x="17" y="6"/>
                    <a:pt x="9" y="21"/>
                    <a:pt x="17" y="33"/>
                  </a:cubicBezTo>
                  <a:cubicBezTo>
                    <a:pt x="19" y="34"/>
                    <a:pt x="18" y="37"/>
                    <a:pt x="16" y="38"/>
                  </a:cubicBezTo>
                  <a:cubicBezTo>
                    <a:pt x="16" y="39"/>
                    <a:pt x="15" y="39"/>
                    <a:pt x="14" y="39"/>
                  </a:cubicBez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 dirty="0"/>
            </a:p>
          </p:txBody>
        </p:sp>
        <p:sp>
          <p:nvSpPr>
            <p:cNvPr id="26" name="Freeform 38"/>
            <p:cNvSpPr/>
            <p:nvPr/>
          </p:nvSpPr>
          <p:spPr bwMode="auto">
            <a:xfrm>
              <a:off x="5516563" y="1241425"/>
              <a:ext cx="52388" cy="96838"/>
            </a:xfrm>
            <a:custGeom>
              <a:avLst/>
              <a:gdLst>
                <a:gd name="T0" fmla="*/ 14 w 19"/>
                <a:gd name="T1" fmla="*/ 35 h 35"/>
                <a:gd name="T2" fmla="*/ 11 w 19"/>
                <a:gd name="T3" fmla="*/ 34 h 35"/>
                <a:gd name="T4" fmla="*/ 10 w 19"/>
                <a:gd name="T5" fmla="*/ 3 h 35"/>
                <a:gd name="T6" fmla="*/ 16 w 19"/>
                <a:gd name="T7" fmla="*/ 1 h 35"/>
                <a:gd name="T8" fmla="*/ 17 w 19"/>
                <a:gd name="T9" fmla="*/ 7 h 35"/>
                <a:gd name="T10" fmla="*/ 17 w 19"/>
                <a:gd name="T11" fmla="*/ 29 h 35"/>
                <a:gd name="T12" fmla="*/ 17 w 19"/>
                <a:gd name="T13" fmla="*/ 34 h 35"/>
                <a:gd name="T14" fmla="*/ 14 w 19"/>
                <a:gd name="T15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" h="35">
                  <a:moveTo>
                    <a:pt x="14" y="35"/>
                  </a:moveTo>
                  <a:cubicBezTo>
                    <a:pt x="13" y="35"/>
                    <a:pt x="12" y="35"/>
                    <a:pt x="11" y="34"/>
                  </a:cubicBezTo>
                  <a:cubicBezTo>
                    <a:pt x="0" y="20"/>
                    <a:pt x="10" y="3"/>
                    <a:pt x="10" y="3"/>
                  </a:cubicBezTo>
                  <a:cubicBezTo>
                    <a:pt x="11" y="1"/>
                    <a:pt x="14" y="0"/>
                    <a:pt x="16" y="1"/>
                  </a:cubicBezTo>
                  <a:cubicBezTo>
                    <a:pt x="18" y="2"/>
                    <a:pt x="18" y="5"/>
                    <a:pt x="17" y="7"/>
                  </a:cubicBezTo>
                  <a:cubicBezTo>
                    <a:pt x="17" y="7"/>
                    <a:pt x="10" y="19"/>
                    <a:pt x="17" y="29"/>
                  </a:cubicBezTo>
                  <a:cubicBezTo>
                    <a:pt x="19" y="31"/>
                    <a:pt x="18" y="33"/>
                    <a:pt x="17" y="34"/>
                  </a:cubicBezTo>
                  <a:cubicBezTo>
                    <a:pt x="16" y="35"/>
                    <a:pt x="15" y="35"/>
                    <a:pt x="14" y="35"/>
                  </a:cubicBez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 dirty="0"/>
            </a:p>
          </p:txBody>
        </p:sp>
      </p:grpSp>
      <p:grpSp>
        <p:nvGrpSpPr>
          <p:cNvPr id="27" name="组合 26"/>
          <p:cNvGrpSpPr/>
          <p:nvPr userDrawn="1"/>
        </p:nvGrpSpPr>
        <p:grpSpPr>
          <a:xfrm rot="18091546">
            <a:off x="591758" y="244003"/>
            <a:ext cx="273257" cy="273257"/>
            <a:chOff x="8914858" y="1139028"/>
            <a:chExt cx="622925" cy="622925"/>
          </a:xfrm>
        </p:grpSpPr>
        <p:sp>
          <p:nvSpPr>
            <p:cNvPr id="28" name="Freeform 127"/>
            <p:cNvSpPr/>
            <p:nvPr/>
          </p:nvSpPr>
          <p:spPr bwMode="auto">
            <a:xfrm>
              <a:off x="8914858" y="1532403"/>
              <a:ext cx="229550" cy="229550"/>
            </a:xfrm>
            <a:custGeom>
              <a:avLst/>
              <a:gdLst>
                <a:gd name="T0" fmla="*/ 131 w 297"/>
                <a:gd name="T1" fmla="*/ 0 h 297"/>
                <a:gd name="T2" fmla="*/ 80 w 297"/>
                <a:gd name="T3" fmla="*/ 52 h 297"/>
                <a:gd name="T4" fmla="*/ 3 w 297"/>
                <a:gd name="T5" fmla="*/ 282 h 297"/>
                <a:gd name="T6" fmla="*/ 15 w 297"/>
                <a:gd name="T7" fmla="*/ 294 h 297"/>
                <a:gd name="T8" fmla="*/ 245 w 297"/>
                <a:gd name="T9" fmla="*/ 217 h 297"/>
                <a:gd name="T10" fmla="*/ 297 w 297"/>
                <a:gd name="T11" fmla="*/ 166 h 297"/>
                <a:gd name="T12" fmla="*/ 131 w 297"/>
                <a:gd name="T13" fmla="*/ 0 h 2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7" h="297">
                  <a:moveTo>
                    <a:pt x="131" y="0"/>
                  </a:moveTo>
                  <a:cubicBezTo>
                    <a:pt x="80" y="52"/>
                    <a:pt x="80" y="52"/>
                    <a:pt x="80" y="52"/>
                  </a:cubicBezTo>
                  <a:cubicBezTo>
                    <a:pt x="3" y="282"/>
                    <a:pt x="3" y="282"/>
                    <a:pt x="3" y="282"/>
                  </a:cubicBezTo>
                  <a:cubicBezTo>
                    <a:pt x="0" y="291"/>
                    <a:pt x="6" y="297"/>
                    <a:pt x="15" y="294"/>
                  </a:cubicBezTo>
                  <a:cubicBezTo>
                    <a:pt x="245" y="217"/>
                    <a:pt x="245" y="217"/>
                    <a:pt x="245" y="217"/>
                  </a:cubicBezTo>
                  <a:cubicBezTo>
                    <a:pt x="297" y="166"/>
                    <a:pt x="297" y="166"/>
                    <a:pt x="297" y="166"/>
                  </a:cubicBezTo>
                  <a:lnTo>
                    <a:pt x="131" y="0"/>
                  </a:lnTo>
                  <a:close/>
                </a:path>
              </a:pathLst>
            </a:custGeom>
            <a:solidFill>
              <a:srgbClr val="FFE29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0" name="Freeform 128"/>
            <p:cNvSpPr/>
            <p:nvPr/>
          </p:nvSpPr>
          <p:spPr bwMode="auto">
            <a:xfrm>
              <a:off x="9350742" y="1139028"/>
              <a:ext cx="187041" cy="187041"/>
            </a:xfrm>
            <a:custGeom>
              <a:avLst/>
              <a:gdLst>
                <a:gd name="T0" fmla="*/ 165 w 242"/>
                <a:gd name="T1" fmla="*/ 242 h 242"/>
                <a:gd name="T2" fmla="*/ 0 w 242"/>
                <a:gd name="T3" fmla="*/ 77 h 242"/>
                <a:gd name="T4" fmla="*/ 60 w 242"/>
                <a:gd name="T5" fmla="*/ 17 h 242"/>
                <a:gd name="T6" fmla="*/ 121 w 242"/>
                <a:gd name="T7" fmla="*/ 17 h 242"/>
                <a:gd name="T8" fmla="*/ 225 w 242"/>
                <a:gd name="T9" fmla="*/ 121 h 242"/>
                <a:gd name="T10" fmla="*/ 225 w 242"/>
                <a:gd name="T11" fmla="*/ 182 h 242"/>
                <a:gd name="T12" fmla="*/ 165 w 242"/>
                <a:gd name="T13" fmla="*/ 242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2" h="242">
                  <a:moveTo>
                    <a:pt x="165" y="242"/>
                  </a:moveTo>
                  <a:cubicBezTo>
                    <a:pt x="0" y="77"/>
                    <a:pt x="0" y="77"/>
                    <a:pt x="0" y="77"/>
                  </a:cubicBezTo>
                  <a:cubicBezTo>
                    <a:pt x="60" y="17"/>
                    <a:pt x="60" y="17"/>
                    <a:pt x="60" y="17"/>
                  </a:cubicBezTo>
                  <a:cubicBezTo>
                    <a:pt x="77" y="0"/>
                    <a:pt x="104" y="0"/>
                    <a:pt x="121" y="17"/>
                  </a:cubicBezTo>
                  <a:cubicBezTo>
                    <a:pt x="225" y="121"/>
                    <a:pt x="225" y="121"/>
                    <a:pt x="225" y="121"/>
                  </a:cubicBezTo>
                  <a:cubicBezTo>
                    <a:pt x="242" y="138"/>
                    <a:pt x="242" y="165"/>
                    <a:pt x="225" y="182"/>
                  </a:cubicBezTo>
                  <a:lnTo>
                    <a:pt x="165" y="242"/>
                  </a:lnTo>
                  <a:close/>
                </a:path>
              </a:pathLst>
            </a:custGeom>
            <a:solidFill>
              <a:srgbClr val="3CAE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1" name="Freeform 129"/>
            <p:cNvSpPr/>
            <p:nvPr/>
          </p:nvSpPr>
          <p:spPr bwMode="auto">
            <a:xfrm>
              <a:off x="9306598" y="1191020"/>
              <a:ext cx="179193" cy="179193"/>
            </a:xfrm>
            <a:custGeom>
              <a:avLst/>
              <a:gdLst>
                <a:gd name="T0" fmla="*/ 392 w 548"/>
                <a:gd name="T1" fmla="*/ 548 h 548"/>
                <a:gd name="T2" fmla="*/ 0 w 548"/>
                <a:gd name="T3" fmla="*/ 156 h 548"/>
                <a:gd name="T4" fmla="*/ 158 w 548"/>
                <a:gd name="T5" fmla="*/ 0 h 548"/>
                <a:gd name="T6" fmla="*/ 548 w 548"/>
                <a:gd name="T7" fmla="*/ 389 h 548"/>
                <a:gd name="T8" fmla="*/ 392 w 548"/>
                <a:gd name="T9" fmla="*/ 548 h 5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8" h="548">
                  <a:moveTo>
                    <a:pt x="392" y="548"/>
                  </a:moveTo>
                  <a:lnTo>
                    <a:pt x="0" y="156"/>
                  </a:lnTo>
                  <a:lnTo>
                    <a:pt x="158" y="0"/>
                  </a:lnTo>
                  <a:lnTo>
                    <a:pt x="548" y="389"/>
                  </a:lnTo>
                  <a:lnTo>
                    <a:pt x="392" y="548"/>
                  </a:lnTo>
                  <a:close/>
                </a:path>
              </a:pathLst>
            </a:custGeom>
            <a:solidFill>
              <a:srgbClr val="DBDB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2" name="Freeform 130"/>
            <p:cNvSpPr/>
            <p:nvPr/>
          </p:nvSpPr>
          <p:spPr bwMode="auto">
            <a:xfrm>
              <a:off x="8976660" y="1239743"/>
              <a:ext cx="460409" cy="460409"/>
            </a:xfrm>
            <a:custGeom>
              <a:avLst/>
              <a:gdLst>
                <a:gd name="T0" fmla="*/ 1016 w 1408"/>
                <a:gd name="T1" fmla="*/ 0 h 1408"/>
                <a:gd name="T2" fmla="*/ 0 w 1408"/>
                <a:gd name="T3" fmla="*/ 1018 h 1408"/>
                <a:gd name="T4" fmla="*/ 208 w 1408"/>
                <a:gd name="T5" fmla="*/ 1004 h 1408"/>
                <a:gd name="T6" fmla="*/ 196 w 1408"/>
                <a:gd name="T7" fmla="*/ 1212 h 1408"/>
                <a:gd name="T8" fmla="*/ 404 w 1408"/>
                <a:gd name="T9" fmla="*/ 1200 h 1408"/>
                <a:gd name="T10" fmla="*/ 390 w 1408"/>
                <a:gd name="T11" fmla="*/ 1408 h 1408"/>
                <a:gd name="T12" fmla="*/ 1408 w 1408"/>
                <a:gd name="T13" fmla="*/ 392 h 1408"/>
                <a:gd name="T14" fmla="*/ 1016 w 1408"/>
                <a:gd name="T15" fmla="*/ 0 h 1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08" h="1408">
                  <a:moveTo>
                    <a:pt x="1016" y="0"/>
                  </a:moveTo>
                  <a:lnTo>
                    <a:pt x="0" y="1018"/>
                  </a:lnTo>
                  <a:lnTo>
                    <a:pt x="208" y="1004"/>
                  </a:lnTo>
                  <a:lnTo>
                    <a:pt x="196" y="1212"/>
                  </a:lnTo>
                  <a:lnTo>
                    <a:pt x="404" y="1200"/>
                  </a:lnTo>
                  <a:lnTo>
                    <a:pt x="390" y="1408"/>
                  </a:lnTo>
                  <a:lnTo>
                    <a:pt x="1408" y="392"/>
                  </a:lnTo>
                  <a:lnTo>
                    <a:pt x="1016" y="0"/>
                  </a:lnTo>
                  <a:close/>
                </a:path>
              </a:pathLst>
            </a:custGeom>
            <a:solidFill>
              <a:srgbClr val="F8B1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3" name="Freeform 131"/>
            <p:cNvSpPr/>
            <p:nvPr/>
          </p:nvSpPr>
          <p:spPr bwMode="auto">
            <a:xfrm>
              <a:off x="8976660" y="1239743"/>
              <a:ext cx="364926" cy="332881"/>
            </a:xfrm>
            <a:custGeom>
              <a:avLst/>
              <a:gdLst>
                <a:gd name="T0" fmla="*/ 1116 w 1116"/>
                <a:gd name="T1" fmla="*/ 99 h 1018"/>
                <a:gd name="T2" fmla="*/ 1016 w 1116"/>
                <a:gd name="T3" fmla="*/ 0 h 1018"/>
                <a:gd name="T4" fmla="*/ 0 w 1116"/>
                <a:gd name="T5" fmla="*/ 1018 h 1018"/>
                <a:gd name="T6" fmla="*/ 208 w 1116"/>
                <a:gd name="T7" fmla="*/ 1004 h 1018"/>
                <a:gd name="T8" fmla="*/ 1116 w 1116"/>
                <a:gd name="T9" fmla="*/ 99 h 10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6" h="1018">
                  <a:moveTo>
                    <a:pt x="1116" y="99"/>
                  </a:moveTo>
                  <a:lnTo>
                    <a:pt x="1016" y="0"/>
                  </a:lnTo>
                  <a:lnTo>
                    <a:pt x="0" y="1018"/>
                  </a:lnTo>
                  <a:lnTo>
                    <a:pt x="208" y="1004"/>
                  </a:lnTo>
                  <a:lnTo>
                    <a:pt x="1116" y="99"/>
                  </a:lnTo>
                  <a:close/>
                </a:path>
              </a:pathLst>
            </a:custGeom>
            <a:solidFill>
              <a:srgbClr val="FFD06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4" name="Freeform 132"/>
            <p:cNvSpPr/>
            <p:nvPr/>
          </p:nvSpPr>
          <p:spPr bwMode="auto">
            <a:xfrm>
              <a:off x="9104188" y="1335225"/>
              <a:ext cx="332881" cy="364926"/>
            </a:xfrm>
            <a:custGeom>
              <a:avLst/>
              <a:gdLst>
                <a:gd name="T0" fmla="*/ 919 w 1018"/>
                <a:gd name="T1" fmla="*/ 0 h 1116"/>
                <a:gd name="T2" fmla="*/ 1018 w 1018"/>
                <a:gd name="T3" fmla="*/ 100 h 1116"/>
                <a:gd name="T4" fmla="*/ 0 w 1018"/>
                <a:gd name="T5" fmla="*/ 1116 h 1116"/>
                <a:gd name="T6" fmla="*/ 14 w 1018"/>
                <a:gd name="T7" fmla="*/ 908 h 1116"/>
                <a:gd name="T8" fmla="*/ 919 w 1018"/>
                <a:gd name="T9" fmla="*/ 0 h 1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8" h="1116">
                  <a:moveTo>
                    <a:pt x="919" y="0"/>
                  </a:moveTo>
                  <a:lnTo>
                    <a:pt x="1018" y="100"/>
                  </a:lnTo>
                  <a:lnTo>
                    <a:pt x="0" y="1116"/>
                  </a:lnTo>
                  <a:lnTo>
                    <a:pt x="14" y="908"/>
                  </a:lnTo>
                  <a:lnTo>
                    <a:pt x="919" y="0"/>
                  </a:lnTo>
                  <a:close/>
                </a:path>
              </a:pathLst>
            </a:custGeom>
            <a:solidFill>
              <a:srgbClr val="C981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5" name="Freeform 133"/>
            <p:cNvSpPr/>
            <p:nvPr/>
          </p:nvSpPr>
          <p:spPr bwMode="auto">
            <a:xfrm>
              <a:off x="8914858" y="1692957"/>
              <a:ext cx="68996" cy="68996"/>
            </a:xfrm>
            <a:custGeom>
              <a:avLst/>
              <a:gdLst>
                <a:gd name="T0" fmla="*/ 27 w 89"/>
                <a:gd name="T1" fmla="*/ 0 h 89"/>
                <a:gd name="T2" fmla="*/ 3 w 89"/>
                <a:gd name="T3" fmla="*/ 74 h 89"/>
                <a:gd name="T4" fmla="*/ 15 w 89"/>
                <a:gd name="T5" fmla="*/ 86 h 89"/>
                <a:gd name="T6" fmla="*/ 89 w 89"/>
                <a:gd name="T7" fmla="*/ 62 h 89"/>
                <a:gd name="T8" fmla="*/ 66 w 89"/>
                <a:gd name="T9" fmla="*/ 23 h 89"/>
                <a:gd name="T10" fmla="*/ 27 w 89"/>
                <a:gd name="T11" fmla="*/ 0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9" h="89">
                  <a:moveTo>
                    <a:pt x="27" y="0"/>
                  </a:moveTo>
                  <a:cubicBezTo>
                    <a:pt x="3" y="74"/>
                    <a:pt x="3" y="74"/>
                    <a:pt x="3" y="74"/>
                  </a:cubicBezTo>
                  <a:cubicBezTo>
                    <a:pt x="0" y="83"/>
                    <a:pt x="6" y="89"/>
                    <a:pt x="15" y="86"/>
                  </a:cubicBezTo>
                  <a:cubicBezTo>
                    <a:pt x="89" y="62"/>
                    <a:pt x="89" y="62"/>
                    <a:pt x="89" y="62"/>
                  </a:cubicBezTo>
                  <a:cubicBezTo>
                    <a:pt x="84" y="47"/>
                    <a:pt x="77" y="34"/>
                    <a:pt x="66" y="23"/>
                  </a:cubicBezTo>
                  <a:cubicBezTo>
                    <a:pt x="55" y="12"/>
                    <a:pt x="42" y="5"/>
                    <a:pt x="27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黄色书笔有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3711" y="5997189"/>
            <a:ext cx="418935" cy="543170"/>
          </a:xfrm>
          <a:prstGeom prst="rect">
            <a:avLst/>
          </a:prstGeom>
        </p:spPr>
      </p:pic>
      <p:pic>
        <p:nvPicPr>
          <p:cNvPr id="29" name="图片 28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9007" t="-46031"/>
          <a:stretch>
            <a:fillRect/>
          </a:stretch>
        </p:blipFill>
        <p:spPr>
          <a:xfrm>
            <a:off x="-257137" y="1413673"/>
            <a:ext cx="582815" cy="2647701"/>
          </a:xfrm>
          <a:custGeom>
            <a:avLst/>
            <a:gdLst>
              <a:gd name="connsiteX0" fmla="*/ 0 w 582814"/>
              <a:gd name="connsiteY0" fmla="*/ 0 h 2647701"/>
              <a:gd name="connsiteX1" fmla="*/ 582814 w 582814"/>
              <a:gd name="connsiteY1" fmla="*/ 0 h 2647701"/>
              <a:gd name="connsiteX2" fmla="*/ 582814 w 582814"/>
              <a:gd name="connsiteY2" fmla="*/ 834598 h 2647701"/>
              <a:gd name="connsiteX3" fmla="*/ 48113 w 582814"/>
              <a:gd name="connsiteY3" fmla="*/ 834598 h 2647701"/>
              <a:gd name="connsiteX4" fmla="*/ 48113 w 582814"/>
              <a:gd name="connsiteY4" fmla="*/ 2647701 h 2647701"/>
              <a:gd name="connsiteX5" fmla="*/ 0 w 582814"/>
              <a:gd name="connsiteY5" fmla="*/ 2647701 h 2647701"/>
              <a:gd name="connsiteX6" fmla="*/ 0 w 582814"/>
              <a:gd name="connsiteY6" fmla="*/ 0 h 26477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82814" h="2647701">
                <a:moveTo>
                  <a:pt x="0" y="0"/>
                </a:moveTo>
                <a:lnTo>
                  <a:pt x="582814" y="0"/>
                </a:lnTo>
                <a:lnTo>
                  <a:pt x="582814" y="834598"/>
                </a:lnTo>
                <a:lnTo>
                  <a:pt x="48113" y="834598"/>
                </a:lnTo>
                <a:lnTo>
                  <a:pt x="48113" y="2647701"/>
                </a:lnTo>
                <a:lnTo>
                  <a:pt x="0" y="2647701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58" name="图片 57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10151" b="-1841"/>
          <a:stretch>
            <a:fillRect/>
          </a:stretch>
        </p:blipFill>
        <p:spPr>
          <a:xfrm>
            <a:off x="-345289" y="6761699"/>
            <a:ext cx="12590212" cy="914400"/>
          </a:xfrm>
          <a:custGeom>
            <a:avLst/>
            <a:gdLst>
              <a:gd name="connsiteX0" fmla="*/ 11430023 w 12590212"/>
              <a:gd name="connsiteY0" fmla="*/ 0 h 914400"/>
              <a:gd name="connsiteX1" fmla="*/ 12590212 w 12590212"/>
              <a:gd name="connsiteY1" fmla="*/ 0 h 914400"/>
              <a:gd name="connsiteX2" fmla="*/ 12590212 w 12590212"/>
              <a:gd name="connsiteY2" fmla="*/ 914400 h 914400"/>
              <a:gd name="connsiteX3" fmla="*/ 0 w 12590212"/>
              <a:gd name="connsiteY3" fmla="*/ 914400 h 914400"/>
              <a:gd name="connsiteX4" fmla="*/ 0 w 12590212"/>
              <a:gd name="connsiteY4" fmla="*/ 897878 h 914400"/>
              <a:gd name="connsiteX5" fmla="*/ 11430023 w 12590212"/>
              <a:gd name="connsiteY5" fmla="*/ 897878 h 914400"/>
              <a:gd name="connsiteX6" fmla="*/ 11430023 w 12590212"/>
              <a:gd name="connsiteY6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590212" h="914400">
                <a:moveTo>
                  <a:pt x="11430023" y="0"/>
                </a:moveTo>
                <a:lnTo>
                  <a:pt x="12590212" y="0"/>
                </a:lnTo>
                <a:lnTo>
                  <a:pt x="12590212" y="914400"/>
                </a:lnTo>
                <a:lnTo>
                  <a:pt x="0" y="914400"/>
                </a:lnTo>
                <a:lnTo>
                  <a:pt x="0" y="897878"/>
                </a:lnTo>
                <a:lnTo>
                  <a:pt x="11430023" y="897878"/>
                </a:lnTo>
                <a:lnTo>
                  <a:pt x="11430023" y="0"/>
                </a:lnTo>
                <a:close/>
              </a:path>
            </a:pathLst>
          </a:custGeom>
        </p:spPr>
      </p:pic>
      <p:pic>
        <p:nvPicPr>
          <p:cNvPr id="57" name="图片 56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388931" y="7270945"/>
            <a:ext cx="43643" cy="388632"/>
          </a:xfrm>
          <a:custGeom>
            <a:avLst/>
            <a:gdLst>
              <a:gd name="connsiteX0" fmla="*/ 0 w 43643"/>
              <a:gd name="connsiteY0" fmla="*/ 0 h 388632"/>
              <a:gd name="connsiteX1" fmla="*/ 43643 w 43643"/>
              <a:gd name="connsiteY1" fmla="*/ 0 h 388632"/>
              <a:gd name="connsiteX2" fmla="*/ 43643 w 43643"/>
              <a:gd name="connsiteY2" fmla="*/ 388632 h 388632"/>
              <a:gd name="connsiteX3" fmla="*/ 0 w 43643"/>
              <a:gd name="connsiteY3" fmla="*/ 388632 h 388632"/>
              <a:gd name="connsiteX4" fmla="*/ 0 w 43643"/>
              <a:gd name="connsiteY4" fmla="*/ 0 h 3886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643" h="388632">
                <a:moveTo>
                  <a:pt x="0" y="0"/>
                </a:moveTo>
                <a:lnTo>
                  <a:pt x="43643" y="0"/>
                </a:lnTo>
                <a:lnTo>
                  <a:pt x="43643" y="388632"/>
                </a:lnTo>
                <a:lnTo>
                  <a:pt x="0" y="388632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54" name="图片 53"/>
          <p:cNvPicPr>
            <a:picLocks noChangeAspect="1"/>
          </p:cNvPicPr>
          <p:nvPr userDrawn="1"/>
        </p:nvPicPr>
        <p:blipFill>
          <a:blip r:embed="rId6"/>
          <a:srcRect/>
          <a:stretch/>
        </p:blipFill>
        <p:spPr>
          <a:xfrm>
            <a:off x="-902135" y="6356545"/>
            <a:ext cx="513204" cy="914400"/>
          </a:xfrm>
          <a:custGeom>
            <a:avLst/>
            <a:gdLst>
              <a:gd name="connsiteX0" fmla="*/ 0 w 513204"/>
              <a:gd name="connsiteY0" fmla="*/ 0 h 914400"/>
              <a:gd name="connsiteX1" fmla="*/ 513204 w 513204"/>
              <a:gd name="connsiteY1" fmla="*/ 0 h 914400"/>
              <a:gd name="connsiteX2" fmla="*/ 513204 w 513204"/>
              <a:gd name="connsiteY2" fmla="*/ 914400 h 914400"/>
              <a:gd name="connsiteX3" fmla="*/ 0 w 513204"/>
              <a:gd name="connsiteY3" fmla="*/ 914400 h 914400"/>
              <a:gd name="connsiteX4" fmla="*/ 0 w 513204"/>
              <a:gd name="connsiteY4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13204" h="914400">
                <a:moveTo>
                  <a:pt x="0" y="0"/>
                </a:moveTo>
                <a:lnTo>
                  <a:pt x="513204" y="0"/>
                </a:lnTo>
                <a:lnTo>
                  <a:pt x="513204" y="914400"/>
                </a:lnTo>
                <a:lnTo>
                  <a:pt x="0" y="914400"/>
                </a:lnTo>
                <a:lnTo>
                  <a:pt x="0" y="0"/>
                </a:lnTo>
                <a:close/>
              </a:path>
            </a:pathLst>
          </a:custGeom>
        </p:spPr>
      </p:pic>
      <p:grpSp>
        <p:nvGrpSpPr>
          <p:cNvPr id="12" name="组合 11"/>
          <p:cNvGrpSpPr/>
          <p:nvPr userDrawn="1"/>
        </p:nvGrpSpPr>
        <p:grpSpPr>
          <a:xfrm>
            <a:off x="320273" y="5772542"/>
            <a:ext cx="325664" cy="968472"/>
            <a:chOff x="162845" y="5707378"/>
            <a:chExt cx="325664" cy="968472"/>
          </a:xfrm>
        </p:grpSpPr>
        <p:grpSp>
          <p:nvGrpSpPr>
            <p:cNvPr id="5" name="组合 4"/>
            <p:cNvGrpSpPr/>
            <p:nvPr userDrawn="1"/>
          </p:nvGrpSpPr>
          <p:grpSpPr>
            <a:xfrm>
              <a:off x="162845" y="5707378"/>
              <a:ext cx="325664" cy="968472"/>
              <a:chOff x="780804" y="4633491"/>
              <a:chExt cx="325664" cy="968472"/>
            </a:xfrm>
          </p:grpSpPr>
          <p:sp>
            <p:nvSpPr>
              <p:cNvPr id="89" name="矩形 88"/>
              <p:cNvSpPr/>
              <p:nvPr userDrawn="1"/>
            </p:nvSpPr>
            <p:spPr>
              <a:xfrm>
                <a:off x="832154" y="4902984"/>
                <a:ext cx="222964" cy="698979"/>
              </a:xfrm>
              <a:custGeom>
                <a:avLst/>
                <a:gdLst>
                  <a:gd name="connsiteX0" fmla="*/ 0 w 157649"/>
                  <a:gd name="connsiteY0" fmla="*/ 0 h 398534"/>
                  <a:gd name="connsiteX1" fmla="*/ 157649 w 157649"/>
                  <a:gd name="connsiteY1" fmla="*/ 0 h 398534"/>
                  <a:gd name="connsiteX2" fmla="*/ 157649 w 157649"/>
                  <a:gd name="connsiteY2" fmla="*/ 398534 h 398534"/>
                  <a:gd name="connsiteX3" fmla="*/ 0 w 157649"/>
                  <a:gd name="connsiteY3" fmla="*/ 398534 h 398534"/>
                  <a:gd name="connsiteX4" fmla="*/ 0 w 157649"/>
                  <a:gd name="connsiteY4" fmla="*/ 0 h 398534"/>
                  <a:gd name="connsiteX0-1" fmla="*/ 0 w 222964"/>
                  <a:gd name="connsiteY0-2" fmla="*/ 209005 h 607539"/>
                  <a:gd name="connsiteX1-3" fmla="*/ 222964 w 222964"/>
                  <a:gd name="connsiteY1-4" fmla="*/ 0 h 607539"/>
                  <a:gd name="connsiteX2-5" fmla="*/ 157649 w 222964"/>
                  <a:gd name="connsiteY2-6" fmla="*/ 607539 h 607539"/>
                  <a:gd name="connsiteX3-7" fmla="*/ 0 w 222964"/>
                  <a:gd name="connsiteY3-8" fmla="*/ 607539 h 607539"/>
                  <a:gd name="connsiteX4-9" fmla="*/ 0 w 222964"/>
                  <a:gd name="connsiteY4-10" fmla="*/ 209005 h 607539"/>
                  <a:gd name="connsiteX0-11" fmla="*/ 26125 w 222964"/>
                  <a:gd name="connsiteY0-12" fmla="*/ 0 h 698979"/>
                  <a:gd name="connsiteX1-13" fmla="*/ 222964 w 222964"/>
                  <a:gd name="connsiteY1-14" fmla="*/ 91440 h 698979"/>
                  <a:gd name="connsiteX2-15" fmla="*/ 157649 w 222964"/>
                  <a:gd name="connsiteY2-16" fmla="*/ 698979 h 698979"/>
                  <a:gd name="connsiteX3-17" fmla="*/ 0 w 222964"/>
                  <a:gd name="connsiteY3-18" fmla="*/ 698979 h 698979"/>
                  <a:gd name="connsiteX4-19" fmla="*/ 26125 w 222964"/>
                  <a:gd name="connsiteY4-20" fmla="*/ 0 h 698979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222964" h="698979">
                    <a:moveTo>
                      <a:pt x="26125" y="0"/>
                    </a:moveTo>
                    <a:lnTo>
                      <a:pt x="222964" y="91440"/>
                    </a:lnTo>
                    <a:lnTo>
                      <a:pt x="157649" y="698979"/>
                    </a:lnTo>
                    <a:lnTo>
                      <a:pt x="0" y="698979"/>
                    </a:lnTo>
                    <a:lnTo>
                      <a:pt x="26125" y="0"/>
                    </a:lnTo>
                    <a:close/>
                  </a:path>
                </a:pathLst>
              </a:custGeom>
              <a:solidFill>
                <a:srgbClr val="2CA03B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/>
              </a:p>
            </p:txBody>
          </p:sp>
          <p:sp>
            <p:nvSpPr>
              <p:cNvPr id="90" name="等腰三角形 89"/>
              <p:cNvSpPr/>
              <p:nvPr userDrawn="1"/>
            </p:nvSpPr>
            <p:spPr>
              <a:xfrm>
                <a:off x="780804" y="4633491"/>
                <a:ext cx="325664" cy="391158"/>
              </a:xfrm>
              <a:prstGeom prst="triangle">
                <a:avLst/>
              </a:prstGeom>
              <a:solidFill>
                <a:srgbClr val="EE7A24"/>
              </a:solidFill>
              <a:ln>
                <a:solidFill>
                  <a:srgbClr val="EE7A2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/>
              </a:p>
            </p:txBody>
          </p:sp>
          <p:sp>
            <p:nvSpPr>
              <p:cNvPr id="91" name="弦形 90"/>
              <p:cNvSpPr/>
              <p:nvPr userDrawn="1"/>
            </p:nvSpPr>
            <p:spPr>
              <a:xfrm rot="5400000">
                <a:off x="823546" y="5129388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/>
              </a:p>
            </p:txBody>
          </p:sp>
          <p:sp>
            <p:nvSpPr>
              <p:cNvPr id="4" name="矩形 3"/>
              <p:cNvSpPr/>
              <p:nvPr userDrawn="1"/>
            </p:nvSpPr>
            <p:spPr>
              <a:xfrm>
                <a:off x="852060" y="5180748"/>
                <a:ext cx="165099" cy="45719"/>
              </a:xfrm>
              <a:custGeom>
                <a:avLst/>
                <a:gdLst>
                  <a:gd name="connsiteX0" fmla="*/ 0 w 156633"/>
                  <a:gd name="connsiteY0" fmla="*/ 0 h 46567"/>
                  <a:gd name="connsiteX1" fmla="*/ 156633 w 156633"/>
                  <a:gd name="connsiteY1" fmla="*/ 0 h 46567"/>
                  <a:gd name="connsiteX2" fmla="*/ 156633 w 156633"/>
                  <a:gd name="connsiteY2" fmla="*/ 46567 h 46567"/>
                  <a:gd name="connsiteX3" fmla="*/ 0 w 156633"/>
                  <a:gd name="connsiteY3" fmla="*/ 46567 h 46567"/>
                  <a:gd name="connsiteX4" fmla="*/ 0 w 156633"/>
                  <a:gd name="connsiteY4" fmla="*/ 0 h 46567"/>
                  <a:gd name="connsiteX0-1" fmla="*/ 8466 w 165099"/>
                  <a:gd name="connsiteY0-2" fmla="*/ 0 h 46567"/>
                  <a:gd name="connsiteX1-3" fmla="*/ 165099 w 165099"/>
                  <a:gd name="connsiteY1-4" fmla="*/ 0 h 46567"/>
                  <a:gd name="connsiteX2-5" fmla="*/ 165099 w 165099"/>
                  <a:gd name="connsiteY2-6" fmla="*/ 46567 h 46567"/>
                  <a:gd name="connsiteX3-7" fmla="*/ 0 w 165099"/>
                  <a:gd name="connsiteY3-8" fmla="*/ 25400 h 46567"/>
                  <a:gd name="connsiteX4-9" fmla="*/ 8466 w 165099"/>
                  <a:gd name="connsiteY4-10" fmla="*/ 0 h 46567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165099" h="46567">
                    <a:moveTo>
                      <a:pt x="8466" y="0"/>
                    </a:moveTo>
                    <a:lnTo>
                      <a:pt x="165099" y="0"/>
                    </a:lnTo>
                    <a:lnTo>
                      <a:pt x="165099" y="46567"/>
                    </a:lnTo>
                    <a:lnTo>
                      <a:pt x="0" y="25400"/>
                    </a:lnTo>
                    <a:lnTo>
                      <a:pt x="8466" y="0"/>
                    </a:ln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/>
              </a:p>
            </p:txBody>
          </p:sp>
          <p:sp>
            <p:nvSpPr>
              <p:cNvPr id="20" name="弦形 19"/>
              <p:cNvSpPr/>
              <p:nvPr userDrawn="1"/>
            </p:nvSpPr>
            <p:spPr>
              <a:xfrm rot="5400000">
                <a:off x="813462" y="5318541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/>
              </a:p>
            </p:txBody>
          </p:sp>
        </p:grpSp>
        <p:cxnSp>
          <p:nvCxnSpPr>
            <p:cNvPr id="7" name="直接连接符 6"/>
            <p:cNvCxnSpPr>
              <a:stCxn id="90" idx="1"/>
              <a:endCxn id="90" idx="5"/>
            </p:cNvCxnSpPr>
            <p:nvPr userDrawn="1"/>
          </p:nvCxnSpPr>
          <p:spPr>
            <a:xfrm>
              <a:off x="244261" y="5902957"/>
              <a:ext cx="162832" cy="0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 userDrawn="1"/>
          </p:nvCxnSpPr>
          <p:spPr>
            <a:xfrm flipV="1">
              <a:off x="206782" y="5988807"/>
              <a:ext cx="216000" cy="12956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86" name="图片 85"/>
          <p:cNvPicPr>
            <a:picLocks noChangeAspect="1"/>
          </p:cNvPicPr>
          <p:nvPr userDrawn="1"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697212" y="5940827"/>
            <a:ext cx="2494789" cy="929444"/>
          </a:xfrm>
          <a:custGeom>
            <a:avLst/>
            <a:gdLst>
              <a:gd name="connsiteX0" fmla="*/ 0 w 2229950"/>
              <a:gd name="connsiteY0" fmla="*/ 0 h 1102244"/>
              <a:gd name="connsiteX1" fmla="*/ 2229950 w 2229950"/>
              <a:gd name="connsiteY1" fmla="*/ 0 h 1102244"/>
              <a:gd name="connsiteX2" fmla="*/ 2229950 w 2229950"/>
              <a:gd name="connsiteY2" fmla="*/ 1102244 h 1102244"/>
              <a:gd name="connsiteX3" fmla="*/ 0 w 2229950"/>
              <a:gd name="connsiteY3" fmla="*/ 1102244 h 1102244"/>
              <a:gd name="connsiteX4" fmla="*/ 0 w 2229950"/>
              <a:gd name="connsiteY4" fmla="*/ 0 h 11022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29950" h="1102244">
                <a:moveTo>
                  <a:pt x="0" y="0"/>
                </a:moveTo>
                <a:lnTo>
                  <a:pt x="2229950" y="0"/>
                </a:lnTo>
                <a:lnTo>
                  <a:pt x="2229950" y="1102244"/>
                </a:lnTo>
                <a:lnTo>
                  <a:pt x="0" y="1102244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60" name="图片 59"/>
          <p:cNvPicPr>
            <a:picLocks noChangeAspect="1"/>
          </p:cNvPicPr>
          <p:nvPr userDrawn="1"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464733" y="6270980"/>
            <a:ext cx="12364823" cy="594408"/>
          </a:xfrm>
          <a:custGeom>
            <a:avLst/>
            <a:gdLst>
              <a:gd name="connsiteX0" fmla="*/ 0 w 11473666"/>
              <a:gd name="connsiteY0" fmla="*/ 0 h 845729"/>
              <a:gd name="connsiteX1" fmla="*/ 11473666 w 11473666"/>
              <a:gd name="connsiteY1" fmla="*/ 0 h 845729"/>
              <a:gd name="connsiteX2" fmla="*/ 11473666 w 11473666"/>
              <a:gd name="connsiteY2" fmla="*/ 845729 h 845729"/>
              <a:gd name="connsiteX3" fmla="*/ 401196 w 11473666"/>
              <a:gd name="connsiteY3" fmla="*/ 845729 h 845729"/>
              <a:gd name="connsiteX4" fmla="*/ 401196 w 11473666"/>
              <a:gd name="connsiteY4" fmla="*/ 440575 h 845729"/>
              <a:gd name="connsiteX5" fmla="*/ 0 w 11473666"/>
              <a:gd name="connsiteY5" fmla="*/ 440575 h 845729"/>
              <a:gd name="connsiteX6" fmla="*/ 0 w 11473666"/>
              <a:gd name="connsiteY6" fmla="*/ 0 h 845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73666" h="845729">
                <a:moveTo>
                  <a:pt x="0" y="0"/>
                </a:moveTo>
                <a:lnTo>
                  <a:pt x="11473666" y="0"/>
                </a:lnTo>
                <a:lnTo>
                  <a:pt x="11473666" y="845729"/>
                </a:lnTo>
                <a:lnTo>
                  <a:pt x="401196" y="845729"/>
                </a:lnTo>
                <a:lnTo>
                  <a:pt x="401196" y="440575"/>
                </a:lnTo>
                <a:lnTo>
                  <a:pt x="0" y="440575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82" name="图片 81"/>
          <p:cNvPicPr>
            <a:picLocks noChangeAspect="1"/>
          </p:cNvPicPr>
          <p:nvPr userDrawn="1"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583381" y="6271203"/>
            <a:ext cx="2424987" cy="594408"/>
          </a:xfrm>
          <a:custGeom>
            <a:avLst/>
            <a:gdLst>
              <a:gd name="connsiteX0" fmla="*/ 0 w 2468880"/>
              <a:gd name="connsiteY0" fmla="*/ 0 h 514039"/>
              <a:gd name="connsiteX1" fmla="*/ 2468880 w 2468880"/>
              <a:gd name="connsiteY1" fmla="*/ 0 h 514039"/>
              <a:gd name="connsiteX2" fmla="*/ 2468880 w 2468880"/>
              <a:gd name="connsiteY2" fmla="*/ 514039 h 514039"/>
              <a:gd name="connsiteX3" fmla="*/ 0 w 2468880"/>
              <a:gd name="connsiteY3" fmla="*/ 514039 h 514039"/>
              <a:gd name="connsiteX4" fmla="*/ 0 w 2468880"/>
              <a:gd name="connsiteY4" fmla="*/ 0 h 514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68880" h="514039">
                <a:moveTo>
                  <a:pt x="0" y="0"/>
                </a:moveTo>
                <a:lnTo>
                  <a:pt x="2468880" y="0"/>
                </a:lnTo>
                <a:lnTo>
                  <a:pt x="2468880" y="514039"/>
                </a:lnTo>
                <a:lnTo>
                  <a:pt x="0" y="514039"/>
                </a:lnTo>
                <a:lnTo>
                  <a:pt x="0" y="0"/>
                </a:lnTo>
                <a:close/>
              </a:path>
            </a:pathLst>
          </a:custGeom>
        </p:spPr>
      </p:pic>
      <p:grpSp>
        <p:nvGrpSpPr>
          <p:cNvPr id="21" name="组合 20"/>
          <p:cNvGrpSpPr/>
          <p:nvPr userDrawn="1"/>
        </p:nvGrpSpPr>
        <p:grpSpPr>
          <a:xfrm rot="433303">
            <a:off x="348835" y="216118"/>
            <a:ext cx="691651" cy="549023"/>
            <a:chOff x="5254626" y="922338"/>
            <a:chExt cx="528638" cy="420688"/>
          </a:xfrm>
        </p:grpSpPr>
        <p:sp>
          <p:nvSpPr>
            <p:cNvPr id="22" name="Freeform 35"/>
            <p:cNvSpPr/>
            <p:nvPr/>
          </p:nvSpPr>
          <p:spPr bwMode="auto">
            <a:xfrm>
              <a:off x="5280026" y="922338"/>
              <a:ext cx="503238" cy="336550"/>
            </a:xfrm>
            <a:custGeom>
              <a:avLst/>
              <a:gdLst>
                <a:gd name="T0" fmla="*/ 185 w 185"/>
                <a:gd name="T1" fmla="*/ 37 h 123"/>
                <a:gd name="T2" fmla="*/ 183 w 185"/>
                <a:gd name="T3" fmla="*/ 35 h 123"/>
                <a:gd name="T4" fmla="*/ 90 w 185"/>
                <a:gd name="T5" fmla="*/ 1 h 123"/>
                <a:gd name="T6" fmla="*/ 86 w 185"/>
                <a:gd name="T7" fmla="*/ 2 h 123"/>
                <a:gd name="T8" fmla="*/ 2 w 185"/>
                <a:gd name="T9" fmla="*/ 74 h 123"/>
                <a:gd name="T10" fmla="*/ 1 w 185"/>
                <a:gd name="T11" fmla="*/ 77 h 123"/>
                <a:gd name="T12" fmla="*/ 3 w 185"/>
                <a:gd name="T13" fmla="*/ 80 h 123"/>
                <a:gd name="T14" fmla="*/ 99 w 185"/>
                <a:gd name="T15" fmla="*/ 123 h 123"/>
                <a:gd name="T16" fmla="*/ 101 w 185"/>
                <a:gd name="T17" fmla="*/ 123 h 123"/>
                <a:gd name="T18" fmla="*/ 104 w 185"/>
                <a:gd name="T19" fmla="*/ 122 h 123"/>
                <a:gd name="T20" fmla="*/ 184 w 185"/>
                <a:gd name="T21" fmla="*/ 41 h 123"/>
                <a:gd name="T22" fmla="*/ 185 w 185"/>
                <a:gd name="T23" fmla="*/ 37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85" h="123">
                  <a:moveTo>
                    <a:pt x="185" y="37"/>
                  </a:moveTo>
                  <a:cubicBezTo>
                    <a:pt x="185" y="36"/>
                    <a:pt x="184" y="35"/>
                    <a:pt x="183" y="35"/>
                  </a:cubicBezTo>
                  <a:cubicBezTo>
                    <a:pt x="90" y="1"/>
                    <a:pt x="90" y="1"/>
                    <a:pt x="90" y="1"/>
                  </a:cubicBezTo>
                  <a:cubicBezTo>
                    <a:pt x="88" y="0"/>
                    <a:pt x="87" y="1"/>
                    <a:pt x="86" y="2"/>
                  </a:cubicBezTo>
                  <a:cubicBezTo>
                    <a:pt x="2" y="74"/>
                    <a:pt x="2" y="74"/>
                    <a:pt x="2" y="74"/>
                  </a:cubicBezTo>
                  <a:cubicBezTo>
                    <a:pt x="1" y="75"/>
                    <a:pt x="0" y="76"/>
                    <a:pt x="1" y="77"/>
                  </a:cubicBezTo>
                  <a:cubicBezTo>
                    <a:pt x="1" y="79"/>
                    <a:pt x="2" y="80"/>
                    <a:pt x="3" y="80"/>
                  </a:cubicBezTo>
                  <a:cubicBezTo>
                    <a:pt x="99" y="123"/>
                    <a:pt x="99" y="123"/>
                    <a:pt x="99" y="123"/>
                  </a:cubicBezTo>
                  <a:cubicBezTo>
                    <a:pt x="100" y="123"/>
                    <a:pt x="101" y="123"/>
                    <a:pt x="101" y="123"/>
                  </a:cubicBezTo>
                  <a:cubicBezTo>
                    <a:pt x="102" y="123"/>
                    <a:pt x="103" y="123"/>
                    <a:pt x="104" y="122"/>
                  </a:cubicBezTo>
                  <a:cubicBezTo>
                    <a:pt x="184" y="41"/>
                    <a:pt x="184" y="41"/>
                    <a:pt x="184" y="41"/>
                  </a:cubicBezTo>
                  <a:cubicBezTo>
                    <a:pt x="185" y="40"/>
                    <a:pt x="185" y="39"/>
                    <a:pt x="185" y="37"/>
                  </a:cubicBezTo>
                  <a:close/>
                </a:path>
              </a:pathLst>
            </a:custGeom>
            <a:solidFill>
              <a:srgbClr val="865B3E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 dirty="0"/>
            </a:p>
          </p:txBody>
        </p:sp>
        <p:sp>
          <p:nvSpPr>
            <p:cNvPr id="23" name="Freeform 36"/>
            <p:cNvSpPr/>
            <p:nvPr/>
          </p:nvSpPr>
          <p:spPr bwMode="auto">
            <a:xfrm>
              <a:off x="5254626" y="1119188"/>
              <a:ext cx="512763" cy="223838"/>
            </a:xfrm>
            <a:custGeom>
              <a:avLst/>
              <a:gdLst>
                <a:gd name="T0" fmla="*/ 111 w 188"/>
                <a:gd name="T1" fmla="*/ 82 h 82"/>
                <a:gd name="T2" fmla="*/ 109 w 188"/>
                <a:gd name="T3" fmla="*/ 82 h 82"/>
                <a:gd name="T4" fmla="*/ 16 w 188"/>
                <a:gd name="T5" fmla="*/ 42 h 82"/>
                <a:gd name="T6" fmla="*/ 0 w 188"/>
                <a:gd name="T7" fmla="*/ 20 h 82"/>
                <a:gd name="T8" fmla="*/ 12 w 188"/>
                <a:gd name="T9" fmla="*/ 1 h 82"/>
                <a:gd name="T10" fmla="*/ 17 w 188"/>
                <a:gd name="T11" fmla="*/ 3 h 82"/>
                <a:gd name="T12" fmla="*/ 15 w 188"/>
                <a:gd name="T13" fmla="*/ 8 h 82"/>
                <a:gd name="T14" fmla="*/ 8 w 188"/>
                <a:gd name="T15" fmla="*/ 20 h 82"/>
                <a:gd name="T16" fmla="*/ 19 w 188"/>
                <a:gd name="T17" fmla="*/ 34 h 82"/>
                <a:gd name="T18" fmla="*/ 110 w 188"/>
                <a:gd name="T19" fmla="*/ 73 h 82"/>
                <a:gd name="T20" fmla="*/ 180 w 188"/>
                <a:gd name="T21" fmla="*/ 2 h 82"/>
                <a:gd name="T22" fmla="*/ 186 w 188"/>
                <a:gd name="T23" fmla="*/ 2 h 82"/>
                <a:gd name="T24" fmla="*/ 186 w 188"/>
                <a:gd name="T25" fmla="*/ 7 h 82"/>
                <a:gd name="T26" fmla="*/ 114 w 188"/>
                <a:gd name="T27" fmla="*/ 81 h 82"/>
                <a:gd name="T28" fmla="*/ 111 w 188"/>
                <a:gd name="T29" fmla="*/ 8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88" h="82">
                  <a:moveTo>
                    <a:pt x="111" y="82"/>
                  </a:moveTo>
                  <a:cubicBezTo>
                    <a:pt x="110" y="82"/>
                    <a:pt x="110" y="82"/>
                    <a:pt x="109" y="82"/>
                  </a:cubicBezTo>
                  <a:cubicBezTo>
                    <a:pt x="109" y="82"/>
                    <a:pt x="44" y="54"/>
                    <a:pt x="16" y="42"/>
                  </a:cubicBezTo>
                  <a:cubicBezTo>
                    <a:pt x="2" y="36"/>
                    <a:pt x="0" y="25"/>
                    <a:pt x="0" y="20"/>
                  </a:cubicBezTo>
                  <a:cubicBezTo>
                    <a:pt x="1" y="11"/>
                    <a:pt x="7" y="3"/>
                    <a:pt x="12" y="1"/>
                  </a:cubicBezTo>
                  <a:cubicBezTo>
                    <a:pt x="14" y="0"/>
                    <a:pt x="17" y="1"/>
                    <a:pt x="17" y="3"/>
                  </a:cubicBezTo>
                  <a:cubicBezTo>
                    <a:pt x="18" y="6"/>
                    <a:pt x="17" y="8"/>
                    <a:pt x="15" y="8"/>
                  </a:cubicBezTo>
                  <a:cubicBezTo>
                    <a:pt x="13" y="9"/>
                    <a:pt x="9" y="14"/>
                    <a:pt x="8" y="20"/>
                  </a:cubicBezTo>
                  <a:cubicBezTo>
                    <a:pt x="8" y="26"/>
                    <a:pt x="12" y="31"/>
                    <a:pt x="19" y="34"/>
                  </a:cubicBezTo>
                  <a:cubicBezTo>
                    <a:pt x="44" y="45"/>
                    <a:pt x="98" y="68"/>
                    <a:pt x="110" y="73"/>
                  </a:cubicBezTo>
                  <a:cubicBezTo>
                    <a:pt x="180" y="2"/>
                    <a:pt x="180" y="2"/>
                    <a:pt x="180" y="2"/>
                  </a:cubicBezTo>
                  <a:cubicBezTo>
                    <a:pt x="182" y="0"/>
                    <a:pt x="184" y="0"/>
                    <a:pt x="186" y="2"/>
                  </a:cubicBezTo>
                  <a:cubicBezTo>
                    <a:pt x="188" y="3"/>
                    <a:pt x="188" y="6"/>
                    <a:pt x="186" y="7"/>
                  </a:cubicBezTo>
                  <a:cubicBezTo>
                    <a:pt x="114" y="81"/>
                    <a:pt x="114" y="81"/>
                    <a:pt x="114" y="81"/>
                  </a:cubicBezTo>
                  <a:cubicBezTo>
                    <a:pt x="113" y="82"/>
                    <a:pt x="112" y="82"/>
                    <a:pt x="111" y="82"/>
                  </a:cubicBezTo>
                  <a:close/>
                </a:path>
              </a:pathLst>
            </a:custGeom>
            <a:solidFill>
              <a:srgbClr val="865B3E"/>
            </a:solidFill>
            <a:ln w="9525">
              <a:solidFill>
                <a:srgbClr val="000000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 dirty="0"/>
            </a:p>
          </p:txBody>
        </p:sp>
        <p:sp>
          <p:nvSpPr>
            <p:cNvPr id="25" name="Freeform 37"/>
            <p:cNvSpPr/>
            <p:nvPr/>
          </p:nvSpPr>
          <p:spPr bwMode="auto">
            <a:xfrm>
              <a:off x="5705476" y="1047750"/>
              <a:ext cx="50800" cy="106363"/>
            </a:xfrm>
            <a:custGeom>
              <a:avLst/>
              <a:gdLst>
                <a:gd name="T0" fmla="*/ 14 w 19"/>
                <a:gd name="T1" fmla="*/ 39 h 39"/>
                <a:gd name="T2" fmla="*/ 11 w 19"/>
                <a:gd name="T3" fmla="*/ 37 h 39"/>
                <a:gd name="T4" fmla="*/ 10 w 19"/>
                <a:gd name="T5" fmla="*/ 3 h 39"/>
                <a:gd name="T6" fmla="*/ 15 w 19"/>
                <a:gd name="T7" fmla="*/ 1 h 39"/>
                <a:gd name="T8" fmla="*/ 17 w 19"/>
                <a:gd name="T9" fmla="*/ 6 h 39"/>
                <a:gd name="T10" fmla="*/ 17 w 19"/>
                <a:gd name="T11" fmla="*/ 6 h 39"/>
                <a:gd name="T12" fmla="*/ 17 w 19"/>
                <a:gd name="T13" fmla="*/ 33 h 39"/>
                <a:gd name="T14" fmla="*/ 16 w 19"/>
                <a:gd name="T15" fmla="*/ 38 h 39"/>
                <a:gd name="T16" fmla="*/ 14 w 19"/>
                <a:gd name="T17" fmla="*/ 3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" h="39">
                  <a:moveTo>
                    <a:pt x="14" y="39"/>
                  </a:moveTo>
                  <a:cubicBezTo>
                    <a:pt x="13" y="39"/>
                    <a:pt x="12" y="38"/>
                    <a:pt x="11" y="37"/>
                  </a:cubicBezTo>
                  <a:cubicBezTo>
                    <a:pt x="0" y="22"/>
                    <a:pt x="10" y="3"/>
                    <a:pt x="10" y="3"/>
                  </a:cubicBezTo>
                  <a:cubicBezTo>
                    <a:pt x="11" y="1"/>
                    <a:pt x="14" y="0"/>
                    <a:pt x="15" y="1"/>
                  </a:cubicBezTo>
                  <a:cubicBezTo>
                    <a:pt x="17" y="2"/>
                    <a:pt x="18" y="4"/>
                    <a:pt x="17" y="6"/>
                  </a:cubicBezTo>
                  <a:cubicBezTo>
                    <a:pt x="17" y="6"/>
                    <a:pt x="17" y="6"/>
                    <a:pt x="17" y="6"/>
                  </a:cubicBezTo>
                  <a:cubicBezTo>
                    <a:pt x="17" y="6"/>
                    <a:pt x="9" y="21"/>
                    <a:pt x="17" y="33"/>
                  </a:cubicBezTo>
                  <a:cubicBezTo>
                    <a:pt x="19" y="34"/>
                    <a:pt x="18" y="37"/>
                    <a:pt x="16" y="38"/>
                  </a:cubicBezTo>
                  <a:cubicBezTo>
                    <a:pt x="16" y="39"/>
                    <a:pt x="15" y="39"/>
                    <a:pt x="14" y="39"/>
                  </a:cubicBezTo>
                  <a:close/>
                </a:path>
              </a:pathLst>
            </a:custGeom>
            <a:solidFill>
              <a:srgbClr val="865B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 dirty="0"/>
            </a:p>
          </p:txBody>
        </p:sp>
        <p:sp>
          <p:nvSpPr>
            <p:cNvPr id="26" name="Freeform 38"/>
            <p:cNvSpPr/>
            <p:nvPr/>
          </p:nvSpPr>
          <p:spPr bwMode="auto">
            <a:xfrm>
              <a:off x="5516563" y="1241425"/>
              <a:ext cx="52388" cy="96838"/>
            </a:xfrm>
            <a:custGeom>
              <a:avLst/>
              <a:gdLst>
                <a:gd name="T0" fmla="*/ 14 w 19"/>
                <a:gd name="T1" fmla="*/ 35 h 35"/>
                <a:gd name="T2" fmla="*/ 11 w 19"/>
                <a:gd name="T3" fmla="*/ 34 h 35"/>
                <a:gd name="T4" fmla="*/ 10 w 19"/>
                <a:gd name="T5" fmla="*/ 3 h 35"/>
                <a:gd name="T6" fmla="*/ 16 w 19"/>
                <a:gd name="T7" fmla="*/ 1 h 35"/>
                <a:gd name="T8" fmla="*/ 17 w 19"/>
                <a:gd name="T9" fmla="*/ 7 h 35"/>
                <a:gd name="T10" fmla="*/ 17 w 19"/>
                <a:gd name="T11" fmla="*/ 29 h 35"/>
                <a:gd name="T12" fmla="*/ 17 w 19"/>
                <a:gd name="T13" fmla="*/ 34 h 35"/>
                <a:gd name="T14" fmla="*/ 14 w 19"/>
                <a:gd name="T15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" h="35">
                  <a:moveTo>
                    <a:pt x="14" y="35"/>
                  </a:moveTo>
                  <a:cubicBezTo>
                    <a:pt x="13" y="35"/>
                    <a:pt x="12" y="35"/>
                    <a:pt x="11" y="34"/>
                  </a:cubicBezTo>
                  <a:cubicBezTo>
                    <a:pt x="0" y="20"/>
                    <a:pt x="10" y="3"/>
                    <a:pt x="10" y="3"/>
                  </a:cubicBezTo>
                  <a:cubicBezTo>
                    <a:pt x="11" y="1"/>
                    <a:pt x="14" y="0"/>
                    <a:pt x="16" y="1"/>
                  </a:cubicBezTo>
                  <a:cubicBezTo>
                    <a:pt x="18" y="2"/>
                    <a:pt x="18" y="5"/>
                    <a:pt x="17" y="7"/>
                  </a:cubicBezTo>
                  <a:cubicBezTo>
                    <a:pt x="17" y="7"/>
                    <a:pt x="10" y="19"/>
                    <a:pt x="17" y="29"/>
                  </a:cubicBezTo>
                  <a:cubicBezTo>
                    <a:pt x="19" y="31"/>
                    <a:pt x="18" y="33"/>
                    <a:pt x="17" y="34"/>
                  </a:cubicBezTo>
                  <a:cubicBezTo>
                    <a:pt x="16" y="35"/>
                    <a:pt x="15" y="35"/>
                    <a:pt x="14" y="35"/>
                  </a:cubicBezTo>
                  <a:close/>
                </a:path>
              </a:pathLst>
            </a:custGeom>
            <a:solidFill>
              <a:srgbClr val="865B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/>
            </a:p>
          </p:txBody>
        </p:sp>
      </p:grpSp>
      <p:grpSp>
        <p:nvGrpSpPr>
          <p:cNvPr id="27" name="组合 26"/>
          <p:cNvGrpSpPr/>
          <p:nvPr userDrawn="1"/>
        </p:nvGrpSpPr>
        <p:grpSpPr>
          <a:xfrm rot="18091546">
            <a:off x="509309" y="236186"/>
            <a:ext cx="273257" cy="273257"/>
            <a:chOff x="8914858" y="1139028"/>
            <a:chExt cx="622925" cy="622925"/>
          </a:xfrm>
        </p:grpSpPr>
        <p:sp>
          <p:nvSpPr>
            <p:cNvPr id="28" name="Freeform 127"/>
            <p:cNvSpPr/>
            <p:nvPr/>
          </p:nvSpPr>
          <p:spPr bwMode="auto">
            <a:xfrm>
              <a:off x="8914858" y="1532403"/>
              <a:ext cx="229550" cy="229550"/>
            </a:xfrm>
            <a:custGeom>
              <a:avLst/>
              <a:gdLst>
                <a:gd name="T0" fmla="*/ 131 w 297"/>
                <a:gd name="T1" fmla="*/ 0 h 297"/>
                <a:gd name="T2" fmla="*/ 80 w 297"/>
                <a:gd name="T3" fmla="*/ 52 h 297"/>
                <a:gd name="T4" fmla="*/ 3 w 297"/>
                <a:gd name="T5" fmla="*/ 282 h 297"/>
                <a:gd name="T6" fmla="*/ 15 w 297"/>
                <a:gd name="T7" fmla="*/ 294 h 297"/>
                <a:gd name="T8" fmla="*/ 245 w 297"/>
                <a:gd name="T9" fmla="*/ 217 h 297"/>
                <a:gd name="T10" fmla="*/ 297 w 297"/>
                <a:gd name="T11" fmla="*/ 166 h 297"/>
                <a:gd name="T12" fmla="*/ 131 w 297"/>
                <a:gd name="T13" fmla="*/ 0 h 2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7" h="297">
                  <a:moveTo>
                    <a:pt x="131" y="0"/>
                  </a:moveTo>
                  <a:cubicBezTo>
                    <a:pt x="80" y="52"/>
                    <a:pt x="80" y="52"/>
                    <a:pt x="80" y="52"/>
                  </a:cubicBezTo>
                  <a:cubicBezTo>
                    <a:pt x="3" y="282"/>
                    <a:pt x="3" y="282"/>
                    <a:pt x="3" y="282"/>
                  </a:cubicBezTo>
                  <a:cubicBezTo>
                    <a:pt x="0" y="291"/>
                    <a:pt x="6" y="297"/>
                    <a:pt x="15" y="294"/>
                  </a:cubicBezTo>
                  <a:cubicBezTo>
                    <a:pt x="245" y="217"/>
                    <a:pt x="245" y="217"/>
                    <a:pt x="245" y="217"/>
                  </a:cubicBezTo>
                  <a:cubicBezTo>
                    <a:pt x="297" y="166"/>
                    <a:pt x="297" y="166"/>
                    <a:pt x="297" y="166"/>
                  </a:cubicBezTo>
                  <a:lnTo>
                    <a:pt x="131" y="0"/>
                  </a:lnTo>
                  <a:close/>
                </a:path>
              </a:pathLst>
            </a:custGeom>
            <a:solidFill>
              <a:srgbClr val="FFE29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0" name="Freeform 128"/>
            <p:cNvSpPr/>
            <p:nvPr/>
          </p:nvSpPr>
          <p:spPr bwMode="auto">
            <a:xfrm>
              <a:off x="9350742" y="1139028"/>
              <a:ext cx="187041" cy="187041"/>
            </a:xfrm>
            <a:custGeom>
              <a:avLst/>
              <a:gdLst>
                <a:gd name="T0" fmla="*/ 165 w 242"/>
                <a:gd name="T1" fmla="*/ 242 h 242"/>
                <a:gd name="T2" fmla="*/ 0 w 242"/>
                <a:gd name="T3" fmla="*/ 77 h 242"/>
                <a:gd name="T4" fmla="*/ 60 w 242"/>
                <a:gd name="T5" fmla="*/ 17 h 242"/>
                <a:gd name="T6" fmla="*/ 121 w 242"/>
                <a:gd name="T7" fmla="*/ 17 h 242"/>
                <a:gd name="T8" fmla="*/ 225 w 242"/>
                <a:gd name="T9" fmla="*/ 121 h 242"/>
                <a:gd name="T10" fmla="*/ 225 w 242"/>
                <a:gd name="T11" fmla="*/ 182 h 242"/>
                <a:gd name="T12" fmla="*/ 165 w 242"/>
                <a:gd name="T13" fmla="*/ 242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2" h="242">
                  <a:moveTo>
                    <a:pt x="165" y="242"/>
                  </a:moveTo>
                  <a:cubicBezTo>
                    <a:pt x="0" y="77"/>
                    <a:pt x="0" y="77"/>
                    <a:pt x="0" y="77"/>
                  </a:cubicBezTo>
                  <a:cubicBezTo>
                    <a:pt x="60" y="17"/>
                    <a:pt x="60" y="17"/>
                    <a:pt x="60" y="17"/>
                  </a:cubicBezTo>
                  <a:cubicBezTo>
                    <a:pt x="77" y="0"/>
                    <a:pt x="104" y="0"/>
                    <a:pt x="121" y="17"/>
                  </a:cubicBezTo>
                  <a:cubicBezTo>
                    <a:pt x="225" y="121"/>
                    <a:pt x="225" y="121"/>
                    <a:pt x="225" y="121"/>
                  </a:cubicBezTo>
                  <a:cubicBezTo>
                    <a:pt x="242" y="138"/>
                    <a:pt x="242" y="165"/>
                    <a:pt x="225" y="182"/>
                  </a:cubicBezTo>
                  <a:lnTo>
                    <a:pt x="165" y="242"/>
                  </a:lnTo>
                  <a:close/>
                </a:path>
              </a:pathLst>
            </a:custGeom>
            <a:solidFill>
              <a:srgbClr val="3CAE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1" name="Freeform 129"/>
            <p:cNvSpPr/>
            <p:nvPr/>
          </p:nvSpPr>
          <p:spPr bwMode="auto">
            <a:xfrm>
              <a:off x="9306598" y="1191020"/>
              <a:ext cx="179193" cy="179193"/>
            </a:xfrm>
            <a:custGeom>
              <a:avLst/>
              <a:gdLst>
                <a:gd name="T0" fmla="*/ 392 w 548"/>
                <a:gd name="T1" fmla="*/ 548 h 548"/>
                <a:gd name="T2" fmla="*/ 0 w 548"/>
                <a:gd name="T3" fmla="*/ 156 h 548"/>
                <a:gd name="T4" fmla="*/ 158 w 548"/>
                <a:gd name="T5" fmla="*/ 0 h 548"/>
                <a:gd name="T6" fmla="*/ 548 w 548"/>
                <a:gd name="T7" fmla="*/ 389 h 548"/>
                <a:gd name="T8" fmla="*/ 392 w 548"/>
                <a:gd name="T9" fmla="*/ 548 h 5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8" h="548">
                  <a:moveTo>
                    <a:pt x="392" y="548"/>
                  </a:moveTo>
                  <a:lnTo>
                    <a:pt x="0" y="156"/>
                  </a:lnTo>
                  <a:lnTo>
                    <a:pt x="158" y="0"/>
                  </a:lnTo>
                  <a:lnTo>
                    <a:pt x="548" y="389"/>
                  </a:lnTo>
                  <a:lnTo>
                    <a:pt x="392" y="548"/>
                  </a:lnTo>
                  <a:close/>
                </a:path>
              </a:pathLst>
            </a:custGeom>
            <a:solidFill>
              <a:srgbClr val="DBDB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2" name="Freeform 130"/>
            <p:cNvSpPr/>
            <p:nvPr/>
          </p:nvSpPr>
          <p:spPr bwMode="auto">
            <a:xfrm>
              <a:off x="8976660" y="1239743"/>
              <a:ext cx="460409" cy="460409"/>
            </a:xfrm>
            <a:custGeom>
              <a:avLst/>
              <a:gdLst>
                <a:gd name="T0" fmla="*/ 1016 w 1408"/>
                <a:gd name="T1" fmla="*/ 0 h 1408"/>
                <a:gd name="T2" fmla="*/ 0 w 1408"/>
                <a:gd name="T3" fmla="*/ 1018 h 1408"/>
                <a:gd name="T4" fmla="*/ 208 w 1408"/>
                <a:gd name="T5" fmla="*/ 1004 h 1408"/>
                <a:gd name="T6" fmla="*/ 196 w 1408"/>
                <a:gd name="T7" fmla="*/ 1212 h 1408"/>
                <a:gd name="T8" fmla="*/ 404 w 1408"/>
                <a:gd name="T9" fmla="*/ 1200 h 1408"/>
                <a:gd name="T10" fmla="*/ 390 w 1408"/>
                <a:gd name="T11" fmla="*/ 1408 h 1408"/>
                <a:gd name="T12" fmla="*/ 1408 w 1408"/>
                <a:gd name="T13" fmla="*/ 392 h 1408"/>
                <a:gd name="T14" fmla="*/ 1016 w 1408"/>
                <a:gd name="T15" fmla="*/ 0 h 1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08" h="1408">
                  <a:moveTo>
                    <a:pt x="1016" y="0"/>
                  </a:moveTo>
                  <a:lnTo>
                    <a:pt x="0" y="1018"/>
                  </a:lnTo>
                  <a:lnTo>
                    <a:pt x="208" y="1004"/>
                  </a:lnTo>
                  <a:lnTo>
                    <a:pt x="196" y="1212"/>
                  </a:lnTo>
                  <a:lnTo>
                    <a:pt x="404" y="1200"/>
                  </a:lnTo>
                  <a:lnTo>
                    <a:pt x="390" y="1408"/>
                  </a:lnTo>
                  <a:lnTo>
                    <a:pt x="1408" y="392"/>
                  </a:lnTo>
                  <a:lnTo>
                    <a:pt x="1016" y="0"/>
                  </a:lnTo>
                  <a:close/>
                </a:path>
              </a:pathLst>
            </a:custGeom>
            <a:solidFill>
              <a:srgbClr val="F8B1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3" name="Freeform 131"/>
            <p:cNvSpPr/>
            <p:nvPr/>
          </p:nvSpPr>
          <p:spPr bwMode="auto">
            <a:xfrm>
              <a:off x="8976660" y="1239743"/>
              <a:ext cx="364926" cy="332881"/>
            </a:xfrm>
            <a:custGeom>
              <a:avLst/>
              <a:gdLst>
                <a:gd name="T0" fmla="*/ 1116 w 1116"/>
                <a:gd name="T1" fmla="*/ 99 h 1018"/>
                <a:gd name="T2" fmla="*/ 1016 w 1116"/>
                <a:gd name="T3" fmla="*/ 0 h 1018"/>
                <a:gd name="T4" fmla="*/ 0 w 1116"/>
                <a:gd name="T5" fmla="*/ 1018 h 1018"/>
                <a:gd name="T6" fmla="*/ 208 w 1116"/>
                <a:gd name="T7" fmla="*/ 1004 h 1018"/>
                <a:gd name="T8" fmla="*/ 1116 w 1116"/>
                <a:gd name="T9" fmla="*/ 99 h 10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6" h="1018">
                  <a:moveTo>
                    <a:pt x="1116" y="99"/>
                  </a:moveTo>
                  <a:lnTo>
                    <a:pt x="1016" y="0"/>
                  </a:lnTo>
                  <a:lnTo>
                    <a:pt x="0" y="1018"/>
                  </a:lnTo>
                  <a:lnTo>
                    <a:pt x="208" y="1004"/>
                  </a:lnTo>
                  <a:lnTo>
                    <a:pt x="1116" y="99"/>
                  </a:lnTo>
                  <a:close/>
                </a:path>
              </a:pathLst>
            </a:custGeom>
            <a:solidFill>
              <a:srgbClr val="FFD06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4" name="Freeform 132"/>
            <p:cNvSpPr/>
            <p:nvPr/>
          </p:nvSpPr>
          <p:spPr bwMode="auto">
            <a:xfrm>
              <a:off x="9104188" y="1335225"/>
              <a:ext cx="332881" cy="364926"/>
            </a:xfrm>
            <a:custGeom>
              <a:avLst/>
              <a:gdLst>
                <a:gd name="T0" fmla="*/ 919 w 1018"/>
                <a:gd name="T1" fmla="*/ 0 h 1116"/>
                <a:gd name="T2" fmla="*/ 1018 w 1018"/>
                <a:gd name="T3" fmla="*/ 100 h 1116"/>
                <a:gd name="T4" fmla="*/ 0 w 1018"/>
                <a:gd name="T5" fmla="*/ 1116 h 1116"/>
                <a:gd name="T6" fmla="*/ 14 w 1018"/>
                <a:gd name="T7" fmla="*/ 908 h 1116"/>
                <a:gd name="T8" fmla="*/ 919 w 1018"/>
                <a:gd name="T9" fmla="*/ 0 h 1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8" h="1116">
                  <a:moveTo>
                    <a:pt x="919" y="0"/>
                  </a:moveTo>
                  <a:lnTo>
                    <a:pt x="1018" y="100"/>
                  </a:lnTo>
                  <a:lnTo>
                    <a:pt x="0" y="1116"/>
                  </a:lnTo>
                  <a:lnTo>
                    <a:pt x="14" y="908"/>
                  </a:lnTo>
                  <a:lnTo>
                    <a:pt x="919" y="0"/>
                  </a:lnTo>
                  <a:close/>
                </a:path>
              </a:pathLst>
            </a:custGeom>
            <a:solidFill>
              <a:srgbClr val="C981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5" name="Freeform 133"/>
            <p:cNvSpPr/>
            <p:nvPr/>
          </p:nvSpPr>
          <p:spPr bwMode="auto">
            <a:xfrm>
              <a:off x="8914858" y="1692957"/>
              <a:ext cx="68996" cy="68996"/>
            </a:xfrm>
            <a:custGeom>
              <a:avLst/>
              <a:gdLst>
                <a:gd name="T0" fmla="*/ 27 w 89"/>
                <a:gd name="T1" fmla="*/ 0 h 89"/>
                <a:gd name="T2" fmla="*/ 3 w 89"/>
                <a:gd name="T3" fmla="*/ 74 h 89"/>
                <a:gd name="T4" fmla="*/ 15 w 89"/>
                <a:gd name="T5" fmla="*/ 86 h 89"/>
                <a:gd name="T6" fmla="*/ 89 w 89"/>
                <a:gd name="T7" fmla="*/ 62 h 89"/>
                <a:gd name="T8" fmla="*/ 66 w 89"/>
                <a:gd name="T9" fmla="*/ 23 h 89"/>
                <a:gd name="T10" fmla="*/ 27 w 89"/>
                <a:gd name="T11" fmla="*/ 0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9" h="89">
                  <a:moveTo>
                    <a:pt x="27" y="0"/>
                  </a:moveTo>
                  <a:cubicBezTo>
                    <a:pt x="3" y="74"/>
                    <a:pt x="3" y="74"/>
                    <a:pt x="3" y="74"/>
                  </a:cubicBezTo>
                  <a:cubicBezTo>
                    <a:pt x="0" y="83"/>
                    <a:pt x="6" y="89"/>
                    <a:pt x="15" y="86"/>
                  </a:cubicBezTo>
                  <a:cubicBezTo>
                    <a:pt x="89" y="62"/>
                    <a:pt x="89" y="62"/>
                    <a:pt x="89" y="62"/>
                  </a:cubicBezTo>
                  <a:cubicBezTo>
                    <a:pt x="84" y="47"/>
                    <a:pt x="77" y="34"/>
                    <a:pt x="66" y="23"/>
                  </a:cubicBezTo>
                  <a:cubicBezTo>
                    <a:pt x="55" y="12"/>
                    <a:pt x="42" y="5"/>
                    <a:pt x="27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蓝色的书笔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3711" y="5997189"/>
            <a:ext cx="418935" cy="543170"/>
          </a:xfrm>
          <a:prstGeom prst="rect">
            <a:avLst/>
          </a:prstGeom>
        </p:spPr>
      </p:pic>
      <p:pic>
        <p:nvPicPr>
          <p:cNvPr id="29" name="图片 28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9007" t="-46031"/>
          <a:stretch>
            <a:fillRect/>
          </a:stretch>
        </p:blipFill>
        <p:spPr>
          <a:xfrm>
            <a:off x="-257137" y="1413673"/>
            <a:ext cx="582815" cy="2647701"/>
          </a:xfrm>
          <a:custGeom>
            <a:avLst/>
            <a:gdLst>
              <a:gd name="connsiteX0" fmla="*/ 0 w 582814"/>
              <a:gd name="connsiteY0" fmla="*/ 0 h 2647701"/>
              <a:gd name="connsiteX1" fmla="*/ 582814 w 582814"/>
              <a:gd name="connsiteY1" fmla="*/ 0 h 2647701"/>
              <a:gd name="connsiteX2" fmla="*/ 582814 w 582814"/>
              <a:gd name="connsiteY2" fmla="*/ 834598 h 2647701"/>
              <a:gd name="connsiteX3" fmla="*/ 48113 w 582814"/>
              <a:gd name="connsiteY3" fmla="*/ 834598 h 2647701"/>
              <a:gd name="connsiteX4" fmla="*/ 48113 w 582814"/>
              <a:gd name="connsiteY4" fmla="*/ 2647701 h 2647701"/>
              <a:gd name="connsiteX5" fmla="*/ 0 w 582814"/>
              <a:gd name="connsiteY5" fmla="*/ 2647701 h 2647701"/>
              <a:gd name="connsiteX6" fmla="*/ 0 w 582814"/>
              <a:gd name="connsiteY6" fmla="*/ 0 h 26477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82814" h="2647701">
                <a:moveTo>
                  <a:pt x="0" y="0"/>
                </a:moveTo>
                <a:lnTo>
                  <a:pt x="582814" y="0"/>
                </a:lnTo>
                <a:lnTo>
                  <a:pt x="582814" y="834598"/>
                </a:lnTo>
                <a:lnTo>
                  <a:pt x="48113" y="834598"/>
                </a:lnTo>
                <a:lnTo>
                  <a:pt x="48113" y="2647701"/>
                </a:lnTo>
                <a:lnTo>
                  <a:pt x="0" y="2647701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58" name="图片 57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10151" b="-1841"/>
          <a:stretch>
            <a:fillRect/>
          </a:stretch>
        </p:blipFill>
        <p:spPr>
          <a:xfrm>
            <a:off x="-345289" y="6761699"/>
            <a:ext cx="12590212" cy="914400"/>
          </a:xfrm>
          <a:custGeom>
            <a:avLst/>
            <a:gdLst>
              <a:gd name="connsiteX0" fmla="*/ 11430023 w 12590212"/>
              <a:gd name="connsiteY0" fmla="*/ 0 h 914400"/>
              <a:gd name="connsiteX1" fmla="*/ 12590212 w 12590212"/>
              <a:gd name="connsiteY1" fmla="*/ 0 h 914400"/>
              <a:gd name="connsiteX2" fmla="*/ 12590212 w 12590212"/>
              <a:gd name="connsiteY2" fmla="*/ 914400 h 914400"/>
              <a:gd name="connsiteX3" fmla="*/ 0 w 12590212"/>
              <a:gd name="connsiteY3" fmla="*/ 914400 h 914400"/>
              <a:gd name="connsiteX4" fmla="*/ 0 w 12590212"/>
              <a:gd name="connsiteY4" fmla="*/ 897878 h 914400"/>
              <a:gd name="connsiteX5" fmla="*/ 11430023 w 12590212"/>
              <a:gd name="connsiteY5" fmla="*/ 897878 h 914400"/>
              <a:gd name="connsiteX6" fmla="*/ 11430023 w 12590212"/>
              <a:gd name="connsiteY6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590212" h="914400">
                <a:moveTo>
                  <a:pt x="11430023" y="0"/>
                </a:moveTo>
                <a:lnTo>
                  <a:pt x="12590212" y="0"/>
                </a:lnTo>
                <a:lnTo>
                  <a:pt x="12590212" y="914400"/>
                </a:lnTo>
                <a:lnTo>
                  <a:pt x="0" y="914400"/>
                </a:lnTo>
                <a:lnTo>
                  <a:pt x="0" y="897878"/>
                </a:lnTo>
                <a:lnTo>
                  <a:pt x="11430023" y="897878"/>
                </a:lnTo>
                <a:lnTo>
                  <a:pt x="11430023" y="0"/>
                </a:lnTo>
                <a:close/>
              </a:path>
            </a:pathLst>
          </a:custGeom>
        </p:spPr>
      </p:pic>
      <p:pic>
        <p:nvPicPr>
          <p:cNvPr id="57" name="图片 56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388931" y="7270945"/>
            <a:ext cx="43643" cy="388632"/>
          </a:xfrm>
          <a:custGeom>
            <a:avLst/>
            <a:gdLst>
              <a:gd name="connsiteX0" fmla="*/ 0 w 43643"/>
              <a:gd name="connsiteY0" fmla="*/ 0 h 388632"/>
              <a:gd name="connsiteX1" fmla="*/ 43643 w 43643"/>
              <a:gd name="connsiteY1" fmla="*/ 0 h 388632"/>
              <a:gd name="connsiteX2" fmla="*/ 43643 w 43643"/>
              <a:gd name="connsiteY2" fmla="*/ 388632 h 388632"/>
              <a:gd name="connsiteX3" fmla="*/ 0 w 43643"/>
              <a:gd name="connsiteY3" fmla="*/ 388632 h 388632"/>
              <a:gd name="connsiteX4" fmla="*/ 0 w 43643"/>
              <a:gd name="connsiteY4" fmla="*/ 0 h 3886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643" h="388632">
                <a:moveTo>
                  <a:pt x="0" y="0"/>
                </a:moveTo>
                <a:lnTo>
                  <a:pt x="43643" y="0"/>
                </a:lnTo>
                <a:lnTo>
                  <a:pt x="43643" y="388632"/>
                </a:lnTo>
                <a:lnTo>
                  <a:pt x="0" y="388632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54" name="图片 53"/>
          <p:cNvPicPr>
            <a:picLocks noChangeAspect="1"/>
          </p:cNvPicPr>
          <p:nvPr userDrawn="1"/>
        </p:nvPicPr>
        <p:blipFill>
          <a:blip r:embed="rId6"/>
          <a:srcRect/>
          <a:stretch/>
        </p:blipFill>
        <p:spPr>
          <a:xfrm>
            <a:off x="-902135" y="6356545"/>
            <a:ext cx="513204" cy="914400"/>
          </a:xfrm>
          <a:custGeom>
            <a:avLst/>
            <a:gdLst>
              <a:gd name="connsiteX0" fmla="*/ 0 w 513204"/>
              <a:gd name="connsiteY0" fmla="*/ 0 h 914400"/>
              <a:gd name="connsiteX1" fmla="*/ 513204 w 513204"/>
              <a:gd name="connsiteY1" fmla="*/ 0 h 914400"/>
              <a:gd name="connsiteX2" fmla="*/ 513204 w 513204"/>
              <a:gd name="connsiteY2" fmla="*/ 914400 h 914400"/>
              <a:gd name="connsiteX3" fmla="*/ 0 w 513204"/>
              <a:gd name="connsiteY3" fmla="*/ 914400 h 914400"/>
              <a:gd name="connsiteX4" fmla="*/ 0 w 513204"/>
              <a:gd name="connsiteY4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13204" h="914400">
                <a:moveTo>
                  <a:pt x="0" y="0"/>
                </a:moveTo>
                <a:lnTo>
                  <a:pt x="513204" y="0"/>
                </a:lnTo>
                <a:lnTo>
                  <a:pt x="513204" y="914400"/>
                </a:lnTo>
                <a:lnTo>
                  <a:pt x="0" y="914400"/>
                </a:lnTo>
                <a:lnTo>
                  <a:pt x="0" y="0"/>
                </a:lnTo>
                <a:close/>
              </a:path>
            </a:pathLst>
          </a:custGeom>
        </p:spPr>
      </p:pic>
      <p:grpSp>
        <p:nvGrpSpPr>
          <p:cNvPr id="12" name="组合 11"/>
          <p:cNvGrpSpPr/>
          <p:nvPr userDrawn="1"/>
        </p:nvGrpSpPr>
        <p:grpSpPr>
          <a:xfrm>
            <a:off x="320273" y="5772542"/>
            <a:ext cx="325664" cy="968472"/>
            <a:chOff x="162845" y="5707378"/>
            <a:chExt cx="325664" cy="968472"/>
          </a:xfrm>
        </p:grpSpPr>
        <p:grpSp>
          <p:nvGrpSpPr>
            <p:cNvPr id="5" name="组合 4"/>
            <p:cNvGrpSpPr/>
            <p:nvPr userDrawn="1"/>
          </p:nvGrpSpPr>
          <p:grpSpPr>
            <a:xfrm>
              <a:off x="162845" y="5707378"/>
              <a:ext cx="325664" cy="968472"/>
              <a:chOff x="780804" y="4633491"/>
              <a:chExt cx="325664" cy="968472"/>
            </a:xfrm>
          </p:grpSpPr>
          <p:sp>
            <p:nvSpPr>
              <p:cNvPr id="89" name="矩形 88"/>
              <p:cNvSpPr/>
              <p:nvPr userDrawn="1"/>
            </p:nvSpPr>
            <p:spPr>
              <a:xfrm>
                <a:off x="832154" y="4902984"/>
                <a:ext cx="222964" cy="698979"/>
              </a:xfrm>
              <a:custGeom>
                <a:avLst/>
                <a:gdLst>
                  <a:gd name="connsiteX0" fmla="*/ 0 w 157649"/>
                  <a:gd name="connsiteY0" fmla="*/ 0 h 398534"/>
                  <a:gd name="connsiteX1" fmla="*/ 157649 w 157649"/>
                  <a:gd name="connsiteY1" fmla="*/ 0 h 398534"/>
                  <a:gd name="connsiteX2" fmla="*/ 157649 w 157649"/>
                  <a:gd name="connsiteY2" fmla="*/ 398534 h 398534"/>
                  <a:gd name="connsiteX3" fmla="*/ 0 w 157649"/>
                  <a:gd name="connsiteY3" fmla="*/ 398534 h 398534"/>
                  <a:gd name="connsiteX4" fmla="*/ 0 w 157649"/>
                  <a:gd name="connsiteY4" fmla="*/ 0 h 398534"/>
                  <a:gd name="connsiteX0-1" fmla="*/ 0 w 222964"/>
                  <a:gd name="connsiteY0-2" fmla="*/ 209005 h 607539"/>
                  <a:gd name="connsiteX1-3" fmla="*/ 222964 w 222964"/>
                  <a:gd name="connsiteY1-4" fmla="*/ 0 h 607539"/>
                  <a:gd name="connsiteX2-5" fmla="*/ 157649 w 222964"/>
                  <a:gd name="connsiteY2-6" fmla="*/ 607539 h 607539"/>
                  <a:gd name="connsiteX3-7" fmla="*/ 0 w 222964"/>
                  <a:gd name="connsiteY3-8" fmla="*/ 607539 h 607539"/>
                  <a:gd name="connsiteX4-9" fmla="*/ 0 w 222964"/>
                  <a:gd name="connsiteY4-10" fmla="*/ 209005 h 607539"/>
                  <a:gd name="connsiteX0-11" fmla="*/ 26125 w 222964"/>
                  <a:gd name="connsiteY0-12" fmla="*/ 0 h 698979"/>
                  <a:gd name="connsiteX1-13" fmla="*/ 222964 w 222964"/>
                  <a:gd name="connsiteY1-14" fmla="*/ 91440 h 698979"/>
                  <a:gd name="connsiteX2-15" fmla="*/ 157649 w 222964"/>
                  <a:gd name="connsiteY2-16" fmla="*/ 698979 h 698979"/>
                  <a:gd name="connsiteX3-17" fmla="*/ 0 w 222964"/>
                  <a:gd name="connsiteY3-18" fmla="*/ 698979 h 698979"/>
                  <a:gd name="connsiteX4-19" fmla="*/ 26125 w 222964"/>
                  <a:gd name="connsiteY4-20" fmla="*/ 0 h 698979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222964" h="698979">
                    <a:moveTo>
                      <a:pt x="26125" y="0"/>
                    </a:moveTo>
                    <a:lnTo>
                      <a:pt x="222964" y="91440"/>
                    </a:lnTo>
                    <a:lnTo>
                      <a:pt x="157649" y="698979"/>
                    </a:lnTo>
                    <a:lnTo>
                      <a:pt x="0" y="698979"/>
                    </a:lnTo>
                    <a:lnTo>
                      <a:pt x="26125" y="0"/>
                    </a:lnTo>
                    <a:close/>
                  </a:path>
                </a:pathLst>
              </a:custGeom>
              <a:solidFill>
                <a:srgbClr val="2CA03B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/>
              </a:p>
            </p:txBody>
          </p:sp>
          <p:sp>
            <p:nvSpPr>
              <p:cNvPr id="90" name="等腰三角形 89"/>
              <p:cNvSpPr/>
              <p:nvPr userDrawn="1"/>
            </p:nvSpPr>
            <p:spPr>
              <a:xfrm>
                <a:off x="780804" y="4633491"/>
                <a:ext cx="325664" cy="391158"/>
              </a:xfrm>
              <a:prstGeom prst="triangle">
                <a:avLst/>
              </a:prstGeom>
              <a:solidFill>
                <a:srgbClr val="EE7A24"/>
              </a:solidFill>
              <a:ln>
                <a:solidFill>
                  <a:srgbClr val="EE7A2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/>
              </a:p>
            </p:txBody>
          </p:sp>
          <p:sp>
            <p:nvSpPr>
              <p:cNvPr id="91" name="弦形 90"/>
              <p:cNvSpPr/>
              <p:nvPr userDrawn="1"/>
            </p:nvSpPr>
            <p:spPr>
              <a:xfrm rot="5400000">
                <a:off x="823546" y="5129388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/>
              </a:p>
            </p:txBody>
          </p:sp>
          <p:sp>
            <p:nvSpPr>
              <p:cNvPr id="4" name="矩形 3"/>
              <p:cNvSpPr/>
              <p:nvPr userDrawn="1"/>
            </p:nvSpPr>
            <p:spPr>
              <a:xfrm>
                <a:off x="852060" y="5180748"/>
                <a:ext cx="165099" cy="45719"/>
              </a:xfrm>
              <a:custGeom>
                <a:avLst/>
                <a:gdLst>
                  <a:gd name="connsiteX0" fmla="*/ 0 w 156633"/>
                  <a:gd name="connsiteY0" fmla="*/ 0 h 46567"/>
                  <a:gd name="connsiteX1" fmla="*/ 156633 w 156633"/>
                  <a:gd name="connsiteY1" fmla="*/ 0 h 46567"/>
                  <a:gd name="connsiteX2" fmla="*/ 156633 w 156633"/>
                  <a:gd name="connsiteY2" fmla="*/ 46567 h 46567"/>
                  <a:gd name="connsiteX3" fmla="*/ 0 w 156633"/>
                  <a:gd name="connsiteY3" fmla="*/ 46567 h 46567"/>
                  <a:gd name="connsiteX4" fmla="*/ 0 w 156633"/>
                  <a:gd name="connsiteY4" fmla="*/ 0 h 46567"/>
                  <a:gd name="connsiteX0-1" fmla="*/ 8466 w 165099"/>
                  <a:gd name="connsiteY0-2" fmla="*/ 0 h 46567"/>
                  <a:gd name="connsiteX1-3" fmla="*/ 165099 w 165099"/>
                  <a:gd name="connsiteY1-4" fmla="*/ 0 h 46567"/>
                  <a:gd name="connsiteX2-5" fmla="*/ 165099 w 165099"/>
                  <a:gd name="connsiteY2-6" fmla="*/ 46567 h 46567"/>
                  <a:gd name="connsiteX3-7" fmla="*/ 0 w 165099"/>
                  <a:gd name="connsiteY3-8" fmla="*/ 25400 h 46567"/>
                  <a:gd name="connsiteX4-9" fmla="*/ 8466 w 165099"/>
                  <a:gd name="connsiteY4-10" fmla="*/ 0 h 46567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165099" h="46567">
                    <a:moveTo>
                      <a:pt x="8466" y="0"/>
                    </a:moveTo>
                    <a:lnTo>
                      <a:pt x="165099" y="0"/>
                    </a:lnTo>
                    <a:lnTo>
                      <a:pt x="165099" y="46567"/>
                    </a:lnTo>
                    <a:lnTo>
                      <a:pt x="0" y="25400"/>
                    </a:lnTo>
                    <a:lnTo>
                      <a:pt x="8466" y="0"/>
                    </a:ln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/>
              </a:p>
            </p:txBody>
          </p:sp>
          <p:sp>
            <p:nvSpPr>
              <p:cNvPr id="20" name="弦形 19"/>
              <p:cNvSpPr/>
              <p:nvPr userDrawn="1"/>
            </p:nvSpPr>
            <p:spPr>
              <a:xfrm rot="5400000">
                <a:off x="813462" y="5318541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/>
              </a:p>
            </p:txBody>
          </p:sp>
        </p:grpSp>
        <p:cxnSp>
          <p:nvCxnSpPr>
            <p:cNvPr id="7" name="直接连接符 6"/>
            <p:cNvCxnSpPr>
              <a:stCxn id="90" idx="1"/>
              <a:endCxn id="90" idx="5"/>
            </p:cNvCxnSpPr>
            <p:nvPr userDrawn="1"/>
          </p:nvCxnSpPr>
          <p:spPr>
            <a:xfrm>
              <a:off x="244261" y="5902957"/>
              <a:ext cx="162832" cy="0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 userDrawn="1"/>
          </p:nvCxnSpPr>
          <p:spPr>
            <a:xfrm flipV="1">
              <a:off x="206782" y="5988807"/>
              <a:ext cx="216000" cy="12956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86" name="图片 85"/>
          <p:cNvPicPr>
            <a:picLocks noChangeAspect="1"/>
          </p:cNvPicPr>
          <p:nvPr userDrawn="1"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697212" y="5940827"/>
            <a:ext cx="2494789" cy="929444"/>
          </a:xfrm>
          <a:custGeom>
            <a:avLst/>
            <a:gdLst>
              <a:gd name="connsiteX0" fmla="*/ 0 w 2229950"/>
              <a:gd name="connsiteY0" fmla="*/ 0 h 1102244"/>
              <a:gd name="connsiteX1" fmla="*/ 2229950 w 2229950"/>
              <a:gd name="connsiteY1" fmla="*/ 0 h 1102244"/>
              <a:gd name="connsiteX2" fmla="*/ 2229950 w 2229950"/>
              <a:gd name="connsiteY2" fmla="*/ 1102244 h 1102244"/>
              <a:gd name="connsiteX3" fmla="*/ 0 w 2229950"/>
              <a:gd name="connsiteY3" fmla="*/ 1102244 h 1102244"/>
              <a:gd name="connsiteX4" fmla="*/ 0 w 2229950"/>
              <a:gd name="connsiteY4" fmla="*/ 0 h 11022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29950" h="1102244">
                <a:moveTo>
                  <a:pt x="0" y="0"/>
                </a:moveTo>
                <a:lnTo>
                  <a:pt x="2229950" y="0"/>
                </a:lnTo>
                <a:lnTo>
                  <a:pt x="2229950" y="1102244"/>
                </a:lnTo>
                <a:lnTo>
                  <a:pt x="0" y="1102244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60" name="图片 59"/>
          <p:cNvPicPr>
            <a:picLocks noChangeAspect="1"/>
          </p:cNvPicPr>
          <p:nvPr userDrawn="1"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464733" y="6270980"/>
            <a:ext cx="12364823" cy="594408"/>
          </a:xfrm>
          <a:custGeom>
            <a:avLst/>
            <a:gdLst>
              <a:gd name="connsiteX0" fmla="*/ 0 w 11473666"/>
              <a:gd name="connsiteY0" fmla="*/ 0 h 845729"/>
              <a:gd name="connsiteX1" fmla="*/ 11473666 w 11473666"/>
              <a:gd name="connsiteY1" fmla="*/ 0 h 845729"/>
              <a:gd name="connsiteX2" fmla="*/ 11473666 w 11473666"/>
              <a:gd name="connsiteY2" fmla="*/ 845729 h 845729"/>
              <a:gd name="connsiteX3" fmla="*/ 401196 w 11473666"/>
              <a:gd name="connsiteY3" fmla="*/ 845729 h 845729"/>
              <a:gd name="connsiteX4" fmla="*/ 401196 w 11473666"/>
              <a:gd name="connsiteY4" fmla="*/ 440575 h 845729"/>
              <a:gd name="connsiteX5" fmla="*/ 0 w 11473666"/>
              <a:gd name="connsiteY5" fmla="*/ 440575 h 845729"/>
              <a:gd name="connsiteX6" fmla="*/ 0 w 11473666"/>
              <a:gd name="connsiteY6" fmla="*/ 0 h 845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73666" h="845729">
                <a:moveTo>
                  <a:pt x="0" y="0"/>
                </a:moveTo>
                <a:lnTo>
                  <a:pt x="11473666" y="0"/>
                </a:lnTo>
                <a:lnTo>
                  <a:pt x="11473666" y="845729"/>
                </a:lnTo>
                <a:lnTo>
                  <a:pt x="401196" y="845729"/>
                </a:lnTo>
                <a:lnTo>
                  <a:pt x="401196" y="440575"/>
                </a:lnTo>
                <a:lnTo>
                  <a:pt x="0" y="440575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82" name="图片 81"/>
          <p:cNvPicPr>
            <a:picLocks noChangeAspect="1"/>
          </p:cNvPicPr>
          <p:nvPr userDrawn="1"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583381" y="6271203"/>
            <a:ext cx="2424987" cy="594408"/>
          </a:xfrm>
          <a:custGeom>
            <a:avLst/>
            <a:gdLst>
              <a:gd name="connsiteX0" fmla="*/ 0 w 2468880"/>
              <a:gd name="connsiteY0" fmla="*/ 0 h 514039"/>
              <a:gd name="connsiteX1" fmla="*/ 2468880 w 2468880"/>
              <a:gd name="connsiteY1" fmla="*/ 0 h 514039"/>
              <a:gd name="connsiteX2" fmla="*/ 2468880 w 2468880"/>
              <a:gd name="connsiteY2" fmla="*/ 514039 h 514039"/>
              <a:gd name="connsiteX3" fmla="*/ 0 w 2468880"/>
              <a:gd name="connsiteY3" fmla="*/ 514039 h 514039"/>
              <a:gd name="connsiteX4" fmla="*/ 0 w 2468880"/>
              <a:gd name="connsiteY4" fmla="*/ 0 h 514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68880" h="514039">
                <a:moveTo>
                  <a:pt x="0" y="0"/>
                </a:moveTo>
                <a:lnTo>
                  <a:pt x="2468880" y="0"/>
                </a:lnTo>
                <a:lnTo>
                  <a:pt x="2468880" y="514039"/>
                </a:lnTo>
                <a:lnTo>
                  <a:pt x="0" y="514039"/>
                </a:lnTo>
                <a:lnTo>
                  <a:pt x="0" y="0"/>
                </a:lnTo>
                <a:close/>
              </a:path>
            </a:pathLst>
          </a:custGeom>
        </p:spPr>
      </p:pic>
      <p:grpSp>
        <p:nvGrpSpPr>
          <p:cNvPr id="34" name="组合 33"/>
          <p:cNvGrpSpPr/>
          <p:nvPr userDrawn="1"/>
        </p:nvGrpSpPr>
        <p:grpSpPr>
          <a:xfrm>
            <a:off x="351610" y="308448"/>
            <a:ext cx="548655" cy="523338"/>
            <a:chOff x="9711059" y="3356906"/>
            <a:chExt cx="597654" cy="597654"/>
          </a:xfrm>
        </p:grpSpPr>
        <p:sp>
          <p:nvSpPr>
            <p:cNvPr id="35" name="Freeform 442"/>
            <p:cNvSpPr/>
            <p:nvPr userDrawn="1"/>
          </p:nvSpPr>
          <p:spPr bwMode="auto">
            <a:xfrm>
              <a:off x="9711059" y="3356906"/>
              <a:ext cx="597654" cy="597654"/>
            </a:xfrm>
            <a:custGeom>
              <a:avLst/>
              <a:gdLst>
                <a:gd name="T0" fmla="*/ 128 w 128"/>
                <a:gd name="T1" fmla="*/ 120 h 128"/>
                <a:gd name="T2" fmla="*/ 120 w 128"/>
                <a:gd name="T3" fmla="*/ 128 h 128"/>
                <a:gd name="T4" fmla="*/ 8 w 128"/>
                <a:gd name="T5" fmla="*/ 128 h 128"/>
                <a:gd name="T6" fmla="*/ 0 w 128"/>
                <a:gd name="T7" fmla="*/ 120 h 128"/>
                <a:gd name="T8" fmla="*/ 0 w 128"/>
                <a:gd name="T9" fmla="*/ 8 h 128"/>
                <a:gd name="T10" fmla="*/ 8 w 128"/>
                <a:gd name="T11" fmla="*/ 0 h 128"/>
                <a:gd name="T12" fmla="*/ 120 w 128"/>
                <a:gd name="T13" fmla="*/ 0 h 128"/>
                <a:gd name="T14" fmla="*/ 128 w 128"/>
                <a:gd name="T15" fmla="*/ 8 h 128"/>
                <a:gd name="T16" fmla="*/ 128 w 128"/>
                <a:gd name="T17" fmla="*/ 12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8" h="128">
                  <a:moveTo>
                    <a:pt x="128" y="120"/>
                  </a:moveTo>
                  <a:cubicBezTo>
                    <a:pt x="128" y="124"/>
                    <a:pt x="124" y="128"/>
                    <a:pt x="120" y="128"/>
                  </a:cubicBezTo>
                  <a:cubicBezTo>
                    <a:pt x="8" y="128"/>
                    <a:pt x="8" y="128"/>
                    <a:pt x="8" y="128"/>
                  </a:cubicBezTo>
                  <a:cubicBezTo>
                    <a:pt x="4" y="128"/>
                    <a:pt x="0" y="124"/>
                    <a:pt x="0" y="120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20" y="0"/>
                    <a:pt x="120" y="0"/>
                    <a:pt x="120" y="0"/>
                  </a:cubicBezTo>
                  <a:cubicBezTo>
                    <a:pt x="124" y="0"/>
                    <a:pt x="128" y="4"/>
                    <a:pt x="128" y="8"/>
                  </a:cubicBezTo>
                  <a:cubicBezTo>
                    <a:pt x="128" y="120"/>
                    <a:pt x="128" y="120"/>
                    <a:pt x="128" y="120"/>
                  </a:cubicBezTo>
                </a:path>
              </a:pathLst>
            </a:custGeom>
            <a:solidFill>
              <a:srgbClr val="3449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6" name="Freeform 443"/>
            <p:cNvSpPr>
              <a:spLocks noEditPoints="1"/>
            </p:cNvSpPr>
            <p:nvPr userDrawn="1"/>
          </p:nvSpPr>
          <p:spPr bwMode="auto">
            <a:xfrm>
              <a:off x="9748536" y="3899331"/>
              <a:ext cx="522701" cy="37477"/>
            </a:xfrm>
            <a:custGeom>
              <a:avLst/>
              <a:gdLst>
                <a:gd name="T0" fmla="*/ 0 w 112"/>
                <a:gd name="T1" fmla="*/ 0 h 8"/>
                <a:gd name="T2" fmla="*/ 2 w 112"/>
                <a:gd name="T3" fmla="*/ 6 h 8"/>
                <a:gd name="T4" fmla="*/ 4 w 112"/>
                <a:gd name="T5" fmla="*/ 4 h 8"/>
                <a:gd name="T6" fmla="*/ 0 w 112"/>
                <a:gd name="T7" fmla="*/ 0 h 8"/>
                <a:gd name="T8" fmla="*/ 112 w 112"/>
                <a:gd name="T9" fmla="*/ 0 h 8"/>
                <a:gd name="T10" fmla="*/ 108 w 112"/>
                <a:gd name="T11" fmla="*/ 4 h 8"/>
                <a:gd name="T12" fmla="*/ 56 w 112"/>
                <a:gd name="T13" fmla="*/ 4 h 8"/>
                <a:gd name="T14" fmla="*/ 56 w 112"/>
                <a:gd name="T15" fmla="*/ 0 h 8"/>
                <a:gd name="T16" fmla="*/ 56 w 112"/>
                <a:gd name="T17" fmla="*/ 4 h 8"/>
                <a:gd name="T18" fmla="*/ 52 w 112"/>
                <a:gd name="T19" fmla="*/ 4 h 8"/>
                <a:gd name="T20" fmla="*/ 48 w 112"/>
                <a:gd name="T21" fmla="*/ 8 h 8"/>
                <a:gd name="T22" fmla="*/ 104 w 112"/>
                <a:gd name="T23" fmla="*/ 8 h 8"/>
                <a:gd name="T24" fmla="*/ 112 w 112"/>
                <a:gd name="T25" fmla="*/ 0 h 8"/>
                <a:gd name="T26" fmla="*/ 112 w 112"/>
                <a:gd name="T27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12" h="8">
                  <a:moveTo>
                    <a:pt x="0" y="0"/>
                  </a:moveTo>
                  <a:cubicBezTo>
                    <a:pt x="0" y="2"/>
                    <a:pt x="1" y="4"/>
                    <a:pt x="2" y="6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2" y="4"/>
                    <a:pt x="0" y="2"/>
                    <a:pt x="0" y="0"/>
                  </a:cubicBezTo>
                  <a:moveTo>
                    <a:pt x="112" y="0"/>
                  </a:moveTo>
                  <a:cubicBezTo>
                    <a:pt x="112" y="2"/>
                    <a:pt x="110" y="4"/>
                    <a:pt x="108" y="4"/>
                  </a:cubicBezTo>
                  <a:cubicBezTo>
                    <a:pt x="56" y="4"/>
                    <a:pt x="56" y="4"/>
                    <a:pt x="56" y="4"/>
                  </a:cubicBezTo>
                  <a:cubicBezTo>
                    <a:pt x="56" y="0"/>
                    <a:pt x="56" y="0"/>
                    <a:pt x="56" y="0"/>
                  </a:cubicBezTo>
                  <a:cubicBezTo>
                    <a:pt x="56" y="4"/>
                    <a:pt x="56" y="4"/>
                    <a:pt x="56" y="4"/>
                  </a:cubicBezTo>
                  <a:cubicBezTo>
                    <a:pt x="52" y="4"/>
                    <a:pt x="52" y="4"/>
                    <a:pt x="52" y="4"/>
                  </a:cubicBezTo>
                  <a:cubicBezTo>
                    <a:pt x="48" y="8"/>
                    <a:pt x="48" y="8"/>
                    <a:pt x="48" y="8"/>
                  </a:cubicBezTo>
                  <a:cubicBezTo>
                    <a:pt x="104" y="8"/>
                    <a:pt x="104" y="8"/>
                    <a:pt x="104" y="8"/>
                  </a:cubicBezTo>
                  <a:cubicBezTo>
                    <a:pt x="108" y="8"/>
                    <a:pt x="112" y="4"/>
                    <a:pt x="112" y="0"/>
                  </a:cubicBezTo>
                  <a:cubicBezTo>
                    <a:pt x="112" y="0"/>
                    <a:pt x="112" y="0"/>
                    <a:pt x="112" y="0"/>
                  </a:cubicBezTo>
                </a:path>
              </a:pathLst>
            </a:custGeom>
            <a:solidFill>
              <a:srgbClr val="2433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7" name="Freeform 444"/>
            <p:cNvSpPr/>
            <p:nvPr userDrawn="1"/>
          </p:nvSpPr>
          <p:spPr bwMode="auto">
            <a:xfrm>
              <a:off x="9748536" y="3356906"/>
              <a:ext cx="262336" cy="560177"/>
            </a:xfrm>
            <a:custGeom>
              <a:avLst/>
              <a:gdLst>
                <a:gd name="T0" fmla="*/ 56 w 56"/>
                <a:gd name="T1" fmla="*/ 0 h 120"/>
                <a:gd name="T2" fmla="*/ 4 w 56"/>
                <a:gd name="T3" fmla="*/ 0 h 120"/>
                <a:gd name="T4" fmla="*/ 0 w 56"/>
                <a:gd name="T5" fmla="*/ 4 h 120"/>
                <a:gd name="T6" fmla="*/ 0 w 56"/>
                <a:gd name="T7" fmla="*/ 116 h 120"/>
                <a:gd name="T8" fmla="*/ 4 w 56"/>
                <a:gd name="T9" fmla="*/ 120 h 120"/>
                <a:gd name="T10" fmla="*/ 56 w 56"/>
                <a:gd name="T11" fmla="*/ 120 h 120"/>
                <a:gd name="T12" fmla="*/ 56 w 56"/>
                <a:gd name="T13" fmla="*/ 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6" h="120">
                  <a:moveTo>
                    <a:pt x="56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116"/>
                    <a:pt x="0" y="116"/>
                    <a:pt x="0" y="116"/>
                  </a:cubicBezTo>
                  <a:cubicBezTo>
                    <a:pt x="0" y="118"/>
                    <a:pt x="2" y="120"/>
                    <a:pt x="4" y="120"/>
                  </a:cubicBezTo>
                  <a:cubicBezTo>
                    <a:pt x="56" y="120"/>
                    <a:pt x="56" y="120"/>
                    <a:pt x="56" y="120"/>
                  </a:cubicBezTo>
                  <a:cubicBezTo>
                    <a:pt x="56" y="0"/>
                    <a:pt x="56" y="0"/>
                    <a:pt x="56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8" name="Freeform 445"/>
            <p:cNvSpPr/>
            <p:nvPr userDrawn="1"/>
          </p:nvSpPr>
          <p:spPr bwMode="auto">
            <a:xfrm>
              <a:off x="10010872" y="3356906"/>
              <a:ext cx="260364" cy="560177"/>
            </a:xfrm>
            <a:custGeom>
              <a:avLst/>
              <a:gdLst>
                <a:gd name="T0" fmla="*/ 0 w 56"/>
                <a:gd name="T1" fmla="*/ 120 h 120"/>
                <a:gd name="T2" fmla="*/ 52 w 56"/>
                <a:gd name="T3" fmla="*/ 120 h 120"/>
                <a:gd name="T4" fmla="*/ 56 w 56"/>
                <a:gd name="T5" fmla="*/ 116 h 120"/>
                <a:gd name="T6" fmla="*/ 56 w 56"/>
                <a:gd name="T7" fmla="*/ 4 h 120"/>
                <a:gd name="T8" fmla="*/ 52 w 56"/>
                <a:gd name="T9" fmla="*/ 0 h 120"/>
                <a:gd name="T10" fmla="*/ 0 w 56"/>
                <a:gd name="T11" fmla="*/ 0 h 120"/>
                <a:gd name="T12" fmla="*/ 0 w 56"/>
                <a:gd name="T13" fmla="*/ 12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6" h="120">
                  <a:moveTo>
                    <a:pt x="0" y="120"/>
                  </a:moveTo>
                  <a:cubicBezTo>
                    <a:pt x="52" y="120"/>
                    <a:pt x="52" y="120"/>
                    <a:pt x="52" y="120"/>
                  </a:cubicBezTo>
                  <a:cubicBezTo>
                    <a:pt x="54" y="120"/>
                    <a:pt x="56" y="118"/>
                    <a:pt x="56" y="116"/>
                  </a:cubicBezTo>
                  <a:cubicBezTo>
                    <a:pt x="56" y="4"/>
                    <a:pt x="56" y="4"/>
                    <a:pt x="56" y="4"/>
                  </a:cubicBezTo>
                  <a:cubicBezTo>
                    <a:pt x="56" y="2"/>
                    <a:pt x="54" y="0"/>
                    <a:pt x="5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20"/>
                    <a:pt x="0" y="120"/>
                    <a:pt x="0" y="120"/>
                  </a:cubicBezTo>
                </a:path>
              </a:pathLst>
            </a:custGeom>
            <a:solidFill>
              <a:srgbClr val="EEEEE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9" name="Rectangle 446"/>
            <p:cNvSpPr>
              <a:spLocks noChangeArrowheads="1"/>
            </p:cNvSpPr>
            <p:nvPr userDrawn="1"/>
          </p:nvSpPr>
          <p:spPr bwMode="auto">
            <a:xfrm>
              <a:off x="9786012" y="3431860"/>
              <a:ext cx="187383" cy="130182"/>
            </a:xfrm>
            <a:prstGeom prst="rect">
              <a:avLst/>
            </a:prstGeom>
            <a:solidFill>
              <a:srgbClr val="119B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40" name="Rectangle 447"/>
            <p:cNvSpPr>
              <a:spLocks noChangeArrowheads="1"/>
            </p:cNvSpPr>
            <p:nvPr userDrawn="1"/>
          </p:nvSpPr>
          <p:spPr bwMode="auto">
            <a:xfrm>
              <a:off x="9786012" y="3656719"/>
              <a:ext cx="187383" cy="17752"/>
            </a:xfrm>
            <a:prstGeom prst="rect">
              <a:avLst/>
            </a:pr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41" name="Rectangle 448"/>
            <p:cNvSpPr>
              <a:spLocks noChangeArrowheads="1"/>
            </p:cNvSpPr>
            <p:nvPr userDrawn="1"/>
          </p:nvSpPr>
          <p:spPr bwMode="auto">
            <a:xfrm>
              <a:off x="9786012" y="3656719"/>
              <a:ext cx="187383" cy="177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42" name="Rectangle 449"/>
            <p:cNvSpPr>
              <a:spLocks noChangeArrowheads="1"/>
            </p:cNvSpPr>
            <p:nvPr userDrawn="1"/>
          </p:nvSpPr>
          <p:spPr bwMode="auto">
            <a:xfrm>
              <a:off x="9786012" y="3599518"/>
              <a:ext cx="187383" cy="19725"/>
            </a:xfrm>
            <a:prstGeom prst="rect">
              <a:avLst/>
            </a:pr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43" name="Rectangle 450"/>
            <p:cNvSpPr>
              <a:spLocks noChangeArrowheads="1"/>
            </p:cNvSpPr>
            <p:nvPr userDrawn="1"/>
          </p:nvSpPr>
          <p:spPr bwMode="auto">
            <a:xfrm>
              <a:off x="9786012" y="3599518"/>
              <a:ext cx="187383" cy="197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44" name="Freeform 451"/>
            <p:cNvSpPr/>
            <p:nvPr userDrawn="1"/>
          </p:nvSpPr>
          <p:spPr bwMode="auto">
            <a:xfrm>
              <a:off x="9786012" y="3711948"/>
              <a:ext cx="187383" cy="19725"/>
            </a:xfrm>
            <a:custGeom>
              <a:avLst/>
              <a:gdLst>
                <a:gd name="T0" fmla="*/ 95 w 95"/>
                <a:gd name="T1" fmla="*/ 0 h 10"/>
                <a:gd name="T2" fmla="*/ 0 w 95"/>
                <a:gd name="T3" fmla="*/ 0 h 10"/>
                <a:gd name="T4" fmla="*/ 0 w 95"/>
                <a:gd name="T5" fmla="*/ 10 h 10"/>
                <a:gd name="T6" fmla="*/ 85 w 95"/>
                <a:gd name="T7" fmla="*/ 10 h 10"/>
                <a:gd name="T8" fmla="*/ 95 w 95"/>
                <a:gd name="T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5" h="10">
                  <a:moveTo>
                    <a:pt x="95" y="0"/>
                  </a:moveTo>
                  <a:lnTo>
                    <a:pt x="0" y="0"/>
                  </a:lnTo>
                  <a:lnTo>
                    <a:pt x="0" y="10"/>
                  </a:lnTo>
                  <a:lnTo>
                    <a:pt x="85" y="10"/>
                  </a:lnTo>
                  <a:lnTo>
                    <a:pt x="95" y="0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45" name="Freeform 452"/>
            <p:cNvSpPr/>
            <p:nvPr userDrawn="1"/>
          </p:nvSpPr>
          <p:spPr bwMode="auto">
            <a:xfrm>
              <a:off x="9786012" y="3711948"/>
              <a:ext cx="187383" cy="19725"/>
            </a:xfrm>
            <a:custGeom>
              <a:avLst/>
              <a:gdLst>
                <a:gd name="T0" fmla="*/ 95 w 95"/>
                <a:gd name="T1" fmla="*/ 0 h 10"/>
                <a:gd name="T2" fmla="*/ 0 w 95"/>
                <a:gd name="T3" fmla="*/ 0 h 10"/>
                <a:gd name="T4" fmla="*/ 0 w 95"/>
                <a:gd name="T5" fmla="*/ 10 h 10"/>
                <a:gd name="T6" fmla="*/ 85 w 95"/>
                <a:gd name="T7" fmla="*/ 10 h 10"/>
                <a:gd name="T8" fmla="*/ 95 w 95"/>
                <a:gd name="T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5" h="10">
                  <a:moveTo>
                    <a:pt x="95" y="0"/>
                  </a:moveTo>
                  <a:lnTo>
                    <a:pt x="0" y="0"/>
                  </a:lnTo>
                  <a:lnTo>
                    <a:pt x="0" y="10"/>
                  </a:lnTo>
                  <a:lnTo>
                    <a:pt x="85" y="10"/>
                  </a:lnTo>
                  <a:lnTo>
                    <a:pt x="95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46" name="Freeform 453"/>
            <p:cNvSpPr/>
            <p:nvPr userDrawn="1"/>
          </p:nvSpPr>
          <p:spPr bwMode="auto">
            <a:xfrm>
              <a:off x="9786012" y="3769149"/>
              <a:ext cx="130182" cy="17752"/>
            </a:xfrm>
            <a:custGeom>
              <a:avLst/>
              <a:gdLst>
                <a:gd name="T0" fmla="*/ 66 w 66"/>
                <a:gd name="T1" fmla="*/ 0 h 9"/>
                <a:gd name="T2" fmla="*/ 0 w 66"/>
                <a:gd name="T3" fmla="*/ 0 h 9"/>
                <a:gd name="T4" fmla="*/ 0 w 66"/>
                <a:gd name="T5" fmla="*/ 9 h 9"/>
                <a:gd name="T6" fmla="*/ 57 w 66"/>
                <a:gd name="T7" fmla="*/ 9 h 9"/>
                <a:gd name="T8" fmla="*/ 66 w 66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6" h="9">
                  <a:moveTo>
                    <a:pt x="66" y="0"/>
                  </a:moveTo>
                  <a:lnTo>
                    <a:pt x="0" y="0"/>
                  </a:lnTo>
                  <a:lnTo>
                    <a:pt x="0" y="9"/>
                  </a:lnTo>
                  <a:lnTo>
                    <a:pt x="57" y="9"/>
                  </a:lnTo>
                  <a:lnTo>
                    <a:pt x="66" y="0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47" name="Freeform 454"/>
            <p:cNvSpPr/>
            <p:nvPr userDrawn="1"/>
          </p:nvSpPr>
          <p:spPr bwMode="auto">
            <a:xfrm>
              <a:off x="9786012" y="3769149"/>
              <a:ext cx="130182" cy="17752"/>
            </a:xfrm>
            <a:custGeom>
              <a:avLst/>
              <a:gdLst>
                <a:gd name="T0" fmla="*/ 66 w 66"/>
                <a:gd name="T1" fmla="*/ 0 h 9"/>
                <a:gd name="T2" fmla="*/ 0 w 66"/>
                <a:gd name="T3" fmla="*/ 0 h 9"/>
                <a:gd name="T4" fmla="*/ 0 w 66"/>
                <a:gd name="T5" fmla="*/ 9 h 9"/>
                <a:gd name="T6" fmla="*/ 57 w 66"/>
                <a:gd name="T7" fmla="*/ 9 h 9"/>
                <a:gd name="T8" fmla="*/ 66 w 66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6" h="9">
                  <a:moveTo>
                    <a:pt x="66" y="0"/>
                  </a:moveTo>
                  <a:lnTo>
                    <a:pt x="0" y="0"/>
                  </a:lnTo>
                  <a:lnTo>
                    <a:pt x="0" y="9"/>
                  </a:lnTo>
                  <a:lnTo>
                    <a:pt x="57" y="9"/>
                  </a:lnTo>
                  <a:lnTo>
                    <a:pt x="6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48" name="Rectangle 455"/>
            <p:cNvSpPr>
              <a:spLocks noChangeArrowheads="1"/>
            </p:cNvSpPr>
            <p:nvPr userDrawn="1"/>
          </p:nvSpPr>
          <p:spPr bwMode="auto">
            <a:xfrm>
              <a:off x="10048349" y="3431860"/>
              <a:ext cx="185411" cy="19725"/>
            </a:xfrm>
            <a:prstGeom prst="rect">
              <a:avLst/>
            </a:prstGeom>
            <a:solidFill>
              <a:srgbClr val="BEBE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49" name="Rectangle 456"/>
            <p:cNvSpPr>
              <a:spLocks noChangeArrowheads="1"/>
            </p:cNvSpPr>
            <p:nvPr userDrawn="1"/>
          </p:nvSpPr>
          <p:spPr bwMode="auto">
            <a:xfrm>
              <a:off x="10048349" y="3431860"/>
              <a:ext cx="185411" cy="197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50" name="Freeform 457"/>
            <p:cNvSpPr>
              <a:spLocks noEditPoints="1"/>
            </p:cNvSpPr>
            <p:nvPr userDrawn="1"/>
          </p:nvSpPr>
          <p:spPr bwMode="auto">
            <a:xfrm>
              <a:off x="10048349" y="3487088"/>
              <a:ext cx="185411" cy="19725"/>
            </a:xfrm>
            <a:custGeom>
              <a:avLst/>
              <a:gdLst>
                <a:gd name="T0" fmla="*/ 75 w 94"/>
                <a:gd name="T1" fmla="*/ 0 h 10"/>
                <a:gd name="T2" fmla="*/ 0 w 94"/>
                <a:gd name="T3" fmla="*/ 0 h 10"/>
                <a:gd name="T4" fmla="*/ 0 w 94"/>
                <a:gd name="T5" fmla="*/ 10 h 10"/>
                <a:gd name="T6" fmla="*/ 66 w 94"/>
                <a:gd name="T7" fmla="*/ 10 h 10"/>
                <a:gd name="T8" fmla="*/ 75 w 94"/>
                <a:gd name="T9" fmla="*/ 0 h 10"/>
                <a:gd name="T10" fmla="*/ 94 w 94"/>
                <a:gd name="T11" fmla="*/ 0 h 10"/>
                <a:gd name="T12" fmla="*/ 75 w 94"/>
                <a:gd name="T13" fmla="*/ 0 h 10"/>
                <a:gd name="T14" fmla="*/ 85 w 94"/>
                <a:gd name="T15" fmla="*/ 10 h 10"/>
                <a:gd name="T16" fmla="*/ 94 w 94"/>
                <a:gd name="T17" fmla="*/ 10 h 10"/>
                <a:gd name="T18" fmla="*/ 94 w 94"/>
                <a:gd name="T1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4" h="10">
                  <a:moveTo>
                    <a:pt x="75" y="0"/>
                  </a:moveTo>
                  <a:lnTo>
                    <a:pt x="0" y="0"/>
                  </a:lnTo>
                  <a:lnTo>
                    <a:pt x="0" y="10"/>
                  </a:lnTo>
                  <a:lnTo>
                    <a:pt x="66" y="10"/>
                  </a:lnTo>
                  <a:lnTo>
                    <a:pt x="75" y="0"/>
                  </a:lnTo>
                  <a:close/>
                  <a:moveTo>
                    <a:pt x="94" y="0"/>
                  </a:moveTo>
                  <a:lnTo>
                    <a:pt x="75" y="0"/>
                  </a:lnTo>
                  <a:lnTo>
                    <a:pt x="85" y="10"/>
                  </a:lnTo>
                  <a:lnTo>
                    <a:pt x="94" y="10"/>
                  </a:lnTo>
                  <a:lnTo>
                    <a:pt x="94" y="0"/>
                  </a:lnTo>
                  <a:close/>
                </a:path>
              </a:pathLst>
            </a:custGeom>
            <a:solidFill>
              <a:srgbClr val="BEBE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51" name="Freeform 458"/>
            <p:cNvSpPr>
              <a:spLocks noEditPoints="1"/>
            </p:cNvSpPr>
            <p:nvPr userDrawn="1"/>
          </p:nvSpPr>
          <p:spPr bwMode="auto">
            <a:xfrm>
              <a:off x="10048349" y="3487088"/>
              <a:ext cx="185411" cy="19725"/>
            </a:xfrm>
            <a:custGeom>
              <a:avLst/>
              <a:gdLst>
                <a:gd name="T0" fmla="*/ 75 w 94"/>
                <a:gd name="T1" fmla="*/ 0 h 10"/>
                <a:gd name="T2" fmla="*/ 0 w 94"/>
                <a:gd name="T3" fmla="*/ 0 h 10"/>
                <a:gd name="T4" fmla="*/ 0 w 94"/>
                <a:gd name="T5" fmla="*/ 10 h 10"/>
                <a:gd name="T6" fmla="*/ 66 w 94"/>
                <a:gd name="T7" fmla="*/ 10 h 10"/>
                <a:gd name="T8" fmla="*/ 75 w 94"/>
                <a:gd name="T9" fmla="*/ 0 h 10"/>
                <a:gd name="T10" fmla="*/ 94 w 94"/>
                <a:gd name="T11" fmla="*/ 0 h 10"/>
                <a:gd name="T12" fmla="*/ 75 w 94"/>
                <a:gd name="T13" fmla="*/ 0 h 10"/>
                <a:gd name="T14" fmla="*/ 85 w 94"/>
                <a:gd name="T15" fmla="*/ 10 h 10"/>
                <a:gd name="T16" fmla="*/ 94 w 94"/>
                <a:gd name="T17" fmla="*/ 10 h 10"/>
                <a:gd name="T18" fmla="*/ 94 w 94"/>
                <a:gd name="T1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4" h="10">
                  <a:moveTo>
                    <a:pt x="75" y="0"/>
                  </a:moveTo>
                  <a:lnTo>
                    <a:pt x="0" y="0"/>
                  </a:lnTo>
                  <a:lnTo>
                    <a:pt x="0" y="10"/>
                  </a:lnTo>
                  <a:lnTo>
                    <a:pt x="66" y="10"/>
                  </a:lnTo>
                  <a:lnTo>
                    <a:pt x="75" y="0"/>
                  </a:lnTo>
                  <a:moveTo>
                    <a:pt x="94" y="0"/>
                  </a:moveTo>
                  <a:lnTo>
                    <a:pt x="75" y="0"/>
                  </a:lnTo>
                  <a:lnTo>
                    <a:pt x="85" y="10"/>
                  </a:lnTo>
                  <a:lnTo>
                    <a:pt x="94" y="10"/>
                  </a:lnTo>
                  <a:lnTo>
                    <a:pt x="9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52" name="Freeform 459"/>
            <p:cNvSpPr/>
            <p:nvPr userDrawn="1"/>
          </p:nvSpPr>
          <p:spPr bwMode="auto">
            <a:xfrm>
              <a:off x="10048349" y="3544290"/>
              <a:ext cx="92705" cy="17752"/>
            </a:xfrm>
            <a:custGeom>
              <a:avLst/>
              <a:gdLst>
                <a:gd name="T0" fmla="*/ 47 w 47"/>
                <a:gd name="T1" fmla="*/ 0 h 9"/>
                <a:gd name="T2" fmla="*/ 0 w 47"/>
                <a:gd name="T3" fmla="*/ 0 h 9"/>
                <a:gd name="T4" fmla="*/ 0 w 47"/>
                <a:gd name="T5" fmla="*/ 9 h 9"/>
                <a:gd name="T6" fmla="*/ 37 w 47"/>
                <a:gd name="T7" fmla="*/ 9 h 9"/>
                <a:gd name="T8" fmla="*/ 47 w 47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9">
                  <a:moveTo>
                    <a:pt x="47" y="0"/>
                  </a:moveTo>
                  <a:lnTo>
                    <a:pt x="0" y="0"/>
                  </a:lnTo>
                  <a:lnTo>
                    <a:pt x="0" y="9"/>
                  </a:lnTo>
                  <a:lnTo>
                    <a:pt x="37" y="9"/>
                  </a:lnTo>
                  <a:lnTo>
                    <a:pt x="47" y="0"/>
                  </a:lnTo>
                  <a:close/>
                </a:path>
              </a:pathLst>
            </a:custGeom>
            <a:solidFill>
              <a:srgbClr val="BEBE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53" name="Freeform 460"/>
            <p:cNvSpPr/>
            <p:nvPr userDrawn="1"/>
          </p:nvSpPr>
          <p:spPr bwMode="auto">
            <a:xfrm>
              <a:off x="10048349" y="3544290"/>
              <a:ext cx="92705" cy="17752"/>
            </a:xfrm>
            <a:custGeom>
              <a:avLst/>
              <a:gdLst>
                <a:gd name="T0" fmla="*/ 47 w 47"/>
                <a:gd name="T1" fmla="*/ 0 h 9"/>
                <a:gd name="T2" fmla="*/ 0 w 47"/>
                <a:gd name="T3" fmla="*/ 0 h 9"/>
                <a:gd name="T4" fmla="*/ 0 w 47"/>
                <a:gd name="T5" fmla="*/ 9 h 9"/>
                <a:gd name="T6" fmla="*/ 37 w 47"/>
                <a:gd name="T7" fmla="*/ 9 h 9"/>
                <a:gd name="T8" fmla="*/ 47 w 47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9">
                  <a:moveTo>
                    <a:pt x="47" y="0"/>
                  </a:moveTo>
                  <a:lnTo>
                    <a:pt x="0" y="0"/>
                  </a:lnTo>
                  <a:lnTo>
                    <a:pt x="0" y="9"/>
                  </a:lnTo>
                  <a:lnTo>
                    <a:pt x="37" y="9"/>
                  </a:lnTo>
                  <a:lnTo>
                    <a:pt x="4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55" name="Freeform 461"/>
            <p:cNvSpPr/>
            <p:nvPr userDrawn="1"/>
          </p:nvSpPr>
          <p:spPr bwMode="auto">
            <a:xfrm>
              <a:off x="10048349" y="3599518"/>
              <a:ext cx="35504" cy="19725"/>
            </a:xfrm>
            <a:custGeom>
              <a:avLst/>
              <a:gdLst>
                <a:gd name="T0" fmla="*/ 18 w 18"/>
                <a:gd name="T1" fmla="*/ 0 h 10"/>
                <a:gd name="T2" fmla="*/ 0 w 18"/>
                <a:gd name="T3" fmla="*/ 0 h 10"/>
                <a:gd name="T4" fmla="*/ 0 w 18"/>
                <a:gd name="T5" fmla="*/ 10 h 10"/>
                <a:gd name="T6" fmla="*/ 9 w 18"/>
                <a:gd name="T7" fmla="*/ 10 h 10"/>
                <a:gd name="T8" fmla="*/ 18 w 18"/>
                <a:gd name="T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0">
                  <a:moveTo>
                    <a:pt x="18" y="0"/>
                  </a:moveTo>
                  <a:lnTo>
                    <a:pt x="0" y="0"/>
                  </a:lnTo>
                  <a:lnTo>
                    <a:pt x="0" y="10"/>
                  </a:lnTo>
                  <a:lnTo>
                    <a:pt x="9" y="10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BEBE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56" name="Freeform 462"/>
            <p:cNvSpPr/>
            <p:nvPr userDrawn="1"/>
          </p:nvSpPr>
          <p:spPr bwMode="auto">
            <a:xfrm>
              <a:off x="10048349" y="3599518"/>
              <a:ext cx="35504" cy="19725"/>
            </a:xfrm>
            <a:custGeom>
              <a:avLst/>
              <a:gdLst>
                <a:gd name="T0" fmla="*/ 18 w 18"/>
                <a:gd name="T1" fmla="*/ 0 h 10"/>
                <a:gd name="T2" fmla="*/ 0 w 18"/>
                <a:gd name="T3" fmla="*/ 0 h 10"/>
                <a:gd name="T4" fmla="*/ 0 w 18"/>
                <a:gd name="T5" fmla="*/ 10 h 10"/>
                <a:gd name="T6" fmla="*/ 9 w 18"/>
                <a:gd name="T7" fmla="*/ 10 h 10"/>
                <a:gd name="T8" fmla="*/ 18 w 18"/>
                <a:gd name="T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0">
                  <a:moveTo>
                    <a:pt x="18" y="0"/>
                  </a:moveTo>
                  <a:lnTo>
                    <a:pt x="0" y="0"/>
                  </a:lnTo>
                  <a:lnTo>
                    <a:pt x="0" y="10"/>
                  </a:lnTo>
                  <a:lnTo>
                    <a:pt x="9" y="10"/>
                  </a:lnTo>
                  <a:lnTo>
                    <a:pt x="1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59" name="Freeform 463"/>
            <p:cNvSpPr/>
            <p:nvPr userDrawn="1"/>
          </p:nvSpPr>
          <p:spPr bwMode="auto">
            <a:xfrm>
              <a:off x="10178531" y="3711948"/>
              <a:ext cx="55229" cy="19725"/>
            </a:xfrm>
            <a:custGeom>
              <a:avLst/>
              <a:gdLst>
                <a:gd name="T0" fmla="*/ 28 w 28"/>
                <a:gd name="T1" fmla="*/ 0 h 10"/>
                <a:gd name="T2" fmla="*/ 9 w 28"/>
                <a:gd name="T3" fmla="*/ 0 h 10"/>
                <a:gd name="T4" fmla="*/ 0 w 28"/>
                <a:gd name="T5" fmla="*/ 10 h 10"/>
                <a:gd name="T6" fmla="*/ 28 w 28"/>
                <a:gd name="T7" fmla="*/ 10 h 10"/>
                <a:gd name="T8" fmla="*/ 28 w 28"/>
                <a:gd name="T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10">
                  <a:moveTo>
                    <a:pt x="28" y="0"/>
                  </a:moveTo>
                  <a:lnTo>
                    <a:pt x="9" y="0"/>
                  </a:lnTo>
                  <a:lnTo>
                    <a:pt x="0" y="10"/>
                  </a:lnTo>
                  <a:lnTo>
                    <a:pt x="28" y="10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rgbClr val="BEBE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61" name="Freeform 464"/>
            <p:cNvSpPr/>
            <p:nvPr userDrawn="1"/>
          </p:nvSpPr>
          <p:spPr bwMode="auto">
            <a:xfrm>
              <a:off x="10178531" y="3711948"/>
              <a:ext cx="55229" cy="19725"/>
            </a:xfrm>
            <a:custGeom>
              <a:avLst/>
              <a:gdLst>
                <a:gd name="T0" fmla="*/ 28 w 28"/>
                <a:gd name="T1" fmla="*/ 0 h 10"/>
                <a:gd name="T2" fmla="*/ 9 w 28"/>
                <a:gd name="T3" fmla="*/ 0 h 10"/>
                <a:gd name="T4" fmla="*/ 0 w 28"/>
                <a:gd name="T5" fmla="*/ 10 h 10"/>
                <a:gd name="T6" fmla="*/ 28 w 28"/>
                <a:gd name="T7" fmla="*/ 10 h 10"/>
                <a:gd name="T8" fmla="*/ 28 w 28"/>
                <a:gd name="T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10">
                  <a:moveTo>
                    <a:pt x="28" y="0"/>
                  </a:moveTo>
                  <a:lnTo>
                    <a:pt x="9" y="0"/>
                  </a:lnTo>
                  <a:lnTo>
                    <a:pt x="0" y="10"/>
                  </a:lnTo>
                  <a:lnTo>
                    <a:pt x="28" y="10"/>
                  </a:lnTo>
                  <a:lnTo>
                    <a:pt x="2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62" name="Freeform 465"/>
            <p:cNvSpPr/>
            <p:nvPr userDrawn="1"/>
          </p:nvSpPr>
          <p:spPr bwMode="auto">
            <a:xfrm>
              <a:off x="10121330" y="3769149"/>
              <a:ext cx="112430" cy="17752"/>
            </a:xfrm>
            <a:custGeom>
              <a:avLst/>
              <a:gdLst>
                <a:gd name="T0" fmla="*/ 57 w 57"/>
                <a:gd name="T1" fmla="*/ 0 h 9"/>
                <a:gd name="T2" fmla="*/ 10 w 57"/>
                <a:gd name="T3" fmla="*/ 0 h 9"/>
                <a:gd name="T4" fmla="*/ 0 w 57"/>
                <a:gd name="T5" fmla="*/ 9 h 9"/>
                <a:gd name="T6" fmla="*/ 57 w 57"/>
                <a:gd name="T7" fmla="*/ 9 h 9"/>
                <a:gd name="T8" fmla="*/ 57 w 57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9">
                  <a:moveTo>
                    <a:pt x="57" y="0"/>
                  </a:moveTo>
                  <a:lnTo>
                    <a:pt x="10" y="0"/>
                  </a:lnTo>
                  <a:lnTo>
                    <a:pt x="0" y="9"/>
                  </a:lnTo>
                  <a:lnTo>
                    <a:pt x="57" y="9"/>
                  </a:lnTo>
                  <a:lnTo>
                    <a:pt x="57" y="0"/>
                  </a:lnTo>
                  <a:close/>
                </a:path>
              </a:pathLst>
            </a:custGeom>
            <a:solidFill>
              <a:srgbClr val="BEBE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63" name="Freeform 466"/>
            <p:cNvSpPr/>
            <p:nvPr userDrawn="1"/>
          </p:nvSpPr>
          <p:spPr bwMode="auto">
            <a:xfrm>
              <a:off x="10121330" y="3769149"/>
              <a:ext cx="112430" cy="17752"/>
            </a:xfrm>
            <a:custGeom>
              <a:avLst/>
              <a:gdLst>
                <a:gd name="T0" fmla="*/ 57 w 57"/>
                <a:gd name="T1" fmla="*/ 0 h 9"/>
                <a:gd name="T2" fmla="*/ 10 w 57"/>
                <a:gd name="T3" fmla="*/ 0 h 9"/>
                <a:gd name="T4" fmla="*/ 0 w 57"/>
                <a:gd name="T5" fmla="*/ 9 h 9"/>
                <a:gd name="T6" fmla="*/ 57 w 57"/>
                <a:gd name="T7" fmla="*/ 9 h 9"/>
                <a:gd name="T8" fmla="*/ 57 w 57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9">
                  <a:moveTo>
                    <a:pt x="57" y="0"/>
                  </a:moveTo>
                  <a:lnTo>
                    <a:pt x="10" y="0"/>
                  </a:lnTo>
                  <a:lnTo>
                    <a:pt x="0" y="9"/>
                  </a:lnTo>
                  <a:lnTo>
                    <a:pt x="57" y="9"/>
                  </a:lnTo>
                  <a:lnTo>
                    <a:pt x="5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64" name="Freeform 467"/>
            <p:cNvSpPr/>
            <p:nvPr userDrawn="1"/>
          </p:nvSpPr>
          <p:spPr bwMode="auto">
            <a:xfrm>
              <a:off x="10066101" y="3824378"/>
              <a:ext cx="167659" cy="19725"/>
            </a:xfrm>
            <a:custGeom>
              <a:avLst/>
              <a:gdLst>
                <a:gd name="T0" fmla="*/ 85 w 85"/>
                <a:gd name="T1" fmla="*/ 0 h 10"/>
                <a:gd name="T2" fmla="*/ 9 w 85"/>
                <a:gd name="T3" fmla="*/ 0 h 10"/>
                <a:gd name="T4" fmla="*/ 0 w 85"/>
                <a:gd name="T5" fmla="*/ 10 h 10"/>
                <a:gd name="T6" fmla="*/ 85 w 85"/>
                <a:gd name="T7" fmla="*/ 10 h 10"/>
                <a:gd name="T8" fmla="*/ 85 w 85"/>
                <a:gd name="T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10">
                  <a:moveTo>
                    <a:pt x="85" y="0"/>
                  </a:moveTo>
                  <a:lnTo>
                    <a:pt x="9" y="0"/>
                  </a:lnTo>
                  <a:lnTo>
                    <a:pt x="0" y="10"/>
                  </a:lnTo>
                  <a:lnTo>
                    <a:pt x="85" y="10"/>
                  </a:lnTo>
                  <a:lnTo>
                    <a:pt x="85" y="0"/>
                  </a:lnTo>
                  <a:close/>
                </a:path>
              </a:pathLst>
            </a:custGeom>
            <a:solidFill>
              <a:srgbClr val="BEBE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65" name="Freeform 468"/>
            <p:cNvSpPr/>
            <p:nvPr userDrawn="1"/>
          </p:nvSpPr>
          <p:spPr bwMode="auto">
            <a:xfrm>
              <a:off x="10066101" y="3824378"/>
              <a:ext cx="167659" cy="19725"/>
            </a:xfrm>
            <a:custGeom>
              <a:avLst/>
              <a:gdLst>
                <a:gd name="T0" fmla="*/ 85 w 85"/>
                <a:gd name="T1" fmla="*/ 0 h 10"/>
                <a:gd name="T2" fmla="*/ 9 w 85"/>
                <a:gd name="T3" fmla="*/ 0 h 10"/>
                <a:gd name="T4" fmla="*/ 0 w 85"/>
                <a:gd name="T5" fmla="*/ 10 h 10"/>
                <a:gd name="T6" fmla="*/ 85 w 85"/>
                <a:gd name="T7" fmla="*/ 10 h 10"/>
                <a:gd name="T8" fmla="*/ 85 w 85"/>
                <a:gd name="T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10">
                  <a:moveTo>
                    <a:pt x="85" y="0"/>
                  </a:moveTo>
                  <a:lnTo>
                    <a:pt x="9" y="0"/>
                  </a:lnTo>
                  <a:lnTo>
                    <a:pt x="0" y="10"/>
                  </a:lnTo>
                  <a:lnTo>
                    <a:pt x="85" y="10"/>
                  </a:lnTo>
                  <a:lnTo>
                    <a:pt x="85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66" name="Rectangle 469"/>
            <p:cNvSpPr>
              <a:spLocks noChangeArrowheads="1"/>
            </p:cNvSpPr>
            <p:nvPr userDrawn="1"/>
          </p:nvSpPr>
          <p:spPr bwMode="auto">
            <a:xfrm>
              <a:off x="9786012" y="3824378"/>
              <a:ext cx="187383" cy="19725"/>
            </a:xfrm>
            <a:prstGeom prst="rect">
              <a:avLst/>
            </a:prstGeom>
            <a:solidFill>
              <a:srgbClr val="E74C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67" name="Rectangle 470"/>
            <p:cNvSpPr>
              <a:spLocks noChangeArrowheads="1"/>
            </p:cNvSpPr>
            <p:nvPr userDrawn="1"/>
          </p:nvSpPr>
          <p:spPr bwMode="auto">
            <a:xfrm>
              <a:off x="9786012" y="3824378"/>
              <a:ext cx="187383" cy="197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68" name="Freeform 471"/>
            <p:cNvSpPr>
              <a:spLocks noEditPoints="1"/>
            </p:cNvSpPr>
            <p:nvPr userDrawn="1"/>
          </p:nvSpPr>
          <p:spPr bwMode="auto">
            <a:xfrm>
              <a:off x="9860966" y="3731673"/>
              <a:ext cx="92705" cy="92705"/>
            </a:xfrm>
            <a:custGeom>
              <a:avLst/>
              <a:gdLst>
                <a:gd name="T0" fmla="*/ 47 w 47"/>
                <a:gd name="T1" fmla="*/ 28 h 47"/>
                <a:gd name="T2" fmla="*/ 19 w 47"/>
                <a:gd name="T3" fmla="*/ 28 h 47"/>
                <a:gd name="T4" fmla="*/ 0 w 47"/>
                <a:gd name="T5" fmla="*/ 47 h 47"/>
                <a:gd name="T6" fmla="*/ 47 w 47"/>
                <a:gd name="T7" fmla="*/ 47 h 47"/>
                <a:gd name="T8" fmla="*/ 47 w 47"/>
                <a:gd name="T9" fmla="*/ 28 h 47"/>
                <a:gd name="T10" fmla="*/ 47 w 47"/>
                <a:gd name="T11" fmla="*/ 0 h 47"/>
                <a:gd name="T12" fmla="*/ 47 w 47"/>
                <a:gd name="T13" fmla="*/ 0 h 47"/>
                <a:gd name="T14" fmla="*/ 28 w 47"/>
                <a:gd name="T15" fmla="*/ 19 h 47"/>
                <a:gd name="T16" fmla="*/ 47 w 47"/>
                <a:gd name="T17" fmla="*/ 19 h 47"/>
                <a:gd name="T18" fmla="*/ 47 w 47"/>
                <a:gd name="T19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7" h="47">
                  <a:moveTo>
                    <a:pt x="47" y="28"/>
                  </a:moveTo>
                  <a:lnTo>
                    <a:pt x="19" y="28"/>
                  </a:lnTo>
                  <a:lnTo>
                    <a:pt x="0" y="47"/>
                  </a:lnTo>
                  <a:lnTo>
                    <a:pt x="47" y="47"/>
                  </a:lnTo>
                  <a:lnTo>
                    <a:pt x="47" y="28"/>
                  </a:lnTo>
                  <a:close/>
                  <a:moveTo>
                    <a:pt x="47" y="0"/>
                  </a:moveTo>
                  <a:lnTo>
                    <a:pt x="47" y="0"/>
                  </a:lnTo>
                  <a:lnTo>
                    <a:pt x="28" y="19"/>
                  </a:lnTo>
                  <a:lnTo>
                    <a:pt x="47" y="19"/>
                  </a:lnTo>
                  <a:lnTo>
                    <a:pt x="47" y="0"/>
                  </a:lnTo>
                  <a:close/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69" name="Freeform 472"/>
            <p:cNvSpPr>
              <a:spLocks noEditPoints="1"/>
            </p:cNvSpPr>
            <p:nvPr userDrawn="1"/>
          </p:nvSpPr>
          <p:spPr bwMode="auto">
            <a:xfrm>
              <a:off x="9860966" y="3731673"/>
              <a:ext cx="92705" cy="92705"/>
            </a:xfrm>
            <a:custGeom>
              <a:avLst/>
              <a:gdLst>
                <a:gd name="T0" fmla="*/ 47 w 47"/>
                <a:gd name="T1" fmla="*/ 28 h 47"/>
                <a:gd name="T2" fmla="*/ 19 w 47"/>
                <a:gd name="T3" fmla="*/ 28 h 47"/>
                <a:gd name="T4" fmla="*/ 0 w 47"/>
                <a:gd name="T5" fmla="*/ 47 h 47"/>
                <a:gd name="T6" fmla="*/ 47 w 47"/>
                <a:gd name="T7" fmla="*/ 47 h 47"/>
                <a:gd name="T8" fmla="*/ 47 w 47"/>
                <a:gd name="T9" fmla="*/ 28 h 47"/>
                <a:gd name="T10" fmla="*/ 47 w 47"/>
                <a:gd name="T11" fmla="*/ 0 h 47"/>
                <a:gd name="T12" fmla="*/ 47 w 47"/>
                <a:gd name="T13" fmla="*/ 0 h 47"/>
                <a:gd name="T14" fmla="*/ 28 w 47"/>
                <a:gd name="T15" fmla="*/ 19 h 47"/>
                <a:gd name="T16" fmla="*/ 47 w 47"/>
                <a:gd name="T17" fmla="*/ 19 h 47"/>
                <a:gd name="T18" fmla="*/ 47 w 47"/>
                <a:gd name="T19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7" h="47">
                  <a:moveTo>
                    <a:pt x="47" y="28"/>
                  </a:moveTo>
                  <a:lnTo>
                    <a:pt x="19" y="28"/>
                  </a:lnTo>
                  <a:lnTo>
                    <a:pt x="0" y="47"/>
                  </a:lnTo>
                  <a:lnTo>
                    <a:pt x="47" y="47"/>
                  </a:lnTo>
                  <a:lnTo>
                    <a:pt x="47" y="28"/>
                  </a:lnTo>
                  <a:moveTo>
                    <a:pt x="47" y="0"/>
                  </a:moveTo>
                  <a:lnTo>
                    <a:pt x="47" y="0"/>
                  </a:lnTo>
                  <a:lnTo>
                    <a:pt x="28" y="19"/>
                  </a:lnTo>
                  <a:lnTo>
                    <a:pt x="47" y="19"/>
                  </a:lnTo>
                  <a:lnTo>
                    <a:pt x="4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70" name="Freeform 473"/>
            <p:cNvSpPr/>
            <p:nvPr userDrawn="1"/>
          </p:nvSpPr>
          <p:spPr bwMode="auto">
            <a:xfrm>
              <a:off x="9898442" y="3769149"/>
              <a:ext cx="55229" cy="17752"/>
            </a:xfrm>
            <a:custGeom>
              <a:avLst/>
              <a:gdLst>
                <a:gd name="T0" fmla="*/ 28 w 28"/>
                <a:gd name="T1" fmla="*/ 0 h 9"/>
                <a:gd name="T2" fmla="*/ 9 w 28"/>
                <a:gd name="T3" fmla="*/ 0 h 9"/>
                <a:gd name="T4" fmla="*/ 0 w 28"/>
                <a:gd name="T5" fmla="*/ 9 h 9"/>
                <a:gd name="T6" fmla="*/ 28 w 28"/>
                <a:gd name="T7" fmla="*/ 9 h 9"/>
                <a:gd name="T8" fmla="*/ 28 w 28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9">
                  <a:moveTo>
                    <a:pt x="28" y="0"/>
                  </a:moveTo>
                  <a:lnTo>
                    <a:pt x="9" y="0"/>
                  </a:lnTo>
                  <a:lnTo>
                    <a:pt x="0" y="9"/>
                  </a:lnTo>
                  <a:lnTo>
                    <a:pt x="28" y="9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rgbClr val="B7B7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71" name="Freeform 474"/>
            <p:cNvSpPr/>
            <p:nvPr userDrawn="1"/>
          </p:nvSpPr>
          <p:spPr bwMode="auto">
            <a:xfrm>
              <a:off x="9898442" y="3769149"/>
              <a:ext cx="55229" cy="17752"/>
            </a:xfrm>
            <a:custGeom>
              <a:avLst/>
              <a:gdLst>
                <a:gd name="T0" fmla="*/ 28 w 28"/>
                <a:gd name="T1" fmla="*/ 0 h 9"/>
                <a:gd name="T2" fmla="*/ 9 w 28"/>
                <a:gd name="T3" fmla="*/ 0 h 9"/>
                <a:gd name="T4" fmla="*/ 0 w 28"/>
                <a:gd name="T5" fmla="*/ 9 h 9"/>
                <a:gd name="T6" fmla="*/ 28 w 28"/>
                <a:gd name="T7" fmla="*/ 9 h 9"/>
                <a:gd name="T8" fmla="*/ 28 w 28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9">
                  <a:moveTo>
                    <a:pt x="28" y="0"/>
                  </a:moveTo>
                  <a:lnTo>
                    <a:pt x="9" y="0"/>
                  </a:lnTo>
                  <a:lnTo>
                    <a:pt x="0" y="9"/>
                  </a:lnTo>
                  <a:lnTo>
                    <a:pt x="28" y="9"/>
                  </a:lnTo>
                  <a:lnTo>
                    <a:pt x="2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72" name="Freeform 475"/>
            <p:cNvSpPr/>
            <p:nvPr userDrawn="1"/>
          </p:nvSpPr>
          <p:spPr bwMode="auto">
            <a:xfrm>
              <a:off x="9720921" y="3926946"/>
              <a:ext cx="252474" cy="27614"/>
            </a:xfrm>
            <a:custGeom>
              <a:avLst/>
              <a:gdLst>
                <a:gd name="T0" fmla="*/ 8 w 54"/>
                <a:gd name="T1" fmla="*/ 0 h 6"/>
                <a:gd name="T2" fmla="*/ 6 w 54"/>
                <a:gd name="T3" fmla="*/ 2 h 6"/>
                <a:gd name="T4" fmla="*/ 4 w 54"/>
                <a:gd name="T5" fmla="*/ 4 h 6"/>
                <a:gd name="T6" fmla="*/ 10 w 54"/>
                <a:gd name="T7" fmla="*/ 6 h 6"/>
                <a:gd name="T8" fmla="*/ 50 w 54"/>
                <a:gd name="T9" fmla="*/ 6 h 6"/>
                <a:gd name="T10" fmla="*/ 54 w 54"/>
                <a:gd name="T11" fmla="*/ 2 h 6"/>
                <a:gd name="T12" fmla="*/ 14 w 54"/>
                <a:gd name="T13" fmla="*/ 2 h 6"/>
                <a:gd name="T14" fmla="*/ 8 w 54"/>
                <a:gd name="T15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4" h="6">
                  <a:moveTo>
                    <a:pt x="8" y="0"/>
                  </a:moveTo>
                  <a:cubicBezTo>
                    <a:pt x="6" y="2"/>
                    <a:pt x="6" y="2"/>
                    <a:pt x="6" y="2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0" y="6"/>
                    <a:pt x="10" y="6"/>
                  </a:cubicBezTo>
                  <a:cubicBezTo>
                    <a:pt x="13" y="6"/>
                    <a:pt x="50" y="6"/>
                    <a:pt x="50" y="6"/>
                  </a:cubicBezTo>
                  <a:cubicBezTo>
                    <a:pt x="54" y="2"/>
                    <a:pt x="54" y="2"/>
                    <a:pt x="54" y="2"/>
                  </a:cubicBezTo>
                  <a:cubicBezTo>
                    <a:pt x="14" y="2"/>
                    <a:pt x="14" y="2"/>
                    <a:pt x="14" y="2"/>
                  </a:cubicBezTo>
                  <a:cubicBezTo>
                    <a:pt x="12" y="2"/>
                    <a:pt x="10" y="1"/>
                    <a:pt x="8" y="0"/>
                  </a:cubicBezTo>
                </a:path>
              </a:pathLst>
            </a:custGeom>
            <a:solidFill>
              <a:srgbClr val="2F42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73" name="Freeform 476"/>
            <p:cNvSpPr/>
            <p:nvPr userDrawn="1"/>
          </p:nvSpPr>
          <p:spPr bwMode="auto">
            <a:xfrm>
              <a:off x="9758398" y="3917083"/>
              <a:ext cx="232750" cy="19725"/>
            </a:xfrm>
            <a:custGeom>
              <a:avLst/>
              <a:gdLst>
                <a:gd name="T0" fmla="*/ 50 w 50"/>
                <a:gd name="T1" fmla="*/ 0 h 4"/>
                <a:gd name="T2" fmla="*/ 2 w 50"/>
                <a:gd name="T3" fmla="*/ 0 h 4"/>
                <a:gd name="T4" fmla="*/ 2 w 50"/>
                <a:gd name="T5" fmla="*/ 0 h 4"/>
                <a:gd name="T6" fmla="*/ 0 w 50"/>
                <a:gd name="T7" fmla="*/ 2 h 4"/>
                <a:gd name="T8" fmla="*/ 6 w 50"/>
                <a:gd name="T9" fmla="*/ 4 h 4"/>
                <a:gd name="T10" fmla="*/ 46 w 50"/>
                <a:gd name="T11" fmla="*/ 4 h 4"/>
                <a:gd name="T12" fmla="*/ 50 w 50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0" h="4">
                  <a:moveTo>
                    <a:pt x="50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2" y="3"/>
                    <a:pt x="4" y="4"/>
                    <a:pt x="6" y="4"/>
                  </a:cubicBezTo>
                  <a:cubicBezTo>
                    <a:pt x="46" y="4"/>
                    <a:pt x="46" y="4"/>
                    <a:pt x="46" y="4"/>
                  </a:cubicBezTo>
                  <a:cubicBezTo>
                    <a:pt x="50" y="0"/>
                    <a:pt x="50" y="0"/>
                    <a:pt x="50" y="0"/>
                  </a:cubicBezTo>
                </a:path>
              </a:pathLst>
            </a:custGeom>
            <a:solidFill>
              <a:srgbClr val="202E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74" name="Freeform 477"/>
            <p:cNvSpPr/>
            <p:nvPr userDrawn="1"/>
          </p:nvSpPr>
          <p:spPr bwMode="auto">
            <a:xfrm>
              <a:off x="9768260" y="3844103"/>
              <a:ext cx="242612" cy="72981"/>
            </a:xfrm>
            <a:custGeom>
              <a:avLst/>
              <a:gdLst>
                <a:gd name="T0" fmla="*/ 123 w 123"/>
                <a:gd name="T1" fmla="*/ 0 h 37"/>
                <a:gd name="T2" fmla="*/ 104 w 123"/>
                <a:gd name="T3" fmla="*/ 0 h 37"/>
                <a:gd name="T4" fmla="*/ 37 w 123"/>
                <a:gd name="T5" fmla="*/ 0 h 37"/>
                <a:gd name="T6" fmla="*/ 0 w 123"/>
                <a:gd name="T7" fmla="*/ 37 h 37"/>
                <a:gd name="T8" fmla="*/ 0 w 123"/>
                <a:gd name="T9" fmla="*/ 37 h 37"/>
                <a:gd name="T10" fmla="*/ 113 w 123"/>
                <a:gd name="T11" fmla="*/ 37 h 37"/>
                <a:gd name="T12" fmla="*/ 123 w 123"/>
                <a:gd name="T13" fmla="*/ 28 h 37"/>
                <a:gd name="T14" fmla="*/ 123 w 123"/>
                <a:gd name="T15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3" h="37">
                  <a:moveTo>
                    <a:pt x="123" y="0"/>
                  </a:moveTo>
                  <a:lnTo>
                    <a:pt x="104" y="0"/>
                  </a:lnTo>
                  <a:lnTo>
                    <a:pt x="37" y="0"/>
                  </a:lnTo>
                  <a:lnTo>
                    <a:pt x="0" y="37"/>
                  </a:lnTo>
                  <a:lnTo>
                    <a:pt x="0" y="37"/>
                  </a:lnTo>
                  <a:lnTo>
                    <a:pt x="113" y="37"/>
                  </a:lnTo>
                  <a:lnTo>
                    <a:pt x="123" y="28"/>
                  </a:lnTo>
                  <a:lnTo>
                    <a:pt x="123" y="0"/>
                  </a:lnTo>
                  <a:close/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75" name="Freeform 478"/>
            <p:cNvSpPr/>
            <p:nvPr userDrawn="1"/>
          </p:nvSpPr>
          <p:spPr bwMode="auto">
            <a:xfrm>
              <a:off x="9768260" y="3844103"/>
              <a:ext cx="242612" cy="72981"/>
            </a:xfrm>
            <a:custGeom>
              <a:avLst/>
              <a:gdLst>
                <a:gd name="T0" fmla="*/ 123 w 123"/>
                <a:gd name="T1" fmla="*/ 0 h 37"/>
                <a:gd name="T2" fmla="*/ 104 w 123"/>
                <a:gd name="T3" fmla="*/ 0 h 37"/>
                <a:gd name="T4" fmla="*/ 37 w 123"/>
                <a:gd name="T5" fmla="*/ 0 h 37"/>
                <a:gd name="T6" fmla="*/ 0 w 123"/>
                <a:gd name="T7" fmla="*/ 37 h 37"/>
                <a:gd name="T8" fmla="*/ 0 w 123"/>
                <a:gd name="T9" fmla="*/ 37 h 37"/>
                <a:gd name="T10" fmla="*/ 113 w 123"/>
                <a:gd name="T11" fmla="*/ 37 h 37"/>
                <a:gd name="T12" fmla="*/ 123 w 123"/>
                <a:gd name="T13" fmla="*/ 28 h 37"/>
                <a:gd name="T14" fmla="*/ 123 w 123"/>
                <a:gd name="T15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3" h="37">
                  <a:moveTo>
                    <a:pt x="123" y="0"/>
                  </a:moveTo>
                  <a:lnTo>
                    <a:pt x="104" y="0"/>
                  </a:lnTo>
                  <a:lnTo>
                    <a:pt x="37" y="0"/>
                  </a:lnTo>
                  <a:lnTo>
                    <a:pt x="0" y="37"/>
                  </a:lnTo>
                  <a:lnTo>
                    <a:pt x="0" y="37"/>
                  </a:lnTo>
                  <a:lnTo>
                    <a:pt x="113" y="37"/>
                  </a:lnTo>
                  <a:lnTo>
                    <a:pt x="123" y="28"/>
                  </a:lnTo>
                  <a:lnTo>
                    <a:pt x="123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76" name="Freeform 479"/>
            <p:cNvSpPr/>
            <p:nvPr userDrawn="1"/>
          </p:nvSpPr>
          <p:spPr bwMode="auto">
            <a:xfrm>
              <a:off x="10010872" y="3844103"/>
              <a:ext cx="55229" cy="55229"/>
            </a:xfrm>
            <a:custGeom>
              <a:avLst/>
              <a:gdLst>
                <a:gd name="T0" fmla="*/ 28 w 28"/>
                <a:gd name="T1" fmla="*/ 0 h 28"/>
                <a:gd name="T2" fmla="*/ 19 w 28"/>
                <a:gd name="T3" fmla="*/ 0 h 28"/>
                <a:gd name="T4" fmla="*/ 0 w 28"/>
                <a:gd name="T5" fmla="*/ 0 h 28"/>
                <a:gd name="T6" fmla="*/ 0 w 28"/>
                <a:gd name="T7" fmla="*/ 28 h 28"/>
                <a:gd name="T8" fmla="*/ 28 w 28"/>
                <a:gd name="T9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28">
                  <a:moveTo>
                    <a:pt x="28" y="0"/>
                  </a:moveTo>
                  <a:lnTo>
                    <a:pt x="19" y="0"/>
                  </a:lnTo>
                  <a:lnTo>
                    <a:pt x="0" y="0"/>
                  </a:lnTo>
                  <a:lnTo>
                    <a:pt x="0" y="28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rgbClr val="D6D6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87" name="Freeform 480"/>
            <p:cNvSpPr/>
            <p:nvPr userDrawn="1"/>
          </p:nvSpPr>
          <p:spPr bwMode="auto">
            <a:xfrm>
              <a:off x="10010872" y="3844103"/>
              <a:ext cx="55229" cy="55229"/>
            </a:xfrm>
            <a:custGeom>
              <a:avLst/>
              <a:gdLst>
                <a:gd name="T0" fmla="*/ 28 w 28"/>
                <a:gd name="T1" fmla="*/ 0 h 28"/>
                <a:gd name="T2" fmla="*/ 19 w 28"/>
                <a:gd name="T3" fmla="*/ 0 h 28"/>
                <a:gd name="T4" fmla="*/ 0 w 28"/>
                <a:gd name="T5" fmla="*/ 0 h 28"/>
                <a:gd name="T6" fmla="*/ 0 w 28"/>
                <a:gd name="T7" fmla="*/ 28 h 28"/>
                <a:gd name="T8" fmla="*/ 28 w 28"/>
                <a:gd name="T9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28">
                  <a:moveTo>
                    <a:pt x="28" y="0"/>
                  </a:moveTo>
                  <a:lnTo>
                    <a:pt x="19" y="0"/>
                  </a:lnTo>
                  <a:lnTo>
                    <a:pt x="0" y="0"/>
                  </a:lnTo>
                  <a:lnTo>
                    <a:pt x="0" y="28"/>
                  </a:lnTo>
                  <a:lnTo>
                    <a:pt x="2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97" name="Freeform 481"/>
            <p:cNvSpPr/>
            <p:nvPr userDrawn="1"/>
          </p:nvSpPr>
          <p:spPr bwMode="auto">
            <a:xfrm>
              <a:off x="9841241" y="3824378"/>
              <a:ext cx="132154" cy="19725"/>
            </a:xfrm>
            <a:custGeom>
              <a:avLst/>
              <a:gdLst>
                <a:gd name="T0" fmla="*/ 57 w 67"/>
                <a:gd name="T1" fmla="*/ 0 h 10"/>
                <a:gd name="T2" fmla="*/ 10 w 67"/>
                <a:gd name="T3" fmla="*/ 0 h 10"/>
                <a:gd name="T4" fmla="*/ 0 w 67"/>
                <a:gd name="T5" fmla="*/ 10 h 10"/>
                <a:gd name="T6" fmla="*/ 67 w 67"/>
                <a:gd name="T7" fmla="*/ 10 h 10"/>
                <a:gd name="T8" fmla="*/ 57 w 67"/>
                <a:gd name="T9" fmla="*/ 10 h 10"/>
                <a:gd name="T10" fmla="*/ 57 w 67"/>
                <a:gd name="T11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7" h="10">
                  <a:moveTo>
                    <a:pt x="57" y="0"/>
                  </a:moveTo>
                  <a:lnTo>
                    <a:pt x="10" y="0"/>
                  </a:lnTo>
                  <a:lnTo>
                    <a:pt x="0" y="10"/>
                  </a:lnTo>
                  <a:lnTo>
                    <a:pt x="67" y="10"/>
                  </a:lnTo>
                  <a:lnTo>
                    <a:pt x="57" y="10"/>
                  </a:lnTo>
                  <a:lnTo>
                    <a:pt x="57" y="0"/>
                  </a:lnTo>
                  <a:close/>
                </a:path>
              </a:pathLst>
            </a:custGeom>
            <a:solidFill>
              <a:srgbClr val="CF443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98" name="Freeform 482"/>
            <p:cNvSpPr/>
            <p:nvPr userDrawn="1"/>
          </p:nvSpPr>
          <p:spPr bwMode="auto">
            <a:xfrm>
              <a:off x="9841241" y="3824378"/>
              <a:ext cx="132154" cy="19725"/>
            </a:xfrm>
            <a:custGeom>
              <a:avLst/>
              <a:gdLst>
                <a:gd name="T0" fmla="*/ 57 w 67"/>
                <a:gd name="T1" fmla="*/ 0 h 10"/>
                <a:gd name="T2" fmla="*/ 10 w 67"/>
                <a:gd name="T3" fmla="*/ 0 h 10"/>
                <a:gd name="T4" fmla="*/ 0 w 67"/>
                <a:gd name="T5" fmla="*/ 10 h 10"/>
                <a:gd name="T6" fmla="*/ 67 w 67"/>
                <a:gd name="T7" fmla="*/ 10 h 10"/>
                <a:gd name="T8" fmla="*/ 57 w 67"/>
                <a:gd name="T9" fmla="*/ 10 h 10"/>
                <a:gd name="T10" fmla="*/ 57 w 67"/>
                <a:gd name="T11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7" h="10">
                  <a:moveTo>
                    <a:pt x="57" y="0"/>
                  </a:moveTo>
                  <a:lnTo>
                    <a:pt x="10" y="0"/>
                  </a:lnTo>
                  <a:lnTo>
                    <a:pt x="0" y="10"/>
                  </a:lnTo>
                  <a:lnTo>
                    <a:pt x="67" y="10"/>
                  </a:lnTo>
                  <a:lnTo>
                    <a:pt x="57" y="10"/>
                  </a:lnTo>
                  <a:lnTo>
                    <a:pt x="5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99" name="Freeform 483"/>
            <p:cNvSpPr/>
            <p:nvPr userDrawn="1"/>
          </p:nvSpPr>
          <p:spPr bwMode="auto">
            <a:xfrm>
              <a:off x="9953671" y="3731673"/>
              <a:ext cx="112430" cy="112430"/>
            </a:xfrm>
            <a:custGeom>
              <a:avLst/>
              <a:gdLst>
                <a:gd name="T0" fmla="*/ 0 w 57"/>
                <a:gd name="T1" fmla="*/ 57 h 57"/>
                <a:gd name="T2" fmla="*/ 0 w 57"/>
                <a:gd name="T3" fmla="*/ 0 h 57"/>
                <a:gd name="T4" fmla="*/ 57 w 57"/>
                <a:gd name="T5" fmla="*/ 57 h 57"/>
                <a:gd name="T6" fmla="*/ 0 w 57"/>
                <a:gd name="T7" fmla="*/ 57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7" h="57">
                  <a:moveTo>
                    <a:pt x="0" y="57"/>
                  </a:moveTo>
                  <a:lnTo>
                    <a:pt x="0" y="0"/>
                  </a:lnTo>
                  <a:lnTo>
                    <a:pt x="57" y="57"/>
                  </a:lnTo>
                  <a:lnTo>
                    <a:pt x="0" y="5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00" name="Freeform 484"/>
            <p:cNvSpPr/>
            <p:nvPr userDrawn="1"/>
          </p:nvSpPr>
          <p:spPr bwMode="auto">
            <a:xfrm>
              <a:off x="9953671" y="3731673"/>
              <a:ext cx="112430" cy="112430"/>
            </a:xfrm>
            <a:custGeom>
              <a:avLst/>
              <a:gdLst>
                <a:gd name="T0" fmla="*/ 0 w 57"/>
                <a:gd name="T1" fmla="*/ 57 h 57"/>
                <a:gd name="T2" fmla="*/ 0 w 57"/>
                <a:gd name="T3" fmla="*/ 0 h 57"/>
                <a:gd name="T4" fmla="*/ 57 w 57"/>
                <a:gd name="T5" fmla="*/ 57 h 57"/>
                <a:gd name="T6" fmla="*/ 0 w 57"/>
                <a:gd name="T7" fmla="*/ 57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7" h="57">
                  <a:moveTo>
                    <a:pt x="0" y="57"/>
                  </a:moveTo>
                  <a:lnTo>
                    <a:pt x="0" y="0"/>
                  </a:lnTo>
                  <a:lnTo>
                    <a:pt x="57" y="57"/>
                  </a:lnTo>
                  <a:lnTo>
                    <a:pt x="0" y="57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01" name="Freeform 485"/>
            <p:cNvSpPr/>
            <p:nvPr userDrawn="1"/>
          </p:nvSpPr>
          <p:spPr bwMode="auto">
            <a:xfrm>
              <a:off x="9953671" y="3786901"/>
              <a:ext cx="57201" cy="57201"/>
            </a:xfrm>
            <a:custGeom>
              <a:avLst/>
              <a:gdLst>
                <a:gd name="T0" fmla="*/ 0 w 29"/>
                <a:gd name="T1" fmla="*/ 29 h 29"/>
                <a:gd name="T2" fmla="*/ 0 w 29"/>
                <a:gd name="T3" fmla="*/ 0 h 29"/>
                <a:gd name="T4" fmla="*/ 29 w 29"/>
                <a:gd name="T5" fmla="*/ 29 h 29"/>
                <a:gd name="T6" fmla="*/ 0 w 29"/>
                <a:gd name="T7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9" h="29">
                  <a:moveTo>
                    <a:pt x="0" y="29"/>
                  </a:moveTo>
                  <a:lnTo>
                    <a:pt x="0" y="0"/>
                  </a:lnTo>
                  <a:lnTo>
                    <a:pt x="29" y="29"/>
                  </a:lnTo>
                  <a:lnTo>
                    <a:pt x="0" y="29"/>
                  </a:lnTo>
                  <a:close/>
                </a:path>
              </a:pathLst>
            </a:custGeom>
            <a:solidFill>
              <a:srgbClr val="E74C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02" name="Freeform 486"/>
            <p:cNvSpPr/>
            <p:nvPr userDrawn="1"/>
          </p:nvSpPr>
          <p:spPr bwMode="auto">
            <a:xfrm>
              <a:off x="9953671" y="3487088"/>
              <a:ext cx="355042" cy="357014"/>
            </a:xfrm>
            <a:custGeom>
              <a:avLst/>
              <a:gdLst>
                <a:gd name="T0" fmla="*/ 0 w 180"/>
                <a:gd name="T1" fmla="*/ 124 h 181"/>
                <a:gd name="T2" fmla="*/ 123 w 180"/>
                <a:gd name="T3" fmla="*/ 0 h 181"/>
                <a:gd name="T4" fmla="*/ 180 w 180"/>
                <a:gd name="T5" fmla="*/ 57 h 181"/>
                <a:gd name="T6" fmla="*/ 57 w 180"/>
                <a:gd name="T7" fmla="*/ 181 h 181"/>
                <a:gd name="T8" fmla="*/ 0 w 180"/>
                <a:gd name="T9" fmla="*/ 124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0" h="181">
                  <a:moveTo>
                    <a:pt x="0" y="124"/>
                  </a:moveTo>
                  <a:lnTo>
                    <a:pt x="123" y="0"/>
                  </a:lnTo>
                  <a:lnTo>
                    <a:pt x="180" y="57"/>
                  </a:lnTo>
                  <a:lnTo>
                    <a:pt x="57" y="181"/>
                  </a:lnTo>
                  <a:lnTo>
                    <a:pt x="0" y="124"/>
                  </a:lnTo>
                  <a:close/>
                </a:path>
              </a:pathLst>
            </a:custGeom>
            <a:solidFill>
              <a:srgbClr val="E74C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03" name="Freeform 487"/>
            <p:cNvSpPr/>
            <p:nvPr userDrawn="1"/>
          </p:nvSpPr>
          <p:spPr bwMode="auto">
            <a:xfrm>
              <a:off x="9953671" y="3487088"/>
              <a:ext cx="355042" cy="357014"/>
            </a:xfrm>
            <a:custGeom>
              <a:avLst/>
              <a:gdLst>
                <a:gd name="T0" fmla="*/ 0 w 180"/>
                <a:gd name="T1" fmla="*/ 124 h 181"/>
                <a:gd name="T2" fmla="*/ 123 w 180"/>
                <a:gd name="T3" fmla="*/ 0 h 181"/>
                <a:gd name="T4" fmla="*/ 180 w 180"/>
                <a:gd name="T5" fmla="*/ 57 h 181"/>
                <a:gd name="T6" fmla="*/ 57 w 180"/>
                <a:gd name="T7" fmla="*/ 181 h 181"/>
                <a:gd name="T8" fmla="*/ 0 w 180"/>
                <a:gd name="T9" fmla="*/ 124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0" h="181">
                  <a:moveTo>
                    <a:pt x="0" y="124"/>
                  </a:moveTo>
                  <a:lnTo>
                    <a:pt x="123" y="0"/>
                  </a:lnTo>
                  <a:lnTo>
                    <a:pt x="180" y="57"/>
                  </a:lnTo>
                  <a:lnTo>
                    <a:pt x="57" y="181"/>
                  </a:lnTo>
                  <a:lnTo>
                    <a:pt x="0" y="124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04" name="Freeform 488"/>
            <p:cNvSpPr/>
            <p:nvPr userDrawn="1"/>
          </p:nvSpPr>
          <p:spPr bwMode="auto">
            <a:xfrm>
              <a:off x="10271236" y="3562042"/>
              <a:ext cx="37477" cy="37477"/>
            </a:xfrm>
            <a:custGeom>
              <a:avLst/>
              <a:gdLst>
                <a:gd name="T0" fmla="*/ 0 w 19"/>
                <a:gd name="T1" fmla="*/ 0 h 19"/>
                <a:gd name="T2" fmla="*/ 0 w 19"/>
                <a:gd name="T3" fmla="*/ 0 h 19"/>
                <a:gd name="T4" fmla="*/ 19 w 19"/>
                <a:gd name="T5" fmla="*/ 19 h 19"/>
                <a:gd name="T6" fmla="*/ 0 w 19"/>
                <a:gd name="T7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19">
                  <a:moveTo>
                    <a:pt x="0" y="0"/>
                  </a:moveTo>
                  <a:lnTo>
                    <a:pt x="0" y="0"/>
                  </a:lnTo>
                  <a:lnTo>
                    <a:pt x="19" y="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A3A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05" name="Freeform 489"/>
            <p:cNvSpPr/>
            <p:nvPr userDrawn="1"/>
          </p:nvSpPr>
          <p:spPr bwMode="auto">
            <a:xfrm>
              <a:off x="10271236" y="3562042"/>
              <a:ext cx="37477" cy="37477"/>
            </a:xfrm>
            <a:custGeom>
              <a:avLst/>
              <a:gdLst>
                <a:gd name="T0" fmla="*/ 0 w 19"/>
                <a:gd name="T1" fmla="*/ 0 h 19"/>
                <a:gd name="T2" fmla="*/ 0 w 19"/>
                <a:gd name="T3" fmla="*/ 0 h 19"/>
                <a:gd name="T4" fmla="*/ 19 w 19"/>
                <a:gd name="T5" fmla="*/ 19 h 19"/>
                <a:gd name="T6" fmla="*/ 0 w 19"/>
                <a:gd name="T7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19">
                  <a:moveTo>
                    <a:pt x="0" y="0"/>
                  </a:moveTo>
                  <a:lnTo>
                    <a:pt x="0" y="0"/>
                  </a:lnTo>
                  <a:lnTo>
                    <a:pt x="19" y="19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06" name="Freeform 490"/>
            <p:cNvSpPr/>
            <p:nvPr userDrawn="1"/>
          </p:nvSpPr>
          <p:spPr bwMode="auto">
            <a:xfrm>
              <a:off x="10253484" y="3544290"/>
              <a:ext cx="17752" cy="17752"/>
            </a:xfrm>
            <a:custGeom>
              <a:avLst/>
              <a:gdLst>
                <a:gd name="T0" fmla="*/ 0 w 9"/>
                <a:gd name="T1" fmla="*/ 0 h 9"/>
                <a:gd name="T2" fmla="*/ 0 w 9"/>
                <a:gd name="T3" fmla="*/ 0 h 9"/>
                <a:gd name="T4" fmla="*/ 9 w 9"/>
                <a:gd name="T5" fmla="*/ 9 h 9"/>
                <a:gd name="T6" fmla="*/ 9 w 9"/>
                <a:gd name="T7" fmla="*/ 9 h 9"/>
                <a:gd name="T8" fmla="*/ 0 w 9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9">
                  <a:moveTo>
                    <a:pt x="0" y="0"/>
                  </a:moveTo>
                  <a:lnTo>
                    <a:pt x="0" y="0"/>
                  </a:lnTo>
                  <a:lnTo>
                    <a:pt x="9" y="9"/>
                  </a:lnTo>
                  <a:lnTo>
                    <a:pt x="9" y="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EBE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07" name="Freeform 491"/>
            <p:cNvSpPr/>
            <p:nvPr userDrawn="1"/>
          </p:nvSpPr>
          <p:spPr bwMode="auto">
            <a:xfrm>
              <a:off x="10253484" y="3544290"/>
              <a:ext cx="17752" cy="17752"/>
            </a:xfrm>
            <a:custGeom>
              <a:avLst/>
              <a:gdLst>
                <a:gd name="T0" fmla="*/ 0 w 9"/>
                <a:gd name="T1" fmla="*/ 0 h 9"/>
                <a:gd name="T2" fmla="*/ 0 w 9"/>
                <a:gd name="T3" fmla="*/ 0 h 9"/>
                <a:gd name="T4" fmla="*/ 9 w 9"/>
                <a:gd name="T5" fmla="*/ 9 h 9"/>
                <a:gd name="T6" fmla="*/ 9 w 9"/>
                <a:gd name="T7" fmla="*/ 9 h 9"/>
                <a:gd name="T8" fmla="*/ 0 w 9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9">
                  <a:moveTo>
                    <a:pt x="0" y="0"/>
                  </a:moveTo>
                  <a:lnTo>
                    <a:pt x="0" y="0"/>
                  </a:lnTo>
                  <a:lnTo>
                    <a:pt x="9" y="9"/>
                  </a:lnTo>
                  <a:lnTo>
                    <a:pt x="9" y="9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08" name="Freeform 492"/>
            <p:cNvSpPr/>
            <p:nvPr userDrawn="1"/>
          </p:nvSpPr>
          <p:spPr bwMode="auto">
            <a:xfrm>
              <a:off x="10010872" y="3786901"/>
              <a:ext cx="55229" cy="57201"/>
            </a:xfrm>
            <a:custGeom>
              <a:avLst/>
              <a:gdLst>
                <a:gd name="T0" fmla="*/ 0 w 28"/>
                <a:gd name="T1" fmla="*/ 0 h 29"/>
                <a:gd name="T2" fmla="*/ 0 w 28"/>
                <a:gd name="T3" fmla="*/ 0 h 29"/>
                <a:gd name="T4" fmla="*/ 28 w 28"/>
                <a:gd name="T5" fmla="*/ 29 h 29"/>
                <a:gd name="T6" fmla="*/ 0 w 28"/>
                <a:gd name="T7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8" h="29">
                  <a:moveTo>
                    <a:pt x="0" y="0"/>
                  </a:moveTo>
                  <a:lnTo>
                    <a:pt x="0" y="0"/>
                  </a:lnTo>
                  <a:lnTo>
                    <a:pt x="28" y="2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09" name="Freeform 493"/>
            <p:cNvSpPr/>
            <p:nvPr userDrawn="1"/>
          </p:nvSpPr>
          <p:spPr bwMode="auto">
            <a:xfrm>
              <a:off x="10010872" y="3786901"/>
              <a:ext cx="55229" cy="57201"/>
            </a:xfrm>
            <a:custGeom>
              <a:avLst/>
              <a:gdLst>
                <a:gd name="T0" fmla="*/ 0 w 28"/>
                <a:gd name="T1" fmla="*/ 0 h 29"/>
                <a:gd name="T2" fmla="*/ 0 w 28"/>
                <a:gd name="T3" fmla="*/ 0 h 29"/>
                <a:gd name="T4" fmla="*/ 28 w 28"/>
                <a:gd name="T5" fmla="*/ 29 h 29"/>
                <a:gd name="T6" fmla="*/ 0 w 28"/>
                <a:gd name="T7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8" h="29">
                  <a:moveTo>
                    <a:pt x="0" y="0"/>
                  </a:moveTo>
                  <a:lnTo>
                    <a:pt x="0" y="0"/>
                  </a:lnTo>
                  <a:lnTo>
                    <a:pt x="28" y="29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10" name="Freeform 494"/>
            <p:cNvSpPr/>
            <p:nvPr userDrawn="1"/>
          </p:nvSpPr>
          <p:spPr bwMode="auto">
            <a:xfrm>
              <a:off x="10010872" y="3544290"/>
              <a:ext cx="297841" cy="299813"/>
            </a:xfrm>
            <a:custGeom>
              <a:avLst/>
              <a:gdLst>
                <a:gd name="T0" fmla="*/ 123 w 151"/>
                <a:gd name="T1" fmla="*/ 0 h 152"/>
                <a:gd name="T2" fmla="*/ 0 w 151"/>
                <a:gd name="T3" fmla="*/ 123 h 152"/>
                <a:gd name="T4" fmla="*/ 28 w 151"/>
                <a:gd name="T5" fmla="*/ 152 h 152"/>
                <a:gd name="T6" fmla="*/ 151 w 151"/>
                <a:gd name="T7" fmla="*/ 28 h 152"/>
                <a:gd name="T8" fmla="*/ 132 w 151"/>
                <a:gd name="T9" fmla="*/ 9 h 152"/>
                <a:gd name="T10" fmla="*/ 123 w 151"/>
                <a:gd name="T11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1" h="152">
                  <a:moveTo>
                    <a:pt x="123" y="0"/>
                  </a:moveTo>
                  <a:lnTo>
                    <a:pt x="0" y="123"/>
                  </a:lnTo>
                  <a:lnTo>
                    <a:pt x="28" y="152"/>
                  </a:lnTo>
                  <a:lnTo>
                    <a:pt x="151" y="28"/>
                  </a:lnTo>
                  <a:lnTo>
                    <a:pt x="132" y="9"/>
                  </a:lnTo>
                  <a:lnTo>
                    <a:pt x="123" y="0"/>
                  </a:lnTo>
                  <a:close/>
                </a:path>
              </a:pathLst>
            </a:custGeom>
            <a:solidFill>
              <a:srgbClr val="B93D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11" name="Freeform 495"/>
            <p:cNvSpPr/>
            <p:nvPr userDrawn="1"/>
          </p:nvSpPr>
          <p:spPr bwMode="auto">
            <a:xfrm>
              <a:off x="10010872" y="3544290"/>
              <a:ext cx="297841" cy="299813"/>
            </a:xfrm>
            <a:custGeom>
              <a:avLst/>
              <a:gdLst>
                <a:gd name="T0" fmla="*/ 123 w 151"/>
                <a:gd name="T1" fmla="*/ 0 h 152"/>
                <a:gd name="T2" fmla="*/ 0 w 151"/>
                <a:gd name="T3" fmla="*/ 123 h 152"/>
                <a:gd name="T4" fmla="*/ 28 w 151"/>
                <a:gd name="T5" fmla="*/ 152 h 152"/>
                <a:gd name="T6" fmla="*/ 151 w 151"/>
                <a:gd name="T7" fmla="*/ 28 h 152"/>
                <a:gd name="T8" fmla="*/ 132 w 151"/>
                <a:gd name="T9" fmla="*/ 9 h 152"/>
                <a:gd name="T10" fmla="*/ 123 w 151"/>
                <a:gd name="T11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1" h="152">
                  <a:moveTo>
                    <a:pt x="123" y="0"/>
                  </a:moveTo>
                  <a:lnTo>
                    <a:pt x="0" y="123"/>
                  </a:lnTo>
                  <a:lnTo>
                    <a:pt x="28" y="152"/>
                  </a:lnTo>
                  <a:lnTo>
                    <a:pt x="151" y="28"/>
                  </a:lnTo>
                  <a:lnTo>
                    <a:pt x="132" y="9"/>
                  </a:lnTo>
                  <a:lnTo>
                    <a:pt x="123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三本书有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3711" y="5997189"/>
            <a:ext cx="418935" cy="543170"/>
          </a:xfrm>
          <a:prstGeom prst="rect">
            <a:avLst/>
          </a:prstGeom>
        </p:spPr>
      </p:pic>
      <p:pic>
        <p:nvPicPr>
          <p:cNvPr id="29" name="图片 28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9007" t="-46031"/>
          <a:stretch>
            <a:fillRect/>
          </a:stretch>
        </p:blipFill>
        <p:spPr>
          <a:xfrm>
            <a:off x="-257137" y="1413673"/>
            <a:ext cx="582815" cy="2647701"/>
          </a:xfrm>
          <a:custGeom>
            <a:avLst/>
            <a:gdLst>
              <a:gd name="connsiteX0" fmla="*/ 0 w 582814"/>
              <a:gd name="connsiteY0" fmla="*/ 0 h 2647701"/>
              <a:gd name="connsiteX1" fmla="*/ 582814 w 582814"/>
              <a:gd name="connsiteY1" fmla="*/ 0 h 2647701"/>
              <a:gd name="connsiteX2" fmla="*/ 582814 w 582814"/>
              <a:gd name="connsiteY2" fmla="*/ 834598 h 2647701"/>
              <a:gd name="connsiteX3" fmla="*/ 48113 w 582814"/>
              <a:gd name="connsiteY3" fmla="*/ 834598 h 2647701"/>
              <a:gd name="connsiteX4" fmla="*/ 48113 w 582814"/>
              <a:gd name="connsiteY4" fmla="*/ 2647701 h 2647701"/>
              <a:gd name="connsiteX5" fmla="*/ 0 w 582814"/>
              <a:gd name="connsiteY5" fmla="*/ 2647701 h 2647701"/>
              <a:gd name="connsiteX6" fmla="*/ 0 w 582814"/>
              <a:gd name="connsiteY6" fmla="*/ 0 h 26477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82814" h="2647701">
                <a:moveTo>
                  <a:pt x="0" y="0"/>
                </a:moveTo>
                <a:lnTo>
                  <a:pt x="582814" y="0"/>
                </a:lnTo>
                <a:lnTo>
                  <a:pt x="582814" y="834598"/>
                </a:lnTo>
                <a:lnTo>
                  <a:pt x="48113" y="834598"/>
                </a:lnTo>
                <a:lnTo>
                  <a:pt x="48113" y="2647701"/>
                </a:lnTo>
                <a:lnTo>
                  <a:pt x="0" y="2647701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58" name="图片 5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10151" b="-1841"/>
          <a:stretch>
            <a:fillRect/>
          </a:stretch>
        </p:blipFill>
        <p:spPr>
          <a:xfrm>
            <a:off x="-345289" y="6761699"/>
            <a:ext cx="12590212" cy="914400"/>
          </a:xfrm>
          <a:custGeom>
            <a:avLst/>
            <a:gdLst>
              <a:gd name="connsiteX0" fmla="*/ 11430023 w 12590212"/>
              <a:gd name="connsiteY0" fmla="*/ 0 h 914400"/>
              <a:gd name="connsiteX1" fmla="*/ 12590212 w 12590212"/>
              <a:gd name="connsiteY1" fmla="*/ 0 h 914400"/>
              <a:gd name="connsiteX2" fmla="*/ 12590212 w 12590212"/>
              <a:gd name="connsiteY2" fmla="*/ 914400 h 914400"/>
              <a:gd name="connsiteX3" fmla="*/ 0 w 12590212"/>
              <a:gd name="connsiteY3" fmla="*/ 914400 h 914400"/>
              <a:gd name="connsiteX4" fmla="*/ 0 w 12590212"/>
              <a:gd name="connsiteY4" fmla="*/ 897878 h 914400"/>
              <a:gd name="connsiteX5" fmla="*/ 11430023 w 12590212"/>
              <a:gd name="connsiteY5" fmla="*/ 897878 h 914400"/>
              <a:gd name="connsiteX6" fmla="*/ 11430023 w 12590212"/>
              <a:gd name="connsiteY6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590212" h="914400">
                <a:moveTo>
                  <a:pt x="11430023" y="0"/>
                </a:moveTo>
                <a:lnTo>
                  <a:pt x="12590212" y="0"/>
                </a:lnTo>
                <a:lnTo>
                  <a:pt x="12590212" y="914400"/>
                </a:lnTo>
                <a:lnTo>
                  <a:pt x="0" y="914400"/>
                </a:lnTo>
                <a:lnTo>
                  <a:pt x="0" y="897878"/>
                </a:lnTo>
                <a:lnTo>
                  <a:pt x="11430023" y="897878"/>
                </a:lnTo>
                <a:lnTo>
                  <a:pt x="11430023" y="0"/>
                </a:lnTo>
                <a:close/>
              </a:path>
            </a:pathLst>
          </a:custGeom>
        </p:spPr>
      </p:pic>
      <p:pic>
        <p:nvPicPr>
          <p:cNvPr id="57" name="图片 5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388931" y="7270945"/>
            <a:ext cx="43643" cy="388632"/>
          </a:xfrm>
          <a:custGeom>
            <a:avLst/>
            <a:gdLst>
              <a:gd name="connsiteX0" fmla="*/ 0 w 43643"/>
              <a:gd name="connsiteY0" fmla="*/ 0 h 388632"/>
              <a:gd name="connsiteX1" fmla="*/ 43643 w 43643"/>
              <a:gd name="connsiteY1" fmla="*/ 0 h 388632"/>
              <a:gd name="connsiteX2" fmla="*/ 43643 w 43643"/>
              <a:gd name="connsiteY2" fmla="*/ 388632 h 388632"/>
              <a:gd name="connsiteX3" fmla="*/ 0 w 43643"/>
              <a:gd name="connsiteY3" fmla="*/ 388632 h 388632"/>
              <a:gd name="connsiteX4" fmla="*/ 0 w 43643"/>
              <a:gd name="connsiteY4" fmla="*/ 0 h 3886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643" h="388632">
                <a:moveTo>
                  <a:pt x="0" y="0"/>
                </a:moveTo>
                <a:lnTo>
                  <a:pt x="43643" y="0"/>
                </a:lnTo>
                <a:lnTo>
                  <a:pt x="43643" y="388632"/>
                </a:lnTo>
                <a:lnTo>
                  <a:pt x="0" y="388632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54" name="图片 53"/>
          <p:cNvPicPr>
            <a:picLocks noChangeAspect="1"/>
          </p:cNvPicPr>
          <p:nvPr/>
        </p:nvPicPr>
        <p:blipFill>
          <a:blip r:embed="rId6"/>
          <a:srcRect/>
          <a:stretch/>
        </p:blipFill>
        <p:spPr>
          <a:xfrm>
            <a:off x="-902135" y="6356545"/>
            <a:ext cx="513204" cy="914400"/>
          </a:xfrm>
          <a:custGeom>
            <a:avLst/>
            <a:gdLst>
              <a:gd name="connsiteX0" fmla="*/ 0 w 513204"/>
              <a:gd name="connsiteY0" fmla="*/ 0 h 914400"/>
              <a:gd name="connsiteX1" fmla="*/ 513204 w 513204"/>
              <a:gd name="connsiteY1" fmla="*/ 0 h 914400"/>
              <a:gd name="connsiteX2" fmla="*/ 513204 w 513204"/>
              <a:gd name="connsiteY2" fmla="*/ 914400 h 914400"/>
              <a:gd name="connsiteX3" fmla="*/ 0 w 513204"/>
              <a:gd name="connsiteY3" fmla="*/ 914400 h 914400"/>
              <a:gd name="connsiteX4" fmla="*/ 0 w 513204"/>
              <a:gd name="connsiteY4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13204" h="914400">
                <a:moveTo>
                  <a:pt x="0" y="0"/>
                </a:moveTo>
                <a:lnTo>
                  <a:pt x="513204" y="0"/>
                </a:lnTo>
                <a:lnTo>
                  <a:pt x="513204" y="914400"/>
                </a:lnTo>
                <a:lnTo>
                  <a:pt x="0" y="914400"/>
                </a:lnTo>
                <a:lnTo>
                  <a:pt x="0" y="0"/>
                </a:lnTo>
                <a:close/>
              </a:path>
            </a:pathLst>
          </a:custGeom>
        </p:spPr>
      </p:pic>
      <p:grpSp>
        <p:nvGrpSpPr>
          <p:cNvPr id="12" name="组合 11"/>
          <p:cNvGrpSpPr/>
          <p:nvPr/>
        </p:nvGrpSpPr>
        <p:grpSpPr>
          <a:xfrm>
            <a:off x="320273" y="5772542"/>
            <a:ext cx="325664" cy="968472"/>
            <a:chOff x="162845" y="5707378"/>
            <a:chExt cx="325664" cy="968472"/>
          </a:xfrm>
        </p:grpSpPr>
        <p:grpSp>
          <p:nvGrpSpPr>
            <p:cNvPr id="5" name="组合 4"/>
            <p:cNvGrpSpPr/>
            <p:nvPr/>
          </p:nvGrpSpPr>
          <p:grpSpPr>
            <a:xfrm>
              <a:off x="162845" y="5707378"/>
              <a:ext cx="325664" cy="968472"/>
              <a:chOff x="780804" y="4633491"/>
              <a:chExt cx="325664" cy="968472"/>
            </a:xfrm>
          </p:grpSpPr>
          <p:sp>
            <p:nvSpPr>
              <p:cNvPr id="89" name="矩形 88"/>
              <p:cNvSpPr/>
              <p:nvPr/>
            </p:nvSpPr>
            <p:spPr>
              <a:xfrm>
                <a:off x="832154" y="4902984"/>
                <a:ext cx="222964" cy="698979"/>
              </a:xfrm>
              <a:custGeom>
                <a:avLst/>
                <a:gdLst>
                  <a:gd name="connsiteX0" fmla="*/ 0 w 157649"/>
                  <a:gd name="connsiteY0" fmla="*/ 0 h 398534"/>
                  <a:gd name="connsiteX1" fmla="*/ 157649 w 157649"/>
                  <a:gd name="connsiteY1" fmla="*/ 0 h 398534"/>
                  <a:gd name="connsiteX2" fmla="*/ 157649 w 157649"/>
                  <a:gd name="connsiteY2" fmla="*/ 398534 h 398534"/>
                  <a:gd name="connsiteX3" fmla="*/ 0 w 157649"/>
                  <a:gd name="connsiteY3" fmla="*/ 398534 h 398534"/>
                  <a:gd name="connsiteX4" fmla="*/ 0 w 157649"/>
                  <a:gd name="connsiteY4" fmla="*/ 0 h 398534"/>
                  <a:gd name="connsiteX0-1" fmla="*/ 0 w 222964"/>
                  <a:gd name="connsiteY0-2" fmla="*/ 209005 h 607539"/>
                  <a:gd name="connsiteX1-3" fmla="*/ 222964 w 222964"/>
                  <a:gd name="connsiteY1-4" fmla="*/ 0 h 607539"/>
                  <a:gd name="connsiteX2-5" fmla="*/ 157649 w 222964"/>
                  <a:gd name="connsiteY2-6" fmla="*/ 607539 h 607539"/>
                  <a:gd name="connsiteX3-7" fmla="*/ 0 w 222964"/>
                  <a:gd name="connsiteY3-8" fmla="*/ 607539 h 607539"/>
                  <a:gd name="connsiteX4-9" fmla="*/ 0 w 222964"/>
                  <a:gd name="connsiteY4-10" fmla="*/ 209005 h 607539"/>
                  <a:gd name="connsiteX0-11" fmla="*/ 26125 w 222964"/>
                  <a:gd name="connsiteY0-12" fmla="*/ 0 h 698979"/>
                  <a:gd name="connsiteX1-13" fmla="*/ 222964 w 222964"/>
                  <a:gd name="connsiteY1-14" fmla="*/ 91440 h 698979"/>
                  <a:gd name="connsiteX2-15" fmla="*/ 157649 w 222964"/>
                  <a:gd name="connsiteY2-16" fmla="*/ 698979 h 698979"/>
                  <a:gd name="connsiteX3-17" fmla="*/ 0 w 222964"/>
                  <a:gd name="connsiteY3-18" fmla="*/ 698979 h 698979"/>
                  <a:gd name="connsiteX4-19" fmla="*/ 26125 w 222964"/>
                  <a:gd name="connsiteY4-20" fmla="*/ 0 h 698979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222964" h="698979">
                    <a:moveTo>
                      <a:pt x="26125" y="0"/>
                    </a:moveTo>
                    <a:lnTo>
                      <a:pt x="222964" y="91440"/>
                    </a:lnTo>
                    <a:lnTo>
                      <a:pt x="157649" y="698979"/>
                    </a:lnTo>
                    <a:lnTo>
                      <a:pt x="0" y="698979"/>
                    </a:lnTo>
                    <a:lnTo>
                      <a:pt x="26125" y="0"/>
                    </a:lnTo>
                    <a:close/>
                  </a:path>
                </a:pathLst>
              </a:custGeom>
              <a:solidFill>
                <a:srgbClr val="2CA03B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/>
              </a:p>
            </p:txBody>
          </p:sp>
          <p:sp>
            <p:nvSpPr>
              <p:cNvPr id="90" name="等腰三角形 89"/>
              <p:cNvSpPr/>
              <p:nvPr/>
            </p:nvSpPr>
            <p:spPr>
              <a:xfrm>
                <a:off x="780804" y="4633491"/>
                <a:ext cx="325664" cy="391158"/>
              </a:xfrm>
              <a:prstGeom prst="triangle">
                <a:avLst/>
              </a:prstGeom>
              <a:solidFill>
                <a:srgbClr val="EE7A24"/>
              </a:solidFill>
              <a:ln>
                <a:solidFill>
                  <a:srgbClr val="EE7A2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/>
              </a:p>
            </p:txBody>
          </p:sp>
          <p:sp>
            <p:nvSpPr>
              <p:cNvPr id="91" name="弦形 90"/>
              <p:cNvSpPr/>
              <p:nvPr/>
            </p:nvSpPr>
            <p:spPr>
              <a:xfrm rot="5400000">
                <a:off x="823546" y="5129388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/>
              </a:p>
            </p:txBody>
          </p:sp>
          <p:sp>
            <p:nvSpPr>
              <p:cNvPr id="4" name="矩形 3"/>
              <p:cNvSpPr/>
              <p:nvPr/>
            </p:nvSpPr>
            <p:spPr>
              <a:xfrm>
                <a:off x="852060" y="5180748"/>
                <a:ext cx="165099" cy="45719"/>
              </a:xfrm>
              <a:custGeom>
                <a:avLst/>
                <a:gdLst>
                  <a:gd name="connsiteX0" fmla="*/ 0 w 156633"/>
                  <a:gd name="connsiteY0" fmla="*/ 0 h 46567"/>
                  <a:gd name="connsiteX1" fmla="*/ 156633 w 156633"/>
                  <a:gd name="connsiteY1" fmla="*/ 0 h 46567"/>
                  <a:gd name="connsiteX2" fmla="*/ 156633 w 156633"/>
                  <a:gd name="connsiteY2" fmla="*/ 46567 h 46567"/>
                  <a:gd name="connsiteX3" fmla="*/ 0 w 156633"/>
                  <a:gd name="connsiteY3" fmla="*/ 46567 h 46567"/>
                  <a:gd name="connsiteX4" fmla="*/ 0 w 156633"/>
                  <a:gd name="connsiteY4" fmla="*/ 0 h 46567"/>
                  <a:gd name="connsiteX0-1" fmla="*/ 8466 w 165099"/>
                  <a:gd name="connsiteY0-2" fmla="*/ 0 h 46567"/>
                  <a:gd name="connsiteX1-3" fmla="*/ 165099 w 165099"/>
                  <a:gd name="connsiteY1-4" fmla="*/ 0 h 46567"/>
                  <a:gd name="connsiteX2-5" fmla="*/ 165099 w 165099"/>
                  <a:gd name="connsiteY2-6" fmla="*/ 46567 h 46567"/>
                  <a:gd name="connsiteX3-7" fmla="*/ 0 w 165099"/>
                  <a:gd name="connsiteY3-8" fmla="*/ 25400 h 46567"/>
                  <a:gd name="connsiteX4-9" fmla="*/ 8466 w 165099"/>
                  <a:gd name="connsiteY4-10" fmla="*/ 0 h 46567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165099" h="46567">
                    <a:moveTo>
                      <a:pt x="8466" y="0"/>
                    </a:moveTo>
                    <a:lnTo>
                      <a:pt x="165099" y="0"/>
                    </a:lnTo>
                    <a:lnTo>
                      <a:pt x="165099" y="46567"/>
                    </a:lnTo>
                    <a:lnTo>
                      <a:pt x="0" y="25400"/>
                    </a:lnTo>
                    <a:lnTo>
                      <a:pt x="8466" y="0"/>
                    </a:ln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/>
              </a:p>
            </p:txBody>
          </p:sp>
          <p:sp>
            <p:nvSpPr>
              <p:cNvPr id="20" name="弦形 19"/>
              <p:cNvSpPr/>
              <p:nvPr/>
            </p:nvSpPr>
            <p:spPr>
              <a:xfrm rot="5400000">
                <a:off x="813462" y="5318541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/>
              </a:p>
            </p:txBody>
          </p:sp>
        </p:grpSp>
        <p:cxnSp>
          <p:nvCxnSpPr>
            <p:cNvPr id="7" name="直接连接符 6"/>
            <p:cNvCxnSpPr>
              <a:stCxn id="90" idx="1"/>
              <a:endCxn id="90" idx="5"/>
            </p:cNvCxnSpPr>
            <p:nvPr/>
          </p:nvCxnSpPr>
          <p:spPr>
            <a:xfrm>
              <a:off x="244261" y="5902957"/>
              <a:ext cx="162832" cy="0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/>
          </p:nvCxnSpPr>
          <p:spPr>
            <a:xfrm flipV="1">
              <a:off x="206782" y="5988807"/>
              <a:ext cx="216000" cy="12956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86" name="图片 85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697212" y="5940827"/>
            <a:ext cx="2494789" cy="929444"/>
          </a:xfrm>
          <a:custGeom>
            <a:avLst/>
            <a:gdLst>
              <a:gd name="connsiteX0" fmla="*/ 0 w 2229950"/>
              <a:gd name="connsiteY0" fmla="*/ 0 h 1102244"/>
              <a:gd name="connsiteX1" fmla="*/ 2229950 w 2229950"/>
              <a:gd name="connsiteY1" fmla="*/ 0 h 1102244"/>
              <a:gd name="connsiteX2" fmla="*/ 2229950 w 2229950"/>
              <a:gd name="connsiteY2" fmla="*/ 1102244 h 1102244"/>
              <a:gd name="connsiteX3" fmla="*/ 0 w 2229950"/>
              <a:gd name="connsiteY3" fmla="*/ 1102244 h 1102244"/>
              <a:gd name="connsiteX4" fmla="*/ 0 w 2229950"/>
              <a:gd name="connsiteY4" fmla="*/ 0 h 11022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29950" h="1102244">
                <a:moveTo>
                  <a:pt x="0" y="0"/>
                </a:moveTo>
                <a:lnTo>
                  <a:pt x="2229950" y="0"/>
                </a:lnTo>
                <a:lnTo>
                  <a:pt x="2229950" y="1102244"/>
                </a:lnTo>
                <a:lnTo>
                  <a:pt x="0" y="1102244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60" name="图片 59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464733" y="6270980"/>
            <a:ext cx="12364823" cy="594408"/>
          </a:xfrm>
          <a:custGeom>
            <a:avLst/>
            <a:gdLst>
              <a:gd name="connsiteX0" fmla="*/ 0 w 11473666"/>
              <a:gd name="connsiteY0" fmla="*/ 0 h 845729"/>
              <a:gd name="connsiteX1" fmla="*/ 11473666 w 11473666"/>
              <a:gd name="connsiteY1" fmla="*/ 0 h 845729"/>
              <a:gd name="connsiteX2" fmla="*/ 11473666 w 11473666"/>
              <a:gd name="connsiteY2" fmla="*/ 845729 h 845729"/>
              <a:gd name="connsiteX3" fmla="*/ 401196 w 11473666"/>
              <a:gd name="connsiteY3" fmla="*/ 845729 h 845729"/>
              <a:gd name="connsiteX4" fmla="*/ 401196 w 11473666"/>
              <a:gd name="connsiteY4" fmla="*/ 440575 h 845729"/>
              <a:gd name="connsiteX5" fmla="*/ 0 w 11473666"/>
              <a:gd name="connsiteY5" fmla="*/ 440575 h 845729"/>
              <a:gd name="connsiteX6" fmla="*/ 0 w 11473666"/>
              <a:gd name="connsiteY6" fmla="*/ 0 h 845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73666" h="845729">
                <a:moveTo>
                  <a:pt x="0" y="0"/>
                </a:moveTo>
                <a:lnTo>
                  <a:pt x="11473666" y="0"/>
                </a:lnTo>
                <a:lnTo>
                  <a:pt x="11473666" y="845729"/>
                </a:lnTo>
                <a:lnTo>
                  <a:pt x="401196" y="845729"/>
                </a:lnTo>
                <a:lnTo>
                  <a:pt x="401196" y="440575"/>
                </a:lnTo>
                <a:lnTo>
                  <a:pt x="0" y="440575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82" name="图片 81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583381" y="6271203"/>
            <a:ext cx="2424987" cy="594408"/>
          </a:xfrm>
          <a:custGeom>
            <a:avLst/>
            <a:gdLst>
              <a:gd name="connsiteX0" fmla="*/ 0 w 2468880"/>
              <a:gd name="connsiteY0" fmla="*/ 0 h 514039"/>
              <a:gd name="connsiteX1" fmla="*/ 2468880 w 2468880"/>
              <a:gd name="connsiteY1" fmla="*/ 0 h 514039"/>
              <a:gd name="connsiteX2" fmla="*/ 2468880 w 2468880"/>
              <a:gd name="connsiteY2" fmla="*/ 514039 h 514039"/>
              <a:gd name="connsiteX3" fmla="*/ 0 w 2468880"/>
              <a:gd name="connsiteY3" fmla="*/ 514039 h 514039"/>
              <a:gd name="connsiteX4" fmla="*/ 0 w 2468880"/>
              <a:gd name="connsiteY4" fmla="*/ 0 h 514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68880" h="514039">
                <a:moveTo>
                  <a:pt x="0" y="0"/>
                </a:moveTo>
                <a:lnTo>
                  <a:pt x="2468880" y="0"/>
                </a:lnTo>
                <a:lnTo>
                  <a:pt x="2468880" y="514039"/>
                </a:lnTo>
                <a:lnTo>
                  <a:pt x="0" y="514039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7490" y="286227"/>
            <a:ext cx="698460" cy="698460"/>
          </a:xfrm>
          <a:prstGeom prst="rect">
            <a:avLst/>
          </a:prstGeom>
        </p:spPr>
      </p:pic>
      <p:pic>
        <p:nvPicPr>
          <p:cNvPr id="21" name="图片 20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3711" y="5997189"/>
            <a:ext cx="418935" cy="543170"/>
          </a:xfrm>
          <a:prstGeom prst="rect">
            <a:avLst/>
          </a:prstGeom>
        </p:spPr>
      </p:pic>
      <p:pic>
        <p:nvPicPr>
          <p:cNvPr id="22" name="图片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9007" t="-46031"/>
          <a:stretch>
            <a:fillRect/>
          </a:stretch>
        </p:blipFill>
        <p:spPr>
          <a:xfrm>
            <a:off x="-257137" y="1413673"/>
            <a:ext cx="582815" cy="2647701"/>
          </a:xfrm>
          <a:custGeom>
            <a:avLst/>
            <a:gdLst>
              <a:gd name="connsiteX0" fmla="*/ 0 w 582814"/>
              <a:gd name="connsiteY0" fmla="*/ 0 h 2647701"/>
              <a:gd name="connsiteX1" fmla="*/ 582814 w 582814"/>
              <a:gd name="connsiteY1" fmla="*/ 0 h 2647701"/>
              <a:gd name="connsiteX2" fmla="*/ 582814 w 582814"/>
              <a:gd name="connsiteY2" fmla="*/ 834598 h 2647701"/>
              <a:gd name="connsiteX3" fmla="*/ 48113 w 582814"/>
              <a:gd name="connsiteY3" fmla="*/ 834598 h 2647701"/>
              <a:gd name="connsiteX4" fmla="*/ 48113 w 582814"/>
              <a:gd name="connsiteY4" fmla="*/ 2647701 h 2647701"/>
              <a:gd name="connsiteX5" fmla="*/ 0 w 582814"/>
              <a:gd name="connsiteY5" fmla="*/ 2647701 h 2647701"/>
              <a:gd name="connsiteX6" fmla="*/ 0 w 582814"/>
              <a:gd name="connsiteY6" fmla="*/ 0 h 26477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82814" h="2647701">
                <a:moveTo>
                  <a:pt x="0" y="0"/>
                </a:moveTo>
                <a:lnTo>
                  <a:pt x="582814" y="0"/>
                </a:lnTo>
                <a:lnTo>
                  <a:pt x="582814" y="834598"/>
                </a:lnTo>
                <a:lnTo>
                  <a:pt x="48113" y="834598"/>
                </a:lnTo>
                <a:lnTo>
                  <a:pt x="48113" y="2647701"/>
                </a:lnTo>
                <a:lnTo>
                  <a:pt x="0" y="2647701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23" name="图片 22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10151" b="-1841"/>
          <a:stretch>
            <a:fillRect/>
          </a:stretch>
        </p:blipFill>
        <p:spPr>
          <a:xfrm>
            <a:off x="-345289" y="6761699"/>
            <a:ext cx="12590212" cy="914400"/>
          </a:xfrm>
          <a:custGeom>
            <a:avLst/>
            <a:gdLst>
              <a:gd name="connsiteX0" fmla="*/ 11430023 w 12590212"/>
              <a:gd name="connsiteY0" fmla="*/ 0 h 914400"/>
              <a:gd name="connsiteX1" fmla="*/ 12590212 w 12590212"/>
              <a:gd name="connsiteY1" fmla="*/ 0 h 914400"/>
              <a:gd name="connsiteX2" fmla="*/ 12590212 w 12590212"/>
              <a:gd name="connsiteY2" fmla="*/ 914400 h 914400"/>
              <a:gd name="connsiteX3" fmla="*/ 0 w 12590212"/>
              <a:gd name="connsiteY3" fmla="*/ 914400 h 914400"/>
              <a:gd name="connsiteX4" fmla="*/ 0 w 12590212"/>
              <a:gd name="connsiteY4" fmla="*/ 897878 h 914400"/>
              <a:gd name="connsiteX5" fmla="*/ 11430023 w 12590212"/>
              <a:gd name="connsiteY5" fmla="*/ 897878 h 914400"/>
              <a:gd name="connsiteX6" fmla="*/ 11430023 w 12590212"/>
              <a:gd name="connsiteY6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590212" h="914400">
                <a:moveTo>
                  <a:pt x="11430023" y="0"/>
                </a:moveTo>
                <a:lnTo>
                  <a:pt x="12590212" y="0"/>
                </a:lnTo>
                <a:lnTo>
                  <a:pt x="12590212" y="914400"/>
                </a:lnTo>
                <a:lnTo>
                  <a:pt x="0" y="914400"/>
                </a:lnTo>
                <a:lnTo>
                  <a:pt x="0" y="897878"/>
                </a:lnTo>
                <a:lnTo>
                  <a:pt x="11430023" y="897878"/>
                </a:lnTo>
                <a:lnTo>
                  <a:pt x="11430023" y="0"/>
                </a:lnTo>
                <a:close/>
              </a:path>
            </a:pathLst>
          </a:custGeom>
        </p:spPr>
      </p:pic>
      <p:pic>
        <p:nvPicPr>
          <p:cNvPr id="25" name="图片 24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388931" y="7270945"/>
            <a:ext cx="43643" cy="388632"/>
          </a:xfrm>
          <a:custGeom>
            <a:avLst/>
            <a:gdLst>
              <a:gd name="connsiteX0" fmla="*/ 0 w 43643"/>
              <a:gd name="connsiteY0" fmla="*/ 0 h 388632"/>
              <a:gd name="connsiteX1" fmla="*/ 43643 w 43643"/>
              <a:gd name="connsiteY1" fmla="*/ 0 h 388632"/>
              <a:gd name="connsiteX2" fmla="*/ 43643 w 43643"/>
              <a:gd name="connsiteY2" fmla="*/ 388632 h 388632"/>
              <a:gd name="connsiteX3" fmla="*/ 0 w 43643"/>
              <a:gd name="connsiteY3" fmla="*/ 388632 h 388632"/>
              <a:gd name="connsiteX4" fmla="*/ 0 w 43643"/>
              <a:gd name="connsiteY4" fmla="*/ 0 h 3886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643" h="388632">
                <a:moveTo>
                  <a:pt x="0" y="0"/>
                </a:moveTo>
                <a:lnTo>
                  <a:pt x="43643" y="0"/>
                </a:lnTo>
                <a:lnTo>
                  <a:pt x="43643" y="388632"/>
                </a:lnTo>
                <a:lnTo>
                  <a:pt x="0" y="388632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26" name="图片 25"/>
          <p:cNvPicPr>
            <a:picLocks noChangeAspect="1"/>
          </p:cNvPicPr>
          <p:nvPr userDrawn="1"/>
        </p:nvPicPr>
        <p:blipFill>
          <a:blip r:embed="rId6"/>
          <a:srcRect/>
          <a:stretch/>
        </p:blipFill>
        <p:spPr>
          <a:xfrm>
            <a:off x="-902135" y="6356545"/>
            <a:ext cx="513204" cy="914400"/>
          </a:xfrm>
          <a:custGeom>
            <a:avLst/>
            <a:gdLst>
              <a:gd name="connsiteX0" fmla="*/ 0 w 513204"/>
              <a:gd name="connsiteY0" fmla="*/ 0 h 914400"/>
              <a:gd name="connsiteX1" fmla="*/ 513204 w 513204"/>
              <a:gd name="connsiteY1" fmla="*/ 0 h 914400"/>
              <a:gd name="connsiteX2" fmla="*/ 513204 w 513204"/>
              <a:gd name="connsiteY2" fmla="*/ 914400 h 914400"/>
              <a:gd name="connsiteX3" fmla="*/ 0 w 513204"/>
              <a:gd name="connsiteY3" fmla="*/ 914400 h 914400"/>
              <a:gd name="connsiteX4" fmla="*/ 0 w 513204"/>
              <a:gd name="connsiteY4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13204" h="914400">
                <a:moveTo>
                  <a:pt x="0" y="0"/>
                </a:moveTo>
                <a:lnTo>
                  <a:pt x="513204" y="0"/>
                </a:lnTo>
                <a:lnTo>
                  <a:pt x="513204" y="914400"/>
                </a:lnTo>
                <a:lnTo>
                  <a:pt x="0" y="914400"/>
                </a:lnTo>
                <a:lnTo>
                  <a:pt x="0" y="0"/>
                </a:lnTo>
                <a:close/>
              </a:path>
            </a:pathLst>
          </a:custGeom>
        </p:spPr>
      </p:pic>
      <p:grpSp>
        <p:nvGrpSpPr>
          <p:cNvPr id="27" name="组合 26"/>
          <p:cNvGrpSpPr/>
          <p:nvPr userDrawn="1"/>
        </p:nvGrpSpPr>
        <p:grpSpPr>
          <a:xfrm>
            <a:off x="320273" y="5772542"/>
            <a:ext cx="325664" cy="968472"/>
            <a:chOff x="162845" y="5707378"/>
            <a:chExt cx="325664" cy="968472"/>
          </a:xfrm>
        </p:grpSpPr>
        <p:grpSp>
          <p:nvGrpSpPr>
            <p:cNvPr id="28" name="组合 27"/>
            <p:cNvGrpSpPr/>
            <p:nvPr userDrawn="1"/>
          </p:nvGrpSpPr>
          <p:grpSpPr>
            <a:xfrm>
              <a:off x="162845" y="5707378"/>
              <a:ext cx="325664" cy="968472"/>
              <a:chOff x="780804" y="4633491"/>
              <a:chExt cx="325664" cy="968472"/>
            </a:xfrm>
          </p:grpSpPr>
          <p:sp>
            <p:nvSpPr>
              <p:cNvPr id="32" name="矩形 88"/>
              <p:cNvSpPr/>
              <p:nvPr userDrawn="1"/>
            </p:nvSpPr>
            <p:spPr>
              <a:xfrm>
                <a:off x="832154" y="4902984"/>
                <a:ext cx="222964" cy="698979"/>
              </a:xfrm>
              <a:custGeom>
                <a:avLst/>
                <a:gdLst>
                  <a:gd name="connsiteX0" fmla="*/ 0 w 157649"/>
                  <a:gd name="connsiteY0" fmla="*/ 0 h 398534"/>
                  <a:gd name="connsiteX1" fmla="*/ 157649 w 157649"/>
                  <a:gd name="connsiteY1" fmla="*/ 0 h 398534"/>
                  <a:gd name="connsiteX2" fmla="*/ 157649 w 157649"/>
                  <a:gd name="connsiteY2" fmla="*/ 398534 h 398534"/>
                  <a:gd name="connsiteX3" fmla="*/ 0 w 157649"/>
                  <a:gd name="connsiteY3" fmla="*/ 398534 h 398534"/>
                  <a:gd name="connsiteX4" fmla="*/ 0 w 157649"/>
                  <a:gd name="connsiteY4" fmla="*/ 0 h 398534"/>
                  <a:gd name="connsiteX0-1" fmla="*/ 0 w 222964"/>
                  <a:gd name="connsiteY0-2" fmla="*/ 209005 h 607539"/>
                  <a:gd name="connsiteX1-3" fmla="*/ 222964 w 222964"/>
                  <a:gd name="connsiteY1-4" fmla="*/ 0 h 607539"/>
                  <a:gd name="connsiteX2-5" fmla="*/ 157649 w 222964"/>
                  <a:gd name="connsiteY2-6" fmla="*/ 607539 h 607539"/>
                  <a:gd name="connsiteX3-7" fmla="*/ 0 w 222964"/>
                  <a:gd name="connsiteY3-8" fmla="*/ 607539 h 607539"/>
                  <a:gd name="connsiteX4-9" fmla="*/ 0 w 222964"/>
                  <a:gd name="connsiteY4-10" fmla="*/ 209005 h 607539"/>
                  <a:gd name="connsiteX0-11" fmla="*/ 26125 w 222964"/>
                  <a:gd name="connsiteY0-12" fmla="*/ 0 h 698979"/>
                  <a:gd name="connsiteX1-13" fmla="*/ 222964 w 222964"/>
                  <a:gd name="connsiteY1-14" fmla="*/ 91440 h 698979"/>
                  <a:gd name="connsiteX2-15" fmla="*/ 157649 w 222964"/>
                  <a:gd name="connsiteY2-16" fmla="*/ 698979 h 698979"/>
                  <a:gd name="connsiteX3-17" fmla="*/ 0 w 222964"/>
                  <a:gd name="connsiteY3-18" fmla="*/ 698979 h 698979"/>
                  <a:gd name="connsiteX4-19" fmla="*/ 26125 w 222964"/>
                  <a:gd name="connsiteY4-20" fmla="*/ 0 h 698979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222964" h="698979">
                    <a:moveTo>
                      <a:pt x="26125" y="0"/>
                    </a:moveTo>
                    <a:lnTo>
                      <a:pt x="222964" y="91440"/>
                    </a:lnTo>
                    <a:lnTo>
                      <a:pt x="157649" y="698979"/>
                    </a:lnTo>
                    <a:lnTo>
                      <a:pt x="0" y="698979"/>
                    </a:lnTo>
                    <a:lnTo>
                      <a:pt x="26125" y="0"/>
                    </a:lnTo>
                    <a:close/>
                  </a:path>
                </a:pathLst>
              </a:custGeom>
              <a:solidFill>
                <a:srgbClr val="2CA03B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/>
              </a:p>
            </p:txBody>
          </p:sp>
          <p:sp>
            <p:nvSpPr>
              <p:cNvPr id="33" name="等腰三角形 32"/>
              <p:cNvSpPr/>
              <p:nvPr userDrawn="1"/>
            </p:nvSpPr>
            <p:spPr>
              <a:xfrm>
                <a:off x="780804" y="4633491"/>
                <a:ext cx="325664" cy="391158"/>
              </a:xfrm>
              <a:prstGeom prst="triangle">
                <a:avLst/>
              </a:prstGeom>
              <a:solidFill>
                <a:srgbClr val="EE7A24"/>
              </a:solidFill>
              <a:ln>
                <a:solidFill>
                  <a:srgbClr val="EE7A2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/>
              </a:p>
            </p:txBody>
          </p:sp>
          <p:sp>
            <p:nvSpPr>
              <p:cNvPr id="34" name="弦形 33"/>
              <p:cNvSpPr/>
              <p:nvPr userDrawn="1"/>
            </p:nvSpPr>
            <p:spPr>
              <a:xfrm rot="5400000">
                <a:off x="823546" y="5129388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/>
              </a:p>
            </p:txBody>
          </p:sp>
          <p:sp>
            <p:nvSpPr>
              <p:cNvPr id="35" name="矩形 3"/>
              <p:cNvSpPr/>
              <p:nvPr userDrawn="1"/>
            </p:nvSpPr>
            <p:spPr>
              <a:xfrm>
                <a:off x="852060" y="5180748"/>
                <a:ext cx="165099" cy="45719"/>
              </a:xfrm>
              <a:custGeom>
                <a:avLst/>
                <a:gdLst>
                  <a:gd name="connsiteX0" fmla="*/ 0 w 156633"/>
                  <a:gd name="connsiteY0" fmla="*/ 0 h 46567"/>
                  <a:gd name="connsiteX1" fmla="*/ 156633 w 156633"/>
                  <a:gd name="connsiteY1" fmla="*/ 0 h 46567"/>
                  <a:gd name="connsiteX2" fmla="*/ 156633 w 156633"/>
                  <a:gd name="connsiteY2" fmla="*/ 46567 h 46567"/>
                  <a:gd name="connsiteX3" fmla="*/ 0 w 156633"/>
                  <a:gd name="connsiteY3" fmla="*/ 46567 h 46567"/>
                  <a:gd name="connsiteX4" fmla="*/ 0 w 156633"/>
                  <a:gd name="connsiteY4" fmla="*/ 0 h 46567"/>
                  <a:gd name="connsiteX0-1" fmla="*/ 8466 w 165099"/>
                  <a:gd name="connsiteY0-2" fmla="*/ 0 h 46567"/>
                  <a:gd name="connsiteX1-3" fmla="*/ 165099 w 165099"/>
                  <a:gd name="connsiteY1-4" fmla="*/ 0 h 46567"/>
                  <a:gd name="connsiteX2-5" fmla="*/ 165099 w 165099"/>
                  <a:gd name="connsiteY2-6" fmla="*/ 46567 h 46567"/>
                  <a:gd name="connsiteX3-7" fmla="*/ 0 w 165099"/>
                  <a:gd name="connsiteY3-8" fmla="*/ 25400 h 46567"/>
                  <a:gd name="connsiteX4-9" fmla="*/ 8466 w 165099"/>
                  <a:gd name="connsiteY4-10" fmla="*/ 0 h 46567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165099" h="46567">
                    <a:moveTo>
                      <a:pt x="8466" y="0"/>
                    </a:moveTo>
                    <a:lnTo>
                      <a:pt x="165099" y="0"/>
                    </a:lnTo>
                    <a:lnTo>
                      <a:pt x="165099" y="46567"/>
                    </a:lnTo>
                    <a:lnTo>
                      <a:pt x="0" y="25400"/>
                    </a:lnTo>
                    <a:lnTo>
                      <a:pt x="8466" y="0"/>
                    </a:ln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/>
              </a:p>
            </p:txBody>
          </p:sp>
          <p:sp>
            <p:nvSpPr>
              <p:cNvPr id="36" name="弦形 35"/>
              <p:cNvSpPr/>
              <p:nvPr userDrawn="1"/>
            </p:nvSpPr>
            <p:spPr>
              <a:xfrm rot="5400000">
                <a:off x="813462" y="5318541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/>
              </a:p>
            </p:txBody>
          </p:sp>
        </p:grpSp>
        <p:cxnSp>
          <p:nvCxnSpPr>
            <p:cNvPr id="30" name="直接连接符 29"/>
            <p:cNvCxnSpPr>
              <a:stCxn id="90" idx="1"/>
              <a:endCxn id="90" idx="5"/>
            </p:cNvCxnSpPr>
            <p:nvPr userDrawn="1"/>
          </p:nvCxnSpPr>
          <p:spPr>
            <a:xfrm>
              <a:off x="244261" y="5902957"/>
              <a:ext cx="162832" cy="0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直接连接符 30"/>
            <p:cNvCxnSpPr/>
            <p:nvPr userDrawn="1"/>
          </p:nvCxnSpPr>
          <p:spPr>
            <a:xfrm flipV="1">
              <a:off x="206782" y="5988807"/>
              <a:ext cx="216000" cy="12956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37" name="图片 36"/>
          <p:cNvPicPr>
            <a:picLocks noChangeAspect="1"/>
          </p:cNvPicPr>
          <p:nvPr userDrawn="1"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697212" y="5940827"/>
            <a:ext cx="2494789" cy="929444"/>
          </a:xfrm>
          <a:custGeom>
            <a:avLst/>
            <a:gdLst>
              <a:gd name="connsiteX0" fmla="*/ 0 w 2229950"/>
              <a:gd name="connsiteY0" fmla="*/ 0 h 1102244"/>
              <a:gd name="connsiteX1" fmla="*/ 2229950 w 2229950"/>
              <a:gd name="connsiteY1" fmla="*/ 0 h 1102244"/>
              <a:gd name="connsiteX2" fmla="*/ 2229950 w 2229950"/>
              <a:gd name="connsiteY2" fmla="*/ 1102244 h 1102244"/>
              <a:gd name="connsiteX3" fmla="*/ 0 w 2229950"/>
              <a:gd name="connsiteY3" fmla="*/ 1102244 h 1102244"/>
              <a:gd name="connsiteX4" fmla="*/ 0 w 2229950"/>
              <a:gd name="connsiteY4" fmla="*/ 0 h 11022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29950" h="1102244">
                <a:moveTo>
                  <a:pt x="0" y="0"/>
                </a:moveTo>
                <a:lnTo>
                  <a:pt x="2229950" y="0"/>
                </a:lnTo>
                <a:lnTo>
                  <a:pt x="2229950" y="1102244"/>
                </a:lnTo>
                <a:lnTo>
                  <a:pt x="0" y="1102244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38" name="图片 37"/>
          <p:cNvPicPr>
            <a:picLocks noChangeAspect="1"/>
          </p:cNvPicPr>
          <p:nvPr userDrawn="1"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464733" y="6270980"/>
            <a:ext cx="12364823" cy="594408"/>
          </a:xfrm>
          <a:custGeom>
            <a:avLst/>
            <a:gdLst>
              <a:gd name="connsiteX0" fmla="*/ 0 w 11473666"/>
              <a:gd name="connsiteY0" fmla="*/ 0 h 845729"/>
              <a:gd name="connsiteX1" fmla="*/ 11473666 w 11473666"/>
              <a:gd name="connsiteY1" fmla="*/ 0 h 845729"/>
              <a:gd name="connsiteX2" fmla="*/ 11473666 w 11473666"/>
              <a:gd name="connsiteY2" fmla="*/ 845729 h 845729"/>
              <a:gd name="connsiteX3" fmla="*/ 401196 w 11473666"/>
              <a:gd name="connsiteY3" fmla="*/ 845729 h 845729"/>
              <a:gd name="connsiteX4" fmla="*/ 401196 w 11473666"/>
              <a:gd name="connsiteY4" fmla="*/ 440575 h 845729"/>
              <a:gd name="connsiteX5" fmla="*/ 0 w 11473666"/>
              <a:gd name="connsiteY5" fmla="*/ 440575 h 845729"/>
              <a:gd name="connsiteX6" fmla="*/ 0 w 11473666"/>
              <a:gd name="connsiteY6" fmla="*/ 0 h 845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73666" h="845729">
                <a:moveTo>
                  <a:pt x="0" y="0"/>
                </a:moveTo>
                <a:lnTo>
                  <a:pt x="11473666" y="0"/>
                </a:lnTo>
                <a:lnTo>
                  <a:pt x="11473666" y="845729"/>
                </a:lnTo>
                <a:lnTo>
                  <a:pt x="401196" y="845729"/>
                </a:lnTo>
                <a:lnTo>
                  <a:pt x="401196" y="440575"/>
                </a:lnTo>
                <a:lnTo>
                  <a:pt x="0" y="440575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39" name="图片 38"/>
          <p:cNvPicPr>
            <a:picLocks noChangeAspect="1"/>
          </p:cNvPicPr>
          <p:nvPr userDrawn="1"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583381" y="6271203"/>
            <a:ext cx="2424987" cy="594408"/>
          </a:xfrm>
          <a:custGeom>
            <a:avLst/>
            <a:gdLst>
              <a:gd name="connsiteX0" fmla="*/ 0 w 2468880"/>
              <a:gd name="connsiteY0" fmla="*/ 0 h 514039"/>
              <a:gd name="connsiteX1" fmla="*/ 2468880 w 2468880"/>
              <a:gd name="connsiteY1" fmla="*/ 0 h 514039"/>
              <a:gd name="connsiteX2" fmla="*/ 2468880 w 2468880"/>
              <a:gd name="connsiteY2" fmla="*/ 514039 h 514039"/>
              <a:gd name="connsiteX3" fmla="*/ 0 w 2468880"/>
              <a:gd name="connsiteY3" fmla="*/ 514039 h 514039"/>
              <a:gd name="connsiteX4" fmla="*/ 0 w 2468880"/>
              <a:gd name="connsiteY4" fmla="*/ 0 h 514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68880" h="514039">
                <a:moveTo>
                  <a:pt x="0" y="0"/>
                </a:moveTo>
                <a:lnTo>
                  <a:pt x="2468880" y="0"/>
                </a:lnTo>
                <a:lnTo>
                  <a:pt x="2468880" y="514039"/>
                </a:lnTo>
                <a:lnTo>
                  <a:pt x="0" y="514039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40" name="图片 39"/>
          <p:cNvPicPr>
            <a:picLocks noChangeAspect="1"/>
          </p:cNvPicPr>
          <p:nvPr userDrawn="1"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7490" y="286227"/>
            <a:ext cx="698460" cy="6984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170487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绿色的小鸟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3711" y="5997189"/>
            <a:ext cx="418935" cy="543170"/>
          </a:xfrm>
          <a:prstGeom prst="rect">
            <a:avLst/>
          </a:prstGeom>
        </p:spPr>
      </p:pic>
      <p:pic>
        <p:nvPicPr>
          <p:cNvPr id="58" name="图片 57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10151" b="-1841"/>
          <a:stretch>
            <a:fillRect/>
          </a:stretch>
        </p:blipFill>
        <p:spPr>
          <a:xfrm>
            <a:off x="-345289" y="6761699"/>
            <a:ext cx="12590212" cy="914400"/>
          </a:xfrm>
          <a:custGeom>
            <a:avLst/>
            <a:gdLst>
              <a:gd name="connsiteX0" fmla="*/ 11430023 w 12590212"/>
              <a:gd name="connsiteY0" fmla="*/ 0 h 914400"/>
              <a:gd name="connsiteX1" fmla="*/ 12590212 w 12590212"/>
              <a:gd name="connsiteY1" fmla="*/ 0 h 914400"/>
              <a:gd name="connsiteX2" fmla="*/ 12590212 w 12590212"/>
              <a:gd name="connsiteY2" fmla="*/ 914400 h 914400"/>
              <a:gd name="connsiteX3" fmla="*/ 0 w 12590212"/>
              <a:gd name="connsiteY3" fmla="*/ 914400 h 914400"/>
              <a:gd name="connsiteX4" fmla="*/ 0 w 12590212"/>
              <a:gd name="connsiteY4" fmla="*/ 897878 h 914400"/>
              <a:gd name="connsiteX5" fmla="*/ 11430023 w 12590212"/>
              <a:gd name="connsiteY5" fmla="*/ 897878 h 914400"/>
              <a:gd name="connsiteX6" fmla="*/ 11430023 w 12590212"/>
              <a:gd name="connsiteY6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590212" h="914400">
                <a:moveTo>
                  <a:pt x="11430023" y="0"/>
                </a:moveTo>
                <a:lnTo>
                  <a:pt x="12590212" y="0"/>
                </a:lnTo>
                <a:lnTo>
                  <a:pt x="12590212" y="914400"/>
                </a:lnTo>
                <a:lnTo>
                  <a:pt x="0" y="914400"/>
                </a:lnTo>
                <a:lnTo>
                  <a:pt x="0" y="897878"/>
                </a:lnTo>
                <a:lnTo>
                  <a:pt x="11430023" y="897878"/>
                </a:lnTo>
                <a:lnTo>
                  <a:pt x="11430023" y="0"/>
                </a:lnTo>
                <a:close/>
              </a:path>
            </a:pathLst>
          </a:custGeom>
        </p:spPr>
      </p:pic>
      <p:pic>
        <p:nvPicPr>
          <p:cNvPr id="57" name="图片 56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388931" y="7270945"/>
            <a:ext cx="43643" cy="388632"/>
          </a:xfrm>
          <a:custGeom>
            <a:avLst/>
            <a:gdLst>
              <a:gd name="connsiteX0" fmla="*/ 0 w 43643"/>
              <a:gd name="connsiteY0" fmla="*/ 0 h 388632"/>
              <a:gd name="connsiteX1" fmla="*/ 43643 w 43643"/>
              <a:gd name="connsiteY1" fmla="*/ 0 h 388632"/>
              <a:gd name="connsiteX2" fmla="*/ 43643 w 43643"/>
              <a:gd name="connsiteY2" fmla="*/ 388632 h 388632"/>
              <a:gd name="connsiteX3" fmla="*/ 0 w 43643"/>
              <a:gd name="connsiteY3" fmla="*/ 388632 h 388632"/>
              <a:gd name="connsiteX4" fmla="*/ 0 w 43643"/>
              <a:gd name="connsiteY4" fmla="*/ 0 h 3886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643" h="388632">
                <a:moveTo>
                  <a:pt x="0" y="0"/>
                </a:moveTo>
                <a:lnTo>
                  <a:pt x="43643" y="0"/>
                </a:lnTo>
                <a:lnTo>
                  <a:pt x="43643" y="388632"/>
                </a:lnTo>
                <a:lnTo>
                  <a:pt x="0" y="388632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54" name="图片 53"/>
          <p:cNvPicPr>
            <a:picLocks noChangeAspect="1"/>
          </p:cNvPicPr>
          <p:nvPr userDrawn="1"/>
        </p:nvPicPr>
        <p:blipFill>
          <a:blip r:embed="rId5"/>
          <a:srcRect/>
          <a:stretch/>
        </p:blipFill>
        <p:spPr>
          <a:xfrm>
            <a:off x="-902135" y="6356545"/>
            <a:ext cx="513204" cy="914400"/>
          </a:xfrm>
          <a:custGeom>
            <a:avLst/>
            <a:gdLst>
              <a:gd name="connsiteX0" fmla="*/ 0 w 513204"/>
              <a:gd name="connsiteY0" fmla="*/ 0 h 914400"/>
              <a:gd name="connsiteX1" fmla="*/ 513204 w 513204"/>
              <a:gd name="connsiteY1" fmla="*/ 0 h 914400"/>
              <a:gd name="connsiteX2" fmla="*/ 513204 w 513204"/>
              <a:gd name="connsiteY2" fmla="*/ 914400 h 914400"/>
              <a:gd name="connsiteX3" fmla="*/ 0 w 513204"/>
              <a:gd name="connsiteY3" fmla="*/ 914400 h 914400"/>
              <a:gd name="connsiteX4" fmla="*/ 0 w 513204"/>
              <a:gd name="connsiteY4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13204" h="914400">
                <a:moveTo>
                  <a:pt x="0" y="0"/>
                </a:moveTo>
                <a:lnTo>
                  <a:pt x="513204" y="0"/>
                </a:lnTo>
                <a:lnTo>
                  <a:pt x="513204" y="914400"/>
                </a:lnTo>
                <a:lnTo>
                  <a:pt x="0" y="914400"/>
                </a:lnTo>
                <a:lnTo>
                  <a:pt x="0" y="0"/>
                </a:lnTo>
                <a:close/>
              </a:path>
            </a:pathLst>
          </a:custGeom>
        </p:spPr>
      </p:pic>
      <p:grpSp>
        <p:nvGrpSpPr>
          <p:cNvPr id="12" name="组合 11"/>
          <p:cNvGrpSpPr/>
          <p:nvPr userDrawn="1"/>
        </p:nvGrpSpPr>
        <p:grpSpPr>
          <a:xfrm>
            <a:off x="320273" y="5772542"/>
            <a:ext cx="325664" cy="968472"/>
            <a:chOff x="162845" y="5707378"/>
            <a:chExt cx="325664" cy="968472"/>
          </a:xfrm>
        </p:grpSpPr>
        <p:grpSp>
          <p:nvGrpSpPr>
            <p:cNvPr id="5" name="组合 4"/>
            <p:cNvGrpSpPr/>
            <p:nvPr userDrawn="1"/>
          </p:nvGrpSpPr>
          <p:grpSpPr>
            <a:xfrm>
              <a:off x="162845" y="5707378"/>
              <a:ext cx="325664" cy="968472"/>
              <a:chOff x="780804" y="4633491"/>
              <a:chExt cx="325664" cy="968472"/>
            </a:xfrm>
          </p:grpSpPr>
          <p:sp>
            <p:nvSpPr>
              <p:cNvPr id="89" name="矩形 88"/>
              <p:cNvSpPr/>
              <p:nvPr userDrawn="1"/>
            </p:nvSpPr>
            <p:spPr>
              <a:xfrm>
                <a:off x="832154" y="4902984"/>
                <a:ext cx="222964" cy="698979"/>
              </a:xfrm>
              <a:custGeom>
                <a:avLst/>
                <a:gdLst>
                  <a:gd name="connsiteX0" fmla="*/ 0 w 157649"/>
                  <a:gd name="connsiteY0" fmla="*/ 0 h 398534"/>
                  <a:gd name="connsiteX1" fmla="*/ 157649 w 157649"/>
                  <a:gd name="connsiteY1" fmla="*/ 0 h 398534"/>
                  <a:gd name="connsiteX2" fmla="*/ 157649 w 157649"/>
                  <a:gd name="connsiteY2" fmla="*/ 398534 h 398534"/>
                  <a:gd name="connsiteX3" fmla="*/ 0 w 157649"/>
                  <a:gd name="connsiteY3" fmla="*/ 398534 h 398534"/>
                  <a:gd name="connsiteX4" fmla="*/ 0 w 157649"/>
                  <a:gd name="connsiteY4" fmla="*/ 0 h 398534"/>
                  <a:gd name="connsiteX0-1" fmla="*/ 0 w 222964"/>
                  <a:gd name="connsiteY0-2" fmla="*/ 209005 h 607539"/>
                  <a:gd name="connsiteX1-3" fmla="*/ 222964 w 222964"/>
                  <a:gd name="connsiteY1-4" fmla="*/ 0 h 607539"/>
                  <a:gd name="connsiteX2-5" fmla="*/ 157649 w 222964"/>
                  <a:gd name="connsiteY2-6" fmla="*/ 607539 h 607539"/>
                  <a:gd name="connsiteX3-7" fmla="*/ 0 w 222964"/>
                  <a:gd name="connsiteY3-8" fmla="*/ 607539 h 607539"/>
                  <a:gd name="connsiteX4-9" fmla="*/ 0 w 222964"/>
                  <a:gd name="connsiteY4-10" fmla="*/ 209005 h 607539"/>
                  <a:gd name="connsiteX0-11" fmla="*/ 26125 w 222964"/>
                  <a:gd name="connsiteY0-12" fmla="*/ 0 h 698979"/>
                  <a:gd name="connsiteX1-13" fmla="*/ 222964 w 222964"/>
                  <a:gd name="connsiteY1-14" fmla="*/ 91440 h 698979"/>
                  <a:gd name="connsiteX2-15" fmla="*/ 157649 w 222964"/>
                  <a:gd name="connsiteY2-16" fmla="*/ 698979 h 698979"/>
                  <a:gd name="connsiteX3-17" fmla="*/ 0 w 222964"/>
                  <a:gd name="connsiteY3-18" fmla="*/ 698979 h 698979"/>
                  <a:gd name="connsiteX4-19" fmla="*/ 26125 w 222964"/>
                  <a:gd name="connsiteY4-20" fmla="*/ 0 h 698979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222964" h="698979">
                    <a:moveTo>
                      <a:pt x="26125" y="0"/>
                    </a:moveTo>
                    <a:lnTo>
                      <a:pt x="222964" y="91440"/>
                    </a:lnTo>
                    <a:lnTo>
                      <a:pt x="157649" y="698979"/>
                    </a:lnTo>
                    <a:lnTo>
                      <a:pt x="0" y="698979"/>
                    </a:lnTo>
                    <a:lnTo>
                      <a:pt x="26125" y="0"/>
                    </a:lnTo>
                    <a:close/>
                  </a:path>
                </a:pathLst>
              </a:custGeom>
              <a:solidFill>
                <a:srgbClr val="2CA03B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/>
              </a:p>
            </p:txBody>
          </p:sp>
          <p:sp>
            <p:nvSpPr>
              <p:cNvPr id="90" name="等腰三角形 89"/>
              <p:cNvSpPr/>
              <p:nvPr userDrawn="1"/>
            </p:nvSpPr>
            <p:spPr>
              <a:xfrm>
                <a:off x="780804" y="4633491"/>
                <a:ext cx="325664" cy="391158"/>
              </a:xfrm>
              <a:prstGeom prst="triangle">
                <a:avLst/>
              </a:prstGeom>
              <a:solidFill>
                <a:srgbClr val="EE7A24"/>
              </a:solidFill>
              <a:ln>
                <a:solidFill>
                  <a:srgbClr val="EE7A2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/>
              </a:p>
            </p:txBody>
          </p:sp>
          <p:sp>
            <p:nvSpPr>
              <p:cNvPr id="91" name="弦形 90"/>
              <p:cNvSpPr/>
              <p:nvPr userDrawn="1"/>
            </p:nvSpPr>
            <p:spPr>
              <a:xfrm rot="5400000">
                <a:off x="823546" y="5129388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/>
              </a:p>
            </p:txBody>
          </p:sp>
          <p:sp>
            <p:nvSpPr>
              <p:cNvPr id="4" name="矩形 3"/>
              <p:cNvSpPr/>
              <p:nvPr userDrawn="1"/>
            </p:nvSpPr>
            <p:spPr>
              <a:xfrm>
                <a:off x="852060" y="5180748"/>
                <a:ext cx="165099" cy="45719"/>
              </a:xfrm>
              <a:custGeom>
                <a:avLst/>
                <a:gdLst>
                  <a:gd name="connsiteX0" fmla="*/ 0 w 156633"/>
                  <a:gd name="connsiteY0" fmla="*/ 0 h 46567"/>
                  <a:gd name="connsiteX1" fmla="*/ 156633 w 156633"/>
                  <a:gd name="connsiteY1" fmla="*/ 0 h 46567"/>
                  <a:gd name="connsiteX2" fmla="*/ 156633 w 156633"/>
                  <a:gd name="connsiteY2" fmla="*/ 46567 h 46567"/>
                  <a:gd name="connsiteX3" fmla="*/ 0 w 156633"/>
                  <a:gd name="connsiteY3" fmla="*/ 46567 h 46567"/>
                  <a:gd name="connsiteX4" fmla="*/ 0 w 156633"/>
                  <a:gd name="connsiteY4" fmla="*/ 0 h 46567"/>
                  <a:gd name="connsiteX0-1" fmla="*/ 8466 w 165099"/>
                  <a:gd name="connsiteY0-2" fmla="*/ 0 h 46567"/>
                  <a:gd name="connsiteX1-3" fmla="*/ 165099 w 165099"/>
                  <a:gd name="connsiteY1-4" fmla="*/ 0 h 46567"/>
                  <a:gd name="connsiteX2-5" fmla="*/ 165099 w 165099"/>
                  <a:gd name="connsiteY2-6" fmla="*/ 46567 h 46567"/>
                  <a:gd name="connsiteX3-7" fmla="*/ 0 w 165099"/>
                  <a:gd name="connsiteY3-8" fmla="*/ 25400 h 46567"/>
                  <a:gd name="connsiteX4-9" fmla="*/ 8466 w 165099"/>
                  <a:gd name="connsiteY4-10" fmla="*/ 0 h 46567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165099" h="46567">
                    <a:moveTo>
                      <a:pt x="8466" y="0"/>
                    </a:moveTo>
                    <a:lnTo>
                      <a:pt x="165099" y="0"/>
                    </a:lnTo>
                    <a:lnTo>
                      <a:pt x="165099" y="46567"/>
                    </a:lnTo>
                    <a:lnTo>
                      <a:pt x="0" y="25400"/>
                    </a:lnTo>
                    <a:lnTo>
                      <a:pt x="8466" y="0"/>
                    </a:ln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/>
              </a:p>
            </p:txBody>
          </p:sp>
          <p:sp>
            <p:nvSpPr>
              <p:cNvPr id="20" name="弦形 19"/>
              <p:cNvSpPr/>
              <p:nvPr userDrawn="1"/>
            </p:nvSpPr>
            <p:spPr>
              <a:xfrm rot="5400000">
                <a:off x="813462" y="5318541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/>
              </a:p>
            </p:txBody>
          </p:sp>
        </p:grpSp>
        <p:cxnSp>
          <p:nvCxnSpPr>
            <p:cNvPr id="7" name="直接连接符 6"/>
            <p:cNvCxnSpPr>
              <a:stCxn id="90" idx="1"/>
              <a:endCxn id="90" idx="5"/>
            </p:cNvCxnSpPr>
            <p:nvPr userDrawn="1"/>
          </p:nvCxnSpPr>
          <p:spPr>
            <a:xfrm>
              <a:off x="244261" y="5902957"/>
              <a:ext cx="162832" cy="0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 userDrawn="1"/>
          </p:nvCxnSpPr>
          <p:spPr>
            <a:xfrm flipV="1">
              <a:off x="206782" y="5988807"/>
              <a:ext cx="216000" cy="12956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86" name="图片 85"/>
          <p:cNvPicPr>
            <a:picLocks noChangeAspect="1"/>
          </p:cNvPicPr>
          <p:nvPr userDrawn="1"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697212" y="5940827"/>
            <a:ext cx="2494789" cy="929444"/>
          </a:xfrm>
          <a:custGeom>
            <a:avLst/>
            <a:gdLst>
              <a:gd name="connsiteX0" fmla="*/ 0 w 2229950"/>
              <a:gd name="connsiteY0" fmla="*/ 0 h 1102244"/>
              <a:gd name="connsiteX1" fmla="*/ 2229950 w 2229950"/>
              <a:gd name="connsiteY1" fmla="*/ 0 h 1102244"/>
              <a:gd name="connsiteX2" fmla="*/ 2229950 w 2229950"/>
              <a:gd name="connsiteY2" fmla="*/ 1102244 h 1102244"/>
              <a:gd name="connsiteX3" fmla="*/ 0 w 2229950"/>
              <a:gd name="connsiteY3" fmla="*/ 1102244 h 1102244"/>
              <a:gd name="connsiteX4" fmla="*/ 0 w 2229950"/>
              <a:gd name="connsiteY4" fmla="*/ 0 h 11022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29950" h="1102244">
                <a:moveTo>
                  <a:pt x="0" y="0"/>
                </a:moveTo>
                <a:lnTo>
                  <a:pt x="2229950" y="0"/>
                </a:lnTo>
                <a:lnTo>
                  <a:pt x="2229950" y="1102244"/>
                </a:lnTo>
                <a:lnTo>
                  <a:pt x="0" y="1102244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60" name="图片 59"/>
          <p:cNvPicPr>
            <a:picLocks noChangeAspect="1"/>
          </p:cNvPicPr>
          <p:nvPr userDrawn="1"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464733" y="6270980"/>
            <a:ext cx="12364823" cy="594408"/>
          </a:xfrm>
          <a:custGeom>
            <a:avLst/>
            <a:gdLst>
              <a:gd name="connsiteX0" fmla="*/ 0 w 11473666"/>
              <a:gd name="connsiteY0" fmla="*/ 0 h 845729"/>
              <a:gd name="connsiteX1" fmla="*/ 11473666 w 11473666"/>
              <a:gd name="connsiteY1" fmla="*/ 0 h 845729"/>
              <a:gd name="connsiteX2" fmla="*/ 11473666 w 11473666"/>
              <a:gd name="connsiteY2" fmla="*/ 845729 h 845729"/>
              <a:gd name="connsiteX3" fmla="*/ 401196 w 11473666"/>
              <a:gd name="connsiteY3" fmla="*/ 845729 h 845729"/>
              <a:gd name="connsiteX4" fmla="*/ 401196 w 11473666"/>
              <a:gd name="connsiteY4" fmla="*/ 440575 h 845729"/>
              <a:gd name="connsiteX5" fmla="*/ 0 w 11473666"/>
              <a:gd name="connsiteY5" fmla="*/ 440575 h 845729"/>
              <a:gd name="connsiteX6" fmla="*/ 0 w 11473666"/>
              <a:gd name="connsiteY6" fmla="*/ 0 h 845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73666" h="845729">
                <a:moveTo>
                  <a:pt x="0" y="0"/>
                </a:moveTo>
                <a:lnTo>
                  <a:pt x="11473666" y="0"/>
                </a:lnTo>
                <a:lnTo>
                  <a:pt x="11473666" y="845729"/>
                </a:lnTo>
                <a:lnTo>
                  <a:pt x="401196" y="845729"/>
                </a:lnTo>
                <a:lnTo>
                  <a:pt x="401196" y="440575"/>
                </a:lnTo>
                <a:lnTo>
                  <a:pt x="0" y="440575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82" name="图片 81"/>
          <p:cNvPicPr>
            <a:picLocks noChangeAspect="1"/>
          </p:cNvPicPr>
          <p:nvPr userDrawn="1"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583381" y="6271203"/>
            <a:ext cx="2424987" cy="594408"/>
          </a:xfrm>
          <a:custGeom>
            <a:avLst/>
            <a:gdLst>
              <a:gd name="connsiteX0" fmla="*/ 0 w 2468880"/>
              <a:gd name="connsiteY0" fmla="*/ 0 h 514039"/>
              <a:gd name="connsiteX1" fmla="*/ 2468880 w 2468880"/>
              <a:gd name="connsiteY1" fmla="*/ 0 h 514039"/>
              <a:gd name="connsiteX2" fmla="*/ 2468880 w 2468880"/>
              <a:gd name="connsiteY2" fmla="*/ 514039 h 514039"/>
              <a:gd name="connsiteX3" fmla="*/ 0 w 2468880"/>
              <a:gd name="connsiteY3" fmla="*/ 514039 h 514039"/>
              <a:gd name="connsiteX4" fmla="*/ 0 w 2468880"/>
              <a:gd name="connsiteY4" fmla="*/ 0 h 514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68880" h="514039">
                <a:moveTo>
                  <a:pt x="0" y="0"/>
                </a:moveTo>
                <a:lnTo>
                  <a:pt x="2468880" y="0"/>
                </a:lnTo>
                <a:lnTo>
                  <a:pt x="2468880" y="514039"/>
                </a:lnTo>
                <a:lnTo>
                  <a:pt x="0" y="514039"/>
                </a:lnTo>
                <a:lnTo>
                  <a:pt x="0" y="0"/>
                </a:lnTo>
                <a:close/>
              </a:path>
            </a:pathLst>
          </a:custGeom>
        </p:spPr>
      </p:pic>
      <p:grpSp>
        <p:nvGrpSpPr>
          <p:cNvPr id="216" name="组合 215"/>
          <p:cNvGrpSpPr/>
          <p:nvPr userDrawn="1"/>
        </p:nvGrpSpPr>
        <p:grpSpPr>
          <a:xfrm rot="1592273">
            <a:off x="243165" y="285384"/>
            <a:ext cx="637200" cy="604800"/>
            <a:chOff x="2272338" y="450384"/>
            <a:chExt cx="765175" cy="725488"/>
          </a:xfrm>
        </p:grpSpPr>
        <p:sp>
          <p:nvSpPr>
            <p:cNvPr id="223" name="Freeform 1235"/>
            <p:cNvSpPr/>
            <p:nvPr userDrawn="1"/>
          </p:nvSpPr>
          <p:spPr bwMode="auto">
            <a:xfrm>
              <a:off x="2272338" y="491659"/>
              <a:ext cx="644525" cy="684213"/>
            </a:xfrm>
            <a:custGeom>
              <a:avLst/>
              <a:gdLst>
                <a:gd name="T0" fmla="*/ 404 w 404"/>
                <a:gd name="T1" fmla="*/ 214 h 429"/>
                <a:gd name="T2" fmla="*/ 376 w 404"/>
                <a:gd name="T3" fmla="*/ 301 h 429"/>
                <a:gd name="T4" fmla="*/ 376 w 404"/>
                <a:gd name="T5" fmla="*/ 302 h 429"/>
                <a:gd name="T6" fmla="*/ 247 w 404"/>
                <a:gd name="T7" fmla="*/ 405 h 429"/>
                <a:gd name="T8" fmla="*/ 35 w 404"/>
                <a:gd name="T9" fmla="*/ 311 h 429"/>
                <a:gd name="T10" fmla="*/ 153 w 404"/>
                <a:gd name="T11" fmla="*/ 276 h 429"/>
                <a:gd name="T12" fmla="*/ 31 w 404"/>
                <a:gd name="T13" fmla="*/ 106 h 429"/>
                <a:gd name="T14" fmla="*/ 56 w 404"/>
                <a:gd name="T15" fmla="*/ 132 h 429"/>
                <a:gd name="T16" fmla="*/ 85 w 404"/>
                <a:gd name="T17" fmla="*/ 0 h 429"/>
                <a:gd name="T18" fmla="*/ 266 w 404"/>
                <a:gd name="T19" fmla="*/ 124 h 429"/>
                <a:gd name="T20" fmla="*/ 266 w 404"/>
                <a:gd name="T21" fmla="*/ 124 h 429"/>
                <a:gd name="T22" fmla="*/ 376 w 404"/>
                <a:gd name="T23" fmla="*/ 145 h 429"/>
                <a:gd name="T24" fmla="*/ 404 w 404"/>
                <a:gd name="T25" fmla="*/ 214 h 4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04" h="429">
                  <a:moveTo>
                    <a:pt x="404" y="214"/>
                  </a:moveTo>
                  <a:cubicBezTo>
                    <a:pt x="404" y="242"/>
                    <a:pt x="395" y="273"/>
                    <a:pt x="376" y="301"/>
                  </a:cubicBezTo>
                  <a:cubicBezTo>
                    <a:pt x="376" y="301"/>
                    <a:pt x="376" y="301"/>
                    <a:pt x="376" y="302"/>
                  </a:cubicBezTo>
                  <a:cubicBezTo>
                    <a:pt x="344" y="361"/>
                    <a:pt x="297" y="393"/>
                    <a:pt x="247" y="405"/>
                  </a:cubicBezTo>
                  <a:cubicBezTo>
                    <a:pt x="154" y="429"/>
                    <a:pt x="53" y="381"/>
                    <a:pt x="35" y="311"/>
                  </a:cubicBezTo>
                  <a:cubicBezTo>
                    <a:pt x="129" y="359"/>
                    <a:pt x="153" y="276"/>
                    <a:pt x="153" y="276"/>
                  </a:cubicBezTo>
                  <a:cubicBezTo>
                    <a:pt x="0" y="267"/>
                    <a:pt x="31" y="106"/>
                    <a:pt x="31" y="106"/>
                  </a:cubicBezTo>
                  <a:cubicBezTo>
                    <a:pt x="41" y="130"/>
                    <a:pt x="56" y="132"/>
                    <a:pt x="56" y="132"/>
                  </a:cubicBezTo>
                  <a:cubicBezTo>
                    <a:pt x="56" y="132"/>
                    <a:pt x="24" y="45"/>
                    <a:pt x="85" y="0"/>
                  </a:cubicBezTo>
                  <a:cubicBezTo>
                    <a:pt x="117" y="132"/>
                    <a:pt x="202" y="124"/>
                    <a:pt x="266" y="124"/>
                  </a:cubicBezTo>
                  <a:cubicBezTo>
                    <a:pt x="266" y="124"/>
                    <a:pt x="266" y="124"/>
                    <a:pt x="266" y="124"/>
                  </a:cubicBezTo>
                  <a:cubicBezTo>
                    <a:pt x="307" y="112"/>
                    <a:pt x="349" y="118"/>
                    <a:pt x="376" y="145"/>
                  </a:cubicBezTo>
                  <a:cubicBezTo>
                    <a:pt x="394" y="163"/>
                    <a:pt x="403" y="188"/>
                    <a:pt x="404" y="214"/>
                  </a:cubicBezTo>
                  <a:close/>
                </a:path>
              </a:pathLst>
            </a:custGeom>
            <a:solidFill>
              <a:srgbClr val="BED63A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30" name="Freeform 1236"/>
            <p:cNvSpPr/>
            <p:nvPr userDrawn="1"/>
          </p:nvSpPr>
          <p:spPr bwMode="auto">
            <a:xfrm>
              <a:off x="2358063" y="574209"/>
              <a:ext cx="260350" cy="296863"/>
            </a:xfrm>
            <a:custGeom>
              <a:avLst/>
              <a:gdLst>
                <a:gd name="T0" fmla="*/ 77 w 163"/>
                <a:gd name="T1" fmla="*/ 186 h 186"/>
                <a:gd name="T2" fmla="*/ 22 w 163"/>
                <a:gd name="T3" fmla="*/ 164 h 186"/>
                <a:gd name="T4" fmla="*/ 0 w 163"/>
                <a:gd name="T5" fmla="*/ 104 h 186"/>
                <a:gd name="T6" fmla="*/ 39 w 163"/>
                <a:gd name="T7" fmla="*/ 108 h 186"/>
                <a:gd name="T8" fmla="*/ 26 w 163"/>
                <a:gd name="T9" fmla="*/ 71 h 186"/>
                <a:gd name="T10" fmla="*/ 23 w 163"/>
                <a:gd name="T11" fmla="*/ 0 h 186"/>
                <a:gd name="T12" fmla="*/ 163 w 163"/>
                <a:gd name="T13" fmla="*/ 97 h 186"/>
                <a:gd name="T14" fmla="*/ 99 w 163"/>
                <a:gd name="T15" fmla="*/ 184 h 186"/>
                <a:gd name="T16" fmla="*/ 77 w 163"/>
                <a:gd name="T17" fmla="*/ 186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3" h="186">
                  <a:moveTo>
                    <a:pt x="77" y="186"/>
                  </a:moveTo>
                  <a:cubicBezTo>
                    <a:pt x="53" y="186"/>
                    <a:pt x="33" y="178"/>
                    <a:pt x="22" y="164"/>
                  </a:cubicBezTo>
                  <a:cubicBezTo>
                    <a:pt x="8" y="146"/>
                    <a:pt x="2" y="123"/>
                    <a:pt x="0" y="104"/>
                  </a:cubicBezTo>
                  <a:cubicBezTo>
                    <a:pt x="39" y="108"/>
                    <a:pt x="39" y="108"/>
                    <a:pt x="39" y="108"/>
                  </a:cubicBezTo>
                  <a:cubicBezTo>
                    <a:pt x="26" y="71"/>
                    <a:pt x="26" y="71"/>
                    <a:pt x="26" y="71"/>
                  </a:cubicBezTo>
                  <a:cubicBezTo>
                    <a:pt x="25" y="70"/>
                    <a:pt x="12" y="33"/>
                    <a:pt x="23" y="0"/>
                  </a:cubicBezTo>
                  <a:cubicBezTo>
                    <a:pt x="61" y="90"/>
                    <a:pt x="118" y="97"/>
                    <a:pt x="163" y="97"/>
                  </a:cubicBezTo>
                  <a:cubicBezTo>
                    <a:pt x="156" y="121"/>
                    <a:pt x="135" y="177"/>
                    <a:pt x="99" y="184"/>
                  </a:cubicBezTo>
                  <a:cubicBezTo>
                    <a:pt x="92" y="185"/>
                    <a:pt x="85" y="186"/>
                    <a:pt x="77" y="186"/>
                  </a:cubicBezTo>
                  <a:close/>
                </a:path>
              </a:pathLst>
            </a:custGeom>
            <a:solidFill>
              <a:srgbClr val="5A8E2A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31" name="Freeform 1237"/>
            <p:cNvSpPr/>
            <p:nvPr userDrawn="1"/>
          </p:nvSpPr>
          <p:spPr bwMode="auto">
            <a:xfrm>
              <a:off x="2642226" y="791697"/>
              <a:ext cx="274637" cy="346075"/>
            </a:xfrm>
            <a:custGeom>
              <a:avLst/>
              <a:gdLst>
                <a:gd name="T0" fmla="*/ 173 w 173"/>
                <a:gd name="T1" fmla="*/ 26 h 217"/>
                <a:gd name="T2" fmla="*/ 145 w 173"/>
                <a:gd name="T3" fmla="*/ 113 h 217"/>
                <a:gd name="T4" fmla="*/ 145 w 173"/>
                <a:gd name="T5" fmla="*/ 114 h 217"/>
                <a:gd name="T6" fmla="*/ 16 w 173"/>
                <a:gd name="T7" fmla="*/ 217 h 217"/>
                <a:gd name="T8" fmla="*/ 31 w 173"/>
                <a:gd name="T9" fmla="*/ 90 h 217"/>
                <a:gd name="T10" fmla="*/ 168 w 173"/>
                <a:gd name="T11" fmla="*/ 23 h 217"/>
                <a:gd name="T12" fmla="*/ 173 w 173"/>
                <a:gd name="T13" fmla="*/ 26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3" h="217">
                  <a:moveTo>
                    <a:pt x="173" y="26"/>
                  </a:moveTo>
                  <a:cubicBezTo>
                    <a:pt x="173" y="54"/>
                    <a:pt x="164" y="85"/>
                    <a:pt x="145" y="113"/>
                  </a:cubicBezTo>
                  <a:cubicBezTo>
                    <a:pt x="145" y="113"/>
                    <a:pt x="145" y="113"/>
                    <a:pt x="145" y="114"/>
                  </a:cubicBezTo>
                  <a:cubicBezTo>
                    <a:pt x="113" y="173"/>
                    <a:pt x="66" y="205"/>
                    <a:pt x="16" y="217"/>
                  </a:cubicBezTo>
                  <a:cubicBezTo>
                    <a:pt x="0" y="185"/>
                    <a:pt x="4" y="135"/>
                    <a:pt x="31" y="90"/>
                  </a:cubicBezTo>
                  <a:cubicBezTo>
                    <a:pt x="66" y="29"/>
                    <a:pt x="128" y="0"/>
                    <a:pt x="168" y="23"/>
                  </a:cubicBezTo>
                  <a:cubicBezTo>
                    <a:pt x="170" y="24"/>
                    <a:pt x="171" y="25"/>
                    <a:pt x="173" y="26"/>
                  </a:cubicBezTo>
                  <a:close/>
                </a:path>
              </a:pathLst>
            </a:custGeom>
            <a:solidFill>
              <a:srgbClr val="5A8E2A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32" name="Freeform 1238"/>
            <p:cNvSpPr/>
            <p:nvPr userDrawn="1"/>
          </p:nvSpPr>
          <p:spPr bwMode="auto">
            <a:xfrm>
              <a:off x="2943851" y="517059"/>
              <a:ext cx="93662" cy="66675"/>
            </a:xfrm>
            <a:custGeom>
              <a:avLst/>
              <a:gdLst>
                <a:gd name="T0" fmla="*/ 0 w 59"/>
                <a:gd name="T1" fmla="*/ 0 h 42"/>
                <a:gd name="T2" fmla="*/ 59 w 59"/>
                <a:gd name="T3" fmla="*/ 4 h 42"/>
                <a:gd name="T4" fmla="*/ 10 w 59"/>
                <a:gd name="T5" fmla="*/ 42 h 42"/>
                <a:gd name="T6" fmla="*/ 0 w 59"/>
                <a:gd name="T7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9" h="42">
                  <a:moveTo>
                    <a:pt x="0" y="0"/>
                  </a:moveTo>
                  <a:lnTo>
                    <a:pt x="59" y="4"/>
                  </a:lnTo>
                  <a:lnTo>
                    <a:pt x="10" y="4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33" name="Oval 1239"/>
            <p:cNvSpPr>
              <a:spLocks noChangeArrowheads="1"/>
            </p:cNvSpPr>
            <p:nvPr userDrawn="1"/>
          </p:nvSpPr>
          <p:spPr bwMode="auto">
            <a:xfrm>
              <a:off x="2670801" y="450384"/>
              <a:ext cx="296862" cy="298450"/>
            </a:xfrm>
            <a:prstGeom prst="ellipse">
              <a:avLst/>
            </a:prstGeom>
            <a:solidFill>
              <a:srgbClr val="BED63A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34" name="Oval 1240"/>
            <p:cNvSpPr>
              <a:spLocks noChangeArrowheads="1"/>
            </p:cNvSpPr>
            <p:nvPr userDrawn="1"/>
          </p:nvSpPr>
          <p:spPr bwMode="auto">
            <a:xfrm>
              <a:off x="2874001" y="502772"/>
              <a:ext cx="49212" cy="47625"/>
            </a:xfrm>
            <a:prstGeom prst="ellipse">
              <a:avLst/>
            </a:prstGeom>
            <a:solidFill>
              <a:schemeClr val="accent4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棕色的小人看书有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3711" y="5997189"/>
            <a:ext cx="418935" cy="543170"/>
          </a:xfrm>
          <a:prstGeom prst="rect">
            <a:avLst/>
          </a:prstGeom>
        </p:spPr>
      </p:pic>
      <p:pic>
        <p:nvPicPr>
          <p:cNvPr id="58" name="图片 57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10151" b="-1841"/>
          <a:stretch>
            <a:fillRect/>
          </a:stretch>
        </p:blipFill>
        <p:spPr>
          <a:xfrm>
            <a:off x="-345289" y="6761699"/>
            <a:ext cx="12590212" cy="914400"/>
          </a:xfrm>
          <a:custGeom>
            <a:avLst/>
            <a:gdLst>
              <a:gd name="connsiteX0" fmla="*/ 11430023 w 12590212"/>
              <a:gd name="connsiteY0" fmla="*/ 0 h 914400"/>
              <a:gd name="connsiteX1" fmla="*/ 12590212 w 12590212"/>
              <a:gd name="connsiteY1" fmla="*/ 0 h 914400"/>
              <a:gd name="connsiteX2" fmla="*/ 12590212 w 12590212"/>
              <a:gd name="connsiteY2" fmla="*/ 914400 h 914400"/>
              <a:gd name="connsiteX3" fmla="*/ 0 w 12590212"/>
              <a:gd name="connsiteY3" fmla="*/ 914400 h 914400"/>
              <a:gd name="connsiteX4" fmla="*/ 0 w 12590212"/>
              <a:gd name="connsiteY4" fmla="*/ 897878 h 914400"/>
              <a:gd name="connsiteX5" fmla="*/ 11430023 w 12590212"/>
              <a:gd name="connsiteY5" fmla="*/ 897878 h 914400"/>
              <a:gd name="connsiteX6" fmla="*/ 11430023 w 12590212"/>
              <a:gd name="connsiteY6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590212" h="914400">
                <a:moveTo>
                  <a:pt x="11430023" y="0"/>
                </a:moveTo>
                <a:lnTo>
                  <a:pt x="12590212" y="0"/>
                </a:lnTo>
                <a:lnTo>
                  <a:pt x="12590212" y="914400"/>
                </a:lnTo>
                <a:lnTo>
                  <a:pt x="0" y="914400"/>
                </a:lnTo>
                <a:lnTo>
                  <a:pt x="0" y="897878"/>
                </a:lnTo>
                <a:lnTo>
                  <a:pt x="11430023" y="897878"/>
                </a:lnTo>
                <a:lnTo>
                  <a:pt x="11430023" y="0"/>
                </a:lnTo>
                <a:close/>
              </a:path>
            </a:pathLst>
          </a:custGeom>
        </p:spPr>
      </p:pic>
      <p:pic>
        <p:nvPicPr>
          <p:cNvPr id="57" name="图片 56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388931" y="7270945"/>
            <a:ext cx="43643" cy="388632"/>
          </a:xfrm>
          <a:custGeom>
            <a:avLst/>
            <a:gdLst>
              <a:gd name="connsiteX0" fmla="*/ 0 w 43643"/>
              <a:gd name="connsiteY0" fmla="*/ 0 h 388632"/>
              <a:gd name="connsiteX1" fmla="*/ 43643 w 43643"/>
              <a:gd name="connsiteY1" fmla="*/ 0 h 388632"/>
              <a:gd name="connsiteX2" fmla="*/ 43643 w 43643"/>
              <a:gd name="connsiteY2" fmla="*/ 388632 h 388632"/>
              <a:gd name="connsiteX3" fmla="*/ 0 w 43643"/>
              <a:gd name="connsiteY3" fmla="*/ 388632 h 388632"/>
              <a:gd name="connsiteX4" fmla="*/ 0 w 43643"/>
              <a:gd name="connsiteY4" fmla="*/ 0 h 3886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643" h="388632">
                <a:moveTo>
                  <a:pt x="0" y="0"/>
                </a:moveTo>
                <a:lnTo>
                  <a:pt x="43643" y="0"/>
                </a:lnTo>
                <a:lnTo>
                  <a:pt x="43643" y="388632"/>
                </a:lnTo>
                <a:lnTo>
                  <a:pt x="0" y="388632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54" name="图片 53"/>
          <p:cNvPicPr>
            <a:picLocks noChangeAspect="1"/>
          </p:cNvPicPr>
          <p:nvPr userDrawn="1"/>
        </p:nvPicPr>
        <p:blipFill>
          <a:blip r:embed="rId5"/>
          <a:srcRect/>
          <a:stretch/>
        </p:blipFill>
        <p:spPr>
          <a:xfrm>
            <a:off x="-902135" y="6356545"/>
            <a:ext cx="513204" cy="914400"/>
          </a:xfrm>
          <a:custGeom>
            <a:avLst/>
            <a:gdLst>
              <a:gd name="connsiteX0" fmla="*/ 0 w 513204"/>
              <a:gd name="connsiteY0" fmla="*/ 0 h 914400"/>
              <a:gd name="connsiteX1" fmla="*/ 513204 w 513204"/>
              <a:gd name="connsiteY1" fmla="*/ 0 h 914400"/>
              <a:gd name="connsiteX2" fmla="*/ 513204 w 513204"/>
              <a:gd name="connsiteY2" fmla="*/ 914400 h 914400"/>
              <a:gd name="connsiteX3" fmla="*/ 0 w 513204"/>
              <a:gd name="connsiteY3" fmla="*/ 914400 h 914400"/>
              <a:gd name="connsiteX4" fmla="*/ 0 w 513204"/>
              <a:gd name="connsiteY4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13204" h="914400">
                <a:moveTo>
                  <a:pt x="0" y="0"/>
                </a:moveTo>
                <a:lnTo>
                  <a:pt x="513204" y="0"/>
                </a:lnTo>
                <a:lnTo>
                  <a:pt x="513204" y="914400"/>
                </a:lnTo>
                <a:lnTo>
                  <a:pt x="0" y="914400"/>
                </a:lnTo>
                <a:lnTo>
                  <a:pt x="0" y="0"/>
                </a:lnTo>
                <a:close/>
              </a:path>
            </a:pathLst>
          </a:custGeom>
        </p:spPr>
      </p:pic>
      <p:grpSp>
        <p:nvGrpSpPr>
          <p:cNvPr id="12" name="组合 11"/>
          <p:cNvGrpSpPr/>
          <p:nvPr userDrawn="1"/>
        </p:nvGrpSpPr>
        <p:grpSpPr>
          <a:xfrm>
            <a:off x="320273" y="5772542"/>
            <a:ext cx="325664" cy="968472"/>
            <a:chOff x="162845" y="5707378"/>
            <a:chExt cx="325664" cy="968472"/>
          </a:xfrm>
        </p:grpSpPr>
        <p:grpSp>
          <p:nvGrpSpPr>
            <p:cNvPr id="5" name="组合 4"/>
            <p:cNvGrpSpPr/>
            <p:nvPr userDrawn="1"/>
          </p:nvGrpSpPr>
          <p:grpSpPr>
            <a:xfrm>
              <a:off x="162845" y="5707378"/>
              <a:ext cx="325664" cy="968472"/>
              <a:chOff x="780804" y="4633491"/>
              <a:chExt cx="325664" cy="968472"/>
            </a:xfrm>
          </p:grpSpPr>
          <p:sp>
            <p:nvSpPr>
              <p:cNvPr id="89" name="矩形 88"/>
              <p:cNvSpPr/>
              <p:nvPr userDrawn="1"/>
            </p:nvSpPr>
            <p:spPr>
              <a:xfrm>
                <a:off x="832154" y="4902984"/>
                <a:ext cx="222964" cy="698979"/>
              </a:xfrm>
              <a:custGeom>
                <a:avLst/>
                <a:gdLst>
                  <a:gd name="connsiteX0" fmla="*/ 0 w 157649"/>
                  <a:gd name="connsiteY0" fmla="*/ 0 h 398534"/>
                  <a:gd name="connsiteX1" fmla="*/ 157649 w 157649"/>
                  <a:gd name="connsiteY1" fmla="*/ 0 h 398534"/>
                  <a:gd name="connsiteX2" fmla="*/ 157649 w 157649"/>
                  <a:gd name="connsiteY2" fmla="*/ 398534 h 398534"/>
                  <a:gd name="connsiteX3" fmla="*/ 0 w 157649"/>
                  <a:gd name="connsiteY3" fmla="*/ 398534 h 398534"/>
                  <a:gd name="connsiteX4" fmla="*/ 0 w 157649"/>
                  <a:gd name="connsiteY4" fmla="*/ 0 h 398534"/>
                  <a:gd name="connsiteX0-1" fmla="*/ 0 w 222964"/>
                  <a:gd name="connsiteY0-2" fmla="*/ 209005 h 607539"/>
                  <a:gd name="connsiteX1-3" fmla="*/ 222964 w 222964"/>
                  <a:gd name="connsiteY1-4" fmla="*/ 0 h 607539"/>
                  <a:gd name="connsiteX2-5" fmla="*/ 157649 w 222964"/>
                  <a:gd name="connsiteY2-6" fmla="*/ 607539 h 607539"/>
                  <a:gd name="connsiteX3-7" fmla="*/ 0 w 222964"/>
                  <a:gd name="connsiteY3-8" fmla="*/ 607539 h 607539"/>
                  <a:gd name="connsiteX4-9" fmla="*/ 0 w 222964"/>
                  <a:gd name="connsiteY4-10" fmla="*/ 209005 h 607539"/>
                  <a:gd name="connsiteX0-11" fmla="*/ 26125 w 222964"/>
                  <a:gd name="connsiteY0-12" fmla="*/ 0 h 698979"/>
                  <a:gd name="connsiteX1-13" fmla="*/ 222964 w 222964"/>
                  <a:gd name="connsiteY1-14" fmla="*/ 91440 h 698979"/>
                  <a:gd name="connsiteX2-15" fmla="*/ 157649 w 222964"/>
                  <a:gd name="connsiteY2-16" fmla="*/ 698979 h 698979"/>
                  <a:gd name="connsiteX3-17" fmla="*/ 0 w 222964"/>
                  <a:gd name="connsiteY3-18" fmla="*/ 698979 h 698979"/>
                  <a:gd name="connsiteX4-19" fmla="*/ 26125 w 222964"/>
                  <a:gd name="connsiteY4-20" fmla="*/ 0 h 698979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222964" h="698979">
                    <a:moveTo>
                      <a:pt x="26125" y="0"/>
                    </a:moveTo>
                    <a:lnTo>
                      <a:pt x="222964" y="91440"/>
                    </a:lnTo>
                    <a:lnTo>
                      <a:pt x="157649" y="698979"/>
                    </a:lnTo>
                    <a:lnTo>
                      <a:pt x="0" y="698979"/>
                    </a:lnTo>
                    <a:lnTo>
                      <a:pt x="26125" y="0"/>
                    </a:lnTo>
                    <a:close/>
                  </a:path>
                </a:pathLst>
              </a:custGeom>
              <a:solidFill>
                <a:srgbClr val="2CA03B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/>
              </a:p>
            </p:txBody>
          </p:sp>
          <p:sp>
            <p:nvSpPr>
              <p:cNvPr id="90" name="等腰三角形 89"/>
              <p:cNvSpPr/>
              <p:nvPr userDrawn="1"/>
            </p:nvSpPr>
            <p:spPr>
              <a:xfrm>
                <a:off x="780804" y="4633491"/>
                <a:ext cx="325664" cy="391158"/>
              </a:xfrm>
              <a:prstGeom prst="triangle">
                <a:avLst/>
              </a:prstGeom>
              <a:solidFill>
                <a:srgbClr val="EE7A24"/>
              </a:solidFill>
              <a:ln>
                <a:solidFill>
                  <a:srgbClr val="EE7A2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/>
              </a:p>
            </p:txBody>
          </p:sp>
          <p:sp>
            <p:nvSpPr>
              <p:cNvPr id="91" name="弦形 90"/>
              <p:cNvSpPr/>
              <p:nvPr userDrawn="1"/>
            </p:nvSpPr>
            <p:spPr>
              <a:xfrm rot="5400000">
                <a:off x="823546" y="5129388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/>
              </a:p>
            </p:txBody>
          </p:sp>
          <p:sp>
            <p:nvSpPr>
              <p:cNvPr id="4" name="矩形 3"/>
              <p:cNvSpPr/>
              <p:nvPr userDrawn="1"/>
            </p:nvSpPr>
            <p:spPr>
              <a:xfrm>
                <a:off x="852060" y="5180748"/>
                <a:ext cx="165099" cy="45719"/>
              </a:xfrm>
              <a:custGeom>
                <a:avLst/>
                <a:gdLst>
                  <a:gd name="connsiteX0" fmla="*/ 0 w 156633"/>
                  <a:gd name="connsiteY0" fmla="*/ 0 h 46567"/>
                  <a:gd name="connsiteX1" fmla="*/ 156633 w 156633"/>
                  <a:gd name="connsiteY1" fmla="*/ 0 h 46567"/>
                  <a:gd name="connsiteX2" fmla="*/ 156633 w 156633"/>
                  <a:gd name="connsiteY2" fmla="*/ 46567 h 46567"/>
                  <a:gd name="connsiteX3" fmla="*/ 0 w 156633"/>
                  <a:gd name="connsiteY3" fmla="*/ 46567 h 46567"/>
                  <a:gd name="connsiteX4" fmla="*/ 0 w 156633"/>
                  <a:gd name="connsiteY4" fmla="*/ 0 h 46567"/>
                  <a:gd name="connsiteX0-1" fmla="*/ 8466 w 165099"/>
                  <a:gd name="connsiteY0-2" fmla="*/ 0 h 46567"/>
                  <a:gd name="connsiteX1-3" fmla="*/ 165099 w 165099"/>
                  <a:gd name="connsiteY1-4" fmla="*/ 0 h 46567"/>
                  <a:gd name="connsiteX2-5" fmla="*/ 165099 w 165099"/>
                  <a:gd name="connsiteY2-6" fmla="*/ 46567 h 46567"/>
                  <a:gd name="connsiteX3-7" fmla="*/ 0 w 165099"/>
                  <a:gd name="connsiteY3-8" fmla="*/ 25400 h 46567"/>
                  <a:gd name="connsiteX4-9" fmla="*/ 8466 w 165099"/>
                  <a:gd name="connsiteY4-10" fmla="*/ 0 h 46567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165099" h="46567">
                    <a:moveTo>
                      <a:pt x="8466" y="0"/>
                    </a:moveTo>
                    <a:lnTo>
                      <a:pt x="165099" y="0"/>
                    </a:lnTo>
                    <a:lnTo>
                      <a:pt x="165099" y="46567"/>
                    </a:lnTo>
                    <a:lnTo>
                      <a:pt x="0" y="25400"/>
                    </a:lnTo>
                    <a:lnTo>
                      <a:pt x="8466" y="0"/>
                    </a:ln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/>
              </a:p>
            </p:txBody>
          </p:sp>
          <p:sp>
            <p:nvSpPr>
              <p:cNvPr id="20" name="弦形 19"/>
              <p:cNvSpPr/>
              <p:nvPr userDrawn="1"/>
            </p:nvSpPr>
            <p:spPr>
              <a:xfrm rot="5400000">
                <a:off x="813462" y="5318541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/>
              </a:p>
            </p:txBody>
          </p:sp>
        </p:grpSp>
        <p:cxnSp>
          <p:nvCxnSpPr>
            <p:cNvPr id="7" name="直接连接符 6"/>
            <p:cNvCxnSpPr>
              <a:stCxn id="90" idx="1"/>
              <a:endCxn id="90" idx="5"/>
            </p:cNvCxnSpPr>
            <p:nvPr userDrawn="1"/>
          </p:nvCxnSpPr>
          <p:spPr>
            <a:xfrm>
              <a:off x="244261" y="5902957"/>
              <a:ext cx="162832" cy="0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 userDrawn="1"/>
          </p:nvCxnSpPr>
          <p:spPr>
            <a:xfrm flipV="1">
              <a:off x="206782" y="5988807"/>
              <a:ext cx="216000" cy="12956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86" name="图片 85"/>
          <p:cNvPicPr>
            <a:picLocks noChangeAspect="1"/>
          </p:cNvPicPr>
          <p:nvPr userDrawn="1"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697212" y="5940827"/>
            <a:ext cx="2494789" cy="929444"/>
          </a:xfrm>
          <a:custGeom>
            <a:avLst/>
            <a:gdLst>
              <a:gd name="connsiteX0" fmla="*/ 0 w 2229950"/>
              <a:gd name="connsiteY0" fmla="*/ 0 h 1102244"/>
              <a:gd name="connsiteX1" fmla="*/ 2229950 w 2229950"/>
              <a:gd name="connsiteY1" fmla="*/ 0 h 1102244"/>
              <a:gd name="connsiteX2" fmla="*/ 2229950 w 2229950"/>
              <a:gd name="connsiteY2" fmla="*/ 1102244 h 1102244"/>
              <a:gd name="connsiteX3" fmla="*/ 0 w 2229950"/>
              <a:gd name="connsiteY3" fmla="*/ 1102244 h 1102244"/>
              <a:gd name="connsiteX4" fmla="*/ 0 w 2229950"/>
              <a:gd name="connsiteY4" fmla="*/ 0 h 11022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29950" h="1102244">
                <a:moveTo>
                  <a:pt x="0" y="0"/>
                </a:moveTo>
                <a:lnTo>
                  <a:pt x="2229950" y="0"/>
                </a:lnTo>
                <a:lnTo>
                  <a:pt x="2229950" y="1102244"/>
                </a:lnTo>
                <a:lnTo>
                  <a:pt x="0" y="1102244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60" name="图片 59"/>
          <p:cNvPicPr>
            <a:picLocks noChangeAspect="1"/>
          </p:cNvPicPr>
          <p:nvPr userDrawn="1"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464733" y="6270980"/>
            <a:ext cx="12364823" cy="594408"/>
          </a:xfrm>
          <a:custGeom>
            <a:avLst/>
            <a:gdLst>
              <a:gd name="connsiteX0" fmla="*/ 0 w 11473666"/>
              <a:gd name="connsiteY0" fmla="*/ 0 h 845729"/>
              <a:gd name="connsiteX1" fmla="*/ 11473666 w 11473666"/>
              <a:gd name="connsiteY1" fmla="*/ 0 h 845729"/>
              <a:gd name="connsiteX2" fmla="*/ 11473666 w 11473666"/>
              <a:gd name="connsiteY2" fmla="*/ 845729 h 845729"/>
              <a:gd name="connsiteX3" fmla="*/ 401196 w 11473666"/>
              <a:gd name="connsiteY3" fmla="*/ 845729 h 845729"/>
              <a:gd name="connsiteX4" fmla="*/ 401196 w 11473666"/>
              <a:gd name="connsiteY4" fmla="*/ 440575 h 845729"/>
              <a:gd name="connsiteX5" fmla="*/ 0 w 11473666"/>
              <a:gd name="connsiteY5" fmla="*/ 440575 h 845729"/>
              <a:gd name="connsiteX6" fmla="*/ 0 w 11473666"/>
              <a:gd name="connsiteY6" fmla="*/ 0 h 845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73666" h="845729">
                <a:moveTo>
                  <a:pt x="0" y="0"/>
                </a:moveTo>
                <a:lnTo>
                  <a:pt x="11473666" y="0"/>
                </a:lnTo>
                <a:lnTo>
                  <a:pt x="11473666" y="845729"/>
                </a:lnTo>
                <a:lnTo>
                  <a:pt x="401196" y="845729"/>
                </a:lnTo>
                <a:lnTo>
                  <a:pt x="401196" y="440575"/>
                </a:lnTo>
                <a:lnTo>
                  <a:pt x="0" y="440575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82" name="图片 81"/>
          <p:cNvPicPr>
            <a:picLocks noChangeAspect="1"/>
          </p:cNvPicPr>
          <p:nvPr userDrawn="1"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583381" y="6271203"/>
            <a:ext cx="2424987" cy="594408"/>
          </a:xfrm>
          <a:custGeom>
            <a:avLst/>
            <a:gdLst>
              <a:gd name="connsiteX0" fmla="*/ 0 w 2468880"/>
              <a:gd name="connsiteY0" fmla="*/ 0 h 514039"/>
              <a:gd name="connsiteX1" fmla="*/ 2468880 w 2468880"/>
              <a:gd name="connsiteY1" fmla="*/ 0 h 514039"/>
              <a:gd name="connsiteX2" fmla="*/ 2468880 w 2468880"/>
              <a:gd name="connsiteY2" fmla="*/ 514039 h 514039"/>
              <a:gd name="connsiteX3" fmla="*/ 0 w 2468880"/>
              <a:gd name="connsiteY3" fmla="*/ 514039 h 514039"/>
              <a:gd name="connsiteX4" fmla="*/ 0 w 2468880"/>
              <a:gd name="connsiteY4" fmla="*/ 0 h 514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68880" h="514039">
                <a:moveTo>
                  <a:pt x="0" y="0"/>
                </a:moveTo>
                <a:lnTo>
                  <a:pt x="2468880" y="0"/>
                </a:lnTo>
                <a:lnTo>
                  <a:pt x="2468880" y="514039"/>
                </a:lnTo>
                <a:lnTo>
                  <a:pt x="0" y="514039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40" name="图片 39"/>
          <p:cNvPicPr>
            <a:picLocks noChangeAspect="1"/>
          </p:cNvPicPr>
          <p:nvPr userDrawn="1"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5162" y="160454"/>
            <a:ext cx="745263" cy="68976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5" name="直接连接符 14"/>
          <p:cNvCxnSpPr/>
          <p:nvPr userDrawn="1"/>
        </p:nvCxnSpPr>
        <p:spPr>
          <a:xfrm>
            <a:off x="0" y="761332"/>
            <a:ext cx="12192000" cy="0"/>
          </a:xfrm>
          <a:prstGeom prst="line">
            <a:avLst/>
          </a:prstGeom>
          <a:ln>
            <a:solidFill>
              <a:srgbClr val="9F7D6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椭圆 15"/>
          <p:cNvSpPr/>
          <p:nvPr userDrawn="1"/>
        </p:nvSpPr>
        <p:spPr>
          <a:xfrm>
            <a:off x="5933321" y="633664"/>
            <a:ext cx="258011" cy="258010"/>
          </a:xfrm>
          <a:prstGeom prst="ellipse">
            <a:avLst/>
          </a:prstGeom>
          <a:solidFill>
            <a:srgbClr val="865B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  <p:sp>
        <p:nvSpPr>
          <p:cNvPr id="17" name="椭圆 16"/>
          <p:cNvSpPr/>
          <p:nvPr userDrawn="1"/>
        </p:nvSpPr>
        <p:spPr>
          <a:xfrm>
            <a:off x="6307137" y="667419"/>
            <a:ext cx="190500" cy="190500"/>
          </a:xfrm>
          <a:prstGeom prst="ellipse">
            <a:avLst/>
          </a:prstGeom>
          <a:solidFill>
            <a:srgbClr val="865B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  <p:sp>
        <p:nvSpPr>
          <p:cNvPr id="18" name="椭圆 17"/>
          <p:cNvSpPr/>
          <p:nvPr userDrawn="1"/>
        </p:nvSpPr>
        <p:spPr>
          <a:xfrm>
            <a:off x="5627018" y="667419"/>
            <a:ext cx="190500" cy="190500"/>
          </a:xfrm>
          <a:prstGeom prst="ellipse">
            <a:avLst/>
          </a:prstGeom>
          <a:solidFill>
            <a:srgbClr val="865B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3711" y="5997189"/>
            <a:ext cx="418935" cy="543170"/>
          </a:xfrm>
          <a:prstGeom prst="rect">
            <a:avLst/>
          </a:prstGeom>
        </p:spPr>
      </p:pic>
      <p:grpSp>
        <p:nvGrpSpPr>
          <p:cNvPr id="9" name="组合 8"/>
          <p:cNvGrpSpPr/>
          <p:nvPr userDrawn="1"/>
        </p:nvGrpSpPr>
        <p:grpSpPr>
          <a:xfrm>
            <a:off x="320273" y="5772542"/>
            <a:ext cx="325664" cy="968472"/>
            <a:chOff x="162845" y="5707378"/>
            <a:chExt cx="325664" cy="968472"/>
          </a:xfrm>
        </p:grpSpPr>
        <p:grpSp>
          <p:nvGrpSpPr>
            <p:cNvPr id="10" name="组合 9"/>
            <p:cNvGrpSpPr/>
            <p:nvPr userDrawn="1"/>
          </p:nvGrpSpPr>
          <p:grpSpPr>
            <a:xfrm>
              <a:off x="162845" y="5707378"/>
              <a:ext cx="325664" cy="968472"/>
              <a:chOff x="780804" y="4633491"/>
              <a:chExt cx="325664" cy="968472"/>
            </a:xfrm>
          </p:grpSpPr>
          <p:sp>
            <p:nvSpPr>
              <p:cNvPr id="13" name="矩形 88"/>
              <p:cNvSpPr/>
              <p:nvPr userDrawn="1"/>
            </p:nvSpPr>
            <p:spPr>
              <a:xfrm>
                <a:off x="832154" y="4902984"/>
                <a:ext cx="222964" cy="698979"/>
              </a:xfrm>
              <a:custGeom>
                <a:avLst/>
                <a:gdLst>
                  <a:gd name="connsiteX0" fmla="*/ 0 w 157649"/>
                  <a:gd name="connsiteY0" fmla="*/ 0 h 398534"/>
                  <a:gd name="connsiteX1" fmla="*/ 157649 w 157649"/>
                  <a:gd name="connsiteY1" fmla="*/ 0 h 398534"/>
                  <a:gd name="connsiteX2" fmla="*/ 157649 w 157649"/>
                  <a:gd name="connsiteY2" fmla="*/ 398534 h 398534"/>
                  <a:gd name="connsiteX3" fmla="*/ 0 w 157649"/>
                  <a:gd name="connsiteY3" fmla="*/ 398534 h 398534"/>
                  <a:gd name="connsiteX4" fmla="*/ 0 w 157649"/>
                  <a:gd name="connsiteY4" fmla="*/ 0 h 398534"/>
                  <a:gd name="connsiteX0-1" fmla="*/ 0 w 222964"/>
                  <a:gd name="connsiteY0-2" fmla="*/ 209005 h 607539"/>
                  <a:gd name="connsiteX1-3" fmla="*/ 222964 w 222964"/>
                  <a:gd name="connsiteY1-4" fmla="*/ 0 h 607539"/>
                  <a:gd name="connsiteX2-5" fmla="*/ 157649 w 222964"/>
                  <a:gd name="connsiteY2-6" fmla="*/ 607539 h 607539"/>
                  <a:gd name="connsiteX3-7" fmla="*/ 0 w 222964"/>
                  <a:gd name="connsiteY3-8" fmla="*/ 607539 h 607539"/>
                  <a:gd name="connsiteX4-9" fmla="*/ 0 w 222964"/>
                  <a:gd name="connsiteY4-10" fmla="*/ 209005 h 607539"/>
                  <a:gd name="connsiteX0-11" fmla="*/ 26125 w 222964"/>
                  <a:gd name="connsiteY0-12" fmla="*/ 0 h 698979"/>
                  <a:gd name="connsiteX1-13" fmla="*/ 222964 w 222964"/>
                  <a:gd name="connsiteY1-14" fmla="*/ 91440 h 698979"/>
                  <a:gd name="connsiteX2-15" fmla="*/ 157649 w 222964"/>
                  <a:gd name="connsiteY2-16" fmla="*/ 698979 h 698979"/>
                  <a:gd name="connsiteX3-17" fmla="*/ 0 w 222964"/>
                  <a:gd name="connsiteY3-18" fmla="*/ 698979 h 698979"/>
                  <a:gd name="connsiteX4-19" fmla="*/ 26125 w 222964"/>
                  <a:gd name="connsiteY4-20" fmla="*/ 0 h 698979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222964" h="698979">
                    <a:moveTo>
                      <a:pt x="26125" y="0"/>
                    </a:moveTo>
                    <a:lnTo>
                      <a:pt x="222964" y="91440"/>
                    </a:lnTo>
                    <a:lnTo>
                      <a:pt x="157649" y="698979"/>
                    </a:lnTo>
                    <a:lnTo>
                      <a:pt x="0" y="698979"/>
                    </a:lnTo>
                    <a:lnTo>
                      <a:pt x="26125" y="0"/>
                    </a:lnTo>
                    <a:close/>
                  </a:path>
                </a:pathLst>
              </a:custGeom>
              <a:solidFill>
                <a:srgbClr val="2CA03B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/>
              </a:p>
            </p:txBody>
          </p:sp>
          <p:sp>
            <p:nvSpPr>
              <p:cNvPr id="20" name="等腰三角形 19"/>
              <p:cNvSpPr/>
              <p:nvPr userDrawn="1"/>
            </p:nvSpPr>
            <p:spPr>
              <a:xfrm>
                <a:off x="780804" y="4633491"/>
                <a:ext cx="325664" cy="391158"/>
              </a:xfrm>
              <a:prstGeom prst="triangle">
                <a:avLst/>
              </a:prstGeom>
              <a:solidFill>
                <a:srgbClr val="EE7A24"/>
              </a:solidFill>
              <a:ln>
                <a:solidFill>
                  <a:srgbClr val="EE7A2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/>
              </a:p>
            </p:txBody>
          </p:sp>
          <p:sp>
            <p:nvSpPr>
              <p:cNvPr id="21" name="弦形 20"/>
              <p:cNvSpPr/>
              <p:nvPr userDrawn="1"/>
            </p:nvSpPr>
            <p:spPr>
              <a:xfrm rot="5400000">
                <a:off x="823546" y="5129388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/>
              </a:p>
            </p:txBody>
          </p:sp>
          <p:sp>
            <p:nvSpPr>
              <p:cNvPr id="22" name="矩形 3"/>
              <p:cNvSpPr/>
              <p:nvPr userDrawn="1"/>
            </p:nvSpPr>
            <p:spPr>
              <a:xfrm>
                <a:off x="852060" y="5180748"/>
                <a:ext cx="165099" cy="45719"/>
              </a:xfrm>
              <a:custGeom>
                <a:avLst/>
                <a:gdLst>
                  <a:gd name="connsiteX0" fmla="*/ 0 w 156633"/>
                  <a:gd name="connsiteY0" fmla="*/ 0 h 46567"/>
                  <a:gd name="connsiteX1" fmla="*/ 156633 w 156633"/>
                  <a:gd name="connsiteY1" fmla="*/ 0 h 46567"/>
                  <a:gd name="connsiteX2" fmla="*/ 156633 w 156633"/>
                  <a:gd name="connsiteY2" fmla="*/ 46567 h 46567"/>
                  <a:gd name="connsiteX3" fmla="*/ 0 w 156633"/>
                  <a:gd name="connsiteY3" fmla="*/ 46567 h 46567"/>
                  <a:gd name="connsiteX4" fmla="*/ 0 w 156633"/>
                  <a:gd name="connsiteY4" fmla="*/ 0 h 46567"/>
                  <a:gd name="connsiteX0-1" fmla="*/ 8466 w 165099"/>
                  <a:gd name="connsiteY0-2" fmla="*/ 0 h 46567"/>
                  <a:gd name="connsiteX1-3" fmla="*/ 165099 w 165099"/>
                  <a:gd name="connsiteY1-4" fmla="*/ 0 h 46567"/>
                  <a:gd name="connsiteX2-5" fmla="*/ 165099 w 165099"/>
                  <a:gd name="connsiteY2-6" fmla="*/ 46567 h 46567"/>
                  <a:gd name="connsiteX3-7" fmla="*/ 0 w 165099"/>
                  <a:gd name="connsiteY3-8" fmla="*/ 25400 h 46567"/>
                  <a:gd name="connsiteX4-9" fmla="*/ 8466 w 165099"/>
                  <a:gd name="connsiteY4-10" fmla="*/ 0 h 46567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165099" h="46567">
                    <a:moveTo>
                      <a:pt x="8466" y="0"/>
                    </a:moveTo>
                    <a:lnTo>
                      <a:pt x="165099" y="0"/>
                    </a:lnTo>
                    <a:lnTo>
                      <a:pt x="165099" y="46567"/>
                    </a:lnTo>
                    <a:lnTo>
                      <a:pt x="0" y="25400"/>
                    </a:lnTo>
                    <a:lnTo>
                      <a:pt x="8466" y="0"/>
                    </a:ln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/>
              </a:p>
            </p:txBody>
          </p:sp>
          <p:sp>
            <p:nvSpPr>
              <p:cNvPr id="23" name="弦形 22"/>
              <p:cNvSpPr/>
              <p:nvPr userDrawn="1"/>
            </p:nvSpPr>
            <p:spPr>
              <a:xfrm rot="5400000">
                <a:off x="813462" y="5318541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/>
              </a:p>
            </p:txBody>
          </p:sp>
        </p:grpSp>
        <p:cxnSp>
          <p:nvCxnSpPr>
            <p:cNvPr id="11" name="直接连接符 10"/>
            <p:cNvCxnSpPr>
              <a:stCxn id="20" idx="1"/>
              <a:endCxn id="20" idx="5"/>
            </p:cNvCxnSpPr>
            <p:nvPr userDrawn="1"/>
          </p:nvCxnSpPr>
          <p:spPr>
            <a:xfrm>
              <a:off x="244261" y="5902957"/>
              <a:ext cx="162832" cy="0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接连接符 11"/>
            <p:cNvCxnSpPr/>
            <p:nvPr userDrawn="1"/>
          </p:nvCxnSpPr>
          <p:spPr>
            <a:xfrm flipV="1">
              <a:off x="206782" y="5988807"/>
              <a:ext cx="216000" cy="12956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4" name="图片 23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697212" y="5940827"/>
            <a:ext cx="2494789" cy="929444"/>
          </a:xfrm>
          <a:custGeom>
            <a:avLst/>
            <a:gdLst>
              <a:gd name="connsiteX0" fmla="*/ 0 w 2229950"/>
              <a:gd name="connsiteY0" fmla="*/ 0 h 1102244"/>
              <a:gd name="connsiteX1" fmla="*/ 2229950 w 2229950"/>
              <a:gd name="connsiteY1" fmla="*/ 0 h 1102244"/>
              <a:gd name="connsiteX2" fmla="*/ 2229950 w 2229950"/>
              <a:gd name="connsiteY2" fmla="*/ 1102244 h 1102244"/>
              <a:gd name="connsiteX3" fmla="*/ 0 w 2229950"/>
              <a:gd name="connsiteY3" fmla="*/ 1102244 h 1102244"/>
              <a:gd name="connsiteX4" fmla="*/ 0 w 2229950"/>
              <a:gd name="connsiteY4" fmla="*/ 0 h 11022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29950" h="1102244">
                <a:moveTo>
                  <a:pt x="0" y="0"/>
                </a:moveTo>
                <a:lnTo>
                  <a:pt x="2229950" y="0"/>
                </a:lnTo>
                <a:lnTo>
                  <a:pt x="2229950" y="1102244"/>
                </a:lnTo>
                <a:lnTo>
                  <a:pt x="0" y="1102244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25" name="图片 24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464733" y="6270980"/>
            <a:ext cx="12364823" cy="594408"/>
          </a:xfrm>
          <a:custGeom>
            <a:avLst/>
            <a:gdLst>
              <a:gd name="connsiteX0" fmla="*/ 0 w 11473666"/>
              <a:gd name="connsiteY0" fmla="*/ 0 h 845729"/>
              <a:gd name="connsiteX1" fmla="*/ 11473666 w 11473666"/>
              <a:gd name="connsiteY1" fmla="*/ 0 h 845729"/>
              <a:gd name="connsiteX2" fmla="*/ 11473666 w 11473666"/>
              <a:gd name="connsiteY2" fmla="*/ 845729 h 845729"/>
              <a:gd name="connsiteX3" fmla="*/ 401196 w 11473666"/>
              <a:gd name="connsiteY3" fmla="*/ 845729 h 845729"/>
              <a:gd name="connsiteX4" fmla="*/ 401196 w 11473666"/>
              <a:gd name="connsiteY4" fmla="*/ 440575 h 845729"/>
              <a:gd name="connsiteX5" fmla="*/ 0 w 11473666"/>
              <a:gd name="connsiteY5" fmla="*/ 440575 h 845729"/>
              <a:gd name="connsiteX6" fmla="*/ 0 w 11473666"/>
              <a:gd name="connsiteY6" fmla="*/ 0 h 845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73666" h="845729">
                <a:moveTo>
                  <a:pt x="0" y="0"/>
                </a:moveTo>
                <a:lnTo>
                  <a:pt x="11473666" y="0"/>
                </a:lnTo>
                <a:lnTo>
                  <a:pt x="11473666" y="845729"/>
                </a:lnTo>
                <a:lnTo>
                  <a:pt x="401196" y="845729"/>
                </a:lnTo>
                <a:lnTo>
                  <a:pt x="401196" y="440575"/>
                </a:lnTo>
                <a:lnTo>
                  <a:pt x="0" y="440575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26" name="图片 25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583381" y="6271203"/>
            <a:ext cx="2424987" cy="594408"/>
          </a:xfrm>
          <a:custGeom>
            <a:avLst/>
            <a:gdLst>
              <a:gd name="connsiteX0" fmla="*/ 0 w 2468880"/>
              <a:gd name="connsiteY0" fmla="*/ 0 h 514039"/>
              <a:gd name="connsiteX1" fmla="*/ 2468880 w 2468880"/>
              <a:gd name="connsiteY1" fmla="*/ 0 h 514039"/>
              <a:gd name="connsiteX2" fmla="*/ 2468880 w 2468880"/>
              <a:gd name="connsiteY2" fmla="*/ 514039 h 514039"/>
              <a:gd name="connsiteX3" fmla="*/ 0 w 2468880"/>
              <a:gd name="connsiteY3" fmla="*/ 514039 h 514039"/>
              <a:gd name="connsiteX4" fmla="*/ 0 w 2468880"/>
              <a:gd name="connsiteY4" fmla="*/ 0 h 514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68880" h="514039">
                <a:moveTo>
                  <a:pt x="0" y="0"/>
                </a:moveTo>
                <a:lnTo>
                  <a:pt x="2468880" y="0"/>
                </a:lnTo>
                <a:lnTo>
                  <a:pt x="2468880" y="514039"/>
                </a:lnTo>
                <a:lnTo>
                  <a:pt x="0" y="514039"/>
                </a:lnTo>
                <a:lnTo>
                  <a:pt x="0" y="0"/>
                </a:lnTo>
                <a:close/>
              </a:path>
            </a:pathLst>
          </a:custGeom>
        </p:spPr>
      </p:pic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黄色背景开头和结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kumimoji="1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华文中宋" pitchFamily="2" charset="-122"/>
              </a:defRPr>
            </a:lvl1pPr>
          </a:lstStyle>
          <a:p>
            <a:pPr>
              <a:defRPr/>
            </a:pPr>
            <a:fld id="{397B7F9D-B0F3-4A10-ACC3-B25054416D34}" type="datetimeFigureOut">
              <a:rPr lang="zh-CN" altLang="en-US"/>
              <a:pPr>
                <a:defRPr/>
              </a:pPr>
              <a:t>2021/3/14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kumimoji="1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华文中宋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kumimoji="1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华文中宋" pitchFamily="2" charset="-122"/>
              </a:defRPr>
            </a:lvl1pPr>
          </a:lstStyle>
          <a:p>
            <a:pPr>
              <a:defRPr/>
            </a:pPr>
            <a:fld id="{FA5CBFEB-C985-4BBE-8226-BBAD96FF47D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1196393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kumimoji="1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华文中宋" pitchFamily="2" charset="-122"/>
              </a:defRPr>
            </a:lvl1pPr>
          </a:lstStyle>
          <a:p>
            <a:pPr>
              <a:defRPr/>
            </a:pPr>
            <a:fld id="{095D787D-CE82-4C7F-8A10-9E9C08D52554}" type="datetimeFigureOut">
              <a:rPr lang="zh-CN" altLang="en-US"/>
              <a:pPr>
                <a:defRPr/>
              </a:pPr>
              <a:t>2021/3/14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kumimoji="1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华文中宋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kumimoji="1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华文中宋" pitchFamily="2" charset="-122"/>
              </a:defRPr>
            </a:lvl1pPr>
          </a:lstStyle>
          <a:p>
            <a:pPr>
              <a:defRPr/>
            </a:pPr>
            <a:fld id="{1006795D-E04C-49B5-9425-382B89C8F35B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661560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kumimoji="1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华文中宋" pitchFamily="2" charset="-122"/>
              </a:defRPr>
            </a:lvl1pPr>
          </a:lstStyle>
          <a:p>
            <a:pPr>
              <a:defRPr/>
            </a:pPr>
            <a:fld id="{4368EE08-4B63-48EB-B516-3B82B40C4005}" type="datetimeFigureOut">
              <a:rPr lang="zh-CN" altLang="en-US"/>
              <a:pPr>
                <a:defRPr/>
              </a:pPr>
              <a:t>2021/3/14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kumimoji="1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华文中宋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kumimoji="1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华文中宋" pitchFamily="2" charset="-122"/>
              </a:defRPr>
            </a:lvl1pPr>
          </a:lstStyle>
          <a:p>
            <a:pPr>
              <a:defRPr/>
            </a:pPr>
            <a:fld id="{70AA1967-2117-41D9-8536-731B6438B62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7901628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kumimoji="1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华文中宋" pitchFamily="2" charset="-122"/>
              </a:defRPr>
            </a:lvl1pPr>
          </a:lstStyle>
          <a:p>
            <a:pPr>
              <a:defRPr/>
            </a:pPr>
            <a:fld id="{75B42D01-EE6C-48AD-B078-DE681DF36487}" type="datetimeFigureOut">
              <a:rPr lang="zh-CN" altLang="en-US"/>
              <a:pPr>
                <a:defRPr/>
              </a:pPr>
              <a:t>2021/3/14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kumimoji="1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华文中宋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kumimoji="1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华文中宋" pitchFamily="2" charset="-122"/>
              </a:defRPr>
            </a:lvl1pPr>
          </a:lstStyle>
          <a:p>
            <a:pPr>
              <a:defRPr/>
            </a:pPr>
            <a:fld id="{E68E31A0-F393-40AB-96FD-F896EE19F1B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2474475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kumimoji="1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华文中宋" pitchFamily="2" charset="-122"/>
              </a:defRPr>
            </a:lvl1pPr>
          </a:lstStyle>
          <a:p>
            <a:pPr>
              <a:defRPr/>
            </a:pPr>
            <a:fld id="{53653A22-71E2-48C9-86CD-A48E5B86C4B4}" type="datetimeFigureOut">
              <a:rPr lang="zh-CN" altLang="en-US"/>
              <a:pPr>
                <a:defRPr/>
              </a:pPr>
              <a:t>2021/3/14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kumimoji="1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华文中宋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kumimoji="1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华文中宋" pitchFamily="2" charset="-122"/>
              </a:defRPr>
            </a:lvl1pPr>
          </a:lstStyle>
          <a:p>
            <a:pPr>
              <a:defRPr/>
            </a:pPr>
            <a:fld id="{01F84032-A713-45DB-8EDD-CCF6633EFF4B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37047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小喇叭有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3711" y="5997189"/>
            <a:ext cx="418935" cy="543170"/>
          </a:xfrm>
          <a:prstGeom prst="rect">
            <a:avLst/>
          </a:prstGeom>
        </p:spPr>
      </p:pic>
      <p:pic>
        <p:nvPicPr>
          <p:cNvPr id="29" name="图片 28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9007" t="-46031"/>
          <a:stretch>
            <a:fillRect/>
          </a:stretch>
        </p:blipFill>
        <p:spPr>
          <a:xfrm>
            <a:off x="-257137" y="1413673"/>
            <a:ext cx="582815" cy="2647701"/>
          </a:xfrm>
          <a:custGeom>
            <a:avLst/>
            <a:gdLst>
              <a:gd name="connsiteX0" fmla="*/ 0 w 582814"/>
              <a:gd name="connsiteY0" fmla="*/ 0 h 2647701"/>
              <a:gd name="connsiteX1" fmla="*/ 582814 w 582814"/>
              <a:gd name="connsiteY1" fmla="*/ 0 h 2647701"/>
              <a:gd name="connsiteX2" fmla="*/ 582814 w 582814"/>
              <a:gd name="connsiteY2" fmla="*/ 834598 h 2647701"/>
              <a:gd name="connsiteX3" fmla="*/ 48113 w 582814"/>
              <a:gd name="connsiteY3" fmla="*/ 834598 h 2647701"/>
              <a:gd name="connsiteX4" fmla="*/ 48113 w 582814"/>
              <a:gd name="connsiteY4" fmla="*/ 2647701 h 2647701"/>
              <a:gd name="connsiteX5" fmla="*/ 0 w 582814"/>
              <a:gd name="connsiteY5" fmla="*/ 2647701 h 2647701"/>
              <a:gd name="connsiteX6" fmla="*/ 0 w 582814"/>
              <a:gd name="connsiteY6" fmla="*/ 0 h 26477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82814" h="2647701">
                <a:moveTo>
                  <a:pt x="0" y="0"/>
                </a:moveTo>
                <a:lnTo>
                  <a:pt x="582814" y="0"/>
                </a:lnTo>
                <a:lnTo>
                  <a:pt x="582814" y="834598"/>
                </a:lnTo>
                <a:lnTo>
                  <a:pt x="48113" y="834598"/>
                </a:lnTo>
                <a:lnTo>
                  <a:pt x="48113" y="2647701"/>
                </a:lnTo>
                <a:lnTo>
                  <a:pt x="0" y="2647701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58" name="图片 5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10151" b="-1841"/>
          <a:stretch>
            <a:fillRect/>
          </a:stretch>
        </p:blipFill>
        <p:spPr>
          <a:xfrm>
            <a:off x="-345289" y="6761699"/>
            <a:ext cx="12590212" cy="914400"/>
          </a:xfrm>
          <a:custGeom>
            <a:avLst/>
            <a:gdLst>
              <a:gd name="connsiteX0" fmla="*/ 11430023 w 12590212"/>
              <a:gd name="connsiteY0" fmla="*/ 0 h 914400"/>
              <a:gd name="connsiteX1" fmla="*/ 12590212 w 12590212"/>
              <a:gd name="connsiteY1" fmla="*/ 0 h 914400"/>
              <a:gd name="connsiteX2" fmla="*/ 12590212 w 12590212"/>
              <a:gd name="connsiteY2" fmla="*/ 914400 h 914400"/>
              <a:gd name="connsiteX3" fmla="*/ 0 w 12590212"/>
              <a:gd name="connsiteY3" fmla="*/ 914400 h 914400"/>
              <a:gd name="connsiteX4" fmla="*/ 0 w 12590212"/>
              <a:gd name="connsiteY4" fmla="*/ 897878 h 914400"/>
              <a:gd name="connsiteX5" fmla="*/ 11430023 w 12590212"/>
              <a:gd name="connsiteY5" fmla="*/ 897878 h 914400"/>
              <a:gd name="connsiteX6" fmla="*/ 11430023 w 12590212"/>
              <a:gd name="connsiteY6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590212" h="914400">
                <a:moveTo>
                  <a:pt x="11430023" y="0"/>
                </a:moveTo>
                <a:lnTo>
                  <a:pt x="12590212" y="0"/>
                </a:lnTo>
                <a:lnTo>
                  <a:pt x="12590212" y="914400"/>
                </a:lnTo>
                <a:lnTo>
                  <a:pt x="0" y="914400"/>
                </a:lnTo>
                <a:lnTo>
                  <a:pt x="0" y="897878"/>
                </a:lnTo>
                <a:lnTo>
                  <a:pt x="11430023" y="897878"/>
                </a:lnTo>
                <a:lnTo>
                  <a:pt x="11430023" y="0"/>
                </a:lnTo>
                <a:close/>
              </a:path>
            </a:pathLst>
          </a:custGeom>
        </p:spPr>
      </p:pic>
      <p:pic>
        <p:nvPicPr>
          <p:cNvPr id="57" name="图片 5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388931" y="7270945"/>
            <a:ext cx="43643" cy="388632"/>
          </a:xfrm>
          <a:custGeom>
            <a:avLst/>
            <a:gdLst>
              <a:gd name="connsiteX0" fmla="*/ 0 w 43643"/>
              <a:gd name="connsiteY0" fmla="*/ 0 h 388632"/>
              <a:gd name="connsiteX1" fmla="*/ 43643 w 43643"/>
              <a:gd name="connsiteY1" fmla="*/ 0 h 388632"/>
              <a:gd name="connsiteX2" fmla="*/ 43643 w 43643"/>
              <a:gd name="connsiteY2" fmla="*/ 388632 h 388632"/>
              <a:gd name="connsiteX3" fmla="*/ 0 w 43643"/>
              <a:gd name="connsiteY3" fmla="*/ 388632 h 388632"/>
              <a:gd name="connsiteX4" fmla="*/ 0 w 43643"/>
              <a:gd name="connsiteY4" fmla="*/ 0 h 3886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643" h="388632">
                <a:moveTo>
                  <a:pt x="0" y="0"/>
                </a:moveTo>
                <a:lnTo>
                  <a:pt x="43643" y="0"/>
                </a:lnTo>
                <a:lnTo>
                  <a:pt x="43643" y="388632"/>
                </a:lnTo>
                <a:lnTo>
                  <a:pt x="0" y="388632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54" name="图片 53"/>
          <p:cNvPicPr>
            <a:picLocks noChangeAspect="1"/>
          </p:cNvPicPr>
          <p:nvPr/>
        </p:nvPicPr>
        <p:blipFill>
          <a:blip r:embed="rId6"/>
          <a:srcRect/>
          <a:stretch/>
        </p:blipFill>
        <p:spPr>
          <a:xfrm>
            <a:off x="-902135" y="6356545"/>
            <a:ext cx="513204" cy="914400"/>
          </a:xfrm>
          <a:custGeom>
            <a:avLst/>
            <a:gdLst>
              <a:gd name="connsiteX0" fmla="*/ 0 w 513204"/>
              <a:gd name="connsiteY0" fmla="*/ 0 h 914400"/>
              <a:gd name="connsiteX1" fmla="*/ 513204 w 513204"/>
              <a:gd name="connsiteY1" fmla="*/ 0 h 914400"/>
              <a:gd name="connsiteX2" fmla="*/ 513204 w 513204"/>
              <a:gd name="connsiteY2" fmla="*/ 914400 h 914400"/>
              <a:gd name="connsiteX3" fmla="*/ 0 w 513204"/>
              <a:gd name="connsiteY3" fmla="*/ 914400 h 914400"/>
              <a:gd name="connsiteX4" fmla="*/ 0 w 513204"/>
              <a:gd name="connsiteY4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13204" h="914400">
                <a:moveTo>
                  <a:pt x="0" y="0"/>
                </a:moveTo>
                <a:lnTo>
                  <a:pt x="513204" y="0"/>
                </a:lnTo>
                <a:lnTo>
                  <a:pt x="513204" y="914400"/>
                </a:lnTo>
                <a:lnTo>
                  <a:pt x="0" y="914400"/>
                </a:lnTo>
                <a:lnTo>
                  <a:pt x="0" y="0"/>
                </a:lnTo>
                <a:close/>
              </a:path>
            </a:pathLst>
          </a:custGeom>
        </p:spPr>
      </p:pic>
      <p:grpSp>
        <p:nvGrpSpPr>
          <p:cNvPr id="12" name="组合 11"/>
          <p:cNvGrpSpPr/>
          <p:nvPr/>
        </p:nvGrpSpPr>
        <p:grpSpPr>
          <a:xfrm>
            <a:off x="320273" y="5772542"/>
            <a:ext cx="325664" cy="968472"/>
            <a:chOff x="162845" y="5707378"/>
            <a:chExt cx="325664" cy="968472"/>
          </a:xfrm>
        </p:grpSpPr>
        <p:grpSp>
          <p:nvGrpSpPr>
            <p:cNvPr id="5" name="组合 4"/>
            <p:cNvGrpSpPr/>
            <p:nvPr/>
          </p:nvGrpSpPr>
          <p:grpSpPr>
            <a:xfrm>
              <a:off x="162845" y="5707378"/>
              <a:ext cx="325664" cy="968472"/>
              <a:chOff x="780804" y="4633491"/>
              <a:chExt cx="325664" cy="968472"/>
            </a:xfrm>
          </p:grpSpPr>
          <p:sp>
            <p:nvSpPr>
              <p:cNvPr id="89" name="矩形 88"/>
              <p:cNvSpPr/>
              <p:nvPr/>
            </p:nvSpPr>
            <p:spPr>
              <a:xfrm>
                <a:off x="832154" y="4902984"/>
                <a:ext cx="222964" cy="698979"/>
              </a:xfrm>
              <a:custGeom>
                <a:avLst/>
                <a:gdLst>
                  <a:gd name="connsiteX0" fmla="*/ 0 w 157649"/>
                  <a:gd name="connsiteY0" fmla="*/ 0 h 398534"/>
                  <a:gd name="connsiteX1" fmla="*/ 157649 w 157649"/>
                  <a:gd name="connsiteY1" fmla="*/ 0 h 398534"/>
                  <a:gd name="connsiteX2" fmla="*/ 157649 w 157649"/>
                  <a:gd name="connsiteY2" fmla="*/ 398534 h 398534"/>
                  <a:gd name="connsiteX3" fmla="*/ 0 w 157649"/>
                  <a:gd name="connsiteY3" fmla="*/ 398534 h 398534"/>
                  <a:gd name="connsiteX4" fmla="*/ 0 w 157649"/>
                  <a:gd name="connsiteY4" fmla="*/ 0 h 398534"/>
                  <a:gd name="connsiteX0-1" fmla="*/ 0 w 222964"/>
                  <a:gd name="connsiteY0-2" fmla="*/ 209005 h 607539"/>
                  <a:gd name="connsiteX1-3" fmla="*/ 222964 w 222964"/>
                  <a:gd name="connsiteY1-4" fmla="*/ 0 h 607539"/>
                  <a:gd name="connsiteX2-5" fmla="*/ 157649 w 222964"/>
                  <a:gd name="connsiteY2-6" fmla="*/ 607539 h 607539"/>
                  <a:gd name="connsiteX3-7" fmla="*/ 0 w 222964"/>
                  <a:gd name="connsiteY3-8" fmla="*/ 607539 h 607539"/>
                  <a:gd name="connsiteX4-9" fmla="*/ 0 w 222964"/>
                  <a:gd name="connsiteY4-10" fmla="*/ 209005 h 607539"/>
                  <a:gd name="connsiteX0-11" fmla="*/ 26125 w 222964"/>
                  <a:gd name="connsiteY0-12" fmla="*/ 0 h 698979"/>
                  <a:gd name="connsiteX1-13" fmla="*/ 222964 w 222964"/>
                  <a:gd name="connsiteY1-14" fmla="*/ 91440 h 698979"/>
                  <a:gd name="connsiteX2-15" fmla="*/ 157649 w 222964"/>
                  <a:gd name="connsiteY2-16" fmla="*/ 698979 h 698979"/>
                  <a:gd name="connsiteX3-17" fmla="*/ 0 w 222964"/>
                  <a:gd name="connsiteY3-18" fmla="*/ 698979 h 698979"/>
                  <a:gd name="connsiteX4-19" fmla="*/ 26125 w 222964"/>
                  <a:gd name="connsiteY4-20" fmla="*/ 0 h 698979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222964" h="698979">
                    <a:moveTo>
                      <a:pt x="26125" y="0"/>
                    </a:moveTo>
                    <a:lnTo>
                      <a:pt x="222964" y="91440"/>
                    </a:lnTo>
                    <a:lnTo>
                      <a:pt x="157649" y="698979"/>
                    </a:lnTo>
                    <a:lnTo>
                      <a:pt x="0" y="698979"/>
                    </a:lnTo>
                    <a:lnTo>
                      <a:pt x="26125" y="0"/>
                    </a:lnTo>
                    <a:close/>
                  </a:path>
                </a:pathLst>
              </a:custGeom>
              <a:solidFill>
                <a:srgbClr val="2CA03B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/>
              </a:p>
            </p:txBody>
          </p:sp>
          <p:sp>
            <p:nvSpPr>
              <p:cNvPr id="90" name="等腰三角形 89"/>
              <p:cNvSpPr/>
              <p:nvPr/>
            </p:nvSpPr>
            <p:spPr>
              <a:xfrm>
                <a:off x="780804" y="4633491"/>
                <a:ext cx="325664" cy="391158"/>
              </a:xfrm>
              <a:prstGeom prst="triangle">
                <a:avLst/>
              </a:prstGeom>
              <a:solidFill>
                <a:srgbClr val="EE7A24"/>
              </a:solidFill>
              <a:ln>
                <a:solidFill>
                  <a:srgbClr val="EE7A2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/>
              </a:p>
            </p:txBody>
          </p:sp>
          <p:sp>
            <p:nvSpPr>
              <p:cNvPr id="91" name="弦形 90"/>
              <p:cNvSpPr/>
              <p:nvPr/>
            </p:nvSpPr>
            <p:spPr>
              <a:xfrm rot="5400000">
                <a:off x="823546" y="5129388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/>
              </a:p>
            </p:txBody>
          </p:sp>
          <p:sp>
            <p:nvSpPr>
              <p:cNvPr id="4" name="矩形 3"/>
              <p:cNvSpPr/>
              <p:nvPr/>
            </p:nvSpPr>
            <p:spPr>
              <a:xfrm>
                <a:off x="852060" y="5180748"/>
                <a:ext cx="165099" cy="45719"/>
              </a:xfrm>
              <a:custGeom>
                <a:avLst/>
                <a:gdLst>
                  <a:gd name="connsiteX0" fmla="*/ 0 w 156633"/>
                  <a:gd name="connsiteY0" fmla="*/ 0 h 46567"/>
                  <a:gd name="connsiteX1" fmla="*/ 156633 w 156633"/>
                  <a:gd name="connsiteY1" fmla="*/ 0 h 46567"/>
                  <a:gd name="connsiteX2" fmla="*/ 156633 w 156633"/>
                  <a:gd name="connsiteY2" fmla="*/ 46567 h 46567"/>
                  <a:gd name="connsiteX3" fmla="*/ 0 w 156633"/>
                  <a:gd name="connsiteY3" fmla="*/ 46567 h 46567"/>
                  <a:gd name="connsiteX4" fmla="*/ 0 w 156633"/>
                  <a:gd name="connsiteY4" fmla="*/ 0 h 46567"/>
                  <a:gd name="connsiteX0-1" fmla="*/ 8466 w 165099"/>
                  <a:gd name="connsiteY0-2" fmla="*/ 0 h 46567"/>
                  <a:gd name="connsiteX1-3" fmla="*/ 165099 w 165099"/>
                  <a:gd name="connsiteY1-4" fmla="*/ 0 h 46567"/>
                  <a:gd name="connsiteX2-5" fmla="*/ 165099 w 165099"/>
                  <a:gd name="connsiteY2-6" fmla="*/ 46567 h 46567"/>
                  <a:gd name="connsiteX3-7" fmla="*/ 0 w 165099"/>
                  <a:gd name="connsiteY3-8" fmla="*/ 25400 h 46567"/>
                  <a:gd name="connsiteX4-9" fmla="*/ 8466 w 165099"/>
                  <a:gd name="connsiteY4-10" fmla="*/ 0 h 46567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165099" h="46567">
                    <a:moveTo>
                      <a:pt x="8466" y="0"/>
                    </a:moveTo>
                    <a:lnTo>
                      <a:pt x="165099" y="0"/>
                    </a:lnTo>
                    <a:lnTo>
                      <a:pt x="165099" y="46567"/>
                    </a:lnTo>
                    <a:lnTo>
                      <a:pt x="0" y="25400"/>
                    </a:lnTo>
                    <a:lnTo>
                      <a:pt x="8466" y="0"/>
                    </a:ln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/>
              </a:p>
            </p:txBody>
          </p:sp>
          <p:sp>
            <p:nvSpPr>
              <p:cNvPr id="20" name="弦形 19"/>
              <p:cNvSpPr/>
              <p:nvPr/>
            </p:nvSpPr>
            <p:spPr>
              <a:xfrm rot="5400000">
                <a:off x="813462" y="5318541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/>
              </a:p>
            </p:txBody>
          </p:sp>
        </p:grpSp>
        <p:cxnSp>
          <p:nvCxnSpPr>
            <p:cNvPr id="7" name="直接连接符 6"/>
            <p:cNvCxnSpPr>
              <a:stCxn id="90" idx="1"/>
              <a:endCxn id="90" idx="5"/>
            </p:cNvCxnSpPr>
            <p:nvPr/>
          </p:nvCxnSpPr>
          <p:spPr>
            <a:xfrm>
              <a:off x="244261" y="5902957"/>
              <a:ext cx="162832" cy="0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/>
          </p:nvCxnSpPr>
          <p:spPr>
            <a:xfrm flipV="1">
              <a:off x="206782" y="5988807"/>
              <a:ext cx="216000" cy="12956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86" name="图片 85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697212" y="5940827"/>
            <a:ext cx="2494789" cy="929444"/>
          </a:xfrm>
          <a:custGeom>
            <a:avLst/>
            <a:gdLst>
              <a:gd name="connsiteX0" fmla="*/ 0 w 2229950"/>
              <a:gd name="connsiteY0" fmla="*/ 0 h 1102244"/>
              <a:gd name="connsiteX1" fmla="*/ 2229950 w 2229950"/>
              <a:gd name="connsiteY1" fmla="*/ 0 h 1102244"/>
              <a:gd name="connsiteX2" fmla="*/ 2229950 w 2229950"/>
              <a:gd name="connsiteY2" fmla="*/ 1102244 h 1102244"/>
              <a:gd name="connsiteX3" fmla="*/ 0 w 2229950"/>
              <a:gd name="connsiteY3" fmla="*/ 1102244 h 1102244"/>
              <a:gd name="connsiteX4" fmla="*/ 0 w 2229950"/>
              <a:gd name="connsiteY4" fmla="*/ 0 h 11022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29950" h="1102244">
                <a:moveTo>
                  <a:pt x="0" y="0"/>
                </a:moveTo>
                <a:lnTo>
                  <a:pt x="2229950" y="0"/>
                </a:lnTo>
                <a:lnTo>
                  <a:pt x="2229950" y="1102244"/>
                </a:lnTo>
                <a:lnTo>
                  <a:pt x="0" y="1102244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60" name="图片 59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464733" y="6270980"/>
            <a:ext cx="12364823" cy="594408"/>
          </a:xfrm>
          <a:custGeom>
            <a:avLst/>
            <a:gdLst>
              <a:gd name="connsiteX0" fmla="*/ 0 w 11473666"/>
              <a:gd name="connsiteY0" fmla="*/ 0 h 845729"/>
              <a:gd name="connsiteX1" fmla="*/ 11473666 w 11473666"/>
              <a:gd name="connsiteY1" fmla="*/ 0 h 845729"/>
              <a:gd name="connsiteX2" fmla="*/ 11473666 w 11473666"/>
              <a:gd name="connsiteY2" fmla="*/ 845729 h 845729"/>
              <a:gd name="connsiteX3" fmla="*/ 401196 w 11473666"/>
              <a:gd name="connsiteY3" fmla="*/ 845729 h 845729"/>
              <a:gd name="connsiteX4" fmla="*/ 401196 w 11473666"/>
              <a:gd name="connsiteY4" fmla="*/ 440575 h 845729"/>
              <a:gd name="connsiteX5" fmla="*/ 0 w 11473666"/>
              <a:gd name="connsiteY5" fmla="*/ 440575 h 845729"/>
              <a:gd name="connsiteX6" fmla="*/ 0 w 11473666"/>
              <a:gd name="connsiteY6" fmla="*/ 0 h 845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73666" h="845729">
                <a:moveTo>
                  <a:pt x="0" y="0"/>
                </a:moveTo>
                <a:lnTo>
                  <a:pt x="11473666" y="0"/>
                </a:lnTo>
                <a:lnTo>
                  <a:pt x="11473666" y="845729"/>
                </a:lnTo>
                <a:lnTo>
                  <a:pt x="401196" y="845729"/>
                </a:lnTo>
                <a:lnTo>
                  <a:pt x="401196" y="440575"/>
                </a:lnTo>
                <a:lnTo>
                  <a:pt x="0" y="440575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82" name="图片 81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583381" y="6271203"/>
            <a:ext cx="2424987" cy="594408"/>
          </a:xfrm>
          <a:custGeom>
            <a:avLst/>
            <a:gdLst>
              <a:gd name="connsiteX0" fmla="*/ 0 w 2468880"/>
              <a:gd name="connsiteY0" fmla="*/ 0 h 514039"/>
              <a:gd name="connsiteX1" fmla="*/ 2468880 w 2468880"/>
              <a:gd name="connsiteY1" fmla="*/ 0 h 514039"/>
              <a:gd name="connsiteX2" fmla="*/ 2468880 w 2468880"/>
              <a:gd name="connsiteY2" fmla="*/ 514039 h 514039"/>
              <a:gd name="connsiteX3" fmla="*/ 0 w 2468880"/>
              <a:gd name="connsiteY3" fmla="*/ 514039 h 514039"/>
              <a:gd name="connsiteX4" fmla="*/ 0 w 2468880"/>
              <a:gd name="connsiteY4" fmla="*/ 0 h 514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68880" h="514039">
                <a:moveTo>
                  <a:pt x="0" y="0"/>
                </a:moveTo>
                <a:lnTo>
                  <a:pt x="2468880" y="0"/>
                </a:lnTo>
                <a:lnTo>
                  <a:pt x="2468880" y="514039"/>
                </a:lnTo>
                <a:lnTo>
                  <a:pt x="0" y="514039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7781" y="386090"/>
            <a:ext cx="761831" cy="520375"/>
          </a:xfrm>
          <a:prstGeom prst="rect">
            <a:avLst/>
          </a:prstGeom>
        </p:spPr>
      </p:pic>
      <p:pic>
        <p:nvPicPr>
          <p:cNvPr id="21" name="图片 20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3711" y="5997189"/>
            <a:ext cx="418935" cy="543170"/>
          </a:xfrm>
          <a:prstGeom prst="rect">
            <a:avLst/>
          </a:prstGeom>
        </p:spPr>
      </p:pic>
      <p:pic>
        <p:nvPicPr>
          <p:cNvPr id="22" name="图片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9007" t="-46031"/>
          <a:stretch>
            <a:fillRect/>
          </a:stretch>
        </p:blipFill>
        <p:spPr>
          <a:xfrm>
            <a:off x="-257137" y="1413673"/>
            <a:ext cx="582815" cy="2647701"/>
          </a:xfrm>
          <a:custGeom>
            <a:avLst/>
            <a:gdLst>
              <a:gd name="connsiteX0" fmla="*/ 0 w 582814"/>
              <a:gd name="connsiteY0" fmla="*/ 0 h 2647701"/>
              <a:gd name="connsiteX1" fmla="*/ 582814 w 582814"/>
              <a:gd name="connsiteY1" fmla="*/ 0 h 2647701"/>
              <a:gd name="connsiteX2" fmla="*/ 582814 w 582814"/>
              <a:gd name="connsiteY2" fmla="*/ 834598 h 2647701"/>
              <a:gd name="connsiteX3" fmla="*/ 48113 w 582814"/>
              <a:gd name="connsiteY3" fmla="*/ 834598 h 2647701"/>
              <a:gd name="connsiteX4" fmla="*/ 48113 w 582814"/>
              <a:gd name="connsiteY4" fmla="*/ 2647701 h 2647701"/>
              <a:gd name="connsiteX5" fmla="*/ 0 w 582814"/>
              <a:gd name="connsiteY5" fmla="*/ 2647701 h 2647701"/>
              <a:gd name="connsiteX6" fmla="*/ 0 w 582814"/>
              <a:gd name="connsiteY6" fmla="*/ 0 h 26477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82814" h="2647701">
                <a:moveTo>
                  <a:pt x="0" y="0"/>
                </a:moveTo>
                <a:lnTo>
                  <a:pt x="582814" y="0"/>
                </a:lnTo>
                <a:lnTo>
                  <a:pt x="582814" y="834598"/>
                </a:lnTo>
                <a:lnTo>
                  <a:pt x="48113" y="834598"/>
                </a:lnTo>
                <a:lnTo>
                  <a:pt x="48113" y="2647701"/>
                </a:lnTo>
                <a:lnTo>
                  <a:pt x="0" y="2647701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23" name="图片 22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10151" b="-1841"/>
          <a:stretch>
            <a:fillRect/>
          </a:stretch>
        </p:blipFill>
        <p:spPr>
          <a:xfrm>
            <a:off x="-345289" y="6761699"/>
            <a:ext cx="12590212" cy="914400"/>
          </a:xfrm>
          <a:custGeom>
            <a:avLst/>
            <a:gdLst>
              <a:gd name="connsiteX0" fmla="*/ 11430023 w 12590212"/>
              <a:gd name="connsiteY0" fmla="*/ 0 h 914400"/>
              <a:gd name="connsiteX1" fmla="*/ 12590212 w 12590212"/>
              <a:gd name="connsiteY1" fmla="*/ 0 h 914400"/>
              <a:gd name="connsiteX2" fmla="*/ 12590212 w 12590212"/>
              <a:gd name="connsiteY2" fmla="*/ 914400 h 914400"/>
              <a:gd name="connsiteX3" fmla="*/ 0 w 12590212"/>
              <a:gd name="connsiteY3" fmla="*/ 914400 h 914400"/>
              <a:gd name="connsiteX4" fmla="*/ 0 w 12590212"/>
              <a:gd name="connsiteY4" fmla="*/ 897878 h 914400"/>
              <a:gd name="connsiteX5" fmla="*/ 11430023 w 12590212"/>
              <a:gd name="connsiteY5" fmla="*/ 897878 h 914400"/>
              <a:gd name="connsiteX6" fmla="*/ 11430023 w 12590212"/>
              <a:gd name="connsiteY6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590212" h="914400">
                <a:moveTo>
                  <a:pt x="11430023" y="0"/>
                </a:moveTo>
                <a:lnTo>
                  <a:pt x="12590212" y="0"/>
                </a:lnTo>
                <a:lnTo>
                  <a:pt x="12590212" y="914400"/>
                </a:lnTo>
                <a:lnTo>
                  <a:pt x="0" y="914400"/>
                </a:lnTo>
                <a:lnTo>
                  <a:pt x="0" y="897878"/>
                </a:lnTo>
                <a:lnTo>
                  <a:pt x="11430023" y="897878"/>
                </a:lnTo>
                <a:lnTo>
                  <a:pt x="11430023" y="0"/>
                </a:lnTo>
                <a:close/>
              </a:path>
            </a:pathLst>
          </a:custGeom>
        </p:spPr>
      </p:pic>
      <p:pic>
        <p:nvPicPr>
          <p:cNvPr id="25" name="图片 24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388931" y="7270945"/>
            <a:ext cx="43643" cy="388632"/>
          </a:xfrm>
          <a:custGeom>
            <a:avLst/>
            <a:gdLst>
              <a:gd name="connsiteX0" fmla="*/ 0 w 43643"/>
              <a:gd name="connsiteY0" fmla="*/ 0 h 388632"/>
              <a:gd name="connsiteX1" fmla="*/ 43643 w 43643"/>
              <a:gd name="connsiteY1" fmla="*/ 0 h 388632"/>
              <a:gd name="connsiteX2" fmla="*/ 43643 w 43643"/>
              <a:gd name="connsiteY2" fmla="*/ 388632 h 388632"/>
              <a:gd name="connsiteX3" fmla="*/ 0 w 43643"/>
              <a:gd name="connsiteY3" fmla="*/ 388632 h 388632"/>
              <a:gd name="connsiteX4" fmla="*/ 0 w 43643"/>
              <a:gd name="connsiteY4" fmla="*/ 0 h 3886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643" h="388632">
                <a:moveTo>
                  <a:pt x="0" y="0"/>
                </a:moveTo>
                <a:lnTo>
                  <a:pt x="43643" y="0"/>
                </a:lnTo>
                <a:lnTo>
                  <a:pt x="43643" y="388632"/>
                </a:lnTo>
                <a:lnTo>
                  <a:pt x="0" y="388632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26" name="图片 25"/>
          <p:cNvPicPr>
            <a:picLocks noChangeAspect="1"/>
          </p:cNvPicPr>
          <p:nvPr userDrawn="1"/>
        </p:nvPicPr>
        <p:blipFill>
          <a:blip r:embed="rId6"/>
          <a:srcRect/>
          <a:stretch/>
        </p:blipFill>
        <p:spPr>
          <a:xfrm>
            <a:off x="-902135" y="6356545"/>
            <a:ext cx="513204" cy="914400"/>
          </a:xfrm>
          <a:custGeom>
            <a:avLst/>
            <a:gdLst>
              <a:gd name="connsiteX0" fmla="*/ 0 w 513204"/>
              <a:gd name="connsiteY0" fmla="*/ 0 h 914400"/>
              <a:gd name="connsiteX1" fmla="*/ 513204 w 513204"/>
              <a:gd name="connsiteY1" fmla="*/ 0 h 914400"/>
              <a:gd name="connsiteX2" fmla="*/ 513204 w 513204"/>
              <a:gd name="connsiteY2" fmla="*/ 914400 h 914400"/>
              <a:gd name="connsiteX3" fmla="*/ 0 w 513204"/>
              <a:gd name="connsiteY3" fmla="*/ 914400 h 914400"/>
              <a:gd name="connsiteX4" fmla="*/ 0 w 513204"/>
              <a:gd name="connsiteY4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13204" h="914400">
                <a:moveTo>
                  <a:pt x="0" y="0"/>
                </a:moveTo>
                <a:lnTo>
                  <a:pt x="513204" y="0"/>
                </a:lnTo>
                <a:lnTo>
                  <a:pt x="513204" y="914400"/>
                </a:lnTo>
                <a:lnTo>
                  <a:pt x="0" y="914400"/>
                </a:lnTo>
                <a:lnTo>
                  <a:pt x="0" y="0"/>
                </a:lnTo>
                <a:close/>
              </a:path>
            </a:pathLst>
          </a:custGeom>
        </p:spPr>
      </p:pic>
      <p:grpSp>
        <p:nvGrpSpPr>
          <p:cNvPr id="27" name="组合 26"/>
          <p:cNvGrpSpPr/>
          <p:nvPr userDrawn="1"/>
        </p:nvGrpSpPr>
        <p:grpSpPr>
          <a:xfrm>
            <a:off x="320273" y="5772542"/>
            <a:ext cx="325664" cy="968472"/>
            <a:chOff x="162845" y="5707378"/>
            <a:chExt cx="325664" cy="968472"/>
          </a:xfrm>
        </p:grpSpPr>
        <p:grpSp>
          <p:nvGrpSpPr>
            <p:cNvPr id="28" name="组合 27"/>
            <p:cNvGrpSpPr/>
            <p:nvPr userDrawn="1"/>
          </p:nvGrpSpPr>
          <p:grpSpPr>
            <a:xfrm>
              <a:off x="162845" y="5707378"/>
              <a:ext cx="325664" cy="968472"/>
              <a:chOff x="780804" y="4633491"/>
              <a:chExt cx="325664" cy="968472"/>
            </a:xfrm>
          </p:grpSpPr>
          <p:sp>
            <p:nvSpPr>
              <p:cNvPr id="32" name="矩形 88"/>
              <p:cNvSpPr/>
              <p:nvPr userDrawn="1"/>
            </p:nvSpPr>
            <p:spPr>
              <a:xfrm>
                <a:off x="832154" y="4902984"/>
                <a:ext cx="222964" cy="698979"/>
              </a:xfrm>
              <a:custGeom>
                <a:avLst/>
                <a:gdLst>
                  <a:gd name="connsiteX0" fmla="*/ 0 w 157649"/>
                  <a:gd name="connsiteY0" fmla="*/ 0 h 398534"/>
                  <a:gd name="connsiteX1" fmla="*/ 157649 w 157649"/>
                  <a:gd name="connsiteY1" fmla="*/ 0 h 398534"/>
                  <a:gd name="connsiteX2" fmla="*/ 157649 w 157649"/>
                  <a:gd name="connsiteY2" fmla="*/ 398534 h 398534"/>
                  <a:gd name="connsiteX3" fmla="*/ 0 w 157649"/>
                  <a:gd name="connsiteY3" fmla="*/ 398534 h 398534"/>
                  <a:gd name="connsiteX4" fmla="*/ 0 w 157649"/>
                  <a:gd name="connsiteY4" fmla="*/ 0 h 398534"/>
                  <a:gd name="connsiteX0-1" fmla="*/ 0 w 222964"/>
                  <a:gd name="connsiteY0-2" fmla="*/ 209005 h 607539"/>
                  <a:gd name="connsiteX1-3" fmla="*/ 222964 w 222964"/>
                  <a:gd name="connsiteY1-4" fmla="*/ 0 h 607539"/>
                  <a:gd name="connsiteX2-5" fmla="*/ 157649 w 222964"/>
                  <a:gd name="connsiteY2-6" fmla="*/ 607539 h 607539"/>
                  <a:gd name="connsiteX3-7" fmla="*/ 0 w 222964"/>
                  <a:gd name="connsiteY3-8" fmla="*/ 607539 h 607539"/>
                  <a:gd name="connsiteX4-9" fmla="*/ 0 w 222964"/>
                  <a:gd name="connsiteY4-10" fmla="*/ 209005 h 607539"/>
                  <a:gd name="connsiteX0-11" fmla="*/ 26125 w 222964"/>
                  <a:gd name="connsiteY0-12" fmla="*/ 0 h 698979"/>
                  <a:gd name="connsiteX1-13" fmla="*/ 222964 w 222964"/>
                  <a:gd name="connsiteY1-14" fmla="*/ 91440 h 698979"/>
                  <a:gd name="connsiteX2-15" fmla="*/ 157649 w 222964"/>
                  <a:gd name="connsiteY2-16" fmla="*/ 698979 h 698979"/>
                  <a:gd name="connsiteX3-17" fmla="*/ 0 w 222964"/>
                  <a:gd name="connsiteY3-18" fmla="*/ 698979 h 698979"/>
                  <a:gd name="connsiteX4-19" fmla="*/ 26125 w 222964"/>
                  <a:gd name="connsiteY4-20" fmla="*/ 0 h 698979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222964" h="698979">
                    <a:moveTo>
                      <a:pt x="26125" y="0"/>
                    </a:moveTo>
                    <a:lnTo>
                      <a:pt x="222964" y="91440"/>
                    </a:lnTo>
                    <a:lnTo>
                      <a:pt x="157649" y="698979"/>
                    </a:lnTo>
                    <a:lnTo>
                      <a:pt x="0" y="698979"/>
                    </a:lnTo>
                    <a:lnTo>
                      <a:pt x="26125" y="0"/>
                    </a:lnTo>
                    <a:close/>
                  </a:path>
                </a:pathLst>
              </a:custGeom>
              <a:solidFill>
                <a:srgbClr val="2CA03B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/>
              </a:p>
            </p:txBody>
          </p:sp>
          <p:sp>
            <p:nvSpPr>
              <p:cNvPr id="33" name="等腰三角形 32"/>
              <p:cNvSpPr/>
              <p:nvPr userDrawn="1"/>
            </p:nvSpPr>
            <p:spPr>
              <a:xfrm>
                <a:off x="780804" y="4633491"/>
                <a:ext cx="325664" cy="391158"/>
              </a:xfrm>
              <a:prstGeom prst="triangle">
                <a:avLst/>
              </a:prstGeom>
              <a:solidFill>
                <a:srgbClr val="EE7A24"/>
              </a:solidFill>
              <a:ln>
                <a:solidFill>
                  <a:srgbClr val="EE7A2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/>
              </a:p>
            </p:txBody>
          </p:sp>
          <p:sp>
            <p:nvSpPr>
              <p:cNvPr id="34" name="弦形 33"/>
              <p:cNvSpPr/>
              <p:nvPr userDrawn="1"/>
            </p:nvSpPr>
            <p:spPr>
              <a:xfrm rot="5400000">
                <a:off x="823546" y="5129388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/>
              </a:p>
            </p:txBody>
          </p:sp>
          <p:sp>
            <p:nvSpPr>
              <p:cNvPr id="35" name="矩形 3"/>
              <p:cNvSpPr/>
              <p:nvPr userDrawn="1"/>
            </p:nvSpPr>
            <p:spPr>
              <a:xfrm>
                <a:off x="852060" y="5180748"/>
                <a:ext cx="165099" cy="45719"/>
              </a:xfrm>
              <a:custGeom>
                <a:avLst/>
                <a:gdLst>
                  <a:gd name="connsiteX0" fmla="*/ 0 w 156633"/>
                  <a:gd name="connsiteY0" fmla="*/ 0 h 46567"/>
                  <a:gd name="connsiteX1" fmla="*/ 156633 w 156633"/>
                  <a:gd name="connsiteY1" fmla="*/ 0 h 46567"/>
                  <a:gd name="connsiteX2" fmla="*/ 156633 w 156633"/>
                  <a:gd name="connsiteY2" fmla="*/ 46567 h 46567"/>
                  <a:gd name="connsiteX3" fmla="*/ 0 w 156633"/>
                  <a:gd name="connsiteY3" fmla="*/ 46567 h 46567"/>
                  <a:gd name="connsiteX4" fmla="*/ 0 w 156633"/>
                  <a:gd name="connsiteY4" fmla="*/ 0 h 46567"/>
                  <a:gd name="connsiteX0-1" fmla="*/ 8466 w 165099"/>
                  <a:gd name="connsiteY0-2" fmla="*/ 0 h 46567"/>
                  <a:gd name="connsiteX1-3" fmla="*/ 165099 w 165099"/>
                  <a:gd name="connsiteY1-4" fmla="*/ 0 h 46567"/>
                  <a:gd name="connsiteX2-5" fmla="*/ 165099 w 165099"/>
                  <a:gd name="connsiteY2-6" fmla="*/ 46567 h 46567"/>
                  <a:gd name="connsiteX3-7" fmla="*/ 0 w 165099"/>
                  <a:gd name="connsiteY3-8" fmla="*/ 25400 h 46567"/>
                  <a:gd name="connsiteX4-9" fmla="*/ 8466 w 165099"/>
                  <a:gd name="connsiteY4-10" fmla="*/ 0 h 46567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165099" h="46567">
                    <a:moveTo>
                      <a:pt x="8466" y="0"/>
                    </a:moveTo>
                    <a:lnTo>
                      <a:pt x="165099" y="0"/>
                    </a:lnTo>
                    <a:lnTo>
                      <a:pt x="165099" y="46567"/>
                    </a:lnTo>
                    <a:lnTo>
                      <a:pt x="0" y="25400"/>
                    </a:lnTo>
                    <a:lnTo>
                      <a:pt x="8466" y="0"/>
                    </a:ln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/>
              </a:p>
            </p:txBody>
          </p:sp>
          <p:sp>
            <p:nvSpPr>
              <p:cNvPr id="36" name="弦形 35"/>
              <p:cNvSpPr/>
              <p:nvPr userDrawn="1"/>
            </p:nvSpPr>
            <p:spPr>
              <a:xfrm rot="5400000">
                <a:off x="813462" y="5318541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/>
              </a:p>
            </p:txBody>
          </p:sp>
        </p:grpSp>
        <p:cxnSp>
          <p:nvCxnSpPr>
            <p:cNvPr id="30" name="直接连接符 29"/>
            <p:cNvCxnSpPr>
              <a:stCxn id="90" idx="1"/>
              <a:endCxn id="90" idx="5"/>
            </p:cNvCxnSpPr>
            <p:nvPr userDrawn="1"/>
          </p:nvCxnSpPr>
          <p:spPr>
            <a:xfrm>
              <a:off x="244261" y="5902957"/>
              <a:ext cx="162832" cy="0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直接连接符 30"/>
            <p:cNvCxnSpPr/>
            <p:nvPr userDrawn="1"/>
          </p:nvCxnSpPr>
          <p:spPr>
            <a:xfrm flipV="1">
              <a:off x="206782" y="5988807"/>
              <a:ext cx="216000" cy="12956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37" name="图片 36"/>
          <p:cNvPicPr>
            <a:picLocks noChangeAspect="1"/>
          </p:cNvPicPr>
          <p:nvPr userDrawn="1"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697212" y="5940827"/>
            <a:ext cx="2494789" cy="929444"/>
          </a:xfrm>
          <a:custGeom>
            <a:avLst/>
            <a:gdLst>
              <a:gd name="connsiteX0" fmla="*/ 0 w 2229950"/>
              <a:gd name="connsiteY0" fmla="*/ 0 h 1102244"/>
              <a:gd name="connsiteX1" fmla="*/ 2229950 w 2229950"/>
              <a:gd name="connsiteY1" fmla="*/ 0 h 1102244"/>
              <a:gd name="connsiteX2" fmla="*/ 2229950 w 2229950"/>
              <a:gd name="connsiteY2" fmla="*/ 1102244 h 1102244"/>
              <a:gd name="connsiteX3" fmla="*/ 0 w 2229950"/>
              <a:gd name="connsiteY3" fmla="*/ 1102244 h 1102244"/>
              <a:gd name="connsiteX4" fmla="*/ 0 w 2229950"/>
              <a:gd name="connsiteY4" fmla="*/ 0 h 11022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29950" h="1102244">
                <a:moveTo>
                  <a:pt x="0" y="0"/>
                </a:moveTo>
                <a:lnTo>
                  <a:pt x="2229950" y="0"/>
                </a:lnTo>
                <a:lnTo>
                  <a:pt x="2229950" y="1102244"/>
                </a:lnTo>
                <a:lnTo>
                  <a:pt x="0" y="1102244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38" name="图片 37"/>
          <p:cNvPicPr>
            <a:picLocks noChangeAspect="1"/>
          </p:cNvPicPr>
          <p:nvPr userDrawn="1"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464733" y="6270980"/>
            <a:ext cx="12364823" cy="594408"/>
          </a:xfrm>
          <a:custGeom>
            <a:avLst/>
            <a:gdLst>
              <a:gd name="connsiteX0" fmla="*/ 0 w 11473666"/>
              <a:gd name="connsiteY0" fmla="*/ 0 h 845729"/>
              <a:gd name="connsiteX1" fmla="*/ 11473666 w 11473666"/>
              <a:gd name="connsiteY1" fmla="*/ 0 h 845729"/>
              <a:gd name="connsiteX2" fmla="*/ 11473666 w 11473666"/>
              <a:gd name="connsiteY2" fmla="*/ 845729 h 845729"/>
              <a:gd name="connsiteX3" fmla="*/ 401196 w 11473666"/>
              <a:gd name="connsiteY3" fmla="*/ 845729 h 845729"/>
              <a:gd name="connsiteX4" fmla="*/ 401196 w 11473666"/>
              <a:gd name="connsiteY4" fmla="*/ 440575 h 845729"/>
              <a:gd name="connsiteX5" fmla="*/ 0 w 11473666"/>
              <a:gd name="connsiteY5" fmla="*/ 440575 h 845729"/>
              <a:gd name="connsiteX6" fmla="*/ 0 w 11473666"/>
              <a:gd name="connsiteY6" fmla="*/ 0 h 845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73666" h="845729">
                <a:moveTo>
                  <a:pt x="0" y="0"/>
                </a:moveTo>
                <a:lnTo>
                  <a:pt x="11473666" y="0"/>
                </a:lnTo>
                <a:lnTo>
                  <a:pt x="11473666" y="845729"/>
                </a:lnTo>
                <a:lnTo>
                  <a:pt x="401196" y="845729"/>
                </a:lnTo>
                <a:lnTo>
                  <a:pt x="401196" y="440575"/>
                </a:lnTo>
                <a:lnTo>
                  <a:pt x="0" y="440575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39" name="图片 38"/>
          <p:cNvPicPr>
            <a:picLocks noChangeAspect="1"/>
          </p:cNvPicPr>
          <p:nvPr userDrawn="1"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583381" y="6271203"/>
            <a:ext cx="2424987" cy="594408"/>
          </a:xfrm>
          <a:custGeom>
            <a:avLst/>
            <a:gdLst>
              <a:gd name="connsiteX0" fmla="*/ 0 w 2468880"/>
              <a:gd name="connsiteY0" fmla="*/ 0 h 514039"/>
              <a:gd name="connsiteX1" fmla="*/ 2468880 w 2468880"/>
              <a:gd name="connsiteY1" fmla="*/ 0 h 514039"/>
              <a:gd name="connsiteX2" fmla="*/ 2468880 w 2468880"/>
              <a:gd name="connsiteY2" fmla="*/ 514039 h 514039"/>
              <a:gd name="connsiteX3" fmla="*/ 0 w 2468880"/>
              <a:gd name="connsiteY3" fmla="*/ 514039 h 514039"/>
              <a:gd name="connsiteX4" fmla="*/ 0 w 2468880"/>
              <a:gd name="connsiteY4" fmla="*/ 0 h 514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68880" h="514039">
                <a:moveTo>
                  <a:pt x="0" y="0"/>
                </a:moveTo>
                <a:lnTo>
                  <a:pt x="2468880" y="0"/>
                </a:lnTo>
                <a:lnTo>
                  <a:pt x="2468880" y="514039"/>
                </a:lnTo>
                <a:lnTo>
                  <a:pt x="0" y="514039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40" name="图片 39"/>
          <p:cNvPicPr>
            <a:picLocks noChangeAspect="1"/>
          </p:cNvPicPr>
          <p:nvPr userDrawn="1"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7781" y="386090"/>
            <a:ext cx="761831" cy="520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332680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kumimoji="1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华文中宋" pitchFamily="2" charset="-122"/>
              </a:defRPr>
            </a:lvl1pPr>
          </a:lstStyle>
          <a:p>
            <a:pPr>
              <a:defRPr/>
            </a:pPr>
            <a:fld id="{6BD57899-BD99-4D12-9369-2A0D2660B5F1}" type="datetimeFigureOut">
              <a:rPr lang="zh-CN" altLang="en-US"/>
              <a:pPr>
                <a:defRPr/>
              </a:pPr>
              <a:t>2021/3/14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kumimoji="1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华文中宋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kumimoji="1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华文中宋" pitchFamily="2" charset="-122"/>
              </a:defRPr>
            </a:lvl1pPr>
          </a:lstStyle>
          <a:p>
            <a:pPr>
              <a:defRPr/>
            </a:pPr>
            <a:fld id="{31B1E695-5BD5-4374-8569-5E13CC57312B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3384305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kumimoji="1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华文中宋" pitchFamily="2" charset="-122"/>
              </a:defRPr>
            </a:lvl1pPr>
          </a:lstStyle>
          <a:p>
            <a:pPr>
              <a:defRPr/>
            </a:pPr>
            <a:fld id="{923EB28E-3D7E-4B4F-AF2E-BEBCC0CF455C}" type="datetimeFigureOut">
              <a:rPr lang="zh-CN" altLang="en-US"/>
              <a:pPr>
                <a:defRPr/>
              </a:pPr>
              <a:t>2021/3/14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kumimoji="1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华文中宋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kumimoji="1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华文中宋" pitchFamily="2" charset="-122"/>
              </a:defRPr>
            </a:lvl1pPr>
          </a:lstStyle>
          <a:p>
            <a:pPr>
              <a:defRPr/>
            </a:pPr>
            <a:fld id="{905BD5AA-C1E6-4872-B92D-64043EE05D8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9816630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kumimoji="1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华文中宋" pitchFamily="2" charset="-122"/>
              </a:defRPr>
            </a:lvl1pPr>
          </a:lstStyle>
          <a:p>
            <a:pPr>
              <a:defRPr/>
            </a:pPr>
            <a:fld id="{2E93B843-2780-4492-A532-45C189802D58}" type="datetimeFigureOut">
              <a:rPr lang="zh-CN" altLang="en-US"/>
              <a:pPr>
                <a:defRPr/>
              </a:pPr>
              <a:t>2021/3/14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kumimoji="1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华文中宋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kumimoji="1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华文中宋" pitchFamily="2" charset="-122"/>
              </a:defRPr>
            </a:lvl1pPr>
          </a:lstStyle>
          <a:p>
            <a:pPr>
              <a:defRPr/>
            </a:pPr>
            <a:fld id="{B8AB3338-8E07-4666-B960-F0E8DFA74A5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509617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zh-CN" altLang="en-US" noProof="0" smtClean="0"/>
              <a:t>单击图标添加图片</a:t>
            </a:r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kumimoji="1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华文中宋" pitchFamily="2" charset="-122"/>
              </a:defRPr>
            </a:lvl1pPr>
          </a:lstStyle>
          <a:p>
            <a:pPr>
              <a:defRPr/>
            </a:pPr>
            <a:fld id="{8E0943FC-B7FD-4E8D-8075-D357F865F1BF}" type="datetimeFigureOut">
              <a:rPr lang="zh-CN" altLang="en-US"/>
              <a:pPr>
                <a:defRPr/>
              </a:pPr>
              <a:t>2021/3/14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kumimoji="1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华文中宋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kumimoji="1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华文中宋" pitchFamily="2" charset="-122"/>
              </a:defRPr>
            </a:lvl1pPr>
          </a:lstStyle>
          <a:p>
            <a:pPr>
              <a:defRPr/>
            </a:pPr>
            <a:fld id="{85541B96-0C13-4890-B6E7-7249C74EB7C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42116125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kumimoji="1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华文中宋" pitchFamily="2" charset="-122"/>
              </a:defRPr>
            </a:lvl1pPr>
          </a:lstStyle>
          <a:p>
            <a:pPr>
              <a:defRPr/>
            </a:pPr>
            <a:fld id="{1739197F-9511-4C53-BEE8-731EBF3A7595}" type="datetimeFigureOut">
              <a:rPr lang="zh-CN" altLang="en-US"/>
              <a:pPr>
                <a:defRPr/>
              </a:pPr>
              <a:t>2021/3/14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kumimoji="1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华文中宋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kumimoji="1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华文中宋" pitchFamily="2" charset="-122"/>
              </a:defRPr>
            </a:lvl1pPr>
          </a:lstStyle>
          <a:p>
            <a:pPr>
              <a:defRPr/>
            </a:pPr>
            <a:fld id="{94BEF7B0-1BE9-4D48-857A-38317EAF02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16859627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kumimoji="1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华文中宋" pitchFamily="2" charset="-122"/>
              </a:defRPr>
            </a:lvl1pPr>
          </a:lstStyle>
          <a:p>
            <a:pPr>
              <a:defRPr/>
            </a:pPr>
            <a:fld id="{CEE159EF-01BD-4619-AF5B-85A3CC7EFED2}" type="datetimeFigureOut">
              <a:rPr lang="zh-CN" altLang="en-US"/>
              <a:pPr>
                <a:defRPr/>
              </a:pPr>
              <a:t>2021/3/14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kumimoji="1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华文中宋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kumimoji="1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华文中宋" pitchFamily="2" charset="-122"/>
              </a:defRPr>
            </a:lvl1pPr>
          </a:lstStyle>
          <a:p>
            <a:pPr>
              <a:defRPr/>
            </a:pPr>
            <a:fld id="{8524A9D6-878C-4763-8D43-F47A5953649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31318891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2021/3/14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808815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2021/3/14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1886448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2021/3/14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3846213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2021/3/14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1015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小黄鸟有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3711" y="5997189"/>
            <a:ext cx="418935" cy="543170"/>
          </a:xfrm>
          <a:prstGeom prst="rect">
            <a:avLst/>
          </a:prstGeom>
        </p:spPr>
      </p:pic>
      <p:pic>
        <p:nvPicPr>
          <p:cNvPr id="29" name="图片 28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9007" t="-46031"/>
          <a:stretch>
            <a:fillRect/>
          </a:stretch>
        </p:blipFill>
        <p:spPr>
          <a:xfrm>
            <a:off x="-257137" y="1413673"/>
            <a:ext cx="582815" cy="2647701"/>
          </a:xfrm>
          <a:custGeom>
            <a:avLst/>
            <a:gdLst>
              <a:gd name="connsiteX0" fmla="*/ 0 w 582814"/>
              <a:gd name="connsiteY0" fmla="*/ 0 h 2647701"/>
              <a:gd name="connsiteX1" fmla="*/ 582814 w 582814"/>
              <a:gd name="connsiteY1" fmla="*/ 0 h 2647701"/>
              <a:gd name="connsiteX2" fmla="*/ 582814 w 582814"/>
              <a:gd name="connsiteY2" fmla="*/ 834598 h 2647701"/>
              <a:gd name="connsiteX3" fmla="*/ 48113 w 582814"/>
              <a:gd name="connsiteY3" fmla="*/ 834598 h 2647701"/>
              <a:gd name="connsiteX4" fmla="*/ 48113 w 582814"/>
              <a:gd name="connsiteY4" fmla="*/ 2647701 h 2647701"/>
              <a:gd name="connsiteX5" fmla="*/ 0 w 582814"/>
              <a:gd name="connsiteY5" fmla="*/ 2647701 h 2647701"/>
              <a:gd name="connsiteX6" fmla="*/ 0 w 582814"/>
              <a:gd name="connsiteY6" fmla="*/ 0 h 26477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82814" h="2647701">
                <a:moveTo>
                  <a:pt x="0" y="0"/>
                </a:moveTo>
                <a:lnTo>
                  <a:pt x="582814" y="0"/>
                </a:lnTo>
                <a:lnTo>
                  <a:pt x="582814" y="834598"/>
                </a:lnTo>
                <a:lnTo>
                  <a:pt x="48113" y="834598"/>
                </a:lnTo>
                <a:lnTo>
                  <a:pt x="48113" y="2647701"/>
                </a:lnTo>
                <a:lnTo>
                  <a:pt x="0" y="2647701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58" name="图片 5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10151" b="-1841"/>
          <a:stretch>
            <a:fillRect/>
          </a:stretch>
        </p:blipFill>
        <p:spPr>
          <a:xfrm>
            <a:off x="-345289" y="6761699"/>
            <a:ext cx="12590212" cy="914400"/>
          </a:xfrm>
          <a:custGeom>
            <a:avLst/>
            <a:gdLst>
              <a:gd name="connsiteX0" fmla="*/ 11430023 w 12590212"/>
              <a:gd name="connsiteY0" fmla="*/ 0 h 914400"/>
              <a:gd name="connsiteX1" fmla="*/ 12590212 w 12590212"/>
              <a:gd name="connsiteY1" fmla="*/ 0 h 914400"/>
              <a:gd name="connsiteX2" fmla="*/ 12590212 w 12590212"/>
              <a:gd name="connsiteY2" fmla="*/ 914400 h 914400"/>
              <a:gd name="connsiteX3" fmla="*/ 0 w 12590212"/>
              <a:gd name="connsiteY3" fmla="*/ 914400 h 914400"/>
              <a:gd name="connsiteX4" fmla="*/ 0 w 12590212"/>
              <a:gd name="connsiteY4" fmla="*/ 897878 h 914400"/>
              <a:gd name="connsiteX5" fmla="*/ 11430023 w 12590212"/>
              <a:gd name="connsiteY5" fmla="*/ 897878 h 914400"/>
              <a:gd name="connsiteX6" fmla="*/ 11430023 w 12590212"/>
              <a:gd name="connsiteY6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590212" h="914400">
                <a:moveTo>
                  <a:pt x="11430023" y="0"/>
                </a:moveTo>
                <a:lnTo>
                  <a:pt x="12590212" y="0"/>
                </a:lnTo>
                <a:lnTo>
                  <a:pt x="12590212" y="914400"/>
                </a:lnTo>
                <a:lnTo>
                  <a:pt x="0" y="914400"/>
                </a:lnTo>
                <a:lnTo>
                  <a:pt x="0" y="897878"/>
                </a:lnTo>
                <a:lnTo>
                  <a:pt x="11430023" y="897878"/>
                </a:lnTo>
                <a:lnTo>
                  <a:pt x="11430023" y="0"/>
                </a:lnTo>
                <a:close/>
              </a:path>
            </a:pathLst>
          </a:custGeom>
        </p:spPr>
      </p:pic>
      <p:pic>
        <p:nvPicPr>
          <p:cNvPr id="57" name="图片 5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388931" y="7270945"/>
            <a:ext cx="43643" cy="388632"/>
          </a:xfrm>
          <a:custGeom>
            <a:avLst/>
            <a:gdLst>
              <a:gd name="connsiteX0" fmla="*/ 0 w 43643"/>
              <a:gd name="connsiteY0" fmla="*/ 0 h 388632"/>
              <a:gd name="connsiteX1" fmla="*/ 43643 w 43643"/>
              <a:gd name="connsiteY1" fmla="*/ 0 h 388632"/>
              <a:gd name="connsiteX2" fmla="*/ 43643 w 43643"/>
              <a:gd name="connsiteY2" fmla="*/ 388632 h 388632"/>
              <a:gd name="connsiteX3" fmla="*/ 0 w 43643"/>
              <a:gd name="connsiteY3" fmla="*/ 388632 h 388632"/>
              <a:gd name="connsiteX4" fmla="*/ 0 w 43643"/>
              <a:gd name="connsiteY4" fmla="*/ 0 h 3886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643" h="388632">
                <a:moveTo>
                  <a:pt x="0" y="0"/>
                </a:moveTo>
                <a:lnTo>
                  <a:pt x="43643" y="0"/>
                </a:lnTo>
                <a:lnTo>
                  <a:pt x="43643" y="388632"/>
                </a:lnTo>
                <a:lnTo>
                  <a:pt x="0" y="388632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54" name="图片 53"/>
          <p:cNvPicPr>
            <a:picLocks noChangeAspect="1"/>
          </p:cNvPicPr>
          <p:nvPr/>
        </p:nvPicPr>
        <p:blipFill>
          <a:blip r:embed="rId6"/>
          <a:srcRect/>
          <a:stretch/>
        </p:blipFill>
        <p:spPr>
          <a:xfrm>
            <a:off x="-902135" y="6356545"/>
            <a:ext cx="513204" cy="914400"/>
          </a:xfrm>
          <a:custGeom>
            <a:avLst/>
            <a:gdLst>
              <a:gd name="connsiteX0" fmla="*/ 0 w 513204"/>
              <a:gd name="connsiteY0" fmla="*/ 0 h 914400"/>
              <a:gd name="connsiteX1" fmla="*/ 513204 w 513204"/>
              <a:gd name="connsiteY1" fmla="*/ 0 h 914400"/>
              <a:gd name="connsiteX2" fmla="*/ 513204 w 513204"/>
              <a:gd name="connsiteY2" fmla="*/ 914400 h 914400"/>
              <a:gd name="connsiteX3" fmla="*/ 0 w 513204"/>
              <a:gd name="connsiteY3" fmla="*/ 914400 h 914400"/>
              <a:gd name="connsiteX4" fmla="*/ 0 w 513204"/>
              <a:gd name="connsiteY4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13204" h="914400">
                <a:moveTo>
                  <a:pt x="0" y="0"/>
                </a:moveTo>
                <a:lnTo>
                  <a:pt x="513204" y="0"/>
                </a:lnTo>
                <a:lnTo>
                  <a:pt x="513204" y="914400"/>
                </a:lnTo>
                <a:lnTo>
                  <a:pt x="0" y="914400"/>
                </a:lnTo>
                <a:lnTo>
                  <a:pt x="0" y="0"/>
                </a:lnTo>
                <a:close/>
              </a:path>
            </a:pathLst>
          </a:custGeom>
        </p:spPr>
      </p:pic>
      <p:grpSp>
        <p:nvGrpSpPr>
          <p:cNvPr id="12" name="组合 11"/>
          <p:cNvGrpSpPr/>
          <p:nvPr/>
        </p:nvGrpSpPr>
        <p:grpSpPr>
          <a:xfrm>
            <a:off x="320273" y="5772542"/>
            <a:ext cx="325664" cy="968472"/>
            <a:chOff x="162845" y="5707378"/>
            <a:chExt cx="325664" cy="968472"/>
          </a:xfrm>
        </p:grpSpPr>
        <p:grpSp>
          <p:nvGrpSpPr>
            <p:cNvPr id="5" name="组合 4"/>
            <p:cNvGrpSpPr/>
            <p:nvPr/>
          </p:nvGrpSpPr>
          <p:grpSpPr>
            <a:xfrm>
              <a:off x="162845" y="5707378"/>
              <a:ext cx="325664" cy="968472"/>
              <a:chOff x="780804" y="4633491"/>
              <a:chExt cx="325664" cy="968472"/>
            </a:xfrm>
          </p:grpSpPr>
          <p:sp>
            <p:nvSpPr>
              <p:cNvPr id="89" name="矩形 88"/>
              <p:cNvSpPr/>
              <p:nvPr/>
            </p:nvSpPr>
            <p:spPr>
              <a:xfrm>
                <a:off x="832154" y="4902984"/>
                <a:ext cx="222964" cy="698979"/>
              </a:xfrm>
              <a:custGeom>
                <a:avLst/>
                <a:gdLst>
                  <a:gd name="connsiteX0" fmla="*/ 0 w 157649"/>
                  <a:gd name="connsiteY0" fmla="*/ 0 h 398534"/>
                  <a:gd name="connsiteX1" fmla="*/ 157649 w 157649"/>
                  <a:gd name="connsiteY1" fmla="*/ 0 h 398534"/>
                  <a:gd name="connsiteX2" fmla="*/ 157649 w 157649"/>
                  <a:gd name="connsiteY2" fmla="*/ 398534 h 398534"/>
                  <a:gd name="connsiteX3" fmla="*/ 0 w 157649"/>
                  <a:gd name="connsiteY3" fmla="*/ 398534 h 398534"/>
                  <a:gd name="connsiteX4" fmla="*/ 0 w 157649"/>
                  <a:gd name="connsiteY4" fmla="*/ 0 h 398534"/>
                  <a:gd name="connsiteX0-1" fmla="*/ 0 w 222964"/>
                  <a:gd name="connsiteY0-2" fmla="*/ 209005 h 607539"/>
                  <a:gd name="connsiteX1-3" fmla="*/ 222964 w 222964"/>
                  <a:gd name="connsiteY1-4" fmla="*/ 0 h 607539"/>
                  <a:gd name="connsiteX2-5" fmla="*/ 157649 w 222964"/>
                  <a:gd name="connsiteY2-6" fmla="*/ 607539 h 607539"/>
                  <a:gd name="connsiteX3-7" fmla="*/ 0 w 222964"/>
                  <a:gd name="connsiteY3-8" fmla="*/ 607539 h 607539"/>
                  <a:gd name="connsiteX4-9" fmla="*/ 0 w 222964"/>
                  <a:gd name="connsiteY4-10" fmla="*/ 209005 h 607539"/>
                  <a:gd name="connsiteX0-11" fmla="*/ 26125 w 222964"/>
                  <a:gd name="connsiteY0-12" fmla="*/ 0 h 698979"/>
                  <a:gd name="connsiteX1-13" fmla="*/ 222964 w 222964"/>
                  <a:gd name="connsiteY1-14" fmla="*/ 91440 h 698979"/>
                  <a:gd name="connsiteX2-15" fmla="*/ 157649 w 222964"/>
                  <a:gd name="connsiteY2-16" fmla="*/ 698979 h 698979"/>
                  <a:gd name="connsiteX3-17" fmla="*/ 0 w 222964"/>
                  <a:gd name="connsiteY3-18" fmla="*/ 698979 h 698979"/>
                  <a:gd name="connsiteX4-19" fmla="*/ 26125 w 222964"/>
                  <a:gd name="connsiteY4-20" fmla="*/ 0 h 698979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222964" h="698979">
                    <a:moveTo>
                      <a:pt x="26125" y="0"/>
                    </a:moveTo>
                    <a:lnTo>
                      <a:pt x="222964" y="91440"/>
                    </a:lnTo>
                    <a:lnTo>
                      <a:pt x="157649" y="698979"/>
                    </a:lnTo>
                    <a:lnTo>
                      <a:pt x="0" y="698979"/>
                    </a:lnTo>
                    <a:lnTo>
                      <a:pt x="26125" y="0"/>
                    </a:lnTo>
                    <a:close/>
                  </a:path>
                </a:pathLst>
              </a:custGeom>
              <a:solidFill>
                <a:srgbClr val="2CA03B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/>
              </a:p>
            </p:txBody>
          </p:sp>
          <p:sp>
            <p:nvSpPr>
              <p:cNvPr id="90" name="等腰三角形 89"/>
              <p:cNvSpPr/>
              <p:nvPr/>
            </p:nvSpPr>
            <p:spPr>
              <a:xfrm>
                <a:off x="780804" y="4633491"/>
                <a:ext cx="325664" cy="391158"/>
              </a:xfrm>
              <a:prstGeom prst="triangle">
                <a:avLst/>
              </a:prstGeom>
              <a:solidFill>
                <a:srgbClr val="EE7A24"/>
              </a:solidFill>
              <a:ln>
                <a:solidFill>
                  <a:srgbClr val="EE7A2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/>
              </a:p>
            </p:txBody>
          </p:sp>
          <p:sp>
            <p:nvSpPr>
              <p:cNvPr id="91" name="弦形 90"/>
              <p:cNvSpPr/>
              <p:nvPr/>
            </p:nvSpPr>
            <p:spPr>
              <a:xfrm rot="5400000">
                <a:off x="823546" y="5129388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/>
              </a:p>
            </p:txBody>
          </p:sp>
          <p:sp>
            <p:nvSpPr>
              <p:cNvPr id="4" name="矩形 3"/>
              <p:cNvSpPr/>
              <p:nvPr/>
            </p:nvSpPr>
            <p:spPr>
              <a:xfrm>
                <a:off x="852060" y="5180748"/>
                <a:ext cx="165099" cy="45719"/>
              </a:xfrm>
              <a:custGeom>
                <a:avLst/>
                <a:gdLst>
                  <a:gd name="connsiteX0" fmla="*/ 0 w 156633"/>
                  <a:gd name="connsiteY0" fmla="*/ 0 h 46567"/>
                  <a:gd name="connsiteX1" fmla="*/ 156633 w 156633"/>
                  <a:gd name="connsiteY1" fmla="*/ 0 h 46567"/>
                  <a:gd name="connsiteX2" fmla="*/ 156633 w 156633"/>
                  <a:gd name="connsiteY2" fmla="*/ 46567 h 46567"/>
                  <a:gd name="connsiteX3" fmla="*/ 0 w 156633"/>
                  <a:gd name="connsiteY3" fmla="*/ 46567 h 46567"/>
                  <a:gd name="connsiteX4" fmla="*/ 0 w 156633"/>
                  <a:gd name="connsiteY4" fmla="*/ 0 h 46567"/>
                  <a:gd name="connsiteX0-1" fmla="*/ 8466 w 165099"/>
                  <a:gd name="connsiteY0-2" fmla="*/ 0 h 46567"/>
                  <a:gd name="connsiteX1-3" fmla="*/ 165099 w 165099"/>
                  <a:gd name="connsiteY1-4" fmla="*/ 0 h 46567"/>
                  <a:gd name="connsiteX2-5" fmla="*/ 165099 w 165099"/>
                  <a:gd name="connsiteY2-6" fmla="*/ 46567 h 46567"/>
                  <a:gd name="connsiteX3-7" fmla="*/ 0 w 165099"/>
                  <a:gd name="connsiteY3-8" fmla="*/ 25400 h 46567"/>
                  <a:gd name="connsiteX4-9" fmla="*/ 8466 w 165099"/>
                  <a:gd name="connsiteY4-10" fmla="*/ 0 h 46567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165099" h="46567">
                    <a:moveTo>
                      <a:pt x="8466" y="0"/>
                    </a:moveTo>
                    <a:lnTo>
                      <a:pt x="165099" y="0"/>
                    </a:lnTo>
                    <a:lnTo>
                      <a:pt x="165099" y="46567"/>
                    </a:lnTo>
                    <a:lnTo>
                      <a:pt x="0" y="25400"/>
                    </a:lnTo>
                    <a:lnTo>
                      <a:pt x="8466" y="0"/>
                    </a:ln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/>
              </a:p>
            </p:txBody>
          </p:sp>
          <p:sp>
            <p:nvSpPr>
              <p:cNvPr id="20" name="弦形 19"/>
              <p:cNvSpPr/>
              <p:nvPr/>
            </p:nvSpPr>
            <p:spPr>
              <a:xfrm rot="5400000">
                <a:off x="813462" y="5318541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/>
              </a:p>
            </p:txBody>
          </p:sp>
        </p:grpSp>
        <p:cxnSp>
          <p:nvCxnSpPr>
            <p:cNvPr id="7" name="直接连接符 6"/>
            <p:cNvCxnSpPr>
              <a:stCxn id="90" idx="1"/>
              <a:endCxn id="90" idx="5"/>
            </p:cNvCxnSpPr>
            <p:nvPr/>
          </p:nvCxnSpPr>
          <p:spPr>
            <a:xfrm>
              <a:off x="244261" y="5902957"/>
              <a:ext cx="162832" cy="0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/>
          </p:nvCxnSpPr>
          <p:spPr>
            <a:xfrm flipV="1">
              <a:off x="206782" y="5988807"/>
              <a:ext cx="216000" cy="12956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86" name="图片 85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697212" y="5940827"/>
            <a:ext cx="2494789" cy="929444"/>
          </a:xfrm>
          <a:custGeom>
            <a:avLst/>
            <a:gdLst>
              <a:gd name="connsiteX0" fmla="*/ 0 w 2229950"/>
              <a:gd name="connsiteY0" fmla="*/ 0 h 1102244"/>
              <a:gd name="connsiteX1" fmla="*/ 2229950 w 2229950"/>
              <a:gd name="connsiteY1" fmla="*/ 0 h 1102244"/>
              <a:gd name="connsiteX2" fmla="*/ 2229950 w 2229950"/>
              <a:gd name="connsiteY2" fmla="*/ 1102244 h 1102244"/>
              <a:gd name="connsiteX3" fmla="*/ 0 w 2229950"/>
              <a:gd name="connsiteY3" fmla="*/ 1102244 h 1102244"/>
              <a:gd name="connsiteX4" fmla="*/ 0 w 2229950"/>
              <a:gd name="connsiteY4" fmla="*/ 0 h 11022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29950" h="1102244">
                <a:moveTo>
                  <a:pt x="0" y="0"/>
                </a:moveTo>
                <a:lnTo>
                  <a:pt x="2229950" y="0"/>
                </a:lnTo>
                <a:lnTo>
                  <a:pt x="2229950" y="1102244"/>
                </a:lnTo>
                <a:lnTo>
                  <a:pt x="0" y="1102244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60" name="图片 59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464733" y="6270980"/>
            <a:ext cx="12364823" cy="594408"/>
          </a:xfrm>
          <a:custGeom>
            <a:avLst/>
            <a:gdLst>
              <a:gd name="connsiteX0" fmla="*/ 0 w 11473666"/>
              <a:gd name="connsiteY0" fmla="*/ 0 h 845729"/>
              <a:gd name="connsiteX1" fmla="*/ 11473666 w 11473666"/>
              <a:gd name="connsiteY1" fmla="*/ 0 h 845729"/>
              <a:gd name="connsiteX2" fmla="*/ 11473666 w 11473666"/>
              <a:gd name="connsiteY2" fmla="*/ 845729 h 845729"/>
              <a:gd name="connsiteX3" fmla="*/ 401196 w 11473666"/>
              <a:gd name="connsiteY3" fmla="*/ 845729 h 845729"/>
              <a:gd name="connsiteX4" fmla="*/ 401196 w 11473666"/>
              <a:gd name="connsiteY4" fmla="*/ 440575 h 845729"/>
              <a:gd name="connsiteX5" fmla="*/ 0 w 11473666"/>
              <a:gd name="connsiteY5" fmla="*/ 440575 h 845729"/>
              <a:gd name="connsiteX6" fmla="*/ 0 w 11473666"/>
              <a:gd name="connsiteY6" fmla="*/ 0 h 845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73666" h="845729">
                <a:moveTo>
                  <a:pt x="0" y="0"/>
                </a:moveTo>
                <a:lnTo>
                  <a:pt x="11473666" y="0"/>
                </a:lnTo>
                <a:lnTo>
                  <a:pt x="11473666" y="845729"/>
                </a:lnTo>
                <a:lnTo>
                  <a:pt x="401196" y="845729"/>
                </a:lnTo>
                <a:lnTo>
                  <a:pt x="401196" y="440575"/>
                </a:lnTo>
                <a:lnTo>
                  <a:pt x="0" y="440575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82" name="图片 81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583381" y="6271203"/>
            <a:ext cx="2424987" cy="594408"/>
          </a:xfrm>
          <a:custGeom>
            <a:avLst/>
            <a:gdLst>
              <a:gd name="connsiteX0" fmla="*/ 0 w 2468880"/>
              <a:gd name="connsiteY0" fmla="*/ 0 h 514039"/>
              <a:gd name="connsiteX1" fmla="*/ 2468880 w 2468880"/>
              <a:gd name="connsiteY1" fmla="*/ 0 h 514039"/>
              <a:gd name="connsiteX2" fmla="*/ 2468880 w 2468880"/>
              <a:gd name="connsiteY2" fmla="*/ 514039 h 514039"/>
              <a:gd name="connsiteX3" fmla="*/ 0 w 2468880"/>
              <a:gd name="connsiteY3" fmla="*/ 514039 h 514039"/>
              <a:gd name="connsiteX4" fmla="*/ 0 w 2468880"/>
              <a:gd name="connsiteY4" fmla="*/ 0 h 514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68880" h="514039">
                <a:moveTo>
                  <a:pt x="0" y="0"/>
                </a:moveTo>
                <a:lnTo>
                  <a:pt x="2468880" y="0"/>
                </a:lnTo>
                <a:lnTo>
                  <a:pt x="2468880" y="514039"/>
                </a:lnTo>
                <a:lnTo>
                  <a:pt x="0" y="514039"/>
                </a:lnTo>
                <a:lnTo>
                  <a:pt x="0" y="0"/>
                </a:lnTo>
                <a:close/>
              </a:path>
            </a:pathLst>
          </a:custGeom>
        </p:spPr>
      </p:pic>
      <p:grpSp>
        <p:nvGrpSpPr>
          <p:cNvPr id="14" name="组合 13"/>
          <p:cNvGrpSpPr/>
          <p:nvPr/>
        </p:nvGrpSpPr>
        <p:grpSpPr>
          <a:xfrm rot="1215844">
            <a:off x="405165" y="268079"/>
            <a:ext cx="637123" cy="604076"/>
            <a:chOff x="343893" y="269257"/>
            <a:chExt cx="637122" cy="604076"/>
          </a:xfrm>
        </p:grpSpPr>
        <p:sp>
          <p:nvSpPr>
            <p:cNvPr id="217" name="Freeform 1235"/>
            <p:cNvSpPr/>
            <p:nvPr/>
          </p:nvSpPr>
          <p:spPr bwMode="auto">
            <a:xfrm>
              <a:off x="343893" y="303625"/>
              <a:ext cx="536663" cy="569708"/>
            </a:xfrm>
            <a:custGeom>
              <a:avLst/>
              <a:gdLst>
                <a:gd name="T0" fmla="*/ 404 w 404"/>
                <a:gd name="T1" fmla="*/ 214 h 429"/>
                <a:gd name="T2" fmla="*/ 376 w 404"/>
                <a:gd name="T3" fmla="*/ 301 h 429"/>
                <a:gd name="T4" fmla="*/ 376 w 404"/>
                <a:gd name="T5" fmla="*/ 302 h 429"/>
                <a:gd name="T6" fmla="*/ 247 w 404"/>
                <a:gd name="T7" fmla="*/ 405 h 429"/>
                <a:gd name="T8" fmla="*/ 35 w 404"/>
                <a:gd name="T9" fmla="*/ 311 h 429"/>
                <a:gd name="T10" fmla="*/ 153 w 404"/>
                <a:gd name="T11" fmla="*/ 276 h 429"/>
                <a:gd name="T12" fmla="*/ 31 w 404"/>
                <a:gd name="T13" fmla="*/ 106 h 429"/>
                <a:gd name="T14" fmla="*/ 56 w 404"/>
                <a:gd name="T15" fmla="*/ 132 h 429"/>
                <a:gd name="T16" fmla="*/ 85 w 404"/>
                <a:gd name="T17" fmla="*/ 0 h 429"/>
                <a:gd name="T18" fmla="*/ 266 w 404"/>
                <a:gd name="T19" fmla="*/ 124 h 429"/>
                <a:gd name="T20" fmla="*/ 266 w 404"/>
                <a:gd name="T21" fmla="*/ 124 h 429"/>
                <a:gd name="T22" fmla="*/ 376 w 404"/>
                <a:gd name="T23" fmla="*/ 145 h 429"/>
                <a:gd name="T24" fmla="*/ 404 w 404"/>
                <a:gd name="T25" fmla="*/ 214 h 4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04" h="429">
                  <a:moveTo>
                    <a:pt x="404" y="214"/>
                  </a:moveTo>
                  <a:cubicBezTo>
                    <a:pt x="404" y="242"/>
                    <a:pt x="395" y="273"/>
                    <a:pt x="376" y="301"/>
                  </a:cubicBezTo>
                  <a:cubicBezTo>
                    <a:pt x="376" y="301"/>
                    <a:pt x="376" y="301"/>
                    <a:pt x="376" y="302"/>
                  </a:cubicBezTo>
                  <a:cubicBezTo>
                    <a:pt x="344" y="361"/>
                    <a:pt x="297" y="393"/>
                    <a:pt x="247" y="405"/>
                  </a:cubicBezTo>
                  <a:cubicBezTo>
                    <a:pt x="154" y="429"/>
                    <a:pt x="53" y="381"/>
                    <a:pt x="35" y="311"/>
                  </a:cubicBezTo>
                  <a:cubicBezTo>
                    <a:pt x="129" y="359"/>
                    <a:pt x="153" y="276"/>
                    <a:pt x="153" y="276"/>
                  </a:cubicBezTo>
                  <a:cubicBezTo>
                    <a:pt x="0" y="267"/>
                    <a:pt x="31" y="106"/>
                    <a:pt x="31" y="106"/>
                  </a:cubicBezTo>
                  <a:cubicBezTo>
                    <a:pt x="41" y="130"/>
                    <a:pt x="56" y="132"/>
                    <a:pt x="56" y="132"/>
                  </a:cubicBezTo>
                  <a:cubicBezTo>
                    <a:pt x="56" y="132"/>
                    <a:pt x="24" y="45"/>
                    <a:pt x="85" y="0"/>
                  </a:cubicBezTo>
                  <a:cubicBezTo>
                    <a:pt x="117" y="132"/>
                    <a:pt x="202" y="124"/>
                    <a:pt x="266" y="124"/>
                  </a:cubicBezTo>
                  <a:cubicBezTo>
                    <a:pt x="266" y="124"/>
                    <a:pt x="266" y="124"/>
                    <a:pt x="266" y="124"/>
                  </a:cubicBezTo>
                  <a:cubicBezTo>
                    <a:pt x="307" y="112"/>
                    <a:pt x="349" y="118"/>
                    <a:pt x="376" y="145"/>
                  </a:cubicBezTo>
                  <a:cubicBezTo>
                    <a:pt x="394" y="163"/>
                    <a:pt x="403" y="188"/>
                    <a:pt x="404" y="214"/>
                  </a:cubicBezTo>
                  <a:close/>
                </a:path>
              </a:pathLst>
            </a:custGeom>
            <a:solidFill>
              <a:srgbClr val="FFC8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18" name="Freeform 1236"/>
            <p:cNvSpPr/>
            <p:nvPr/>
          </p:nvSpPr>
          <p:spPr bwMode="auto">
            <a:xfrm>
              <a:off x="415272" y="372360"/>
              <a:ext cx="216780" cy="247182"/>
            </a:xfrm>
            <a:custGeom>
              <a:avLst/>
              <a:gdLst>
                <a:gd name="T0" fmla="*/ 77 w 163"/>
                <a:gd name="T1" fmla="*/ 186 h 186"/>
                <a:gd name="T2" fmla="*/ 22 w 163"/>
                <a:gd name="T3" fmla="*/ 164 h 186"/>
                <a:gd name="T4" fmla="*/ 0 w 163"/>
                <a:gd name="T5" fmla="*/ 104 h 186"/>
                <a:gd name="T6" fmla="*/ 39 w 163"/>
                <a:gd name="T7" fmla="*/ 108 h 186"/>
                <a:gd name="T8" fmla="*/ 26 w 163"/>
                <a:gd name="T9" fmla="*/ 71 h 186"/>
                <a:gd name="T10" fmla="*/ 23 w 163"/>
                <a:gd name="T11" fmla="*/ 0 h 186"/>
                <a:gd name="T12" fmla="*/ 163 w 163"/>
                <a:gd name="T13" fmla="*/ 97 h 186"/>
                <a:gd name="T14" fmla="*/ 99 w 163"/>
                <a:gd name="T15" fmla="*/ 184 h 186"/>
                <a:gd name="T16" fmla="*/ 77 w 163"/>
                <a:gd name="T17" fmla="*/ 186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3" h="186">
                  <a:moveTo>
                    <a:pt x="77" y="186"/>
                  </a:moveTo>
                  <a:cubicBezTo>
                    <a:pt x="53" y="186"/>
                    <a:pt x="33" y="178"/>
                    <a:pt x="22" y="164"/>
                  </a:cubicBezTo>
                  <a:cubicBezTo>
                    <a:pt x="8" y="146"/>
                    <a:pt x="2" y="123"/>
                    <a:pt x="0" y="104"/>
                  </a:cubicBezTo>
                  <a:cubicBezTo>
                    <a:pt x="39" y="108"/>
                    <a:pt x="39" y="108"/>
                    <a:pt x="39" y="108"/>
                  </a:cubicBezTo>
                  <a:cubicBezTo>
                    <a:pt x="26" y="71"/>
                    <a:pt x="26" y="71"/>
                    <a:pt x="26" y="71"/>
                  </a:cubicBezTo>
                  <a:cubicBezTo>
                    <a:pt x="25" y="70"/>
                    <a:pt x="12" y="33"/>
                    <a:pt x="23" y="0"/>
                  </a:cubicBezTo>
                  <a:cubicBezTo>
                    <a:pt x="61" y="90"/>
                    <a:pt x="118" y="97"/>
                    <a:pt x="163" y="97"/>
                  </a:cubicBezTo>
                  <a:cubicBezTo>
                    <a:pt x="156" y="121"/>
                    <a:pt x="135" y="177"/>
                    <a:pt x="99" y="184"/>
                  </a:cubicBezTo>
                  <a:cubicBezTo>
                    <a:pt x="92" y="185"/>
                    <a:pt x="85" y="186"/>
                    <a:pt x="77" y="186"/>
                  </a:cubicBezTo>
                  <a:close/>
                </a:path>
              </a:pathLst>
            </a:custGeom>
            <a:solidFill>
              <a:srgbClr val="F6892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19" name="Freeform 1237"/>
            <p:cNvSpPr/>
            <p:nvPr/>
          </p:nvSpPr>
          <p:spPr bwMode="auto">
            <a:xfrm>
              <a:off x="651880" y="553451"/>
              <a:ext cx="228676" cy="288159"/>
            </a:xfrm>
            <a:custGeom>
              <a:avLst/>
              <a:gdLst>
                <a:gd name="T0" fmla="*/ 173 w 173"/>
                <a:gd name="T1" fmla="*/ 26 h 217"/>
                <a:gd name="T2" fmla="*/ 145 w 173"/>
                <a:gd name="T3" fmla="*/ 113 h 217"/>
                <a:gd name="T4" fmla="*/ 145 w 173"/>
                <a:gd name="T5" fmla="*/ 114 h 217"/>
                <a:gd name="T6" fmla="*/ 16 w 173"/>
                <a:gd name="T7" fmla="*/ 217 h 217"/>
                <a:gd name="T8" fmla="*/ 31 w 173"/>
                <a:gd name="T9" fmla="*/ 90 h 217"/>
                <a:gd name="T10" fmla="*/ 168 w 173"/>
                <a:gd name="T11" fmla="*/ 23 h 217"/>
                <a:gd name="T12" fmla="*/ 173 w 173"/>
                <a:gd name="T13" fmla="*/ 26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3" h="217">
                  <a:moveTo>
                    <a:pt x="173" y="26"/>
                  </a:moveTo>
                  <a:cubicBezTo>
                    <a:pt x="173" y="54"/>
                    <a:pt x="164" y="85"/>
                    <a:pt x="145" y="113"/>
                  </a:cubicBezTo>
                  <a:cubicBezTo>
                    <a:pt x="145" y="113"/>
                    <a:pt x="145" y="113"/>
                    <a:pt x="145" y="114"/>
                  </a:cubicBezTo>
                  <a:cubicBezTo>
                    <a:pt x="113" y="173"/>
                    <a:pt x="66" y="205"/>
                    <a:pt x="16" y="217"/>
                  </a:cubicBezTo>
                  <a:cubicBezTo>
                    <a:pt x="0" y="185"/>
                    <a:pt x="4" y="135"/>
                    <a:pt x="31" y="90"/>
                  </a:cubicBezTo>
                  <a:cubicBezTo>
                    <a:pt x="66" y="29"/>
                    <a:pt x="128" y="0"/>
                    <a:pt x="168" y="23"/>
                  </a:cubicBezTo>
                  <a:cubicBezTo>
                    <a:pt x="170" y="24"/>
                    <a:pt x="171" y="25"/>
                    <a:pt x="173" y="26"/>
                  </a:cubicBezTo>
                  <a:close/>
                </a:path>
              </a:pathLst>
            </a:custGeom>
            <a:solidFill>
              <a:srgbClr val="F6892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20" name="Freeform 1238"/>
            <p:cNvSpPr/>
            <p:nvPr/>
          </p:nvSpPr>
          <p:spPr bwMode="auto">
            <a:xfrm>
              <a:off x="903027" y="324774"/>
              <a:ext cx="77988" cy="55517"/>
            </a:xfrm>
            <a:custGeom>
              <a:avLst/>
              <a:gdLst>
                <a:gd name="T0" fmla="*/ 0 w 59"/>
                <a:gd name="T1" fmla="*/ 0 h 42"/>
                <a:gd name="T2" fmla="*/ 59 w 59"/>
                <a:gd name="T3" fmla="*/ 4 h 42"/>
                <a:gd name="T4" fmla="*/ 10 w 59"/>
                <a:gd name="T5" fmla="*/ 42 h 42"/>
                <a:gd name="T6" fmla="*/ 0 w 59"/>
                <a:gd name="T7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9" h="42">
                  <a:moveTo>
                    <a:pt x="0" y="0"/>
                  </a:moveTo>
                  <a:lnTo>
                    <a:pt x="59" y="4"/>
                  </a:lnTo>
                  <a:lnTo>
                    <a:pt x="10" y="4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6892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21" name="Oval 1239"/>
            <p:cNvSpPr>
              <a:spLocks noChangeArrowheads="1"/>
            </p:cNvSpPr>
            <p:nvPr/>
          </p:nvSpPr>
          <p:spPr bwMode="auto">
            <a:xfrm>
              <a:off x="675673" y="269257"/>
              <a:ext cx="247182" cy="248504"/>
            </a:xfrm>
            <a:prstGeom prst="ellipse">
              <a:avLst/>
            </a:prstGeom>
            <a:solidFill>
              <a:srgbClr val="FFC8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22" name="Oval 1240"/>
            <p:cNvSpPr>
              <a:spLocks noChangeArrowheads="1"/>
            </p:cNvSpPr>
            <p:nvPr/>
          </p:nvSpPr>
          <p:spPr bwMode="auto">
            <a:xfrm>
              <a:off x="844867" y="312878"/>
              <a:ext cx="40976" cy="39655"/>
            </a:xfrm>
            <a:prstGeom prst="ellipse">
              <a:avLst/>
            </a:prstGeom>
            <a:solidFill>
              <a:schemeClr val="accent4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pic>
        <p:nvPicPr>
          <p:cNvPr id="26" name="图片 25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3711" y="5997189"/>
            <a:ext cx="418935" cy="543170"/>
          </a:xfrm>
          <a:prstGeom prst="rect">
            <a:avLst/>
          </a:prstGeom>
        </p:spPr>
      </p:pic>
      <p:pic>
        <p:nvPicPr>
          <p:cNvPr id="27" name="图片 26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9007" t="-46031"/>
          <a:stretch>
            <a:fillRect/>
          </a:stretch>
        </p:blipFill>
        <p:spPr>
          <a:xfrm>
            <a:off x="-257137" y="1413673"/>
            <a:ext cx="582815" cy="2647701"/>
          </a:xfrm>
          <a:custGeom>
            <a:avLst/>
            <a:gdLst>
              <a:gd name="connsiteX0" fmla="*/ 0 w 582814"/>
              <a:gd name="connsiteY0" fmla="*/ 0 h 2647701"/>
              <a:gd name="connsiteX1" fmla="*/ 582814 w 582814"/>
              <a:gd name="connsiteY1" fmla="*/ 0 h 2647701"/>
              <a:gd name="connsiteX2" fmla="*/ 582814 w 582814"/>
              <a:gd name="connsiteY2" fmla="*/ 834598 h 2647701"/>
              <a:gd name="connsiteX3" fmla="*/ 48113 w 582814"/>
              <a:gd name="connsiteY3" fmla="*/ 834598 h 2647701"/>
              <a:gd name="connsiteX4" fmla="*/ 48113 w 582814"/>
              <a:gd name="connsiteY4" fmla="*/ 2647701 h 2647701"/>
              <a:gd name="connsiteX5" fmla="*/ 0 w 582814"/>
              <a:gd name="connsiteY5" fmla="*/ 2647701 h 2647701"/>
              <a:gd name="connsiteX6" fmla="*/ 0 w 582814"/>
              <a:gd name="connsiteY6" fmla="*/ 0 h 26477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82814" h="2647701">
                <a:moveTo>
                  <a:pt x="0" y="0"/>
                </a:moveTo>
                <a:lnTo>
                  <a:pt x="582814" y="0"/>
                </a:lnTo>
                <a:lnTo>
                  <a:pt x="582814" y="834598"/>
                </a:lnTo>
                <a:lnTo>
                  <a:pt x="48113" y="834598"/>
                </a:lnTo>
                <a:lnTo>
                  <a:pt x="48113" y="2647701"/>
                </a:lnTo>
                <a:lnTo>
                  <a:pt x="0" y="2647701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28" name="图片 27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10151" b="-1841"/>
          <a:stretch>
            <a:fillRect/>
          </a:stretch>
        </p:blipFill>
        <p:spPr>
          <a:xfrm>
            <a:off x="-345289" y="6761699"/>
            <a:ext cx="12590212" cy="914400"/>
          </a:xfrm>
          <a:custGeom>
            <a:avLst/>
            <a:gdLst>
              <a:gd name="connsiteX0" fmla="*/ 11430023 w 12590212"/>
              <a:gd name="connsiteY0" fmla="*/ 0 h 914400"/>
              <a:gd name="connsiteX1" fmla="*/ 12590212 w 12590212"/>
              <a:gd name="connsiteY1" fmla="*/ 0 h 914400"/>
              <a:gd name="connsiteX2" fmla="*/ 12590212 w 12590212"/>
              <a:gd name="connsiteY2" fmla="*/ 914400 h 914400"/>
              <a:gd name="connsiteX3" fmla="*/ 0 w 12590212"/>
              <a:gd name="connsiteY3" fmla="*/ 914400 h 914400"/>
              <a:gd name="connsiteX4" fmla="*/ 0 w 12590212"/>
              <a:gd name="connsiteY4" fmla="*/ 897878 h 914400"/>
              <a:gd name="connsiteX5" fmla="*/ 11430023 w 12590212"/>
              <a:gd name="connsiteY5" fmla="*/ 897878 h 914400"/>
              <a:gd name="connsiteX6" fmla="*/ 11430023 w 12590212"/>
              <a:gd name="connsiteY6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590212" h="914400">
                <a:moveTo>
                  <a:pt x="11430023" y="0"/>
                </a:moveTo>
                <a:lnTo>
                  <a:pt x="12590212" y="0"/>
                </a:lnTo>
                <a:lnTo>
                  <a:pt x="12590212" y="914400"/>
                </a:lnTo>
                <a:lnTo>
                  <a:pt x="0" y="914400"/>
                </a:lnTo>
                <a:lnTo>
                  <a:pt x="0" y="897878"/>
                </a:lnTo>
                <a:lnTo>
                  <a:pt x="11430023" y="897878"/>
                </a:lnTo>
                <a:lnTo>
                  <a:pt x="11430023" y="0"/>
                </a:lnTo>
                <a:close/>
              </a:path>
            </a:pathLst>
          </a:custGeom>
        </p:spPr>
      </p:pic>
      <p:pic>
        <p:nvPicPr>
          <p:cNvPr id="30" name="图片 29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388931" y="7270945"/>
            <a:ext cx="43643" cy="388632"/>
          </a:xfrm>
          <a:custGeom>
            <a:avLst/>
            <a:gdLst>
              <a:gd name="connsiteX0" fmla="*/ 0 w 43643"/>
              <a:gd name="connsiteY0" fmla="*/ 0 h 388632"/>
              <a:gd name="connsiteX1" fmla="*/ 43643 w 43643"/>
              <a:gd name="connsiteY1" fmla="*/ 0 h 388632"/>
              <a:gd name="connsiteX2" fmla="*/ 43643 w 43643"/>
              <a:gd name="connsiteY2" fmla="*/ 388632 h 388632"/>
              <a:gd name="connsiteX3" fmla="*/ 0 w 43643"/>
              <a:gd name="connsiteY3" fmla="*/ 388632 h 388632"/>
              <a:gd name="connsiteX4" fmla="*/ 0 w 43643"/>
              <a:gd name="connsiteY4" fmla="*/ 0 h 3886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643" h="388632">
                <a:moveTo>
                  <a:pt x="0" y="0"/>
                </a:moveTo>
                <a:lnTo>
                  <a:pt x="43643" y="0"/>
                </a:lnTo>
                <a:lnTo>
                  <a:pt x="43643" y="388632"/>
                </a:lnTo>
                <a:lnTo>
                  <a:pt x="0" y="388632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31" name="图片 30"/>
          <p:cNvPicPr>
            <a:picLocks noChangeAspect="1"/>
          </p:cNvPicPr>
          <p:nvPr userDrawn="1"/>
        </p:nvPicPr>
        <p:blipFill>
          <a:blip r:embed="rId6"/>
          <a:srcRect/>
          <a:stretch/>
        </p:blipFill>
        <p:spPr>
          <a:xfrm>
            <a:off x="-902135" y="6356545"/>
            <a:ext cx="513204" cy="914400"/>
          </a:xfrm>
          <a:custGeom>
            <a:avLst/>
            <a:gdLst>
              <a:gd name="connsiteX0" fmla="*/ 0 w 513204"/>
              <a:gd name="connsiteY0" fmla="*/ 0 h 914400"/>
              <a:gd name="connsiteX1" fmla="*/ 513204 w 513204"/>
              <a:gd name="connsiteY1" fmla="*/ 0 h 914400"/>
              <a:gd name="connsiteX2" fmla="*/ 513204 w 513204"/>
              <a:gd name="connsiteY2" fmla="*/ 914400 h 914400"/>
              <a:gd name="connsiteX3" fmla="*/ 0 w 513204"/>
              <a:gd name="connsiteY3" fmla="*/ 914400 h 914400"/>
              <a:gd name="connsiteX4" fmla="*/ 0 w 513204"/>
              <a:gd name="connsiteY4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13204" h="914400">
                <a:moveTo>
                  <a:pt x="0" y="0"/>
                </a:moveTo>
                <a:lnTo>
                  <a:pt x="513204" y="0"/>
                </a:lnTo>
                <a:lnTo>
                  <a:pt x="513204" y="914400"/>
                </a:lnTo>
                <a:lnTo>
                  <a:pt x="0" y="914400"/>
                </a:lnTo>
                <a:lnTo>
                  <a:pt x="0" y="0"/>
                </a:lnTo>
                <a:close/>
              </a:path>
            </a:pathLst>
          </a:custGeom>
        </p:spPr>
      </p:pic>
      <p:grpSp>
        <p:nvGrpSpPr>
          <p:cNvPr id="32" name="组合 31"/>
          <p:cNvGrpSpPr/>
          <p:nvPr userDrawn="1"/>
        </p:nvGrpSpPr>
        <p:grpSpPr>
          <a:xfrm>
            <a:off x="320273" y="5772542"/>
            <a:ext cx="325664" cy="968472"/>
            <a:chOff x="162845" y="5707378"/>
            <a:chExt cx="325664" cy="968472"/>
          </a:xfrm>
        </p:grpSpPr>
        <p:grpSp>
          <p:nvGrpSpPr>
            <p:cNvPr id="33" name="组合 32"/>
            <p:cNvGrpSpPr/>
            <p:nvPr userDrawn="1"/>
          </p:nvGrpSpPr>
          <p:grpSpPr>
            <a:xfrm>
              <a:off x="162845" y="5707378"/>
              <a:ext cx="325664" cy="968472"/>
              <a:chOff x="780804" y="4633491"/>
              <a:chExt cx="325664" cy="968472"/>
            </a:xfrm>
          </p:grpSpPr>
          <p:sp>
            <p:nvSpPr>
              <p:cNvPr id="36" name="矩形 88"/>
              <p:cNvSpPr/>
              <p:nvPr userDrawn="1"/>
            </p:nvSpPr>
            <p:spPr>
              <a:xfrm>
                <a:off x="832154" y="4902984"/>
                <a:ext cx="222964" cy="698979"/>
              </a:xfrm>
              <a:custGeom>
                <a:avLst/>
                <a:gdLst>
                  <a:gd name="connsiteX0" fmla="*/ 0 w 157649"/>
                  <a:gd name="connsiteY0" fmla="*/ 0 h 398534"/>
                  <a:gd name="connsiteX1" fmla="*/ 157649 w 157649"/>
                  <a:gd name="connsiteY1" fmla="*/ 0 h 398534"/>
                  <a:gd name="connsiteX2" fmla="*/ 157649 w 157649"/>
                  <a:gd name="connsiteY2" fmla="*/ 398534 h 398534"/>
                  <a:gd name="connsiteX3" fmla="*/ 0 w 157649"/>
                  <a:gd name="connsiteY3" fmla="*/ 398534 h 398534"/>
                  <a:gd name="connsiteX4" fmla="*/ 0 w 157649"/>
                  <a:gd name="connsiteY4" fmla="*/ 0 h 398534"/>
                  <a:gd name="connsiteX0-1" fmla="*/ 0 w 222964"/>
                  <a:gd name="connsiteY0-2" fmla="*/ 209005 h 607539"/>
                  <a:gd name="connsiteX1-3" fmla="*/ 222964 w 222964"/>
                  <a:gd name="connsiteY1-4" fmla="*/ 0 h 607539"/>
                  <a:gd name="connsiteX2-5" fmla="*/ 157649 w 222964"/>
                  <a:gd name="connsiteY2-6" fmla="*/ 607539 h 607539"/>
                  <a:gd name="connsiteX3-7" fmla="*/ 0 w 222964"/>
                  <a:gd name="connsiteY3-8" fmla="*/ 607539 h 607539"/>
                  <a:gd name="connsiteX4-9" fmla="*/ 0 w 222964"/>
                  <a:gd name="connsiteY4-10" fmla="*/ 209005 h 607539"/>
                  <a:gd name="connsiteX0-11" fmla="*/ 26125 w 222964"/>
                  <a:gd name="connsiteY0-12" fmla="*/ 0 h 698979"/>
                  <a:gd name="connsiteX1-13" fmla="*/ 222964 w 222964"/>
                  <a:gd name="connsiteY1-14" fmla="*/ 91440 h 698979"/>
                  <a:gd name="connsiteX2-15" fmla="*/ 157649 w 222964"/>
                  <a:gd name="connsiteY2-16" fmla="*/ 698979 h 698979"/>
                  <a:gd name="connsiteX3-17" fmla="*/ 0 w 222964"/>
                  <a:gd name="connsiteY3-18" fmla="*/ 698979 h 698979"/>
                  <a:gd name="connsiteX4-19" fmla="*/ 26125 w 222964"/>
                  <a:gd name="connsiteY4-20" fmla="*/ 0 h 698979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222964" h="698979">
                    <a:moveTo>
                      <a:pt x="26125" y="0"/>
                    </a:moveTo>
                    <a:lnTo>
                      <a:pt x="222964" y="91440"/>
                    </a:lnTo>
                    <a:lnTo>
                      <a:pt x="157649" y="698979"/>
                    </a:lnTo>
                    <a:lnTo>
                      <a:pt x="0" y="698979"/>
                    </a:lnTo>
                    <a:lnTo>
                      <a:pt x="26125" y="0"/>
                    </a:lnTo>
                    <a:close/>
                  </a:path>
                </a:pathLst>
              </a:custGeom>
              <a:solidFill>
                <a:srgbClr val="2CA03B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/>
              </a:p>
            </p:txBody>
          </p:sp>
          <p:sp>
            <p:nvSpPr>
              <p:cNvPr id="37" name="等腰三角形 36"/>
              <p:cNvSpPr/>
              <p:nvPr userDrawn="1"/>
            </p:nvSpPr>
            <p:spPr>
              <a:xfrm>
                <a:off x="780804" y="4633491"/>
                <a:ext cx="325664" cy="391158"/>
              </a:xfrm>
              <a:prstGeom prst="triangle">
                <a:avLst/>
              </a:prstGeom>
              <a:solidFill>
                <a:srgbClr val="EE7A24"/>
              </a:solidFill>
              <a:ln>
                <a:solidFill>
                  <a:srgbClr val="EE7A2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/>
              </a:p>
            </p:txBody>
          </p:sp>
          <p:sp>
            <p:nvSpPr>
              <p:cNvPr id="38" name="弦形 37"/>
              <p:cNvSpPr/>
              <p:nvPr userDrawn="1"/>
            </p:nvSpPr>
            <p:spPr>
              <a:xfrm rot="5400000">
                <a:off x="823546" y="5129388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/>
              </a:p>
            </p:txBody>
          </p:sp>
          <p:sp>
            <p:nvSpPr>
              <p:cNvPr id="39" name="矩形 3"/>
              <p:cNvSpPr/>
              <p:nvPr userDrawn="1"/>
            </p:nvSpPr>
            <p:spPr>
              <a:xfrm>
                <a:off x="852060" y="5180748"/>
                <a:ext cx="165099" cy="45719"/>
              </a:xfrm>
              <a:custGeom>
                <a:avLst/>
                <a:gdLst>
                  <a:gd name="connsiteX0" fmla="*/ 0 w 156633"/>
                  <a:gd name="connsiteY0" fmla="*/ 0 h 46567"/>
                  <a:gd name="connsiteX1" fmla="*/ 156633 w 156633"/>
                  <a:gd name="connsiteY1" fmla="*/ 0 h 46567"/>
                  <a:gd name="connsiteX2" fmla="*/ 156633 w 156633"/>
                  <a:gd name="connsiteY2" fmla="*/ 46567 h 46567"/>
                  <a:gd name="connsiteX3" fmla="*/ 0 w 156633"/>
                  <a:gd name="connsiteY3" fmla="*/ 46567 h 46567"/>
                  <a:gd name="connsiteX4" fmla="*/ 0 w 156633"/>
                  <a:gd name="connsiteY4" fmla="*/ 0 h 46567"/>
                  <a:gd name="connsiteX0-1" fmla="*/ 8466 w 165099"/>
                  <a:gd name="connsiteY0-2" fmla="*/ 0 h 46567"/>
                  <a:gd name="connsiteX1-3" fmla="*/ 165099 w 165099"/>
                  <a:gd name="connsiteY1-4" fmla="*/ 0 h 46567"/>
                  <a:gd name="connsiteX2-5" fmla="*/ 165099 w 165099"/>
                  <a:gd name="connsiteY2-6" fmla="*/ 46567 h 46567"/>
                  <a:gd name="connsiteX3-7" fmla="*/ 0 w 165099"/>
                  <a:gd name="connsiteY3-8" fmla="*/ 25400 h 46567"/>
                  <a:gd name="connsiteX4-9" fmla="*/ 8466 w 165099"/>
                  <a:gd name="connsiteY4-10" fmla="*/ 0 h 46567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165099" h="46567">
                    <a:moveTo>
                      <a:pt x="8466" y="0"/>
                    </a:moveTo>
                    <a:lnTo>
                      <a:pt x="165099" y="0"/>
                    </a:lnTo>
                    <a:lnTo>
                      <a:pt x="165099" y="46567"/>
                    </a:lnTo>
                    <a:lnTo>
                      <a:pt x="0" y="25400"/>
                    </a:lnTo>
                    <a:lnTo>
                      <a:pt x="8466" y="0"/>
                    </a:ln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/>
              </a:p>
            </p:txBody>
          </p:sp>
          <p:sp>
            <p:nvSpPr>
              <p:cNvPr id="40" name="弦形 39"/>
              <p:cNvSpPr/>
              <p:nvPr userDrawn="1"/>
            </p:nvSpPr>
            <p:spPr>
              <a:xfrm rot="5400000">
                <a:off x="813462" y="5318541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/>
              </a:p>
            </p:txBody>
          </p:sp>
        </p:grpSp>
        <p:cxnSp>
          <p:nvCxnSpPr>
            <p:cNvPr id="34" name="直接连接符 33"/>
            <p:cNvCxnSpPr>
              <a:stCxn id="90" idx="1"/>
              <a:endCxn id="90" idx="5"/>
            </p:cNvCxnSpPr>
            <p:nvPr userDrawn="1"/>
          </p:nvCxnSpPr>
          <p:spPr>
            <a:xfrm>
              <a:off x="244261" y="5902957"/>
              <a:ext cx="162832" cy="0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直接连接符 34"/>
            <p:cNvCxnSpPr/>
            <p:nvPr userDrawn="1"/>
          </p:nvCxnSpPr>
          <p:spPr>
            <a:xfrm flipV="1">
              <a:off x="206782" y="5988807"/>
              <a:ext cx="216000" cy="12956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41" name="图片 40"/>
          <p:cNvPicPr>
            <a:picLocks noChangeAspect="1"/>
          </p:cNvPicPr>
          <p:nvPr userDrawn="1"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697212" y="5940827"/>
            <a:ext cx="2494789" cy="929444"/>
          </a:xfrm>
          <a:custGeom>
            <a:avLst/>
            <a:gdLst>
              <a:gd name="connsiteX0" fmla="*/ 0 w 2229950"/>
              <a:gd name="connsiteY0" fmla="*/ 0 h 1102244"/>
              <a:gd name="connsiteX1" fmla="*/ 2229950 w 2229950"/>
              <a:gd name="connsiteY1" fmla="*/ 0 h 1102244"/>
              <a:gd name="connsiteX2" fmla="*/ 2229950 w 2229950"/>
              <a:gd name="connsiteY2" fmla="*/ 1102244 h 1102244"/>
              <a:gd name="connsiteX3" fmla="*/ 0 w 2229950"/>
              <a:gd name="connsiteY3" fmla="*/ 1102244 h 1102244"/>
              <a:gd name="connsiteX4" fmla="*/ 0 w 2229950"/>
              <a:gd name="connsiteY4" fmla="*/ 0 h 11022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29950" h="1102244">
                <a:moveTo>
                  <a:pt x="0" y="0"/>
                </a:moveTo>
                <a:lnTo>
                  <a:pt x="2229950" y="0"/>
                </a:lnTo>
                <a:lnTo>
                  <a:pt x="2229950" y="1102244"/>
                </a:lnTo>
                <a:lnTo>
                  <a:pt x="0" y="1102244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42" name="图片 41"/>
          <p:cNvPicPr>
            <a:picLocks noChangeAspect="1"/>
          </p:cNvPicPr>
          <p:nvPr userDrawn="1"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464733" y="6270980"/>
            <a:ext cx="12364823" cy="594408"/>
          </a:xfrm>
          <a:custGeom>
            <a:avLst/>
            <a:gdLst>
              <a:gd name="connsiteX0" fmla="*/ 0 w 11473666"/>
              <a:gd name="connsiteY0" fmla="*/ 0 h 845729"/>
              <a:gd name="connsiteX1" fmla="*/ 11473666 w 11473666"/>
              <a:gd name="connsiteY1" fmla="*/ 0 h 845729"/>
              <a:gd name="connsiteX2" fmla="*/ 11473666 w 11473666"/>
              <a:gd name="connsiteY2" fmla="*/ 845729 h 845729"/>
              <a:gd name="connsiteX3" fmla="*/ 401196 w 11473666"/>
              <a:gd name="connsiteY3" fmla="*/ 845729 h 845729"/>
              <a:gd name="connsiteX4" fmla="*/ 401196 w 11473666"/>
              <a:gd name="connsiteY4" fmla="*/ 440575 h 845729"/>
              <a:gd name="connsiteX5" fmla="*/ 0 w 11473666"/>
              <a:gd name="connsiteY5" fmla="*/ 440575 h 845729"/>
              <a:gd name="connsiteX6" fmla="*/ 0 w 11473666"/>
              <a:gd name="connsiteY6" fmla="*/ 0 h 845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73666" h="845729">
                <a:moveTo>
                  <a:pt x="0" y="0"/>
                </a:moveTo>
                <a:lnTo>
                  <a:pt x="11473666" y="0"/>
                </a:lnTo>
                <a:lnTo>
                  <a:pt x="11473666" y="845729"/>
                </a:lnTo>
                <a:lnTo>
                  <a:pt x="401196" y="845729"/>
                </a:lnTo>
                <a:lnTo>
                  <a:pt x="401196" y="440575"/>
                </a:lnTo>
                <a:lnTo>
                  <a:pt x="0" y="440575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43" name="图片 42"/>
          <p:cNvPicPr>
            <a:picLocks noChangeAspect="1"/>
          </p:cNvPicPr>
          <p:nvPr userDrawn="1"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583381" y="6271203"/>
            <a:ext cx="2424987" cy="594408"/>
          </a:xfrm>
          <a:custGeom>
            <a:avLst/>
            <a:gdLst>
              <a:gd name="connsiteX0" fmla="*/ 0 w 2468880"/>
              <a:gd name="connsiteY0" fmla="*/ 0 h 514039"/>
              <a:gd name="connsiteX1" fmla="*/ 2468880 w 2468880"/>
              <a:gd name="connsiteY1" fmla="*/ 0 h 514039"/>
              <a:gd name="connsiteX2" fmla="*/ 2468880 w 2468880"/>
              <a:gd name="connsiteY2" fmla="*/ 514039 h 514039"/>
              <a:gd name="connsiteX3" fmla="*/ 0 w 2468880"/>
              <a:gd name="connsiteY3" fmla="*/ 514039 h 514039"/>
              <a:gd name="connsiteX4" fmla="*/ 0 w 2468880"/>
              <a:gd name="connsiteY4" fmla="*/ 0 h 514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68880" h="514039">
                <a:moveTo>
                  <a:pt x="0" y="0"/>
                </a:moveTo>
                <a:lnTo>
                  <a:pt x="2468880" y="0"/>
                </a:lnTo>
                <a:lnTo>
                  <a:pt x="2468880" y="514039"/>
                </a:lnTo>
                <a:lnTo>
                  <a:pt x="0" y="514039"/>
                </a:lnTo>
                <a:lnTo>
                  <a:pt x="0" y="0"/>
                </a:lnTo>
                <a:close/>
              </a:path>
            </a:pathLst>
          </a:custGeom>
        </p:spPr>
      </p:pic>
      <p:grpSp>
        <p:nvGrpSpPr>
          <p:cNvPr id="44" name="组合 43"/>
          <p:cNvGrpSpPr/>
          <p:nvPr userDrawn="1"/>
        </p:nvGrpSpPr>
        <p:grpSpPr>
          <a:xfrm rot="1215844">
            <a:off x="405165" y="268079"/>
            <a:ext cx="637123" cy="604076"/>
            <a:chOff x="343893" y="269257"/>
            <a:chExt cx="637122" cy="604076"/>
          </a:xfrm>
        </p:grpSpPr>
        <p:sp>
          <p:nvSpPr>
            <p:cNvPr id="45" name="Freeform 1235"/>
            <p:cNvSpPr/>
            <p:nvPr userDrawn="1"/>
          </p:nvSpPr>
          <p:spPr bwMode="auto">
            <a:xfrm>
              <a:off x="343893" y="303625"/>
              <a:ext cx="536663" cy="569708"/>
            </a:xfrm>
            <a:custGeom>
              <a:avLst/>
              <a:gdLst>
                <a:gd name="T0" fmla="*/ 404 w 404"/>
                <a:gd name="T1" fmla="*/ 214 h 429"/>
                <a:gd name="T2" fmla="*/ 376 w 404"/>
                <a:gd name="T3" fmla="*/ 301 h 429"/>
                <a:gd name="T4" fmla="*/ 376 w 404"/>
                <a:gd name="T5" fmla="*/ 302 h 429"/>
                <a:gd name="T6" fmla="*/ 247 w 404"/>
                <a:gd name="T7" fmla="*/ 405 h 429"/>
                <a:gd name="T8" fmla="*/ 35 w 404"/>
                <a:gd name="T9" fmla="*/ 311 h 429"/>
                <a:gd name="T10" fmla="*/ 153 w 404"/>
                <a:gd name="T11" fmla="*/ 276 h 429"/>
                <a:gd name="T12" fmla="*/ 31 w 404"/>
                <a:gd name="T13" fmla="*/ 106 h 429"/>
                <a:gd name="T14" fmla="*/ 56 w 404"/>
                <a:gd name="T15" fmla="*/ 132 h 429"/>
                <a:gd name="T16" fmla="*/ 85 w 404"/>
                <a:gd name="T17" fmla="*/ 0 h 429"/>
                <a:gd name="T18" fmla="*/ 266 w 404"/>
                <a:gd name="T19" fmla="*/ 124 h 429"/>
                <a:gd name="T20" fmla="*/ 266 w 404"/>
                <a:gd name="T21" fmla="*/ 124 h 429"/>
                <a:gd name="T22" fmla="*/ 376 w 404"/>
                <a:gd name="T23" fmla="*/ 145 h 429"/>
                <a:gd name="T24" fmla="*/ 404 w 404"/>
                <a:gd name="T25" fmla="*/ 214 h 4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04" h="429">
                  <a:moveTo>
                    <a:pt x="404" y="214"/>
                  </a:moveTo>
                  <a:cubicBezTo>
                    <a:pt x="404" y="242"/>
                    <a:pt x="395" y="273"/>
                    <a:pt x="376" y="301"/>
                  </a:cubicBezTo>
                  <a:cubicBezTo>
                    <a:pt x="376" y="301"/>
                    <a:pt x="376" y="301"/>
                    <a:pt x="376" y="302"/>
                  </a:cubicBezTo>
                  <a:cubicBezTo>
                    <a:pt x="344" y="361"/>
                    <a:pt x="297" y="393"/>
                    <a:pt x="247" y="405"/>
                  </a:cubicBezTo>
                  <a:cubicBezTo>
                    <a:pt x="154" y="429"/>
                    <a:pt x="53" y="381"/>
                    <a:pt x="35" y="311"/>
                  </a:cubicBezTo>
                  <a:cubicBezTo>
                    <a:pt x="129" y="359"/>
                    <a:pt x="153" y="276"/>
                    <a:pt x="153" y="276"/>
                  </a:cubicBezTo>
                  <a:cubicBezTo>
                    <a:pt x="0" y="267"/>
                    <a:pt x="31" y="106"/>
                    <a:pt x="31" y="106"/>
                  </a:cubicBezTo>
                  <a:cubicBezTo>
                    <a:pt x="41" y="130"/>
                    <a:pt x="56" y="132"/>
                    <a:pt x="56" y="132"/>
                  </a:cubicBezTo>
                  <a:cubicBezTo>
                    <a:pt x="56" y="132"/>
                    <a:pt x="24" y="45"/>
                    <a:pt x="85" y="0"/>
                  </a:cubicBezTo>
                  <a:cubicBezTo>
                    <a:pt x="117" y="132"/>
                    <a:pt x="202" y="124"/>
                    <a:pt x="266" y="124"/>
                  </a:cubicBezTo>
                  <a:cubicBezTo>
                    <a:pt x="266" y="124"/>
                    <a:pt x="266" y="124"/>
                    <a:pt x="266" y="124"/>
                  </a:cubicBezTo>
                  <a:cubicBezTo>
                    <a:pt x="307" y="112"/>
                    <a:pt x="349" y="118"/>
                    <a:pt x="376" y="145"/>
                  </a:cubicBezTo>
                  <a:cubicBezTo>
                    <a:pt x="394" y="163"/>
                    <a:pt x="403" y="188"/>
                    <a:pt x="404" y="214"/>
                  </a:cubicBezTo>
                  <a:close/>
                </a:path>
              </a:pathLst>
            </a:custGeom>
            <a:solidFill>
              <a:srgbClr val="FFC8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46" name="Freeform 1236"/>
            <p:cNvSpPr/>
            <p:nvPr userDrawn="1"/>
          </p:nvSpPr>
          <p:spPr bwMode="auto">
            <a:xfrm>
              <a:off x="415272" y="372360"/>
              <a:ext cx="216780" cy="247182"/>
            </a:xfrm>
            <a:custGeom>
              <a:avLst/>
              <a:gdLst>
                <a:gd name="T0" fmla="*/ 77 w 163"/>
                <a:gd name="T1" fmla="*/ 186 h 186"/>
                <a:gd name="T2" fmla="*/ 22 w 163"/>
                <a:gd name="T3" fmla="*/ 164 h 186"/>
                <a:gd name="T4" fmla="*/ 0 w 163"/>
                <a:gd name="T5" fmla="*/ 104 h 186"/>
                <a:gd name="T6" fmla="*/ 39 w 163"/>
                <a:gd name="T7" fmla="*/ 108 h 186"/>
                <a:gd name="T8" fmla="*/ 26 w 163"/>
                <a:gd name="T9" fmla="*/ 71 h 186"/>
                <a:gd name="T10" fmla="*/ 23 w 163"/>
                <a:gd name="T11" fmla="*/ 0 h 186"/>
                <a:gd name="T12" fmla="*/ 163 w 163"/>
                <a:gd name="T13" fmla="*/ 97 h 186"/>
                <a:gd name="T14" fmla="*/ 99 w 163"/>
                <a:gd name="T15" fmla="*/ 184 h 186"/>
                <a:gd name="T16" fmla="*/ 77 w 163"/>
                <a:gd name="T17" fmla="*/ 186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3" h="186">
                  <a:moveTo>
                    <a:pt x="77" y="186"/>
                  </a:moveTo>
                  <a:cubicBezTo>
                    <a:pt x="53" y="186"/>
                    <a:pt x="33" y="178"/>
                    <a:pt x="22" y="164"/>
                  </a:cubicBezTo>
                  <a:cubicBezTo>
                    <a:pt x="8" y="146"/>
                    <a:pt x="2" y="123"/>
                    <a:pt x="0" y="104"/>
                  </a:cubicBezTo>
                  <a:cubicBezTo>
                    <a:pt x="39" y="108"/>
                    <a:pt x="39" y="108"/>
                    <a:pt x="39" y="108"/>
                  </a:cubicBezTo>
                  <a:cubicBezTo>
                    <a:pt x="26" y="71"/>
                    <a:pt x="26" y="71"/>
                    <a:pt x="26" y="71"/>
                  </a:cubicBezTo>
                  <a:cubicBezTo>
                    <a:pt x="25" y="70"/>
                    <a:pt x="12" y="33"/>
                    <a:pt x="23" y="0"/>
                  </a:cubicBezTo>
                  <a:cubicBezTo>
                    <a:pt x="61" y="90"/>
                    <a:pt x="118" y="97"/>
                    <a:pt x="163" y="97"/>
                  </a:cubicBezTo>
                  <a:cubicBezTo>
                    <a:pt x="156" y="121"/>
                    <a:pt x="135" y="177"/>
                    <a:pt x="99" y="184"/>
                  </a:cubicBezTo>
                  <a:cubicBezTo>
                    <a:pt x="92" y="185"/>
                    <a:pt x="85" y="186"/>
                    <a:pt x="77" y="186"/>
                  </a:cubicBezTo>
                  <a:close/>
                </a:path>
              </a:pathLst>
            </a:custGeom>
            <a:solidFill>
              <a:srgbClr val="F6892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47" name="Freeform 1237"/>
            <p:cNvSpPr/>
            <p:nvPr userDrawn="1"/>
          </p:nvSpPr>
          <p:spPr bwMode="auto">
            <a:xfrm>
              <a:off x="651880" y="553451"/>
              <a:ext cx="228676" cy="288159"/>
            </a:xfrm>
            <a:custGeom>
              <a:avLst/>
              <a:gdLst>
                <a:gd name="T0" fmla="*/ 173 w 173"/>
                <a:gd name="T1" fmla="*/ 26 h 217"/>
                <a:gd name="T2" fmla="*/ 145 w 173"/>
                <a:gd name="T3" fmla="*/ 113 h 217"/>
                <a:gd name="T4" fmla="*/ 145 w 173"/>
                <a:gd name="T5" fmla="*/ 114 h 217"/>
                <a:gd name="T6" fmla="*/ 16 w 173"/>
                <a:gd name="T7" fmla="*/ 217 h 217"/>
                <a:gd name="T8" fmla="*/ 31 w 173"/>
                <a:gd name="T9" fmla="*/ 90 h 217"/>
                <a:gd name="T10" fmla="*/ 168 w 173"/>
                <a:gd name="T11" fmla="*/ 23 h 217"/>
                <a:gd name="T12" fmla="*/ 173 w 173"/>
                <a:gd name="T13" fmla="*/ 26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3" h="217">
                  <a:moveTo>
                    <a:pt x="173" y="26"/>
                  </a:moveTo>
                  <a:cubicBezTo>
                    <a:pt x="173" y="54"/>
                    <a:pt x="164" y="85"/>
                    <a:pt x="145" y="113"/>
                  </a:cubicBezTo>
                  <a:cubicBezTo>
                    <a:pt x="145" y="113"/>
                    <a:pt x="145" y="113"/>
                    <a:pt x="145" y="114"/>
                  </a:cubicBezTo>
                  <a:cubicBezTo>
                    <a:pt x="113" y="173"/>
                    <a:pt x="66" y="205"/>
                    <a:pt x="16" y="217"/>
                  </a:cubicBezTo>
                  <a:cubicBezTo>
                    <a:pt x="0" y="185"/>
                    <a:pt x="4" y="135"/>
                    <a:pt x="31" y="90"/>
                  </a:cubicBezTo>
                  <a:cubicBezTo>
                    <a:pt x="66" y="29"/>
                    <a:pt x="128" y="0"/>
                    <a:pt x="168" y="23"/>
                  </a:cubicBezTo>
                  <a:cubicBezTo>
                    <a:pt x="170" y="24"/>
                    <a:pt x="171" y="25"/>
                    <a:pt x="173" y="26"/>
                  </a:cubicBezTo>
                  <a:close/>
                </a:path>
              </a:pathLst>
            </a:custGeom>
            <a:solidFill>
              <a:srgbClr val="F6892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48" name="Freeform 1238"/>
            <p:cNvSpPr/>
            <p:nvPr userDrawn="1"/>
          </p:nvSpPr>
          <p:spPr bwMode="auto">
            <a:xfrm>
              <a:off x="903027" y="324774"/>
              <a:ext cx="77988" cy="55517"/>
            </a:xfrm>
            <a:custGeom>
              <a:avLst/>
              <a:gdLst>
                <a:gd name="T0" fmla="*/ 0 w 59"/>
                <a:gd name="T1" fmla="*/ 0 h 42"/>
                <a:gd name="T2" fmla="*/ 59 w 59"/>
                <a:gd name="T3" fmla="*/ 4 h 42"/>
                <a:gd name="T4" fmla="*/ 10 w 59"/>
                <a:gd name="T5" fmla="*/ 42 h 42"/>
                <a:gd name="T6" fmla="*/ 0 w 59"/>
                <a:gd name="T7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9" h="42">
                  <a:moveTo>
                    <a:pt x="0" y="0"/>
                  </a:moveTo>
                  <a:lnTo>
                    <a:pt x="59" y="4"/>
                  </a:lnTo>
                  <a:lnTo>
                    <a:pt x="10" y="4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6892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49" name="Oval 1239"/>
            <p:cNvSpPr>
              <a:spLocks noChangeArrowheads="1"/>
            </p:cNvSpPr>
            <p:nvPr userDrawn="1"/>
          </p:nvSpPr>
          <p:spPr bwMode="auto">
            <a:xfrm>
              <a:off x="675673" y="269257"/>
              <a:ext cx="247182" cy="248504"/>
            </a:xfrm>
            <a:prstGeom prst="ellipse">
              <a:avLst/>
            </a:prstGeom>
            <a:solidFill>
              <a:srgbClr val="FFC8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50" name="Oval 1240"/>
            <p:cNvSpPr>
              <a:spLocks noChangeArrowheads="1"/>
            </p:cNvSpPr>
            <p:nvPr userDrawn="1"/>
          </p:nvSpPr>
          <p:spPr bwMode="auto">
            <a:xfrm>
              <a:off x="844867" y="312878"/>
              <a:ext cx="40976" cy="39655"/>
            </a:xfrm>
            <a:prstGeom prst="ellipse">
              <a:avLst/>
            </a:prstGeom>
            <a:solidFill>
              <a:schemeClr val="accent4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12484927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2021/3/14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2088832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2021/3/14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6723475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2021/3/14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1710362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2021/3/14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2409487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2021/3/14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3265553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2021/3/14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7003894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2021/3/14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21217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绿色书笔有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3711" y="5997189"/>
            <a:ext cx="418935" cy="543170"/>
          </a:xfrm>
          <a:prstGeom prst="rect">
            <a:avLst/>
          </a:prstGeom>
        </p:spPr>
      </p:pic>
      <p:pic>
        <p:nvPicPr>
          <p:cNvPr id="29" name="图片 28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9007" t="-46031"/>
          <a:stretch>
            <a:fillRect/>
          </a:stretch>
        </p:blipFill>
        <p:spPr>
          <a:xfrm>
            <a:off x="-257137" y="1413673"/>
            <a:ext cx="582815" cy="2647701"/>
          </a:xfrm>
          <a:custGeom>
            <a:avLst/>
            <a:gdLst>
              <a:gd name="connsiteX0" fmla="*/ 0 w 582814"/>
              <a:gd name="connsiteY0" fmla="*/ 0 h 2647701"/>
              <a:gd name="connsiteX1" fmla="*/ 582814 w 582814"/>
              <a:gd name="connsiteY1" fmla="*/ 0 h 2647701"/>
              <a:gd name="connsiteX2" fmla="*/ 582814 w 582814"/>
              <a:gd name="connsiteY2" fmla="*/ 834598 h 2647701"/>
              <a:gd name="connsiteX3" fmla="*/ 48113 w 582814"/>
              <a:gd name="connsiteY3" fmla="*/ 834598 h 2647701"/>
              <a:gd name="connsiteX4" fmla="*/ 48113 w 582814"/>
              <a:gd name="connsiteY4" fmla="*/ 2647701 h 2647701"/>
              <a:gd name="connsiteX5" fmla="*/ 0 w 582814"/>
              <a:gd name="connsiteY5" fmla="*/ 2647701 h 2647701"/>
              <a:gd name="connsiteX6" fmla="*/ 0 w 582814"/>
              <a:gd name="connsiteY6" fmla="*/ 0 h 26477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82814" h="2647701">
                <a:moveTo>
                  <a:pt x="0" y="0"/>
                </a:moveTo>
                <a:lnTo>
                  <a:pt x="582814" y="0"/>
                </a:lnTo>
                <a:lnTo>
                  <a:pt x="582814" y="834598"/>
                </a:lnTo>
                <a:lnTo>
                  <a:pt x="48113" y="834598"/>
                </a:lnTo>
                <a:lnTo>
                  <a:pt x="48113" y="2647701"/>
                </a:lnTo>
                <a:lnTo>
                  <a:pt x="0" y="2647701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58" name="图片 5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10151" b="-1841"/>
          <a:stretch>
            <a:fillRect/>
          </a:stretch>
        </p:blipFill>
        <p:spPr>
          <a:xfrm>
            <a:off x="-345289" y="6761699"/>
            <a:ext cx="12590212" cy="914400"/>
          </a:xfrm>
          <a:custGeom>
            <a:avLst/>
            <a:gdLst>
              <a:gd name="connsiteX0" fmla="*/ 11430023 w 12590212"/>
              <a:gd name="connsiteY0" fmla="*/ 0 h 914400"/>
              <a:gd name="connsiteX1" fmla="*/ 12590212 w 12590212"/>
              <a:gd name="connsiteY1" fmla="*/ 0 h 914400"/>
              <a:gd name="connsiteX2" fmla="*/ 12590212 w 12590212"/>
              <a:gd name="connsiteY2" fmla="*/ 914400 h 914400"/>
              <a:gd name="connsiteX3" fmla="*/ 0 w 12590212"/>
              <a:gd name="connsiteY3" fmla="*/ 914400 h 914400"/>
              <a:gd name="connsiteX4" fmla="*/ 0 w 12590212"/>
              <a:gd name="connsiteY4" fmla="*/ 897878 h 914400"/>
              <a:gd name="connsiteX5" fmla="*/ 11430023 w 12590212"/>
              <a:gd name="connsiteY5" fmla="*/ 897878 h 914400"/>
              <a:gd name="connsiteX6" fmla="*/ 11430023 w 12590212"/>
              <a:gd name="connsiteY6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590212" h="914400">
                <a:moveTo>
                  <a:pt x="11430023" y="0"/>
                </a:moveTo>
                <a:lnTo>
                  <a:pt x="12590212" y="0"/>
                </a:lnTo>
                <a:lnTo>
                  <a:pt x="12590212" y="914400"/>
                </a:lnTo>
                <a:lnTo>
                  <a:pt x="0" y="914400"/>
                </a:lnTo>
                <a:lnTo>
                  <a:pt x="0" y="897878"/>
                </a:lnTo>
                <a:lnTo>
                  <a:pt x="11430023" y="897878"/>
                </a:lnTo>
                <a:lnTo>
                  <a:pt x="11430023" y="0"/>
                </a:lnTo>
                <a:close/>
              </a:path>
            </a:pathLst>
          </a:custGeom>
        </p:spPr>
      </p:pic>
      <p:pic>
        <p:nvPicPr>
          <p:cNvPr id="57" name="图片 5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388931" y="7270945"/>
            <a:ext cx="43643" cy="388632"/>
          </a:xfrm>
          <a:custGeom>
            <a:avLst/>
            <a:gdLst>
              <a:gd name="connsiteX0" fmla="*/ 0 w 43643"/>
              <a:gd name="connsiteY0" fmla="*/ 0 h 388632"/>
              <a:gd name="connsiteX1" fmla="*/ 43643 w 43643"/>
              <a:gd name="connsiteY1" fmla="*/ 0 h 388632"/>
              <a:gd name="connsiteX2" fmla="*/ 43643 w 43643"/>
              <a:gd name="connsiteY2" fmla="*/ 388632 h 388632"/>
              <a:gd name="connsiteX3" fmla="*/ 0 w 43643"/>
              <a:gd name="connsiteY3" fmla="*/ 388632 h 388632"/>
              <a:gd name="connsiteX4" fmla="*/ 0 w 43643"/>
              <a:gd name="connsiteY4" fmla="*/ 0 h 3886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643" h="388632">
                <a:moveTo>
                  <a:pt x="0" y="0"/>
                </a:moveTo>
                <a:lnTo>
                  <a:pt x="43643" y="0"/>
                </a:lnTo>
                <a:lnTo>
                  <a:pt x="43643" y="388632"/>
                </a:lnTo>
                <a:lnTo>
                  <a:pt x="0" y="388632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54" name="图片 53"/>
          <p:cNvPicPr>
            <a:picLocks noChangeAspect="1"/>
          </p:cNvPicPr>
          <p:nvPr/>
        </p:nvPicPr>
        <p:blipFill>
          <a:blip r:embed="rId6"/>
          <a:srcRect/>
          <a:stretch/>
        </p:blipFill>
        <p:spPr>
          <a:xfrm>
            <a:off x="-902135" y="6356545"/>
            <a:ext cx="513204" cy="914400"/>
          </a:xfrm>
          <a:custGeom>
            <a:avLst/>
            <a:gdLst>
              <a:gd name="connsiteX0" fmla="*/ 0 w 513204"/>
              <a:gd name="connsiteY0" fmla="*/ 0 h 914400"/>
              <a:gd name="connsiteX1" fmla="*/ 513204 w 513204"/>
              <a:gd name="connsiteY1" fmla="*/ 0 h 914400"/>
              <a:gd name="connsiteX2" fmla="*/ 513204 w 513204"/>
              <a:gd name="connsiteY2" fmla="*/ 914400 h 914400"/>
              <a:gd name="connsiteX3" fmla="*/ 0 w 513204"/>
              <a:gd name="connsiteY3" fmla="*/ 914400 h 914400"/>
              <a:gd name="connsiteX4" fmla="*/ 0 w 513204"/>
              <a:gd name="connsiteY4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13204" h="914400">
                <a:moveTo>
                  <a:pt x="0" y="0"/>
                </a:moveTo>
                <a:lnTo>
                  <a:pt x="513204" y="0"/>
                </a:lnTo>
                <a:lnTo>
                  <a:pt x="513204" y="914400"/>
                </a:lnTo>
                <a:lnTo>
                  <a:pt x="0" y="914400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67" name="图片 66"/>
          <p:cNvPicPr>
            <a:picLocks noChangeAspect="1"/>
          </p:cNvPicPr>
          <p:nvPr/>
        </p:nvPicPr>
        <p:blipFill>
          <a:blip r:embed="rId6"/>
          <a:srcRect/>
          <a:stretch/>
        </p:blipFill>
        <p:spPr>
          <a:xfrm>
            <a:off x="12257871" y="1569062"/>
            <a:ext cx="914400" cy="4413729"/>
          </a:xfrm>
          <a:custGeom>
            <a:avLst/>
            <a:gdLst>
              <a:gd name="connsiteX0" fmla="*/ 0 w 914400"/>
              <a:gd name="connsiteY0" fmla="*/ 0 h 4413729"/>
              <a:gd name="connsiteX1" fmla="*/ 914400 w 914400"/>
              <a:gd name="connsiteY1" fmla="*/ 0 h 4413729"/>
              <a:gd name="connsiteX2" fmla="*/ 914400 w 914400"/>
              <a:gd name="connsiteY2" fmla="*/ 4413729 h 4413729"/>
              <a:gd name="connsiteX3" fmla="*/ 0 w 914400"/>
              <a:gd name="connsiteY3" fmla="*/ 4413729 h 4413729"/>
              <a:gd name="connsiteX4" fmla="*/ 0 w 914400"/>
              <a:gd name="connsiteY4" fmla="*/ 0 h 4413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4400" h="4413729">
                <a:moveTo>
                  <a:pt x="0" y="0"/>
                </a:moveTo>
                <a:lnTo>
                  <a:pt x="914400" y="0"/>
                </a:lnTo>
                <a:lnTo>
                  <a:pt x="914400" y="4413729"/>
                </a:lnTo>
                <a:lnTo>
                  <a:pt x="0" y="4413729"/>
                </a:lnTo>
                <a:lnTo>
                  <a:pt x="0" y="0"/>
                </a:lnTo>
                <a:close/>
              </a:path>
            </a:pathLst>
          </a:custGeom>
        </p:spPr>
      </p:pic>
      <p:grpSp>
        <p:nvGrpSpPr>
          <p:cNvPr id="12" name="组合 11"/>
          <p:cNvGrpSpPr/>
          <p:nvPr/>
        </p:nvGrpSpPr>
        <p:grpSpPr>
          <a:xfrm>
            <a:off x="320273" y="5772542"/>
            <a:ext cx="325664" cy="968472"/>
            <a:chOff x="162845" y="5707378"/>
            <a:chExt cx="325664" cy="968472"/>
          </a:xfrm>
        </p:grpSpPr>
        <p:grpSp>
          <p:nvGrpSpPr>
            <p:cNvPr id="5" name="组合 4"/>
            <p:cNvGrpSpPr/>
            <p:nvPr/>
          </p:nvGrpSpPr>
          <p:grpSpPr>
            <a:xfrm>
              <a:off x="162845" y="5707378"/>
              <a:ext cx="325664" cy="968472"/>
              <a:chOff x="780804" y="4633491"/>
              <a:chExt cx="325664" cy="968472"/>
            </a:xfrm>
          </p:grpSpPr>
          <p:sp>
            <p:nvSpPr>
              <p:cNvPr id="89" name="矩形 88"/>
              <p:cNvSpPr/>
              <p:nvPr/>
            </p:nvSpPr>
            <p:spPr>
              <a:xfrm>
                <a:off x="832154" y="4902984"/>
                <a:ext cx="222964" cy="698979"/>
              </a:xfrm>
              <a:custGeom>
                <a:avLst/>
                <a:gdLst>
                  <a:gd name="connsiteX0" fmla="*/ 0 w 157649"/>
                  <a:gd name="connsiteY0" fmla="*/ 0 h 398534"/>
                  <a:gd name="connsiteX1" fmla="*/ 157649 w 157649"/>
                  <a:gd name="connsiteY1" fmla="*/ 0 h 398534"/>
                  <a:gd name="connsiteX2" fmla="*/ 157649 w 157649"/>
                  <a:gd name="connsiteY2" fmla="*/ 398534 h 398534"/>
                  <a:gd name="connsiteX3" fmla="*/ 0 w 157649"/>
                  <a:gd name="connsiteY3" fmla="*/ 398534 h 398534"/>
                  <a:gd name="connsiteX4" fmla="*/ 0 w 157649"/>
                  <a:gd name="connsiteY4" fmla="*/ 0 h 398534"/>
                  <a:gd name="connsiteX0-1" fmla="*/ 0 w 222964"/>
                  <a:gd name="connsiteY0-2" fmla="*/ 209005 h 607539"/>
                  <a:gd name="connsiteX1-3" fmla="*/ 222964 w 222964"/>
                  <a:gd name="connsiteY1-4" fmla="*/ 0 h 607539"/>
                  <a:gd name="connsiteX2-5" fmla="*/ 157649 w 222964"/>
                  <a:gd name="connsiteY2-6" fmla="*/ 607539 h 607539"/>
                  <a:gd name="connsiteX3-7" fmla="*/ 0 w 222964"/>
                  <a:gd name="connsiteY3-8" fmla="*/ 607539 h 607539"/>
                  <a:gd name="connsiteX4-9" fmla="*/ 0 w 222964"/>
                  <a:gd name="connsiteY4-10" fmla="*/ 209005 h 607539"/>
                  <a:gd name="connsiteX0-11" fmla="*/ 26125 w 222964"/>
                  <a:gd name="connsiteY0-12" fmla="*/ 0 h 698979"/>
                  <a:gd name="connsiteX1-13" fmla="*/ 222964 w 222964"/>
                  <a:gd name="connsiteY1-14" fmla="*/ 91440 h 698979"/>
                  <a:gd name="connsiteX2-15" fmla="*/ 157649 w 222964"/>
                  <a:gd name="connsiteY2-16" fmla="*/ 698979 h 698979"/>
                  <a:gd name="connsiteX3-17" fmla="*/ 0 w 222964"/>
                  <a:gd name="connsiteY3-18" fmla="*/ 698979 h 698979"/>
                  <a:gd name="connsiteX4-19" fmla="*/ 26125 w 222964"/>
                  <a:gd name="connsiteY4-20" fmla="*/ 0 h 698979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222964" h="698979">
                    <a:moveTo>
                      <a:pt x="26125" y="0"/>
                    </a:moveTo>
                    <a:lnTo>
                      <a:pt x="222964" y="91440"/>
                    </a:lnTo>
                    <a:lnTo>
                      <a:pt x="157649" y="698979"/>
                    </a:lnTo>
                    <a:lnTo>
                      <a:pt x="0" y="698979"/>
                    </a:lnTo>
                    <a:lnTo>
                      <a:pt x="26125" y="0"/>
                    </a:lnTo>
                    <a:close/>
                  </a:path>
                </a:pathLst>
              </a:custGeom>
              <a:solidFill>
                <a:srgbClr val="2CA03B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/>
              </a:p>
            </p:txBody>
          </p:sp>
          <p:sp>
            <p:nvSpPr>
              <p:cNvPr id="90" name="等腰三角形 89"/>
              <p:cNvSpPr/>
              <p:nvPr/>
            </p:nvSpPr>
            <p:spPr>
              <a:xfrm>
                <a:off x="780804" y="4633491"/>
                <a:ext cx="325664" cy="391158"/>
              </a:xfrm>
              <a:prstGeom prst="triangle">
                <a:avLst/>
              </a:prstGeom>
              <a:solidFill>
                <a:srgbClr val="EE7A24"/>
              </a:solidFill>
              <a:ln>
                <a:solidFill>
                  <a:srgbClr val="EE7A2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/>
              </a:p>
            </p:txBody>
          </p:sp>
          <p:sp>
            <p:nvSpPr>
              <p:cNvPr id="91" name="弦形 90"/>
              <p:cNvSpPr/>
              <p:nvPr/>
            </p:nvSpPr>
            <p:spPr>
              <a:xfrm rot="5400000">
                <a:off x="823546" y="5129388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/>
              </a:p>
            </p:txBody>
          </p:sp>
          <p:sp>
            <p:nvSpPr>
              <p:cNvPr id="4" name="矩形 3"/>
              <p:cNvSpPr/>
              <p:nvPr/>
            </p:nvSpPr>
            <p:spPr>
              <a:xfrm>
                <a:off x="852060" y="5180748"/>
                <a:ext cx="165099" cy="45719"/>
              </a:xfrm>
              <a:custGeom>
                <a:avLst/>
                <a:gdLst>
                  <a:gd name="connsiteX0" fmla="*/ 0 w 156633"/>
                  <a:gd name="connsiteY0" fmla="*/ 0 h 46567"/>
                  <a:gd name="connsiteX1" fmla="*/ 156633 w 156633"/>
                  <a:gd name="connsiteY1" fmla="*/ 0 h 46567"/>
                  <a:gd name="connsiteX2" fmla="*/ 156633 w 156633"/>
                  <a:gd name="connsiteY2" fmla="*/ 46567 h 46567"/>
                  <a:gd name="connsiteX3" fmla="*/ 0 w 156633"/>
                  <a:gd name="connsiteY3" fmla="*/ 46567 h 46567"/>
                  <a:gd name="connsiteX4" fmla="*/ 0 w 156633"/>
                  <a:gd name="connsiteY4" fmla="*/ 0 h 46567"/>
                  <a:gd name="connsiteX0-1" fmla="*/ 8466 w 165099"/>
                  <a:gd name="connsiteY0-2" fmla="*/ 0 h 46567"/>
                  <a:gd name="connsiteX1-3" fmla="*/ 165099 w 165099"/>
                  <a:gd name="connsiteY1-4" fmla="*/ 0 h 46567"/>
                  <a:gd name="connsiteX2-5" fmla="*/ 165099 w 165099"/>
                  <a:gd name="connsiteY2-6" fmla="*/ 46567 h 46567"/>
                  <a:gd name="connsiteX3-7" fmla="*/ 0 w 165099"/>
                  <a:gd name="connsiteY3-8" fmla="*/ 25400 h 46567"/>
                  <a:gd name="connsiteX4-9" fmla="*/ 8466 w 165099"/>
                  <a:gd name="connsiteY4-10" fmla="*/ 0 h 46567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165099" h="46567">
                    <a:moveTo>
                      <a:pt x="8466" y="0"/>
                    </a:moveTo>
                    <a:lnTo>
                      <a:pt x="165099" y="0"/>
                    </a:lnTo>
                    <a:lnTo>
                      <a:pt x="165099" y="46567"/>
                    </a:lnTo>
                    <a:lnTo>
                      <a:pt x="0" y="25400"/>
                    </a:lnTo>
                    <a:lnTo>
                      <a:pt x="8466" y="0"/>
                    </a:ln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/>
              </a:p>
            </p:txBody>
          </p:sp>
          <p:sp>
            <p:nvSpPr>
              <p:cNvPr id="20" name="弦形 19"/>
              <p:cNvSpPr/>
              <p:nvPr/>
            </p:nvSpPr>
            <p:spPr>
              <a:xfrm rot="5400000">
                <a:off x="813462" y="5318541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/>
              </a:p>
            </p:txBody>
          </p:sp>
        </p:grpSp>
        <p:cxnSp>
          <p:nvCxnSpPr>
            <p:cNvPr id="7" name="直接连接符 6"/>
            <p:cNvCxnSpPr>
              <a:stCxn id="90" idx="1"/>
              <a:endCxn id="90" idx="5"/>
            </p:cNvCxnSpPr>
            <p:nvPr/>
          </p:nvCxnSpPr>
          <p:spPr>
            <a:xfrm>
              <a:off x="244261" y="5902957"/>
              <a:ext cx="162832" cy="0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/>
          </p:nvCxnSpPr>
          <p:spPr>
            <a:xfrm flipV="1">
              <a:off x="206782" y="5988807"/>
              <a:ext cx="216000" cy="12956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86" name="图片 85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697212" y="5940827"/>
            <a:ext cx="2494789" cy="929444"/>
          </a:xfrm>
          <a:custGeom>
            <a:avLst/>
            <a:gdLst>
              <a:gd name="connsiteX0" fmla="*/ 0 w 2229950"/>
              <a:gd name="connsiteY0" fmla="*/ 0 h 1102244"/>
              <a:gd name="connsiteX1" fmla="*/ 2229950 w 2229950"/>
              <a:gd name="connsiteY1" fmla="*/ 0 h 1102244"/>
              <a:gd name="connsiteX2" fmla="*/ 2229950 w 2229950"/>
              <a:gd name="connsiteY2" fmla="*/ 1102244 h 1102244"/>
              <a:gd name="connsiteX3" fmla="*/ 0 w 2229950"/>
              <a:gd name="connsiteY3" fmla="*/ 1102244 h 1102244"/>
              <a:gd name="connsiteX4" fmla="*/ 0 w 2229950"/>
              <a:gd name="connsiteY4" fmla="*/ 0 h 11022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29950" h="1102244">
                <a:moveTo>
                  <a:pt x="0" y="0"/>
                </a:moveTo>
                <a:lnTo>
                  <a:pt x="2229950" y="0"/>
                </a:lnTo>
                <a:lnTo>
                  <a:pt x="2229950" y="1102244"/>
                </a:lnTo>
                <a:lnTo>
                  <a:pt x="0" y="1102244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60" name="图片 59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464733" y="6270980"/>
            <a:ext cx="12364823" cy="594408"/>
          </a:xfrm>
          <a:custGeom>
            <a:avLst/>
            <a:gdLst>
              <a:gd name="connsiteX0" fmla="*/ 0 w 11473666"/>
              <a:gd name="connsiteY0" fmla="*/ 0 h 845729"/>
              <a:gd name="connsiteX1" fmla="*/ 11473666 w 11473666"/>
              <a:gd name="connsiteY1" fmla="*/ 0 h 845729"/>
              <a:gd name="connsiteX2" fmla="*/ 11473666 w 11473666"/>
              <a:gd name="connsiteY2" fmla="*/ 845729 h 845729"/>
              <a:gd name="connsiteX3" fmla="*/ 401196 w 11473666"/>
              <a:gd name="connsiteY3" fmla="*/ 845729 h 845729"/>
              <a:gd name="connsiteX4" fmla="*/ 401196 w 11473666"/>
              <a:gd name="connsiteY4" fmla="*/ 440575 h 845729"/>
              <a:gd name="connsiteX5" fmla="*/ 0 w 11473666"/>
              <a:gd name="connsiteY5" fmla="*/ 440575 h 845729"/>
              <a:gd name="connsiteX6" fmla="*/ 0 w 11473666"/>
              <a:gd name="connsiteY6" fmla="*/ 0 h 845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73666" h="845729">
                <a:moveTo>
                  <a:pt x="0" y="0"/>
                </a:moveTo>
                <a:lnTo>
                  <a:pt x="11473666" y="0"/>
                </a:lnTo>
                <a:lnTo>
                  <a:pt x="11473666" y="845729"/>
                </a:lnTo>
                <a:lnTo>
                  <a:pt x="401196" y="845729"/>
                </a:lnTo>
                <a:lnTo>
                  <a:pt x="401196" y="440575"/>
                </a:lnTo>
                <a:lnTo>
                  <a:pt x="0" y="440575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82" name="图片 81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583381" y="6271203"/>
            <a:ext cx="2424987" cy="594408"/>
          </a:xfrm>
          <a:custGeom>
            <a:avLst/>
            <a:gdLst>
              <a:gd name="connsiteX0" fmla="*/ 0 w 2468880"/>
              <a:gd name="connsiteY0" fmla="*/ 0 h 514039"/>
              <a:gd name="connsiteX1" fmla="*/ 2468880 w 2468880"/>
              <a:gd name="connsiteY1" fmla="*/ 0 h 514039"/>
              <a:gd name="connsiteX2" fmla="*/ 2468880 w 2468880"/>
              <a:gd name="connsiteY2" fmla="*/ 514039 h 514039"/>
              <a:gd name="connsiteX3" fmla="*/ 0 w 2468880"/>
              <a:gd name="connsiteY3" fmla="*/ 514039 h 514039"/>
              <a:gd name="connsiteX4" fmla="*/ 0 w 2468880"/>
              <a:gd name="connsiteY4" fmla="*/ 0 h 514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68880" h="514039">
                <a:moveTo>
                  <a:pt x="0" y="0"/>
                </a:moveTo>
                <a:lnTo>
                  <a:pt x="2468880" y="0"/>
                </a:lnTo>
                <a:lnTo>
                  <a:pt x="2468880" y="514039"/>
                </a:lnTo>
                <a:lnTo>
                  <a:pt x="0" y="514039"/>
                </a:lnTo>
                <a:lnTo>
                  <a:pt x="0" y="0"/>
                </a:lnTo>
                <a:close/>
              </a:path>
            </a:pathLst>
          </a:custGeom>
        </p:spPr>
      </p:pic>
      <p:grpSp>
        <p:nvGrpSpPr>
          <p:cNvPr id="21" name="组合 20"/>
          <p:cNvGrpSpPr/>
          <p:nvPr/>
        </p:nvGrpSpPr>
        <p:grpSpPr>
          <a:xfrm rot="433303">
            <a:off x="342729" y="215340"/>
            <a:ext cx="811067" cy="643813"/>
            <a:chOff x="5254626" y="922338"/>
            <a:chExt cx="528638" cy="420688"/>
          </a:xfrm>
        </p:grpSpPr>
        <p:sp>
          <p:nvSpPr>
            <p:cNvPr id="22" name="Freeform 35"/>
            <p:cNvSpPr/>
            <p:nvPr/>
          </p:nvSpPr>
          <p:spPr bwMode="auto">
            <a:xfrm>
              <a:off x="5280026" y="922338"/>
              <a:ext cx="503238" cy="336550"/>
            </a:xfrm>
            <a:custGeom>
              <a:avLst/>
              <a:gdLst>
                <a:gd name="T0" fmla="*/ 185 w 185"/>
                <a:gd name="T1" fmla="*/ 37 h 123"/>
                <a:gd name="T2" fmla="*/ 183 w 185"/>
                <a:gd name="T3" fmla="*/ 35 h 123"/>
                <a:gd name="T4" fmla="*/ 90 w 185"/>
                <a:gd name="T5" fmla="*/ 1 h 123"/>
                <a:gd name="T6" fmla="*/ 86 w 185"/>
                <a:gd name="T7" fmla="*/ 2 h 123"/>
                <a:gd name="T8" fmla="*/ 2 w 185"/>
                <a:gd name="T9" fmla="*/ 74 h 123"/>
                <a:gd name="T10" fmla="*/ 1 w 185"/>
                <a:gd name="T11" fmla="*/ 77 h 123"/>
                <a:gd name="T12" fmla="*/ 3 w 185"/>
                <a:gd name="T13" fmla="*/ 80 h 123"/>
                <a:gd name="T14" fmla="*/ 99 w 185"/>
                <a:gd name="T15" fmla="*/ 123 h 123"/>
                <a:gd name="T16" fmla="*/ 101 w 185"/>
                <a:gd name="T17" fmla="*/ 123 h 123"/>
                <a:gd name="T18" fmla="*/ 104 w 185"/>
                <a:gd name="T19" fmla="*/ 122 h 123"/>
                <a:gd name="T20" fmla="*/ 184 w 185"/>
                <a:gd name="T21" fmla="*/ 41 h 123"/>
                <a:gd name="T22" fmla="*/ 185 w 185"/>
                <a:gd name="T23" fmla="*/ 37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85" h="123">
                  <a:moveTo>
                    <a:pt x="185" y="37"/>
                  </a:moveTo>
                  <a:cubicBezTo>
                    <a:pt x="185" y="36"/>
                    <a:pt x="184" y="35"/>
                    <a:pt x="183" y="35"/>
                  </a:cubicBezTo>
                  <a:cubicBezTo>
                    <a:pt x="90" y="1"/>
                    <a:pt x="90" y="1"/>
                    <a:pt x="90" y="1"/>
                  </a:cubicBezTo>
                  <a:cubicBezTo>
                    <a:pt x="88" y="0"/>
                    <a:pt x="87" y="1"/>
                    <a:pt x="86" y="2"/>
                  </a:cubicBezTo>
                  <a:cubicBezTo>
                    <a:pt x="2" y="74"/>
                    <a:pt x="2" y="74"/>
                    <a:pt x="2" y="74"/>
                  </a:cubicBezTo>
                  <a:cubicBezTo>
                    <a:pt x="1" y="75"/>
                    <a:pt x="0" y="76"/>
                    <a:pt x="1" y="77"/>
                  </a:cubicBezTo>
                  <a:cubicBezTo>
                    <a:pt x="1" y="79"/>
                    <a:pt x="2" y="80"/>
                    <a:pt x="3" y="80"/>
                  </a:cubicBezTo>
                  <a:cubicBezTo>
                    <a:pt x="99" y="123"/>
                    <a:pt x="99" y="123"/>
                    <a:pt x="99" y="123"/>
                  </a:cubicBezTo>
                  <a:cubicBezTo>
                    <a:pt x="100" y="123"/>
                    <a:pt x="101" y="123"/>
                    <a:pt x="101" y="123"/>
                  </a:cubicBezTo>
                  <a:cubicBezTo>
                    <a:pt x="102" y="123"/>
                    <a:pt x="103" y="123"/>
                    <a:pt x="104" y="122"/>
                  </a:cubicBezTo>
                  <a:cubicBezTo>
                    <a:pt x="184" y="41"/>
                    <a:pt x="184" y="41"/>
                    <a:pt x="184" y="41"/>
                  </a:cubicBezTo>
                  <a:cubicBezTo>
                    <a:pt x="185" y="40"/>
                    <a:pt x="185" y="39"/>
                    <a:pt x="185" y="37"/>
                  </a:cubicBez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solidFill>
                <a:schemeClr val="accent6">
                  <a:lumMod val="50000"/>
                </a:schemeClr>
              </a:solidFill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 dirty="0"/>
            </a:p>
          </p:txBody>
        </p:sp>
        <p:sp>
          <p:nvSpPr>
            <p:cNvPr id="23" name="Freeform 36"/>
            <p:cNvSpPr/>
            <p:nvPr/>
          </p:nvSpPr>
          <p:spPr bwMode="auto">
            <a:xfrm>
              <a:off x="5254626" y="1119188"/>
              <a:ext cx="512763" cy="223838"/>
            </a:xfrm>
            <a:custGeom>
              <a:avLst/>
              <a:gdLst>
                <a:gd name="T0" fmla="*/ 111 w 188"/>
                <a:gd name="T1" fmla="*/ 82 h 82"/>
                <a:gd name="T2" fmla="*/ 109 w 188"/>
                <a:gd name="T3" fmla="*/ 82 h 82"/>
                <a:gd name="T4" fmla="*/ 16 w 188"/>
                <a:gd name="T5" fmla="*/ 42 h 82"/>
                <a:gd name="T6" fmla="*/ 0 w 188"/>
                <a:gd name="T7" fmla="*/ 20 h 82"/>
                <a:gd name="T8" fmla="*/ 12 w 188"/>
                <a:gd name="T9" fmla="*/ 1 h 82"/>
                <a:gd name="T10" fmla="*/ 17 w 188"/>
                <a:gd name="T11" fmla="*/ 3 h 82"/>
                <a:gd name="T12" fmla="*/ 15 w 188"/>
                <a:gd name="T13" fmla="*/ 8 h 82"/>
                <a:gd name="T14" fmla="*/ 8 w 188"/>
                <a:gd name="T15" fmla="*/ 20 h 82"/>
                <a:gd name="T16" fmla="*/ 19 w 188"/>
                <a:gd name="T17" fmla="*/ 34 h 82"/>
                <a:gd name="T18" fmla="*/ 110 w 188"/>
                <a:gd name="T19" fmla="*/ 73 h 82"/>
                <a:gd name="T20" fmla="*/ 180 w 188"/>
                <a:gd name="T21" fmla="*/ 2 h 82"/>
                <a:gd name="T22" fmla="*/ 186 w 188"/>
                <a:gd name="T23" fmla="*/ 2 h 82"/>
                <a:gd name="T24" fmla="*/ 186 w 188"/>
                <a:gd name="T25" fmla="*/ 7 h 82"/>
                <a:gd name="T26" fmla="*/ 114 w 188"/>
                <a:gd name="T27" fmla="*/ 81 h 82"/>
                <a:gd name="T28" fmla="*/ 111 w 188"/>
                <a:gd name="T29" fmla="*/ 8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88" h="82">
                  <a:moveTo>
                    <a:pt x="111" y="82"/>
                  </a:moveTo>
                  <a:cubicBezTo>
                    <a:pt x="110" y="82"/>
                    <a:pt x="110" y="82"/>
                    <a:pt x="109" y="82"/>
                  </a:cubicBezTo>
                  <a:cubicBezTo>
                    <a:pt x="109" y="82"/>
                    <a:pt x="44" y="54"/>
                    <a:pt x="16" y="42"/>
                  </a:cubicBezTo>
                  <a:cubicBezTo>
                    <a:pt x="2" y="36"/>
                    <a:pt x="0" y="25"/>
                    <a:pt x="0" y="20"/>
                  </a:cubicBezTo>
                  <a:cubicBezTo>
                    <a:pt x="1" y="11"/>
                    <a:pt x="7" y="3"/>
                    <a:pt x="12" y="1"/>
                  </a:cubicBezTo>
                  <a:cubicBezTo>
                    <a:pt x="14" y="0"/>
                    <a:pt x="17" y="1"/>
                    <a:pt x="17" y="3"/>
                  </a:cubicBezTo>
                  <a:cubicBezTo>
                    <a:pt x="18" y="6"/>
                    <a:pt x="17" y="8"/>
                    <a:pt x="15" y="8"/>
                  </a:cubicBezTo>
                  <a:cubicBezTo>
                    <a:pt x="13" y="9"/>
                    <a:pt x="9" y="14"/>
                    <a:pt x="8" y="20"/>
                  </a:cubicBezTo>
                  <a:cubicBezTo>
                    <a:pt x="8" y="26"/>
                    <a:pt x="12" y="31"/>
                    <a:pt x="19" y="34"/>
                  </a:cubicBezTo>
                  <a:cubicBezTo>
                    <a:pt x="44" y="45"/>
                    <a:pt x="98" y="68"/>
                    <a:pt x="110" y="73"/>
                  </a:cubicBezTo>
                  <a:cubicBezTo>
                    <a:pt x="180" y="2"/>
                    <a:pt x="180" y="2"/>
                    <a:pt x="180" y="2"/>
                  </a:cubicBezTo>
                  <a:cubicBezTo>
                    <a:pt x="182" y="0"/>
                    <a:pt x="184" y="0"/>
                    <a:pt x="186" y="2"/>
                  </a:cubicBezTo>
                  <a:cubicBezTo>
                    <a:pt x="188" y="3"/>
                    <a:pt x="188" y="6"/>
                    <a:pt x="186" y="7"/>
                  </a:cubicBezTo>
                  <a:cubicBezTo>
                    <a:pt x="114" y="81"/>
                    <a:pt x="114" y="81"/>
                    <a:pt x="114" y="81"/>
                  </a:cubicBezTo>
                  <a:cubicBezTo>
                    <a:pt x="113" y="82"/>
                    <a:pt x="112" y="82"/>
                    <a:pt x="111" y="82"/>
                  </a:cubicBez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 w="9525">
              <a:solidFill>
                <a:schemeClr val="accent6">
                  <a:lumMod val="50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 dirty="0"/>
            </a:p>
          </p:txBody>
        </p:sp>
        <p:sp>
          <p:nvSpPr>
            <p:cNvPr id="25" name="Freeform 37"/>
            <p:cNvSpPr/>
            <p:nvPr/>
          </p:nvSpPr>
          <p:spPr bwMode="auto">
            <a:xfrm>
              <a:off x="5705476" y="1047750"/>
              <a:ext cx="50800" cy="106363"/>
            </a:xfrm>
            <a:custGeom>
              <a:avLst/>
              <a:gdLst>
                <a:gd name="T0" fmla="*/ 14 w 19"/>
                <a:gd name="T1" fmla="*/ 39 h 39"/>
                <a:gd name="T2" fmla="*/ 11 w 19"/>
                <a:gd name="T3" fmla="*/ 37 h 39"/>
                <a:gd name="T4" fmla="*/ 10 w 19"/>
                <a:gd name="T5" fmla="*/ 3 h 39"/>
                <a:gd name="T6" fmla="*/ 15 w 19"/>
                <a:gd name="T7" fmla="*/ 1 h 39"/>
                <a:gd name="T8" fmla="*/ 17 w 19"/>
                <a:gd name="T9" fmla="*/ 6 h 39"/>
                <a:gd name="T10" fmla="*/ 17 w 19"/>
                <a:gd name="T11" fmla="*/ 6 h 39"/>
                <a:gd name="T12" fmla="*/ 17 w 19"/>
                <a:gd name="T13" fmla="*/ 33 h 39"/>
                <a:gd name="T14" fmla="*/ 16 w 19"/>
                <a:gd name="T15" fmla="*/ 38 h 39"/>
                <a:gd name="T16" fmla="*/ 14 w 19"/>
                <a:gd name="T17" fmla="*/ 3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" h="39">
                  <a:moveTo>
                    <a:pt x="14" y="39"/>
                  </a:moveTo>
                  <a:cubicBezTo>
                    <a:pt x="13" y="39"/>
                    <a:pt x="12" y="38"/>
                    <a:pt x="11" y="37"/>
                  </a:cubicBezTo>
                  <a:cubicBezTo>
                    <a:pt x="0" y="22"/>
                    <a:pt x="10" y="3"/>
                    <a:pt x="10" y="3"/>
                  </a:cubicBezTo>
                  <a:cubicBezTo>
                    <a:pt x="11" y="1"/>
                    <a:pt x="14" y="0"/>
                    <a:pt x="15" y="1"/>
                  </a:cubicBezTo>
                  <a:cubicBezTo>
                    <a:pt x="17" y="2"/>
                    <a:pt x="18" y="4"/>
                    <a:pt x="17" y="6"/>
                  </a:cubicBezTo>
                  <a:cubicBezTo>
                    <a:pt x="17" y="6"/>
                    <a:pt x="17" y="6"/>
                    <a:pt x="17" y="6"/>
                  </a:cubicBezTo>
                  <a:cubicBezTo>
                    <a:pt x="17" y="6"/>
                    <a:pt x="9" y="21"/>
                    <a:pt x="17" y="33"/>
                  </a:cubicBezTo>
                  <a:cubicBezTo>
                    <a:pt x="19" y="34"/>
                    <a:pt x="18" y="37"/>
                    <a:pt x="16" y="38"/>
                  </a:cubicBezTo>
                  <a:cubicBezTo>
                    <a:pt x="16" y="39"/>
                    <a:pt x="15" y="39"/>
                    <a:pt x="14" y="39"/>
                  </a:cubicBez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 dirty="0"/>
            </a:p>
          </p:txBody>
        </p:sp>
        <p:sp>
          <p:nvSpPr>
            <p:cNvPr id="26" name="Freeform 38"/>
            <p:cNvSpPr/>
            <p:nvPr/>
          </p:nvSpPr>
          <p:spPr bwMode="auto">
            <a:xfrm>
              <a:off x="5516563" y="1241425"/>
              <a:ext cx="52388" cy="96838"/>
            </a:xfrm>
            <a:custGeom>
              <a:avLst/>
              <a:gdLst>
                <a:gd name="T0" fmla="*/ 14 w 19"/>
                <a:gd name="T1" fmla="*/ 35 h 35"/>
                <a:gd name="T2" fmla="*/ 11 w 19"/>
                <a:gd name="T3" fmla="*/ 34 h 35"/>
                <a:gd name="T4" fmla="*/ 10 w 19"/>
                <a:gd name="T5" fmla="*/ 3 h 35"/>
                <a:gd name="T6" fmla="*/ 16 w 19"/>
                <a:gd name="T7" fmla="*/ 1 h 35"/>
                <a:gd name="T8" fmla="*/ 17 w 19"/>
                <a:gd name="T9" fmla="*/ 7 h 35"/>
                <a:gd name="T10" fmla="*/ 17 w 19"/>
                <a:gd name="T11" fmla="*/ 29 h 35"/>
                <a:gd name="T12" fmla="*/ 17 w 19"/>
                <a:gd name="T13" fmla="*/ 34 h 35"/>
                <a:gd name="T14" fmla="*/ 14 w 19"/>
                <a:gd name="T15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" h="35">
                  <a:moveTo>
                    <a:pt x="14" y="35"/>
                  </a:moveTo>
                  <a:cubicBezTo>
                    <a:pt x="13" y="35"/>
                    <a:pt x="12" y="35"/>
                    <a:pt x="11" y="34"/>
                  </a:cubicBezTo>
                  <a:cubicBezTo>
                    <a:pt x="0" y="20"/>
                    <a:pt x="10" y="3"/>
                    <a:pt x="10" y="3"/>
                  </a:cubicBezTo>
                  <a:cubicBezTo>
                    <a:pt x="11" y="1"/>
                    <a:pt x="14" y="0"/>
                    <a:pt x="16" y="1"/>
                  </a:cubicBezTo>
                  <a:cubicBezTo>
                    <a:pt x="18" y="2"/>
                    <a:pt x="18" y="5"/>
                    <a:pt x="17" y="7"/>
                  </a:cubicBezTo>
                  <a:cubicBezTo>
                    <a:pt x="17" y="7"/>
                    <a:pt x="10" y="19"/>
                    <a:pt x="17" y="29"/>
                  </a:cubicBezTo>
                  <a:cubicBezTo>
                    <a:pt x="19" y="31"/>
                    <a:pt x="18" y="33"/>
                    <a:pt x="17" y="34"/>
                  </a:cubicBezTo>
                  <a:cubicBezTo>
                    <a:pt x="16" y="35"/>
                    <a:pt x="15" y="35"/>
                    <a:pt x="14" y="35"/>
                  </a:cubicBez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 dirty="0"/>
            </a:p>
          </p:txBody>
        </p:sp>
      </p:grpSp>
      <p:grpSp>
        <p:nvGrpSpPr>
          <p:cNvPr id="27" name="组合 26"/>
          <p:cNvGrpSpPr/>
          <p:nvPr/>
        </p:nvGrpSpPr>
        <p:grpSpPr>
          <a:xfrm rot="18091546">
            <a:off x="591758" y="244003"/>
            <a:ext cx="273257" cy="273257"/>
            <a:chOff x="8914858" y="1139028"/>
            <a:chExt cx="622925" cy="622925"/>
          </a:xfrm>
        </p:grpSpPr>
        <p:sp>
          <p:nvSpPr>
            <p:cNvPr id="28" name="Freeform 127"/>
            <p:cNvSpPr/>
            <p:nvPr/>
          </p:nvSpPr>
          <p:spPr bwMode="auto">
            <a:xfrm>
              <a:off x="8914858" y="1532403"/>
              <a:ext cx="229550" cy="229550"/>
            </a:xfrm>
            <a:custGeom>
              <a:avLst/>
              <a:gdLst>
                <a:gd name="T0" fmla="*/ 131 w 297"/>
                <a:gd name="T1" fmla="*/ 0 h 297"/>
                <a:gd name="T2" fmla="*/ 80 w 297"/>
                <a:gd name="T3" fmla="*/ 52 h 297"/>
                <a:gd name="T4" fmla="*/ 3 w 297"/>
                <a:gd name="T5" fmla="*/ 282 h 297"/>
                <a:gd name="T6" fmla="*/ 15 w 297"/>
                <a:gd name="T7" fmla="*/ 294 h 297"/>
                <a:gd name="T8" fmla="*/ 245 w 297"/>
                <a:gd name="T9" fmla="*/ 217 h 297"/>
                <a:gd name="T10" fmla="*/ 297 w 297"/>
                <a:gd name="T11" fmla="*/ 166 h 297"/>
                <a:gd name="T12" fmla="*/ 131 w 297"/>
                <a:gd name="T13" fmla="*/ 0 h 2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7" h="297">
                  <a:moveTo>
                    <a:pt x="131" y="0"/>
                  </a:moveTo>
                  <a:cubicBezTo>
                    <a:pt x="80" y="52"/>
                    <a:pt x="80" y="52"/>
                    <a:pt x="80" y="52"/>
                  </a:cubicBezTo>
                  <a:cubicBezTo>
                    <a:pt x="3" y="282"/>
                    <a:pt x="3" y="282"/>
                    <a:pt x="3" y="282"/>
                  </a:cubicBezTo>
                  <a:cubicBezTo>
                    <a:pt x="0" y="291"/>
                    <a:pt x="6" y="297"/>
                    <a:pt x="15" y="294"/>
                  </a:cubicBezTo>
                  <a:cubicBezTo>
                    <a:pt x="245" y="217"/>
                    <a:pt x="245" y="217"/>
                    <a:pt x="245" y="217"/>
                  </a:cubicBezTo>
                  <a:cubicBezTo>
                    <a:pt x="297" y="166"/>
                    <a:pt x="297" y="166"/>
                    <a:pt x="297" y="166"/>
                  </a:cubicBezTo>
                  <a:lnTo>
                    <a:pt x="131" y="0"/>
                  </a:lnTo>
                  <a:close/>
                </a:path>
              </a:pathLst>
            </a:custGeom>
            <a:solidFill>
              <a:srgbClr val="FFE29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0" name="Freeform 128"/>
            <p:cNvSpPr/>
            <p:nvPr/>
          </p:nvSpPr>
          <p:spPr bwMode="auto">
            <a:xfrm>
              <a:off x="9350742" y="1139028"/>
              <a:ext cx="187041" cy="187041"/>
            </a:xfrm>
            <a:custGeom>
              <a:avLst/>
              <a:gdLst>
                <a:gd name="T0" fmla="*/ 165 w 242"/>
                <a:gd name="T1" fmla="*/ 242 h 242"/>
                <a:gd name="T2" fmla="*/ 0 w 242"/>
                <a:gd name="T3" fmla="*/ 77 h 242"/>
                <a:gd name="T4" fmla="*/ 60 w 242"/>
                <a:gd name="T5" fmla="*/ 17 h 242"/>
                <a:gd name="T6" fmla="*/ 121 w 242"/>
                <a:gd name="T7" fmla="*/ 17 h 242"/>
                <a:gd name="T8" fmla="*/ 225 w 242"/>
                <a:gd name="T9" fmla="*/ 121 h 242"/>
                <a:gd name="T10" fmla="*/ 225 w 242"/>
                <a:gd name="T11" fmla="*/ 182 h 242"/>
                <a:gd name="T12" fmla="*/ 165 w 242"/>
                <a:gd name="T13" fmla="*/ 242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2" h="242">
                  <a:moveTo>
                    <a:pt x="165" y="242"/>
                  </a:moveTo>
                  <a:cubicBezTo>
                    <a:pt x="0" y="77"/>
                    <a:pt x="0" y="77"/>
                    <a:pt x="0" y="77"/>
                  </a:cubicBezTo>
                  <a:cubicBezTo>
                    <a:pt x="60" y="17"/>
                    <a:pt x="60" y="17"/>
                    <a:pt x="60" y="17"/>
                  </a:cubicBezTo>
                  <a:cubicBezTo>
                    <a:pt x="77" y="0"/>
                    <a:pt x="104" y="0"/>
                    <a:pt x="121" y="17"/>
                  </a:cubicBezTo>
                  <a:cubicBezTo>
                    <a:pt x="225" y="121"/>
                    <a:pt x="225" y="121"/>
                    <a:pt x="225" y="121"/>
                  </a:cubicBezTo>
                  <a:cubicBezTo>
                    <a:pt x="242" y="138"/>
                    <a:pt x="242" y="165"/>
                    <a:pt x="225" y="182"/>
                  </a:cubicBezTo>
                  <a:lnTo>
                    <a:pt x="165" y="242"/>
                  </a:lnTo>
                  <a:close/>
                </a:path>
              </a:pathLst>
            </a:custGeom>
            <a:solidFill>
              <a:srgbClr val="3CAE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1" name="Freeform 129"/>
            <p:cNvSpPr/>
            <p:nvPr/>
          </p:nvSpPr>
          <p:spPr bwMode="auto">
            <a:xfrm>
              <a:off x="9306598" y="1191020"/>
              <a:ext cx="179193" cy="179193"/>
            </a:xfrm>
            <a:custGeom>
              <a:avLst/>
              <a:gdLst>
                <a:gd name="T0" fmla="*/ 392 w 548"/>
                <a:gd name="T1" fmla="*/ 548 h 548"/>
                <a:gd name="T2" fmla="*/ 0 w 548"/>
                <a:gd name="T3" fmla="*/ 156 h 548"/>
                <a:gd name="T4" fmla="*/ 158 w 548"/>
                <a:gd name="T5" fmla="*/ 0 h 548"/>
                <a:gd name="T6" fmla="*/ 548 w 548"/>
                <a:gd name="T7" fmla="*/ 389 h 548"/>
                <a:gd name="T8" fmla="*/ 392 w 548"/>
                <a:gd name="T9" fmla="*/ 548 h 5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8" h="548">
                  <a:moveTo>
                    <a:pt x="392" y="548"/>
                  </a:moveTo>
                  <a:lnTo>
                    <a:pt x="0" y="156"/>
                  </a:lnTo>
                  <a:lnTo>
                    <a:pt x="158" y="0"/>
                  </a:lnTo>
                  <a:lnTo>
                    <a:pt x="548" y="389"/>
                  </a:lnTo>
                  <a:lnTo>
                    <a:pt x="392" y="548"/>
                  </a:lnTo>
                  <a:close/>
                </a:path>
              </a:pathLst>
            </a:custGeom>
            <a:solidFill>
              <a:srgbClr val="DBDB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2" name="Freeform 130"/>
            <p:cNvSpPr/>
            <p:nvPr/>
          </p:nvSpPr>
          <p:spPr bwMode="auto">
            <a:xfrm>
              <a:off x="8976660" y="1239743"/>
              <a:ext cx="460409" cy="460409"/>
            </a:xfrm>
            <a:custGeom>
              <a:avLst/>
              <a:gdLst>
                <a:gd name="T0" fmla="*/ 1016 w 1408"/>
                <a:gd name="T1" fmla="*/ 0 h 1408"/>
                <a:gd name="T2" fmla="*/ 0 w 1408"/>
                <a:gd name="T3" fmla="*/ 1018 h 1408"/>
                <a:gd name="T4" fmla="*/ 208 w 1408"/>
                <a:gd name="T5" fmla="*/ 1004 h 1408"/>
                <a:gd name="T6" fmla="*/ 196 w 1408"/>
                <a:gd name="T7" fmla="*/ 1212 h 1408"/>
                <a:gd name="T8" fmla="*/ 404 w 1408"/>
                <a:gd name="T9" fmla="*/ 1200 h 1408"/>
                <a:gd name="T10" fmla="*/ 390 w 1408"/>
                <a:gd name="T11" fmla="*/ 1408 h 1408"/>
                <a:gd name="T12" fmla="*/ 1408 w 1408"/>
                <a:gd name="T13" fmla="*/ 392 h 1408"/>
                <a:gd name="T14" fmla="*/ 1016 w 1408"/>
                <a:gd name="T15" fmla="*/ 0 h 1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08" h="1408">
                  <a:moveTo>
                    <a:pt x="1016" y="0"/>
                  </a:moveTo>
                  <a:lnTo>
                    <a:pt x="0" y="1018"/>
                  </a:lnTo>
                  <a:lnTo>
                    <a:pt x="208" y="1004"/>
                  </a:lnTo>
                  <a:lnTo>
                    <a:pt x="196" y="1212"/>
                  </a:lnTo>
                  <a:lnTo>
                    <a:pt x="404" y="1200"/>
                  </a:lnTo>
                  <a:lnTo>
                    <a:pt x="390" y="1408"/>
                  </a:lnTo>
                  <a:lnTo>
                    <a:pt x="1408" y="392"/>
                  </a:lnTo>
                  <a:lnTo>
                    <a:pt x="1016" y="0"/>
                  </a:lnTo>
                  <a:close/>
                </a:path>
              </a:pathLst>
            </a:custGeom>
            <a:solidFill>
              <a:srgbClr val="F8B1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3" name="Freeform 131"/>
            <p:cNvSpPr/>
            <p:nvPr/>
          </p:nvSpPr>
          <p:spPr bwMode="auto">
            <a:xfrm>
              <a:off x="8976660" y="1239743"/>
              <a:ext cx="364926" cy="332881"/>
            </a:xfrm>
            <a:custGeom>
              <a:avLst/>
              <a:gdLst>
                <a:gd name="T0" fmla="*/ 1116 w 1116"/>
                <a:gd name="T1" fmla="*/ 99 h 1018"/>
                <a:gd name="T2" fmla="*/ 1016 w 1116"/>
                <a:gd name="T3" fmla="*/ 0 h 1018"/>
                <a:gd name="T4" fmla="*/ 0 w 1116"/>
                <a:gd name="T5" fmla="*/ 1018 h 1018"/>
                <a:gd name="T6" fmla="*/ 208 w 1116"/>
                <a:gd name="T7" fmla="*/ 1004 h 1018"/>
                <a:gd name="T8" fmla="*/ 1116 w 1116"/>
                <a:gd name="T9" fmla="*/ 99 h 10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6" h="1018">
                  <a:moveTo>
                    <a:pt x="1116" y="99"/>
                  </a:moveTo>
                  <a:lnTo>
                    <a:pt x="1016" y="0"/>
                  </a:lnTo>
                  <a:lnTo>
                    <a:pt x="0" y="1018"/>
                  </a:lnTo>
                  <a:lnTo>
                    <a:pt x="208" y="1004"/>
                  </a:lnTo>
                  <a:lnTo>
                    <a:pt x="1116" y="99"/>
                  </a:lnTo>
                  <a:close/>
                </a:path>
              </a:pathLst>
            </a:custGeom>
            <a:solidFill>
              <a:srgbClr val="FFD06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4" name="Freeform 132"/>
            <p:cNvSpPr/>
            <p:nvPr/>
          </p:nvSpPr>
          <p:spPr bwMode="auto">
            <a:xfrm>
              <a:off x="9104188" y="1335225"/>
              <a:ext cx="332881" cy="364926"/>
            </a:xfrm>
            <a:custGeom>
              <a:avLst/>
              <a:gdLst>
                <a:gd name="T0" fmla="*/ 919 w 1018"/>
                <a:gd name="T1" fmla="*/ 0 h 1116"/>
                <a:gd name="T2" fmla="*/ 1018 w 1018"/>
                <a:gd name="T3" fmla="*/ 100 h 1116"/>
                <a:gd name="T4" fmla="*/ 0 w 1018"/>
                <a:gd name="T5" fmla="*/ 1116 h 1116"/>
                <a:gd name="T6" fmla="*/ 14 w 1018"/>
                <a:gd name="T7" fmla="*/ 908 h 1116"/>
                <a:gd name="T8" fmla="*/ 919 w 1018"/>
                <a:gd name="T9" fmla="*/ 0 h 1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8" h="1116">
                  <a:moveTo>
                    <a:pt x="919" y="0"/>
                  </a:moveTo>
                  <a:lnTo>
                    <a:pt x="1018" y="100"/>
                  </a:lnTo>
                  <a:lnTo>
                    <a:pt x="0" y="1116"/>
                  </a:lnTo>
                  <a:lnTo>
                    <a:pt x="14" y="908"/>
                  </a:lnTo>
                  <a:lnTo>
                    <a:pt x="919" y="0"/>
                  </a:lnTo>
                  <a:close/>
                </a:path>
              </a:pathLst>
            </a:custGeom>
            <a:solidFill>
              <a:srgbClr val="C981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5" name="Freeform 133"/>
            <p:cNvSpPr/>
            <p:nvPr/>
          </p:nvSpPr>
          <p:spPr bwMode="auto">
            <a:xfrm>
              <a:off x="8914858" y="1692957"/>
              <a:ext cx="68996" cy="68996"/>
            </a:xfrm>
            <a:custGeom>
              <a:avLst/>
              <a:gdLst>
                <a:gd name="T0" fmla="*/ 27 w 89"/>
                <a:gd name="T1" fmla="*/ 0 h 89"/>
                <a:gd name="T2" fmla="*/ 3 w 89"/>
                <a:gd name="T3" fmla="*/ 74 h 89"/>
                <a:gd name="T4" fmla="*/ 15 w 89"/>
                <a:gd name="T5" fmla="*/ 86 h 89"/>
                <a:gd name="T6" fmla="*/ 89 w 89"/>
                <a:gd name="T7" fmla="*/ 62 h 89"/>
                <a:gd name="T8" fmla="*/ 66 w 89"/>
                <a:gd name="T9" fmla="*/ 23 h 89"/>
                <a:gd name="T10" fmla="*/ 27 w 89"/>
                <a:gd name="T11" fmla="*/ 0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9" h="89">
                  <a:moveTo>
                    <a:pt x="27" y="0"/>
                  </a:moveTo>
                  <a:cubicBezTo>
                    <a:pt x="3" y="74"/>
                    <a:pt x="3" y="74"/>
                    <a:pt x="3" y="74"/>
                  </a:cubicBezTo>
                  <a:cubicBezTo>
                    <a:pt x="0" y="83"/>
                    <a:pt x="6" y="89"/>
                    <a:pt x="15" y="86"/>
                  </a:cubicBezTo>
                  <a:cubicBezTo>
                    <a:pt x="89" y="62"/>
                    <a:pt x="89" y="62"/>
                    <a:pt x="89" y="62"/>
                  </a:cubicBezTo>
                  <a:cubicBezTo>
                    <a:pt x="84" y="47"/>
                    <a:pt x="77" y="34"/>
                    <a:pt x="66" y="23"/>
                  </a:cubicBezTo>
                  <a:cubicBezTo>
                    <a:pt x="55" y="12"/>
                    <a:pt x="42" y="5"/>
                    <a:pt x="27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pic>
        <p:nvPicPr>
          <p:cNvPr id="36" name="图片 35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3711" y="5997189"/>
            <a:ext cx="418935" cy="543170"/>
          </a:xfrm>
          <a:prstGeom prst="rect">
            <a:avLst/>
          </a:prstGeom>
        </p:spPr>
      </p:pic>
      <p:pic>
        <p:nvPicPr>
          <p:cNvPr id="37" name="图片 36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9007" t="-46031"/>
          <a:stretch>
            <a:fillRect/>
          </a:stretch>
        </p:blipFill>
        <p:spPr>
          <a:xfrm>
            <a:off x="-257137" y="1413673"/>
            <a:ext cx="582815" cy="2647701"/>
          </a:xfrm>
          <a:custGeom>
            <a:avLst/>
            <a:gdLst>
              <a:gd name="connsiteX0" fmla="*/ 0 w 582814"/>
              <a:gd name="connsiteY0" fmla="*/ 0 h 2647701"/>
              <a:gd name="connsiteX1" fmla="*/ 582814 w 582814"/>
              <a:gd name="connsiteY1" fmla="*/ 0 h 2647701"/>
              <a:gd name="connsiteX2" fmla="*/ 582814 w 582814"/>
              <a:gd name="connsiteY2" fmla="*/ 834598 h 2647701"/>
              <a:gd name="connsiteX3" fmla="*/ 48113 w 582814"/>
              <a:gd name="connsiteY3" fmla="*/ 834598 h 2647701"/>
              <a:gd name="connsiteX4" fmla="*/ 48113 w 582814"/>
              <a:gd name="connsiteY4" fmla="*/ 2647701 h 2647701"/>
              <a:gd name="connsiteX5" fmla="*/ 0 w 582814"/>
              <a:gd name="connsiteY5" fmla="*/ 2647701 h 2647701"/>
              <a:gd name="connsiteX6" fmla="*/ 0 w 582814"/>
              <a:gd name="connsiteY6" fmla="*/ 0 h 26477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82814" h="2647701">
                <a:moveTo>
                  <a:pt x="0" y="0"/>
                </a:moveTo>
                <a:lnTo>
                  <a:pt x="582814" y="0"/>
                </a:lnTo>
                <a:lnTo>
                  <a:pt x="582814" y="834598"/>
                </a:lnTo>
                <a:lnTo>
                  <a:pt x="48113" y="834598"/>
                </a:lnTo>
                <a:lnTo>
                  <a:pt x="48113" y="2647701"/>
                </a:lnTo>
                <a:lnTo>
                  <a:pt x="0" y="2647701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38" name="图片 37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10151" b="-1841"/>
          <a:stretch>
            <a:fillRect/>
          </a:stretch>
        </p:blipFill>
        <p:spPr>
          <a:xfrm>
            <a:off x="-345289" y="6761699"/>
            <a:ext cx="12590212" cy="914400"/>
          </a:xfrm>
          <a:custGeom>
            <a:avLst/>
            <a:gdLst>
              <a:gd name="connsiteX0" fmla="*/ 11430023 w 12590212"/>
              <a:gd name="connsiteY0" fmla="*/ 0 h 914400"/>
              <a:gd name="connsiteX1" fmla="*/ 12590212 w 12590212"/>
              <a:gd name="connsiteY1" fmla="*/ 0 h 914400"/>
              <a:gd name="connsiteX2" fmla="*/ 12590212 w 12590212"/>
              <a:gd name="connsiteY2" fmla="*/ 914400 h 914400"/>
              <a:gd name="connsiteX3" fmla="*/ 0 w 12590212"/>
              <a:gd name="connsiteY3" fmla="*/ 914400 h 914400"/>
              <a:gd name="connsiteX4" fmla="*/ 0 w 12590212"/>
              <a:gd name="connsiteY4" fmla="*/ 897878 h 914400"/>
              <a:gd name="connsiteX5" fmla="*/ 11430023 w 12590212"/>
              <a:gd name="connsiteY5" fmla="*/ 897878 h 914400"/>
              <a:gd name="connsiteX6" fmla="*/ 11430023 w 12590212"/>
              <a:gd name="connsiteY6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590212" h="914400">
                <a:moveTo>
                  <a:pt x="11430023" y="0"/>
                </a:moveTo>
                <a:lnTo>
                  <a:pt x="12590212" y="0"/>
                </a:lnTo>
                <a:lnTo>
                  <a:pt x="12590212" y="914400"/>
                </a:lnTo>
                <a:lnTo>
                  <a:pt x="0" y="914400"/>
                </a:lnTo>
                <a:lnTo>
                  <a:pt x="0" y="897878"/>
                </a:lnTo>
                <a:lnTo>
                  <a:pt x="11430023" y="897878"/>
                </a:lnTo>
                <a:lnTo>
                  <a:pt x="11430023" y="0"/>
                </a:lnTo>
                <a:close/>
              </a:path>
            </a:pathLst>
          </a:custGeom>
        </p:spPr>
      </p:pic>
      <p:pic>
        <p:nvPicPr>
          <p:cNvPr id="39" name="图片 38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388931" y="7270945"/>
            <a:ext cx="43643" cy="388632"/>
          </a:xfrm>
          <a:custGeom>
            <a:avLst/>
            <a:gdLst>
              <a:gd name="connsiteX0" fmla="*/ 0 w 43643"/>
              <a:gd name="connsiteY0" fmla="*/ 0 h 388632"/>
              <a:gd name="connsiteX1" fmla="*/ 43643 w 43643"/>
              <a:gd name="connsiteY1" fmla="*/ 0 h 388632"/>
              <a:gd name="connsiteX2" fmla="*/ 43643 w 43643"/>
              <a:gd name="connsiteY2" fmla="*/ 388632 h 388632"/>
              <a:gd name="connsiteX3" fmla="*/ 0 w 43643"/>
              <a:gd name="connsiteY3" fmla="*/ 388632 h 388632"/>
              <a:gd name="connsiteX4" fmla="*/ 0 w 43643"/>
              <a:gd name="connsiteY4" fmla="*/ 0 h 3886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643" h="388632">
                <a:moveTo>
                  <a:pt x="0" y="0"/>
                </a:moveTo>
                <a:lnTo>
                  <a:pt x="43643" y="0"/>
                </a:lnTo>
                <a:lnTo>
                  <a:pt x="43643" y="388632"/>
                </a:lnTo>
                <a:lnTo>
                  <a:pt x="0" y="388632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40" name="图片 39"/>
          <p:cNvPicPr>
            <a:picLocks noChangeAspect="1"/>
          </p:cNvPicPr>
          <p:nvPr userDrawn="1"/>
        </p:nvPicPr>
        <p:blipFill>
          <a:blip r:embed="rId6"/>
          <a:srcRect/>
          <a:stretch/>
        </p:blipFill>
        <p:spPr>
          <a:xfrm>
            <a:off x="-902135" y="6356545"/>
            <a:ext cx="513204" cy="914400"/>
          </a:xfrm>
          <a:custGeom>
            <a:avLst/>
            <a:gdLst>
              <a:gd name="connsiteX0" fmla="*/ 0 w 513204"/>
              <a:gd name="connsiteY0" fmla="*/ 0 h 914400"/>
              <a:gd name="connsiteX1" fmla="*/ 513204 w 513204"/>
              <a:gd name="connsiteY1" fmla="*/ 0 h 914400"/>
              <a:gd name="connsiteX2" fmla="*/ 513204 w 513204"/>
              <a:gd name="connsiteY2" fmla="*/ 914400 h 914400"/>
              <a:gd name="connsiteX3" fmla="*/ 0 w 513204"/>
              <a:gd name="connsiteY3" fmla="*/ 914400 h 914400"/>
              <a:gd name="connsiteX4" fmla="*/ 0 w 513204"/>
              <a:gd name="connsiteY4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13204" h="914400">
                <a:moveTo>
                  <a:pt x="0" y="0"/>
                </a:moveTo>
                <a:lnTo>
                  <a:pt x="513204" y="0"/>
                </a:lnTo>
                <a:lnTo>
                  <a:pt x="513204" y="914400"/>
                </a:lnTo>
                <a:lnTo>
                  <a:pt x="0" y="914400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41" name="图片 40"/>
          <p:cNvPicPr>
            <a:picLocks noChangeAspect="1"/>
          </p:cNvPicPr>
          <p:nvPr userDrawn="1"/>
        </p:nvPicPr>
        <p:blipFill>
          <a:blip r:embed="rId6"/>
          <a:srcRect/>
          <a:stretch/>
        </p:blipFill>
        <p:spPr>
          <a:xfrm>
            <a:off x="12257871" y="1569062"/>
            <a:ext cx="914400" cy="4413729"/>
          </a:xfrm>
          <a:custGeom>
            <a:avLst/>
            <a:gdLst>
              <a:gd name="connsiteX0" fmla="*/ 0 w 914400"/>
              <a:gd name="connsiteY0" fmla="*/ 0 h 4413729"/>
              <a:gd name="connsiteX1" fmla="*/ 914400 w 914400"/>
              <a:gd name="connsiteY1" fmla="*/ 0 h 4413729"/>
              <a:gd name="connsiteX2" fmla="*/ 914400 w 914400"/>
              <a:gd name="connsiteY2" fmla="*/ 4413729 h 4413729"/>
              <a:gd name="connsiteX3" fmla="*/ 0 w 914400"/>
              <a:gd name="connsiteY3" fmla="*/ 4413729 h 4413729"/>
              <a:gd name="connsiteX4" fmla="*/ 0 w 914400"/>
              <a:gd name="connsiteY4" fmla="*/ 0 h 4413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4400" h="4413729">
                <a:moveTo>
                  <a:pt x="0" y="0"/>
                </a:moveTo>
                <a:lnTo>
                  <a:pt x="914400" y="0"/>
                </a:lnTo>
                <a:lnTo>
                  <a:pt x="914400" y="4413729"/>
                </a:lnTo>
                <a:lnTo>
                  <a:pt x="0" y="4413729"/>
                </a:lnTo>
                <a:lnTo>
                  <a:pt x="0" y="0"/>
                </a:lnTo>
                <a:close/>
              </a:path>
            </a:pathLst>
          </a:custGeom>
        </p:spPr>
      </p:pic>
      <p:grpSp>
        <p:nvGrpSpPr>
          <p:cNvPr id="42" name="组合 41"/>
          <p:cNvGrpSpPr/>
          <p:nvPr userDrawn="1"/>
        </p:nvGrpSpPr>
        <p:grpSpPr>
          <a:xfrm>
            <a:off x="320273" y="5772542"/>
            <a:ext cx="325664" cy="968472"/>
            <a:chOff x="162845" y="5707378"/>
            <a:chExt cx="325664" cy="968472"/>
          </a:xfrm>
        </p:grpSpPr>
        <p:grpSp>
          <p:nvGrpSpPr>
            <p:cNvPr id="43" name="组合 42"/>
            <p:cNvGrpSpPr/>
            <p:nvPr userDrawn="1"/>
          </p:nvGrpSpPr>
          <p:grpSpPr>
            <a:xfrm>
              <a:off x="162845" y="5707378"/>
              <a:ext cx="325664" cy="968472"/>
              <a:chOff x="780804" y="4633491"/>
              <a:chExt cx="325664" cy="968472"/>
            </a:xfrm>
          </p:grpSpPr>
          <p:sp>
            <p:nvSpPr>
              <p:cNvPr id="46" name="矩形 88"/>
              <p:cNvSpPr/>
              <p:nvPr userDrawn="1"/>
            </p:nvSpPr>
            <p:spPr>
              <a:xfrm>
                <a:off x="832154" y="4902984"/>
                <a:ext cx="222964" cy="698979"/>
              </a:xfrm>
              <a:custGeom>
                <a:avLst/>
                <a:gdLst>
                  <a:gd name="connsiteX0" fmla="*/ 0 w 157649"/>
                  <a:gd name="connsiteY0" fmla="*/ 0 h 398534"/>
                  <a:gd name="connsiteX1" fmla="*/ 157649 w 157649"/>
                  <a:gd name="connsiteY1" fmla="*/ 0 h 398534"/>
                  <a:gd name="connsiteX2" fmla="*/ 157649 w 157649"/>
                  <a:gd name="connsiteY2" fmla="*/ 398534 h 398534"/>
                  <a:gd name="connsiteX3" fmla="*/ 0 w 157649"/>
                  <a:gd name="connsiteY3" fmla="*/ 398534 h 398534"/>
                  <a:gd name="connsiteX4" fmla="*/ 0 w 157649"/>
                  <a:gd name="connsiteY4" fmla="*/ 0 h 398534"/>
                  <a:gd name="connsiteX0-1" fmla="*/ 0 w 222964"/>
                  <a:gd name="connsiteY0-2" fmla="*/ 209005 h 607539"/>
                  <a:gd name="connsiteX1-3" fmla="*/ 222964 w 222964"/>
                  <a:gd name="connsiteY1-4" fmla="*/ 0 h 607539"/>
                  <a:gd name="connsiteX2-5" fmla="*/ 157649 w 222964"/>
                  <a:gd name="connsiteY2-6" fmla="*/ 607539 h 607539"/>
                  <a:gd name="connsiteX3-7" fmla="*/ 0 w 222964"/>
                  <a:gd name="connsiteY3-8" fmla="*/ 607539 h 607539"/>
                  <a:gd name="connsiteX4-9" fmla="*/ 0 w 222964"/>
                  <a:gd name="connsiteY4-10" fmla="*/ 209005 h 607539"/>
                  <a:gd name="connsiteX0-11" fmla="*/ 26125 w 222964"/>
                  <a:gd name="connsiteY0-12" fmla="*/ 0 h 698979"/>
                  <a:gd name="connsiteX1-13" fmla="*/ 222964 w 222964"/>
                  <a:gd name="connsiteY1-14" fmla="*/ 91440 h 698979"/>
                  <a:gd name="connsiteX2-15" fmla="*/ 157649 w 222964"/>
                  <a:gd name="connsiteY2-16" fmla="*/ 698979 h 698979"/>
                  <a:gd name="connsiteX3-17" fmla="*/ 0 w 222964"/>
                  <a:gd name="connsiteY3-18" fmla="*/ 698979 h 698979"/>
                  <a:gd name="connsiteX4-19" fmla="*/ 26125 w 222964"/>
                  <a:gd name="connsiteY4-20" fmla="*/ 0 h 698979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222964" h="698979">
                    <a:moveTo>
                      <a:pt x="26125" y="0"/>
                    </a:moveTo>
                    <a:lnTo>
                      <a:pt x="222964" y="91440"/>
                    </a:lnTo>
                    <a:lnTo>
                      <a:pt x="157649" y="698979"/>
                    </a:lnTo>
                    <a:lnTo>
                      <a:pt x="0" y="698979"/>
                    </a:lnTo>
                    <a:lnTo>
                      <a:pt x="26125" y="0"/>
                    </a:lnTo>
                    <a:close/>
                  </a:path>
                </a:pathLst>
              </a:custGeom>
              <a:solidFill>
                <a:srgbClr val="2CA03B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/>
              </a:p>
            </p:txBody>
          </p:sp>
          <p:sp>
            <p:nvSpPr>
              <p:cNvPr id="47" name="等腰三角形 46"/>
              <p:cNvSpPr/>
              <p:nvPr userDrawn="1"/>
            </p:nvSpPr>
            <p:spPr>
              <a:xfrm>
                <a:off x="780804" y="4633491"/>
                <a:ext cx="325664" cy="391158"/>
              </a:xfrm>
              <a:prstGeom prst="triangle">
                <a:avLst/>
              </a:prstGeom>
              <a:solidFill>
                <a:srgbClr val="EE7A24"/>
              </a:solidFill>
              <a:ln>
                <a:solidFill>
                  <a:srgbClr val="EE7A2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/>
              </a:p>
            </p:txBody>
          </p:sp>
          <p:sp>
            <p:nvSpPr>
              <p:cNvPr id="48" name="弦形 47"/>
              <p:cNvSpPr/>
              <p:nvPr userDrawn="1"/>
            </p:nvSpPr>
            <p:spPr>
              <a:xfrm rot="5400000">
                <a:off x="823546" y="5129388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/>
              </a:p>
            </p:txBody>
          </p:sp>
          <p:sp>
            <p:nvSpPr>
              <p:cNvPr id="49" name="矩形 3"/>
              <p:cNvSpPr/>
              <p:nvPr userDrawn="1"/>
            </p:nvSpPr>
            <p:spPr>
              <a:xfrm>
                <a:off x="852060" y="5180748"/>
                <a:ext cx="165099" cy="45719"/>
              </a:xfrm>
              <a:custGeom>
                <a:avLst/>
                <a:gdLst>
                  <a:gd name="connsiteX0" fmla="*/ 0 w 156633"/>
                  <a:gd name="connsiteY0" fmla="*/ 0 h 46567"/>
                  <a:gd name="connsiteX1" fmla="*/ 156633 w 156633"/>
                  <a:gd name="connsiteY1" fmla="*/ 0 h 46567"/>
                  <a:gd name="connsiteX2" fmla="*/ 156633 w 156633"/>
                  <a:gd name="connsiteY2" fmla="*/ 46567 h 46567"/>
                  <a:gd name="connsiteX3" fmla="*/ 0 w 156633"/>
                  <a:gd name="connsiteY3" fmla="*/ 46567 h 46567"/>
                  <a:gd name="connsiteX4" fmla="*/ 0 w 156633"/>
                  <a:gd name="connsiteY4" fmla="*/ 0 h 46567"/>
                  <a:gd name="connsiteX0-1" fmla="*/ 8466 w 165099"/>
                  <a:gd name="connsiteY0-2" fmla="*/ 0 h 46567"/>
                  <a:gd name="connsiteX1-3" fmla="*/ 165099 w 165099"/>
                  <a:gd name="connsiteY1-4" fmla="*/ 0 h 46567"/>
                  <a:gd name="connsiteX2-5" fmla="*/ 165099 w 165099"/>
                  <a:gd name="connsiteY2-6" fmla="*/ 46567 h 46567"/>
                  <a:gd name="connsiteX3-7" fmla="*/ 0 w 165099"/>
                  <a:gd name="connsiteY3-8" fmla="*/ 25400 h 46567"/>
                  <a:gd name="connsiteX4-9" fmla="*/ 8466 w 165099"/>
                  <a:gd name="connsiteY4-10" fmla="*/ 0 h 46567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165099" h="46567">
                    <a:moveTo>
                      <a:pt x="8466" y="0"/>
                    </a:moveTo>
                    <a:lnTo>
                      <a:pt x="165099" y="0"/>
                    </a:lnTo>
                    <a:lnTo>
                      <a:pt x="165099" y="46567"/>
                    </a:lnTo>
                    <a:lnTo>
                      <a:pt x="0" y="25400"/>
                    </a:lnTo>
                    <a:lnTo>
                      <a:pt x="8466" y="0"/>
                    </a:ln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/>
              </a:p>
            </p:txBody>
          </p:sp>
          <p:sp>
            <p:nvSpPr>
              <p:cNvPr id="50" name="弦形 49"/>
              <p:cNvSpPr/>
              <p:nvPr userDrawn="1"/>
            </p:nvSpPr>
            <p:spPr>
              <a:xfrm rot="5400000">
                <a:off x="813462" y="5318541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/>
              </a:p>
            </p:txBody>
          </p:sp>
        </p:grpSp>
        <p:cxnSp>
          <p:nvCxnSpPr>
            <p:cNvPr id="44" name="直接连接符 43"/>
            <p:cNvCxnSpPr>
              <a:stCxn id="90" idx="1"/>
              <a:endCxn id="90" idx="5"/>
            </p:cNvCxnSpPr>
            <p:nvPr userDrawn="1"/>
          </p:nvCxnSpPr>
          <p:spPr>
            <a:xfrm>
              <a:off x="244261" y="5902957"/>
              <a:ext cx="162832" cy="0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直接连接符 44"/>
            <p:cNvCxnSpPr/>
            <p:nvPr userDrawn="1"/>
          </p:nvCxnSpPr>
          <p:spPr>
            <a:xfrm flipV="1">
              <a:off x="206782" y="5988807"/>
              <a:ext cx="216000" cy="12956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51" name="图片 50"/>
          <p:cNvPicPr>
            <a:picLocks noChangeAspect="1"/>
          </p:cNvPicPr>
          <p:nvPr userDrawn="1"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697212" y="5940827"/>
            <a:ext cx="2494789" cy="929444"/>
          </a:xfrm>
          <a:custGeom>
            <a:avLst/>
            <a:gdLst>
              <a:gd name="connsiteX0" fmla="*/ 0 w 2229950"/>
              <a:gd name="connsiteY0" fmla="*/ 0 h 1102244"/>
              <a:gd name="connsiteX1" fmla="*/ 2229950 w 2229950"/>
              <a:gd name="connsiteY1" fmla="*/ 0 h 1102244"/>
              <a:gd name="connsiteX2" fmla="*/ 2229950 w 2229950"/>
              <a:gd name="connsiteY2" fmla="*/ 1102244 h 1102244"/>
              <a:gd name="connsiteX3" fmla="*/ 0 w 2229950"/>
              <a:gd name="connsiteY3" fmla="*/ 1102244 h 1102244"/>
              <a:gd name="connsiteX4" fmla="*/ 0 w 2229950"/>
              <a:gd name="connsiteY4" fmla="*/ 0 h 11022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29950" h="1102244">
                <a:moveTo>
                  <a:pt x="0" y="0"/>
                </a:moveTo>
                <a:lnTo>
                  <a:pt x="2229950" y="0"/>
                </a:lnTo>
                <a:lnTo>
                  <a:pt x="2229950" y="1102244"/>
                </a:lnTo>
                <a:lnTo>
                  <a:pt x="0" y="1102244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52" name="图片 51"/>
          <p:cNvPicPr>
            <a:picLocks noChangeAspect="1"/>
          </p:cNvPicPr>
          <p:nvPr userDrawn="1"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464733" y="6270980"/>
            <a:ext cx="12364823" cy="594408"/>
          </a:xfrm>
          <a:custGeom>
            <a:avLst/>
            <a:gdLst>
              <a:gd name="connsiteX0" fmla="*/ 0 w 11473666"/>
              <a:gd name="connsiteY0" fmla="*/ 0 h 845729"/>
              <a:gd name="connsiteX1" fmla="*/ 11473666 w 11473666"/>
              <a:gd name="connsiteY1" fmla="*/ 0 h 845729"/>
              <a:gd name="connsiteX2" fmla="*/ 11473666 w 11473666"/>
              <a:gd name="connsiteY2" fmla="*/ 845729 h 845729"/>
              <a:gd name="connsiteX3" fmla="*/ 401196 w 11473666"/>
              <a:gd name="connsiteY3" fmla="*/ 845729 h 845729"/>
              <a:gd name="connsiteX4" fmla="*/ 401196 w 11473666"/>
              <a:gd name="connsiteY4" fmla="*/ 440575 h 845729"/>
              <a:gd name="connsiteX5" fmla="*/ 0 w 11473666"/>
              <a:gd name="connsiteY5" fmla="*/ 440575 h 845729"/>
              <a:gd name="connsiteX6" fmla="*/ 0 w 11473666"/>
              <a:gd name="connsiteY6" fmla="*/ 0 h 845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73666" h="845729">
                <a:moveTo>
                  <a:pt x="0" y="0"/>
                </a:moveTo>
                <a:lnTo>
                  <a:pt x="11473666" y="0"/>
                </a:lnTo>
                <a:lnTo>
                  <a:pt x="11473666" y="845729"/>
                </a:lnTo>
                <a:lnTo>
                  <a:pt x="401196" y="845729"/>
                </a:lnTo>
                <a:lnTo>
                  <a:pt x="401196" y="440575"/>
                </a:lnTo>
                <a:lnTo>
                  <a:pt x="0" y="440575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53" name="图片 52"/>
          <p:cNvPicPr>
            <a:picLocks noChangeAspect="1"/>
          </p:cNvPicPr>
          <p:nvPr userDrawn="1"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583381" y="6271203"/>
            <a:ext cx="2424987" cy="594408"/>
          </a:xfrm>
          <a:custGeom>
            <a:avLst/>
            <a:gdLst>
              <a:gd name="connsiteX0" fmla="*/ 0 w 2468880"/>
              <a:gd name="connsiteY0" fmla="*/ 0 h 514039"/>
              <a:gd name="connsiteX1" fmla="*/ 2468880 w 2468880"/>
              <a:gd name="connsiteY1" fmla="*/ 0 h 514039"/>
              <a:gd name="connsiteX2" fmla="*/ 2468880 w 2468880"/>
              <a:gd name="connsiteY2" fmla="*/ 514039 h 514039"/>
              <a:gd name="connsiteX3" fmla="*/ 0 w 2468880"/>
              <a:gd name="connsiteY3" fmla="*/ 514039 h 514039"/>
              <a:gd name="connsiteX4" fmla="*/ 0 w 2468880"/>
              <a:gd name="connsiteY4" fmla="*/ 0 h 514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68880" h="514039">
                <a:moveTo>
                  <a:pt x="0" y="0"/>
                </a:moveTo>
                <a:lnTo>
                  <a:pt x="2468880" y="0"/>
                </a:lnTo>
                <a:lnTo>
                  <a:pt x="2468880" y="514039"/>
                </a:lnTo>
                <a:lnTo>
                  <a:pt x="0" y="514039"/>
                </a:lnTo>
                <a:lnTo>
                  <a:pt x="0" y="0"/>
                </a:lnTo>
                <a:close/>
              </a:path>
            </a:pathLst>
          </a:custGeom>
        </p:spPr>
      </p:pic>
      <p:grpSp>
        <p:nvGrpSpPr>
          <p:cNvPr id="55" name="组合 54"/>
          <p:cNvGrpSpPr/>
          <p:nvPr userDrawn="1"/>
        </p:nvGrpSpPr>
        <p:grpSpPr>
          <a:xfrm rot="433303">
            <a:off x="342729" y="215340"/>
            <a:ext cx="811067" cy="643813"/>
            <a:chOff x="5254626" y="922338"/>
            <a:chExt cx="528638" cy="420688"/>
          </a:xfrm>
        </p:grpSpPr>
        <p:sp>
          <p:nvSpPr>
            <p:cNvPr id="56" name="Freeform 35"/>
            <p:cNvSpPr/>
            <p:nvPr/>
          </p:nvSpPr>
          <p:spPr bwMode="auto">
            <a:xfrm>
              <a:off x="5280026" y="922338"/>
              <a:ext cx="503238" cy="336550"/>
            </a:xfrm>
            <a:custGeom>
              <a:avLst/>
              <a:gdLst>
                <a:gd name="T0" fmla="*/ 185 w 185"/>
                <a:gd name="T1" fmla="*/ 37 h 123"/>
                <a:gd name="T2" fmla="*/ 183 w 185"/>
                <a:gd name="T3" fmla="*/ 35 h 123"/>
                <a:gd name="T4" fmla="*/ 90 w 185"/>
                <a:gd name="T5" fmla="*/ 1 h 123"/>
                <a:gd name="T6" fmla="*/ 86 w 185"/>
                <a:gd name="T7" fmla="*/ 2 h 123"/>
                <a:gd name="T8" fmla="*/ 2 w 185"/>
                <a:gd name="T9" fmla="*/ 74 h 123"/>
                <a:gd name="T10" fmla="*/ 1 w 185"/>
                <a:gd name="T11" fmla="*/ 77 h 123"/>
                <a:gd name="T12" fmla="*/ 3 w 185"/>
                <a:gd name="T13" fmla="*/ 80 h 123"/>
                <a:gd name="T14" fmla="*/ 99 w 185"/>
                <a:gd name="T15" fmla="*/ 123 h 123"/>
                <a:gd name="T16" fmla="*/ 101 w 185"/>
                <a:gd name="T17" fmla="*/ 123 h 123"/>
                <a:gd name="T18" fmla="*/ 104 w 185"/>
                <a:gd name="T19" fmla="*/ 122 h 123"/>
                <a:gd name="T20" fmla="*/ 184 w 185"/>
                <a:gd name="T21" fmla="*/ 41 h 123"/>
                <a:gd name="T22" fmla="*/ 185 w 185"/>
                <a:gd name="T23" fmla="*/ 37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85" h="123">
                  <a:moveTo>
                    <a:pt x="185" y="37"/>
                  </a:moveTo>
                  <a:cubicBezTo>
                    <a:pt x="185" y="36"/>
                    <a:pt x="184" y="35"/>
                    <a:pt x="183" y="35"/>
                  </a:cubicBezTo>
                  <a:cubicBezTo>
                    <a:pt x="90" y="1"/>
                    <a:pt x="90" y="1"/>
                    <a:pt x="90" y="1"/>
                  </a:cubicBezTo>
                  <a:cubicBezTo>
                    <a:pt x="88" y="0"/>
                    <a:pt x="87" y="1"/>
                    <a:pt x="86" y="2"/>
                  </a:cubicBezTo>
                  <a:cubicBezTo>
                    <a:pt x="2" y="74"/>
                    <a:pt x="2" y="74"/>
                    <a:pt x="2" y="74"/>
                  </a:cubicBezTo>
                  <a:cubicBezTo>
                    <a:pt x="1" y="75"/>
                    <a:pt x="0" y="76"/>
                    <a:pt x="1" y="77"/>
                  </a:cubicBezTo>
                  <a:cubicBezTo>
                    <a:pt x="1" y="79"/>
                    <a:pt x="2" y="80"/>
                    <a:pt x="3" y="80"/>
                  </a:cubicBezTo>
                  <a:cubicBezTo>
                    <a:pt x="99" y="123"/>
                    <a:pt x="99" y="123"/>
                    <a:pt x="99" y="123"/>
                  </a:cubicBezTo>
                  <a:cubicBezTo>
                    <a:pt x="100" y="123"/>
                    <a:pt x="101" y="123"/>
                    <a:pt x="101" y="123"/>
                  </a:cubicBezTo>
                  <a:cubicBezTo>
                    <a:pt x="102" y="123"/>
                    <a:pt x="103" y="123"/>
                    <a:pt x="104" y="122"/>
                  </a:cubicBezTo>
                  <a:cubicBezTo>
                    <a:pt x="184" y="41"/>
                    <a:pt x="184" y="41"/>
                    <a:pt x="184" y="41"/>
                  </a:cubicBezTo>
                  <a:cubicBezTo>
                    <a:pt x="185" y="40"/>
                    <a:pt x="185" y="39"/>
                    <a:pt x="185" y="37"/>
                  </a:cubicBez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solidFill>
                <a:schemeClr val="accent6">
                  <a:lumMod val="50000"/>
                </a:schemeClr>
              </a:solidFill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 dirty="0"/>
            </a:p>
          </p:txBody>
        </p:sp>
        <p:sp>
          <p:nvSpPr>
            <p:cNvPr id="59" name="Freeform 36"/>
            <p:cNvSpPr/>
            <p:nvPr/>
          </p:nvSpPr>
          <p:spPr bwMode="auto">
            <a:xfrm>
              <a:off x="5254626" y="1119188"/>
              <a:ext cx="512763" cy="223838"/>
            </a:xfrm>
            <a:custGeom>
              <a:avLst/>
              <a:gdLst>
                <a:gd name="T0" fmla="*/ 111 w 188"/>
                <a:gd name="T1" fmla="*/ 82 h 82"/>
                <a:gd name="T2" fmla="*/ 109 w 188"/>
                <a:gd name="T3" fmla="*/ 82 h 82"/>
                <a:gd name="T4" fmla="*/ 16 w 188"/>
                <a:gd name="T5" fmla="*/ 42 h 82"/>
                <a:gd name="T6" fmla="*/ 0 w 188"/>
                <a:gd name="T7" fmla="*/ 20 h 82"/>
                <a:gd name="T8" fmla="*/ 12 w 188"/>
                <a:gd name="T9" fmla="*/ 1 h 82"/>
                <a:gd name="T10" fmla="*/ 17 w 188"/>
                <a:gd name="T11" fmla="*/ 3 h 82"/>
                <a:gd name="T12" fmla="*/ 15 w 188"/>
                <a:gd name="T13" fmla="*/ 8 h 82"/>
                <a:gd name="T14" fmla="*/ 8 w 188"/>
                <a:gd name="T15" fmla="*/ 20 h 82"/>
                <a:gd name="T16" fmla="*/ 19 w 188"/>
                <a:gd name="T17" fmla="*/ 34 h 82"/>
                <a:gd name="T18" fmla="*/ 110 w 188"/>
                <a:gd name="T19" fmla="*/ 73 h 82"/>
                <a:gd name="T20" fmla="*/ 180 w 188"/>
                <a:gd name="T21" fmla="*/ 2 h 82"/>
                <a:gd name="T22" fmla="*/ 186 w 188"/>
                <a:gd name="T23" fmla="*/ 2 h 82"/>
                <a:gd name="T24" fmla="*/ 186 w 188"/>
                <a:gd name="T25" fmla="*/ 7 h 82"/>
                <a:gd name="T26" fmla="*/ 114 w 188"/>
                <a:gd name="T27" fmla="*/ 81 h 82"/>
                <a:gd name="T28" fmla="*/ 111 w 188"/>
                <a:gd name="T29" fmla="*/ 8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88" h="82">
                  <a:moveTo>
                    <a:pt x="111" y="82"/>
                  </a:moveTo>
                  <a:cubicBezTo>
                    <a:pt x="110" y="82"/>
                    <a:pt x="110" y="82"/>
                    <a:pt x="109" y="82"/>
                  </a:cubicBezTo>
                  <a:cubicBezTo>
                    <a:pt x="109" y="82"/>
                    <a:pt x="44" y="54"/>
                    <a:pt x="16" y="42"/>
                  </a:cubicBezTo>
                  <a:cubicBezTo>
                    <a:pt x="2" y="36"/>
                    <a:pt x="0" y="25"/>
                    <a:pt x="0" y="20"/>
                  </a:cubicBezTo>
                  <a:cubicBezTo>
                    <a:pt x="1" y="11"/>
                    <a:pt x="7" y="3"/>
                    <a:pt x="12" y="1"/>
                  </a:cubicBezTo>
                  <a:cubicBezTo>
                    <a:pt x="14" y="0"/>
                    <a:pt x="17" y="1"/>
                    <a:pt x="17" y="3"/>
                  </a:cubicBezTo>
                  <a:cubicBezTo>
                    <a:pt x="18" y="6"/>
                    <a:pt x="17" y="8"/>
                    <a:pt x="15" y="8"/>
                  </a:cubicBezTo>
                  <a:cubicBezTo>
                    <a:pt x="13" y="9"/>
                    <a:pt x="9" y="14"/>
                    <a:pt x="8" y="20"/>
                  </a:cubicBezTo>
                  <a:cubicBezTo>
                    <a:pt x="8" y="26"/>
                    <a:pt x="12" y="31"/>
                    <a:pt x="19" y="34"/>
                  </a:cubicBezTo>
                  <a:cubicBezTo>
                    <a:pt x="44" y="45"/>
                    <a:pt x="98" y="68"/>
                    <a:pt x="110" y="73"/>
                  </a:cubicBezTo>
                  <a:cubicBezTo>
                    <a:pt x="180" y="2"/>
                    <a:pt x="180" y="2"/>
                    <a:pt x="180" y="2"/>
                  </a:cubicBezTo>
                  <a:cubicBezTo>
                    <a:pt x="182" y="0"/>
                    <a:pt x="184" y="0"/>
                    <a:pt x="186" y="2"/>
                  </a:cubicBezTo>
                  <a:cubicBezTo>
                    <a:pt x="188" y="3"/>
                    <a:pt x="188" y="6"/>
                    <a:pt x="186" y="7"/>
                  </a:cubicBezTo>
                  <a:cubicBezTo>
                    <a:pt x="114" y="81"/>
                    <a:pt x="114" y="81"/>
                    <a:pt x="114" y="81"/>
                  </a:cubicBezTo>
                  <a:cubicBezTo>
                    <a:pt x="113" y="82"/>
                    <a:pt x="112" y="82"/>
                    <a:pt x="111" y="82"/>
                  </a:cubicBez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 w="9525">
              <a:solidFill>
                <a:schemeClr val="accent6">
                  <a:lumMod val="50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 dirty="0"/>
            </a:p>
          </p:txBody>
        </p:sp>
        <p:sp>
          <p:nvSpPr>
            <p:cNvPr id="61" name="Freeform 37"/>
            <p:cNvSpPr/>
            <p:nvPr/>
          </p:nvSpPr>
          <p:spPr bwMode="auto">
            <a:xfrm>
              <a:off x="5705476" y="1047750"/>
              <a:ext cx="50800" cy="106363"/>
            </a:xfrm>
            <a:custGeom>
              <a:avLst/>
              <a:gdLst>
                <a:gd name="T0" fmla="*/ 14 w 19"/>
                <a:gd name="T1" fmla="*/ 39 h 39"/>
                <a:gd name="T2" fmla="*/ 11 w 19"/>
                <a:gd name="T3" fmla="*/ 37 h 39"/>
                <a:gd name="T4" fmla="*/ 10 w 19"/>
                <a:gd name="T5" fmla="*/ 3 h 39"/>
                <a:gd name="T6" fmla="*/ 15 w 19"/>
                <a:gd name="T7" fmla="*/ 1 h 39"/>
                <a:gd name="T8" fmla="*/ 17 w 19"/>
                <a:gd name="T9" fmla="*/ 6 h 39"/>
                <a:gd name="T10" fmla="*/ 17 w 19"/>
                <a:gd name="T11" fmla="*/ 6 h 39"/>
                <a:gd name="T12" fmla="*/ 17 w 19"/>
                <a:gd name="T13" fmla="*/ 33 h 39"/>
                <a:gd name="T14" fmla="*/ 16 w 19"/>
                <a:gd name="T15" fmla="*/ 38 h 39"/>
                <a:gd name="T16" fmla="*/ 14 w 19"/>
                <a:gd name="T17" fmla="*/ 3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" h="39">
                  <a:moveTo>
                    <a:pt x="14" y="39"/>
                  </a:moveTo>
                  <a:cubicBezTo>
                    <a:pt x="13" y="39"/>
                    <a:pt x="12" y="38"/>
                    <a:pt x="11" y="37"/>
                  </a:cubicBezTo>
                  <a:cubicBezTo>
                    <a:pt x="0" y="22"/>
                    <a:pt x="10" y="3"/>
                    <a:pt x="10" y="3"/>
                  </a:cubicBezTo>
                  <a:cubicBezTo>
                    <a:pt x="11" y="1"/>
                    <a:pt x="14" y="0"/>
                    <a:pt x="15" y="1"/>
                  </a:cubicBezTo>
                  <a:cubicBezTo>
                    <a:pt x="17" y="2"/>
                    <a:pt x="18" y="4"/>
                    <a:pt x="17" y="6"/>
                  </a:cubicBezTo>
                  <a:cubicBezTo>
                    <a:pt x="17" y="6"/>
                    <a:pt x="17" y="6"/>
                    <a:pt x="17" y="6"/>
                  </a:cubicBezTo>
                  <a:cubicBezTo>
                    <a:pt x="17" y="6"/>
                    <a:pt x="9" y="21"/>
                    <a:pt x="17" y="33"/>
                  </a:cubicBezTo>
                  <a:cubicBezTo>
                    <a:pt x="19" y="34"/>
                    <a:pt x="18" y="37"/>
                    <a:pt x="16" y="38"/>
                  </a:cubicBezTo>
                  <a:cubicBezTo>
                    <a:pt x="16" y="39"/>
                    <a:pt x="15" y="39"/>
                    <a:pt x="14" y="39"/>
                  </a:cubicBez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 dirty="0"/>
            </a:p>
          </p:txBody>
        </p:sp>
        <p:sp>
          <p:nvSpPr>
            <p:cNvPr id="62" name="Freeform 38"/>
            <p:cNvSpPr/>
            <p:nvPr/>
          </p:nvSpPr>
          <p:spPr bwMode="auto">
            <a:xfrm>
              <a:off x="5516563" y="1241425"/>
              <a:ext cx="52388" cy="96838"/>
            </a:xfrm>
            <a:custGeom>
              <a:avLst/>
              <a:gdLst>
                <a:gd name="T0" fmla="*/ 14 w 19"/>
                <a:gd name="T1" fmla="*/ 35 h 35"/>
                <a:gd name="T2" fmla="*/ 11 w 19"/>
                <a:gd name="T3" fmla="*/ 34 h 35"/>
                <a:gd name="T4" fmla="*/ 10 w 19"/>
                <a:gd name="T5" fmla="*/ 3 h 35"/>
                <a:gd name="T6" fmla="*/ 16 w 19"/>
                <a:gd name="T7" fmla="*/ 1 h 35"/>
                <a:gd name="T8" fmla="*/ 17 w 19"/>
                <a:gd name="T9" fmla="*/ 7 h 35"/>
                <a:gd name="T10" fmla="*/ 17 w 19"/>
                <a:gd name="T11" fmla="*/ 29 h 35"/>
                <a:gd name="T12" fmla="*/ 17 w 19"/>
                <a:gd name="T13" fmla="*/ 34 h 35"/>
                <a:gd name="T14" fmla="*/ 14 w 19"/>
                <a:gd name="T15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" h="35">
                  <a:moveTo>
                    <a:pt x="14" y="35"/>
                  </a:moveTo>
                  <a:cubicBezTo>
                    <a:pt x="13" y="35"/>
                    <a:pt x="12" y="35"/>
                    <a:pt x="11" y="34"/>
                  </a:cubicBezTo>
                  <a:cubicBezTo>
                    <a:pt x="0" y="20"/>
                    <a:pt x="10" y="3"/>
                    <a:pt x="10" y="3"/>
                  </a:cubicBezTo>
                  <a:cubicBezTo>
                    <a:pt x="11" y="1"/>
                    <a:pt x="14" y="0"/>
                    <a:pt x="16" y="1"/>
                  </a:cubicBezTo>
                  <a:cubicBezTo>
                    <a:pt x="18" y="2"/>
                    <a:pt x="18" y="5"/>
                    <a:pt x="17" y="7"/>
                  </a:cubicBezTo>
                  <a:cubicBezTo>
                    <a:pt x="17" y="7"/>
                    <a:pt x="10" y="19"/>
                    <a:pt x="17" y="29"/>
                  </a:cubicBezTo>
                  <a:cubicBezTo>
                    <a:pt x="19" y="31"/>
                    <a:pt x="18" y="33"/>
                    <a:pt x="17" y="34"/>
                  </a:cubicBezTo>
                  <a:cubicBezTo>
                    <a:pt x="16" y="35"/>
                    <a:pt x="15" y="35"/>
                    <a:pt x="14" y="35"/>
                  </a:cubicBez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 dirty="0"/>
            </a:p>
          </p:txBody>
        </p:sp>
      </p:grpSp>
      <p:grpSp>
        <p:nvGrpSpPr>
          <p:cNvPr id="63" name="组合 62"/>
          <p:cNvGrpSpPr/>
          <p:nvPr userDrawn="1"/>
        </p:nvGrpSpPr>
        <p:grpSpPr>
          <a:xfrm rot="18091546">
            <a:off x="591758" y="244003"/>
            <a:ext cx="273257" cy="273257"/>
            <a:chOff x="8914858" y="1139028"/>
            <a:chExt cx="622925" cy="622925"/>
          </a:xfrm>
        </p:grpSpPr>
        <p:sp>
          <p:nvSpPr>
            <p:cNvPr id="64" name="Freeform 127"/>
            <p:cNvSpPr/>
            <p:nvPr/>
          </p:nvSpPr>
          <p:spPr bwMode="auto">
            <a:xfrm>
              <a:off x="8914858" y="1532403"/>
              <a:ext cx="229550" cy="229550"/>
            </a:xfrm>
            <a:custGeom>
              <a:avLst/>
              <a:gdLst>
                <a:gd name="T0" fmla="*/ 131 w 297"/>
                <a:gd name="T1" fmla="*/ 0 h 297"/>
                <a:gd name="T2" fmla="*/ 80 w 297"/>
                <a:gd name="T3" fmla="*/ 52 h 297"/>
                <a:gd name="T4" fmla="*/ 3 w 297"/>
                <a:gd name="T5" fmla="*/ 282 h 297"/>
                <a:gd name="T6" fmla="*/ 15 w 297"/>
                <a:gd name="T7" fmla="*/ 294 h 297"/>
                <a:gd name="T8" fmla="*/ 245 w 297"/>
                <a:gd name="T9" fmla="*/ 217 h 297"/>
                <a:gd name="T10" fmla="*/ 297 w 297"/>
                <a:gd name="T11" fmla="*/ 166 h 297"/>
                <a:gd name="T12" fmla="*/ 131 w 297"/>
                <a:gd name="T13" fmla="*/ 0 h 2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7" h="297">
                  <a:moveTo>
                    <a:pt x="131" y="0"/>
                  </a:moveTo>
                  <a:cubicBezTo>
                    <a:pt x="80" y="52"/>
                    <a:pt x="80" y="52"/>
                    <a:pt x="80" y="52"/>
                  </a:cubicBezTo>
                  <a:cubicBezTo>
                    <a:pt x="3" y="282"/>
                    <a:pt x="3" y="282"/>
                    <a:pt x="3" y="282"/>
                  </a:cubicBezTo>
                  <a:cubicBezTo>
                    <a:pt x="0" y="291"/>
                    <a:pt x="6" y="297"/>
                    <a:pt x="15" y="294"/>
                  </a:cubicBezTo>
                  <a:cubicBezTo>
                    <a:pt x="245" y="217"/>
                    <a:pt x="245" y="217"/>
                    <a:pt x="245" y="217"/>
                  </a:cubicBezTo>
                  <a:cubicBezTo>
                    <a:pt x="297" y="166"/>
                    <a:pt x="297" y="166"/>
                    <a:pt x="297" y="166"/>
                  </a:cubicBezTo>
                  <a:lnTo>
                    <a:pt x="131" y="0"/>
                  </a:lnTo>
                  <a:close/>
                </a:path>
              </a:pathLst>
            </a:custGeom>
            <a:solidFill>
              <a:srgbClr val="FFE29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65" name="Freeform 128"/>
            <p:cNvSpPr/>
            <p:nvPr/>
          </p:nvSpPr>
          <p:spPr bwMode="auto">
            <a:xfrm>
              <a:off x="9350742" y="1139028"/>
              <a:ext cx="187041" cy="187041"/>
            </a:xfrm>
            <a:custGeom>
              <a:avLst/>
              <a:gdLst>
                <a:gd name="T0" fmla="*/ 165 w 242"/>
                <a:gd name="T1" fmla="*/ 242 h 242"/>
                <a:gd name="T2" fmla="*/ 0 w 242"/>
                <a:gd name="T3" fmla="*/ 77 h 242"/>
                <a:gd name="T4" fmla="*/ 60 w 242"/>
                <a:gd name="T5" fmla="*/ 17 h 242"/>
                <a:gd name="T6" fmla="*/ 121 w 242"/>
                <a:gd name="T7" fmla="*/ 17 h 242"/>
                <a:gd name="T8" fmla="*/ 225 w 242"/>
                <a:gd name="T9" fmla="*/ 121 h 242"/>
                <a:gd name="T10" fmla="*/ 225 w 242"/>
                <a:gd name="T11" fmla="*/ 182 h 242"/>
                <a:gd name="T12" fmla="*/ 165 w 242"/>
                <a:gd name="T13" fmla="*/ 242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2" h="242">
                  <a:moveTo>
                    <a:pt x="165" y="242"/>
                  </a:moveTo>
                  <a:cubicBezTo>
                    <a:pt x="0" y="77"/>
                    <a:pt x="0" y="77"/>
                    <a:pt x="0" y="77"/>
                  </a:cubicBezTo>
                  <a:cubicBezTo>
                    <a:pt x="60" y="17"/>
                    <a:pt x="60" y="17"/>
                    <a:pt x="60" y="17"/>
                  </a:cubicBezTo>
                  <a:cubicBezTo>
                    <a:pt x="77" y="0"/>
                    <a:pt x="104" y="0"/>
                    <a:pt x="121" y="17"/>
                  </a:cubicBezTo>
                  <a:cubicBezTo>
                    <a:pt x="225" y="121"/>
                    <a:pt x="225" y="121"/>
                    <a:pt x="225" y="121"/>
                  </a:cubicBezTo>
                  <a:cubicBezTo>
                    <a:pt x="242" y="138"/>
                    <a:pt x="242" y="165"/>
                    <a:pt x="225" y="182"/>
                  </a:cubicBezTo>
                  <a:lnTo>
                    <a:pt x="165" y="242"/>
                  </a:lnTo>
                  <a:close/>
                </a:path>
              </a:pathLst>
            </a:custGeom>
            <a:solidFill>
              <a:srgbClr val="3CAE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66" name="Freeform 129"/>
            <p:cNvSpPr/>
            <p:nvPr/>
          </p:nvSpPr>
          <p:spPr bwMode="auto">
            <a:xfrm>
              <a:off x="9306598" y="1191020"/>
              <a:ext cx="179193" cy="179193"/>
            </a:xfrm>
            <a:custGeom>
              <a:avLst/>
              <a:gdLst>
                <a:gd name="T0" fmla="*/ 392 w 548"/>
                <a:gd name="T1" fmla="*/ 548 h 548"/>
                <a:gd name="T2" fmla="*/ 0 w 548"/>
                <a:gd name="T3" fmla="*/ 156 h 548"/>
                <a:gd name="T4" fmla="*/ 158 w 548"/>
                <a:gd name="T5" fmla="*/ 0 h 548"/>
                <a:gd name="T6" fmla="*/ 548 w 548"/>
                <a:gd name="T7" fmla="*/ 389 h 548"/>
                <a:gd name="T8" fmla="*/ 392 w 548"/>
                <a:gd name="T9" fmla="*/ 548 h 5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8" h="548">
                  <a:moveTo>
                    <a:pt x="392" y="548"/>
                  </a:moveTo>
                  <a:lnTo>
                    <a:pt x="0" y="156"/>
                  </a:lnTo>
                  <a:lnTo>
                    <a:pt x="158" y="0"/>
                  </a:lnTo>
                  <a:lnTo>
                    <a:pt x="548" y="389"/>
                  </a:lnTo>
                  <a:lnTo>
                    <a:pt x="392" y="548"/>
                  </a:lnTo>
                  <a:close/>
                </a:path>
              </a:pathLst>
            </a:custGeom>
            <a:solidFill>
              <a:srgbClr val="DBDB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68" name="Freeform 130"/>
            <p:cNvSpPr/>
            <p:nvPr/>
          </p:nvSpPr>
          <p:spPr bwMode="auto">
            <a:xfrm>
              <a:off x="8976660" y="1239743"/>
              <a:ext cx="460409" cy="460409"/>
            </a:xfrm>
            <a:custGeom>
              <a:avLst/>
              <a:gdLst>
                <a:gd name="T0" fmla="*/ 1016 w 1408"/>
                <a:gd name="T1" fmla="*/ 0 h 1408"/>
                <a:gd name="T2" fmla="*/ 0 w 1408"/>
                <a:gd name="T3" fmla="*/ 1018 h 1408"/>
                <a:gd name="T4" fmla="*/ 208 w 1408"/>
                <a:gd name="T5" fmla="*/ 1004 h 1408"/>
                <a:gd name="T6" fmla="*/ 196 w 1408"/>
                <a:gd name="T7" fmla="*/ 1212 h 1408"/>
                <a:gd name="T8" fmla="*/ 404 w 1408"/>
                <a:gd name="T9" fmla="*/ 1200 h 1408"/>
                <a:gd name="T10" fmla="*/ 390 w 1408"/>
                <a:gd name="T11" fmla="*/ 1408 h 1408"/>
                <a:gd name="T12" fmla="*/ 1408 w 1408"/>
                <a:gd name="T13" fmla="*/ 392 h 1408"/>
                <a:gd name="T14" fmla="*/ 1016 w 1408"/>
                <a:gd name="T15" fmla="*/ 0 h 1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08" h="1408">
                  <a:moveTo>
                    <a:pt x="1016" y="0"/>
                  </a:moveTo>
                  <a:lnTo>
                    <a:pt x="0" y="1018"/>
                  </a:lnTo>
                  <a:lnTo>
                    <a:pt x="208" y="1004"/>
                  </a:lnTo>
                  <a:lnTo>
                    <a:pt x="196" y="1212"/>
                  </a:lnTo>
                  <a:lnTo>
                    <a:pt x="404" y="1200"/>
                  </a:lnTo>
                  <a:lnTo>
                    <a:pt x="390" y="1408"/>
                  </a:lnTo>
                  <a:lnTo>
                    <a:pt x="1408" y="392"/>
                  </a:lnTo>
                  <a:lnTo>
                    <a:pt x="1016" y="0"/>
                  </a:lnTo>
                  <a:close/>
                </a:path>
              </a:pathLst>
            </a:custGeom>
            <a:solidFill>
              <a:srgbClr val="F8B1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69" name="Freeform 131"/>
            <p:cNvSpPr/>
            <p:nvPr/>
          </p:nvSpPr>
          <p:spPr bwMode="auto">
            <a:xfrm>
              <a:off x="8976660" y="1239743"/>
              <a:ext cx="364926" cy="332881"/>
            </a:xfrm>
            <a:custGeom>
              <a:avLst/>
              <a:gdLst>
                <a:gd name="T0" fmla="*/ 1116 w 1116"/>
                <a:gd name="T1" fmla="*/ 99 h 1018"/>
                <a:gd name="T2" fmla="*/ 1016 w 1116"/>
                <a:gd name="T3" fmla="*/ 0 h 1018"/>
                <a:gd name="T4" fmla="*/ 0 w 1116"/>
                <a:gd name="T5" fmla="*/ 1018 h 1018"/>
                <a:gd name="T6" fmla="*/ 208 w 1116"/>
                <a:gd name="T7" fmla="*/ 1004 h 1018"/>
                <a:gd name="T8" fmla="*/ 1116 w 1116"/>
                <a:gd name="T9" fmla="*/ 99 h 10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6" h="1018">
                  <a:moveTo>
                    <a:pt x="1116" y="99"/>
                  </a:moveTo>
                  <a:lnTo>
                    <a:pt x="1016" y="0"/>
                  </a:lnTo>
                  <a:lnTo>
                    <a:pt x="0" y="1018"/>
                  </a:lnTo>
                  <a:lnTo>
                    <a:pt x="208" y="1004"/>
                  </a:lnTo>
                  <a:lnTo>
                    <a:pt x="1116" y="99"/>
                  </a:lnTo>
                  <a:close/>
                </a:path>
              </a:pathLst>
            </a:custGeom>
            <a:solidFill>
              <a:srgbClr val="FFD06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70" name="Freeform 132"/>
            <p:cNvSpPr/>
            <p:nvPr/>
          </p:nvSpPr>
          <p:spPr bwMode="auto">
            <a:xfrm>
              <a:off x="9104188" y="1335225"/>
              <a:ext cx="332881" cy="364926"/>
            </a:xfrm>
            <a:custGeom>
              <a:avLst/>
              <a:gdLst>
                <a:gd name="T0" fmla="*/ 919 w 1018"/>
                <a:gd name="T1" fmla="*/ 0 h 1116"/>
                <a:gd name="T2" fmla="*/ 1018 w 1018"/>
                <a:gd name="T3" fmla="*/ 100 h 1116"/>
                <a:gd name="T4" fmla="*/ 0 w 1018"/>
                <a:gd name="T5" fmla="*/ 1116 h 1116"/>
                <a:gd name="T6" fmla="*/ 14 w 1018"/>
                <a:gd name="T7" fmla="*/ 908 h 1116"/>
                <a:gd name="T8" fmla="*/ 919 w 1018"/>
                <a:gd name="T9" fmla="*/ 0 h 1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8" h="1116">
                  <a:moveTo>
                    <a:pt x="919" y="0"/>
                  </a:moveTo>
                  <a:lnTo>
                    <a:pt x="1018" y="100"/>
                  </a:lnTo>
                  <a:lnTo>
                    <a:pt x="0" y="1116"/>
                  </a:lnTo>
                  <a:lnTo>
                    <a:pt x="14" y="908"/>
                  </a:lnTo>
                  <a:lnTo>
                    <a:pt x="919" y="0"/>
                  </a:lnTo>
                  <a:close/>
                </a:path>
              </a:pathLst>
            </a:custGeom>
            <a:solidFill>
              <a:srgbClr val="C981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71" name="Freeform 133"/>
            <p:cNvSpPr/>
            <p:nvPr/>
          </p:nvSpPr>
          <p:spPr bwMode="auto">
            <a:xfrm>
              <a:off x="8914858" y="1692957"/>
              <a:ext cx="68996" cy="68996"/>
            </a:xfrm>
            <a:custGeom>
              <a:avLst/>
              <a:gdLst>
                <a:gd name="T0" fmla="*/ 27 w 89"/>
                <a:gd name="T1" fmla="*/ 0 h 89"/>
                <a:gd name="T2" fmla="*/ 3 w 89"/>
                <a:gd name="T3" fmla="*/ 74 h 89"/>
                <a:gd name="T4" fmla="*/ 15 w 89"/>
                <a:gd name="T5" fmla="*/ 86 h 89"/>
                <a:gd name="T6" fmla="*/ 89 w 89"/>
                <a:gd name="T7" fmla="*/ 62 h 89"/>
                <a:gd name="T8" fmla="*/ 66 w 89"/>
                <a:gd name="T9" fmla="*/ 23 h 89"/>
                <a:gd name="T10" fmla="*/ 27 w 89"/>
                <a:gd name="T11" fmla="*/ 0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9" h="89">
                  <a:moveTo>
                    <a:pt x="27" y="0"/>
                  </a:moveTo>
                  <a:cubicBezTo>
                    <a:pt x="3" y="74"/>
                    <a:pt x="3" y="74"/>
                    <a:pt x="3" y="74"/>
                  </a:cubicBezTo>
                  <a:cubicBezTo>
                    <a:pt x="0" y="83"/>
                    <a:pt x="6" y="89"/>
                    <a:pt x="15" y="86"/>
                  </a:cubicBezTo>
                  <a:cubicBezTo>
                    <a:pt x="89" y="62"/>
                    <a:pt x="89" y="62"/>
                    <a:pt x="89" y="62"/>
                  </a:cubicBezTo>
                  <a:cubicBezTo>
                    <a:pt x="84" y="47"/>
                    <a:pt x="77" y="34"/>
                    <a:pt x="66" y="23"/>
                  </a:cubicBezTo>
                  <a:cubicBezTo>
                    <a:pt x="55" y="12"/>
                    <a:pt x="42" y="5"/>
                    <a:pt x="27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946446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黄色书笔有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3711" y="5997189"/>
            <a:ext cx="418935" cy="543170"/>
          </a:xfrm>
          <a:prstGeom prst="rect">
            <a:avLst/>
          </a:prstGeom>
        </p:spPr>
      </p:pic>
      <p:pic>
        <p:nvPicPr>
          <p:cNvPr id="29" name="图片 28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9007" t="-46031"/>
          <a:stretch>
            <a:fillRect/>
          </a:stretch>
        </p:blipFill>
        <p:spPr>
          <a:xfrm>
            <a:off x="-257137" y="1413673"/>
            <a:ext cx="582815" cy="2647701"/>
          </a:xfrm>
          <a:custGeom>
            <a:avLst/>
            <a:gdLst>
              <a:gd name="connsiteX0" fmla="*/ 0 w 582814"/>
              <a:gd name="connsiteY0" fmla="*/ 0 h 2647701"/>
              <a:gd name="connsiteX1" fmla="*/ 582814 w 582814"/>
              <a:gd name="connsiteY1" fmla="*/ 0 h 2647701"/>
              <a:gd name="connsiteX2" fmla="*/ 582814 w 582814"/>
              <a:gd name="connsiteY2" fmla="*/ 834598 h 2647701"/>
              <a:gd name="connsiteX3" fmla="*/ 48113 w 582814"/>
              <a:gd name="connsiteY3" fmla="*/ 834598 h 2647701"/>
              <a:gd name="connsiteX4" fmla="*/ 48113 w 582814"/>
              <a:gd name="connsiteY4" fmla="*/ 2647701 h 2647701"/>
              <a:gd name="connsiteX5" fmla="*/ 0 w 582814"/>
              <a:gd name="connsiteY5" fmla="*/ 2647701 h 2647701"/>
              <a:gd name="connsiteX6" fmla="*/ 0 w 582814"/>
              <a:gd name="connsiteY6" fmla="*/ 0 h 26477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82814" h="2647701">
                <a:moveTo>
                  <a:pt x="0" y="0"/>
                </a:moveTo>
                <a:lnTo>
                  <a:pt x="582814" y="0"/>
                </a:lnTo>
                <a:lnTo>
                  <a:pt x="582814" y="834598"/>
                </a:lnTo>
                <a:lnTo>
                  <a:pt x="48113" y="834598"/>
                </a:lnTo>
                <a:lnTo>
                  <a:pt x="48113" y="2647701"/>
                </a:lnTo>
                <a:lnTo>
                  <a:pt x="0" y="2647701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58" name="图片 5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10151" b="-1841"/>
          <a:stretch>
            <a:fillRect/>
          </a:stretch>
        </p:blipFill>
        <p:spPr>
          <a:xfrm>
            <a:off x="-345289" y="6761699"/>
            <a:ext cx="12590212" cy="914400"/>
          </a:xfrm>
          <a:custGeom>
            <a:avLst/>
            <a:gdLst>
              <a:gd name="connsiteX0" fmla="*/ 11430023 w 12590212"/>
              <a:gd name="connsiteY0" fmla="*/ 0 h 914400"/>
              <a:gd name="connsiteX1" fmla="*/ 12590212 w 12590212"/>
              <a:gd name="connsiteY1" fmla="*/ 0 h 914400"/>
              <a:gd name="connsiteX2" fmla="*/ 12590212 w 12590212"/>
              <a:gd name="connsiteY2" fmla="*/ 914400 h 914400"/>
              <a:gd name="connsiteX3" fmla="*/ 0 w 12590212"/>
              <a:gd name="connsiteY3" fmla="*/ 914400 h 914400"/>
              <a:gd name="connsiteX4" fmla="*/ 0 w 12590212"/>
              <a:gd name="connsiteY4" fmla="*/ 897878 h 914400"/>
              <a:gd name="connsiteX5" fmla="*/ 11430023 w 12590212"/>
              <a:gd name="connsiteY5" fmla="*/ 897878 h 914400"/>
              <a:gd name="connsiteX6" fmla="*/ 11430023 w 12590212"/>
              <a:gd name="connsiteY6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590212" h="914400">
                <a:moveTo>
                  <a:pt x="11430023" y="0"/>
                </a:moveTo>
                <a:lnTo>
                  <a:pt x="12590212" y="0"/>
                </a:lnTo>
                <a:lnTo>
                  <a:pt x="12590212" y="914400"/>
                </a:lnTo>
                <a:lnTo>
                  <a:pt x="0" y="914400"/>
                </a:lnTo>
                <a:lnTo>
                  <a:pt x="0" y="897878"/>
                </a:lnTo>
                <a:lnTo>
                  <a:pt x="11430023" y="897878"/>
                </a:lnTo>
                <a:lnTo>
                  <a:pt x="11430023" y="0"/>
                </a:lnTo>
                <a:close/>
              </a:path>
            </a:pathLst>
          </a:custGeom>
        </p:spPr>
      </p:pic>
      <p:pic>
        <p:nvPicPr>
          <p:cNvPr id="57" name="图片 5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388931" y="7270945"/>
            <a:ext cx="43643" cy="388632"/>
          </a:xfrm>
          <a:custGeom>
            <a:avLst/>
            <a:gdLst>
              <a:gd name="connsiteX0" fmla="*/ 0 w 43643"/>
              <a:gd name="connsiteY0" fmla="*/ 0 h 388632"/>
              <a:gd name="connsiteX1" fmla="*/ 43643 w 43643"/>
              <a:gd name="connsiteY1" fmla="*/ 0 h 388632"/>
              <a:gd name="connsiteX2" fmla="*/ 43643 w 43643"/>
              <a:gd name="connsiteY2" fmla="*/ 388632 h 388632"/>
              <a:gd name="connsiteX3" fmla="*/ 0 w 43643"/>
              <a:gd name="connsiteY3" fmla="*/ 388632 h 388632"/>
              <a:gd name="connsiteX4" fmla="*/ 0 w 43643"/>
              <a:gd name="connsiteY4" fmla="*/ 0 h 3886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643" h="388632">
                <a:moveTo>
                  <a:pt x="0" y="0"/>
                </a:moveTo>
                <a:lnTo>
                  <a:pt x="43643" y="0"/>
                </a:lnTo>
                <a:lnTo>
                  <a:pt x="43643" y="388632"/>
                </a:lnTo>
                <a:lnTo>
                  <a:pt x="0" y="388632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54" name="图片 53"/>
          <p:cNvPicPr>
            <a:picLocks noChangeAspect="1"/>
          </p:cNvPicPr>
          <p:nvPr/>
        </p:nvPicPr>
        <p:blipFill>
          <a:blip r:embed="rId6"/>
          <a:srcRect/>
          <a:stretch/>
        </p:blipFill>
        <p:spPr>
          <a:xfrm>
            <a:off x="-902135" y="6356545"/>
            <a:ext cx="513204" cy="914400"/>
          </a:xfrm>
          <a:custGeom>
            <a:avLst/>
            <a:gdLst>
              <a:gd name="connsiteX0" fmla="*/ 0 w 513204"/>
              <a:gd name="connsiteY0" fmla="*/ 0 h 914400"/>
              <a:gd name="connsiteX1" fmla="*/ 513204 w 513204"/>
              <a:gd name="connsiteY1" fmla="*/ 0 h 914400"/>
              <a:gd name="connsiteX2" fmla="*/ 513204 w 513204"/>
              <a:gd name="connsiteY2" fmla="*/ 914400 h 914400"/>
              <a:gd name="connsiteX3" fmla="*/ 0 w 513204"/>
              <a:gd name="connsiteY3" fmla="*/ 914400 h 914400"/>
              <a:gd name="connsiteX4" fmla="*/ 0 w 513204"/>
              <a:gd name="connsiteY4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13204" h="914400">
                <a:moveTo>
                  <a:pt x="0" y="0"/>
                </a:moveTo>
                <a:lnTo>
                  <a:pt x="513204" y="0"/>
                </a:lnTo>
                <a:lnTo>
                  <a:pt x="513204" y="914400"/>
                </a:lnTo>
                <a:lnTo>
                  <a:pt x="0" y="914400"/>
                </a:lnTo>
                <a:lnTo>
                  <a:pt x="0" y="0"/>
                </a:lnTo>
                <a:close/>
              </a:path>
            </a:pathLst>
          </a:custGeom>
        </p:spPr>
      </p:pic>
      <p:grpSp>
        <p:nvGrpSpPr>
          <p:cNvPr id="12" name="组合 11"/>
          <p:cNvGrpSpPr/>
          <p:nvPr/>
        </p:nvGrpSpPr>
        <p:grpSpPr>
          <a:xfrm>
            <a:off x="320273" y="5772542"/>
            <a:ext cx="325664" cy="968472"/>
            <a:chOff x="162845" y="5707378"/>
            <a:chExt cx="325664" cy="968472"/>
          </a:xfrm>
        </p:grpSpPr>
        <p:grpSp>
          <p:nvGrpSpPr>
            <p:cNvPr id="5" name="组合 4"/>
            <p:cNvGrpSpPr/>
            <p:nvPr/>
          </p:nvGrpSpPr>
          <p:grpSpPr>
            <a:xfrm>
              <a:off x="162845" y="5707378"/>
              <a:ext cx="325664" cy="968472"/>
              <a:chOff x="780804" y="4633491"/>
              <a:chExt cx="325664" cy="968472"/>
            </a:xfrm>
          </p:grpSpPr>
          <p:sp>
            <p:nvSpPr>
              <p:cNvPr id="89" name="矩形 88"/>
              <p:cNvSpPr/>
              <p:nvPr/>
            </p:nvSpPr>
            <p:spPr>
              <a:xfrm>
                <a:off x="832154" y="4902984"/>
                <a:ext cx="222964" cy="698979"/>
              </a:xfrm>
              <a:custGeom>
                <a:avLst/>
                <a:gdLst>
                  <a:gd name="connsiteX0" fmla="*/ 0 w 157649"/>
                  <a:gd name="connsiteY0" fmla="*/ 0 h 398534"/>
                  <a:gd name="connsiteX1" fmla="*/ 157649 w 157649"/>
                  <a:gd name="connsiteY1" fmla="*/ 0 h 398534"/>
                  <a:gd name="connsiteX2" fmla="*/ 157649 w 157649"/>
                  <a:gd name="connsiteY2" fmla="*/ 398534 h 398534"/>
                  <a:gd name="connsiteX3" fmla="*/ 0 w 157649"/>
                  <a:gd name="connsiteY3" fmla="*/ 398534 h 398534"/>
                  <a:gd name="connsiteX4" fmla="*/ 0 w 157649"/>
                  <a:gd name="connsiteY4" fmla="*/ 0 h 398534"/>
                  <a:gd name="connsiteX0-1" fmla="*/ 0 w 222964"/>
                  <a:gd name="connsiteY0-2" fmla="*/ 209005 h 607539"/>
                  <a:gd name="connsiteX1-3" fmla="*/ 222964 w 222964"/>
                  <a:gd name="connsiteY1-4" fmla="*/ 0 h 607539"/>
                  <a:gd name="connsiteX2-5" fmla="*/ 157649 w 222964"/>
                  <a:gd name="connsiteY2-6" fmla="*/ 607539 h 607539"/>
                  <a:gd name="connsiteX3-7" fmla="*/ 0 w 222964"/>
                  <a:gd name="connsiteY3-8" fmla="*/ 607539 h 607539"/>
                  <a:gd name="connsiteX4-9" fmla="*/ 0 w 222964"/>
                  <a:gd name="connsiteY4-10" fmla="*/ 209005 h 607539"/>
                  <a:gd name="connsiteX0-11" fmla="*/ 26125 w 222964"/>
                  <a:gd name="connsiteY0-12" fmla="*/ 0 h 698979"/>
                  <a:gd name="connsiteX1-13" fmla="*/ 222964 w 222964"/>
                  <a:gd name="connsiteY1-14" fmla="*/ 91440 h 698979"/>
                  <a:gd name="connsiteX2-15" fmla="*/ 157649 w 222964"/>
                  <a:gd name="connsiteY2-16" fmla="*/ 698979 h 698979"/>
                  <a:gd name="connsiteX3-17" fmla="*/ 0 w 222964"/>
                  <a:gd name="connsiteY3-18" fmla="*/ 698979 h 698979"/>
                  <a:gd name="connsiteX4-19" fmla="*/ 26125 w 222964"/>
                  <a:gd name="connsiteY4-20" fmla="*/ 0 h 698979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222964" h="698979">
                    <a:moveTo>
                      <a:pt x="26125" y="0"/>
                    </a:moveTo>
                    <a:lnTo>
                      <a:pt x="222964" y="91440"/>
                    </a:lnTo>
                    <a:lnTo>
                      <a:pt x="157649" y="698979"/>
                    </a:lnTo>
                    <a:lnTo>
                      <a:pt x="0" y="698979"/>
                    </a:lnTo>
                    <a:lnTo>
                      <a:pt x="26125" y="0"/>
                    </a:lnTo>
                    <a:close/>
                  </a:path>
                </a:pathLst>
              </a:custGeom>
              <a:solidFill>
                <a:srgbClr val="2CA03B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/>
              </a:p>
            </p:txBody>
          </p:sp>
          <p:sp>
            <p:nvSpPr>
              <p:cNvPr id="90" name="等腰三角形 89"/>
              <p:cNvSpPr/>
              <p:nvPr/>
            </p:nvSpPr>
            <p:spPr>
              <a:xfrm>
                <a:off x="780804" y="4633491"/>
                <a:ext cx="325664" cy="391158"/>
              </a:xfrm>
              <a:prstGeom prst="triangle">
                <a:avLst/>
              </a:prstGeom>
              <a:solidFill>
                <a:srgbClr val="EE7A24"/>
              </a:solidFill>
              <a:ln>
                <a:solidFill>
                  <a:srgbClr val="EE7A2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/>
              </a:p>
            </p:txBody>
          </p:sp>
          <p:sp>
            <p:nvSpPr>
              <p:cNvPr id="91" name="弦形 90"/>
              <p:cNvSpPr/>
              <p:nvPr/>
            </p:nvSpPr>
            <p:spPr>
              <a:xfrm rot="5400000">
                <a:off x="823546" y="5129388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/>
              </a:p>
            </p:txBody>
          </p:sp>
          <p:sp>
            <p:nvSpPr>
              <p:cNvPr id="4" name="矩形 3"/>
              <p:cNvSpPr/>
              <p:nvPr/>
            </p:nvSpPr>
            <p:spPr>
              <a:xfrm>
                <a:off x="852060" y="5180748"/>
                <a:ext cx="165099" cy="45719"/>
              </a:xfrm>
              <a:custGeom>
                <a:avLst/>
                <a:gdLst>
                  <a:gd name="connsiteX0" fmla="*/ 0 w 156633"/>
                  <a:gd name="connsiteY0" fmla="*/ 0 h 46567"/>
                  <a:gd name="connsiteX1" fmla="*/ 156633 w 156633"/>
                  <a:gd name="connsiteY1" fmla="*/ 0 h 46567"/>
                  <a:gd name="connsiteX2" fmla="*/ 156633 w 156633"/>
                  <a:gd name="connsiteY2" fmla="*/ 46567 h 46567"/>
                  <a:gd name="connsiteX3" fmla="*/ 0 w 156633"/>
                  <a:gd name="connsiteY3" fmla="*/ 46567 h 46567"/>
                  <a:gd name="connsiteX4" fmla="*/ 0 w 156633"/>
                  <a:gd name="connsiteY4" fmla="*/ 0 h 46567"/>
                  <a:gd name="connsiteX0-1" fmla="*/ 8466 w 165099"/>
                  <a:gd name="connsiteY0-2" fmla="*/ 0 h 46567"/>
                  <a:gd name="connsiteX1-3" fmla="*/ 165099 w 165099"/>
                  <a:gd name="connsiteY1-4" fmla="*/ 0 h 46567"/>
                  <a:gd name="connsiteX2-5" fmla="*/ 165099 w 165099"/>
                  <a:gd name="connsiteY2-6" fmla="*/ 46567 h 46567"/>
                  <a:gd name="connsiteX3-7" fmla="*/ 0 w 165099"/>
                  <a:gd name="connsiteY3-8" fmla="*/ 25400 h 46567"/>
                  <a:gd name="connsiteX4-9" fmla="*/ 8466 w 165099"/>
                  <a:gd name="connsiteY4-10" fmla="*/ 0 h 46567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165099" h="46567">
                    <a:moveTo>
                      <a:pt x="8466" y="0"/>
                    </a:moveTo>
                    <a:lnTo>
                      <a:pt x="165099" y="0"/>
                    </a:lnTo>
                    <a:lnTo>
                      <a:pt x="165099" y="46567"/>
                    </a:lnTo>
                    <a:lnTo>
                      <a:pt x="0" y="25400"/>
                    </a:lnTo>
                    <a:lnTo>
                      <a:pt x="8466" y="0"/>
                    </a:ln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/>
              </a:p>
            </p:txBody>
          </p:sp>
          <p:sp>
            <p:nvSpPr>
              <p:cNvPr id="20" name="弦形 19"/>
              <p:cNvSpPr/>
              <p:nvPr/>
            </p:nvSpPr>
            <p:spPr>
              <a:xfrm rot="5400000">
                <a:off x="813462" y="5318541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/>
              </a:p>
            </p:txBody>
          </p:sp>
        </p:grpSp>
        <p:cxnSp>
          <p:nvCxnSpPr>
            <p:cNvPr id="7" name="直接连接符 6"/>
            <p:cNvCxnSpPr>
              <a:stCxn id="90" idx="1"/>
              <a:endCxn id="90" idx="5"/>
            </p:cNvCxnSpPr>
            <p:nvPr/>
          </p:nvCxnSpPr>
          <p:spPr>
            <a:xfrm>
              <a:off x="244261" y="5902957"/>
              <a:ext cx="162832" cy="0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/>
          </p:nvCxnSpPr>
          <p:spPr>
            <a:xfrm flipV="1">
              <a:off x="206782" y="5988807"/>
              <a:ext cx="216000" cy="12956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86" name="图片 85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697212" y="5940827"/>
            <a:ext cx="2494789" cy="929444"/>
          </a:xfrm>
          <a:custGeom>
            <a:avLst/>
            <a:gdLst>
              <a:gd name="connsiteX0" fmla="*/ 0 w 2229950"/>
              <a:gd name="connsiteY0" fmla="*/ 0 h 1102244"/>
              <a:gd name="connsiteX1" fmla="*/ 2229950 w 2229950"/>
              <a:gd name="connsiteY1" fmla="*/ 0 h 1102244"/>
              <a:gd name="connsiteX2" fmla="*/ 2229950 w 2229950"/>
              <a:gd name="connsiteY2" fmla="*/ 1102244 h 1102244"/>
              <a:gd name="connsiteX3" fmla="*/ 0 w 2229950"/>
              <a:gd name="connsiteY3" fmla="*/ 1102244 h 1102244"/>
              <a:gd name="connsiteX4" fmla="*/ 0 w 2229950"/>
              <a:gd name="connsiteY4" fmla="*/ 0 h 11022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29950" h="1102244">
                <a:moveTo>
                  <a:pt x="0" y="0"/>
                </a:moveTo>
                <a:lnTo>
                  <a:pt x="2229950" y="0"/>
                </a:lnTo>
                <a:lnTo>
                  <a:pt x="2229950" y="1102244"/>
                </a:lnTo>
                <a:lnTo>
                  <a:pt x="0" y="1102244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60" name="图片 59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464733" y="6270980"/>
            <a:ext cx="12364823" cy="594408"/>
          </a:xfrm>
          <a:custGeom>
            <a:avLst/>
            <a:gdLst>
              <a:gd name="connsiteX0" fmla="*/ 0 w 11473666"/>
              <a:gd name="connsiteY0" fmla="*/ 0 h 845729"/>
              <a:gd name="connsiteX1" fmla="*/ 11473666 w 11473666"/>
              <a:gd name="connsiteY1" fmla="*/ 0 h 845729"/>
              <a:gd name="connsiteX2" fmla="*/ 11473666 w 11473666"/>
              <a:gd name="connsiteY2" fmla="*/ 845729 h 845729"/>
              <a:gd name="connsiteX3" fmla="*/ 401196 w 11473666"/>
              <a:gd name="connsiteY3" fmla="*/ 845729 h 845729"/>
              <a:gd name="connsiteX4" fmla="*/ 401196 w 11473666"/>
              <a:gd name="connsiteY4" fmla="*/ 440575 h 845729"/>
              <a:gd name="connsiteX5" fmla="*/ 0 w 11473666"/>
              <a:gd name="connsiteY5" fmla="*/ 440575 h 845729"/>
              <a:gd name="connsiteX6" fmla="*/ 0 w 11473666"/>
              <a:gd name="connsiteY6" fmla="*/ 0 h 845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73666" h="845729">
                <a:moveTo>
                  <a:pt x="0" y="0"/>
                </a:moveTo>
                <a:lnTo>
                  <a:pt x="11473666" y="0"/>
                </a:lnTo>
                <a:lnTo>
                  <a:pt x="11473666" y="845729"/>
                </a:lnTo>
                <a:lnTo>
                  <a:pt x="401196" y="845729"/>
                </a:lnTo>
                <a:lnTo>
                  <a:pt x="401196" y="440575"/>
                </a:lnTo>
                <a:lnTo>
                  <a:pt x="0" y="440575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82" name="图片 81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583381" y="6271203"/>
            <a:ext cx="2424987" cy="594408"/>
          </a:xfrm>
          <a:custGeom>
            <a:avLst/>
            <a:gdLst>
              <a:gd name="connsiteX0" fmla="*/ 0 w 2468880"/>
              <a:gd name="connsiteY0" fmla="*/ 0 h 514039"/>
              <a:gd name="connsiteX1" fmla="*/ 2468880 w 2468880"/>
              <a:gd name="connsiteY1" fmla="*/ 0 h 514039"/>
              <a:gd name="connsiteX2" fmla="*/ 2468880 w 2468880"/>
              <a:gd name="connsiteY2" fmla="*/ 514039 h 514039"/>
              <a:gd name="connsiteX3" fmla="*/ 0 w 2468880"/>
              <a:gd name="connsiteY3" fmla="*/ 514039 h 514039"/>
              <a:gd name="connsiteX4" fmla="*/ 0 w 2468880"/>
              <a:gd name="connsiteY4" fmla="*/ 0 h 514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68880" h="514039">
                <a:moveTo>
                  <a:pt x="0" y="0"/>
                </a:moveTo>
                <a:lnTo>
                  <a:pt x="2468880" y="0"/>
                </a:lnTo>
                <a:lnTo>
                  <a:pt x="2468880" y="514039"/>
                </a:lnTo>
                <a:lnTo>
                  <a:pt x="0" y="514039"/>
                </a:lnTo>
                <a:lnTo>
                  <a:pt x="0" y="0"/>
                </a:lnTo>
                <a:close/>
              </a:path>
            </a:pathLst>
          </a:custGeom>
        </p:spPr>
      </p:pic>
      <p:grpSp>
        <p:nvGrpSpPr>
          <p:cNvPr id="21" name="组合 20"/>
          <p:cNvGrpSpPr/>
          <p:nvPr/>
        </p:nvGrpSpPr>
        <p:grpSpPr>
          <a:xfrm rot="433303">
            <a:off x="348835" y="216118"/>
            <a:ext cx="691651" cy="549023"/>
            <a:chOff x="5254626" y="922338"/>
            <a:chExt cx="528638" cy="420688"/>
          </a:xfrm>
        </p:grpSpPr>
        <p:sp>
          <p:nvSpPr>
            <p:cNvPr id="22" name="Freeform 35"/>
            <p:cNvSpPr/>
            <p:nvPr/>
          </p:nvSpPr>
          <p:spPr bwMode="auto">
            <a:xfrm>
              <a:off x="5280026" y="922338"/>
              <a:ext cx="503238" cy="336550"/>
            </a:xfrm>
            <a:custGeom>
              <a:avLst/>
              <a:gdLst>
                <a:gd name="T0" fmla="*/ 185 w 185"/>
                <a:gd name="T1" fmla="*/ 37 h 123"/>
                <a:gd name="T2" fmla="*/ 183 w 185"/>
                <a:gd name="T3" fmla="*/ 35 h 123"/>
                <a:gd name="T4" fmla="*/ 90 w 185"/>
                <a:gd name="T5" fmla="*/ 1 h 123"/>
                <a:gd name="T6" fmla="*/ 86 w 185"/>
                <a:gd name="T7" fmla="*/ 2 h 123"/>
                <a:gd name="T8" fmla="*/ 2 w 185"/>
                <a:gd name="T9" fmla="*/ 74 h 123"/>
                <a:gd name="T10" fmla="*/ 1 w 185"/>
                <a:gd name="T11" fmla="*/ 77 h 123"/>
                <a:gd name="T12" fmla="*/ 3 w 185"/>
                <a:gd name="T13" fmla="*/ 80 h 123"/>
                <a:gd name="T14" fmla="*/ 99 w 185"/>
                <a:gd name="T15" fmla="*/ 123 h 123"/>
                <a:gd name="T16" fmla="*/ 101 w 185"/>
                <a:gd name="T17" fmla="*/ 123 h 123"/>
                <a:gd name="T18" fmla="*/ 104 w 185"/>
                <a:gd name="T19" fmla="*/ 122 h 123"/>
                <a:gd name="T20" fmla="*/ 184 w 185"/>
                <a:gd name="T21" fmla="*/ 41 h 123"/>
                <a:gd name="T22" fmla="*/ 185 w 185"/>
                <a:gd name="T23" fmla="*/ 37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85" h="123">
                  <a:moveTo>
                    <a:pt x="185" y="37"/>
                  </a:moveTo>
                  <a:cubicBezTo>
                    <a:pt x="185" y="36"/>
                    <a:pt x="184" y="35"/>
                    <a:pt x="183" y="35"/>
                  </a:cubicBezTo>
                  <a:cubicBezTo>
                    <a:pt x="90" y="1"/>
                    <a:pt x="90" y="1"/>
                    <a:pt x="90" y="1"/>
                  </a:cubicBezTo>
                  <a:cubicBezTo>
                    <a:pt x="88" y="0"/>
                    <a:pt x="87" y="1"/>
                    <a:pt x="86" y="2"/>
                  </a:cubicBezTo>
                  <a:cubicBezTo>
                    <a:pt x="2" y="74"/>
                    <a:pt x="2" y="74"/>
                    <a:pt x="2" y="74"/>
                  </a:cubicBezTo>
                  <a:cubicBezTo>
                    <a:pt x="1" y="75"/>
                    <a:pt x="0" y="76"/>
                    <a:pt x="1" y="77"/>
                  </a:cubicBezTo>
                  <a:cubicBezTo>
                    <a:pt x="1" y="79"/>
                    <a:pt x="2" y="80"/>
                    <a:pt x="3" y="80"/>
                  </a:cubicBezTo>
                  <a:cubicBezTo>
                    <a:pt x="99" y="123"/>
                    <a:pt x="99" y="123"/>
                    <a:pt x="99" y="123"/>
                  </a:cubicBezTo>
                  <a:cubicBezTo>
                    <a:pt x="100" y="123"/>
                    <a:pt x="101" y="123"/>
                    <a:pt x="101" y="123"/>
                  </a:cubicBezTo>
                  <a:cubicBezTo>
                    <a:pt x="102" y="123"/>
                    <a:pt x="103" y="123"/>
                    <a:pt x="104" y="122"/>
                  </a:cubicBezTo>
                  <a:cubicBezTo>
                    <a:pt x="184" y="41"/>
                    <a:pt x="184" y="41"/>
                    <a:pt x="184" y="41"/>
                  </a:cubicBezTo>
                  <a:cubicBezTo>
                    <a:pt x="185" y="40"/>
                    <a:pt x="185" y="39"/>
                    <a:pt x="185" y="37"/>
                  </a:cubicBezTo>
                  <a:close/>
                </a:path>
              </a:pathLst>
            </a:custGeom>
            <a:solidFill>
              <a:srgbClr val="865B3E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 dirty="0"/>
            </a:p>
          </p:txBody>
        </p:sp>
        <p:sp>
          <p:nvSpPr>
            <p:cNvPr id="23" name="Freeform 36"/>
            <p:cNvSpPr/>
            <p:nvPr/>
          </p:nvSpPr>
          <p:spPr bwMode="auto">
            <a:xfrm>
              <a:off x="5254626" y="1119188"/>
              <a:ext cx="512763" cy="223838"/>
            </a:xfrm>
            <a:custGeom>
              <a:avLst/>
              <a:gdLst>
                <a:gd name="T0" fmla="*/ 111 w 188"/>
                <a:gd name="T1" fmla="*/ 82 h 82"/>
                <a:gd name="T2" fmla="*/ 109 w 188"/>
                <a:gd name="T3" fmla="*/ 82 h 82"/>
                <a:gd name="T4" fmla="*/ 16 w 188"/>
                <a:gd name="T5" fmla="*/ 42 h 82"/>
                <a:gd name="T6" fmla="*/ 0 w 188"/>
                <a:gd name="T7" fmla="*/ 20 h 82"/>
                <a:gd name="T8" fmla="*/ 12 w 188"/>
                <a:gd name="T9" fmla="*/ 1 h 82"/>
                <a:gd name="T10" fmla="*/ 17 w 188"/>
                <a:gd name="T11" fmla="*/ 3 h 82"/>
                <a:gd name="T12" fmla="*/ 15 w 188"/>
                <a:gd name="T13" fmla="*/ 8 h 82"/>
                <a:gd name="T14" fmla="*/ 8 w 188"/>
                <a:gd name="T15" fmla="*/ 20 h 82"/>
                <a:gd name="T16" fmla="*/ 19 w 188"/>
                <a:gd name="T17" fmla="*/ 34 h 82"/>
                <a:gd name="T18" fmla="*/ 110 w 188"/>
                <a:gd name="T19" fmla="*/ 73 h 82"/>
                <a:gd name="T20" fmla="*/ 180 w 188"/>
                <a:gd name="T21" fmla="*/ 2 h 82"/>
                <a:gd name="T22" fmla="*/ 186 w 188"/>
                <a:gd name="T23" fmla="*/ 2 h 82"/>
                <a:gd name="T24" fmla="*/ 186 w 188"/>
                <a:gd name="T25" fmla="*/ 7 h 82"/>
                <a:gd name="T26" fmla="*/ 114 w 188"/>
                <a:gd name="T27" fmla="*/ 81 h 82"/>
                <a:gd name="T28" fmla="*/ 111 w 188"/>
                <a:gd name="T29" fmla="*/ 8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88" h="82">
                  <a:moveTo>
                    <a:pt x="111" y="82"/>
                  </a:moveTo>
                  <a:cubicBezTo>
                    <a:pt x="110" y="82"/>
                    <a:pt x="110" y="82"/>
                    <a:pt x="109" y="82"/>
                  </a:cubicBezTo>
                  <a:cubicBezTo>
                    <a:pt x="109" y="82"/>
                    <a:pt x="44" y="54"/>
                    <a:pt x="16" y="42"/>
                  </a:cubicBezTo>
                  <a:cubicBezTo>
                    <a:pt x="2" y="36"/>
                    <a:pt x="0" y="25"/>
                    <a:pt x="0" y="20"/>
                  </a:cubicBezTo>
                  <a:cubicBezTo>
                    <a:pt x="1" y="11"/>
                    <a:pt x="7" y="3"/>
                    <a:pt x="12" y="1"/>
                  </a:cubicBezTo>
                  <a:cubicBezTo>
                    <a:pt x="14" y="0"/>
                    <a:pt x="17" y="1"/>
                    <a:pt x="17" y="3"/>
                  </a:cubicBezTo>
                  <a:cubicBezTo>
                    <a:pt x="18" y="6"/>
                    <a:pt x="17" y="8"/>
                    <a:pt x="15" y="8"/>
                  </a:cubicBezTo>
                  <a:cubicBezTo>
                    <a:pt x="13" y="9"/>
                    <a:pt x="9" y="14"/>
                    <a:pt x="8" y="20"/>
                  </a:cubicBezTo>
                  <a:cubicBezTo>
                    <a:pt x="8" y="26"/>
                    <a:pt x="12" y="31"/>
                    <a:pt x="19" y="34"/>
                  </a:cubicBezTo>
                  <a:cubicBezTo>
                    <a:pt x="44" y="45"/>
                    <a:pt x="98" y="68"/>
                    <a:pt x="110" y="73"/>
                  </a:cubicBezTo>
                  <a:cubicBezTo>
                    <a:pt x="180" y="2"/>
                    <a:pt x="180" y="2"/>
                    <a:pt x="180" y="2"/>
                  </a:cubicBezTo>
                  <a:cubicBezTo>
                    <a:pt x="182" y="0"/>
                    <a:pt x="184" y="0"/>
                    <a:pt x="186" y="2"/>
                  </a:cubicBezTo>
                  <a:cubicBezTo>
                    <a:pt x="188" y="3"/>
                    <a:pt x="188" y="6"/>
                    <a:pt x="186" y="7"/>
                  </a:cubicBezTo>
                  <a:cubicBezTo>
                    <a:pt x="114" y="81"/>
                    <a:pt x="114" y="81"/>
                    <a:pt x="114" y="81"/>
                  </a:cubicBezTo>
                  <a:cubicBezTo>
                    <a:pt x="113" y="82"/>
                    <a:pt x="112" y="82"/>
                    <a:pt x="111" y="82"/>
                  </a:cubicBezTo>
                  <a:close/>
                </a:path>
              </a:pathLst>
            </a:custGeom>
            <a:solidFill>
              <a:srgbClr val="865B3E"/>
            </a:solidFill>
            <a:ln w="9525">
              <a:solidFill>
                <a:srgbClr val="000000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 dirty="0"/>
            </a:p>
          </p:txBody>
        </p:sp>
        <p:sp>
          <p:nvSpPr>
            <p:cNvPr id="25" name="Freeform 37"/>
            <p:cNvSpPr/>
            <p:nvPr/>
          </p:nvSpPr>
          <p:spPr bwMode="auto">
            <a:xfrm>
              <a:off x="5705476" y="1047750"/>
              <a:ext cx="50800" cy="106363"/>
            </a:xfrm>
            <a:custGeom>
              <a:avLst/>
              <a:gdLst>
                <a:gd name="T0" fmla="*/ 14 w 19"/>
                <a:gd name="T1" fmla="*/ 39 h 39"/>
                <a:gd name="T2" fmla="*/ 11 w 19"/>
                <a:gd name="T3" fmla="*/ 37 h 39"/>
                <a:gd name="T4" fmla="*/ 10 w 19"/>
                <a:gd name="T5" fmla="*/ 3 h 39"/>
                <a:gd name="T6" fmla="*/ 15 w 19"/>
                <a:gd name="T7" fmla="*/ 1 h 39"/>
                <a:gd name="T8" fmla="*/ 17 w 19"/>
                <a:gd name="T9" fmla="*/ 6 h 39"/>
                <a:gd name="T10" fmla="*/ 17 w 19"/>
                <a:gd name="T11" fmla="*/ 6 h 39"/>
                <a:gd name="T12" fmla="*/ 17 w 19"/>
                <a:gd name="T13" fmla="*/ 33 h 39"/>
                <a:gd name="T14" fmla="*/ 16 w 19"/>
                <a:gd name="T15" fmla="*/ 38 h 39"/>
                <a:gd name="T16" fmla="*/ 14 w 19"/>
                <a:gd name="T17" fmla="*/ 3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" h="39">
                  <a:moveTo>
                    <a:pt x="14" y="39"/>
                  </a:moveTo>
                  <a:cubicBezTo>
                    <a:pt x="13" y="39"/>
                    <a:pt x="12" y="38"/>
                    <a:pt x="11" y="37"/>
                  </a:cubicBezTo>
                  <a:cubicBezTo>
                    <a:pt x="0" y="22"/>
                    <a:pt x="10" y="3"/>
                    <a:pt x="10" y="3"/>
                  </a:cubicBezTo>
                  <a:cubicBezTo>
                    <a:pt x="11" y="1"/>
                    <a:pt x="14" y="0"/>
                    <a:pt x="15" y="1"/>
                  </a:cubicBezTo>
                  <a:cubicBezTo>
                    <a:pt x="17" y="2"/>
                    <a:pt x="18" y="4"/>
                    <a:pt x="17" y="6"/>
                  </a:cubicBezTo>
                  <a:cubicBezTo>
                    <a:pt x="17" y="6"/>
                    <a:pt x="17" y="6"/>
                    <a:pt x="17" y="6"/>
                  </a:cubicBezTo>
                  <a:cubicBezTo>
                    <a:pt x="17" y="6"/>
                    <a:pt x="9" y="21"/>
                    <a:pt x="17" y="33"/>
                  </a:cubicBezTo>
                  <a:cubicBezTo>
                    <a:pt x="19" y="34"/>
                    <a:pt x="18" y="37"/>
                    <a:pt x="16" y="38"/>
                  </a:cubicBezTo>
                  <a:cubicBezTo>
                    <a:pt x="16" y="39"/>
                    <a:pt x="15" y="39"/>
                    <a:pt x="14" y="39"/>
                  </a:cubicBezTo>
                  <a:close/>
                </a:path>
              </a:pathLst>
            </a:custGeom>
            <a:solidFill>
              <a:srgbClr val="865B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 dirty="0"/>
            </a:p>
          </p:txBody>
        </p:sp>
        <p:sp>
          <p:nvSpPr>
            <p:cNvPr id="26" name="Freeform 38"/>
            <p:cNvSpPr/>
            <p:nvPr/>
          </p:nvSpPr>
          <p:spPr bwMode="auto">
            <a:xfrm>
              <a:off x="5516563" y="1241425"/>
              <a:ext cx="52388" cy="96838"/>
            </a:xfrm>
            <a:custGeom>
              <a:avLst/>
              <a:gdLst>
                <a:gd name="T0" fmla="*/ 14 w 19"/>
                <a:gd name="T1" fmla="*/ 35 h 35"/>
                <a:gd name="T2" fmla="*/ 11 w 19"/>
                <a:gd name="T3" fmla="*/ 34 h 35"/>
                <a:gd name="T4" fmla="*/ 10 w 19"/>
                <a:gd name="T5" fmla="*/ 3 h 35"/>
                <a:gd name="T6" fmla="*/ 16 w 19"/>
                <a:gd name="T7" fmla="*/ 1 h 35"/>
                <a:gd name="T8" fmla="*/ 17 w 19"/>
                <a:gd name="T9" fmla="*/ 7 h 35"/>
                <a:gd name="T10" fmla="*/ 17 w 19"/>
                <a:gd name="T11" fmla="*/ 29 h 35"/>
                <a:gd name="T12" fmla="*/ 17 w 19"/>
                <a:gd name="T13" fmla="*/ 34 h 35"/>
                <a:gd name="T14" fmla="*/ 14 w 19"/>
                <a:gd name="T15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" h="35">
                  <a:moveTo>
                    <a:pt x="14" y="35"/>
                  </a:moveTo>
                  <a:cubicBezTo>
                    <a:pt x="13" y="35"/>
                    <a:pt x="12" y="35"/>
                    <a:pt x="11" y="34"/>
                  </a:cubicBezTo>
                  <a:cubicBezTo>
                    <a:pt x="0" y="20"/>
                    <a:pt x="10" y="3"/>
                    <a:pt x="10" y="3"/>
                  </a:cubicBezTo>
                  <a:cubicBezTo>
                    <a:pt x="11" y="1"/>
                    <a:pt x="14" y="0"/>
                    <a:pt x="16" y="1"/>
                  </a:cubicBezTo>
                  <a:cubicBezTo>
                    <a:pt x="18" y="2"/>
                    <a:pt x="18" y="5"/>
                    <a:pt x="17" y="7"/>
                  </a:cubicBezTo>
                  <a:cubicBezTo>
                    <a:pt x="17" y="7"/>
                    <a:pt x="10" y="19"/>
                    <a:pt x="17" y="29"/>
                  </a:cubicBezTo>
                  <a:cubicBezTo>
                    <a:pt x="19" y="31"/>
                    <a:pt x="18" y="33"/>
                    <a:pt x="17" y="34"/>
                  </a:cubicBezTo>
                  <a:cubicBezTo>
                    <a:pt x="16" y="35"/>
                    <a:pt x="15" y="35"/>
                    <a:pt x="14" y="35"/>
                  </a:cubicBezTo>
                  <a:close/>
                </a:path>
              </a:pathLst>
            </a:custGeom>
            <a:solidFill>
              <a:srgbClr val="865B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/>
            </a:p>
          </p:txBody>
        </p:sp>
      </p:grpSp>
      <p:grpSp>
        <p:nvGrpSpPr>
          <p:cNvPr id="27" name="组合 26"/>
          <p:cNvGrpSpPr/>
          <p:nvPr/>
        </p:nvGrpSpPr>
        <p:grpSpPr>
          <a:xfrm rot="18091546">
            <a:off x="509309" y="236186"/>
            <a:ext cx="273257" cy="273257"/>
            <a:chOff x="8914858" y="1139028"/>
            <a:chExt cx="622925" cy="622925"/>
          </a:xfrm>
        </p:grpSpPr>
        <p:sp>
          <p:nvSpPr>
            <p:cNvPr id="28" name="Freeform 127"/>
            <p:cNvSpPr/>
            <p:nvPr/>
          </p:nvSpPr>
          <p:spPr bwMode="auto">
            <a:xfrm>
              <a:off x="8914858" y="1532403"/>
              <a:ext cx="229550" cy="229550"/>
            </a:xfrm>
            <a:custGeom>
              <a:avLst/>
              <a:gdLst>
                <a:gd name="T0" fmla="*/ 131 w 297"/>
                <a:gd name="T1" fmla="*/ 0 h 297"/>
                <a:gd name="T2" fmla="*/ 80 w 297"/>
                <a:gd name="T3" fmla="*/ 52 h 297"/>
                <a:gd name="T4" fmla="*/ 3 w 297"/>
                <a:gd name="T5" fmla="*/ 282 h 297"/>
                <a:gd name="T6" fmla="*/ 15 w 297"/>
                <a:gd name="T7" fmla="*/ 294 h 297"/>
                <a:gd name="T8" fmla="*/ 245 w 297"/>
                <a:gd name="T9" fmla="*/ 217 h 297"/>
                <a:gd name="T10" fmla="*/ 297 w 297"/>
                <a:gd name="T11" fmla="*/ 166 h 297"/>
                <a:gd name="T12" fmla="*/ 131 w 297"/>
                <a:gd name="T13" fmla="*/ 0 h 2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7" h="297">
                  <a:moveTo>
                    <a:pt x="131" y="0"/>
                  </a:moveTo>
                  <a:cubicBezTo>
                    <a:pt x="80" y="52"/>
                    <a:pt x="80" y="52"/>
                    <a:pt x="80" y="52"/>
                  </a:cubicBezTo>
                  <a:cubicBezTo>
                    <a:pt x="3" y="282"/>
                    <a:pt x="3" y="282"/>
                    <a:pt x="3" y="282"/>
                  </a:cubicBezTo>
                  <a:cubicBezTo>
                    <a:pt x="0" y="291"/>
                    <a:pt x="6" y="297"/>
                    <a:pt x="15" y="294"/>
                  </a:cubicBezTo>
                  <a:cubicBezTo>
                    <a:pt x="245" y="217"/>
                    <a:pt x="245" y="217"/>
                    <a:pt x="245" y="217"/>
                  </a:cubicBezTo>
                  <a:cubicBezTo>
                    <a:pt x="297" y="166"/>
                    <a:pt x="297" y="166"/>
                    <a:pt x="297" y="166"/>
                  </a:cubicBezTo>
                  <a:lnTo>
                    <a:pt x="131" y="0"/>
                  </a:lnTo>
                  <a:close/>
                </a:path>
              </a:pathLst>
            </a:custGeom>
            <a:solidFill>
              <a:srgbClr val="FFE29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0" name="Freeform 128"/>
            <p:cNvSpPr/>
            <p:nvPr/>
          </p:nvSpPr>
          <p:spPr bwMode="auto">
            <a:xfrm>
              <a:off x="9350742" y="1139028"/>
              <a:ext cx="187041" cy="187041"/>
            </a:xfrm>
            <a:custGeom>
              <a:avLst/>
              <a:gdLst>
                <a:gd name="T0" fmla="*/ 165 w 242"/>
                <a:gd name="T1" fmla="*/ 242 h 242"/>
                <a:gd name="T2" fmla="*/ 0 w 242"/>
                <a:gd name="T3" fmla="*/ 77 h 242"/>
                <a:gd name="T4" fmla="*/ 60 w 242"/>
                <a:gd name="T5" fmla="*/ 17 h 242"/>
                <a:gd name="T6" fmla="*/ 121 w 242"/>
                <a:gd name="T7" fmla="*/ 17 h 242"/>
                <a:gd name="T8" fmla="*/ 225 w 242"/>
                <a:gd name="T9" fmla="*/ 121 h 242"/>
                <a:gd name="T10" fmla="*/ 225 w 242"/>
                <a:gd name="T11" fmla="*/ 182 h 242"/>
                <a:gd name="T12" fmla="*/ 165 w 242"/>
                <a:gd name="T13" fmla="*/ 242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2" h="242">
                  <a:moveTo>
                    <a:pt x="165" y="242"/>
                  </a:moveTo>
                  <a:cubicBezTo>
                    <a:pt x="0" y="77"/>
                    <a:pt x="0" y="77"/>
                    <a:pt x="0" y="77"/>
                  </a:cubicBezTo>
                  <a:cubicBezTo>
                    <a:pt x="60" y="17"/>
                    <a:pt x="60" y="17"/>
                    <a:pt x="60" y="17"/>
                  </a:cubicBezTo>
                  <a:cubicBezTo>
                    <a:pt x="77" y="0"/>
                    <a:pt x="104" y="0"/>
                    <a:pt x="121" y="17"/>
                  </a:cubicBezTo>
                  <a:cubicBezTo>
                    <a:pt x="225" y="121"/>
                    <a:pt x="225" y="121"/>
                    <a:pt x="225" y="121"/>
                  </a:cubicBezTo>
                  <a:cubicBezTo>
                    <a:pt x="242" y="138"/>
                    <a:pt x="242" y="165"/>
                    <a:pt x="225" y="182"/>
                  </a:cubicBezTo>
                  <a:lnTo>
                    <a:pt x="165" y="242"/>
                  </a:lnTo>
                  <a:close/>
                </a:path>
              </a:pathLst>
            </a:custGeom>
            <a:solidFill>
              <a:srgbClr val="3CAE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1" name="Freeform 129"/>
            <p:cNvSpPr/>
            <p:nvPr/>
          </p:nvSpPr>
          <p:spPr bwMode="auto">
            <a:xfrm>
              <a:off x="9306598" y="1191020"/>
              <a:ext cx="179193" cy="179193"/>
            </a:xfrm>
            <a:custGeom>
              <a:avLst/>
              <a:gdLst>
                <a:gd name="T0" fmla="*/ 392 w 548"/>
                <a:gd name="T1" fmla="*/ 548 h 548"/>
                <a:gd name="T2" fmla="*/ 0 w 548"/>
                <a:gd name="T3" fmla="*/ 156 h 548"/>
                <a:gd name="T4" fmla="*/ 158 w 548"/>
                <a:gd name="T5" fmla="*/ 0 h 548"/>
                <a:gd name="T6" fmla="*/ 548 w 548"/>
                <a:gd name="T7" fmla="*/ 389 h 548"/>
                <a:gd name="T8" fmla="*/ 392 w 548"/>
                <a:gd name="T9" fmla="*/ 548 h 5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8" h="548">
                  <a:moveTo>
                    <a:pt x="392" y="548"/>
                  </a:moveTo>
                  <a:lnTo>
                    <a:pt x="0" y="156"/>
                  </a:lnTo>
                  <a:lnTo>
                    <a:pt x="158" y="0"/>
                  </a:lnTo>
                  <a:lnTo>
                    <a:pt x="548" y="389"/>
                  </a:lnTo>
                  <a:lnTo>
                    <a:pt x="392" y="548"/>
                  </a:lnTo>
                  <a:close/>
                </a:path>
              </a:pathLst>
            </a:custGeom>
            <a:solidFill>
              <a:srgbClr val="DBDB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2" name="Freeform 130"/>
            <p:cNvSpPr/>
            <p:nvPr/>
          </p:nvSpPr>
          <p:spPr bwMode="auto">
            <a:xfrm>
              <a:off x="8976660" y="1239743"/>
              <a:ext cx="460409" cy="460409"/>
            </a:xfrm>
            <a:custGeom>
              <a:avLst/>
              <a:gdLst>
                <a:gd name="T0" fmla="*/ 1016 w 1408"/>
                <a:gd name="T1" fmla="*/ 0 h 1408"/>
                <a:gd name="T2" fmla="*/ 0 w 1408"/>
                <a:gd name="T3" fmla="*/ 1018 h 1408"/>
                <a:gd name="T4" fmla="*/ 208 w 1408"/>
                <a:gd name="T5" fmla="*/ 1004 h 1408"/>
                <a:gd name="T6" fmla="*/ 196 w 1408"/>
                <a:gd name="T7" fmla="*/ 1212 h 1408"/>
                <a:gd name="T8" fmla="*/ 404 w 1408"/>
                <a:gd name="T9" fmla="*/ 1200 h 1408"/>
                <a:gd name="T10" fmla="*/ 390 w 1408"/>
                <a:gd name="T11" fmla="*/ 1408 h 1408"/>
                <a:gd name="T12" fmla="*/ 1408 w 1408"/>
                <a:gd name="T13" fmla="*/ 392 h 1408"/>
                <a:gd name="T14" fmla="*/ 1016 w 1408"/>
                <a:gd name="T15" fmla="*/ 0 h 1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08" h="1408">
                  <a:moveTo>
                    <a:pt x="1016" y="0"/>
                  </a:moveTo>
                  <a:lnTo>
                    <a:pt x="0" y="1018"/>
                  </a:lnTo>
                  <a:lnTo>
                    <a:pt x="208" y="1004"/>
                  </a:lnTo>
                  <a:lnTo>
                    <a:pt x="196" y="1212"/>
                  </a:lnTo>
                  <a:lnTo>
                    <a:pt x="404" y="1200"/>
                  </a:lnTo>
                  <a:lnTo>
                    <a:pt x="390" y="1408"/>
                  </a:lnTo>
                  <a:lnTo>
                    <a:pt x="1408" y="392"/>
                  </a:lnTo>
                  <a:lnTo>
                    <a:pt x="1016" y="0"/>
                  </a:lnTo>
                  <a:close/>
                </a:path>
              </a:pathLst>
            </a:custGeom>
            <a:solidFill>
              <a:srgbClr val="F8B1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3" name="Freeform 131"/>
            <p:cNvSpPr/>
            <p:nvPr/>
          </p:nvSpPr>
          <p:spPr bwMode="auto">
            <a:xfrm>
              <a:off x="8976660" y="1239743"/>
              <a:ext cx="364926" cy="332881"/>
            </a:xfrm>
            <a:custGeom>
              <a:avLst/>
              <a:gdLst>
                <a:gd name="T0" fmla="*/ 1116 w 1116"/>
                <a:gd name="T1" fmla="*/ 99 h 1018"/>
                <a:gd name="T2" fmla="*/ 1016 w 1116"/>
                <a:gd name="T3" fmla="*/ 0 h 1018"/>
                <a:gd name="T4" fmla="*/ 0 w 1116"/>
                <a:gd name="T5" fmla="*/ 1018 h 1018"/>
                <a:gd name="T6" fmla="*/ 208 w 1116"/>
                <a:gd name="T7" fmla="*/ 1004 h 1018"/>
                <a:gd name="T8" fmla="*/ 1116 w 1116"/>
                <a:gd name="T9" fmla="*/ 99 h 10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6" h="1018">
                  <a:moveTo>
                    <a:pt x="1116" y="99"/>
                  </a:moveTo>
                  <a:lnTo>
                    <a:pt x="1016" y="0"/>
                  </a:lnTo>
                  <a:lnTo>
                    <a:pt x="0" y="1018"/>
                  </a:lnTo>
                  <a:lnTo>
                    <a:pt x="208" y="1004"/>
                  </a:lnTo>
                  <a:lnTo>
                    <a:pt x="1116" y="99"/>
                  </a:lnTo>
                  <a:close/>
                </a:path>
              </a:pathLst>
            </a:custGeom>
            <a:solidFill>
              <a:srgbClr val="FFD06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4" name="Freeform 132"/>
            <p:cNvSpPr/>
            <p:nvPr/>
          </p:nvSpPr>
          <p:spPr bwMode="auto">
            <a:xfrm>
              <a:off x="9104188" y="1335225"/>
              <a:ext cx="332881" cy="364926"/>
            </a:xfrm>
            <a:custGeom>
              <a:avLst/>
              <a:gdLst>
                <a:gd name="T0" fmla="*/ 919 w 1018"/>
                <a:gd name="T1" fmla="*/ 0 h 1116"/>
                <a:gd name="T2" fmla="*/ 1018 w 1018"/>
                <a:gd name="T3" fmla="*/ 100 h 1116"/>
                <a:gd name="T4" fmla="*/ 0 w 1018"/>
                <a:gd name="T5" fmla="*/ 1116 h 1116"/>
                <a:gd name="T6" fmla="*/ 14 w 1018"/>
                <a:gd name="T7" fmla="*/ 908 h 1116"/>
                <a:gd name="T8" fmla="*/ 919 w 1018"/>
                <a:gd name="T9" fmla="*/ 0 h 1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8" h="1116">
                  <a:moveTo>
                    <a:pt x="919" y="0"/>
                  </a:moveTo>
                  <a:lnTo>
                    <a:pt x="1018" y="100"/>
                  </a:lnTo>
                  <a:lnTo>
                    <a:pt x="0" y="1116"/>
                  </a:lnTo>
                  <a:lnTo>
                    <a:pt x="14" y="908"/>
                  </a:lnTo>
                  <a:lnTo>
                    <a:pt x="919" y="0"/>
                  </a:lnTo>
                  <a:close/>
                </a:path>
              </a:pathLst>
            </a:custGeom>
            <a:solidFill>
              <a:srgbClr val="C981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5" name="Freeform 133"/>
            <p:cNvSpPr/>
            <p:nvPr/>
          </p:nvSpPr>
          <p:spPr bwMode="auto">
            <a:xfrm>
              <a:off x="8914858" y="1692957"/>
              <a:ext cx="68996" cy="68996"/>
            </a:xfrm>
            <a:custGeom>
              <a:avLst/>
              <a:gdLst>
                <a:gd name="T0" fmla="*/ 27 w 89"/>
                <a:gd name="T1" fmla="*/ 0 h 89"/>
                <a:gd name="T2" fmla="*/ 3 w 89"/>
                <a:gd name="T3" fmla="*/ 74 h 89"/>
                <a:gd name="T4" fmla="*/ 15 w 89"/>
                <a:gd name="T5" fmla="*/ 86 h 89"/>
                <a:gd name="T6" fmla="*/ 89 w 89"/>
                <a:gd name="T7" fmla="*/ 62 h 89"/>
                <a:gd name="T8" fmla="*/ 66 w 89"/>
                <a:gd name="T9" fmla="*/ 23 h 89"/>
                <a:gd name="T10" fmla="*/ 27 w 89"/>
                <a:gd name="T11" fmla="*/ 0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9" h="89">
                  <a:moveTo>
                    <a:pt x="27" y="0"/>
                  </a:moveTo>
                  <a:cubicBezTo>
                    <a:pt x="3" y="74"/>
                    <a:pt x="3" y="74"/>
                    <a:pt x="3" y="74"/>
                  </a:cubicBezTo>
                  <a:cubicBezTo>
                    <a:pt x="0" y="83"/>
                    <a:pt x="6" y="89"/>
                    <a:pt x="15" y="86"/>
                  </a:cubicBezTo>
                  <a:cubicBezTo>
                    <a:pt x="89" y="62"/>
                    <a:pt x="89" y="62"/>
                    <a:pt x="89" y="62"/>
                  </a:cubicBezTo>
                  <a:cubicBezTo>
                    <a:pt x="84" y="47"/>
                    <a:pt x="77" y="34"/>
                    <a:pt x="66" y="23"/>
                  </a:cubicBezTo>
                  <a:cubicBezTo>
                    <a:pt x="55" y="12"/>
                    <a:pt x="42" y="5"/>
                    <a:pt x="27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pic>
        <p:nvPicPr>
          <p:cNvPr id="36" name="图片 35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3711" y="5997189"/>
            <a:ext cx="418935" cy="543170"/>
          </a:xfrm>
          <a:prstGeom prst="rect">
            <a:avLst/>
          </a:prstGeom>
        </p:spPr>
      </p:pic>
      <p:pic>
        <p:nvPicPr>
          <p:cNvPr id="37" name="图片 36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9007" t="-46031"/>
          <a:stretch>
            <a:fillRect/>
          </a:stretch>
        </p:blipFill>
        <p:spPr>
          <a:xfrm>
            <a:off x="-257137" y="1413673"/>
            <a:ext cx="582815" cy="2647701"/>
          </a:xfrm>
          <a:custGeom>
            <a:avLst/>
            <a:gdLst>
              <a:gd name="connsiteX0" fmla="*/ 0 w 582814"/>
              <a:gd name="connsiteY0" fmla="*/ 0 h 2647701"/>
              <a:gd name="connsiteX1" fmla="*/ 582814 w 582814"/>
              <a:gd name="connsiteY1" fmla="*/ 0 h 2647701"/>
              <a:gd name="connsiteX2" fmla="*/ 582814 w 582814"/>
              <a:gd name="connsiteY2" fmla="*/ 834598 h 2647701"/>
              <a:gd name="connsiteX3" fmla="*/ 48113 w 582814"/>
              <a:gd name="connsiteY3" fmla="*/ 834598 h 2647701"/>
              <a:gd name="connsiteX4" fmla="*/ 48113 w 582814"/>
              <a:gd name="connsiteY4" fmla="*/ 2647701 h 2647701"/>
              <a:gd name="connsiteX5" fmla="*/ 0 w 582814"/>
              <a:gd name="connsiteY5" fmla="*/ 2647701 h 2647701"/>
              <a:gd name="connsiteX6" fmla="*/ 0 w 582814"/>
              <a:gd name="connsiteY6" fmla="*/ 0 h 26477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82814" h="2647701">
                <a:moveTo>
                  <a:pt x="0" y="0"/>
                </a:moveTo>
                <a:lnTo>
                  <a:pt x="582814" y="0"/>
                </a:lnTo>
                <a:lnTo>
                  <a:pt x="582814" y="834598"/>
                </a:lnTo>
                <a:lnTo>
                  <a:pt x="48113" y="834598"/>
                </a:lnTo>
                <a:lnTo>
                  <a:pt x="48113" y="2647701"/>
                </a:lnTo>
                <a:lnTo>
                  <a:pt x="0" y="2647701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38" name="图片 37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10151" b="-1841"/>
          <a:stretch>
            <a:fillRect/>
          </a:stretch>
        </p:blipFill>
        <p:spPr>
          <a:xfrm>
            <a:off x="-345289" y="6761699"/>
            <a:ext cx="12590212" cy="914400"/>
          </a:xfrm>
          <a:custGeom>
            <a:avLst/>
            <a:gdLst>
              <a:gd name="connsiteX0" fmla="*/ 11430023 w 12590212"/>
              <a:gd name="connsiteY0" fmla="*/ 0 h 914400"/>
              <a:gd name="connsiteX1" fmla="*/ 12590212 w 12590212"/>
              <a:gd name="connsiteY1" fmla="*/ 0 h 914400"/>
              <a:gd name="connsiteX2" fmla="*/ 12590212 w 12590212"/>
              <a:gd name="connsiteY2" fmla="*/ 914400 h 914400"/>
              <a:gd name="connsiteX3" fmla="*/ 0 w 12590212"/>
              <a:gd name="connsiteY3" fmla="*/ 914400 h 914400"/>
              <a:gd name="connsiteX4" fmla="*/ 0 w 12590212"/>
              <a:gd name="connsiteY4" fmla="*/ 897878 h 914400"/>
              <a:gd name="connsiteX5" fmla="*/ 11430023 w 12590212"/>
              <a:gd name="connsiteY5" fmla="*/ 897878 h 914400"/>
              <a:gd name="connsiteX6" fmla="*/ 11430023 w 12590212"/>
              <a:gd name="connsiteY6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590212" h="914400">
                <a:moveTo>
                  <a:pt x="11430023" y="0"/>
                </a:moveTo>
                <a:lnTo>
                  <a:pt x="12590212" y="0"/>
                </a:lnTo>
                <a:lnTo>
                  <a:pt x="12590212" y="914400"/>
                </a:lnTo>
                <a:lnTo>
                  <a:pt x="0" y="914400"/>
                </a:lnTo>
                <a:lnTo>
                  <a:pt x="0" y="897878"/>
                </a:lnTo>
                <a:lnTo>
                  <a:pt x="11430023" y="897878"/>
                </a:lnTo>
                <a:lnTo>
                  <a:pt x="11430023" y="0"/>
                </a:lnTo>
                <a:close/>
              </a:path>
            </a:pathLst>
          </a:custGeom>
        </p:spPr>
      </p:pic>
      <p:pic>
        <p:nvPicPr>
          <p:cNvPr id="39" name="图片 38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388931" y="7270945"/>
            <a:ext cx="43643" cy="388632"/>
          </a:xfrm>
          <a:custGeom>
            <a:avLst/>
            <a:gdLst>
              <a:gd name="connsiteX0" fmla="*/ 0 w 43643"/>
              <a:gd name="connsiteY0" fmla="*/ 0 h 388632"/>
              <a:gd name="connsiteX1" fmla="*/ 43643 w 43643"/>
              <a:gd name="connsiteY1" fmla="*/ 0 h 388632"/>
              <a:gd name="connsiteX2" fmla="*/ 43643 w 43643"/>
              <a:gd name="connsiteY2" fmla="*/ 388632 h 388632"/>
              <a:gd name="connsiteX3" fmla="*/ 0 w 43643"/>
              <a:gd name="connsiteY3" fmla="*/ 388632 h 388632"/>
              <a:gd name="connsiteX4" fmla="*/ 0 w 43643"/>
              <a:gd name="connsiteY4" fmla="*/ 0 h 3886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643" h="388632">
                <a:moveTo>
                  <a:pt x="0" y="0"/>
                </a:moveTo>
                <a:lnTo>
                  <a:pt x="43643" y="0"/>
                </a:lnTo>
                <a:lnTo>
                  <a:pt x="43643" y="388632"/>
                </a:lnTo>
                <a:lnTo>
                  <a:pt x="0" y="388632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40" name="图片 39"/>
          <p:cNvPicPr>
            <a:picLocks noChangeAspect="1"/>
          </p:cNvPicPr>
          <p:nvPr userDrawn="1"/>
        </p:nvPicPr>
        <p:blipFill>
          <a:blip r:embed="rId6"/>
          <a:srcRect/>
          <a:stretch/>
        </p:blipFill>
        <p:spPr>
          <a:xfrm>
            <a:off x="-902135" y="6356545"/>
            <a:ext cx="513204" cy="914400"/>
          </a:xfrm>
          <a:custGeom>
            <a:avLst/>
            <a:gdLst>
              <a:gd name="connsiteX0" fmla="*/ 0 w 513204"/>
              <a:gd name="connsiteY0" fmla="*/ 0 h 914400"/>
              <a:gd name="connsiteX1" fmla="*/ 513204 w 513204"/>
              <a:gd name="connsiteY1" fmla="*/ 0 h 914400"/>
              <a:gd name="connsiteX2" fmla="*/ 513204 w 513204"/>
              <a:gd name="connsiteY2" fmla="*/ 914400 h 914400"/>
              <a:gd name="connsiteX3" fmla="*/ 0 w 513204"/>
              <a:gd name="connsiteY3" fmla="*/ 914400 h 914400"/>
              <a:gd name="connsiteX4" fmla="*/ 0 w 513204"/>
              <a:gd name="connsiteY4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13204" h="914400">
                <a:moveTo>
                  <a:pt x="0" y="0"/>
                </a:moveTo>
                <a:lnTo>
                  <a:pt x="513204" y="0"/>
                </a:lnTo>
                <a:lnTo>
                  <a:pt x="513204" y="914400"/>
                </a:lnTo>
                <a:lnTo>
                  <a:pt x="0" y="914400"/>
                </a:lnTo>
                <a:lnTo>
                  <a:pt x="0" y="0"/>
                </a:lnTo>
                <a:close/>
              </a:path>
            </a:pathLst>
          </a:custGeom>
        </p:spPr>
      </p:pic>
      <p:grpSp>
        <p:nvGrpSpPr>
          <p:cNvPr id="41" name="组合 40"/>
          <p:cNvGrpSpPr/>
          <p:nvPr userDrawn="1"/>
        </p:nvGrpSpPr>
        <p:grpSpPr>
          <a:xfrm>
            <a:off x="320273" y="5772542"/>
            <a:ext cx="325664" cy="968472"/>
            <a:chOff x="162845" y="5707378"/>
            <a:chExt cx="325664" cy="968472"/>
          </a:xfrm>
        </p:grpSpPr>
        <p:grpSp>
          <p:nvGrpSpPr>
            <p:cNvPr id="42" name="组合 41"/>
            <p:cNvGrpSpPr/>
            <p:nvPr userDrawn="1"/>
          </p:nvGrpSpPr>
          <p:grpSpPr>
            <a:xfrm>
              <a:off x="162845" y="5707378"/>
              <a:ext cx="325664" cy="968472"/>
              <a:chOff x="780804" y="4633491"/>
              <a:chExt cx="325664" cy="968472"/>
            </a:xfrm>
          </p:grpSpPr>
          <p:sp>
            <p:nvSpPr>
              <p:cNvPr id="45" name="矩形 88"/>
              <p:cNvSpPr/>
              <p:nvPr userDrawn="1"/>
            </p:nvSpPr>
            <p:spPr>
              <a:xfrm>
                <a:off x="832154" y="4902984"/>
                <a:ext cx="222964" cy="698979"/>
              </a:xfrm>
              <a:custGeom>
                <a:avLst/>
                <a:gdLst>
                  <a:gd name="connsiteX0" fmla="*/ 0 w 157649"/>
                  <a:gd name="connsiteY0" fmla="*/ 0 h 398534"/>
                  <a:gd name="connsiteX1" fmla="*/ 157649 w 157649"/>
                  <a:gd name="connsiteY1" fmla="*/ 0 h 398534"/>
                  <a:gd name="connsiteX2" fmla="*/ 157649 w 157649"/>
                  <a:gd name="connsiteY2" fmla="*/ 398534 h 398534"/>
                  <a:gd name="connsiteX3" fmla="*/ 0 w 157649"/>
                  <a:gd name="connsiteY3" fmla="*/ 398534 h 398534"/>
                  <a:gd name="connsiteX4" fmla="*/ 0 w 157649"/>
                  <a:gd name="connsiteY4" fmla="*/ 0 h 398534"/>
                  <a:gd name="connsiteX0-1" fmla="*/ 0 w 222964"/>
                  <a:gd name="connsiteY0-2" fmla="*/ 209005 h 607539"/>
                  <a:gd name="connsiteX1-3" fmla="*/ 222964 w 222964"/>
                  <a:gd name="connsiteY1-4" fmla="*/ 0 h 607539"/>
                  <a:gd name="connsiteX2-5" fmla="*/ 157649 w 222964"/>
                  <a:gd name="connsiteY2-6" fmla="*/ 607539 h 607539"/>
                  <a:gd name="connsiteX3-7" fmla="*/ 0 w 222964"/>
                  <a:gd name="connsiteY3-8" fmla="*/ 607539 h 607539"/>
                  <a:gd name="connsiteX4-9" fmla="*/ 0 w 222964"/>
                  <a:gd name="connsiteY4-10" fmla="*/ 209005 h 607539"/>
                  <a:gd name="connsiteX0-11" fmla="*/ 26125 w 222964"/>
                  <a:gd name="connsiteY0-12" fmla="*/ 0 h 698979"/>
                  <a:gd name="connsiteX1-13" fmla="*/ 222964 w 222964"/>
                  <a:gd name="connsiteY1-14" fmla="*/ 91440 h 698979"/>
                  <a:gd name="connsiteX2-15" fmla="*/ 157649 w 222964"/>
                  <a:gd name="connsiteY2-16" fmla="*/ 698979 h 698979"/>
                  <a:gd name="connsiteX3-17" fmla="*/ 0 w 222964"/>
                  <a:gd name="connsiteY3-18" fmla="*/ 698979 h 698979"/>
                  <a:gd name="connsiteX4-19" fmla="*/ 26125 w 222964"/>
                  <a:gd name="connsiteY4-20" fmla="*/ 0 h 698979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222964" h="698979">
                    <a:moveTo>
                      <a:pt x="26125" y="0"/>
                    </a:moveTo>
                    <a:lnTo>
                      <a:pt x="222964" y="91440"/>
                    </a:lnTo>
                    <a:lnTo>
                      <a:pt x="157649" y="698979"/>
                    </a:lnTo>
                    <a:lnTo>
                      <a:pt x="0" y="698979"/>
                    </a:lnTo>
                    <a:lnTo>
                      <a:pt x="26125" y="0"/>
                    </a:lnTo>
                    <a:close/>
                  </a:path>
                </a:pathLst>
              </a:custGeom>
              <a:solidFill>
                <a:srgbClr val="2CA03B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/>
              </a:p>
            </p:txBody>
          </p:sp>
          <p:sp>
            <p:nvSpPr>
              <p:cNvPr id="46" name="等腰三角形 45"/>
              <p:cNvSpPr/>
              <p:nvPr userDrawn="1"/>
            </p:nvSpPr>
            <p:spPr>
              <a:xfrm>
                <a:off x="780804" y="4633491"/>
                <a:ext cx="325664" cy="391158"/>
              </a:xfrm>
              <a:prstGeom prst="triangle">
                <a:avLst/>
              </a:prstGeom>
              <a:solidFill>
                <a:srgbClr val="EE7A24"/>
              </a:solidFill>
              <a:ln>
                <a:solidFill>
                  <a:srgbClr val="EE7A2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/>
              </a:p>
            </p:txBody>
          </p:sp>
          <p:sp>
            <p:nvSpPr>
              <p:cNvPr id="47" name="弦形 46"/>
              <p:cNvSpPr/>
              <p:nvPr userDrawn="1"/>
            </p:nvSpPr>
            <p:spPr>
              <a:xfrm rot="5400000">
                <a:off x="823546" y="5129388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/>
              </a:p>
            </p:txBody>
          </p:sp>
          <p:sp>
            <p:nvSpPr>
              <p:cNvPr id="48" name="矩形 3"/>
              <p:cNvSpPr/>
              <p:nvPr userDrawn="1"/>
            </p:nvSpPr>
            <p:spPr>
              <a:xfrm>
                <a:off x="852060" y="5180748"/>
                <a:ext cx="165099" cy="45719"/>
              </a:xfrm>
              <a:custGeom>
                <a:avLst/>
                <a:gdLst>
                  <a:gd name="connsiteX0" fmla="*/ 0 w 156633"/>
                  <a:gd name="connsiteY0" fmla="*/ 0 h 46567"/>
                  <a:gd name="connsiteX1" fmla="*/ 156633 w 156633"/>
                  <a:gd name="connsiteY1" fmla="*/ 0 h 46567"/>
                  <a:gd name="connsiteX2" fmla="*/ 156633 w 156633"/>
                  <a:gd name="connsiteY2" fmla="*/ 46567 h 46567"/>
                  <a:gd name="connsiteX3" fmla="*/ 0 w 156633"/>
                  <a:gd name="connsiteY3" fmla="*/ 46567 h 46567"/>
                  <a:gd name="connsiteX4" fmla="*/ 0 w 156633"/>
                  <a:gd name="connsiteY4" fmla="*/ 0 h 46567"/>
                  <a:gd name="connsiteX0-1" fmla="*/ 8466 w 165099"/>
                  <a:gd name="connsiteY0-2" fmla="*/ 0 h 46567"/>
                  <a:gd name="connsiteX1-3" fmla="*/ 165099 w 165099"/>
                  <a:gd name="connsiteY1-4" fmla="*/ 0 h 46567"/>
                  <a:gd name="connsiteX2-5" fmla="*/ 165099 w 165099"/>
                  <a:gd name="connsiteY2-6" fmla="*/ 46567 h 46567"/>
                  <a:gd name="connsiteX3-7" fmla="*/ 0 w 165099"/>
                  <a:gd name="connsiteY3-8" fmla="*/ 25400 h 46567"/>
                  <a:gd name="connsiteX4-9" fmla="*/ 8466 w 165099"/>
                  <a:gd name="connsiteY4-10" fmla="*/ 0 h 46567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165099" h="46567">
                    <a:moveTo>
                      <a:pt x="8466" y="0"/>
                    </a:moveTo>
                    <a:lnTo>
                      <a:pt x="165099" y="0"/>
                    </a:lnTo>
                    <a:lnTo>
                      <a:pt x="165099" y="46567"/>
                    </a:lnTo>
                    <a:lnTo>
                      <a:pt x="0" y="25400"/>
                    </a:lnTo>
                    <a:lnTo>
                      <a:pt x="8466" y="0"/>
                    </a:ln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/>
              </a:p>
            </p:txBody>
          </p:sp>
          <p:sp>
            <p:nvSpPr>
              <p:cNvPr id="49" name="弦形 48"/>
              <p:cNvSpPr/>
              <p:nvPr userDrawn="1"/>
            </p:nvSpPr>
            <p:spPr>
              <a:xfrm rot="5400000">
                <a:off x="813462" y="5318541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/>
              </a:p>
            </p:txBody>
          </p:sp>
        </p:grpSp>
        <p:cxnSp>
          <p:nvCxnSpPr>
            <p:cNvPr id="43" name="直接连接符 42"/>
            <p:cNvCxnSpPr>
              <a:stCxn id="90" idx="1"/>
              <a:endCxn id="90" idx="5"/>
            </p:cNvCxnSpPr>
            <p:nvPr userDrawn="1"/>
          </p:nvCxnSpPr>
          <p:spPr>
            <a:xfrm>
              <a:off x="244261" y="5902957"/>
              <a:ext cx="162832" cy="0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直接连接符 43"/>
            <p:cNvCxnSpPr/>
            <p:nvPr userDrawn="1"/>
          </p:nvCxnSpPr>
          <p:spPr>
            <a:xfrm flipV="1">
              <a:off x="206782" y="5988807"/>
              <a:ext cx="216000" cy="12956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50" name="图片 49"/>
          <p:cNvPicPr>
            <a:picLocks noChangeAspect="1"/>
          </p:cNvPicPr>
          <p:nvPr userDrawn="1"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697212" y="5940827"/>
            <a:ext cx="2494789" cy="929444"/>
          </a:xfrm>
          <a:custGeom>
            <a:avLst/>
            <a:gdLst>
              <a:gd name="connsiteX0" fmla="*/ 0 w 2229950"/>
              <a:gd name="connsiteY0" fmla="*/ 0 h 1102244"/>
              <a:gd name="connsiteX1" fmla="*/ 2229950 w 2229950"/>
              <a:gd name="connsiteY1" fmla="*/ 0 h 1102244"/>
              <a:gd name="connsiteX2" fmla="*/ 2229950 w 2229950"/>
              <a:gd name="connsiteY2" fmla="*/ 1102244 h 1102244"/>
              <a:gd name="connsiteX3" fmla="*/ 0 w 2229950"/>
              <a:gd name="connsiteY3" fmla="*/ 1102244 h 1102244"/>
              <a:gd name="connsiteX4" fmla="*/ 0 w 2229950"/>
              <a:gd name="connsiteY4" fmla="*/ 0 h 11022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29950" h="1102244">
                <a:moveTo>
                  <a:pt x="0" y="0"/>
                </a:moveTo>
                <a:lnTo>
                  <a:pt x="2229950" y="0"/>
                </a:lnTo>
                <a:lnTo>
                  <a:pt x="2229950" y="1102244"/>
                </a:lnTo>
                <a:lnTo>
                  <a:pt x="0" y="1102244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51" name="图片 50"/>
          <p:cNvPicPr>
            <a:picLocks noChangeAspect="1"/>
          </p:cNvPicPr>
          <p:nvPr userDrawn="1"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464733" y="6270980"/>
            <a:ext cx="12364823" cy="594408"/>
          </a:xfrm>
          <a:custGeom>
            <a:avLst/>
            <a:gdLst>
              <a:gd name="connsiteX0" fmla="*/ 0 w 11473666"/>
              <a:gd name="connsiteY0" fmla="*/ 0 h 845729"/>
              <a:gd name="connsiteX1" fmla="*/ 11473666 w 11473666"/>
              <a:gd name="connsiteY1" fmla="*/ 0 h 845729"/>
              <a:gd name="connsiteX2" fmla="*/ 11473666 w 11473666"/>
              <a:gd name="connsiteY2" fmla="*/ 845729 h 845729"/>
              <a:gd name="connsiteX3" fmla="*/ 401196 w 11473666"/>
              <a:gd name="connsiteY3" fmla="*/ 845729 h 845729"/>
              <a:gd name="connsiteX4" fmla="*/ 401196 w 11473666"/>
              <a:gd name="connsiteY4" fmla="*/ 440575 h 845729"/>
              <a:gd name="connsiteX5" fmla="*/ 0 w 11473666"/>
              <a:gd name="connsiteY5" fmla="*/ 440575 h 845729"/>
              <a:gd name="connsiteX6" fmla="*/ 0 w 11473666"/>
              <a:gd name="connsiteY6" fmla="*/ 0 h 845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73666" h="845729">
                <a:moveTo>
                  <a:pt x="0" y="0"/>
                </a:moveTo>
                <a:lnTo>
                  <a:pt x="11473666" y="0"/>
                </a:lnTo>
                <a:lnTo>
                  <a:pt x="11473666" y="845729"/>
                </a:lnTo>
                <a:lnTo>
                  <a:pt x="401196" y="845729"/>
                </a:lnTo>
                <a:lnTo>
                  <a:pt x="401196" y="440575"/>
                </a:lnTo>
                <a:lnTo>
                  <a:pt x="0" y="440575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52" name="图片 51"/>
          <p:cNvPicPr>
            <a:picLocks noChangeAspect="1"/>
          </p:cNvPicPr>
          <p:nvPr userDrawn="1"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583381" y="6271203"/>
            <a:ext cx="2424987" cy="594408"/>
          </a:xfrm>
          <a:custGeom>
            <a:avLst/>
            <a:gdLst>
              <a:gd name="connsiteX0" fmla="*/ 0 w 2468880"/>
              <a:gd name="connsiteY0" fmla="*/ 0 h 514039"/>
              <a:gd name="connsiteX1" fmla="*/ 2468880 w 2468880"/>
              <a:gd name="connsiteY1" fmla="*/ 0 h 514039"/>
              <a:gd name="connsiteX2" fmla="*/ 2468880 w 2468880"/>
              <a:gd name="connsiteY2" fmla="*/ 514039 h 514039"/>
              <a:gd name="connsiteX3" fmla="*/ 0 w 2468880"/>
              <a:gd name="connsiteY3" fmla="*/ 514039 h 514039"/>
              <a:gd name="connsiteX4" fmla="*/ 0 w 2468880"/>
              <a:gd name="connsiteY4" fmla="*/ 0 h 514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68880" h="514039">
                <a:moveTo>
                  <a:pt x="0" y="0"/>
                </a:moveTo>
                <a:lnTo>
                  <a:pt x="2468880" y="0"/>
                </a:lnTo>
                <a:lnTo>
                  <a:pt x="2468880" y="514039"/>
                </a:lnTo>
                <a:lnTo>
                  <a:pt x="0" y="514039"/>
                </a:lnTo>
                <a:lnTo>
                  <a:pt x="0" y="0"/>
                </a:lnTo>
                <a:close/>
              </a:path>
            </a:pathLst>
          </a:custGeom>
        </p:spPr>
      </p:pic>
      <p:grpSp>
        <p:nvGrpSpPr>
          <p:cNvPr id="53" name="组合 52"/>
          <p:cNvGrpSpPr/>
          <p:nvPr userDrawn="1"/>
        </p:nvGrpSpPr>
        <p:grpSpPr>
          <a:xfrm rot="433303">
            <a:off x="348835" y="216118"/>
            <a:ext cx="691651" cy="549023"/>
            <a:chOff x="5254626" y="922338"/>
            <a:chExt cx="528638" cy="420688"/>
          </a:xfrm>
        </p:grpSpPr>
        <p:sp>
          <p:nvSpPr>
            <p:cNvPr id="55" name="Freeform 35"/>
            <p:cNvSpPr/>
            <p:nvPr/>
          </p:nvSpPr>
          <p:spPr bwMode="auto">
            <a:xfrm>
              <a:off x="5280026" y="922338"/>
              <a:ext cx="503238" cy="336550"/>
            </a:xfrm>
            <a:custGeom>
              <a:avLst/>
              <a:gdLst>
                <a:gd name="T0" fmla="*/ 185 w 185"/>
                <a:gd name="T1" fmla="*/ 37 h 123"/>
                <a:gd name="T2" fmla="*/ 183 w 185"/>
                <a:gd name="T3" fmla="*/ 35 h 123"/>
                <a:gd name="T4" fmla="*/ 90 w 185"/>
                <a:gd name="T5" fmla="*/ 1 h 123"/>
                <a:gd name="T6" fmla="*/ 86 w 185"/>
                <a:gd name="T7" fmla="*/ 2 h 123"/>
                <a:gd name="T8" fmla="*/ 2 w 185"/>
                <a:gd name="T9" fmla="*/ 74 h 123"/>
                <a:gd name="T10" fmla="*/ 1 w 185"/>
                <a:gd name="T11" fmla="*/ 77 h 123"/>
                <a:gd name="T12" fmla="*/ 3 w 185"/>
                <a:gd name="T13" fmla="*/ 80 h 123"/>
                <a:gd name="T14" fmla="*/ 99 w 185"/>
                <a:gd name="T15" fmla="*/ 123 h 123"/>
                <a:gd name="T16" fmla="*/ 101 w 185"/>
                <a:gd name="T17" fmla="*/ 123 h 123"/>
                <a:gd name="T18" fmla="*/ 104 w 185"/>
                <a:gd name="T19" fmla="*/ 122 h 123"/>
                <a:gd name="T20" fmla="*/ 184 w 185"/>
                <a:gd name="T21" fmla="*/ 41 h 123"/>
                <a:gd name="T22" fmla="*/ 185 w 185"/>
                <a:gd name="T23" fmla="*/ 37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85" h="123">
                  <a:moveTo>
                    <a:pt x="185" y="37"/>
                  </a:moveTo>
                  <a:cubicBezTo>
                    <a:pt x="185" y="36"/>
                    <a:pt x="184" y="35"/>
                    <a:pt x="183" y="35"/>
                  </a:cubicBezTo>
                  <a:cubicBezTo>
                    <a:pt x="90" y="1"/>
                    <a:pt x="90" y="1"/>
                    <a:pt x="90" y="1"/>
                  </a:cubicBezTo>
                  <a:cubicBezTo>
                    <a:pt x="88" y="0"/>
                    <a:pt x="87" y="1"/>
                    <a:pt x="86" y="2"/>
                  </a:cubicBezTo>
                  <a:cubicBezTo>
                    <a:pt x="2" y="74"/>
                    <a:pt x="2" y="74"/>
                    <a:pt x="2" y="74"/>
                  </a:cubicBezTo>
                  <a:cubicBezTo>
                    <a:pt x="1" y="75"/>
                    <a:pt x="0" y="76"/>
                    <a:pt x="1" y="77"/>
                  </a:cubicBezTo>
                  <a:cubicBezTo>
                    <a:pt x="1" y="79"/>
                    <a:pt x="2" y="80"/>
                    <a:pt x="3" y="80"/>
                  </a:cubicBezTo>
                  <a:cubicBezTo>
                    <a:pt x="99" y="123"/>
                    <a:pt x="99" y="123"/>
                    <a:pt x="99" y="123"/>
                  </a:cubicBezTo>
                  <a:cubicBezTo>
                    <a:pt x="100" y="123"/>
                    <a:pt x="101" y="123"/>
                    <a:pt x="101" y="123"/>
                  </a:cubicBezTo>
                  <a:cubicBezTo>
                    <a:pt x="102" y="123"/>
                    <a:pt x="103" y="123"/>
                    <a:pt x="104" y="122"/>
                  </a:cubicBezTo>
                  <a:cubicBezTo>
                    <a:pt x="184" y="41"/>
                    <a:pt x="184" y="41"/>
                    <a:pt x="184" y="41"/>
                  </a:cubicBezTo>
                  <a:cubicBezTo>
                    <a:pt x="185" y="40"/>
                    <a:pt x="185" y="39"/>
                    <a:pt x="185" y="37"/>
                  </a:cubicBezTo>
                  <a:close/>
                </a:path>
              </a:pathLst>
            </a:custGeom>
            <a:solidFill>
              <a:srgbClr val="865B3E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 dirty="0"/>
            </a:p>
          </p:txBody>
        </p:sp>
        <p:sp>
          <p:nvSpPr>
            <p:cNvPr id="56" name="Freeform 36"/>
            <p:cNvSpPr/>
            <p:nvPr/>
          </p:nvSpPr>
          <p:spPr bwMode="auto">
            <a:xfrm>
              <a:off x="5254626" y="1119188"/>
              <a:ext cx="512763" cy="223838"/>
            </a:xfrm>
            <a:custGeom>
              <a:avLst/>
              <a:gdLst>
                <a:gd name="T0" fmla="*/ 111 w 188"/>
                <a:gd name="T1" fmla="*/ 82 h 82"/>
                <a:gd name="T2" fmla="*/ 109 w 188"/>
                <a:gd name="T3" fmla="*/ 82 h 82"/>
                <a:gd name="T4" fmla="*/ 16 w 188"/>
                <a:gd name="T5" fmla="*/ 42 h 82"/>
                <a:gd name="T6" fmla="*/ 0 w 188"/>
                <a:gd name="T7" fmla="*/ 20 h 82"/>
                <a:gd name="T8" fmla="*/ 12 w 188"/>
                <a:gd name="T9" fmla="*/ 1 h 82"/>
                <a:gd name="T10" fmla="*/ 17 w 188"/>
                <a:gd name="T11" fmla="*/ 3 h 82"/>
                <a:gd name="T12" fmla="*/ 15 w 188"/>
                <a:gd name="T13" fmla="*/ 8 h 82"/>
                <a:gd name="T14" fmla="*/ 8 w 188"/>
                <a:gd name="T15" fmla="*/ 20 h 82"/>
                <a:gd name="T16" fmla="*/ 19 w 188"/>
                <a:gd name="T17" fmla="*/ 34 h 82"/>
                <a:gd name="T18" fmla="*/ 110 w 188"/>
                <a:gd name="T19" fmla="*/ 73 h 82"/>
                <a:gd name="T20" fmla="*/ 180 w 188"/>
                <a:gd name="T21" fmla="*/ 2 h 82"/>
                <a:gd name="T22" fmla="*/ 186 w 188"/>
                <a:gd name="T23" fmla="*/ 2 h 82"/>
                <a:gd name="T24" fmla="*/ 186 w 188"/>
                <a:gd name="T25" fmla="*/ 7 h 82"/>
                <a:gd name="T26" fmla="*/ 114 w 188"/>
                <a:gd name="T27" fmla="*/ 81 h 82"/>
                <a:gd name="T28" fmla="*/ 111 w 188"/>
                <a:gd name="T29" fmla="*/ 8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88" h="82">
                  <a:moveTo>
                    <a:pt x="111" y="82"/>
                  </a:moveTo>
                  <a:cubicBezTo>
                    <a:pt x="110" y="82"/>
                    <a:pt x="110" y="82"/>
                    <a:pt x="109" y="82"/>
                  </a:cubicBezTo>
                  <a:cubicBezTo>
                    <a:pt x="109" y="82"/>
                    <a:pt x="44" y="54"/>
                    <a:pt x="16" y="42"/>
                  </a:cubicBezTo>
                  <a:cubicBezTo>
                    <a:pt x="2" y="36"/>
                    <a:pt x="0" y="25"/>
                    <a:pt x="0" y="20"/>
                  </a:cubicBezTo>
                  <a:cubicBezTo>
                    <a:pt x="1" y="11"/>
                    <a:pt x="7" y="3"/>
                    <a:pt x="12" y="1"/>
                  </a:cubicBezTo>
                  <a:cubicBezTo>
                    <a:pt x="14" y="0"/>
                    <a:pt x="17" y="1"/>
                    <a:pt x="17" y="3"/>
                  </a:cubicBezTo>
                  <a:cubicBezTo>
                    <a:pt x="18" y="6"/>
                    <a:pt x="17" y="8"/>
                    <a:pt x="15" y="8"/>
                  </a:cubicBezTo>
                  <a:cubicBezTo>
                    <a:pt x="13" y="9"/>
                    <a:pt x="9" y="14"/>
                    <a:pt x="8" y="20"/>
                  </a:cubicBezTo>
                  <a:cubicBezTo>
                    <a:pt x="8" y="26"/>
                    <a:pt x="12" y="31"/>
                    <a:pt x="19" y="34"/>
                  </a:cubicBezTo>
                  <a:cubicBezTo>
                    <a:pt x="44" y="45"/>
                    <a:pt x="98" y="68"/>
                    <a:pt x="110" y="73"/>
                  </a:cubicBezTo>
                  <a:cubicBezTo>
                    <a:pt x="180" y="2"/>
                    <a:pt x="180" y="2"/>
                    <a:pt x="180" y="2"/>
                  </a:cubicBezTo>
                  <a:cubicBezTo>
                    <a:pt x="182" y="0"/>
                    <a:pt x="184" y="0"/>
                    <a:pt x="186" y="2"/>
                  </a:cubicBezTo>
                  <a:cubicBezTo>
                    <a:pt x="188" y="3"/>
                    <a:pt x="188" y="6"/>
                    <a:pt x="186" y="7"/>
                  </a:cubicBezTo>
                  <a:cubicBezTo>
                    <a:pt x="114" y="81"/>
                    <a:pt x="114" y="81"/>
                    <a:pt x="114" y="81"/>
                  </a:cubicBezTo>
                  <a:cubicBezTo>
                    <a:pt x="113" y="82"/>
                    <a:pt x="112" y="82"/>
                    <a:pt x="111" y="82"/>
                  </a:cubicBezTo>
                  <a:close/>
                </a:path>
              </a:pathLst>
            </a:custGeom>
            <a:solidFill>
              <a:srgbClr val="865B3E"/>
            </a:solidFill>
            <a:ln w="9525">
              <a:solidFill>
                <a:srgbClr val="000000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 dirty="0"/>
            </a:p>
          </p:txBody>
        </p:sp>
        <p:sp>
          <p:nvSpPr>
            <p:cNvPr id="59" name="Freeform 37"/>
            <p:cNvSpPr/>
            <p:nvPr/>
          </p:nvSpPr>
          <p:spPr bwMode="auto">
            <a:xfrm>
              <a:off x="5705476" y="1047750"/>
              <a:ext cx="50800" cy="106363"/>
            </a:xfrm>
            <a:custGeom>
              <a:avLst/>
              <a:gdLst>
                <a:gd name="T0" fmla="*/ 14 w 19"/>
                <a:gd name="T1" fmla="*/ 39 h 39"/>
                <a:gd name="T2" fmla="*/ 11 w 19"/>
                <a:gd name="T3" fmla="*/ 37 h 39"/>
                <a:gd name="T4" fmla="*/ 10 w 19"/>
                <a:gd name="T5" fmla="*/ 3 h 39"/>
                <a:gd name="T6" fmla="*/ 15 w 19"/>
                <a:gd name="T7" fmla="*/ 1 h 39"/>
                <a:gd name="T8" fmla="*/ 17 w 19"/>
                <a:gd name="T9" fmla="*/ 6 h 39"/>
                <a:gd name="T10" fmla="*/ 17 w 19"/>
                <a:gd name="T11" fmla="*/ 6 h 39"/>
                <a:gd name="T12" fmla="*/ 17 w 19"/>
                <a:gd name="T13" fmla="*/ 33 h 39"/>
                <a:gd name="T14" fmla="*/ 16 w 19"/>
                <a:gd name="T15" fmla="*/ 38 h 39"/>
                <a:gd name="T16" fmla="*/ 14 w 19"/>
                <a:gd name="T17" fmla="*/ 3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" h="39">
                  <a:moveTo>
                    <a:pt x="14" y="39"/>
                  </a:moveTo>
                  <a:cubicBezTo>
                    <a:pt x="13" y="39"/>
                    <a:pt x="12" y="38"/>
                    <a:pt x="11" y="37"/>
                  </a:cubicBezTo>
                  <a:cubicBezTo>
                    <a:pt x="0" y="22"/>
                    <a:pt x="10" y="3"/>
                    <a:pt x="10" y="3"/>
                  </a:cubicBezTo>
                  <a:cubicBezTo>
                    <a:pt x="11" y="1"/>
                    <a:pt x="14" y="0"/>
                    <a:pt x="15" y="1"/>
                  </a:cubicBezTo>
                  <a:cubicBezTo>
                    <a:pt x="17" y="2"/>
                    <a:pt x="18" y="4"/>
                    <a:pt x="17" y="6"/>
                  </a:cubicBezTo>
                  <a:cubicBezTo>
                    <a:pt x="17" y="6"/>
                    <a:pt x="17" y="6"/>
                    <a:pt x="17" y="6"/>
                  </a:cubicBezTo>
                  <a:cubicBezTo>
                    <a:pt x="17" y="6"/>
                    <a:pt x="9" y="21"/>
                    <a:pt x="17" y="33"/>
                  </a:cubicBezTo>
                  <a:cubicBezTo>
                    <a:pt x="19" y="34"/>
                    <a:pt x="18" y="37"/>
                    <a:pt x="16" y="38"/>
                  </a:cubicBezTo>
                  <a:cubicBezTo>
                    <a:pt x="16" y="39"/>
                    <a:pt x="15" y="39"/>
                    <a:pt x="14" y="39"/>
                  </a:cubicBezTo>
                  <a:close/>
                </a:path>
              </a:pathLst>
            </a:custGeom>
            <a:solidFill>
              <a:srgbClr val="865B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 dirty="0"/>
            </a:p>
          </p:txBody>
        </p:sp>
        <p:sp>
          <p:nvSpPr>
            <p:cNvPr id="61" name="Freeform 38"/>
            <p:cNvSpPr/>
            <p:nvPr/>
          </p:nvSpPr>
          <p:spPr bwMode="auto">
            <a:xfrm>
              <a:off x="5516563" y="1241425"/>
              <a:ext cx="52388" cy="96838"/>
            </a:xfrm>
            <a:custGeom>
              <a:avLst/>
              <a:gdLst>
                <a:gd name="T0" fmla="*/ 14 w 19"/>
                <a:gd name="T1" fmla="*/ 35 h 35"/>
                <a:gd name="T2" fmla="*/ 11 w 19"/>
                <a:gd name="T3" fmla="*/ 34 h 35"/>
                <a:gd name="T4" fmla="*/ 10 w 19"/>
                <a:gd name="T5" fmla="*/ 3 h 35"/>
                <a:gd name="T6" fmla="*/ 16 w 19"/>
                <a:gd name="T7" fmla="*/ 1 h 35"/>
                <a:gd name="T8" fmla="*/ 17 w 19"/>
                <a:gd name="T9" fmla="*/ 7 h 35"/>
                <a:gd name="T10" fmla="*/ 17 w 19"/>
                <a:gd name="T11" fmla="*/ 29 h 35"/>
                <a:gd name="T12" fmla="*/ 17 w 19"/>
                <a:gd name="T13" fmla="*/ 34 h 35"/>
                <a:gd name="T14" fmla="*/ 14 w 19"/>
                <a:gd name="T15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" h="35">
                  <a:moveTo>
                    <a:pt x="14" y="35"/>
                  </a:moveTo>
                  <a:cubicBezTo>
                    <a:pt x="13" y="35"/>
                    <a:pt x="12" y="35"/>
                    <a:pt x="11" y="34"/>
                  </a:cubicBezTo>
                  <a:cubicBezTo>
                    <a:pt x="0" y="20"/>
                    <a:pt x="10" y="3"/>
                    <a:pt x="10" y="3"/>
                  </a:cubicBezTo>
                  <a:cubicBezTo>
                    <a:pt x="11" y="1"/>
                    <a:pt x="14" y="0"/>
                    <a:pt x="16" y="1"/>
                  </a:cubicBezTo>
                  <a:cubicBezTo>
                    <a:pt x="18" y="2"/>
                    <a:pt x="18" y="5"/>
                    <a:pt x="17" y="7"/>
                  </a:cubicBezTo>
                  <a:cubicBezTo>
                    <a:pt x="17" y="7"/>
                    <a:pt x="10" y="19"/>
                    <a:pt x="17" y="29"/>
                  </a:cubicBezTo>
                  <a:cubicBezTo>
                    <a:pt x="19" y="31"/>
                    <a:pt x="18" y="33"/>
                    <a:pt x="17" y="34"/>
                  </a:cubicBezTo>
                  <a:cubicBezTo>
                    <a:pt x="16" y="35"/>
                    <a:pt x="15" y="35"/>
                    <a:pt x="14" y="35"/>
                  </a:cubicBezTo>
                  <a:close/>
                </a:path>
              </a:pathLst>
            </a:custGeom>
            <a:solidFill>
              <a:srgbClr val="865B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/>
            </a:p>
          </p:txBody>
        </p:sp>
      </p:grpSp>
      <p:grpSp>
        <p:nvGrpSpPr>
          <p:cNvPr id="62" name="组合 61"/>
          <p:cNvGrpSpPr/>
          <p:nvPr userDrawn="1"/>
        </p:nvGrpSpPr>
        <p:grpSpPr>
          <a:xfrm rot="18091546">
            <a:off x="509309" y="236186"/>
            <a:ext cx="273257" cy="273257"/>
            <a:chOff x="8914858" y="1139028"/>
            <a:chExt cx="622925" cy="622925"/>
          </a:xfrm>
        </p:grpSpPr>
        <p:sp>
          <p:nvSpPr>
            <p:cNvPr id="63" name="Freeform 127"/>
            <p:cNvSpPr/>
            <p:nvPr/>
          </p:nvSpPr>
          <p:spPr bwMode="auto">
            <a:xfrm>
              <a:off x="8914858" y="1532403"/>
              <a:ext cx="229550" cy="229550"/>
            </a:xfrm>
            <a:custGeom>
              <a:avLst/>
              <a:gdLst>
                <a:gd name="T0" fmla="*/ 131 w 297"/>
                <a:gd name="T1" fmla="*/ 0 h 297"/>
                <a:gd name="T2" fmla="*/ 80 w 297"/>
                <a:gd name="T3" fmla="*/ 52 h 297"/>
                <a:gd name="T4" fmla="*/ 3 w 297"/>
                <a:gd name="T5" fmla="*/ 282 h 297"/>
                <a:gd name="T6" fmla="*/ 15 w 297"/>
                <a:gd name="T7" fmla="*/ 294 h 297"/>
                <a:gd name="T8" fmla="*/ 245 w 297"/>
                <a:gd name="T9" fmla="*/ 217 h 297"/>
                <a:gd name="T10" fmla="*/ 297 w 297"/>
                <a:gd name="T11" fmla="*/ 166 h 297"/>
                <a:gd name="T12" fmla="*/ 131 w 297"/>
                <a:gd name="T13" fmla="*/ 0 h 2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7" h="297">
                  <a:moveTo>
                    <a:pt x="131" y="0"/>
                  </a:moveTo>
                  <a:cubicBezTo>
                    <a:pt x="80" y="52"/>
                    <a:pt x="80" y="52"/>
                    <a:pt x="80" y="52"/>
                  </a:cubicBezTo>
                  <a:cubicBezTo>
                    <a:pt x="3" y="282"/>
                    <a:pt x="3" y="282"/>
                    <a:pt x="3" y="282"/>
                  </a:cubicBezTo>
                  <a:cubicBezTo>
                    <a:pt x="0" y="291"/>
                    <a:pt x="6" y="297"/>
                    <a:pt x="15" y="294"/>
                  </a:cubicBezTo>
                  <a:cubicBezTo>
                    <a:pt x="245" y="217"/>
                    <a:pt x="245" y="217"/>
                    <a:pt x="245" y="217"/>
                  </a:cubicBezTo>
                  <a:cubicBezTo>
                    <a:pt x="297" y="166"/>
                    <a:pt x="297" y="166"/>
                    <a:pt x="297" y="166"/>
                  </a:cubicBezTo>
                  <a:lnTo>
                    <a:pt x="131" y="0"/>
                  </a:lnTo>
                  <a:close/>
                </a:path>
              </a:pathLst>
            </a:custGeom>
            <a:solidFill>
              <a:srgbClr val="FFE29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64" name="Freeform 128"/>
            <p:cNvSpPr/>
            <p:nvPr/>
          </p:nvSpPr>
          <p:spPr bwMode="auto">
            <a:xfrm>
              <a:off x="9350742" y="1139028"/>
              <a:ext cx="187041" cy="187041"/>
            </a:xfrm>
            <a:custGeom>
              <a:avLst/>
              <a:gdLst>
                <a:gd name="T0" fmla="*/ 165 w 242"/>
                <a:gd name="T1" fmla="*/ 242 h 242"/>
                <a:gd name="T2" fmla="*/ 0 w 242"/>
                <a:gd name="T3" fmla="*/ 77 h 242"/>
                <a:gd name="T4" fmla="*/ 60 w 242"/>
                <a:gd name="T5" fmla="*/ 17 h 242"/>
                <a:gd name="T6" fmla="*/ 121 w 242"/>
                <a:gd name="T7" fmla="*/ 17 h 242"/>
                <a:gd name="T8" fmla="*/ 225 w 242"/>
                <a:gd name="T9" fmla="*/ 121 h 242"/>
                <a:gd name="T10" fmla="*/ 225 w 242"/>
                <a:gd name="T11" fmla="*/ 182 h 242"/>
                <a:gd name="T12" fmla="*/ 165 w 242"/>
                <a:gd name="T13" fmla="*/ 242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2" h="242">
                  <a:moveTo>
                    <a:pt x="165" y="242"/>
                  </a:moveTo>
                  <a:cubicBezTo>
                    <a:pt x="0" y="77"/>
                    <a:pt x="0" y="77"/>
                    <a:pt x="0" y="77"/>
                  </a:cubicBezTo>
                  <a:cubicBezTo>
                    <a:pt x="60" y="17"/>
                    <a:pt x="60" y="17"/>
                    <a:pt x="60" y="17"/>
                  </a:cubicBezTo>
                  <a:cubicBezTo>
                    <a:pt x="77" y="0"/>
                    <a:pt x="104" y="0"/>
                    <a:pt x="121" y="17"/>
                  </a:cubicBezTo>
                  <a:cubicBezTo>
                    <a:pt x="225" y="121"/>
                    <a:pt x="225" y="121"/>
                    <a:pt x="225" y="121"/>
                  </a:cubicBezTo>
                  <a:cubicBezTo>
                    <a:pt x="242" y="138"/>
                    <a:pt x="242" y="165"/>
                    <a:pt x="225" y="182"/>
                  </a:cubicBezTo>
                  <a:lnTo>
                    <a:pt x="165" y="242"/>
                  </a:lnTo>
                  <a:close/>
                </a:path>
              </a:pathLst>
            </a:custGeom>
            <a:solidFill>
              <a:srgbClr val="3CAE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65" name="Freeform 129"/>
            <p:cNvSpPr/>
            <p:nvPr/>
          </p:nvSpPr>
          <p:spPr bwMode="auto">
            <a:xfrm>
              <a:off x="9306598" y="1191020"/>
              <a:ext cx="179193" cy="179193"/>
            </a:xfrm>
            <a:custGeom>
              <a:avLst/>
              <a:gdLst>
                <a:gd name="T0" fmla="*/ 392 w 548"/>
                <a:gd name="T1" fmla="*/ 548 h 548"/>
                <a:gd name="T2" fmla="*/ 0 w 548"/>
                <a:gd name="T3" fmla="*/ 156 h 548"/>
                <a:gd name="T4" fmla="*/ 158 w 548"/>
                <a:gd name="T5" fmla="*/ 0 h 548"/>
                <a:gd name="T6" fmla="*/ 548 w 548"/>
                <a:gd name="T7" fmla="*/ 389 h 548"/>
                <a:gd name="T8" fmla="*/ 392 w 548"/>
                <a:gd name="T9" fmla="*/ 548 h 5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8" h="548">
                  <a:moveTo>
                    <a:pt x="392" y="548"/>
                  </a:moveTo>
                  <a:lnTo>
                    <a:pt x="0" y="156"/>
                  </a:lnTo>
                  <a:lnTo>
                    <a:pt x="158" y="0"/>
                  </a:lnTo>
                  <a:lnTo>
                    <a:pt x="548" y="389"/>
                  </a:lnTo>
                  <a:lnTo>
                    <a:pt x="392" y="548"/>
                  </a:lnTo>
                  <a:close/>
                </a:path>
              </a:pathLst>
            </a:custGeom>
            <a:solidFill>
              <a:srgbClr val="DBDB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66" name="Freeform 130"/>
            <p:cNvSpPr/>
            <p:nvPr/>
          </p:nvSpPr>
          <p:spPr bwMode="auto">
            <a:xfrm>
              <a:off x="8976660" y="1239743"/>
              <a:ext cx="460409" cy="460409"/>
            </a:xfrm>
            <a:custGeom>
              <a:avLst/>
              <a:gdLst>
                <a:gd name="T0" fmla="*/ 1016 w 1408"/>
                <a:gd name="T1" fmla="*/ 0 h 1408"/>
                <a:gd name="T2" fmla="*/ 0 w 1408"/>
                <a:gd name="T3" fmla="*/ 1018 h 1408"/>
                <a:gd name="T4" fmla="*/ 208 w 1408"/>
                <a:gd name="T5" fmla="*/ 1004 h 1408"/>
                <a:gd name="T6" fmla="*/ 196 w 1408"/>
                <a:gd name="T7" fmla="*/ 1212 h 1408"/>
                <a:gd name="T8" fmla="*/ 404 w 1408"/>
                <a:gd name="T9" fmla="*/ 1200 h 1408"/>
                <a:gd name="T10" fmla="*/ 390 w 1408"/>
                <a:gd name="T11" fmla="*/ 1408 h 1408"/>
                <a:gd name="T12" fmla="*/ 1408 w 1408"/>
                <a:gd name="T13" fmla="*/ 392 h 1408"/>
                <a:gd name="T14" fmla="*/ 1016 w 1408"/>
                <a:gd name="T15" fmla="*/ 0 h 1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08" h="1408">
                  <a:moveTo>
                    <a:pt x="1016" y="0"/>
                  </a:moveTo>
                  <a:lnTo>
                    <a:pt x="0" y="1018"/>
                  </a:lnTo>
                  <a:lnTo>
                    <a:pt x="208" y="1004"/>
                  </a:lnTo>
                  <a:lnTo>
                    <a:pt x="196" y="1212"/>
                  </a:lnTo>
                  <a:lnTo>
                    <a:pt x="404" y="1200"/>
                  </a:lnTo>
                  <a:lnTo>
                    <a:pt x="390" y="1408"/>
                  </a:lnTo>
                  <a:lnTo>
                    <a:pt x="1408" y="392"/>
                  </a:lnTo>
                  <a:lnTo>
                    <a:pt x="1016" y="0"/>
                  </a:lnTo>
                  <a:close/>
                </a:path>
              </a:pathLst>
            </a:custGeom>
            <a:solidFill>
              <a:srgbClr val="F8B1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67" name="Freeform 131"/>
            <p:cNvSpPr/>
            <p:nvPr/>
          </p:nvSpPr>
          <p:spPr bwMode="auto">
            <a:xfrm>
              <a:off x="8976660" y="1239743"/>
              <a:ext cx="364926" cy="332881"/>
            </a:xfrm>
            <a:custGeom>
              <a:avLst/>
              <a:gdLst>
                <a:gd name="T0" fmla="*/ 1116 w 1116"/>
                <a:gd name="T1" fmla="*/ 99 h 1018"/>
                <a:gd name="T2" fmla="*/ 1016 w 1116"/>
                <a:gd name="T3" fmla="*/ 0 h 1018"/>
                <a:gd name="T4" fmla="*/ 0 w 1116"/>
                <a:gd name="T5" fmla="*/ 1018 h 1018"/>
                <a:gd name="T6" fmla="*/ 208 w 1116"/>
                <a:gd name="T7" fmla="*/ 1004 h 1018"/>
                <a:gd name="T8" fmla="*/ 1116 w 1116"/>
                <a:gd name="T9" fmla="*/ 99 h 10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6" h="1018">
                  <a:moveTo>
                    <a:pt x="1116" y="99"/>
                  </a:moveTo>
                  <a:lnTo>
                    <a:pt x="1016" y="0"/>
                  </a:lnTo>
                  <a:lnTo>
                    <a:pt x="0" y="1018"/>
                  </a:lnTo>
                  <a:lnTo>
                    <a:pt x="208" y="1004"/>
                  </a:lnTo>
                  <a:lnTo>
                    <a:pt x="1116" y="99"/>
                  </a:lnTo>
                  <a:close/>
                </a:path>
              </a:pathLst>
            </a:custGeom>
            <a:solidFill>
              <a:srgbClr val="FFD06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68" name="Freeform 132"/>
            <p:cNvSpPr/>
            <p:nvPr/>
          </p:nvSpPr>
          <p:spPr bwMode="auto">
            <a:xfrm>
              <a:off x="9104188" y="1335225"/>
              <a:ext cx="332881" cy="364926"/>
            </a:xfrm>
            <a:custGeom>
              <a:avLst/>
              <a:gdLst>
                <a:gd name="T0" fmla="*/ 919 w 1018"/>
                <a:gd name="T1" fmla="*/ 0 h 1116"/>
                <a:gd name="T2" fmla="*/ 1018 w 1018"/>
                <a:gd name="T3" fmla="*/ 100 h 1116"/>
                <a:gd name="T4" fmla="*/ 0 w 1018"/>
                <a:gd name="T5" fmla="*/ 1116 h 1116"/>
                <a:gd name="T6" fmla="*/ 14 w 1018"/>
                <a:gd name="T7" fmla="*/ 908 h 1116"/>
                <a:gd name="T8" fmla="*/ 919 w 1018"/>
                <a:gd name="T9" fmla="*/ 0 h 1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8" h="1116">
                  <a:moveTo>
                    <a:pt x="919" y="0"/>
                  </a:moveTo>
                  <a:lnTo>
                    <a:pt x="1018" y="100"/>
                  </a:lnTo>
                  <a:lnTo>
                    <a:pt x="0" y="1116"/>
                  </a:lnTo>
                  <a:lnTo>
                    <a:pt x="14" y="908"/>
                  </a:lnTo>
                  <a:lnTo>
                    <a:pt x="919" y="0"/>
                  </a:lnTo>
                  <a:close/>
                </a:path>
              </a:pathLst>
            </a:custGeom>
            <a:solidFill>
              <a:srgbClr val="C981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69" name="Freeform 133"/>
            <p:cNvSpPr/>
            <p:nvPr/>
          </p:nvSpPr>
          <p:spPr bwMode="auto">
            <a:xfrm>
              <a:off x="8914858" y="1692957"/>
              <a:ext cx="68996" cy="68996"/>
            </a:xfrm>
            <a:custGeom>
              <a:avLst/>
              <a:gdLst>
                <a:gd name="T0" fmla="*/ 27 w 89"/>
                <a:gd name="T1" fmla="*/ 0 h 89"/>
                <a:gd name="T2" fmla="*/ 3 w 89"/>
                <a:gd name="T3" fmla="*/ 74 h 89"/>
                <a:gd name="T4" fmla="*/ 15 w 89"/>
                <a:gd name="T5" fmla="*/ 86 h 89"/>
                <a:gd name="T6" fmla="*/ 89 w 89"/>
                <a:gd name="T7" fmla="*/ 62 h 89"/>
                <a:gd name="T8" fmla="*/ 66 w 89"/>
                <a:gd name="T9" fmla="*/ 23 h 89"/>
                <a:gd name="T10" fmla="*/ 27 w 89"/>
                <a:gd name="T11" fmla="*/ 0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9" h="89">
                  <a:moveTo>
                    <a:pt x="27" y="0"/>
                  </a:moveTo>
                  <a:cubicBezTo>
                    <a:pt x="3" y="74"/>
                    <a:pt x="3" y="74"/>
                    <a:pt x="3" y="74"/>
                  </a:cubicBezTo>
                  <a:cubicBezTo>
                    <a:pt x="0" y="83"/>
                    <a:pt x="6" y="89"/>
                    <a:pt x="15" y="86"/>
                  </a:cubicBezTo>
                  <a:cubicBezTo>
                    <a:pt x="89" y="62"/>
                    <a:pt x="89" y="62"/>
                    <a:pt x="89" y="62"/>
                  </a:cubicBezTo>
                  <a:cubicBezTo>
                    <a:pt x="84" y="47"/>
                    <a:pt x="77" y="34"/>
                    <a:pt x="66" y="23"/>
                  </a:cubicBezTo>
                  <a:cubicBezTo>
                    <a:pt x="55" y="12"/>
                    <a:pt x="42" y="5"/>
                    <a:pt x="27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684796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蓝色的书笔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3711" y="5997189"/>
            <a:ext cx="418935" cy="543170"/>
          </a:xfrm>
          <a:prstGeom prst="rect">
            <a:avLst/>
          </a:prstGeom>
        </p:spPr>
      </p:pic>
      <p:pic>
        <p:nvPicPr>
          <p:cNvPr id="29" name="图片 28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9007" t="-46031"/>
          <a:stretch>
            <a:fillRect/>
          </a:stretch>
        </p:blipFill>
        <p:spPr>
          <a:xfrm>
            <a:off x="-257137" y="1413673"/>
            <a:ext cx="582815" cy="2647701"/>
          </a:xfrm>
          <a:custGeom>
            <a:avLst/>
            <a:gdLst>
              <a:gd name="connsiteX0" fmla="*/ 0 w 582814"/>
              <a:gd name="connsiteY0" fmla="*/ 0 h 2647701"/>
              <a:gd name="connsiteX1" fmla="*/ 582814 w 582814"/>
              <a:gd name="connsiteY1" fmla="*/ 0 h 2647701"/>
              <a:gd name="connsiteX2" fmla="*/ 582814 w 582814"/>
              <a:gd name="connsiteY2" fmla="*/ 834598 h 2647701"/>
              <a:gd name="connsiteX3" fmla="*/ 48113 w 582814"/>
              <a:gd name="connsiteY3" fmla="*/ 834598 h 2647701"/>
              <a:gd name="connsiteX4" fmla="*/ 48113 w 582814"/>
              <a:gd name="connsiteY4" fmla="*/ 2647701 h 2647701"/>
              <a:gd name="connsiteX5" fmla="*/ 0 w 582814"/>
              <a:gd name="connsiteY5" fmla="*/ 2647701 h 2647701"/>
              <a:gd name="connsiteX6" fmla="*/ 0 w 582814"/>
              <a:gd name="connsiteY6" fmla="*/ 0 h 26477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82814" h="2647701">
                <a:moveTo>
                  <a:pt x="0" y="0"/>
                </a:moveTo>
                <a:lnTo>
                  <a:pt x="582814" y="0"/>
                </a:lnTo>
                <a:lnTo>
                  <a:pt x="582814" y="834598"/>
                </a:lnTo>
                <a:lnTo>
                  <a:pt x="48113" y="834598"/>
                </a:lnTo>
                <a:lnTo>
                  <a:pt x="48113" y="2647701"/>
                </a:lnTo>
                <a:lnTo>
                  <a:pt x="0" y="2647701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58" name="图片 5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10151" b="-1841"/>
          <a:stretch>
            <a:fillRect/>
          </a:stretch>
        </p:blipFill>
        <p:spPr>
          <a:xfrm>
            <a:off x="-345289" y="6761699"/>
            <a:ext cx="12590212" cy="914400"/>
          </a:xfrm>
          <a:custGeom>
            <a:avLst/>
            <a:gdLst>
              <a:gd name="connsiteX0" fmla="*/ 11430023 w 12590212"/>
              <a:gd name="connsiteY0" fmla="*/ 0 h 914400"/>
              <a:gd name="connsiteX1" fmla="*/ 12590212 w 12590212"/>
              <a:gd name="connsiteY1" fmla="*/ 0 h 914400"/>
              <a:gd name="connsiteX2" fmla="*/ 12590212 w 12590212"/>
              <a:gd name="connsiteY2" fmla="*/ 914400 h 914400"/>
              <a:gd name="connsiteX3" fmla="*/ 0 w 12590212"/>
              <a:gd name="connsiteY3" fmla="*/ 914400 h 914400"/>
              <a:gd name="connsiteX4" fmla="*/ 0 w 12590212"/>
              <a:gd name="connsiteY4" fmla="*/ 897878 h 914400"/>
              <a:gd name="connsiteX5" fmla="*/ 11430023 w 12590212"/>
              <a:gd name="connsiteY5" fmla="*/ 897878 h 914400"/>
              <a:gd name="connsiteX6" fmla="*/ 11430023 w 12590212"/>
              <a:gd name="connsiteY6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590212" h="914400">
                <a:moveTo>
                  <a:pt x="11430023" y="0"/>
                </a:moveTo>
                <a:lnTo>
                  <a:pt x="12590212" y="0"/>
                </a:lnTo>
                <a:lnTo>
                  <a:pt x="12590212" y="914400"/>
                </a:lnTo>
                <a:lnTo>
                  <a:pt x="0" y="914400"/>
                </a:lnTo>
                <a:lnTo>
                  <a:pt x="0" y="897878"/>
                </a:lnTo>
                <a:lnTo>
                  <a:pt x="11430023" y="897878"/>
                </a:lnTo>
                <a:lnTo>
                  <a:pt x="11430023" y="0"/>
                </a:lnTo>
                <a:close/>
              </a:path>
            </a:pathLst>
          </a:custGeom>
        </p:spPr>
      </p:pic>
      <p:pic>
        <p:nvPicPr>
          <p:cNvPr id="57" name="图片 5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388931" y="7270945"/>
            <a:ext cx="43643" cy="388632"/>
          </a:xfrm>
          <a:custGeom>
            <a:avLst/>
            <a:gdLst>
              <a:gd name="connsiteX0" fmla="*/ 0 w 43643"/>
              <a:gd name="connsiteY0" fmla="*/ 0 h 388632"/>
              <a:gd name="connsiteX1" fmla="*/ 43643 w 43643"/>
              <a:gd name="connsiteY1" fmla="*/ 0 h 388632"/>
              <a:gd name="connsiteX2" fmla="*/ 43643 w 43643"/>
              <a:gd name="connsiteY2" fmla="*/ 388632 h 388632"/>
              <a:gd name="connsiteX3" fmla="*/ 0 w 43643"/>
              <a:gd name="connsiteY3" fmla="*/ 388632 h 388632"/>
              <a:gd name="connsiteX4" fmla="*/ 0 w 43643"/>
              <a:gd name="connsiteY4" fmla="*/ 0 h 3886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643" h="388632">
                <a:moveTo>
                  <a:pt x="0" y="0"/>
                </a:moveTo>
                <a:lnTo>
                  <a:pt x="43643" y="0"/>
                </a:lnTo>
                <a:lnTo>
                  <a:pt x="43643" y="388632"/>
                </a:lnTo>
                <a:lnTo>
                  <a:pt x="0" y="388632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54" name="图片 53"/>
          <p:cNvPicPr>
            <a:picLocks noChangeAspect="1"/>
          </p:cNvPicPr>
          <p:nvPr/>
        </p:nvPicPr>
        <p:blipFill>
          <a:blip r:embed="rId6"/>
          <a:srcRect/>
          <a:stretch/>
        </p:blipFill>
        <p:spPr>
          <a:xfrm>
            <a:off x="-902135" y="6356545"/>
            <a:ext cx="513204" cy="914400"/>
          </a:xfrm>
          <a:custGeom>
            <a:avLst/>
            <a:gdLst>
              <a:gd name="connsiteX0" fmla="*/ 0 w 513204"/>
              <a:gd name="connsiteY0" fmla="*/ 0 h 914400"/>
              <a:gd name="connsiteX1" fmla="*/ 513204 w 513204"/>
              <a:gd name="connsiteY1" fmla="*/ 0 h 914400"/>
              <a:gd name="connsiteX2" fmla="*/ 513204 w 513204"/>
              <a:gd name="connsiteY2" fmla="*/ 914400 h 914400"/>
              <a:gd name="connsiteX3" fmla="*/ 0 w 513204"/>
              <a:gd name="connsiteY3" fmla="*/ 914400 h 914400"/>
              <a:gd name="connsiteX4" fmla="*/ 0 w 513204"/>
              <a:gd name="connsiteY4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13204" h="914400">
                <a:moveTo>
                  <a:pt x="0" y="0"/>
                </a:moveTo>
                <a:lnTo>
                  <a:pt x="513204" y="0"/>
                </a:lnTo>
                <a:lnTo>
                  <a:pt x="513204" y="914400"/>
                </a:lnTo>
                <a:lnTo>
                  <a:pt x="0" y="914400"/>
                </a:lnTo>
                <a:lnTo>
                  <a:pt x="0" y="0"/>
                </a:lnTo>
                <a:close/>
              </a:path>
            </a:pathLst>
          </a:custGeom>
        </p:spPr>
      </p:pic>
      <p:grpSp>
        <p:nvGrpSpPr>
          <p:cNvPr id="12" name="组合 11"/>
          <p:cNvGrpSpPr/>
          <p:nvPr/>
        </p:nvGrpSpPr>
        <p:grpSpPr>
          <a:xfrm>
            <a:off x="320273" y="5772542"/>
            <a:ext cx="325664" cy="968472"/>
            <a:chOff x="162845" y="5707378"/>
            <a:chExt cx="325664" cy="968472"/>
          </a:xfrm>
        </p:grpSpPr>
        <p:grpSp>
          <p:nvGrpSpPr>
            <p:cNvPr id="5" name="组合 4"/>
            <p:cNvGrpSpPr/>
            <p:nvPr/>
          </p:nvGrpSpPr>
          <p:grpSpPr>
            <a:xfrm>
              <a:off x="162845" y="5707378"/>
              <a:ext cx="325664" cy="968472"/>
              <a:chOff x="780804" y="4633491"/>
              <a:chExt cx="325664" cy="968472"/>
            </a:xfrm>
          </p:grpSpPr>
          <p:sp>
            <p:nvSpPr>
              <p:cNvPr id="89" name="矩形 88"/>
              <p:cNvSpPr/>
              <p:nvPr/>
            </p:nvSpPr>
            <p:spPr>
              <a:xfrm>
                <a:off x="832154" y="4902984"/>
                <a:ext cx="222964" cy="698979"/>
              </a:xfrm>
              <a:custGeom>
                <a:avLst/>
                <a:gdLst>
                  <a:gd name="connsiteX0" fmla="*/ 0 w 157649"/>
                  <a:gd name="connsiteY0" fmla="*/ 0 h 398534"/>
                  <a:gd name="connsiteX1" fmla="*/ 157649 w 157649"/>
                  <a:gd name="connsiteY1" fmla="*/ 0 h 398534"/>
                  <a:gd name="connsiteX2" fmla="*/ 157649 w 157649"/>
                  <a:gd name="connsiteY2" fmla="*/ 398534 h 398534"/>
                  <a:gd name="connsiteX3" fmla="*/ 0 w 157649"/>
                  <a:gd name="connsiteY3" fmla="*/ 398534 h 398534"/>
                  <a:gd name="connsiteX4" fmla="*/ 0 w 157649"/>
                  <a:gd name="connsiteY4" fmla="*/ 0 h 398534"/>
                  <a:gd name="connsiteX0-1" fmla="*/ 0 w 222964"/>
                  <a:gd name="connsiteY0-2" fmla="*/ 209005 h 607539"/>
                  <a:gd name="connsiteX1-3" fmla="*/ 222964 w 222964"/>
                  <a:gd name="connsiteY1-4" fmla="*/ 0 h 607539"/>
                  <a:gd name="connsiteX2-5" fmla="*/ 157649 w 222964"/>
                  <a:gd name="connsiteY2-6" fmla="*/ 607539 h 607539"/>
                  <a:gd name="connsiteX3-7" fmla="*/ 0 w 222964"/>
                  <a:gd name="connsiteY3-8" fmla="*/ 607539 h 607539"/>
                  <a:gd name="connsiteX4-9" fmla="*/ 0 w 222964"/>
                  <a:gd name="connsiteY4-10" fmla="*/ 209005 h 607539"/>
                  <a:gd name="connsiteX0-11" fmla="*/ 26125 w 222964"/>
                  <a:gd name="connsiteY0-12" fmla="*/ 0 h 698979"/>
                  <a:gd name="connsiteX1-13" fmla="*/ 222964 w 222964"/>
                  <a:gd name="connsiteY1-14" fmla="*/ 91440 h 698979"/>
                  <a:gd name="connsiteX2-15" fmla="*/ 157649 w 222964"/>
                  <a:gd name="connsiteY2-16" fmla="*/ 698979 h 698979"/>
                  <a:gd name="connsiteX3-17" fmla="*/ 0 w 222964"/>
                  <a:gd name="connsiteY3-18" fmla="*/ 698979 h 698979"/>
                  <a:gd name="connsiteX4-19" fmla="*/ 26125 w 222964"/>
                  <a:gd name="connsiteY4-20" fmla="*/ 0 h 698979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222964" h="698979">
                    <a:moveTo>
                      <a:pt x="26125" y="0"/>
                    </a:moveTo>
                    <a:lnTo>
                      <a:pt x="222964" y="91440"/>
                    </a:lnTo>
                    <a:lnTo>
                      <a:pt x="157649" y="698979"/>
                    </a:lnTo>
                    <a:lnTo>
                      <a:pt x="0" y="698979"/>
                    </a:lnTo>
                    <a:lnTo>
                      <a:pt x="26125" y="0"/>
                    </a:lnTo>
                    <a:close/>
                  </a:path>
                </a:pathLst>
              </a:custGeom>
              <a:solidFill>
                <a:srgbClr val="2CA03B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/>
              </a:p>
            </p:txBody>
          </p:sp>
          <p:sp>
            <p:nvSpPr>
              <p:cNvPr id="90" name="等腰三角形 89"/>
              <p:cNvSpPr/>
              <p:nvPr/>
            </p:nvSpPr>
            <p:spPr>
              <a:xfrm>
                <a:off x="780804" y="4633491"/>
                <a:ext cx="325664" cy="391158"/>
              </a:xfrm>
              <a:prstGeom prst="triangle">
                <a:avLst/>
              </a:prstGeom>
              <a:solidFill>
                <a:srgbClr val="EE7A24"/>
              </a:solidFill>
              <a:ln>
                <a:solidFill>
                  <a:srgbClr val="EE7A2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/>
              </a:p>
            </p:txBody>
          </p:sp>
          <p:sp>
            <p:nvSpPr>
              <p:cNvPr id="91" name="弦形 90"/>
              <p:cNvSpPr/>
              <p:nvPr/>
            </p:nvSpPr>
            <p:spPr>
              <a:xfrm rot="5400000">
                <a:off x="823546" y="5129388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/>
              </a:p>
            </p:txBody>
          </p:sp>
          <p:sp>
            <p:nvSpPr>
              <p:cNvPr id="4" name="矩形 3"/>
              <p:cNvSpPr/>
              <p:nvPr/>
            </p:nvSpPr>
            <p:spPr>
              <a:xfrm>
                <a:off x="852060" y="5180748"/>
                <a:ext cx="165099" cy="45719"/>
              </a:xfrm>
              <a:custGeom>
                <a:avLst/>
                <a:gdLst>
                  <a:gd name="connsiteX0" fmla="*/ 0 w 156633"/>
                  <a:gd name="connsiteY0" fmla="*/ 0 h 46567"/>
                  <a:gd name="connsiteX1" fmla="*/ 156633 w 156633"/>
                  <a:gd name="connsiteY1" fmla="*/ 0 h 46567"/>
                  <a:gd name="connsiteX2" fmla="*/ 156633 w 156633"/>
                  <a:gd name="connsiteY2" fmla="*/ 46567 h 46567"/>
                  <a:gd name="connsiteX3" fmla="*/ 0 w 156633"/>
                  <a:gd name="connsiteY3" fmla="*/ 46567 h 46567"/>
                  <a:gd name="connsiteX4" fmla="*/ 0 w 156633"/>
                  <a:gd name="connsiteY4" fmla="*/ 0 h 46567"/>
                  <a:gd name="connsiteX0-1" fmla="*/ 8466 w 165099"/>
                  <a:gd name="connsiteY0-2" fmla="*/ 0 h 46567"/>
                  <a:gd name="connsiteX1-3" fmla="*/ 165099 w 165099"/>
                  <a:gd name="connsiteY1-4" fmla="*/ 0 h 46567"/>
                  <a:gd name="connsiteX2-5" fmla="*/ 165099 w 165099"/>
                  <a:gd name="connsiteY2-6" fmla="*/ 46567 h 46567"/>
                  <a:gd name="connsiteX3-7" fmla="*/ 0 w 165099"/>
                  <a:gd name="connsiteY3-8" fmla="*/ 25400 h 46567"/>
                  <a:gd name="connsiteX4-9" fmla="*/ 8466 w 165099"/>
                  <a:gd name="connsiteY4-10" fmla="*/ 0 h 46567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165099" h="46567">
                    <a:moveTo>
                      <a:pt x="8466" y="0"/>
                    </a:moveTo>
                    <a:lnTo>
                      <a:pt x="165099" y="0"/>
                    </a:lnTo>
                    <a:lnTo>
                      <a:pt x="165099" y="46567"/>
                    </a:lnTo>
                    <a:lnTo>
                      <a:pt x="0" y="25400"/>
                    </a:lnTo>
                    <a:lnTo>
                      <a:pt x="8466" y="0"/>
                    </a:ln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/>
              </a:p>
            </p:txBody>
          </p:sp>
          <p:sp>
            <p:nvSpPr>
              <p:cNvPr id="20" name="弦形 19"/>
              <p:cNvSpPr/>
              <p:nvPr/>
            </p:nvSpPr>
            <p:spPr>
              <a:xfrm rot="5400000">
                <a:off x="813462" y="5318541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/>
              </a:p>
            </p:txBody>
          </p:sp>
        </p:grpSp>
        <p:cxnSp>
          <p:nvCxnSpPr>
            <p:cNvPr id="7" name="直接连接符 6"/>
            <p:cNvCxnSpPr>
              <a:stCxn id="90" idx="1"/>
              <a:endCxn id="90" idx="5"/>
            </p:cNvCxnSpPr>
            <p:nvPr/>
          </p:nvCxnSpPr>
          <p:spPr>
            <a:xfrm>
              <a:off x="244261" y="5902957"/>
              <a:ext cx="162832" cy="0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/>
          </p:nvCxnSpPr>
          <p:spPr>
            <a:xfrm flipV="1">
              <a:off x="206782" y="5988807"/>
              <a:ext cx="216000" cy="12956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86" name="图片 85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697212" y="5940827"/>
            <a:ext cx="2494789" cy="929444"/>
          </a:xfrm>
          <a:custGeom>
            <a:avLst/>
            <a:gdLst>
              <a:gd name="connsiteX0" fmla="*/ 0 w 2229950"/>
              <a:gd name="connsiteY0" fmla="*/ 0 h 1102244"/>
              <a:gd name="connsiteX1" fmla="*/ 2229950 w 2229950"/>
              <a:gd name="connsiteY1" fmla="*/ 0 h 1102244"/>
              <a:gd name="connsiteX2" fmla="*/ 2229950 w 2229950"/>
              <a:gd name="connsiteY2" fmla="*/ 1102244 h 1102244"/>
              <a:gd name="connsiteX3" fmla="*/ 0 w 2229950"/>
              <a:gd name="connsiteY3" fmla="*/ 1102244 h 1102244"/>
              <a:gd name="connsiteX4" fmla="*/ 0 w 2229950"/>
              <a:gd name="connsiteY4" fmla="*/ 0 h 11022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29950" h="1102244">
                <a:moveTo>
                  <a:pt x="0" y="0"/>
                </a:moveTo>
                <a:lnTo>
                  <a:pt x="2229950" y="0"/>
                </a:lnTo>
                <a:lnTo>
                  <a:pt x="2229950" y="1102244"/>
                </a:lnTo>
                <a:lnTo>
                  <a:pt x="0" y="1102244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60" name="图片 59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464733" y="6270980"/>
            <a:ext cx="12364823" cy="594408"/>
          </a:xfrm>
          <a:custGeom>
            <a:avLst/>
            <a:gdLst>
              <a:gd name="connsiteX0" fmla="*/ 0 w 11473666"/>
              <a:gd name="connsiteY0" fmla="*/ 0 h 845729"/>
              <a:gd name="connsiteX1" fmla="*/ 11473666 w 11473666"/>
              <a:gd name="connsiteY1" fmla="*/ 0 h 845729"/>
              <a:gd name="connsiteX2" fmla="*/ 11473666 w 11473666"/>
              <a:gd name="connsiteY2" fmla="*/ 845729 h 845729"/>
              <a:gd name="connsiteX3" fmla="*/ 401196 w 11473666"/>
              <a:gd name="connsiteY3" fmla="*/ 845729 h 845729"/>
              <a:gd name="connsiteX4" fmla="*/ 401196 w 11473666"/>
              <a:gd name="connsiteY4" fmla="*/ 440575 h 845729"/>
              <a:gd name="connsiteX5" fmla="*/ 0 w 11473666"/>
              <a:gd name="connsiteY5" fmla="*/ 440575 h 845729"/>
              <a:gd name="connsiteX6" fmla="*/ 0 w 11473666"/>
              <a:gd name="connsiteY6" fmla="*/ 0 h 845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73666" h="845729">
                <a:moveTo>
                  <a:pt x="0" y="0"/>
                </a:moveTo>
                <a:lnTo>
                  <a:pt x="11473666" y="0"/>
                </a:lnTo>
                <a:lnTo>
                  <a:pt x="11473666" y="845729"/>
                </a:lnTo>
                <a:lnTo>
                  <a:pt x="401196" y="845729"/>
                </a:lnTo>
                <a:lnTo>
                  <a:pt x="401196" y="440575"/>
                </a:lnTo>
                <a:lnTo>
                  <a:pt x="0" y="440575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82" name="图片 81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583381" y="6271203"/>
            <a:ext cx="2424987" cy="594408"/>
          </a:xfrm>
          <a:custGeom>
            <a:avLst/>
            <a:gdLst>
              <a:gd name="connsiteX0" fmla="*/ 0 w 2468880"/>
              <a:gd name="connsiteY0" fmla="*/ 0 h 514039"/>
              <a:gd name="connsiteX1" fmla="*/ 2468880 w 2468880"/>
              <a:gd name="connsiteY1" fmla="*/ 0 h 514039"/>
              <a:gd name="connsiteX2" fmla="*/ 2468880 w 2468880"/>
              <a:gd name="connsiteY2" fmla="*/ 514039 h 514039"/>
              <a:gd name="connsiteX3" fmla="*/ 0 w 2468880"/>
              <a:gd name="connsiteY3" fmla="*/ 514039 h 514039"/>
              <a:gd name="connsiteX4" fmla="*/ 0 w 2468880"/>
              <a:gd name="connsiteY4" fmla="*/ 0 h 514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68880" h="514039">
                <a:moveTo>
                  <a:pt x="0" y="0"/>
                </a:moveTo>
                <a:lnTo>
                  <a:pt x="2468880" y="0"/>
                </a:lnTo>
                <a:lnTo>
                  <a:pt x="2468880" y="514039"/>
                </a:lnTo>
                <a:lnTo>
                  <a:pt x="0" y="514039"/>
                </a:lnTo>
                <a:lnTo>
                  <a:pt x="0" y="0"/>
                </a:lnTo>
                <a:close/>
              </a:path>
            </a:pathLst>
          </a:custGeom>
        </p:spPr>
      </p:pic>
      <p:grpSp>
        <p:nvGrpSpPr>
          <p:cNvPr id="34" name="组合 33"/>
          <p:cNvGrpSpPr/>
          <p:nvPr/>
        </p:nvGrpSpPr>
        <p:grpSpPr>
          <a:xfrm>
            <a:off x="351610" y="308448"/>
            <a:ext cx="548655" cy="523338"/>
            <a:chOff x="9711059" y="3356906"/>
            <a:chExt cx="597654" cy="597654"/>
          </a:xfrm>
        </p:grpSpPr>
        <p:sp>
          <p:nvSpPr>
            <p:cNvPr id="35" name="Freeform 442"/>
            <p:cNvSpPr/>
            <p:nvPr/>
          </p:nvSpPr>
          <p:spPr bwMode="auto">
            <a:xfrm>
              <a:off x="9711059" y="3356906"/>
              <a:ext cx="597654" cy="597654"/>
            </a:xfrm>
            <a:custGeom>
              <a:avLst/>
              <a:gdLst>
                <a:gd name="T0" fmla="*/ 128 w 128"/>
                <a:gd name="T1" fmla="*/ 120 h 128"/>
                <a:gd name="T2" fmla="*/ 120 w 128"/>
                <a:gd name="T3" fmla="*/ 128 h 128"/>
                <a:gd name="T4" fmla="*/ 8 w 128"/>
                <a:gd name="T5" fmla="*/ 128 h 128"/>
                <a:gd name="T6" fmla="*/ 0 w 128"/>
                <a:gd name="T7" fmla="*/ 120 h 128"/>
                <a:gd name="T8" fmla="*/ 0 w 128"/>
                <a:gd name="T9" fmla="*/ 8 h 128"/>
                <a:gd name="T10" fmla="*/ 8 w 128"/>
                <a:gd name="T11" fmla="*/ 0 h 128"/>
                <a:gd name="T12" fmla="*/ 120 w 128"/>
                <a:gd name="T13" fmla="*/ 0 h 128"/>
                <a:gd name="T14" fmla="*/ 128 w 128"/>
                <a:gd name="T15" fmla="*/ 8 h 128"/>
                <a:gd name="T16" fmla="*/ 128 w 128"/>
                <a:gd name="T17" fmla="*/ 12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8" h="128">
                  <a:moveTo>
                    <a:pt x="128" y="120"/>
                  </a:moveTo>
                  <a:cubicBezTo>
                    <a:pt x="128" y="124"/>
                    <a:pt x="124" y="128"/>
                    <a:pt x="120" y="128"/>
                  </a:cubicBezTo>
                  <a:cubicBezTo>
                    <a:pt x="8" y="128"/>
                    <a:pt x="8" y="128"/>
                    <a:pt x="8" y="128"/>
                  </a:cubicBezTo>
                  <a:cubicBezTo>
                    <a:pt x="4" y="128"/>
                    <a:pt x="0" y="124"/>
                    <a:pt x="0" y="120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20" y="0"/>
                    <a:pt x="120" y="0"/>
                    <a:pt x="120" y="0"/>
                  </a:cubicBezTo>
                  <a:cubicBezTo>
                    <a:pt x="124" y="0"/>
                    <a:pt x="128" y="4"/>
                    <a:pt x="128" y="8"/>
                  </a:cubicBezTo>
                  <a:cubicBezTo>
                    <a:pt x="128" y="120"/>
                    <a:pt x="128" y="120"/>
                    <a:pt x="128" y="120"/>
                  </a:cubicBezTo>
                </a:path>
              </a:pathLst>
            </a:custGeom>
            <a:solidFill>
              <a:srgbClr val="3449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6" name="Freeform 443"/>
            <p:cNvSpPr>
              <a:spLocks noEditPoints="1"/>
            </p:cNvSpPr>
            <p:nvPr/>
          </p:nvSpPr>
          <p:spPr bwMode="auto">
            <a:xfrm>
              <a:off x="9748536" y="3899331"/>
              <a:ext cx="522701" cy="37477"/>
            </a:xfrm>
            <a:custGeom>
              <a:avLst/>
              <a:gdLst>
                <a:gd name="T0" fmla="*/ 0 w 112"/>
                <a:gd name="T1" fmla="*/ 0 h 8"/>
                <a:gd name="T2" fmla="*/ 2 w 112"/>
                <a:gd name="T3" fmla="*/ 6 h 8"/>
                <a:gd name="T4" fmla="*/ 4 w 112"/>
                <a:gd name="T5" fmla="*/ 4 h 8"/>
                <a:gd name="T6" fmla="*/ 0 w 112"/>
                <a:gd name="T7" fmla="*/ 0 h 8"/>
                <a:gd name="T8" fmla="*/ 112 w 112"/>
                <a:gd name="T9" fmla="*/ 0 h 8"/>
                <a:gd name="T10" fmla="*/ 108 w 112"/>
                <a:gd name="T11" fmla="*/ 4 h 8"/>
                <a:gd name="T12" fmla="*/ 56 w 112"/>
                <a:gd name="T13" fmla="*/ 4 h 8"/>
                <a:gd name="T14" fmla="*/ 56 w 112"/>
                <a:gd name="T15" fmla="*/ 0 h 8"/>
                <a:gd name="T16" fmla="*/ 56 w 112"/>
                <a:gd name="T17" fmla="*/ 4 h 8"/>
                <a:gd name="T18" fmla="*/ 52 w 112"/>
                <a:gd name="T19" fmla="*/ 4 h 8"/>
                <a:gd name="T20" fmla="*/ 48 w 112"/>
                <a:gd name="T21" fmla="*/ 8 h 8"/>
                <a:gd name="T22" fmla="*/ 104 w 112"/>
                <a:gd name="T23" fmla="*/ 8 h 8"/>
                <a:gd name="T24" fmla="*/ 112 w 112"/>
                <a:gd name="T25" fmla="*/ 0 h 8"/>
                <a:gd name="T26" fmla="*/ 112 w 112"/>
                <a:gd name="T27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12" h="8">
                  <a:moveTo>
                    <a:pt x="0" y="0"/>
                  </a:moveTo>
                  <a:cubicBezTo>
                    <a:pt x="0" y="2"/>
                    <a:pt x="1" y="4"/>
                    <a:pt x="2" y="6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2" y="4"/>
                    <a:pt x="0" y="2"/>
                    <a:pt x="0" y="0"/>
                  </a:cubicBezTo>
                  <a:moveTo>
                    <a:pt x="112" y="0"/>
                  </a:moveTo>
                  <a:cubicBezTo>
                    <a:pt x="112" y="2"/>
                    <a:pt x="110" y="4"/>
                    <a:pt x="108" y="4"/>
                  </a:cubicBezTo>
                  <a:cubicBezTo>
                    <a:pt x="56" y="4"/>
                    <a:pt x="56" y="4"/>
                    <a:pt x="56" y="4"/>
                  </a:cubicBezTo>
                  <a:cubicBezTo>
                    <a:pt x="56" y="0"/>
                    <a:pt x="56" y="0"/>
                    <a:pt x="56" y="0"/>
                  </a:cubicBezTo>
                  <a:cubicBezTo>
                    <a:pt x="56" y="4"/>
                    <a:pt x="56" y="4"/>
                    <a:pt x="56" y="4"/>
                  </a:cubicBezTo>
                  <a:cubicBezTo>
                    <a:pt x="52" y="4"/>
                    <a:pt x="52" y="4"/>
                    <a:pt x="52" y="4"/>
                  </a:cubicBezTo>
                  <a:cubicBezTo>
                    <a:pt x="48" y="8"/>
                    <a:pt x="48" y="8"/>
                    <a:pt x="48" y="8"/>
                  </a:cubicBezTo>
                  <a:cubicBezTo>
                    <a:pt x="104" y="8"/>
                    <a:pt x="104" y="8"/>
                    <a:pt x="104" y="8"/>
                  </a:cubicBezTo>
                  <a:cubicBezTo>
                    <a:pt x="108" y="8"/>
                    <a:pt x="112" y="4"/>
                    <a:pt x="112" y="0"/>
                  </a:cubicBezTo>
                  <a:cubicBezTo>
                    <a:pt x="112" y="0"/>
                    <a:pt x="112" y="0"/>
                    <a:pt x="112" y="0"/>
                  </a:cubicBezTo>
                </a:path>
              </a:pathLst>
            </a:custGeom>
            <a:solidFill>
              <a:srgbClr val="2433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7" name="Freeform 444"/>
            <p:cNvSpPr/>
            <p:nvPr/>
          </p:nvSpPr>
          <p:spPr bwMode="auto">
            <a:xfrm>
              <a:off x="9748536" y="3356906"/>
              <a:ext cx="262336" cy="560177"/>
            </a:xfrm>
            <a:custGeom>
              <a:avLst/>
              <a:gdLst>
                <a:gd name="T0" fmla="*/ 56 w 56"/>
                <a:gd name="T1" fmla="*/ 0 h 120"/>
                <a:gd name="T2" fmla="*/ 4 w 56"/>
                <a:gd name="T3" fmla="*/ 0 h 120"/>
                <a:gd name="T4" fmla="*/ 0 w 56"/>
                <a:gd name="T5" fmla="*/ 4 h 120"/>
                <a:gd name="T6" fmla="*/ 0 w 56"/>
                <a:gd name="T7" fmla="*/ 116 h 120"/>
                <a:gd name="T8" fmla="*/ 4 w 56"/>
                <a:gd name="T9" fmla="*/ 120 h 120"/>
                <a:gd name="T10" fmla="*/ 56 w 56"/>
                <a:gd name="T11" fmla="*/ 120 h 120"/>
                <a:gd name="T12" fmla="*/ 56 w 56"/>
                <a:gd name="T13" fmla="*/ 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6" h="120">
                  <a:moveTo>
                    <a:pt x="56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116"/>
                    <a:pt x="0" y="116"/>
                    <a:pt x="0" y="116"/>
                  </a:cubicBezTo>
                  <a:cubicBezTo>
                    <a:pt x="0" y="118"/>
                    <a:pt x="2" y="120"/>
                    <a:pt x="4" y="120"/>
                  </a:cubicBezTo>
                  <a:cubicBezTo>
                    <a:pt x="56" y="120"/>
                    <a:pt x="56" y="120"/>
                    <a:pt x="56" y="120"/>
                  </a:cubicBezTo>
                  <a:cubicBezTo>
                    <a:pt x="56" y="0"/>
                    <a:pt x="56" y="0"/>
                    <a:pt x="56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8" name="Freeform 445"/>
            <p:cNvSpPr/>
            <p:nvPr/>
          </p:nvSpPr>
          <p:spPr bwMode="auto">
            <a:xfrm>
              <a:off x="10010872" y="3356906"/>
              <a:ext cx="260364" cy="560177"/>
            </a:xfrm>
            <a:custGeom>
              <a:avLst/>
              <a:gdLst>
                <a:gd name="T0" fmla="*/ 0 w 56"/>
                <a:gd name="T1" fmla="*/ 120 h 120"/>
                <a:gd name="T2" fmla="*/ 52 w 56"/>
                <a:gd name="T3" fmla="*/ 120 h 120"/>
                <a:gd name="T4" fmla="*/ 56 w 56"/>
                <a:gd name="T5" fmla="*/ 116 h 120"/>
                <a:gd name="T6" fmla="*/ 56 w 56"/>
                <a:gd name="T7" fmla="*/ 4 h 120"/>
                <a:gd name="T8" fmla="*/ 52 w 56"/>
                <a:gd name="T9" fmla="*/ 0 h 120"/>
                <a:gd name="T10" fmla="*/ 0 w 56"/>
                <a:gd name="T11" fmla="*/ 0 h 120"/>
                <a:gd name="T12" fmla="*/ 0 w 56"/>
                <a:gd name="T13" fmla="*/ 12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6" h="120">
                  <a:moveTo>
                    <a:pt x="0" y="120"/>
                  </a:moveTo>
                  <a:cubicBezTo>
                    <a:pt x="52" y="120"/>
                    <a:pt x="52" y="120"/>
                    <a:pt x="52" y="120"/>
                  </a:cubicBezTo>
                  <a:cubicBezTo>
                    <a:pt x="54" y="120"/>
                    <a:pt x="56" y="118"/>
                    <a:pt x="56" y="116"/>
                  </a:cubicBezTo>
                  <a:cubicBezTo>
                    <a:pt x="56" y="4"/>
                    <a:pt x="56" y="4"/>
                    <a:pt x="56" y="4"/>
                  </a:cubicBezTo>
                  <a:cubicBezTo>
                    <a:pt x="56" y="2"/>
                    <a:pt x="54" y="0"/>
                    <a:pt x="5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20"/>
                    <a:pt x="0" y="120"/>
                    <a:pt x="0" y="120"/>
                  </a:cubicBezTo>
                </a:path>
              </a:pathLst>
            </a:custGeom>
            <a:solidFill>
              <a:srgbClr val="EEEEE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9" name="Rectangle 446"/>
            <p:cNvSpPr>
              <a:spLocks noChangeArrowheads="1"/>
            </p:cNvSpPr>
            <p:nvPr/>
          </p:nvSpPr>
          <p:spPr bwMode="auto">
            <a:xfrm>
              <a:off x="9786012" y="3431860"/>
              <a:ext cx="187383" cy="130182"/>
            </a:xfrm>
            <a:prstGeom prst="rect">
              <a:avLst/>
            </a:prstGeom>
            <a:solidFill>
              <a:srgbClr val="119B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40" name="Rectangle 447"/>
            <p:cNvSpPr>
              <a:spLocks noChangeArrowheads="1"/>
            </p:cNvSpPr>
            <p:nvPr/>
          </p:nvSpPr>
          <p:spPr bwMode="auto">
            <a:xfrm>
              <a:off x="9786012" y="3656719"/>
              <a:ext cx="187383" cy="17752"/>
            </a:xfrm>
            <a:prstGeom prst="rect">
              <a:avLst/>
            </a:pr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41" name="Rectangle 448"/>
            <p:cNvSpPr>
              <a:spLocks noChangeArrowheads="1"/>
            </p:cNvSpPr>
            <p:nvPr/>
          </p:nvSpPr>
          <p:spPr bwMode="auto">
            <a:xfrm>
              <a:off x="9786012" y="3656719"/>
              <a:ext cx="187383" cy="177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42" name="Rectangle 449"/>
            <p:cNvSpPr>
              <a:spLocks noChangeArrowheads="1"/>
            </p:cNvSpPr>
            <p:nvPr/>
          </p:nvSpPr>
          <p:spPr bwMode="auto">
            <a:xfrm>
              <a:off x="9786012" y="3599518"/>
              <a:ext cx="187383" cy="19725"/>
            </a:xfrm>
            <a:prstGeom prst="rect">
              <a:avLst/>
            </a:pr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43" name="Rectangle 450"/>
            <p:cNvSpPr>
              <a:spLocks noChangeArrowheads="1"/>
            </p:cNvSpPr>
            <p:nvPr/>
          </p:nvSpPr>
          <p:spPr bwMode="auto">
            <a:xfrm>
              <a:off x="9786012" y="3599518"/>
              <a:ext cx="187383" cy="197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44" name="Freeform 451"/>
            <p:cNvSpPr/>
            <p:nvPr/>
          </p:nvSpPr>
          <p:spPr bwMode="auto">
            <a:xfrm>
              <a:off x="9786012" y="3711948"/>
              <a:ext cx="187383" cy="19725"/>
            </a:xfrm>
            <a:custGeom>
              <a:avLst/>
              <a:gdLst>
                <a:gd name="T0" fmla="*/ 95 w 95"/>
                <a:gd name="T1" fmla="*/ 0 h 10"/>
                <a:gd name="T2" fmla="*/ 0 w 95"/>
                <a:gd name="T3" fmla="*/ 0 h 10"/>
                <a:gd name="T4" fmla="*/ 0 w 95"/>
                <a:gd name="T5" fmla="*/ 10 h 10"/>
                <a:gd name="T6" fmla="*/ 85 w 95"/>
                <a:gd name="T7" fmla="*/ 10 h 10"/>
                <a:gd name="T8" fmla="*/ 95 w 95"/>
                <a:gd name="T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5" h="10">
                  <a:moveTo>
                    <a:pt x="95" y="0"/>
                  </a:moveTo>
                  <a:lnTo>
                    <a:pt x="0" y="0"/>
                  </a:lnTo>
                  <a:lnTo>
                    <a:pt x="0" y="10"/>
                  </a:lnTo>
                  <a:lnTo>
                    <a:pt x="85" y="10"/>
                  </a:lnTo>
                  <a:lnTo>
                    <a:pt x="95" y="0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45" name="Freeform 452"/>
            <p:cNvSpPr/>
            <p:nvPr/>
          </p:nvSpPr>
          <p:spPr bwMode="auto">
            <a:xfrm>
              <a:off x="9786012" y="3711948"/>
              <a:ext cx="187383" cy="19725"/>
            </a:xfrm>
            <a:custGeom>
              <a:avLst/>
              <a:gdLst>
                <a:gd name="T0" fmla="*/ 95 w 95"/>
                <a:gd name="T1" fmla="*/ 0 h 10"/>
                <a:gd name="T2" fmla="*/ 0 w 95"/>
                <a:gd name="T3" fmla="*/ 0 h 10"/>
                <a:gd name="T4" fmla="*/ 0 w 95"/>
                <a:gd name="T5" fmla="*/ 10 h 10"/>
                <a:gd name="T6" fmla="*/ 85 w 95"/>
                <a:gd name="T7" fmla="*/ 10 h 10"/>
                <a:gd name="T8" fmla="*/ 95 w 95"/>
                <a:gd name="T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5" h="10">
                  <a:moveTo>
                    <a:pt x="95" y="0"/>
                  </a:moveTo>
                  <a:lnTo>
                    <a:pt x="0" y="0"/>
                  </a:lnTo>
                  <a:lnTo>
                    <a:pt x="0" y="10"/>
                  </a:lnTo>
                  <a:lnTo>
                    <a:pt x="85" y="10"/>
                  </a:lnTo>
                  <a:lnTo>
                    <a:pt x="95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46" name="Freeform 453"/>
            <p:cNvSpPr/>
            <p:nvPr/>
          </p:nvSpPr>
          <p:spPr bwMode="auto">
            <a:xfrm>
              <a:off x="9786012" y="3769149"/>
              <a:ext cx="130182" cy="17752"/>
            </a:xfrm>
            <a:custGeom>
              <a:avLst/>
              <a:gdLst>
                <a:gd name="T0" fmla="*/ 66 w 66"/>
                <a:gd name="T1" fmla="*/ 0 h 9"/>
                <a:gd name="T2" fmla="*/ 0 w 66"/>
                <a:gd name="T3" fmla="*/ 0 h 9"/>
                <a:gd name="T4" fmla="*/ 0 w 66"/>
                <a:gd name="T5" fmla="*/ 9 h 9"/>
                <a:gd name="T6" fmla="*/ 57 w 66"/>
                <a:gd name="T7" fmla="*/ 9 h 9"/>
                <a:gd name="T8" fmla="*/ 66 w 66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6" h="9">
                  <a:moveTo>
                    <a:pt x="66" y="0"/>
                  </a:moveTo>
                  <a:lnTo>
                    <a:pt x="0" y="0"/>
                  </a:lnTo>
                  <a:lnTo>
                    <a:pt x="0" y="9"/>
                  </a:lnTo>
                  <a:lnTo>
                    <a:pt x="57" y="9"/>
                  </a:lnTo>
                  <a:lnTo>
                    <a:pt x="66" y="0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47" name="Freeform 454"/>
            <p:cNvSpPr/>
            <p:nvPr/>
          </p:nvSpPr>
          <p:spPr bwMode="auto">
            <a:xfrm>
              <a:off x="9786012" y="3769149"/>
              <a:ext cx="130182" cy="17752"/>
            </a:xfrm>
            <a:custGeom>
              <a:avLst/>
              <a:gdLst>
                <a:gd name="T0" fmla="*/ 66 w 66"/>
                <a:gd name="T1" fmla="*/ 0 h 9"/>
                <a:gd name="T2" fmla="*/ 0 w 66"/>
                <a:gd name="T3" fmla="*/ 0 h 9"/>
                <a:gd name="T4" fmla="*/ 0 w 66"/>
                <a:gd name="T5" fmla="*/ 9 h 9"/>
                <a:gd name="T6" fmla="*/ 57 w 66"/>
                <a:gd name="T7" fmla="*/ 9 h 9"/>
                <a:gd name="T8" fmla="*/ 66 w 66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6" h="9">
                  <a:moveTo>
                    <a:pt x="66" y="0"/>
                  </a:moveTo>
                  <a:lnTo>
                    <a:pt x="0" y="0"/>
                  </a:lnTo>
                  <a:lnTo>
                    <a:pt x="0" y="9"/>
                  </a:lnTo>
                  <a:lnTo>
                    <a:pt x="57" y="9"/>
                  </a:lnTo>
                  <a:lnTo>
                    <a:pt x="6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48" name="Rectangle 455"/>
            <p:cNvSpPr>
              <a:spLocks noChangeArrowheads="1"/>
            </p:cNvSpPr>
            <p:nvPr/>
          </p:nvSpPr>
          <p:spPr bwMode="auto">
            <a:xfrm>
              <a:off x="10048349" y="3431860"/>
              <a:ext cx="185411" cy="19725"/>
            </a:xfrm>
            <a:prstGeom prst="rect">
              <a:avLst/>
            </a:prstGeom>
            <a:solidFill>
              <a:srgbClr val="BEBE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49" name="Rectangle 456"/>
            <p:cNvSpPr>
              <a:spLocks noChangeArrowheads="1"/>
            </p:cNvSpPr>
            <p:nvPr/>
          </p:nvSpPr>
          <p:spPr bwMode="auto">
            <a:xfrm>
              <a:off x="10048349" y="3431860"/>
              <a:ext cx="185411" cy="197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50" name="Freeform 457"/>
            <p:cNvSpPr>
              <a:spLocks noEditPoints="1"/>
            </p:cNvSpPr>
            <p:nvPr/>
          </p:nvSpPr>
          <p:spPr bwMode="auto">
            <a:xfrm>
              <a:off x="10048349" y="3487088"/>
              <a:ext cx="185411" cy="19725"/>
            </a:xfrm>
            <a:custGeom>
              <a:avLst/>
              <a:gdLst>
                <a:gd name="T0" fmla="*/ 75 w 94"/>
                <a:gd name="T1" fmla="*/ 0 h 10"/>
                <a:gd name="T2" fmla="*/ 0 w 94"/>
                <a:gd name="T3" fmla="*/ 0 h 10"/>
                <a:gd name="T4" fmla="*/ 0 w 94"/>
                <a:gd name="T5" fmla="*/ 10 h 10"/>
                <a:gd name="T6" fmla="*/ 66 w 94"/>
                <a:gd name="T7" fmla="*/ 10 h 10"/>
                <a:gd name="T8" fmla="*/ 75 w 94"/>
                <a:gd name="T9" fmla="*/ 0 h 10"/>
                <a:gd name="T10" fmla="*/ 94 w 94"/>
                <a:gd name="T11" fmla="*/ 0 h 10"/>
                <a:gd name="T12" fmla="*/ 75 w 94"/>
                <a:gd name="T13" fmla="*/ 0 h 10"/>
                <a:gd name="T14" fmla="*/ 85 w 94"/>
                <a:gd name="T15" fmla="*/ 10 h 10"/>
                <a:gd name="T16" fmla="*/ 94 w 94"/>
                <a:gd name="T17" fmla="*/ 10 h 10"/>
                <a:gd name="T18" fmla="*/ 94 w 94"/>
                <a:gd name="T1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4" h="10">
                  <a:moveTo>
                    <a:pt x="75" y="0"/>
                  </a:moveTo>
                  <a:lnTo>
                    <a:pt x="0" y="0"/>
                  </a:lnTo>
                  <a:lnTo>
                    <a:pt x="0" y="10"/>
                  </a:lnTo>
                  <a:lnTo>
                    <a:pt x="66" y="10"/>
                  </a:lnTo>
                  <a:lnTo>
                    <a:pt x="75" y="0"/>
                  </a:lnTo>
                  <a:close/>
                  <a:moveTo>
                    <a:pt x="94" y="0"/>
                  </a:moveTo>
                  <a:lnTo>
                    <a:pt x="75" y="0"/>
                  </a:lnTo>
                  <a:lnTo>
                    <a:pt x="85" y="10"/>
                  </a:lnTo>
                  <a:lnTo>
                    <a:pt x="94" y="10"/>
                  </a:lnTo>
                  <a:lnTo>
                    <a:pt x="94" y="0"/>
                  </a:lnTo>
                  <a:close/>
                </a:path>
              </a:pathLst>
            </a:custGeom>
            <a:solidFill>
              <a:srgbClr val="BEBE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51" name="Freeform 458"/>
            <p:cNvSpPr>
              <a:spLocks noEditPoints="1"/>
            </p:cNvSpPr>
            <p:nvPr/>
          </p:nvSpPr>
          <p:spPr bwMode="auto">
            <a:xfrm>
              <a:off x="10048349" y="3487088"/>
              <a:ext cx="185411" cy="19725"/>
            </a:xfrm>
            <a:custGeom>
              <a:avLst/>
              <a:gdLst>
                <a:gd name="T0" fmla="*/ 75 w 94"/>
                <a:gd name="T1" fmla="*/ 0 h 10"/>
                <a:gd name="T2" fmla="*/ 0 w 94"/>
                <a:gd name="T3" fmla="*/ 0 h 10"/>
                <a:gd name="T4" fmla="*/ 0 w 94"/>
                <a:gd name="T5" fmla="*/ 10 h 10"/>
                <a:gd name="T6" fmla="*/ 66 w 94"/>
                <a:gd name="T7" fmla="*/ 10 h 10"/>
                <a:gd name="T8" fmla="*/ 75 w 94"/>
                <a:gd name="T9" fmla="*/ 0 h 10"/>
                <a:gd name="T10" fmla="*/ 94 w 94"/>
                <a:gd name="T11" fmla="*/ 0 h 10"/>
                <a:gd name="T12" fmla="*/ 75 w 94"/>
                <a:gd name="T13" fmla="*/ 0 h 10"/>
                <a:gd name="T14" fmla="*/ 85 w 94"/>
                <a:gd name="T15" fmla="*/ 10 h 10"/>
                <a:gd name="T16" fmla="*/ 94 w 94"/>
                <a:gd name="T17" fmla="*/ 10 h 10"/>
                <a:gd name="T18" fmla="*/ 94 w 94"/>
                <a:gd name="T1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4" h="10">
                  <a:moveTo>
                    <a:pt x="75" y="0"/>
                  </a:moveTo>
                  <a:lnTo>
                    <a:pt x="0" y="0"/>
                  </a:lnTo>
                  <a:lnTo>
                    <a:pt x="0" y="10"/>
                  </a:lnTo>
                  <a:lnTo>
                    <a:pt x="66" y="10"/>
                  </a:lnTo>
                  <a:lnTo>
                    <a:pt x="75" y="0"/>
                  </a:lnTo>
                  <a:moveTo>
                    <a:pt x="94" y="0"/>
                  </a:moveTo>
                  <a:lnTo>
                    <a:pt x="75" y="0"/>
                  </a:lnTo>
                  <a:lnTo>
                    <a:pt x="85" y="10"/>
                  </a:lnTo>
                  <a:lnTo>
                    <a:pt x="94" y="10"/>
                  </a:lnTo>
                  <a:lnTo>
                    <a:pt x="9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52" name="Freeform 459"/>
            <p:cNvSpPr/>
            <p:nvPr/>
          </p:nvSpPr>
          <p:spPr bwMode="auto">
            <a:xfrm>
              <a:off x="10048349" y="3544290"/>
              <a:ext cx="92705" cy="17752"/>
            </a:xfrm>
            <a:custGeom>
              <a:avLst/>
              <a:gdLst>
                <a:gd name="T0" fmla="*/ 47 w 47"/>
                <a:gd name="T1" fmla="*/ 0 h 9"/>
                <a:gd name="T2" fmla="*/ 0 w 47"/>
                <a:gd name="T3" fmla="*/ 0 h 9"/>
                <a:gd name="T4" fmla="*/ 0 w 47"/>
                <a:gd name="T5" fmla="*/ 9 h 9"/>
                <a:gd name="T6" fmla="*/ 37 w 47"/>
                <a:gd name="T7" fmla="*/ 9 h 9"/>
                <a:gd name="T8" fmla="*/ 47 w 47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9">
                  <a:moveTo>
                    <a:pt x="47" y="0"/>
                  </a:moveTo>
                  <a:lnTo>
                    <a:pt x="0" y="0"/>
                  </a:lnTo>
                  <a:lnTo>
                    <a:pt x="0" y="9"/>
                  </a:lnTo>
                  <a:lnTo>
                    <a:pt x="37" y="9"/>
                  </a:lnTo>
                  <a:lnTo>
                    <a:pt x="47" y="0"/>
                  </a:lnTo>
                  <a:close/>
                </a:path>
              </a:pathLst>
            </a:custGeom>
            <a:solidFill>
              <a:srgbClr val="BEBE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53" name="Freeform 460"/>
            <p:cNvSpPr/>
            <p:nvPr/>
          </p:nvSpPr>
          <p:spPr bwMode="auto">
            <a:xfrm>
              <a:off x="10048349" y="3544290"/>
              <a:ext cx="92705" cy="17752"/>
            </a:xfrm>
            <a:custGeom>
              <a:avLst/>
              <a:gdLst>
                <a:gd name="T0" fmla="*/ 47 w 47"/>
                <a:gd name="T1" fmla="*/ 0 h 9"/>
                <a:gd name="T2" fmla="*/ 0 w 47"/>
                <a:gd name="T3" fmla="*/ 0 h 9"/>
                <a:gd name="T4" fmla="*/ 0 w 47"/>
                <a:gd name="T5" fmla="*/ 9 h 9"/>
                <a:gd name="T6" fmla="*/ 37 w 47"/>
                <a:gd name="T7" fmla="*/ 9 h 9"/>
                <a:gd name="T8" fmla="*/ 47 w 47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9">
                  <a:moveTo>
                    <a:pt x="47" y="0"/>
                  </a:moveTo>
                  <a:lnTo>
                    <a:pt x="0" y="0"/>
                  </a:lnTo>
                  <a:lnTo>
                    <a:pt x="0" y="9"/>
                  </a:lnTo>
                  <a:lnTo>
                    <a:pt x="37" y="9"/>
                  </a:lnTo>
                  <a:lnTo>
                    <a:pt x="4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55" name="Freeform 461"/>
            <p:cNvSpPr/>
            <p:nvPr/>
          </p:nvSpPr>
          <p:spPr bwMode="auto">
            <a:xfrm>
              <a:off x="10048349" y="3599518"/>
              <a:ext cx="35504" cy="19725"/>
            </a:xfrm>
            <a:custGeom>
              <a:avLst/>
              <a:gdLst>
                <a:gd name="T0" fmla="*/ 18 w 18"/>
                <a:gd name="T1" fmla="*/ 0 h 10"/>
                <a:gd name="T2" fmla="*/ 0 w 18"/>
                <a:gd name="T3" fmla="*/ 0 h 10"/>
                <a:gd name="T4" fmla="*/ 0 w 18"/>
                <a:gd name="T5" fmla="*/ 10 h 10"/>
                <a:gd name="T6" fmla="*/ 9 w 18"/>
                <a:gd name="T7" fmla="*/ 10 h 10"/>
                <a:gd name="T8" fmla="*/ 18 w 18"/>
                <a:gd name="T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0">
                  <a:moveTo>
                    <a:pt x="18" y="0"/>
                  </a:moveTo>
                  <a:lnTo>
                    <a:pt x="0" y="0"/>
                  </a:lnTo>
                  <a:lnTo>
                    <a:pt x="0" y="10"/>
                  </a:lnTo>
                  <a:lnTo>
                    <a:pt x="9" y="10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BEBE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56" name="Freeform 462"/>
            <p:cNvSpPr/>
            <p:nvPr/>
          </p:nvSpPr>
          <p:spPr bwMode="auto">
            <a:xfrm>
              <a:off x="10048349" y="3599518"/>
              <a:ext cx="35504" cy="19725"/>
            </a:xfrm>
            <a:custGeom>
              <a:avLst/>
              <a:gdLst>
                <a:gd name="T0" fmla="*/ 18 w 18"/>
                <a:gd name="T1" fmla="*/ 0 h 10"/>
                <a:gd name="T2" fmla="*/ 0 w 18"/>
                <a:gd name="T3" fmla="*/ 0 h 10"/>
                <a:gd name="T4" fmla="*/ 0 w 18"/>
                <a:gd name="T5" fmla="*/ 10 h 10"/>
                <a:gd name="T6" fmla="*/ 9 w 18"/>
                <a:gd name="T7" fmla="*/ 10 h 10"/>
                <a:gd name="T8" fmla="*/ 18 w 18"/>
                <a:gd name="T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0">
                  <a:moveTo>
                    <a:pt x="18" y="0"/>
                  </a:moveTo>
                  <a:lnTo>
                    <a:pt x="0" y="0"/>
                  </a:lnTo>
                  <a:lnTo>
                    <a:pt x="0" y="10"/>
                  </a:lnTo>
                  <a:lnTo>
                    <a:pt x="9" y="10"/>
                  </a:lnTo>
                  <a:lnTo>
                    <a:pt x="1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59" name="Freeform 463"/>
            <p:cNvSpPr/>
            <p:nvPr/>
          </p:nvSpPr>
          <p:spPr bwMode="auto">
            <a:xfrm>
              <a:off x="10178531" y="3711948"/>
              <a:ext cx="55229" cy="19725"/>
            </a:xfrm>
            <a:custGeom>
              <a:avLst/>
              <a:gdLst>
                <a:gd name="T0" fmla="*/ 28 w 28"/>
                <a:gd name="T1" fmla="*/ 0 h 10"/>
                <a:gd name="T2" fmla="*/ 9 w 28"/>
                <a:gd name="T3" fmla="*/ 0 h 10"/>
                <a:gd name="T4" fmla="*/ 0 w 28"/>
                <a:gd name="T5" fmla="*/ 10 h 10"/>
                <a:gd name="T6" fmla="*/ 28 w 28"/>
                <a:gd name="T7" fmla="*/ 10 h 10"/>
                <a:gd name="T8" fmla="*/ 28 w 28"/>
                <a:gd name="T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10">
                  <a:moveTo>
                    <a:pt x="28" y="0"/>
                  </a:moveTo>
                  <a:lnTo>
                    <a:pt x="9" y="0"/>
                  </a:lnTo>
                  <a:lnTo>
                    <a:pt x="0" y="10"/>
                  </a:lnTo>
                  <a:lnTo>
                    <a:pt x="28" y="10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rgbClr val="BEBE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61" name="Freeform 464"/>
            <p:cNvSpPr/>
            <p:nvPr/>
          </p:nvSpPr>
          <p:spPr bwMode="auto">
            <a:xfrm>
              <a:off x="10178531" y="3711948"/>
              <a:ext cx="55229" cy="19725"/>
            </a:xfrm>
            <a:custGeom>
              <a:avLst/>
              <a:gdLst>
                <a:gd name="T0" fmla="*/ 28 w 28"/>
                <a:gd name="T1" fmla="*/ 0 h 10"/>
                <a:gd name="T2" fmla="*/ 9 w 28"/>
                <a:gd name="T3" fmla="*/ 0 h 10"/>
                <a:gd name="T4" fmla="*/ 0 w 28"/>
                <a:gd name="T5" fmla="*/ 10 h 10"/>
                <a:gd name="T6" fmla="*/ 28 w 28"/>
                <a:gd name="T7" fmla="*/ 10 h 10"/>
                <a:gd name="T8" fmla="*/ 28 w 28"/>
                <a:gd name="T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10">
                  <a:moveTo>
                    <a:pt x="28" y="0"/>
                  </a:moveTo>
                  <a:lnTo>
                    <a:pt x="9" y="0"/>
                  </a:lnTo>
                  <a:lnTo>
                    <a:pt x="0" y="10"/>
                  </a:lnTo>
                  <a:lnTo>
                    <a:pt x="28" y="10"/>
                  </a:lnTo>
                  <a:lnTo>
                    <a:pt x="2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62" name="Freeform 465"/>
            <p:cNvSpPr/>
            <p:nvPr/>
          </p:nvSpPr>
          <p:spPr bwMode="auto">
            <a:xfrm>
              <a:off x="10121330" y="3769149"/>
              <a:ext cx="112430" cy="17752"/>
            </a:xfrm>
            <a:custGeom>
              <a:avLst/>
              <a:gdLst>
                <a:gd name="T0" fmla="*/ 57 w 57"/>
                <a:gd name="T1" fmla="*/ 0 h 9"/>
                <a:gd name="T2" fmla="*/ 10 w 57"/>
                <a:gd name="T3" fmla="*/ 0 h 9"/>
                <a:gd name="T4" fmla="*/ 0 w 57"/>
                <a:gd name="T5" fmla="*/ 9 h 9"/>
                <a:gd name="T6" fmla="*/ 57 w 57"/>
                <a:gd name="T7" fmla="*/ 9 h 9"/>
                <a:gd name="T8" fmla="*/ 57 w 57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9">
                  <a:moveTo>
                    <a:pt x="57" y="0"/>
                  </a:moveTo>
                  <a:lnTo>
                    <a:pt x="10" y="0"/>
                  </a:lnTo>
                  <a:lnTo>
                    <a:pt x="0" y="9"/>
                  </a:lnTo>
                  <a:lnTo>
                    <a:pt x="57" y="9"/>
                  </a:lnTo>
                  <a:lnTo>
                    <a:pt x="57" y="0"/>
                  </a:lnTo>
                  <a:close/>
                </a:path>
              </a:pathLst>
            </a:custGeom>
            <a:solidFill>
              <a:srgbClr val="BEBE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63" name="Freeform 466"/>
            <p:cNvSpPr/>
            <p:nvPr/>
          </p:nvSpPr>
          <p:spPr bwMode="auto">
            <a:xfrm>
              <a:off x="10121330" y="3769149"/>
              <a:ext cx="112430" cy="17752"/>
            </a:xfrm>
            <a:custGeom>
              <a:avLst/>
              <a:gdLst>
                <a:gd name="T0" fmla="*/ 57 w 57"/>
                <a:gd name="T1" fmla="*/ 0 h 9"/>
                <a:gd name="T2" fmla="*/ 10 w 57"/>
                <a:gd name="T3" fmla="*/ 0 h 9"/>
                <a:gd name="T4" fmla="*/ 0 w 57"/>
                <a:gd name="T5" fmla="*/ 9 h 9"/>
                <a:gd name="T6" fmla="*/ 57 w 57"/>
                <a:gd name="T7" fmla="*/ 9 h 9"/>
                <a:gd name="T8" fmla="*/ 57 w 57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9">
                  <a:moveTo>
                    <a:pt x="57" y="0"/>
                  </a:moveTo>
                  <a:lnTo>
                    <a:pt x="10" y="0"/>
                  </a:lnTo>
                  <a:lnTo>
                    <a:pt x="0" y="9"/>
                  </a:lnTo>
                  <a:lnTo>
                    <a:pt x="57" y="9"/>
                  </a:lnTo>
                  <a:lnTo>
                    <a:pt x="5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64" name="Freeform 467"/>
            <p:cNvSpPr/>
            <p:nvPr/>
          </p:nvSpPr>
          <p:spPr bwMode="auto">
            <a:xfrm>
              <a:off x="10066101" y="3824378"/>
              <a:ext cx="167659" cy="19725"/>
            </a:xfrm>
            <a:custGeom>
              <a:avLst/>
              <a:gdLst>
                <a:gd name="T0" fmla="*/ 85 w 85"/>
                <a:gd name="T1" fmla="*/ 0 h 10"/>
                <a:gd name="T2" fmla="*/ 9 w 85"/>
                <a:gd name="T3" fmla="*/ 0 h 10"/>
                <a:gd name="T4" fmla="*/ 0 w 85"/>
                <a:gd name="T5" fmla="*/ 10 h 10"/>
                <a:gd name="T6" fmla="*/ 85 w 85"/>
                <a:gd name="T7" fmla="*/ 10 h 10"/>
                <a:gd name="T8" fmla="*/ 85 w 85"/>
                <a:gd name="T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10">
                  <a:moveTo>
                    <a:pt x="85" y="0"/>
                  </a:moveTo>
                  <a:lnTo>
                    <a:pt x="9" y="0"/>
                  </a:lnTo>
                  <a:lnTo>
                    <a:pt x="0" y="10"/>
                  </a:lnTo>
                  <a:lnTo>
                    <a:pt x="85" y="10"/>
                  </a:lnTo>
                  <a:lnTo>
                    <a:pt x="85" y="0"/>
                  </a:lnTo>
                  <a:close/>
                </a:path>
              </a:pathLst>
            </a:custGeom>
            <a:solidFill>
              <a:srgbClr val="BEBE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65" name="Freeform 468"/>
            <p:cNvSpPr/>
            <p:nvPr/>
          </p:nvSpPr>
          <p:spPr bwMode="auto">
            <a:xfrm>
              <a:off x="10066101" y="3824378"/>
              <a:ext cx="167659" cy="19725"/>
            </a:xfrm>
            <a:custGeom>
              <a:avLst/>
              <a:gdLst>
                <a:gd name="T0" fmla="*/ 85 w 85"/>
                <a:gd name="T1" fmla="*/ 0 h 10"/>
                <a:gd name="T2" fmla="*/ 9 w 85"/>
                <a:gd name="T3" fmla="*/ 0 h 10"/>
                <a:gd name="T4" fmla="*/ 0 w 85"/>
                <a:gd name="T5" fmla="*/ 10 h 10"/>
                <a:gd name="T6" fmla="*/ 85 w 85"/>
                <a:gd name="T7" fmla="*/ 10 h 10"/>
                <a:gd name="T8" fmla="*/ 85 w 85"/>
                <a:gd name="T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10">
                  <a:moveTo>
                    <a:pt x="85" y="0"/>
                  </a:moveTo>
                  <a:lnTo>
                    <a:pt x="9" y="0"/>
                  </a:lnTo>
                  <a:lnTo>
                    <a:pt x="0" y="10"/>
                  </a:lnTo>
                  <a:lnTo>
                    <a:pt x="85" y="10"/>
                  </a:lnTo>
                  <a:lnTo>
                    <a:pt x="85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66" name="Rectangle 469"/>
            <p:cNvSpPr>
              <a:spLocks noChangeArrowheads="1"/>
            </p:cNvSpPr>
            <p:nvPr/>
          </p:nvSpPr>
          <p:spPr bwMode="auto">
            <a:xfrm>
              <a:off x="9786012" y="3824378"/>
              <a:ext cx="187383" cy="19725"/>
            </a:xfrm>
            <a:prstGeom prst="rect">
              <a:avLst/>
            </a:prstGeom>
            <a:solidFill>
              <a:srgbClr val="E74C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67" name="Rectangle 470"/>
            <p:cNvSpPr>
              <a:spLocks noChangeArrowheads="1"/>
            </p:cNvSpPr>
            <p:nvPr/>
          </p:nvSpPr>
          <p:spPr bwMode="auto">
            <a:xfrm>
              <a:off x="9786012" y="3824378"/>
              <a:ext cx="187383" cy="197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68" name="Freeform 471"/>
            <p:cNvSpPr>
              <a:spLocks noEditPoints="1"/>
            </p:cNvSpPr>
            <p:nvPr/>
          </p:nvSpPr>
          <p:spPr bwMode="auto">
            <a:xfrm>
              <a:off x="9860966" y="3731673"/>
              <a:ext cx="92705" cy="92705"/>
            </a:xfrm>
            <a:custGeom>
              <a:avLst/>
              <a:gdLst>
                <a:gd name="T0" fmla="*/ 47 w 47"/>
                <a:gd name="T1" fmla="*/ 28 h 47"/>
                <a:gd name="T2" fmla="*/ 19 w 47"/>
                <a:gd name="T3" fmla="*/ 28 h 47"/>
                <a:gd name="T4" fmla="*/ 0 w 47"/>
                <a:gd name="T5" fmla="*/ 47 h 47"/>
                <a:gd name="T6" fmla="*/ 47 w 47"/>
                <a:gd name="T7" fmla="*/ 47 h 47"/>
                <a:gd name="T8" fmla="*/ 47 w 47"/>
                <a:gd name="T9" fmla="*/ 28 h 47"/>
                <a:gd name="T10" fmla="*/ 47 w 47"/>
                <a:gd name="T11" fmla="*/ 0 h 47"/>
                <a:gd name="T12" fmla="*/ 47 w 47"/>
                <a:gd name="T13" fmla="*/ 0 h 47"/>
                <a:gd name="T14" fmla="*/ 28 w 47"/>
                <a:gd name="T15" fmla="*/ 19 h 47"/>
                <a:gd name="T16" fmla="*/ 47 w 47"/>
                <a:gd name="T17" fmla="*/ 19 h 47"/>
                <a:gd name="T18" fmla="*/ 47 w 47"/>
                <a:gd name="T19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7" h="47">
                  <a:moveTo>
                    <a:pt x="47" y="28"/>
                  </a:moveTo>
                  <a:lnTo>
                    <a:pt x="19" y="28"/>
                  </a:lnTo>
                  <a:lnTo>
                    <a:pt x="0" y="47"/>
                  </a:lnTo>
                  <a:lnTo>
                    <a:pt x="47" y="47"/>
                  </a:lnTo>
                  <a:lnTo>
                    <a:pt x="47" y="28"/>
                  </a:lnTo>
                  <a:close/>
                  <a:moveTo>
                    <a:pt x="47" y="0"/>
                  </a:moveTo>
                  <a:lnTo>
                    <a:pt x="47" y="0"/>
                  </a:lnTo>
                  <a:lnTo>
                    <a:pt x="28" y="19"/>
                  </a:lnTo>
                  <a:lnTo>
                    <a:pt x="47" y="19"/>
                  </a:lnTo>
                  <a:lnTo>
                    <a:pt x="47" y="0"/>
                  </a:lnTo>
                  <a:close/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69" name="Freeform 472"/>
            <p:cNvSpPr>
              <a:spLocks noEditPoints="1"/>
            </p:cNvSpPr>
            <p:nvPr/>
          </p:nvSpPr>
          <p:spPr bwMode="auto">
            <a:xfrm>
              <a:off x="9860966" y="3731673"/>
              <a:ext cx="92705" cy="92705"/>
            </a:xfrm>
            <a:custGeom>
              <a:avLst/>
              <a:gdLst>
                <a:gd name="T0" fmla="*/ 47 w 47"/>
                <a:gd name="T1" fmla="*/ 28 h 47"/>
                <a:gd name="T2" fmla="*/ 19 w 47"/>
                <a:gd name="T3" fmla="*/ 28 h 47"/>
                <a:gd name="T4" fmla="*/ 0 w 47"/>
                <a:gd name="T5" fmla="*/ 47 h 47"/>
                <a:gd name="T6" fmla="*/ 47 w 47"/>
                <a:gd name="T7" fmla="*/ 47 h 47"/>
                <a:gd name="T8" fmla="*/ 47 w 47"/>
                <a:gd name="T9" fmla="*/ 28 h 47"/>
                <a:gd name="T10" fmla="*/ 47 w 47"/>
                <a:gd name="T11" fmla="*/ 0 h 47"/>
                <a:gd name="T12" fmla="*/ 47 w 47"/>
                <a:gd name="T13" fmla="*/ 0 h 47"/>
                <a:gd name="T14" fmla="*/ 28 w 47"/>
                <a:gd name="T15" fmla="*/ 19 h 47"/>
                <a:gd name="T16" fmla="*/ 47 w 47"/>
                <a:gd name="T17" fmla="*/ 19 h 47"/>
                <a:gd name="T18" fmla="*/ 47 w 47"/>
                <a:gd name="T19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7" h="47">
                  <a:moveTo>
                    <a:pt x="47" y="28"/>
                  </a:moveTo>
                  <a:lnTo>
                    <a:pt x="19" y="28"/>
                  </a:lnTo>
                  <a:lnTo>
                    <a:pt x="0" y="47"/>
                  </a:lnTo>
                  <a:lnTo>
                    <a:pt x="47" y="47"/>
                  </a:lnTo>
                  <a:lnTo>
                    <a:pt x="47" y="28"/>
                  </a:lnTo>
                  <a:moveTo>
                    <a:pt x="47" y="0"/>
                  </a:moveTo>
                  <a:lnTo>
                    <a:pt x="47" y="0"/>
                  </a:lnTo>
                  <a:lnTo>
                    <a:pt x="28" y="19"/>
                  </a:lnTo>
                  <a:lnTo>
                    <a:pt x="47" y="19"/>
                  </a:lnTo>
                  <a:lnTo>
                    <a:pt x="4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70" name="Freeform 473"/>
            <p:cNvSpPr/>
            <p:nvPr/>
          </p:nvSpPr>
          <p:spPr bwMode="auto">
            <a:xfrm>
              <a:off x="9898442" y="3769149"/>
              <a:ext cx="55229" cy="17752"/>
            </a:xfrm>
            <a:custGeom>
              <a:avLst/>
              <a:gdLst>
                <a:gd name="T0" fmla="*/ 28 w 28"/>
                <a:gd name="T1" fmla="*/ 0 h 9"/>
                <a:gd name="T2" fmla="*/ 9 w 28"/>
                <a:gd name="T3" fmla="*/ 0 h 9"/>
                <a:gd name="T4" fmla="*/ 0 w 28"/>
                <a:gd name="T5" fmla="*/ 9 h 9"/>
                <a:gd name="T6" fmla="*/ 28 w 28"/>
                <a:gd name="T7" fmla="*/ 9 h 9"/>
                <a:gd name="T8" fmla="*/ 28 w 28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9">
                  <a:moveTo>
                    <a:pt x="28" y="0"/>
                  </a:moveTo>
                  <a:lnTo>
                    <a:pt x="9" y="0"/>
                  </a:lnTo>
                  <a:lnTo>
                    <a:pt x="0" y="9"/>
                  </a:lnTo>
                  <a:lnTo>
                    <a:pt x="28" y="9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rgbClr val="B7B7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71" name="Freeform 474"/>
            <p:cNvSpPr/>
            <p:nvPr/>
          </p:nvSpPr>
          <p:spPr bwMode="auto">
            <a:xfrm>
              <a:off x="9898442" y="3769149"/>
              <a:ext cx="55229" cy="17752"/>
            </a:xfrm>
            <a:custGeom>
              <a:avLst/>
              <a:gdLst>
                <a:gd name="T0" fmla="*/ 28 w 28"/>
                <a:gd name="T1" fmla="*/ 0 h 9"/>
                <a:gd name="T2" fmla="*/ 9 w 28"/>
                <a:gd name="T3" fmla="*/ 0 h 9"/>
                <a:gd name="T4" fmla="*/ 0 w 28"/>
                <a:gd name="T5" fmla="*/ 9 h 9"/>
                <a:gd name="T6" fmla="*/ 28 w 28"/>
                <a:gd name="T7" fmla="*/ 9 h 9"/>
                <a:gd name="T8" fmla="*/ 28 w 28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9">
                  <a:moveTo>
                    <a:pt x="28" y="0"/>
                  </a:moveTo>
                  <a:lnTo>
                    <a:pt x="9" y="0"/>
                  </a:lnTo>
                  <a:lnTo>
                    <a:pt x="0" y="9"/>
                  </a:lnTo>
                  <a:lnTo>
                    <a:pt x="28" y="9"/>
                  </a:lnTo>
                  <a:lnTo>
                    <a:pt x="2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72" name="Freeform 475"/>
            <p:cNvSpPr/>
            <p:nvPr/>
          </p:nvSpPr>
          <p:spPr bwMode="auto">
            <a:xfrm>
              <a:off x="9720921" y="3926946"/>
              <a:ext cx="252474" cy="27614"/>
            </a:xfrm>
            <a:custGeom>
              <a:avLst/>
              <a:gdLst>
                <a:gd name="T0" fmla="*/ 8 w 54"/>
                <a:gd name="T1" fmla="*/ 0 h 6"/>
                <a:gd name="T2" fmla="*/ 6 w 54"/>
                <a:gd name="T3" fmla="*/ 2 h 6"/>
                <a:gd name="T4" fmla="*/ 4 w 54"/>
                <a:gd name="T5" fmla="*/ 4 h 6"/>
                <a:gd name="T6" fmla="*/ 10 w 54"/>
                <a:gd name="T7" fmla="*/ 6 h 6"/>
                <a:gd name="T8" fmla="*/ 50 w 54"/>
                <a:gd name="T9" fmla="*/ 6 h 6"/>
                <a:gd name="T10" fmla="*/ 54 w 54"/>
                <a:gd name="T11" fmla="*/ 2 h 6"/>
                <a:gd name="T12" fmla="*/ 14 w 54"/>
                <a:gd name="T13" fmla="*/ 2 h 6"/>
                <a:gd name="T14" fmla="*/ 8 w 54"/>
                <a:gd name="T15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4" h="6">
                  <a:moveTo>
                    <a:pt x="8" y="0"/>
                  </a:moveTo>
                  <a:cubicBezTo>
                    <a:pt x="6" y="2"/>
                    <a:pt x="6" y="2"/>
                    <a:pt x="6" y="2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0" y="6"/>
                    <a:pt x="10" y="6"/>
                  </a:cubicBezTo>
                  <a:cubicBezTo>
                    <a:pt x="13" y="6"/>
                    <a:pt x="50" y="6"/>
                    <a:pt x="50" y="6"/>
                  </a:cubicBezTo>
                  <a:cubicBezTo>
                    <a:pt x="54" y="2"/>
                    <a:pt x="54" y="2"/>
                    <a:pt x="54" y="2"/>
                  </a:cubicBezTo>
                  <a:cubicBezTo>
                    <a:pt x="14" y="2"/>
                    <a:pt x="14" y="2"/>
                    <a:pt x="14" y="2"/>
                  </a:cubicBezTo>
                  <a:cubicBezTo>
                    <a:pt x="12" y="2"/>
                    <a:pt x="10" y="1"/>
                    <a:pt x="8" y="0"/>
                  </a:cubicBezTo>
                </a:path>
              </a:pathLst>
            </a:custGeom>
            <a:solidFill>
              <a:srgbClr val="2F42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73" name="Freeform 476"/>
            <p:cNvSpPr/>
            <p:nvPr/>
          </p:nvSpPr>
          <p:spPr bwMode="auto">
            <a:xfrm>
              <a:off x="9758398" y="3917083"/>
              <a:ext cx="232750" cy="19725"/>
            </a:xfrm>
            <a:custGeom>
              <a:avLst/>
              <a:gdLst>
                <a:gd name="T0" fmla="*/ 50 w 50"/>
                <a:gd name="T1" fmla="*/ 0 h 4"/>
                <a:gd name="T2" fmla="*/ 2 w 50"/>
                <a:gd name="T3" fmla="*/ 0 h 4"/>
                <a:gd name="T4" fmla="*/ 2 w 50"/>
                <a:gd name="T5" fmla="*/ 0 h 4"/>
                <a:gd name="T6" fmla="*/ 0 w 50"/>
                <a:gd name="T7" fmla="*/ 2 h 4"/>
                <a:gd name="T8" fmla="*/ 6 w 50"/>
                <a:gd name="T9" fmla="*/ 4 h 4"/>
                <a:gd name="T10" fmla="*/ 46 w 50"/>
                <a:gd name="T11" fmla="*/ 4 h 4"/>
                <a:gd name="T12" fmla="*/ 50 w 50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0" h="4">
                  <a:moveTo>
                    <a:pt x="50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2" y="3"/>
                    <a:pt x="4" y="4"/>
                    <a:pt x="6" y="4"/>
                  </a:cubicBezTo>
                  <a:cubicBezTo>
                    <a:pt x="46" y="4"/>
                    <a:pt x="46" y="4"/>
                    <a:pt x="46" y="4"/>
                  </a:cubicBezTo>
                  <a:cubicBezTo>
                    <a:pt x="50" y="0"/>
                    <a:pt x="50" y="0"/>
                    <a:pt x="50" y="0"/>
                  </a:cubicBezTo>
                </a:path>
              </a:pathLst>
            </a:custGeom>
            <a:solidFill>
              <a:srgbClr val="202E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74" name="Freeform 477"/>
            <p:cNvSpPr/>
            <p:nvPr/>
          </p:nvSpPr>
          <p:spPr bwMode="auto">
            <a:xfrm>
              <a:off x="9768260" y="3844103"/>
              <a:ext cx="242612" cy="72981"/>
            </a:xfrm>
            <a:custGeom>
              <a:avLst/>
              <a:gdLst>
                <a:gd name="T0" fmla="*/ 123 w 123"/>
                <a:gd name="T1" fmla="*/ 0 h 37"/>
                <a:gd name="T2" fmla="*/ 104 w 123"/>
                <a:gd name="T3" fmla="*/ 0 h 37"/>
                <a:gd name="T4" fmla="*/ 37 w 123"/>
                <a:gd name="T5" fmla="*/ 0 h 37"/>
                <a:gd name="T6" fmla="*/ 0 w 123"/>
                <a:gd name="T7" fmla="*/ 37 h 37"/>
                <a:gd name="T8" fmla="*/ 0 w 123"/>
                <a:gd name="T9" fmla="*/ 37 h 37"/>
                <a:gd name="T10" fmla="*/ 113 w 123"/>
                <a:gd name="T11" fmla="*/ 37 h 37"/>
                <a:gd name="T12" fmla="*/ 123 w 123"/>
                <a:gd name="T13" fmla="*/ 28 h 37"/>
                <a:gd name="T14" fmla="*/ 123 w 123"/>
                <a:gd name="T15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3" h="37">
                  <a:moveTo>
                    <a:pt x="123" y="0"/>
                  </a:moveTo>
                  <a:lnTo>
                    <a:pt x="104" y="0"/>
                  </a:lnTo>
                  <a:lnTo>
                    <a:pt x="37" y="0"/>
                  </a:lnTo>
                  <a:lnTo>
                    <a:pt x="0" y="37"/>
                  </a:lnTo>
                  <a:lnTo>
                    <a:pt x="0" y="37"/>
                  </a:lnTo>
                  <a:lnTo>
                    <a:pt x="113" y="37"/>
                  </a:lnTo>
                  <a:lnTo>
                    <a:pt x="123" y="28"/>
                  </a:lnTo>
                  <a:lnTo>
                    <a:pt x="123" y="0"/>
                  </a:lnTo>
                  <a:close/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75" name="Freeform 478"/>
            <p:cNvSpPr/>
            <p:nvPr/>
          </p:nvSpPr>
          <p:spPr bwMode="auto">
            <a:xfrm>
              <a:off x="9768260" y="3844103"/>
              <a:ext cx="242612" cy="72981"/>
            </a:xfrm>
            <a:custGeom>
              <a:avLst/>
              <a:gdLst>
                <a:gd name="T0" fmla="*/ 123 w 123"/>
                <a:gd name="T1" fmla="*/ 0 h 37"/>
                <a:gd name="T2" fmla="*/ 104 w 123"/>
                <a:gd name="T3" fmla="*/ 0 h 37"/>
                <a:gd name="T4" fmla="*/ 37 w 123"/>
                <a:gd name="T5" fmla="*/ 0 h 37"/>
                <a:gd name="T6" fmla="*/ 0 w 123"/>
                <a:gd name="T7" fmla="*/ 37 h 37"/>
                <a:gd name="T8" fmla="*/ 0 w 123"/>
                <a:gd name="T9" fmla="*/ 37 h 37"/>
                <a:gd name="T10" fmla="*/ 113 w 123"/>
                <a:gd name="T11" fmla="*/ 37 h 37"/>
                <a:gd name="T12" fmla="*/ 123 w 123"/>
                <a:gd name="T13" fmla="*/ 28 h 37"/>
                <a:gd name="T14" fmla="*/ 123 w 123"/>
                <a:gd name="T15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3" h="37">
                  <a:moveTo>
                    <a:pt x="123" y="0"/>
                  </a:moveTo>
                  <a:lnTo>
                    <a:pt x="104" y="0"/>
                  </a:lnTo>
                  <a:lnTo>
                    <a:pt x="37" y="0"/>
                  </a:lnTo>
                  <a:lnTo>
                    <a:pt x="0" y="37"/>
                  </a:lnTo>
                  <a:lnTo>
                    <a:pt x="0" y="37"/>
                  </a:lnTo>
                  <a:lnTo>
                    <a:pt x="113" y="37"/>
                  </a:lnTo>
                  <a:lnTo>
                    <a:pt x="123" y="28"/>
                  </a:lnTo>
                  <a:lnTo>
                    <a:pt x="123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76" name="Freeform 479"/>
            <p:cNvSpPr/>
            <p:nvPr/>
          </p:nvSpPr>
          <p:spPr bwMode="auto">
            <a:xfrm>
              <a:off x="10010872" y="3844103"/>
              <a:ext cx="55229" cy="55229"/>
            </a:xfrm>
            <a:custGeom>
              <a:avLst/>
              <a:gdLst>
                <a:gd name="T0" fmla="*/ 28 w 28"/>
                <a:gd name="T1" fmla="*/ 0 h 28"/>
                <a:gd name="T2" fmla="*/ 19 w 28"/>
                <a:gd name="T3" fmla="*/ 0 h 28"/>
                <a:gd name="T4" fmla="*/ 0 w 28"/>
                <a:gd name="T5" fmla="*/ 0 h 28"/>
                <a:gd name="T6" fmla="*/ 0 w 28"/>
                <a:gd name="T7" fmla="*/ 28 h 28"/>
                <a:gd name="T8" fmla="*/ 28 w 28"/>
                <a:gd name="T9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28">
                  <a:moveTo>
                    <a:pt x="28" y="0"/>
                  </a:moveTo>
                  <a:lnTo>
                    <a:pt x="19" y="0"/>
                  </a:lnTo>
                  <a:lnTo>
                    <a:pt x="0" y="0"/>
                  </a:lnTo>
                  <a:lnTo>
                    <a:pt x="0" y="28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rgbClr val="D6D6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87" name="Freeform 480"/>
            <p:cNvSpPr/>
            <p:nvPr/>
          </p:nvSpPr>
          <p:spPr bwMode="auto">
            <a:xfrm>
              <a:off x="10010872" y="3844103"/>
              <a:ext cx="55229" cy="55229"/>
            </a:xfrm>
            <a:custGeom>
              <a:avLst/>
              <a:gdLst>
                <a:gd name="T0" fmla="*/ 28 w 28"/>
                <a:gd name="T1" fmla="*/ 0 h 28"/>
                <a:gd name="T2" fmla="*/ 19 w 28"/>
                <a:gd name="T3" fmla="*/ 0 h 28"/>
                <a:gd name="T4" fmla="*/ 0 w 28"/>
                <a:gd name="T5" fmla="*/ 0 h 28"/>
                <a:gd name="T6" fmla="*/ 0 w 28"/>
                <a:gd name="T7" fmla="*/ 28 h 28"/>
                <a:gd name="T8" fmla="*/ 28 w 28"/>
                <a:gd name="T9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28">
                  <a:moveTo>
                    <a:pt x="28" y="0"/>
                  </a:moveTo>
                  <a:lnTo>
                    <a:pt x="19" y="0"/>
                  </a:lnTo>
                  <a:lnTo>
                    <a:pt x="0" y="0"/>
                  </a:lnTo>
                  <a:lnTo>
                    <a:pt x="0" y="28"/>
                  </a:lnTo>
                  <a:lnTo>
                    <a:pt x="2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97" name="Freeform 481"/>
            <p:cNvSpPr/>
            <p:nvPr/>
          </p:nvSpPr>
          <p:spPr bwMode="auto">
            <a:xfrm>
              <a:off x="9841241" y="3824378"/>
              <a:ext cx="132154" cy="19725"/>
            </a:xfrm>
            <a:custGeom>
              <a:avLst/>
              <a:gdLst>
                <a:gd name="T0" fmla="*/ 57 w 67"/>
                <a:gd name="T1" fmla="*/ 0 h 10"/>
                <a:gd name="T2" fmla="*/ 10 w 67"/>
                <a:gd name="T3" fmla="*/ 0 h 10"/>
                <a:gd name="T4" fmla="*/ 0 w 67"/>
                <a:gd name="T5" fmla="*/ 10 h 10"/>
                <a:gd name="T6" fmla="*/ 67 w 67"/>
                <a:gd name="T7" fmla="*/ 10 h 10"/>
                <a:gd name="T8" fmla="*/ 57 w 67"/>
                <a:gd name="T9" fmla="*/ 10 h 10"/>
                <a:gd name="T10" fmla="*/ 57 w 67"/>
                <a:gd name="T11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7" h="10">
                  <a:moveTo>
                    <a:pt x="57" y="0"/>
                  </a:moveTo>
                  <a:lnTo>
                    <a:pt x="10" y="0"/>
                  </a:lnTo>
                  <a:lnTo>
                    <a:pt x="0" y="10"/>
                  </a:lnTo>
                  <a:lnTo>
                    <a:pt x="67" y="10"/>
                  </a:lnTo>
                  <a:lnTo>
                    <a:pt x="57" y="10"/>
                  </a:lnTo>
                  <a:lnTo>
                    <a:pt x="57" y="0"/>
                  </a:lnTo>
                  <a:close/>
                </a:path>
              </a:pathLst>
            </a:custGeom>
            <a:solidFill>
              <a:srgbClr val="CF443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98" name="Freeform 482"/>
            <p:cNvSpPr/>
            <p:nvPr/>
          </p:nvSpPr>
          <p:spPr bwMode="auto">
            <a:xfrm>
              <a:off x="9841241" y="3824378"/>
              <a:ext cx="132154" cy="19725"/>
            </a:xfrm>
            <a:custGeom>
              <a:avLst/>
              <a:gdLst>
                <a:gd name="T0" fmla="*/ 57 w 67"/>
                <a:gd name="T1" fmla="*/ 0 h 10"/>
                <a:gd name="T2" fmla="*/ 10 w 67"/>
                <a:gd name="T3" fmla="*/ 0 h 10"/>
                <a:gd name="T4" fmla="*/ 0 w 67"/>
                <a:gd name="T5" fmla="*/ 10 h 10"/>
                <a:gd name="T6" fmla="*/ 67 w 67"/>
                <a:gd name="T7" fmla="*/ 10 h 10"/>
                <a:gd name="T8" fmla="*/ 57 w 67"/>
                <a:gd name="T9" fmla="*/ 10 h 10"/>
                <a:gd name="T10" fmla="*/ 57 w 67"/>
                <a:gd name="T11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7" h="10">
                  <a:moveTo>
                    <a:pt x="57" y="0"/>
                  </a:moveTo>
                  <a:lnTo>
                    <a:pt x="10" y="0"/>
                  </a:lnTo>
                  <a:lnTo>
                    <a:pt x="0" y="10"/>
                  </a:lnTo>
                  <a:lnTo>
                    <a:pt x="67" y="10"/>
                  </a:lnTo>
                  <a:lnTo>
                    <a:pt x="57" y="10"/>
                  </a:lnTo>
                  <a:lnTo>
                    <a:pt x="5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99" name="Freeform 483"/>
            <p:cNvSpPr/>
            <p:nvPr/>
          </p:nvSpPr>
          <p:spPr bwMode="auto">
            <a:xfrm>
              <a:off x="9953671" y="3731673"/>
              <a:ext cx="112430" cy="112430"/>
            </a:xfrm>
            <a:custGeom>
              <a:avLst/>
              <a:gdLst>
                <a:gd name="T0" fmla="*/ 0 w 57"/>
                <a:gd name="T1" fmla="*/ 57 h 57"/>
                <a:gd name="T2" fmla="*/ 0 w 57"/>
                <a:gd name="T3" fmla="*/ 0 h 57"/>
                <a:gd name="T4" fmla="*/ 57 w 57"/>
                <a:gd name="T5" fmla="*/ 57 h 57"/>
                <a:gd name="T6" fmla="*/ 0 w 57"/>
                <a:gd name="T7" fmla="*/ 57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7" h="57">
                  <a:moveTo>
                    <a:pt x="0" y="57"/>
                  </a:moveTo>
                  <a:lnTo>
                    <a:pt x="0" y="0"/>
                  </a:lnTo>
                  <a:lnTo>
                    <a:pt x="57" y="57"/>
                  </a:lnTo>
                  <a:lnTo>
                    <a:pt x="0" y="5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00" name="Freeform 484"/>
            <p:cNvSpPr/>
            <p:nvPr/>
          </p:nvSpPr>
          <p:spPr bwMode="auto">
            <a:xfrm>
              <a:off x="9953671" y="3731673"/>
              <a:ext cx="112430" cy="112430"/>
            </a:xfrm>
            <a:custGeom>
              <a:avLst/>
              <a:gdLst>
                <a:gd name="T0" fmla="*/ 0 w 57"/>
                <a:gd name="T1" fmla="*/ 57 h 57"/>
                <a:gd name="T2" fmla="*/ 0 w 57"/>
                <a:gd name="T3" fmla="*/ 0 h 57"/>
                <a:gd name="T4" fmla="*/ 57 w 57"/>
                <a:gd name="T5" fmla="*/ 57 h 57"/>
                <a:gd name="T6" fmla="*/ 0 w 57"/>
                <a:gd name="T7" fmla="*/ 57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7" h="57">
                  <a:moveTo>
                    <a:pt x="0" y="57"/>
                  </a:moveTo>
                  <a:lnTo>
                    <a:pt x="0" y="0"/>
                  </a:lnTo>
                  <a:lnTo>
                    <a:pt x="57" y="57"/>
                  </a:lnTo>
                  <a:lnTo>
                    <a:pt x="0" y="57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01" name="Freeform 485"/>
            <p:cNvSpPr/>
            <p:nvPr/>
          </p:nvSpPr>
          <p:spPr bwMode="auto">
            <a:xfrm>
              <a:off x="9953671" y="3786901"/>
              <a:ext cx="57201" cy="57201"/>
            </a:xfrm>
            <a:custGeom>
              <a:avLst/>
              <a:gdLst>
                <a:gd name="T0" fmla="*/ 0 w 29"/>
                <a:gd name="T1" fmla="*/ 29 h 29"/>
                <a:gd name="T2" fmla="*/ 0 w 29"/>
                <a:gd name="T3" fmla="*/ 0 h 29"/>
                <a:gd name="T4" fmla="*/ 29 w 29"/>
                <a:gd name="T5" fmla="*/ 29 h 29"/>
                <a:gd name="T6" fmla="*/ 0 w 29"/>
                <a:gd name="T7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9" h="29">
                  <a:moveTo>
                    <a:pt x="0" y="29"/>
                  </a:moveTo>
                  <a:lnTo>
                    <a:pt x="0" y="0"/>
                  </a:lnTo>
                  <a:lnTo>
                    <a:pt x="29" y="29"/>
                  </a:lnTo>
                  <a:lnTo>
                    <a:pt x="0" y="29"/>
                  </a:lnTo>
                  <a:close/>
                </a:path>
              </a:pathLst>
            </a:custGeom>
            <a:solidFill>
              <a:srgbClr val="E74C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02" name="Freeform 486"/>
            <p:cNvSpPr/>
            <p:nvPr/>
          </p:nvSpPr>
          <p:spPr bwMode="auto">
            <a:xfrm>
              <a:off x="9953671" y="3487088"/>
              <a:ext cx="355042" cy="357014"/>
            </a:xfrm>
            <a:custGeom>
              <a:avLst/>
              <a:gdLst>
                <a:gd name="T0" fmla="*/ 0 w 180"/>
                <a:gd name="T1" fmla="*/ 124 h 181"/>
                <a:gd name="T2" fmla="*/ 123 w 180"/>
                <a:gd name="T3" fmla="*/ 0 h 181"/>
                <a:gd name="T4" fmla="*/ 180 w 180"/>
                <a:gd name="T5" fmla="*/ 57 h 181"/>
                <a:gd name="T6" fmla="*/ 57 w 180"/>
                <a:gd name="T7" fmla="*/ 181 h 181"/>
                <a:gd name="T8" fmla="*/ 0 w 180"/>
                <a:gd name="T9" fmla="*/ 124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0" h="181">
                  <a:moveTo>
                    <a:pt x="0" y="124"/>
                  </a:moveTo>
                  <a:lnTo>
                    <a:pt x="123" y="0"/>
                  </a:lnTo>
                  <a:lnTo>
                    <a:pt x="180" y="57"/>
                  </a:lnTo>
                  <a:lnTo>
                    <a:pt x="57" y="181"/>
                  </a:lnTo>
                  <a:lnTo>
                    <a:pt x="0" y="124"/>
                  </a:lnTo>
                  <a:close/>
                </a:path>
              </a:pathLst>
            </a:custGeom>
            <a:solidFill>
              <a:srgbClr val="E74C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03" name="Freeform 487"/>
            <p:cNvSpPr/>
            <p:nvPr/>
          </p:nvSpPr>
          <p:spPr bwMode="auto">
            <a:xfrm>
              <a:off x="9953671" y="3487088"/>
              <a:ext cx="355042" cy="357014"/>
            </a:xfrm>
            <a:custGeom>
              <a:avLst/>
              <a:gdLst>
                <a:gd name="T0" fmla="*/ 0 w 180"/>
                <a:gd name="T1" fmla="*/ 124 h 181"/>
                <a:gd name="T2" fmla="*/ 123 w 180"/>
                <a:gd name="T3" fmla="*/ 0 h 181"/>
                <a:gd name="T4" fmla="*/ 180 w 180"/>
                <a:gd name="T5" fmla="*/ 57 h 181"/>
                <a:gd name="T6" fmla="*/ 57 w 180"/>
                <a:gd name="T7" fmla="*/ 181 h 181"/>
                <a:gd name="T8" fmla="*/ 0 w 180"/>
                <a:gd name="T9" fmla="*/ 124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0" h="181">
                  <a:moveTo>
                    <a:pt x="0" y="124"/>
                  </a:moveTo>
                  <a:lnTo>
                    <a:pt x="123" y="0"/>
                  </a:lnTo>
                  <a:lnTo>
                    <a:pt x="180" y="57"/>
                  </a:lnTo>
                  <a:lnTo>
                    <a:pt x="57" y="181"/>
                  </a:lnTo>
                  <a:lnTo>
                    <a:pt x="0" y="124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04" name="Freeform 488"/>
            <p:cNvSpPr/>
            <p:nvPr/>
          </p:nvSpPr>
          <p:spPr bwMode="auto">
            <a:xfrm>
              <a:off x="10271236" y="3562042"/>
              <a:ext cx="37477" cy="37477"/>
            </a:xfrm>
            <a:custGeom>
              <a:avLst/>
              <a:gdLst>
                <a:gd name="T0" fmla="*/ 0 w 19"/>
                <a:gd name="T1" fmla="*/ 0 h 19"/>
                <a:gd name="T2" fmla="*/ 0 w 19"/>
                <a:gd name="T3" fmla="*/ 0 h 19"/>
                <a:gd name="T4" fmla="*/ 19 w 19"/>
                <a:gd name="T5" fmla="*/ 19 h 19"/>
                <a:gd name="T6" fmla="*/ 0 w 19"/>
                <a:gd name="T7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19">
                  <a:moveTo>
                    <a:pt x="0" y="0"/>
                  </a:moveTo>
                  <a:lnTo>
                    <a:pt x="0" y="0"/>
                  </a:lnTo>
                  <a:lnTo>
                    <a:pt x="19" y="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A3A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05" name="Freeform 489"/>
            <p:cNvSpPr/>
            <p:nvPr/>
          </p:nvSpPr>
          <p:spPr bwMode="auto">
            <a:xfrm>
              <a:off x="10271236" y="3562042"/>
              <a:ext cx="37477" cy="37477"/>
            </a:xfrm>
            <a:custGeom>
              <a:avLst/>
              <a:gdLst>
                <a:gd name="T0" fmla="*/ 0 w 19"/>
                <a:gd name="T1" fmla="*/ 0 h 19"/>
                <a:gd name="T2" fmla="*/ 0 w 19"/>
                <a:gd name="T3" fmla="*/ 0 h 19"/>
                <a:gd name="T4" fmla="*/ 19 w 19"/>
                <a:gd name="T5" fmla="*/ 19 h 19"/>
                <a:gd name="T6" fmla="*/ 0 w 19"/>
                <a:gd name="T7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19">
                  <a:moveTo>
                    <a:pt x="0" y="0"/>
                  </a:moveTo>
                  <a:lnTo>
                    <a:pt x="0" y="0"/>
                  </a:lnTo>
                  <a:lnTo>
                    <a:pt x="19" y="19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06" name="Freeform 490"/>
            <p:cNvSpPr/>
            <p:nvPr/>
          </p:nvSpPr>
          <p:spPr bwMode="auto">
            <a:xfrm>
              <a:off x="10253484" y="3544290"/>
              <a:ext cx="17752" cy="17752"/>
            </a:xfrm>
            <a:custGeom>
              <a:avLst/>
              <a:gdLst>
                <a:gd name="T0" fmla="*/ 0 w 9"/>
                <a:gd name="T1" fmla="*/ 0 h 9"/>
                <a:gd name="T2" fmla="*/ 0 w 9"/>
                <a:gd name="T3" fmla="*/ 0 h 9"/>
                <a:gd name="T4" fmla="*/ 9 w 9"/>
                <a:gd name="T5" fmla="*/ 9 h 9"/>
                <a:gd name="T6" fmla="*/ 9 w 9"/>
                <a:gd name="T7" fmla="*/ 9 h 9"/>
                <a:gd name="T8" fmla="*/ 0 w 9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9">
                  <a:moveTo>
                    <a:pt x="0" y="0"/>
                  </a:moveTo>
                  <a:lnTo>
                    <a:pt x="0" y="0"/>
                  </a:lnTo>
                  <a:lnTo>
                    <a:pt x="9" y="9"/>
                  </a:lnTo>
                  <a:lnTo>
                    <a:pt x="9" y="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EBE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07" name="Freeform 491"/>
            <p:cNvSpPr/>
            <p:nvPr/>
          </p:nvSpPr>
          <p:spPr bwMode="auto">
            <a:xfrm>
              <a:off x="10253484" y="3544290"/>
              <a:ext cx="17752" cy="17752"/>
            </a:xfrm>
            <a:custGeom>
              <a:avLst/>
              <a:gdLst>
                <a:gd name="T0" fmla="*/ 0 w 9"/>
                <a:gd name="T1" fmla="*/ 0 h 9"/>
                <a:gd name="T2" fmla="*/ 0 w 9"/>
                <a:gd name="T3" fmla="*/ 0 h 9"/>
                <a:gd name="T4" fmla="*/ 9 w 9"/>
                <a:gd name="T5" fmla="*/ 9 h 9"/>
                <a:gd name="T6" fmla="*/ 9 w 9"/>
                <a:gd name="T7" fmla="*/ 9 h 9"/>
                <a:gd name="T8" fmla="*/ 0 w 9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9">
                  <a:moveTo>
                    <a:pt x="0" y="0"/>
                  </a:moveTo>
                  <a:lnTo>
                    <a:pt x="0" y="0"/>
                  </a:lnTo>
                  <a:lnTo>
                    <a:pt x="9" y="9"/>
                  </a:lnTo>
                  <a:lnTo>
                    <a:pt x="9" y="9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08" name="Freeform 492"/>
            <p:cNvSpPr/>
            <p:nvPr/>
          </p:nvSpPr>
          <p:spPr bwMode="auto">
            <a:xfrm>
              <a:off x="10010872" y="3786901"/>
              <a:ext cx="55229" cy="57201"/>
            </a:xfrm>
            <a:custGeom>
              <a:avLst/>
              <a:gdLst>
                <a:gd name="T0" fmla="*/ 0 w 28"/>
                <a:gd name="T1" fmla="*/ 0 h 29"/>
                <a:gd name="T2" fmla="*/ 0 w 28"/>
                <a:gd name="T3" fmla="*/ 0 h 29"/>
                <a:gd name="T4" fmla="*/ 28 w 28"/>
                <a:gd name="T5" fmla="*/ 29 h 29"/>
                <a:gd name="T6" fmla="*/ 0 w 28"/>
                <a:gd name="T7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8" h="29">
                  <a:moveTo>
                    <a:pt x="0" y="0"/>
                  </a:moveTo>
                  <a:lnTo>
                    <a:pt x="0" y="0"/>
                  </a:lnTo>
                  <a:lnTo>
                    <a:pt x="28" y="2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09" name="Freeform 493"/>
            <p:cNvSpPr/>
            <p:nvPr/>
          </p:nvSpPr>
          <p:spPr bwMode="auto">
            <a:xfrm>
              <a:off x="10010872" y="3786901"/>
              <a:ext cx="55229" cy="57201"/>
            </a:xfrm>
            <a:custGeom>
              <a:avLst/>
              <a:gdLst>
                <a:gd name="T0" fmla="*/ 0 w 28"/>
                <a:gd name="T1" fmla="*/ 0 h 29"/>
                <a:gd name="T2" fmla="*/ 0 w 28"/>
                <a:gd name="T3" fmla="*/ 0 h 29"/>
                <a:gd name="T4" fmla="*/ 28 w 28"/>
                <a:gd name="T5" fmla="*/ 29 h 29"/>
                <a:gd name="T6" fmla="*/ 0 w 28"/>
                <a:gd name="T7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8" h="29">
                  <a:moveTo>
                    <a:pt x="0" y="0"/>
                  </a:moveTo>
                  <a:lnTo>
                    <a:pt x="0" y="0"/>
                  </a:lnTo>
                  <a:lnTo>
                    <a:pt x="28" y="29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10" name="Freeform 494"/>
            <p:cNvSpPr/>
            <p:nvPr/>
          </p:nvSpPr>
          <p:spPr bwMode="auto">
            <a:xfrm>
              <a:off x="10010872" y="3544290"/>
              <a:ext cx="297841" cy="299813"/>
            </a:xfrm>
            <a:custGeom>
              <a:avLst/>
              <a:gdLst>
                <a:gd name="T0" fmla="*/ 123 w 151"/>
                <a:gd name="T1" fmla="*/ 0 h 152"/>
                <a:gd name="T2" fmla="*/ 0 w 151"/>
                <a:gd name="T3" fmla="*/ 123 h 152"/>
                <a:gd name="T4" fmla="*/ 28 w 151"/>
                <a:gd name="T5" fmla="*/ 152 h 152"/>
                <a:gd name="T6" fmla="*/ 151 w 151"/>
                <a:gd name="T7" fmla="*/ 28 h 152"/>
                <a:gd name="T8" fmla="*/ 132 w 151"/>
                <a:gd name="T9" fmla="*/ 9 h 152"/>
                <a:gd name="T10" fmla="*/ 123 w 151"/>
                <a:gd name="T11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1" h="152">
                  <a:moveTo>
                    <a:pt x="123" y="0"/>
                  </a:moveTo>
                  <a:lnTo>
                    <a:pt x="0" y="123"/>
                  </a:lnTo>
                  <a:lnTo>
                    <a:pt x="28" y="152"/>
                  </a:lnTo>
                  <a:lnTo>
                    <a:pt x="151" y="28"/>
                  </a:lnTo>
                  <a:lnTo>
                    <a:pt x="132" y="9"/>
                  </a:lnTo>
                  <a:lnTo>
                    <a:pt x="123" y="0"/>
                  </a:lnTo>
                  <a:close/>
                </a:path>
              </a:pathLst>
            </a:custGeom>
            <a:solidFill>
              <a:srgbClr val="B93D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11" name="Freeform 495"/>
            <p:cNvSpPr/>
            <p:nvPr/>
          </p:nvSpPr>
          <p:spPr bwMode="auto">
            <a:xfrm>
              <a:off x="10010872" y="3544290"/>
              <a:ext cx="297841" cy="299813"/>
            </a:xfrm>
            <a:custGeom>
              <a:avLst/>
              <a:gdLst>
                <a:gd name="T0" fmla="*/ 123 w 151"/>
                <a:gd name="T1" fmla="*/ 0 h 152"/>
                <a:gd name="T2" fmla="*/ 0 w 151"/>
                <a:gd name="T3" fmla="*/ 123 h 152"/>
                <a:gd name="T4" fmla="*/ 28 w 151"/>
                <a:gd name="T5" fmla="*/ 152 h 152"/>
                <a:gd name="T6" fmla="*/ 151 w 151"/>
                <a:gd name="T7" fmla="*/ 28 h 152"/>
                <a:gd name="T8" fmla="*/ 132 w 151"/>
                <a:gd name="T9" fmla="*/ 9 h 152"/>
                <a:gd name="T10" fmla="*/ 123 w 151"/>
                <a:gd name="T11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1" h="152">
                  <a:moveTo>
                    <a:pt x="123" y="0"/>
                  </a:moveTo>
                  <a:lnTo>
                    <a:pt x="0" y="123"/>
                  </a:lnTo>
                  <a:lnTo>
                    <a:pt x="28" y="152"/>
                  </a:lnTo>
                  <a:lnTo>
                    <a:pt x="151" y="28"/>
                  </a:lnTo>
                  <a:lnTo>
                    <a:pt x="132" y="9"/>
                  </a:lnTo>
                  <a:lnTo>
                    <a:pt x="123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pic>
        <p:nvPicPr>
          <p:cNvPr id="77" name="图片 76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3711" y="5997189"/>
            <a:ext cx="418935" cy="543170"/>
          </a:xfrm>
          <a:prstGeom prst="rect">
            <a:avLst/>
          </a:prstGeom>
        </p:spPr>
      </p:pic>
      <p:pic>
        <p:nvPicPr>
          <p:cNvPr id="78" name="图片 77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9007" t="-46031"/>
          <a:stretch>
            <a:fillRect/>
          </a:stretch>
        </p:blipFill>
        <p:spPr>
          <a:xfrm>
            <a:off x="-257137" y="1413673"/>
            <a:ext cx="582815" cy="2647701"/>
          </a:xfrm>
          <a:custGeom>
            <a:avLst/>
            <a:gdLst>
              <a:gd name="connsiteX0" fmla="*/ 0 w 582814"/>
              <a:gd name="connsiteY0" fmla="*/ 0 h 2647701"/>
              <a:gd name="connsiteX1" fmla="*/ 582814 w 582814"/>
              <a:gd name="connsiteY1" fmla="*/ 0 h 2647701"/>
              <a:gd name="connsiteX2" fmla="*/ 582814 w 582814"/>
              <a:gd name="connsiteY2" fmla="*/ 834598 h 2647701"/>
              <a:gd name="connsiteX3" fmla="*/ 48113 w 582814"/>
              <a:gd name="connsiteY3" fmla="*/ 834598 h 2647701"/>
              <a:gd name="connsiteX4" fmla="*/ 48113 w 582814"/>
              <a:gd name="connsiteY4" fmla="*/ 2647701 h 2647701"/>
              <a:gd name="connsiteX5" fmla="*/ 0 w 582814"/>
              <a:gd name="connsiteY5" fmla="*/ 2647701 h 2647701"/>
              <a:gd name="connsiteX6" fmla="*/ 0 w 582814"/>
              <a:gd name="connsiteY6" fmla="*/ 0 h 26477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82814" h="2647701">
                <a:moveTo>
                  <a:pt x="0" y="0"/>
                </a:moveTo>
                <a:lnTo>
                  <a:pt x="582814" y="0"/>
                </a:lnTo>
                <a:lnTo>
                  <a:pt x="582814" y="834598"/>
                </a:lnTo>
                <a:lnTo>
                  <a:pt x="48113" y="834598"/>
                </a:lnTo>
                <a:lnTo>
                  <a:pt x="48113" y="2647701"/>
                </a:lnTo>
                <a:lnTo>
                  <a:pt x="0" y="2647701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79" name="图片 78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10151" b="-1841"/>
          <a:stretch>
            <a:fillRect/>
          </a:stretch>
        </p:blipFill>
        <p:spPr>
          <a:xfrm>
            <a:off x="-345289" y="6761699"/>
            <a:ext cx="12590212" cy="914400"/>
          </a:xfrm>
          <a:custGeom>
            <a:avLst/>
            <a:gdLst>
              <a:gd name="connsiteX0" fmla="*/ 11430023 w 12590212"/>
              <a:gd name="connsiteY0" fmla="*/ 0 h 914400"/>
              <a:gd name="connsiteX1" fmla="*/ 12590212 w 12590212"/>
              <a:gd name="connsiteY1" fmla="*/ 0 h 914400"/>
              <a:gd name="connsiteX2" fmla="*/ 12590212 w 12590212"/>
              <a:gd name="connsiteY2" fmla="*/ 914400 h 914400"/>
              <a:gd name="connsiteX3" fmla="*/ 0 w 12590212"/>
              <a:gd name="connsiteY3" fmla="*/ 914400 h 914400"/>
              <a:gd name="connsiteX4" fmla="*/ 0 w 12590212"/>
              <a:gd name="connsiteY4" fmla="*/ 897878 h 914400"/>
              <a:gd name="connsiteX5" fmla="*/ 11430023 w 12590212"/>
              <a:gd name="connsiteY5" fmla="*/ 897878 h 914400"/>
              <a:gd name="connsiteX6" fmla="*/ 11430023 w 12590212"/>
              <a:gd name="connsiteY6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590212" h="914400">
                <a:moveTo>
                  <a:pt x="11430023" y="0"/>
                </a:moveTo>
                <a:lnTo>
                  <a:pt x="12590212" y="0"/>
                </a:lnTo>
                <a:lnTo>
                  <a:pt x="12590212" y="914400"/>
                </a:lnTo>
                <a:lnTo>
                  <a:pt x="0" y="914400"/>
                </a:lnTo>
                <a:lnTo>
                  <a:pt x="0" y="897878"/>
                </a:lnTo>
                <a:lnTo>
                  <a:pt x="11430023" y="897878"/>
                </a:lnTo>
                <a:lnTo>
                  <a:pt x="11430023" y="0"/>
                </a:lnTo>
                <a:close/>
              </a:path>
            </a:pathLst>
          </a:custGeom>
        </p:spPr>
      </p:pic>
      <p:pic>
        <p:nvPicPr>
          <p:cNvPr id="80" name="图片 79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388931" y="7270945"/>
            <a:ext cx="43643" cy="388632"/>
          </a:xfrm>
          <a:custGeom>
            <a:avLst/>
            <a:gdLst>
              <a:gd name="connsiteX0" fmla="*/ 0 w 43643"/>
              <a:gd name="connsiteY0" fmla="*/ 0 h 388632"/>
              <a:gd name="connsiteX1" fmla="*/ 43643 w 43643"/>
              <a:gd name="connsiteY1" fmla="*/ 0 h 388632"/>
              <a:gd name="connsiteX2" fmla="*/ 43643 w 43643"/>
              <a:gd name="connsiteY2" fmla="*/ 388632 h 388632"/>
              <a:gd name="connsiteX3" fmla="*/ 0 w 43643"/>
              <a:gd name="connsiteY3" fmla="*/ 388632 h 388632"/>
              <a:gd name="connsiteX4" fmla="*/ 0 w 43643"/>
              <a:gd name="connsiteY4" fmla="*/ 0 h 3886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643" h="388632">
                <a:moveTo>
                  <a:pt x="0" y="0"/>
                </a:moveTo>
                <a:lnTo>
                  <a:pt x="43643" y="0"/>
                </a:lnTo>
                <a:lnTo>
                  <a:pt x="43643" y="388632"/>
                </a:lnTo>
                <a:lnTo>
                  <a:pt x="0" y="388632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81" name="图片 80"/>
          <p:cNvPicPr>
            <a:picLocks noChangeAspect="1"/>
          </p:cNvPicPr>
          <p:nvPr userDrawn="1"/>
        </p:nvPicPr>
        <p:blipFill>
          <a:blip r:embed="rId6"/>
          <a:srcRect/>
          <a:stretch/>
        </p:blipFill>
        <p:spPr>
          <a:xfrm>
            <a:off x="-902135" y="6356545"/>
            <a:ext cx="513204" cy="914400"/>
          </a:xfrm>
          <a:custGeom>
            <a:avLst/>
            <a:gdLst>
              <a:gd name="connsiteX0" fmla="*/ 0 w 513204"/>
              <a:gd name="connsiteY0" fmla="*/ 0 h 914400"/>
              <a:gd name="connsiteX1" fmla="*/ 513204 w 513204"/>
              <a:gd name="connsiteY1" fmla="*/ 0 h 914400"/>
              <a:gd name="connsiteX2" fmla="*/ 513204 w 513204"/>
              <a:gd name="connsiteY2" fmla="*/ 914400 h 914400"/>
              <a:gd name="connsiteX3" fmla="*/ 0 w 513204"/>
              <a:gd name="connsiteY3" fmla="*/ 914400 h 914400"/>
              <a:gd name="connsiteX4" fmla="*/ 0 w 513204"/>
              <a:gd name="connsiteY4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13204" h="914400">
                <a:moveTo>
                  <a:pt x="0" y="0"/>
                </a:moveTo>
                <a:lnTo>
                  <a:pt x="513204" y="0"/>
                </a:lnTo>
                <a:lnTo>
                  <a:pt x="513204" y="914400"/>
                </a:lnTo>
                <a:lnTo>
                  <a:pt x="0" y="914400"/>
                </a:lnTo>
                <a:lnTo>
                  <a:pt x="0" y="0"/>
                </a:lnTo>
                <a:close/>
              </a:path>
            </a:pathLst>
          </a:custGeom>
        </p:spPr>
      </p:pic>
      <p:grpSp>
        <p:nvGrpSpPr>
          <p:cNvPr id="83" name="组合 82"/>
          <p:cNvGrpSpPr/>
          <p:nvPr userDrawn="1"/>
        </p:nvGrpSpPr>
        <p:grpSpPr>
          <a:xfrm>
            <a:off x="320273" y="5772542"/>
            <a:ext cx="325664" cy="968472"/>
            <a:chOff x="162845" y="5707378"/>
            <a:chExt cx="325664" cy="968472"/>
          </a:xfrm>
        </p:grpSpPr>
        <p:grpSp>
          <p:nvGrpSpPr>
            <p:cNvPr id="84" name="组合 83"/>
            <p:cNvGrpSpPr/>
            <p:nvPr userDrawn="1"/>
          </p:nvGrpSpPr>
          <p:grpSpPr>
            <a:xfrm>
              <a:off x="162845" y="5707378"/>
              <a:ext cx="325664" cy="968472"/>
              <a:chOff x="780804" y="4633491"/>
              <a:chExt cx="325664" cy="968472"/>
            </a:xfrm>
          </p:grpSpPr>
          <p:sp>
            <p:nvSpPr>
              <p:cNvPr id="92" name="矩形 88"/>
              <p:cNvSpPr/>
              <p:nvPr userDrawn="1"/>
            </p:nvSpPr>
            <p:spPr>
              <a:xfrm>
                <a:off x="832154" y="4902984"/>
                <a:ext cx="222964" cy="698979"/>
              </a:xfrm>
              <a:custGeom>
                <a:avLst/>
                <a:gdLst>
                  <a:gd name="connsiteX0" fmla="*/ 0 w 157649"/>
                  <a:gd name="connsiteY0" fmla="*/ 0 h 398534"/>
                  <a:gd name="connsiteX1" fmla="*/ 157649 w 157649"/>
                  <a:gd name="connsiteY1" fmla="*/ 0 h 398534"/>
                  <a:gd name="connsiteX2" fmla="*/ 157649 w 157649"/>
                  <a:gd name="connsiteY2" fmla="*/ 398534 h 398534"/>
                  <a:gd name="connsiteX3" fmla="*/ 0 w 157649"/>
                  <a:gd name="connsiteY3" fmla="*/ 398534 h 398534"/>
                  <a:gd name="connsiteX4" fmla="*/ 0 w 157649"/>
                  <a:gd name="connsiteY4" fmla="*/ 0 h 398534"/>
                  <a:gd name="connsiteX0-1" fmla="*/ 0 w 222964"/>
                  <a:gd name="connsiteY0-2" fmla="*/ 209005 h 607539"/>
                  <a:gd name="connsiteX1-3" fmla="*/ 222964 w 222964"/>
                  <a:gd name="connsiteY1-4" fmla="*/ 0 h 607539"/>
                  <a:gd name="connsiteX2-5" fmla="*/ 157649 w 222964"/>
                  <a:gd name="connsiteY2-6" fmla="*/ 607539 h 607539"/>
                  <a:gd name="connsiteX3-7" fmla="*/ 0 w 222964"/>
                  <a:gd name="connsiteY3-8" fmla="*/ 607539 h 607539"/>
                  <a:gd name="connsiteX4-9" fmla="*/ 0 w 222964"/>
                  <a:gd name="connsiteY4-10" fmla="*/ 209005 h 607539"/>
                  <a:gd name="connsiteX0-11" fmla="*/ 26125 w 222964"/>
                  <a:gd name="connsiteY0-12" fmla="*/ 0 h 698979"/>
                  <a:gd name="connsiteX1-13" fmla="*/ 222964 w 222964"/>
                  <a:gd name="connsiteY1-14" fmla="*/ 91440 h 698979"/>
                  <a:gd name="connsiteX2-15" fmla="*/ 157649 w 222964"/>
                  <a:gd name="connsiteY2-16" fmla="*/ 698979 h 698979"/>
                  <a:gd name="connsiteX3-17" fmla="*/ 0 w 222964"/>
                  <a:gd name="connsiteY3-18" fmla="*/ 698979 h 698979"/>
                  <a:gd name="connsiteX4-19" fmla="*/ 26125 w 222964"/>
                  <a:gd name="connsiteY4-20" fmla="*/ 0 h 698979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222964" h="698979">
                    <a:moveTo>
                      <a:pt x="26125" y="0"/>
                    </a:moveTo>
                    <a:lnTo>
                      <a:pt x="222964" y="91440"/>
                    </a:lnTo>
                    <a:lnTo>
                      <a:pt x="157649" y="698979"/>
                    </a:lnTo>
                    <a:lnTo>
                      <a:pt x="0" y="698979"/>
                    </a:lnTo>
                    <a:lnTo>
                      <a:pt x="26125" y="0"/>
                    </a:lnTo>
                    <a:close/>
                  </a:path>
                </a:pathLst>
              </a:custGeom>
              <a:solidFill>
                <a:srgbClr val="2CA03B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/>
              </a:p>
            </p:txBody>
          </p:sp>
          <p:sp>
            <p:nvSpPr>
              <p:cNvPr id="93" name="等腰三角形 92"/>
              <p:cNvSpPr/>
              <p:nvPr userDrawn="1"/>
            </p:nvSpPr>
            <p:spPr>
              <a:xfrm>
                <a:off x="780804" y="4633491"/>
                <a:ext cx="325664" cy="391158"/>
              </a:xfrm>
              <a:prstGeom prst="triangle">
                <a:avLst/>
              </a:prstGeom>
              <a:solidFill>
                <a:srgbClr val="EE7A24"/>
              </a:solidFill>
              <a:ln>
                <a:solidFill>
                  <a:srgbClr val="EE7A2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/>
              </a:p>
            </p:txBody>
          </p:sp>
          <p:sp>
            <p:nvSpPr>
              <p:cNvPr id="94" name="弦形 93"/>
              <p:cNvSpPr/>
              <p:nvPr userDrawn="1"/>
            </p:nvSpPr>
            <p:spPr>
              <a:xfrm rot="5400000">
                <a:off x="823546" y="5129388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/>
              </a:p>
            </p:txBody>
          </p:sp>
          <p:sp>
            <p:nvSpPr>
              <p:cNvPr id="95" name="矩形 3"/>
              <p:cNvSpPr/>
              <p:nvPr userDrawn="1"/>
            </p:nvSpPr>
            <p:spPr>
              <a:xfrm>
                <a:off x="852060" y="5180748"/>
                <a:ext cx="165099" cy="45719"/>
              </a:xfrm>
              <a:custGeom>
                <a:avLst/>
                <a:gdLst>
                  <a:gd name="connsiteX0" fmla="*/ 0 w 156633"/>
                  <a:gd name="connsiteY0" fmla="*/ 0 h 46567"/>
                  <a:gd name="connsiteX1" fmla="*/ 156633 w 156633"/>
                  <a:gd name="connsiteY1" fmla="*/ 0 h 46567"/>
                  <a:gd name="connsiteX2" fmla="*/ 156633 w 156633"/>
                  <a:gd name="connsiteY2" fmla="*/ 46567 h 46567"/>
                  <a:gd name="connsiteX3" fmla="*/ 0 w 156633"/>
                  <a:gd name="connsiteY3" fmla="*/ 46567 h 46567"/>
                  <a:gd name="connsiteX4" fmla="*/ 0 w 156633"/>
                  <a:gd name="connsiteY4" fmla="*/ 0 h 46567"/>
                  <a:gd name="connsiteX0-1" fmla="*/ 8466 w 165099"/>
                  <a:gd name="connsiteY0-2" fmla="*/ 0 h 46567"/>
                  <a:gd name="connsiteX1-3" fmla="*/ 165099 w 165099"/>
                  <a:gd name="connsiteY1-4" fmla="*/ 0 h 46567"/>
                  <a:gd name="connsiteX2-5" fmla="*/ 165099 w 165099"/>
                  <a:gd name="connsiteY2-6" fmla="*/ 46567 h 46567"/>
                  <a:gd name="connsiteX3-7" fmla="*/ 0 w 165099"/>
                  <a:gd name="connsiteY3-8" fmla="*/ 25400 h 46567"/>
                  <a:gd name="connsiteX4-9" fmla="*/ 8466 w 165099"/>
                  <a:gd name="connsiteY4-10" fmla="*/ 0 h 46567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165099" h="46567">
                    <a:moveTo>
                      <a:pt x="8466" y="0"/>
                    </a:moveTo>
                    <a:lnTo>
                      <a:pt x="165099" y="0"/>
                    </a:lnTo>
                    <a:lnTo>
                      <a:pt x="165099" y="46567"/>
                    </a:lnTo>
                    <a:lnTo>
                      <a:pt x="0" y="25400"/>
                    </a:lnTo>
                    <a:lnTo>
                      <a:pt x="8466" y="0"/>
                    </a:ln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/>
              </a:p>
            </p:txBody>
          </p:sp>
          <p:sp>
            <p:nvSpPr>
              <p:cNvPr id="96" name="弦形 95"/>
              <p:cNvSpPr/>
              <p:nvPr userDrawn="1"/>
            </p:nvSpPr>
            <p:spPr>
              <a:xfrm rot="5400000">
                <a:off x="813462" y="5318541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/>
              </a:p>
            </p:txBody>
          </p:sp>
        </p:grpSp>
        <p:cxnSp>
          <p:nvCxnSpPr>
            <p:cNvPr id="85" name="直接连接符 84"/>
            <p:cNvCxnSpPr>
              <a:stCxn id="90" idx="1"/>
              <a:endCxn id="90" idx="5"/>
            </p:cNvCxnSpPr>
            <p:nvPr userDrawn="1"/>
          </p:nvCxnSpPr>
          <p:spPr>
            <a:xfrm>
              <a:off x="244261" y="5902957"/>
              <a:ext cx="162832" cy="0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直接连接符 87"/>
            <p:cNvCxnSpPr/>
            <p:nvPr userDrawn="1"/>
          </p:nvCxnSpPr>
          <p:spPr>
            <a:xfrm flipV="1">
              <a:off x="206782" y="5988807"/>
              <a:ext cx="216000" cy="12956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12" name="图片 111"/>
          <p:cNvPicPr>
            <a:picLocks noChangeAspect="1"/>
          </p:cNvPicPr>
          <p:nvPr userDrawn="1"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697212" y="5940827"/>
            <a:ext cx="2494789" cy="929444"/>
          </a:xfrm>
          <a:custGeom>
            <a:avLst/>
            <a:gdLst>
              <a:gd name="connsiteX0" fmla="*/ 0 w 2229950"/>
              <a:gd name="connsiteY0" fmla="*/ 0 h 1102244"/>
              <a:gd name="connsiteX1" fmla="*/ 2229950 w 2229950"/>
              <a:gd name="connsiteY1" fmla="*/ 0 h 1102244"/>
              <a:gd name="connsiteX2" fmla="*/ 2229950 w 2229950"/>
              <a:gd name="connsiteY2" fmla="*/ 1102244 h 1102244"/>
              <a:gd name="connsiteX3" fmla="*/ 0 w 2229950"/>
              <a:gd name="connsiteY3" fmla="*/ 1102244 h 1102244"/>
              <a:gd name="connsiteX4" fmla="*/ 0 w 2229950"/>
              <a:gd name="connsiteY4" fmla="*/ 0 h 11022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29950" h="1102244">
                <a:moveTo>
                  <a:pt x="0" y="0"/>
                </a:moveTo>
                <a:lnTo>
                  <a:pt x="2229950" y="0"/>
                </a:lnTo>
                <a:lnTo>
                  <a:pt x="2229950" y="1102244"/>
                </a:lnTo>
                <a:lnTo>
                  <a:pt x="0" y="1102244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113" name="图片 112"/>
          <p:cNvPicPr>
            <a:picLocks noChangeAspect="1"/>
          </p:cNvPicPr>
          <p:nvPr userDrawn="1"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464733" y="6270980"/>
            <a:ext cx="12364823" cy="594408"/>
          </a:xfrm>
          <a:custGeom>
            <a:avLst/>
            <a:gdLst>
              <a:gd name="connsiteX0" fmla="*/ 0 w 11473666"/>
              <a:gd name="connsiteY0" fmla="*/ 0 h 845729"/>
              <a:gd name="connsiteX1" fmla="*/ 11473666 w 11473666"/>
              <a:gd name="connsiteY1" fmla="*/ 0 h 845729"/>
              <a:gd name="connsiteX2" fmla="*/ 11473666 w 11473666"/>
              <a:gd name="connsiteY2" fmla="*/ 845729 h 845729"/>
              <a:gd name="connsiteX3" fmla="*/ 401196 w 11473666"/>
              <a:gd name="connsiteY3" fmla="*/ 845729 h 845729"/>
              <a:gd name="connsiteX4" fmla="*/ 401196 w 11473666"/>
              <a:gd name="connsiteY4" fmla="*/ 440575 h 845729"/>
              <a:gd name="connsiteX5" fmla="*/ 0 w 11473666"/>
              <a:gd name="connsiteY5" fmla="*/ 440575 h 845729"/>
              <a:gd name="connsiteX6" fmla="*/ 0 w 11473666"/>
              <a:gd name="connsiteY6" fmla="*/ 0 h 845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73666" h="845729">
                <a:moveTo>
                  <a:pt x="0" y="0"/>
                </a:moveTo>
                <a:lnTo>
                  <a:pt x="11473666" y="0"/>
                </a:lnTo>
                <a:lnTo>
                  <a:pt x="11473666" y="845729"/>
                </a:lnTo>
                <a:lnTo>
                  <a:pt x="401196" y="845729"/>
                </a:lnTo>
                <a:lnTo>
                  <a:pt x="401196" y="440575"/>
                </a:lnTo>
                <a:lnTo>
                  <a:pt x="0" y="440575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114" name="图片 113"/>
          <p:cNvPicPr>
            <a:picLocks noChangeAspect="1"/>
          </p:cNvPicPr>
          <p:nvPr userDrawn="1"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583381" y="6271203"/>
            <a:ext cx="2424987" cy="594408"/>
          </a:xfrm>
          <a:custGeom>
            <a:avLst/>
            <a:gdLst>
              <a:gd name="connsiteX0" fmla="*/ 0 w 2468880"/>
              <a:gd name="connsiteY0" fmla="*/ 0 h 514039"/>
              <a:gd name="connsiteX1" fmla="*/ 2468880 w 2468880"/>
              <a:gd name="connsiteY1" fmla="*/ 0 h 514039"/>
              <a:gd name="connsiteX2" fmla="*/ 2468880 w 2468880"/>
              <a:gd name="connsiteY2" fmla="*/ 514039 h 514039"/>
              <a:gd name="connsiteX3" fmla="*/ 0 w 2468880"/>
              <a:gd name="connsiteY3" fmla="*/ 514039 h 514039"/>
              <a:gd name="connsiteX4" fmla="*/ 0 w 2468880"/>
              <a:gd name="connsiteY4" fmla="*/ 0 h 514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68880" h="514039">
                <a:moveTo>
                  <a:pt x="0" y="0"/>
                </a:moveTo>
                <a:lnTo>
                  <a:pt x="2468880" y="0"/>
                </a:lnTo>
                <a:lnTo>
                  <a:pt x="2468880" y="514039"/>
                </a:lnTo>
                <a:lnTo>
                  <a:pt x="0" y="514039"/>
                </a:lnTo>
                <a:lnTo>
                  <a:pt x="0" y="0"/>
                </a:lnTo>
                <a:close/>
              </a:path>
            </a:pathLst>
          </a:custGeom>
        </p:spPr>
      </p:pic>
      <p:grpSp>
        <p:nvGrpSpPr>
          <p:cNvPr id="115" name="组合 114"/>
          <p:cNvGrpSpPr/>
          <p:nvPr userDrawn="1"/>
        </p:nvGrpSpPr>
        <p:grpSpPr>
          <a:xfrm>
            <a:off x="351610" y="308448"/>
            <a:ext cx="548655" cy="523338"/>
            <a:chOff x="9711059" y="3356906"/>
            <a:chExt cx="597654" cy="597654"/>
          </a:xfrm>
        </p:grpSpPr>
        <p:sp>
          <p:nvSpPr>
            <p:cNvPr id="116" name="Freeform 442"/>
            <p:cNvSpPr/>
            <p:nvPr userDrawn="1"/>
          </p:nvSpPr>
          <p:spPr bwMode="auto">
            <a:xfrm>
              <a:off x="9711059" y="3356906"/>
              <a:ext cx="597654" cy="597654"/>
            </a:xfrm>
            <a:custGeom>
              <a:avLst/>
              <a:gdLst>
                <a:gd name="T0" fmla="*/ 128 w 128"/>
                <a:gd name="T1" fmla="*/ 120 h 128"/>
                <a:gd name="T2" fmla="*/ 120 w 128"/>
                <a:gd name="T3" fmla="*/ 128 h 128"/>
                <a:gd name="T4" fmla="*/ 8 w 128"/>
                <a:gd name="T5" fmla="*/ 128 h 128"/>
                <a:gd name="T6" fmla="*/ 0 w 128"/>
                <a:gd name="T7" fmla="*/ 120 h 128"/>
                <a:gd name="T8" fmla="*/ 0 w 128"/>
                <a:gd name="T9" fmla="*/ 8 h 128"/>
                <a:gd name="T10" fmla="*/ 8 w 128"/>
                <a:gd name="T11" fmla="*/ 0 h 128"/>
                <a:gd name="T12" fmla="*/ 120 w 128"/>
                <a:gd name="T13" fmla="*/ 0 h 128"/>
                <a:gd name="T14" fmla="*/ 128 w 128"/>
                <a:gd name="T15" fmla="*/ 8 h 128"/>
                <a:gd name="T16" fmla="*/ 128 w 128"/>
                <a:gd name="T17" fmla="*/ 12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8" h="128">
                  <a:moveTo>
                    <a:pt x="128" y="120"/>
                  </a:moveTo>
                  <a:cubicBezTo>
                    <a:pt x="128" y="124"/>
                    <a:pt x="124" y="128"/>
                    <a:pt x="120" y="128"/>
                  </a:cubicBezTo>
                  <a:cubicBezTo>
                    <a:pt x="8" y="128"/>
                    <a:pt x="8" y="128"/>
                    <a:pt x="8" y="128"/>
                  </a:cubicBezTo>
                  <a:cubicBezTo>
                    <a:pt x="4" y="128"/>
                    <a:pt x="0" y="124"/>
                    <a:pt x="0" y="120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20" y="0"/>
                    <a:pt x="120" y="0"/>
                    <a:pt x="120" y="0"/>
                  </a:cubicBezTo>
                  <a:cubicBezTo>
                    <a:pt x="124" y="0"/>
                    <a:pt x="128" y="4"/>
                    <a:pt x="128" y="8"/>
                  </a:cubicBezTo>
                  <a:cubicBezTo>
                    <a:pt x="128" y="120"/>
                    <a:pt x="128" y="120"/>
                    <a:pt x="128" y="120"/>
                  </a:cubicBezTo>
                </a:path>
              </a:pathLst>
            </a:custGeom>
            <a:solidFill>
              <a:srgbClr val="3449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17" name="Freeform 443"/>
            <p:cNvSpPr>
              <a:spLocks noEditPoints="1"/>
            </p:cNvSpPr>
            <p:nvPr userDrawn="1"/>
          </p:nvSpPr>
          <p:spPr bwMode="auto">
            <a:xfrm>
              <a:off x="9748536" y="3899331"/>
              <a:ext cx="522701" cy="37477"/>
            </a:xfrm>
            <a:custGeom>
              <a:avLst/>
              <a:gdLst>
                <a:gd name="T0" fmla="*/ 0 w 112"/>
                <a:gd name="T1" fmla="*/ 0 h 8"/>
                <a:gd name="T2" fmla="*/ 2 w 112"/>
                <a:gd name="T3" fmla="*/ 6 h 8"/>
                <a:gd name="T4" fmla="*/ 4 w 112"/>
                <a:gd name="T5" fmla="*/ 4 h 8"/>
                <a:gd name="T6" fmla="*/ 0 w 112"/>
                <a:gd name="T7" fmla="*/ 0 h 8"/>
                <a:gd name="T8" fmla="*/ 112 w 112"/>
                <a:gd name="T9" fmla="*/ 0 h 8"/>
                <a:gd name="T10" fmla="*/ 108 w 112"/>
                <a:gd name="T11" fmla="*/ 4 h 8"/>
                <a:gd name="T12" fmla="*/ 56 w 112"/>
                <a:gd name="T13" fmla="*/ 4 h 8"/>
                <a:gd name="T14" fmla="*/ 56 w 112"/>
                <a:gd name="T15" fmla="*/ 0 h 8"/>
                <a:gd name="T16" fmla="*/ 56 w 112"/>
                <a:gd name="T17" fmla="*/ 4 h 8"/>
                <a:gd name="T18" fmla="*/ 52 w 112"/>
                <a:gd name="T19" fmla="*/ 4 h 8"/>
                <a:gd name="T20" fmla="*/ 48 w 112"/>
                <a:gd name="T21" fmla="*/ 8 h 8"/>
                <a:gd name="T22" fmla="*/ 104 w 112"/>
                <a:gd name="T23" fmla="*/ 8 h 8"/>
                <a:gd name="T24" fmla="*/ 112 w 112"/>
                <a:gd name="T25" fmla="*/ 0 h 8"/>
                <a:gd name="T26" fmla="*/ 112 w 112"/>
                <a:gd name="T27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12" h="8">
                  <a:moveTo>
                    <a:pt x="0" y="0"/>
                  </a:moveTo>
                  <a:cubicBezTo>
                    <a:pt x="0" y="2"/>
                    <a:pt x="1" y="4"/>
                    <a:pt x="2" y="6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2" y="4"/>
                    <a:pt x="0" y="2"/>
                    <a:pt x="0" y="0"/>
                  </a:cubicBezTo>
                  <a:moveTo>
                    <a:pt x="112" y="0"/>
                  </a:moveTo>
                  <a:cubicBezTo>
                    <a:pt x="112" y="2"/>
                    <a:pt x="110" y="4"/>
                    <a:pt x="108" y="4"/>
                  </a:cubicBezTo>
                  <a:cubicBezTo>
                    <a:pt x="56" y="4"/>
                    <a:pt x="56" y="4"/>
                    <a:pt x="56" y="4"/>
                  </a:cubicBezTo>
                  <a:cubicBezTo>
                    <a:pt x="56" y="0"/>
                    <a:pt x="56" y="0"/>
                    <a:pt x="56" y="0"/>
                  </a:cubicBezTo>
                  <a:cubicBezTo>
                    <a:pt x="56" y="4"/>
                    <a:pt x="56" y="4"/>
                    <a:pt x="56" y="4"/>
                  </a:cubicBezTo>
                  <a:cubicBezTo>
                    <a:pt x="52" y="4"/>
                    <a:pt x="52" y="4"/>
                    <a:pt x="52" y="4"/>
                  </a:cubicBezTo>
                  <a:cubicBezTo>
                    <a:pt x="48" y="8"/>
                    <a:pt x="48" y="8"/>
                    <a:pt x="48" y="8"/>
                  </a:cubicBezTo>
                  <a:cubicBezTo>
                    <a:pt x="104" y="8"/>
                    <a:pt x="104" y="8"/>
                    <a:pt x="104" y="8"/>
                  </a:cubicBezTo>
                  <a:cubicBezTo>
                    <a:pt x="108" y="8"/>
                    <a:pt x="112" y="4"/>
                    <a:pt x="112" y="0"/>
                  </a:cubicBezTo>
                  <a:cubicBezTo>
                    <a:pt x="112" y="0"/>
                    <a:pt x="112" y="0"/>
                    <a:pt x="112" y="0"/>
                  </a:cubicBezTo>
                </a:path>
              </a:pathLst>
            </a:custGeom>
            <a:solidFill>
              <a:srgbClr val="2433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18" name="Freeform 444"/>
            <p:cNvSpPr/>
            <p:nvPr userDrawn="1"/>
          </p:nvSpPr>
          <p:spPr bwMode="auto">
            <a:xfrm>
              <a:off x="9748536" y="3356906"/>
              <a:ext cx="262336" cy="560177"/>
            </a:xfrm>
            <a:custGeom>
              <a:avLst/>
              <a:gdLst>
                <a:gd name="T0" fmla="*/ 56 w 56"/>
                <a:gd name="T1" fmla="*/ 0 h 120"/>
                <a:gd name="T2" fmla="*/ 4 w 56"/>
                <a:gd name="T3" fmla="*/ 0 h 120"/>
                <a:gd name="T4" fmla="*/ 0 w 56"/>
                <a:gd name="T5" fmla="*/ 4 h 120"/>
                <a:gd name="T6" fmla="*/ 0 w 56"/>
                <a:gd name="T7" fmla="*/ 116 h 120"/>
                <a:gd name="T8" fmla="*/ 4 w 56"/>
                <a:gd name="T9" fmla="*/ 120 h 120"/>
                <a:gd name="T10" fmla="*/ 56 w 56"/>
                <a:gd name="T11" fmla="*/ 120 h 120"/>
                <a:gd name="T12" fmla="*/ 56 w 56"/>
                <a:gd name="T13" fmla="*/ 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6" h="120">
                  <a:moveTo>
                    <a:pt x="56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116"/>
                    <a:pt x="0" y="116"/>
                    <a:pt x="0" y="116"/>
                  </a:cubicBezTo>
                  <a:cubicBezTo>
                    <a:pt x="0" y="118"/>
                    <a:pt x="2" y="120"/>
                    <a:pt x="4" y="120"/>
                  </a:cubicBezTo>
                  <a:cubicBezTo>
                    <a:pt x="56" y="120"/>
                    <a:pt x="56" y="120"/>
                    <a:pt x="56" y="120"/>
                  </a:cubicBezTo>
                  <a:cubicBezTo>
                    <a:pt x="56" y="0"/>
                    <a:pt x="56" y="0"/>
                    <a:pt x="56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19" name="Freeform 445"/>
            <p:cNvSpPr/>
            <p:nvPr userDrawn="1"/>
          </p:nvSpPr>
          <p:spPr bwMode="auto">
            <a:xfrm>
              <a:off x="10010872" y="3356906"/>
              <a:ext cx="260364" cy="560177"/>
            </a:xfrm>
            <a:custGeom>
              <a:avLst/>
              <a:gdLst>
                <a:gd name="T0" fmla="*/ 0 w 56"/>
                <a:gd name="T1" fmla="*/ 120 h 120"/>
                <a:gd name="T2" fmla="*/ 52 w 56"/>
                <a:gd name="T3" fmla="*/ 120 h 120"/>
                <a:gd name="T4" fmla="*/ 56 w 56"/>
                <a:gd name="T5" fmla="*/ 116 h 120"/>
                <a:gd name="T6" fmla="*/ 56 w 56"/>
                <a:gd name="T7" fmla="*/ 4 h 120"/>
                <a:gd name="T8" fmla="*/ 52 w 56"/>
                <a:gd name="T9" fmla="*/ 0 h 120"/>
                <a:gd name="T10" fmla="*/ 0 w 56"/>
                <a:gd name="T11" fmla="*/ 0 h 120"/>
                <a:gd name="T12" fmla="*/ 0 w 56"/>
                <a:gd name="T13" fmla="*/ 12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6" h="120">
                  <a:moveTo>
                    <a:pt x="0" y="120"/>
                  </a:moveTo>
                  <a:cubicBezTo>
                    <a:pt x="52" y="120"/>
                    <a:pt x="52" y="120"/>
                    <a:pt x="52" y="120"/>
                  </a:cubicBezTo>
                  <a:cubicBezTo>
                    <a:pt x="54" y="120"/>
                    <a:pt x="56" y="118"/>
                    <a:pt x="56" y="116"/>
                  </a:cubicBezTo>
                  <a:cubicBezTo>
                    <a:pt x="56" y="4"/>
                    <a:pt x="56" y="4"/>
                    <a:pt x="56" y="4"/>
                  </a:cubicBezTo>
                  <a:cubicBezTo>
                    <a:pt x="56" y="2"/>
                    <a:pt x="54" y="0"/>
                    <a:pt x="5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20"/>
                    <a:pt x="0" y="120"/>
                    <a:pt x="0" y="120"/>
                  </a:cubicBezTo>
                </a:path>
              </a:pathLst>
            </a:custGeom>
            <a:solidFill>
              <a:srgbClr val="EEEEE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20" name="Rectangle 446"/>
            <p:cNvSpPr>
              <a:spLocks noChangeArrowheads="1"/>
            </p:cNvSpPr>
            <p:nvPr userDrawn="1"/>
          </p:nvSpPr>
          <p:spPr bwMode="auto">
            <a:xfrm>
              <a:off x="9786012" y="3431860"/>
              <a:ext cx="187383" cy="130182"/>
            </a:xfrm>
            <a:prstGeom prst="rect">
              <a:avLst/>
            </a:prstGeom>
            <a:solidFill>
              <a:srgbClr val="119B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21" name="Rectangle 447"/>
            <p:cNvSpPr>
              <a:spLocks noChangeArrowheads="1"/>
            </p:cNvSpPr>
            <p:nvPr userDrawn="1"/>
          </p:nvSpPr>
          <p:spPr bwMode="auto">
            <a:xfrm>
              <a:off x="9786012" y="3656719"/>
              <a:ext cx="187383" cy="17752"/>
            </a:xfrm>
            <a:prstGeom prst="rect">
              <a:avLst/>
            </a:pr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22" name="Rectangle 448"/>
            <p:cNvSpPr>
              <a:spLocks noChangeArrowheads="1"/>
            </p:cNvSpPr>
            <p:nvPr userDrawn="1"/>
          </p:nvSpPr>
          <p:spPr bwMode="auto">
            <a:xfrm>
              <a:off x="9786012" y="3656719"/>
              <a:ext cx="187383" cy="177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23" name="Rectangle 449"/>
            <p:cNvSpPr>
              <a:spLocks noChangeArrowheads="1"/>
            </p:cNvSpPr>
            <p:nvPr userDrawn="1"/>
          </p:nvSpPr>
          <p:spPr bwMode="auto">
            <a:xfrm>
              <a:off x="9786012" y="3599518"/>
              <a:ext cx="187383" cy="19725"/>
            </a:xfrm>
            <a:prstGeom prst="rect">
              <a:avLst/>
            </a:pr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24" name="Rectangle 450"/>
            <p:cNvSpPr>
              <a:spLocks noChangeArrowheads="1"/>
            </p:cNvSpPr>
            <p:nvPr userDrawn="1"/>
          </p:nvSpPr>
          <p:spPr bwMode="auto">
            <a:xfrm>
              <a:off x="9786012" y="3599518"/>
              <a:ext cx="187383" cy="197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25" name="Freeform 451"/>
            <p:cNvSpPr/>
            <p:nvPr userDrawn="1"/>
          </p:nvSpPr>
          <p:spPr bwMode="auto">
            <a:xfrm>
              <a:off x="9786012" y="3711948"/>
              <a:ext cx="187383" cy="19725"/>
            </a:xfrm>
            <a:custGeom>
              <a:avLst/>
              <a:gdLst>
                <a:gd name="T0" fmla="*/ 95 w 95"/>
                <a:gd name="T1" fmla="*/ 0 h 10"/>
                <a:gd name="T2" fmla="*/ 0 w 95"/>
                <a:gd name="T3" fmla="*/ 0 h 10"/>
                <a:gd name="T4" fmla="*/ 0 w 95"/>
                <a:gd name="T5" fmla="*/ 10 h 10"/>
                <a:gd name="T6" fmla="*/ 85 w 95"/>
                <a:gd name="T7" fmla="*/ 10 h 10"/>
                <a:gd name="T8" fmla="*/ 95 w 95"/>
                <a:gd name="T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5" h="10">
                  <a:moveTo>
                    <a:pt x="95" y="0"/>
                  </a:moveTo>
                  <a:lnTo>
                    <a:pt x="0" y="0"/>
                  </a:lnTo>
                  <a:lnTo>
                    <a:pt x="0" y="10"/>
                  </a:lnTo>
                  <a:lnTo>
                    <a:pt x="85" y="10"/>
                  </a:lnTo>
                  <a:lnTo>
                    <a:pt x="95" y="0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26" name="Freeform 452"/>
            <p:cNvSpPr/>
            <p:nvPr userDrawn="1"/>
          </p:nvSpPr>
          <p:spPr bwMode="auto">
            <a:xfrm>
              <a:off x="9786012" y="3711948"/>
              <a:ext cx="187383" cy="19725"/>
            </a:xfrm>
            <a:custGeom>
              <a:avLst/>
              <a:gdLst>
                <a:gd name="T0" fmla="*/ 95 w 95"/>
                <a:gd name="T1" fmla="*/ 0 h 10"/>
                <a:gd name="T2" fmla="*/ 0 w 95"/>
                <a:gd name="T3" fmla="*/ 0 h 10"/>
                <a:gd name="T4" fmla="*/ 0 w 95"/>
                <a:gd name="T5" fmla="*/ 10 h 10"/>
                <a:gd name="T6" fmla="*/ 85 w 95"/>
                <a:gd name="T7" fmla="*/ 10 h 10"/>
                <a:gd name="T8" fmla="*/ 95 w 95"/>
                <a:gd name="T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5" h="10">
                  <a:moveTo>
                    <a:pt x="95" y="0"/>
                  </a:moveTo>
                  <a:lnTo>
                    <a:pt x="0" y="0"/>
                  </a:lnTo>
                  <a:lnTo>
                    <a:pt x="0" y="10"/>
                  </a:lnTo>
                  <a:lnTo>
                    <a:pt x="85" y="10"/>
                  </a:lnTo>
                  <a:lnTo>
                    <a:pt x="95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27" name="Freeform 453"/>
            <p:cNvSpPr/>
            <p:nvPr userDrawn="1"/>
          </p:nvSpPr>
          <p:spPr bwMode="auto">
            <a:xfrm>
              <a:off x="9786012" y="3769149"/>
              <a:ext cx="130182" cy="17752"/>
            </a:xfrm>
            <a:custGeom>
              <a:avLst/>
              <a:gdLst>
                <a:gd name="T0" fmla="*/ 66 w 66"/>
                <a:gd name="T1" fmla="*/ 0 h 9"/>
                <a:gd name="T2" fmla="*/ 0 w 66"/>
                <a:gd name="T3" fmla="*/ 0 h 9"/>
                <a:gd name="T4" fmla="*/ 0 w 66"/>
                <a:gd name="T5" fmla="*/ 9 h 9"/>
                <a:gd name="T6" fmla="*/ 57 w 66"/>
                <a:gd name="T7" fmla="*/ 9 h 9"/>
                <a:gd name="T8" fmla="*/ 66 w 66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6" h="9">
                  <a:moveTo>
                    <a:pt x="66" y="0"/>
                  </a:moveTo>
                  <a:lnTo>
                    <a:pt x="0" y="0"/>
                  </a:lnTo>
                  <a:lnTo>
                    <a:pt x="0" y="9"/>
                  </a:lnTo>
                  <a:lnTo>
                    <a:pt x="57" y="9"/>
                  </a:lnTo>
                  <a:lnTo>
                    <a:pt x="66" y="0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28" name="Freeform 454"/>
            <p:cNvSpPr/>
            <p:nvPr userDrawn="1"/>
          </p:nvSpPr>
          <p:spPr bwMode="auto">
            <a:xfrm>
              <a:off x="9786012" y="3769149"/>
              <a:ext cx="130182" cy="17752"/>
            </a:xfrm>
            <a:custGeom>
              <a:avLst/>
              <a:gdLst>
                <a:gd name="T0" fmla="*/ 66 w 66"/>
                <a:gd name="T1" fmla="*/ 0 h 9"/>
                <a:gd name="T2" fmla="*/ 0 w 66"/>
                <a:gd name="T3" fmla="*/ 0 h 9"/>
                <a:gd name="T4" fmla="*/ 0 w 66"/>
                <a:gd name="T5" fmla="*/ 9 h 9"/>
                <a:gd name="T6" fmla="*/ 57 w 66"/>
                <a:gd name="T7" fmla="*/ 9 h 9"/>
                <a:gd name="T8" fmla="*/ 66 w 66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6" h="9">
                  <a:moveTo>
                    <a:pt x="66" y="0"/>
                  </a:moveTo>
                  <a:lnTo>
                    <a:pt x="0" y="0"/>
                  </a:lnTo>
                  <a:lnTo>
                    <a:pt x="0" y="9"/>
                  </a:lnTo>
                  <a:lnTo>
                    <a:pt x="57" y="9"/>
                  </a:lnTo>
                  <a:lnTo>
                    <a:pt x="6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29" name="Rectangle 455"/>
            <p:cNvSpPr>
              <a:spLocks noChangeArrowheads="1"/>
            </p:cNvSpPr>
            <p:nvPr userDrawn="1"/>
          </p:nvSpPr>
          <p:spPr bwMode="auto">
            <a:xfrm>
              <a:off x="10048349" y="3431860"/>
              <a:ext cx="185411" cy="19725"/>
            </a:xfrm>
            <a:prstGeom prst="rect">
              <a:avLst/>
            </a:prstGeom>
            <a:solidFill>
              <a:srgbClr val="BEBE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30" name="Rectangle 456"/>
            <p:cNvSpPr>
              <a:spLocks noChangeArrowheads="1"/>
            </p:cNvSpPr>
            <p:nvPr userDrawn="1"/>
          </p:nvSpPr>
          <p:spPr bwMode="auto">
            <a:xfrm>
              <a:off x="10048349" y="3431860"/>
              <a:ext cx="185411" cy="197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31" name="Freeform 457"/>
            <p:cNvSpPr>
              <a:spLocks noEditPoints="1"/>
            </p:cNvSpPr>
            <p:nvPr userDrawn="1"/>
          </p:nvSpPr>
          <p:spPr bwMode="auto">
            <a:xfrm>
              <a:off x="10048349" y="3487088"/>
              <a:ext cx="185411" cy="19725"/>
            </a:xfrm>
            <a:custGeom>
              <a:avLst/>
              <a:gdLst>
                <a:gd name="T0" fmla="*/ 75 w 94"/>
                <a:gd name="T1" fmla="*/ 0 h 10"/>
                <a:gd name="T2" fmla="*/ 0 w 94"/>
                <a:gd name="T3" fmla="*/ 0 h 10"/>
                <a:gd name="T4" fmla="*/ 0 w 94"/>
                <a:gd name="T5" fmla="*/ 10 h 10"/>
                <a:gd name="T6" fmla="*/ 66 w 94"/>
                <a:gd name="T7" fmla="*/ 10 h 10"/>
                <a:gd name="T8" fmla="*/ 75 w 94"/>
                <a:gd name="T9" fmla="*/ 0 h 10"/>
                <a:gd name="T10" fmla="*/ 94 w 94"/>
                <a:gd name="T11" fmla="*/ 0 h 10"/>
                <a:gd name="T12" fmla="*/ 75 w 94"/>
                <a:gd name="T13" fmla="*/ 0 h 10"/>
                <a:gd name="T14" fmla="*/ 85 w 94"/>
                <a:gd name="T15" fmla="*/ 10 h 10"/>
                <a:gd name="T16" fmla="*/ 94 w 94"/>
                <a:gd name="T17" fmla="*/ 10 h 10"/>
                <a:gd name="T18" fmla="*/ 94 w 94"/>
                <a:gd name="T1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4" h="10">
                  <a:moveTo>
                    <a:pt x="75" y="0"/>
                  </a:moveTo>
                  <a:lnTo>
                    <a:pt x="0" y="0"/>
                  </a:lnTo>
                  <a:lnTo>
                    <a:pt x="0" y="10"/>
                  </a:lnTo>
                  <a:lnTo>
                    <a:pt x="66" y="10"/>
                  </a:lnTo>
                  <a:lnTo>
                    <a:pt x="75" y="0"/>
                  </a:lnTo>
                  <a:close/>
                  <a:moveTo>
                    <a:pt x="94" y="0"/>
                  </a:moveTo>
                  <a:lnTo>
                    <a:pt x="75" y="0"/>
                  </a:lnTo>
                  <a:lnTo>
                    <a:pt x="85" y="10"/>
                  </a:lnTo>
                  <a:lnTo>
                    <a:pt x="94" y="10"/>
                  </a:lnTo>
                  <a:lnTo>
                    <a:pt x="94" y="0"/>
                  </a:lnTo>
                  <a:close/>
                </a:path>
              </a:pathLst>
            </a:custGeom>
            <a:solidFill>
              <a:srgbClr val="BEBE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32" name="Freeform 458"/>
            <p:cNvSpPr>
              <a:spLocks noEditPoints="1"/>
            </p:cNvSpPr>
            <p:nvPr userDrawn="1"/>
          </p:nvSpPr>
          <p:spPr bwMode="auto">
            <a:xfrm>
              <a:off x="10048349" y="3487088"/>
              <a:ext cx="185411" cy="19725"/>
            </a:xfrm>
            <a:custGeom>
              <a:avLst/>
              <a:gdLst>
                <a:gd name="T0" fmla="*/ 75 w 94"/>
                <a:gd name="T1" fmla="*/ 0 h 10"/>
                <a:gd name="T2" fmla="*/ 0 w 94"/>
                <a:gd name="T3" fmla="*/ 0 h 10"/>
                <a:gd name="T4" fmla="*/ 0 w 94"/>
                <a:gd name="T5" fmla="*/ 10 h 10"/>
                <a:gd name="T6" fmla="*/ 66 w 94"/>
                <a:gd name="T7" fmla="*/ 10 h 10"/>
                <a:gd name="T8" fmla="*/ 75 w 94"/>
                <a:gd name="T9" fmla="*/ 0 h 10"/>
                <a:gd name="T10" fmla="*/ 94 w 94"/>
                <a:gd name="T11" fmla="*/ 0 h 10"/>
                <a:gd name="T12" fmla="*/ 75 w 94"/>
                <a:gd name="T13" fmla="*/ 0 h 10"/>
                <a:gd name="T14" fmla="*/ 85 w 94"/>
                <a:gd name="T15" fmla="*/ 10 h 10"/>
                <a:gd name="T16" fmla="*/ 94 w 94"/>
                <a:gd name="T17" fmla="*/ 10 h 10"/>
                <a:gd name="T18" fmla="*/ 94 w 94"/>
                <a:gd name="T1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4" h="10">
                  <a:moveTo>
                    <a:pt x="75" y="0"/>
                  </a:moveTo>
                  <a:lnTo>
                    <a:pt x="0" y="0"/>
                  </a:lnTo>
                  <a:lnTo>
                    <a:pt x="0" y="10"/>
                  </a:lnTo>
                  <a:lnTo>
                    <a:pt x="66" y="10"/>
                  </a:lnTo>
                  <a:lnTo>
                    <a:pt x="75" y="0"/>
                  </a:lnTo>
                  <a:moveTo>
                    <a:pt x="94" y="0"/>
                  </a:moveTo>
                  <a:lnTo>
                    <a:pt x="75" y="0"/>
                  </a:lnTo>
                  <a:lnTo>
                    <a:pt x="85" y="10"/>
                  </a:lnTo>
                  <a:lnTo>
                    <a:pt x="94" y="10"/>
                  </a:lnTo>
                  <a:lnTo>
                    <a:pt x="9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33" name="Freeform 459"/>
            <p:cNvSpPr/>
            <p:nvPr userDrawn="1"/>
          </p:nvSpPr>
          <p:spPr bwMode="auto">
            <a:xfrm>
              <a:off x="10048349" y="3544290"/>
              <a:ext cx="92705" cy="17752"/>
            </a:xfrm>
            <a:custGeom>
              <a:avLst/>
              <a:gdLst>
                <a:gd name="T0" fmla="*/ 47 w 47"/>
                <a:gd name="T1" fmla="*/ 0 h 9"/>
                <a:gd name="T2" fmla="*/ 0 w 47"/>
                <a:gd name="T3" fmla="*/ 0 h 9"/>
                <a:gd name="T4" fmla="*/ 0 w 47"/>
                <a:gd name="T5" fmla="*/ 9 h 9"/>
                <a:gd name="T6" fmla="*/ 37 w 47"/>
                <a:gd name="T7" fmla="*/ 9 h 9"/>
                <a:gd name="T8" fmla="*/ 47 w 47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9">
                  <a:moveTo>
                    <a:pt x="47" y="0"/>
                  </a:moveTo>
                  <a:lnTo>
                    <a:pt x="0" y="0"/>
                  </a:lnTo>
                  <a:lnTo>
                    <a:pt x="0" y="9"/>
                  </a:lnTo>
                  <a:lnTo>
                    <a:pt x="37" y="9"/>
                  </a:lnTo>
                  <a:lnTo>
                    <a:pt x="47" y="0"/>
                  </a:lnTo>
                  <a:close/>
                </a:path>
              </a:pathLst>
            </a:custGeom>
            <a:solidFill>
              <a:srgbClr val="BEBE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34" name="Freeform 460"/>
            <p:cNvSpPr/>
            <p:nvPr userDrawn="1"/>
          </p:nvSpPr>
          <p:spPr bwMode="auto">
            <a:xfrm>
              <a:off x="10048349" y="3544290"/>
              <a:ext cx="92705" cy="17752"/>
            </a:xfrm>
            <a:custGeom>
              <a:avLst/>
              <a:gdLst>
                <a:gd name="T0" fmla="*/ 47 w 47"/>
                <a:gd name="T1" fmla="*/ 0 h 9"/>
                <a:gd name="T2" fmla="*/ 0 w 47"/>
                <a:gd name="T3" fmla="*/ 0 h 9"/>
                <a:gd name="T4" fmla="*/ 0 w 47"/>
                <a:gd name="T5" fmla="*/ 9 h 9"/>
                <a:gd name="T6" fmla="*/ 37 w 47"/>
                <a:gd name="T7" fmla="*/ 9 h 9"/>
                <a:gd name="T8" fmla="*/ 47 w 47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9">
                  <a:moveTo>
                    <a:pt x="47" y="0"/>
                  </a:moveTo>
                  <a:lnTo>
                    <a:pt x="0" y="0"/>
                  </a:lnTo>
                  <a:lnTo>
                    <a:pt x="0" y="9"/>
                  </a:lnTo>
                  <a:lnTo>
                    <a:pt x="37" y="9"/>
                  </a:lnTo>
                  <a:lnTo>
                    <a:pt x="4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35" name="Freeform 461"/>
            <p:cNvSpPr/>
            <p:nvPr userDrawn="1"/>
          </p:nvSpPr>
          <p:spPr bwMode="auto">
            <a:xfrm>
              <a:off x="10048349" y="3599518"/>
              <a:ext cx="35504" cy="19725"/>
            </a:xfrm>
            <a:custGeom>
              <a:avLst/>
              <a:gdLst>
                <a:gd name="T0" fmla="*/ 18 w 18"/>
                <a:gd name="T1" fmla="*/ 0 h 10"/>
                <a:gd name="T2" fmla="*/ 0 w 18"/>
                <a:gd name="T3" fmla="*/ 0 h 10"/>
                <a:gd name="T4" fmla="*/ 0 w 18"/>
                <a:gd name="T5" fmla="*/ 10 h 10"/>
                <a:gd name="T6" fmla="*/ 9 w 18"/>
                <a:gd name="T7" fmla="*/ 10 h 10"/>
                <a:gd name="T8" fmla="*/ 18 w 18"/>
                <a:gd name="T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0">
                  <a:moveTo>
                    <a:pt x="18" y="0"/>
                  </a:moveTo>
                  <a:lnTo>
                    <a:pt x="0" y="0"/>
                  </a:lnTo>
                  <a:lnTo>
                    <a:pt x="0" y="10"/>
                  </a:lnTo>
                  <a:lnTo>
                    <a:pt x="9" y="10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BEBE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36" name="Freeform 462"/>
            <p:cNvSpPr/>
            <p:nvPr userDrawn="1"/>
          </p:nvSpPr>
          <p:spPr bwMode="auto">
            <a:xfrm>
              <a:off x="10048349" y="3599518"/>
              <a:ext cx="35504" cy="19725"/>
            </a:xfrm>
            <a:custGeom>
              <a:avLst/>
              <a:gdLst>
                <a:gd name="T0" fmla="*/ 18 w 18"/>
                <a:gd name="T1" fmla="*/ 0 h 10"/>
                <a:gd name="T2" fmla="*/ 0 w 18"/>
                <a:gd name="T3" fmla="*/ 0 h 10"/>
                <a:gd name="T4" fmla="*/ 0 w 18"/>
                <a:gd name="T5" fmla="*/ 10 h 10"/>
                <a:gd name="T6" fmla="*/ 9 w 18"/>
                <a:gd name="T7" fmla="*/ 10 h 10"/>
                <a:gd name="T8" fmla="*/ 18 w 18"/>
                <a:gd name="T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0">
                  <a:moveTo>
                    <a:pt x="18" y="0"/>
                  </a:moveTo>
                  <a:lnTo>
                    <a:pt x="0" y="0"/>
                  </a:lnTo>
                  <a:lnTo>
                    <a:pt x="0" y="10"/>
                  </a:lnTo>
                  <a:lnTo>
                    <a:pt x="9" y="10"/>
                  </a:lnTo>
                  <a:lnTo>
                    <a:pt x="1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37" name="Freeform 463"/>
            <p:cNvSpPr/>
            <p:nvPr userDrawn="1"/>
          </p:nvSpPr>
          <p:spPr bwMode="auto">
            <a:xfrm>
              <a:off x="10178531" y="3711948"/>
              <a:ext cx="55229" cy="19725"/>
            </a:xfrm>
            <a:custGeom>
              <a:avLst/>
              <a:gdLst>
                <a:gd name="T0" fmla="*/ 28 w 28"/>
                <a:gd name="T1" fmla="*/ 0 h 10"/>
                <a:gd name="T2" fmla="*/ 9 w 28"/>
                <a:gd name="T3" fmla="*/ 0 h 10"/>
                <a:gd name="T4" fmla="*/ 0 w 28"/>
                <a:gd name="T5" fmla="*/ 10 h 10"/>
                <a:gd name="T6" fmla="*/ 28 w 28"/>
                <a:gd name="T7" fmla="*/ 10 h 10"/>
                <a:gd name="T8" fmla="*/ 28 w 28"/>
                <a:gd name="T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10">
                  <a:moveTo>
                    <a:pt x="28" y="0"/>
                  </a:moveTo>
                  <a:lnTo>
                    <a:pt x="9" y="0"/>
                  </a:lnTo>
                  <a:lnTo>
                    <a:pt x="0" y="10"/>
                  </a:lnTo>
                  <a:lnTo>
                    <a:pt x="28" y="10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rgbClr val="BEBE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38" name="Freeform 464"/>
            <p:cNvSpPr/>
            <p:nvPr userDrawn="1"/>
          </p:nvSpPr>
          <p:spPr bwMode="auto">
            <a:xfrm>
              <a:off x="10178531" y="3711948"/>
              <a:ext cx="55229" cy="19725"/>
            </a:xfrm>
            <a:custGeom>
              <a:avLst/>
              <a:gdLst>
                <a:gd name="T0" fmla="*/ 28 w 28"/>
                <a:gd name="T1" fmla="*/ 0 h 10"/>
                <a:gd name="T2" fmla="*/ 9 w 28"/>
                <a:gd name="T3" fmla="*/ 0 h 10"/>
                <a:gd name="T4" fmla="*/ 0 w 28"/>
                <a:gd name="T5" fmla="*/ 10 h 10"/>
                <a:gd name="T6" fmla="*/ 28 w 28"/>
                <a:gd name="T7" fmla="*/ 10 h 10"/>
                <a:gd name="T8" fmla="*/ 28 w 28"/>
                <a:gd name="T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10">
                  <a:moveTo>
                    <a:pt x="28" y="0"/>
                  </a:moveTo>
                  <a:lnTo>
                    <a:pt x="9" y="0"/>
                  </a:lnTo>
                  <a:lnTo>
                    <a:pt x="0" y="10"/>
                  </a:lnTo>
                  <a:lnTo>
                    <a:pt x="28" y="10"/>
                  </a:lnTo>
                  <a:lnTo>
                    <a:pt x="2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39" name="Freeform 465"/>
            <p:cNvSpPr/>
            <p:nvPr userDrawn="1"/>
          </p:nvSpPr>
          <p:spPr bwMode="auto">
            <a:xfrm>
              <a:off x="10121330" y="3769149"/>
              <a:ext cx="112430" cy="17752"/>
            </a:xfrm>
            <a:custGeom>
              <a:avLst/>
              <a:gdLst>
                <a:gd name="T0" fmla="*/ 57 w 57"/>
                <a:gd name="T1" fmla="*/ 0 h 9"/>
                <a:gd name="T2" fmla="*/ 10 w 57"/>
                <a:gd name="T3" fmla="*/ 0 h 9"/>
                <a:gd name="T4" fmla="*/ 0 w 57"/>
                <a:gd name="T5" fmla="*/ 9 h 9"/>
                <a:gd name="T6" fmla="*/ 57 w 57"/>
                <a:gd name="T7" fmla="*/ 9 h 9"/>
                <a:gd name="T8" fmla="*/ 57 w 57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9">
                  <a:moveTo>
                    <a:pt x="57" y="0"/>
                  </a:moveTo>
                  <a:lnTo>
                    <a:pt x="10" y="0"/>
                  </a:lnTo>
                  <a:lnTo>
                    <a:pt x="0" y="9"/>
                  </a:lnTo>
                  <a:lnTo>
                    <a:pt x="57" y="9"/>
                  </a:lnTo>
                  <a:lnTo>
                    <a:pt x="57" y="0"/>
                  </a:lnTo>
                  <a:close/>
                </a:path>
              </a:pathLst>
            </a:custGeom>
            <a:solidFill>
              <a:srgbClr val="BEBE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40" name="Freeform 466"/>
            <p:cNvSpPr/>
            <p:nvPr userDrawn="1"/>
          </p:nvSpPr>
          <p:spPr bwMode="auto">
            <a:xfrm>
              <a:off x="10121330" y="3769149"/>
              <a:ext cx="112430" cy="17752"/>
            </a:xfrm>
            <a:custGeom>
              <a:avLst/>
              <a:gdLst>
                <a:gd name="T0" fmla="*/ 57 w 57"/>
                <a:gd name="T1" fmla="*/ 0 h 9"/>
                <a:gd name="T2" fmla="*/ 10 w 57"/>
                <a:gd name="T3" fmla="*/ 0 h 9"/>
                <a:gd name="T4" fmla="*/ 0 w 57"/>
                <a:gd name="T5" fmla="*/ 9 h 9"/>
                <a:gd name="T6" fmla="*/ 57 w 57"/>
                <a:gd name="T7" fmla="*/ 9 h 9"/>
                <a:gd name="T8" fmla="*/ 57 w 57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9">
                  <a:moveTo>
                    <a:pt x="57" y="0"/>
                  </a:moveTo>
                  <a:lnTo>
                    <a:pt x="10" y="0"/>
                  </a:lnTo>
                  <a:lnTo>
                    <a:pt x="0" y="9"/>
                  </a:lnTo>
                  <a:lnTo>
                    <a:pt x="57" y="9"/>
                  </a:lnTo>
                  <a:lnTo>
                    <a:pt x="5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41" name="Freeform 467"/>
            <p:cNvSpPr/>
            <p:nvPr userDrawn="1"/>
          </p:nvSpPr>
          <p:spPr bwMode="auto">
            <a:xfrm>
              <a:off x="10066101" y="3824378"/>
              <a:ext cx="167659" cy="19725"/>
            </a:xfrm>
            <a:custGeom>
              <a:avLst/>
              <a:gdLst>
                <a:gd name="T0" fmla="*/ 85 w 85"/>
                <a:gd name="T1" fmla="*/ 0 h 10"/>
                <a:gd name="T2" fmla="*/ 9 w 85"/>
                <a:gd name="T3" fmla="*/ 0 h 10"/>
                <a:gd name="T4" fmla="*/ 0 w 85"/>
                <a:gd name="T5" fmla="*/ 10 h 10"/>
                <a:gd name="T6" fmla="*/ 85 w 85"/>
                <a:gd name="T7" fmla="*/ 10 h 10"/>
                <a:gd name="T8" fmla="*/ 85 w 85"/>
                <a:gd name="T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10">
                  <a:moveTo>
                    <a:pt x="85" y="0"/>
                  </a:moveTo>
                  <a:lnTo>
                    <a:pt x="9" y="0"/>
                  </a:lnTo>
                  <a:lnTo>
                    <a:pt x="0" y="10"/>
                  </a:lnTo>
                  <a:lnTo>
                    <a:pt x="85" y="10"/>
                  </a:lnTo>
                  <a:lnTo>
                    <a:pt x="85" y="0"/>
                  </a:lnTo>
                  <a:close/>
                </a:path>
              </a:pathLst>
            </a:custGeom>
            <a:solidFill>
              <a:srgbClr val="BEBE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42" name="Freeform 468"/>
            <p:cNvSpPr/>
            <p:nvPr userDrawn="1"/>
          </p:nvSpPr>
          <p:spPr bwMode="auto">
            <a:xfrm>
              <a:off x="10066101" y="3824378"/>
              <a:ext cx="167659" cy="19725"/>
            </a:xfrm>
            <a:custGeom>
              <a:avLst/>
              <a:gdLst>
                <a:gd name="T0" fmla="*/ 85 w 85"/>
                <a:gd name="T1" fmla="*/ 0 h 10"/>
                <a:gd name="T2" fmla="*/ 9 w 85"/>
                <a:gd name="T3" fmla="*/ 0 h 10"/>
                <a:gd name="T4" fmla="*/ 0 w 85"/>
                <a:gd name="T5" fmla="*/ 10 h 10"/>
                <a:gd name="T6" fmla="*/ 85 w 85"/>
                <a:gd name="T7" fmla="*/ 10 h 10"/>
                <a:gd name="T8" fmla="*/ 85 w 85"/>
                <a:gd name="T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10">
                  <a:moveTo>
                    <a:pt x="85" y="0"/>
                  </a:moveTo>
                  <a:lnTo>
                    <a:pt x="9" y="0"/>
                  </a:lnTo>
                  <a:lnTo>
                    <a:pt x="0" y="10"/>
                  </a:lnTo>
                  <a:lnTo>
                    <a:pt x="85" y="10"/>
                  </a:lnTo>
                  <a:lnTo>
                    <a:pt x="85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43" name="Rectangle 469"/>
            <p:cNvSpPr>
              <a:spLocks noChangeArrowheads="1"/>
            </p:cNvSpPr>
            <p:nvPr userDrawn="1"/>
          </p:nvSpPr>
          <p:spPr bwMode="auto">
            <a:xfrm>
              <a:off x="9786012" y="3824378"/>
              <a:ext cx="187383" cy="19725"/>
            </a:xfrm>
            <a:prstGeom prst="rect">
              <a:avLst/>
            </a:prstGeom>
            <a:solidFill>
              <a:srgbClr val="E74C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44" name="Rectangle 470"/>
            <p:cNvSpPr>
              <a:spLocks noChangeArrowheads="1"/>
            </p:cNvSpPr>
            <p:nvPr userDrawn="1"/>
          </p:nvSpPr>
          <p:spPr bwMode="auto">
            <a:xfrm>
              <a:off x="9786012" y="3824378"/>
              <a:ext cx="187383" cy="197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45" name="Freeform 471"/>
            <p:cNvSpPr>
              <a:spLocks noEditPoints="1"/>
            </p:cNvSpPr>
            <p:nvPr userDrawn="1"/>
          </p:nvSpPr>
          <p:spPr bwMode="auto">
            <a:xfrm>
              <a:off x="9860966" y="3731673"/>
              <a:ext cx="92705" cy="92705"/>
            </a:xfrm>
            <a:custGeom>
              <a:avLst/>
              <a:gdLst>
                <a:gd name="T0" fmla="*/ 47 w 47"/>
                <a:gd name="T1" fmla="*/ 28 h 47"/>
                <a:gd name="T2" fmla="*/ 19 w 47"/>
                <a:gd name="T3" fmla="*/ 28 h 47"/>
                <a:gd name="T4" fmla="*/ 0 w 47"/>
                <a:gd name="T5" fmla="*/ 47 h 47"/>
                <a:gd name="T6" fmla="*/ 47 w 47"/>
                <a:gd name="T7" fmla="*/ 47 h 47"/>
                <a:gd name="T8" fmla="*/ 47 w 47"/>
                <a:gd name="T9" fmla="*/ 28 h 47"/>
                <a:gd name="T10" fmla="*/ 47 w 47"/>
                <a:gd name="T11" fmla="*/ 0 h 47"/>
                <a:gd name="T12" fmla="*/ 47 w 47"/>
                <a:gd name="T13" fmla="*/ 0 h 47"/>
                <a:gd name="T14" fmla="*/ 28 w 47"/>
                <a:gd name="T15" fmla="*/ 19 h 47"/>
                <a:gd name="T16" fmla="*/ 47 w 47"/>
                <a:gd name="T17" fmla="*/ 19 h 47"/>
                <a:gd name="T18" fmla="*/ 47 w 47"/>
                <a:gd name="T19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7" h="47">
                  <a:moveTo>
                    <a:pt x="47" y="28"/>
                  </a:moveTo>
                  <a:lnTo>
                    <a:pt x="19" y="28"/>
                  </a:lnTo>
                  <a:lnTo>
                    <a:pt x="0" y="47"/>
                  </a:lnTo>
                  <a:lnTo>
                    <a:pt x="47" y="47"/>
                  </a:lnTo>
                  <a:lnTo>
                    <a:pt x="47" y="28"/>
                  </a:lnTo>
                  <a:close/>
                  <a:moveTo>
                    <a:pt x="47" y="0"/>
                  </a:moveTo>
                  <a:lnTo>
                    <a:pt x="47" y="0"/>
                  </a:lnTo>
                  <a:lnTo>
                    <a:pt x="28" y="19"/>
                  </a:lnTo>
                  <a:lnTo>
                    <a:pt x="47" y="19"/>
                  </a:lnTo>
                  <a:lnTo>
                    <a:pt x="47" y="0"/>
                  </a:lnTo>
                  <a:close/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46" name="Freeform 472"/>
            <p:cNvSpPr>
              <a:spLocks noEditPoints="1"/>
            </p:cNvSpPr>
            <p:nvPr userDrawn="1"/>
          </p:nvSpPr>
          <p:spPr bwMode="auto">
            <a:xfrm>
              <a:off x="9860966" y="3731673"/>
              <a:ext cx="92705" cy="92705"/>
            </a:xfrm>
            <a:custGeom>
              <a:avLst/>
              <a:gdLst>
                <a:gd name="T0" fmla="*/ 47 w 47"/>
                <a:gd name="T1" fmla="*/ 28 h 47"/>
                <a:gd name="T2" fmla="*/ 19 w 47"/>
                <a:gd name="T3" fmla="*/ 28 h 47"/>
                <a:gd name="T4" fmla="*/ 0 w 47"/>
                <a:gd name="T5" fmla="*/ 47 h 47"/>
                <a:gd name="T6" fmla="*/ 47 w 47"/>
                <a:gd name="T7" fmla="*/ 47 h 47"/>
                <a:gd name="T8" fmla="*/ 47 w 47"/>
                <a:gd name="T9" fmla="*/ 28 h 47"/>
                <a:gd name="T10" fmla="*/ 47 w 47"/>
                <a:gd name="T11" fmla="*/ 0 h 47"/>
                <a:gd name="T12" fmla="*/ 47 w 47"/>
                <a:gd name="T13" fmla="*/ 0 h 47"/>
                <a:gd name="T14" fmla="*/ 28 w 47"/>
                <a:gd name="T15" fmla="*/ 19 h 47"/>
                <a:gd name="T16" fmla="*/ 47 w 47"/>
                <a:gd name="T17" fmla="*/ 19 h 47"/>
                <a:gd name="T18" fmla="*/ 47 w 47"/>
                <a:gd name="T19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7" h="47">
                  <a:moveTo>
                    <a:pt x="47" y="28"/>
                  </a:moveTo>
                  <a:lnTo>
                    <a:pt x="19" y="28"/>
                  </a:lnTo>
                  <a:lnTo>
                    <a:pt x="0" y="47"/>
                  </a:lnTo>
                  <a:lnTo>
                    <a:pt x="47" y="47"/>
                  </a:lnTo>
                  <a:lnTo>
                    <a:pt x="47" y="28"/>
                  </a:lnTo>
                  <a:moveTo>
                    <a:pt x="47" y="0"/>
                  </a:moveTo>
                  <a:lnTo>
                    <a:pt x="47" y="0"/>
                  </a:lnTo>
                  <a:lnTo>
                    <a:pt x="28" y="19"/>
                  </a:lnTo>
                  <a:lnTo>
                    <a:pt x="47" y="19"/>
                  </a:lnTo>
                  <a:lnTo>
                    <a:pt x="4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47" name="Freeform 473"/>
            <p:cNvSpPr/>
            <p:nvPr userDrawn="1"/>
          </p:nvSpPr>
          <p:spPr bwMode="auto">
            <a:xfrm>
              <a:off x="9898442" y="3769149"/>
              <a:ext cx="55229" cy="17752"/>
            </a:xfrm>
            <a:custGeom>
              <a:avLst/>
              <a:gdLst>
                <a:gd name="T0" fmla="*/ 28 w 28"/>
                <a:gd name="T1" fmla="*/ 0 h 9"/>
                <a:gd name="T2" fmla="*/ 9 w 28"/>
                <a:gd name="T3" fmla="*/ 0 h 9"/>
                <a:gd name="T4" fmla="*/ 0 w 28"/>
                <a:gd name="T5" fmla="*/ 9 h 9"/>
                <a:gd name="T6" fmla="*/ 28 w 28"/>
                <a:gd name="T7" fmla="*/ 9 h 9"/>
                <a:gd name="T8" fmla="*/ 28 w 28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9">
                  <a:moveTo>
                    <a:pt x="28" y="0"/>
                  </a:moveTo>
                  <a:lnTo>
                    <a:pt x="9" y="0"/>
                  </a:lnTo>
                  <a:lnTo>
                    <a:pt x="0" y="9"/>
                  </a:lnTo>
                  <a:lnTo>
                    <a:pt x="28" y="9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rgbClr val="B7B7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48" name="Freeform 474"/>
            <p:cNvSpPr/>
            <p:nvPr userDrawn="1"/>
          </p:nvSpPr>
          <p:spPr bwMode="auto">
            <a:xfrm>
              <a:off x="9898442" y="3769149"/>
              <a:ext cx="55229" cy="17752"/>
            </a:xfrm>
            <a:custGeom>
              <a:avLst/>
              <a:gdLst>
                <a:gd name="T0" fmla="*/ 28 w 28"/>
                <a:gd name="T1" fmla="*/ 0 h 9"/>
                <a:gd name="T2" fmla="*/ 9 w 28"/>
                <a:gd name="T3" fmla="*/ 0 h 9"/>
                <a:gd name="T4" fmla="*/ 0 w 28"/>
                <a:gd name="T5" fmla="*/ 9 h 9"/>
                <a:gd name="T6" fmla="*/ 28 w 28"/>
                <a:gd name="T7" fmla="*/ 9 h 9"/>
                <a:gd name="T8" fmla="*/ 28 w 28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9">
                  <a:moveTo>
                    <a:pt x="28" y="0"/>
                  </a:moveTo>
                  <a:lnTo>
                    <a:pt x="9" y="0"/>
                  </a:lnTo>
                  <a:lnTo>
                    <a:pt x="0" y="9"/>
                  </a:lnTo>
                  <a:lnTo>
                    <a:pt x="28" y="9"/>
                  </a:lnTo>
                  <a:lnTo>
                    <a:pt x="2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49" name="Freeform 475"/>
            <p:cNvSpPr/>
            <p:nvPr userDrawn="1"/>
          </p:nvSpPr>
          <p:spPr bwMode="auto">
            <a:xfrm>
              <a:off x="9720921" y="3926946"/>
              <a:ext cx="252474" cy="27614"/>
            </a:xfrm>
            <a:custGeom>
              <a:avLst/>
              <a:gdLst>
                <a:gd name="T0" fmla="*/ 8 w 54"/>
                <a:gd name="T1" fmla="*/ 0 h 6"/>
                <a:gd name="T2" fmla="*/ 6 w 54"/>
                <a:gd name="T3" fmla="*/ 2 h 6"/>
                <a:gd name="T4" fmla="*/ 4 w 54"/>
                <a:gd name="T5" fmla="*/ 4 h 6"/>
                <a:gd name="T6" fmla="*/ 10 w 54"/>
                <a:gd name="T7" fmla="*/ 6 h 6"/>
                <a:gd name="T8" fmla="*/ 50 w 54"/>
                <a:gd name="T9" fmla="*/ 6 h 6"/>
                <a:gd name="T10" fmla="*/ 54 w 54"/>
                <a:gd name="T11" fmla="*/ 2 h 6"/>
                <a:gd name="T12" fmla="*/ 14 w 54"/>
                <a:gd name="T13" fmla="*/ 2 h 6"/>
                <a:gd name="T14" fmla="*/ 8 w 54"/>
                <a:gd name="T15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4" h="6">
                  <a:moveTo>
                    <a:pt x="8" y="0"/>
                  </a:moveTo>
                  <a:cubicBezTo>
                    <a:pt x="6" y="2"/>
                    <a:pt x="6" y="2"/>
                    <a:pt x="6" y="2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0" y="6"/>
                    <a:pt x="10" y="6"/>
                  </a:cubicBezTo>
                  <a:cubicBezTo>
                    <a:pt x="13" y="6"/>
                    <a:pt x="50" y="6"/>
                    <a:pt x="50" y="6"/>
                  </a:cubicBezTo>
                  <a:cubicBezTo>
                    <a:pt x="54" y="2"/>
                    <a:pt x="54" y="2"/>
                    <a:pt x="54" y="2"/>
                  </a:cubicBezTo>
                  <a:cubicBezTo>
                    <a:pt x="14" y="2"/>
                    <a:pt x="14" y="2"/>
                    <a:pt x="14" y="2"/>
                  </a:cubicBezTo>
                  <a:cubicBezTo>
                    <a:pt x="12" y="2"/>
                    <a:pt x="10" y="1"/>
                    <a:pt x="8" y="0"/>
                  </a:cubicBezTo>
                </a:path>
              </a:pathLst>
            </a:custGeom>
            <a:solidFill>
              <a:srgbClr val="2F42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50" name="Freeform 476"/>
            <p:cNvSpPr/>
            <p:nvPr userDrawn="1"/>
          </p:nvSpPr>
          <p:spPr bwMode="auto">
            <a:xfrm>
              <a:off x="9758398" y="3917083"/>
              <a:ext cx="232750" cy="19725"/>
            </a:xfrm>
            <a:custGeom>
              <a:avLst/>
              <a:gdLst>
                <a:gd name="T0" fmla="*/ 50 w 50"/>
                <a:gd name="T1" fmla="*/ 0 h 4"/>
                <a:gd name="T2" fmla="*/ 2 w 50"/>
                <a:gd name="T3" fmla="*/ 0 h 4"/>
                <a:gd name="T4" fmla="*/ 2 w 50"/>
                <a:gd name="T5" fmla="*/ 0 h 4"/>
                <a:gd name="T6" fmla="*/ 0 w 50"/>
                <a:gd name="T7" fmla="*/ 2 h 4"/>
                <a:gd name="T8" fmla="*/ 6 w 50"/>
                <a:gd name="T9" fmla="*/ 4 h 4"/>
                <a:gd name="T10" fmla="*/ 46 w 50"/>
                <a:gd name="T11" fmla="*/ 4 h 4"/>
                <a:gd name="T12" fmla="*/ 50 w 50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0" h="4">
                  <a:moveTo>
                    <a:pt x="50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2" y="3"/>
                    <a:pt x="4" y="4"/>
                    <a:pt x="6" y="4"/>
                  </a:cubicBezTo>
                  <a:cubicBezTo>
                    <a:pt x="46" y="4"/>
                    <a:pt x="46" y="4"/>
                    <a:pt x="46" y="4"/>
                  </a:cubicBezTo>
                  <a:cubicBezTo>
                    <a:pt x="50" y="0"/>
                    <a:pt x="50" y="0"/>
                    <a:pt x="50" y="0"/>
                  </a:cubicBezTo>
                </a:path>
              </a:pathLst>
            </a:custGeom>
            <a:solidFill>
              <a:srgbClr val="202E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51" name="Freeform 477"/>
            <p:cNvSpPr/>
            <p:nvPr userDrawn="1"/>
          </p:nvSpPr>
          <p:spPr bwMode="auto">
            <a:xfrm>
              <a:off x="9768260" y="3844103"/>
              <a:ext cx="242612" cy="72981"/>
            </a:xfrm>
            <a:custGeom>
              <a:avLst/>
              <a:gdLst>
                <a:gd name="T0" fmla="*/ 123 w 123"/>
                <a:gd name="T1" fmla="*/ 0 h 37"/>
                <a:gd name="T2" fmla="*/ 104 w 123"/>
                <a:gd name="T3" fmla="*/ 0 h 37"/>
                <a:gd name="T4" fmla="*/ 37 w 123"/>
                <a:gd name="T5" fmla="*/ 0 h 37"/>
                <a:gd name="T6" fmla="*/ 0 w 123"/>
                <a:gd name="T7" fmla="*/ 37 h 37"/>
                <a:gd name="T8" fmla="*/ 0 w 123"/>
                <a:gd name="T9" fmla="*/ 37 h 37"/>
                <a:gd name="T10" fmla="*/ 113 w 123"/>
                <a:gd name="T11" fmla="*/ 37 h 37"/>
                <a:gd name="T12" fmla="*/ 123 w 123"/>
                <a:gd name="T13" fmla="*/ 28 h 37"/>
                <a:gd name="T14" fmla="*/ 123 w 123"/>
                <a:gd name="T15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3" h="37">
                  <a:moveTo>
                    <a:pt x="123" y="0"/>
                  </a:moveTo>
                  <a:lnTo>
                    <a:pt x="104" y="0"/>
                  </a:lnTo>
                  <a:lnTo>
                    <a:pt x="37" y="0"/>
                  </a:lnTo>
                  <a:lnTo>
                    <a:pt x="0" y="37"/>
                  </a:lnTo>
                  <a:lnTo>
                    <a:pt x="0" y="37"/>
                  </a:lnTo>
                  <a:lnTo>
                    <a:pt x="113" y="37"/>
                  </a:lnTo>
                  <a:lnTo>
                    <a:pt x="123" y="28"/>
                  </a:lnTo>
                  <a:lnTo>
                    <a:pt x="123" y="0"/>
                  </a:lnTo>
                  <a:close/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52" name="Freeform 478"/>
            <p:cNvSpPr/>
            <p:nvPr userDrawn="1"/>
          </p:nvSpPr>
          <p:spPr bwMode="auto">
            <a:xfrm>
              <a:off x="9768260" y="3844103"/>
              <a:ext cx="242612" cy="72981"/>
            </a:xfrm>
            <a:custGeom>
              <a:avLst/>
              <a:gdLst>
                <a:gd name="T0" fmla="*/ 123 w 123"/>
                <a:gd name="T1" fmla="*/ 0 h 37"/>
                <a:gd name="T2" fmla="*/ 104 w 123"/>
                <a:gd name="T3" fmla="*/ 0 h 37"/>
                <a:gd name="T4" fmla="*/ 37 w 123"/>
                <a:gd name="T5" fmla="*/ 0 h 37"/>
                <a:gd name="T6" fmla="*/ 0 w 123"/>
                <a:gd name="T7" fmla="*/ 37 h 37"/>
                <a:gd name="T8" fmla="*/ 0 w 123"/>
                <a:gd name="T9" fmla="*/ 37 h 37"/>
                <a:gd name="T10" fmla="*/ 113 w 123"/>
                <a:gd name="T11" fmla="*/ 37 h 37"/>
                <a:gd name="T12" fmla="*/ 123 w 123"/>
                <a:gd name="T13" fmla="*/ 28 h 37"/>
                <a:gd name="T14" fmla="*/ 123 w 123"/>
                <a:gd name="T15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3" h="37">
                  <a:moveTo>
                    <a:pt x="123" y="0"/>
                  </a:moveTo>
                  <a:lnTo>
                    <a:pt x="104" y="0"/>
                  </a:lnTo>
                  <a:lnTo>
                    <a:pt x="37" y="0"/>
                  </a:lnTo>
                  <a:lnTo>
                    <a:pt x="0" y="37"/>
                  </a:lnTo>
                  <a:lnTo>
                    <a:pt x="0" y="37"/>
                  </a:lnTo>
                  <a:lnTo>
                    <a:pt x="113" y="37"/>
                  </a:lnTo>
                  <a:lnTo>
                    <a:pt x="123" y="28"/>
                  </a:lnTo>
                  <a:lnTo>
                    <a:pt x="123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53" name="Freeform 479"/>
            <p:cNvSpPr/>
            <p:nvPr userDrawn="1"/>
          </p:nvSpPr>
          <p:spPr bwMode="auto">
            <a:xfrm>
              <a:off x="10010872" y="3844103"/>
              <a:ext cx="55229" cy="55229"/>
            </a:xfrm>
            <a:custGeom>
              <a:avLst/>
              <a:gdLst>
                <a:gd name="T0" fmla="*/ 28 w 28"/>
                <a:gd name="T1" fmla="*/ 0 h 28"/>
                <a:gd name="T2" fmla="*/ 19 w 28"/>
                <a:gd name="T3" fmla="*/ 0 h 28"/>
                <a:gd name="T4" fmla="*/ 0 w 28"/>
                <a:gd name="T5" fmla="*/ 0 h 28"/>
                <a:gd name="T6" fmla="*/ 0 w 28"/>
                <a:gd name="T7" fmla="*/ 28 h 28"/>
                <a:gd name="T8" fmla="*/ 28 w 28"/>
                <a:gd name="T9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28">
                  <a:moveTo>
                    <a:pt x="28" y="0"/>
                  </a:moveTo>
                  <a:lnTo>
                    <a:pt x="19" y="0"/>
                  </a:lnTo>
                  <a:lnTo>
                    <a:pt x="0" y="0"/>
                  </a:lnTo>
                  <a:lnTo>
                    <a:pt x="0" y="28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rgbClr val="D6D6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54" name="Freeform 480"/>
            <p:cNvSpPr/>
            <p:nvPr userDrawn="1"/>
          </p:nvSpPr>
          <p:spPr bwMode="auto">
            <a:xfrm>
              <a:off x="10010872" y="3844103"/>
              <a:ext cx="55229" cy="55229"/>
            </a:xfrm>
            <a:custGeom>
              <a:avLst/>
              <a:gdLst>
                <a:gd name="T0" fmla="*/ 28 w 28"/>
                <a:gd name="T1" fmla="*/ 0 h 28"/>
                <a:gd name="T2" fmla="*/ 19 w 28"/>
                <a:gd name="T3" fmla="*/ 0 h 28"/>
                <a:gd name="T4" fmla="*/ 0 w 28"/>
                <a:gd name="T5" fmla="*/ 0 h 28"/>
                <a:gd name="T6" fmla="*/ 0 w 28"/>
                <a:gd name="T7" fmla="*/ 28 h 28"/>
                <a:gd name="T8" fmla="*/ 28 w 28"/>
                <a:gd name="T9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28">
                  <a:moveTo>
                    <a:pt x="28" y="0"/>
                  </a:moveTo>
                  <a:lnTo>
                    <a:pt x="19" y="0"/>
                  </a:lnTo>
                  <a:lnTo>
                    <a:pt x="0" y="0"/>
                  </a:lnTo>
                  <a:lnTo>
                    <a:pt x="0" y="28"/>
                  </a:lnTo>
                  <a:lnTo>
                    <a:pt x="2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55" name="Freeform 481"/>
            <p:cNvSpPr/>
            <p:nvPr userDrawn="1"/>
          </p:nvSpPr>
          <p:spPr bwMode="auto">
            <a:xfrm>
              <a:off x="9841241" y="3824378"/>
              <a:ext cx="132154" cy="19725"/>
            </a:xfrm>
            <a:custGeom>
              <a:avLst/>
              <a:gdLst>
                <a:gd name="T0" fmla="*/ 57 w 67"/>
                <a:gd name="T1" fmla="*/ 0 h 10"/>
                <a:gd name="T2" fmla="*/ 10 w 67"/>
                <a:gd name="T3" fmla="*/ 0 h 10"/>
                <a:gd name="T4" fmla="*/ 0 w 67"/>
                <a:gd name="T5" fmla="*/ 10 h 10"/>
                <a:gd name="T6" fmla="*/ 67 w 67"/>
                <a:gd name="T7" fmla="*/ 10 h 10"/>
                <a:gd name="T8" fmla="*/ 57 w 67"/>
                <a:gd name="T9" fmla="*/ 10 h 10"/>
                <a:gd name="T10" fmla="*/ 57 w 67"/>
                <a:gd name="T11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7" h="10">
                  <a:moveTo>
                    <a:pt x="57" y="0"/>
                  </a:moveTo>
                  <a:lnTo>
                    <a:pt x="10" y="0"/>
                  </a:lnTo>
                  <a:lnTo>
                    <a:pt x="0" y="10"/>
                  </a:lnTo>
                  <a:lnTo>
                    <a:pt x="67" y="10"/>
                  </a:lnTo>
                  <a:lnTo>
                    <a:pt x="57" y="10"/>
                  </a:lnTo>
                  <a:lnTo>
                    <a:pt x="57" y="0"/>
                  </a:lnTo>
                  <a:close/>
                </a:path>
              </a:pathLst>
            </a:custGeom>
            <a:solidFill>
              <a:srgbClr val="CF443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56" name="Freeform 482"/>
            <p:cNvSpPr/>
            <p:nvPr userDrawn="1"/>
          </p:nvSpPr>
          <p:spPr bwMode="auto">
            <a:xfrm>
              <a:off x="9841241" y="3824378"/>
              <a:ext cx="132154" cy="19725"/>
            </a:xfrm>
            <a:custGeom>
              <a:avLst/>
              <a:gdLst>
                <a:gd name="T0" fmla="*/ 57 w 67"/>
                <a:gd name="T1" fmla="*/ 0 h 10"/>
                <a:gd name="T2" fmla="*/ 10 w 67"/>
                <a:gd name="T3" fmla="*/ 0 h 10"/>
                <a:gd name="T4" fmla="*/ 0 w 67"/>
                <a:gd name="T5" fmla="*/ 10 h 10"/>
                <a:gd name="T6" fmla="*/ 67 w 67"/>
                <a:gd name="T7" fmla="*/ 10 h 10"/>
                <a:gd name="T8" fmla="*/ 57 w 67"/>
                <a:gd name="T9" fmla="*/ 10 h 10"/>
                <a:gd name="T10" fmla="*/ 57 w 67"/>
                <a:gd name="T11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7" h="10">
                  <a:moveTo>
                    <a:pt x="57" y="0"/>
                  </a:moveTo>
                  <a:lnTo>
                    <a:pt x="10" y="0"/>
                  </a:lnTo>
                  <a:lnTo>
                    <a:pt x="0" y="10"/>
                  </a:lnTo>
                  <a:lnTo>
                    <a:pt x="67" y="10"/>
                  </a:lnTo>
                  <a:lnTo>
                    <a:pt x="57" y="10"/>
                  </a:lnTo>
                  <a:lnTo>
                    <a:pt x="5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57" name="Freeform 483"/>
            <p:cNvSpPr/>
            <p:nvPr userDrawn="1"/>
          </p:nvSpPr>
          <p:spPr bwMode="auto">
            <a:xfrm>
              <a:off x="9953671" y="3731673"/>
              <a:ext cx="112430" cy="112430"/>
            </a:xfrm>
            <a:custGeom>
              <a:avLst/>
              <a:gdLst>
                <a:gd name="T0" fmla="*/ 0 w 57"/>
                <a:gd name="T1" fmla="*/ 57 h 57"/>
                <a:gd name="T2" fmla="*/ 0 w 57"/>
                <a:gd name="T3" fmla="*/ 0 h 57"/>
                <a:gd name="T4" fmla="*/ 57 w 57"/>
                <a:gd name="T5" fmla="*/ 57 h 57"/>
                <a:gd name="T6" fmla="*/ 0 w 57"/>
                <a:gd name="T7" fmla="*/ 57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7" h="57">
                  <a:moveTo>
                    <a:pt x="0" y="57"/>
                  </a:moveTo>
                  <a:lnTo>
                    <a:pt x="0" y="0"/>
                  </a:lnTo>
                  <a:lnTo>
                    <a:pt x="57" y="57"/>
                  </a:lnTo>
                  <a:lnTo>
                    <a:pt x="0" y="5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58" name="Freeform 484"/>
            <p:cNvSpPr/>
            <p:nvPr userDrawn="1"/>
          </p:nvSpPr>
          <p:spPr bwMode="auto">
            <a:xfrm>
              <a:off x="9953671" y="3731673"/>
              <a:ext cx="112430" cy="112430"/>
            </a:xfrm>
            <a:custGeom>
              <a:avLst/>
              <a:gdLst>
                <a:gd name="T0" fmla="*/ 0 w 57"/>
                <a:gd name="T1" fmla="*/ 57 h 57"/>
                <a:gd name="T2" fmla="*/ 0 w 57"/>
                <a:gd name="T3" fmla="*/ 0 h 57"/>
                <a:gd name="T4" fmla="*/ 57 w 57"/>
                <a:gd name="T5" fmla="*/ 57 h 57"/>
                <a:gd name="T6" fmla="*/ 0 w 57"/>
                <a:gd name="T7" fmla="*/ 57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7" h="57">
                  <a:moveTo>
                    <a:pt x="0" y="57"/>
                  </a:moveTo>
                  <a:lnTo>
                    <a:pt x="0" y="0"/>
                  </a:lnTo>
                  <a:lnTo>
                    <a:pt x="57" y="57"/>
                  </a:lnTo>
                  <a:lnTo>
                    <a:pt x="0" y="57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59" name="Freeform 485"/>
            <p:cNvSpPr/>
            <p:nvPr userDrawn="1"/>
          </p:nvSpPr>
          <p:spPr bwMode="auto">
            <a:xfrm>
              <a:off x="9953671" y="3786901"/>
              <a:ext cx="57201" cy="57201"/>
            </a:xfrm>
            <a:custGeom>
              <a:avLst/>
              <a:gdLst>
                <a:gd name="T0" fmla="*/ 0 w 29"/>
                <a:gd name="T1" fmla="*/ 29 h 29"/>
                <a:gd name="T2" fmla="*/ 0 w 29"/>
                <a:gd name="T3" fmla="*/ 0 h 29"/>
                <a:gd name="T4" fmla="*/ 29 w 29"/>
                <a:gd name="T5" fmla="*/ 29 h 29"/>
                <a:gd name="T6" fmla="*/ 0 w 29"/>
                <a:gd name="T7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9" h="29">
                  <a:moveTo>
                    <a:pt x="0" y="29"/>
                  </a:moveTo>
                  <a:lnTo>
                    <a:pt x="0" y="0"/>
                  </a:lnTo>
                  <a:lnTo>
                    <a:pt x="29" y="29"/>
                  </a:lnTo>
                  <a:lnTo>
                    <a:pt x="0" y="29"/>
                  </a:lnTo>
                  <a:close/>
                </a:path>
              </a:pathLst>
            </a:custGeom>
            <a:solidFill>
              <a:srgbClr val="E74C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60" name="Freeform 486"/>
            <p:cNvSpPr/>
            <p:nvPr userDrawn="1"/>
          </p:nvSpPr>
          <p:spPr bwMode="auto">
            <a:xfrm>
              <a:off x="9953671" y="3487088"/>
              <a:ext cx="355042" cy="357014"/>
            </a:xfrm>
            <a:custGeom>
              <a:avLst/>
              <a:gdLst>
                <a:gd name="T0" fmla="*/ 0 w 180"/>
                <a:gd name="T1" fmla="*/ 124 h 181"/>
                <a:gd name="T2" fmla="*/ 123 w 180"/>
                <a:gd name="T3" fmla="*/ 0 h 181"/>
                <a:gd name="T4" fmla="*/ 180 w 180"/>
                <a:gd name="T5" fmla="*/ 57 h 181"/>
                <a:gd name="T6" fmla="*/ 57 w 180"/>
                <a:gd name="T7" fmla="*/ 181 h 181"/>
                <a:gd name="T8" fmla="*/ 0 w 180"/>
                <a:gd name="T9" fmla="*/ 124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0" h="181">
                  <a:moveTo>
                    <a:pt x="0" y="124"/>
                  </a:moveTo>
                  <a:lnTo>
                    <a:pt x="123" y="0"/>
                  </a:lnTo>
                  <a:lnTo>
                    <a:pt x="180" y="57"/>
                  </a:lnTo>
                  <a:lnTo>
                    <a:pt x="57" y="181"/>
                  </a:lnTo>
                  <a:lnTo>
                    <a:pt x="0" y="124"/>
                  </a:lnTo>
                  <a:close/>
                </a:path>
              </a:pathLst>
            </a:custGeom>
            <a:solidFill>
              <a:srgbClr val="E74C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61" name="Freeform 487"/>
            <p:cNvSpPr/>
            <p:nvPr userDrawn="1"/>
          </p:nvSpPr>
          <p:spPr bwMode="auto">
            <a:xfrm>
              <a:off x="9953671" y="3487088"/>
              <a:ext cx="355042" cy="357014"/>
            </a:xfrm>
            <a:custGeom>
              <a:avLst/>
              <a:gdLst>
                <a:gd name="T0" fmla="*/ 0 w 180"/>
                <a:gd name="T1" fmla="*/ 124 h 181"/>
                <a:gd name="T2" fmla="*/ 123 w 180"/>
                <a:gd name="T3" fmla="*/ 0 h 181"/>
                <a:gd name="T4" fmla="*/ 180 w 180"/>
                <a:gd name="T5" fmla="*/ 57 h 181"/>
                <a:gd name="T6" fmla="*/ 57 w 180"/>
                <a:gd name="T7" fmla="*/ 181 h 181"/>
                <a:gd name="T8" fmla="*/ 0 w 180"/>
                <a:gd name="T9" fmla="*/ 124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0" h="181">
                  <a:moveTo>
                    <a:pt x="0" y="124"/>
                  </a:moveTo>
                  <a:lnTo>
                    <a:pt x="123" y="0"/>
                  </a:lnTo>
                  <a:lnTo>
                    <a:pt x="180" y="57"/>
                  </a:lnTo>
                  <a:lnTo>
                    <a:pt x="57" y="181"/>
                  </a:lnTo>
                  <a:lnTo>
                    <a:pt x="0" y="124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62" name="Freeform 488"/>
            <p:cNvSpPr/>
            <p:nvPr userDrawn="1"/>
          </p:nvSpPr>
          <p:spPr bwMode="auto">
            <a:xfrm>
              <a:off x="10271236" y="3562042"/>
              <a:ext cx="37477" cy="37477"/>
            </a:xfrm>
            <a:custGeom>
              <a:avLst/>
              <a:gdLst>
                <a:gd name="T0" fmla="*/ 0 w 19"/>
                <a:gd name="T1" fmla="*/ 0 h 19"/>
                <a:gd name="T2" fmla="*/ 0 w 19"/>
                <a:gd name="T3" fmla="*/ 0 h 19"/>
                <a:gd name="T4" fmla="*/ 19 w 19"/>
                <a:gd name="T5" fmla="*/ 19 h 19"/>
                <a:gd name="T6" fmla="*/ 0 w 19"/>
                <a:gd name="T7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19">
                  <a:moveTo>
                    <a:pt x="0" y="0"/>
                  </a:moveTo>
                  <a:lnTo>
                    <a:pt x="0" y="0"/>
                  </a:lnTo>
                  <a:lnTo>
                    <a:pt x="19" y="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A3A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63" name="Freeform 489"/>
            <p:cNvSpPr/>
            <p:nvPr userDrawn="1"/>
          </p:nvSpPr>
          <p:spPr bwMode="auto">
            <a:xfrm>
              <a:off x="10271236" y="3562042"/>
              <a:ext cx="37477" cy="37477"/>
            </a:xfrm>
            <a:custGeom>
              <a:avLst/>
              <a:gdLst>
                <a:gd name="T0" fmla="*/ 0 w 19"/>
                <a:gd name="T1" fmla="*/ 0 h 19"/>
                <a:gd name="T2" fmla="*/ 0 w 19"/>
                <a:gd name="T3" fmla="*/ 0 h 19"/>
                <a:gd name="T4" fmla="*/ 19 w 19"/>
                <a:gd name="T5" fmla="*/ 19 h 19"/>
                <a:gd name="T6" fmla="*/ 0 w 19"/>
                <a:gd name="T7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19">
                  <a:moveTo>
                    <a:pt x="0" y="0"/>
                  </a:moveTo>
                  <a:lnTo>
                    <a:pt x="0" y="0"/>
                  </a:lnTo>
                  <a:lnTo>
                    <a:pt x="19" y="19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64" name="Freeform 490"/>
            <p:cNvSpPr/>
            <p:nvPr userDrawn="1"/>
          </p:nvSpPr>
          <p:spPr bwMode="auto">
            <a:xfrm>
              <a:off x="10253484" y="3544290"/>
              <a:ext cx="17752" cy="17752"/>
            </a:xfrm>
            <a:custGeom>
              <a:avLst/>
              <a:gdLst>
                <a:gd name="T0" fmla="*/ 0 w 9"/>
                <a:gd name="T1" fmla="*/ 0 h 9"/>
                <a:gd name="T2" fmla="*/ 0 w 9"/>
                <a:gd name="T3" fmla="*/ 0 h 9"/>
                <a:gd name="T4" fmla="*/ 9 w 9"/>
                <a:gd name="T5" fmla="*/ 9 h 9"/>
                <a:gd name="T6" fmla="*/ 9 w 9"/>
                <a:gd name="T7" fmla="*/ 9 h 9"/>
                <a:gd name="T8" fmla="*/ 0 w 9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9">
                  <a:moveTo>
                    <a:pt x="0" y="0"/>
                  </a:moveTo>
                  <a:lnTo>
                    <a:pt x="0" y="0"/>
                  </a:lnTo>
                  <a:lnTo>
                    <a:pt x="9" y="9"/>
                  </a:lnTo>
                  <a:lnTo>
                    <a:pt x="9" y="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EBE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65" name="Freeform 491"/>
            <p:cNvSpPr/>
            <p:nvPr userDrawn="1"/>
          </p:nvSpPr>
          <p:spPr bwMode="auto">
            <a:xfrm>
              <a:off x="10253484" y="3544290"/>
              <a:ext cx="17752" cy="17752"/>
            </a:xfrm>
            <a:custGeom>
              <a:avLst/>
              <a:gdLst>
                <a:gd name="T0" fmla="*/ 0 w 9"/>
                <a:gd name="T1" fmla="*/ 0 h 9"/>
                <a:gd name="T2" fmla="*/ 0 w 9"/>
                <a:gd name="T3" fmla="*/ 0 h 9"/>
                <a:gd name="T4" fmla="*/ 9 w 9"/>
                <a:gd name="T5" fmla="*/ 9 h 9"/>
                <a:gd name="T6" fmla="*/ 9 w 9"/>
                <a:gd name="T7" fmla="*/ 9 h 9"/>
                <a:gd name="T8" fmla="*/ 0 w 9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9">
                  <a:moveTo>
                    <a:pt x="0" y="0"/>
                  </a:moveTo>
                  <a:lnTo>
                    <a:pt x="0" y="0"/>
                  </a:lnTo>
                  <a:lnTo>
                    <a:pt x="9" y="9"/>
                  </a:lnTo>
                  <a:lnTo>
                    <a:pt x="9" y="9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66" name="Freeform 492"/>
            <p:cNvSpPr/>
            <p:nvPr userDrawn="1"/>
          </p:nvSpPr>
          <p:spPr bwMode="auto">
            <a:xfrm>
              <a:off x="10010872" y="3786901"/>
              <a:ext cx="55229" cy="57201"/>
            </a:xfrm>
            <a:custGeom>
              <a:avLst/>
              <a:gdLst>
                <a:gd name="T0" fmla="*/ 0 w 28"/>
                <a:gd name="T1" fmla="*/ 0 h 29"/>
                <a:gd name="T2" fmla="*/ 0 w 28"/>
                <a:gd name="T3" fmla="*/ 0 h 29"/>
                <a:gd name="T4" fmla="*/ 28 w 28"/>
                <a:gd name="T5" fmla="*/ 29 h 29"/>
                <a:gd name="T6" fmla="*/ 0 w 28"/>
                <a:gd name="T7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8" h="29">
                  <a:moveTo>
                    <a:pt x="0" y="0"/>
                  </a:moveTo>
                  <a:lnTo>
                    <a:pt x="0" y="0"/>
                  </a:lnTo>
                  <a:lnTo>
                    <a:pt x="28" y="2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67" name="Freeform 493"/>
            <p:cNvSpPr/>
            <p:nvPr userDrawn="1"/>
          </p:nvSpPr>
          <p:spPr bwMode="auto">
            <a:xfrm>
              <a:off x="10010872" y="3786901"/>
              <a:ext cx="55229" cy="57201"/>
            </a:xfrm>
            <a:custGeom>
              <a:avLst/>
              <a:gdLst>
                <a:gd name="T0" fmla="*/ 0 w 28"/>
                <a:gd name="T1" fmla="*/ 0 h 29"/>
                <a:gd name="T2" fmla="*/ 0 w 28"/>
                <a:gd name="T3" fmla="*/ 0 h 29"/>
                <a:gd name="T4" fmla="*/ 28 w 28"/>
                <a:gd name="T5" fmla="*/ 29 h 29"/>
                <a:gd name="T6" fmla="*/ 0 w 28"/>
                <a:gd name="T7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8" h="29">
                  <a:moveTo>
                    <a:pt x="0" y="0"/>
                  </a:moveTo>
                  <a:lnTo>
                    <a:pt x="0" y="0"/>
                  </a:lnTo>
                  <a:lnTo>
                    <a:pt x="28" y="29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68" name="Freeform 494"/>
            <p:cNvSpPr/>
            <p:nvPr userDrawn="1"/>
          </p:nvSpPr>
          <p:spPr bwMode="auto">
            <a:xfrm>
              <a:off x="10010872" y="3544290"/>
              <a:ext cx="297841" cy="299813"/>
            </a:xfrm>
            <a:custGeom>
              <a:avLst/>
              <a:gdLst>
                <a:gd name="T0" fmla="*/ 123 w 151"/>
                <a:gd name="T1" fmla="*/ 0 h 152"/>
                <a:gd name="T2" fmla="*/ 0 w 151"/>
                <a:gd name="T3" fmla="*/ 123 h 152"/>
                <a:gd name="T4" fmla="*/ 28 w 151"/>
                <a:gd name="T5" fmla="*/ 152 h 152"/>
                <a:gd name="T6" fmla="*/ 151 w 151"/>
                <a:gd name="T7" fmla="*/ 28 h 152"/>
                <a:gd name="T8" fmla="*/ 132 w 151"/>
                <a:gd name="T9" fmla="*/ 9 h 152"/>
                <a:gd name="T10" fmla="*/ 123 w 151"/>
                <a:gd name="T11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1" h="152">
                  <a:moveTo>
                    <a:pt x="123" y="0"/>
                  </a:moveTo>
                  <a:lnTo>
                    <a:pt x="0" y="123"/>
                  </a:lnTo>
                  <a:lnTo>
                    <a:pt x="28" y="152"/>
                  </a:lnTo>
                  <a:lnTo>
                    <a:pt x="151" y="28"/>
                  </a:lnTo>
                  <a:lnTo>
                    <a:pt x="132" y="9"/>
                  </a:lnTo>
                  <a:lnTo>
                    <a:pt x="123" y="0"/>
                  </a:lnTo>
                  <a:close/>
                </a:path>
              </a:pathLst>
            </a:custGeom>
            <a:solidFill>
              <a:srgbClr val="B93D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69" name="Freeform 495"/>
            <p:cNvSpPr/>
            <p:nvPr userDrawn="1"/>
          </p:nvSpPr>
          <p:spPr bwMode="auto">
            <a:xfrm>
              <a:off x="10010872" y="3544290"/>
              <a:ext cx="297841" cy="299813"/>
            </a:xfrm>
            <a:custGeom>
              <a:avLst/>
              <a:gdLst>
                <a:gd name="T0" fmla="*/ 123 w 151"/>
                <a:gd name="T1" fmla="*/ 0 h 152"/>
                <a:gd name="T2" fmla="*/ 0 w 151"/>
                <a:gd name="T3" fmla="*/ 123 h 152"/>
                <a:gd name="T4" fmla="*/ 28 w 151"/>
                <a:gd name="T5" fmla="*/ 152 h 152"/>
                <a:gd name="T6" fmla="*/ 151 w 151"/>
                <a:gd name="T7" fmla="*/ 28 h 152"/>
                <a:gd name="T8" fmla="*/ 132 w 151"/>
                <a:gd name="T9" fmla="*/ 9 h 152"/>
                <a:gd name="T10" fmla="*/ 123 w 151"/>
                <a:gd name="T11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1" h="152">
                  <a:moveTo>
                    <a:pt x="123" y="0"/>
                  </a:moveTo>
                  <a:lnTo>
                    <a:pt x="0" y="123"/>
                  </a:lnTo>
                  <a:lnTo>
                    <a:pt x="28" y="152"/>
                  </a:lnTo>
                  <a:lnTo>
                    <a:pt x="151" y="28"/>
                  </a:lnTo>
                  <a:lnTo>
                    <a:pt x="132" y="9"/>
                  </a:lnTo>
                  <a:lnTo>
                    <a:pt x="123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955816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绿色的小鸟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3711" y="5997189"/>
            <a:ext cx="418935" cy="543170"/>
          </a:xfrm>
          <a:prstGeom prst="rect">
            <a:avLst/>
          </a:prstGeom>
        </p:spPr>
      </p:pic>
      <p:pic>
        <p:nvPicPr>
          <p:cNvPr id="58" name="图片 5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10151" b="-1841"/>
          <a:stretch>
            <a:fillRect/>
          </a:stretch>
        </p:blipFill>
        <p:spPr>
          <a:xfrm>
            <a:off x="-345289" y="6761699"/>
            <a:ext cx="12590212" cy="914400"/>
          </a:xfrm>
          <a:custGeom>
            <a:avLst/>
            <a:gdLst>
              <a:gd name="connsiteX0" fmla="*/ 11430023 w 12590212"/>
              <a:gd name="connsiteY0" fmla="*/ 0 h 914400"/>
              <a:gd name="connsiteX1" fmla="*/ 12590212 w 12590212"/>
              <a:gd name="connsiteY1" fmla="*/ 0 h 914400"/>
              <a:gd name="connsiteX2" fmla="*/ 12590212 w 12590212"/>
              <a:gd name="connsiteY2" fmla="*/ 914400 h 914400"/>
              <a:gd name="connsiteX3" fmla="*/ 0 w 12590212"/>
              <a:gd name="connsiteY3" fmla="*/ 914400 h 914400"/>
              <a:gd name="connsiteX4" fmla="*/ 0 w 12590212"/>
              <a:gd name="connsiteY4" fmla="*/ 897878 h 914400"/>
              <a:gd name="connsiteX5" fmla="*/ 11430023 w 12590212"/>
              <a:gd name="connsiteY5" fmla="*/ 897878 h 914400"/>
              <a:gd name="connsiteX6" fmla="*/ 11430023 w 12590212"/>
              <a:gd name="connsiteY6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590212" h="914400">
                <a:moveTo>
                  <a:pt x="11430023" y="0"/>
                </a:moveTo>
                <a:lnTo>
                  <a:pt x="12590212" y="0"/>
                </a:lnTo>
                <a:lnTo>
                  <a:pt x="12590212" y="914400"/>
                </a:lnTo>
                <a:lnTo>
                  <a:pt x="0" y="914400"/>
                </a:lnTo>
                <a:lnTo>
                  <a:pt x="0" y="897878"/>
                </a:lnTo>
                <a:lnTo>
                  <a:pt x="11430023" y="897878"/>
                </a:lnTo>
                <a:lnTo>
                  <a:pt x="11430023" y="0"/>
                </a:lnTo>
                <a:close/>
              </a:path>
            </a:pathLst>
          </a:custGeom>
        </p:spPr>
      </p:pic>
      <p:pic>
        <p:nvPicPr>
          <p:cNvPr id="57" name="图片 5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388931" y="7270945"/>
            <a:ext cx="43643" cy="388632"/>
          </a:xfrm>
          <a:custGeom>
            <a:avLst/>
            <a:gdLst>
              <a:gd name="connsiteX0" fmla="*/ 0 w 43643"/>
              <a:gd name="connsiteY0" fmla="*/ 0 h 388632"/>
              <a:gd name="connsiteX1" fmla="*/ 43643 w 43643"/>
              <a:gd name="connsiteY1" fmla="*/ 0 h 388632"/>
              <a:gd name="connsiteX2" fmla="*/ 43643 w 43643"/>
              <a:gd name="connsiteY2" fmla="*/ 388632 h 388632"/>
              <a:gd name="connsiteX3" fmla="*/ 0 w 43643"/>
              <a:gd name="connsiteY3" fmla="*/ 388632 h 388632"/>
              <a:gd name="connsiteX4" fmla="*/ 0 w 43643"/>
              <a:gd name="connsiteY4" fmla="*/ 0 h 3886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643" h="388632">
                <a:moveTo>
                  <a:pt x="0" y="0"/>
                </a:moveTo>
                <a:lnTo>
                  <a:pt x="43643" y="0"/>
                </a:lnTo>
                <a:lnTo>
                  <a:pt x="43643" y="388632"/>
                </a:lnTo>
                <a:lnTo>
                  <a:pt x="0" y="388632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54" name="图片 53"/>
          <p:cNvPicPr>
            <a:picLocks noChangeAspect="1"/>
          </p:cNvPicPr>
          <p:nvPr/>
        </p:nvPicPr>
        <p:blipFill>
          <a:blip r:embed="rId5"/>
          <a:srcRect/>
          <a:stretch/>
        </p:blipFill>
        <p:spPr>
          <a:xfrm>
            <a:off x="-902135" y="6356545"/>
            <a:ext cx="513204" cy="914400"/>
          </a:xfrm>
          <a:custGeom>
            <a:avLst/>
            <a:gdLst>
              <a:gd name="connsiteX0" fmla="*/ 0 w 513204"/>
              <a:gd name="connsiteY0" fmla="*/ 0 h 914400"/>
              <a:gd name="connsiteX1" fmla="*/ 513204 w 513204"/>
              <a:gd name="connsiteY1" fmla="*/ 0 h 914400"/>
              <a:gd name="connsiteX2" fmla="*/ 513204 w 513204"/>
              <a:gd name="connsiteY2" fmla="*/ 914400 h 914400"/>
              <a:gd name="connsiteX3" fmla="*/ 0 w 513204"/>
              <a:gd name="connsiteY3" fmla="*/ 914400 h 914400"/>
              <a:gd name="connsiteX4" fmla="*/ 0 w 513204"/>
              <a:gd name="connsiteY4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13204" h="914400">
                <a:moveTo>
                  <a:pt x="0" y="0"/>
                </a:moveTo>
                <a:lnTo>
                  <a:pt x="513204" y="0"/>
                </a:lnTo>
                <a:lnTo>
                  <a:pt x="513204" y="914400"/>
                </a:lnTo>
                <a:lnTo>
                  <a:pt x="0" y="914400"/>
                </a:lnTo>
                <a:lnTo>
                  <a:pt x="0" y="0"/>
                </a:lnTo>
                <a:close/>
              </a:path>
            </a:pathLst>
          </a:custGeom>
        </p:spPr>
      </p:pic>
      <p:grpSp>
        <p:nvGrpSpPr>
          <p:cNvPr id="12" name="组合 11"/>
          <p:cNvGrpSpPr/>
          <p:nvPr/>
        </p:nvGrpSpPr>
        <p:grpSpPr>
          <a:xfrm>
            <a:off x="320273" y="5772542"/>
            <a:ext cx="325664" cy="968472"/>
            <a:chOff x="162845" y="5707378"/>
            <a:chExt cx="325664" cy="968472"/>
          </a:xfrm>
        </p:grpSpPr>
        <p:grpSp>
          <p:nvGrpSpPr>
            <p:cNvPr id="5" name="组合 4"/>
            <p:cNvGrpSpPr/>
            <p:nvPr/>
          </p:nvGrpSpPr>
          <p:grpSpPr>
            <a:xfrm>
              <a:off x="162845" y="5707378"/>
              <a:ext cx="325664" cy="968472"/>
              <a:chOff x="780804" y="4633491"/>
              <a:chExt cx="325664" cy="968472"/>
            </a:xfrm>
          </p:grpSpPr>
          <p:sp>
            <p:nvSpPr>
              <p:cNvPr id="89" name="矩形 88"/>
              <p:cNvSpPr/>
              <p:nvPr/>
            </p:nvSpPr>
            <p:spPr>
              <a:xfrm>
                <a:off x="832154" y="4902984"/>
                <a:ext cx="222964" cy="698979"/>
              </a:xfrm>
              <a:custGeom>
                <a:avLst/>
                <a:gdLst>
                  <a:gd name="connsiteX0" fmla="*/ 0 w 157649"/>
                  <a:gd name="connsiteY0" fmla="*/ 0 h 398534"/>
                  <a:gd name="connsiteX1" fmla="*/ 157649 w 157649"/>
                  <a:gd name="connsiteY1" fmla="*/ 0 h 398534"/>
                  <a:gd name="connsiteX2" fmla="*/ 157649 w 157649"/>
                  <a:gd name="connsiteY2" fmla="*/ 398534 h 398534"/>
                  <a:gd name="connsiteX3" fmla="*/ 0 w 157649"/>
                  <a:gd name="connsiteY3" fmla="*/ 398534 h 398534"/>
                  <a:gd name="connsiteX4" fmla="*/ 0 w 157649"/>
                  <a:gd name="connsiteY4" fmla="*/ 0 h 398534"/>
                  <a:gd name="connsiteX0-1" fmla="*/ 0 w 222964"/>
                  <a:gd name="connsiteY0-2" fmla="*/ 209005 h 607539"/>
                  <a:gd name="connsiteX1-3" fmla="*/ 222964 w 222964"/>
                  <a:gd name="connsiteY1-4" fmla="*/ 0 h 607539"/>
                  <a:gd name="connsiteX2-5" fmla="*/ 157649 w 222964"/>
                  <a:gd name="connsiteY2-6" fmla="*/ 607539 h 607539"/>
                  <a:gd name="connsiteX3-7" fmla="*/ 0 w 222964"/>
                  <a:gd name="connsiteY3-8" fmla="*/ 607539 h 607539"/>
                  <a:gd name="connsiteX4-9" fmla="*/ 0 w 222964"/>
                  <a:gd name="connsiteY4-10" fmla="*/ 209005 h 607539"/>
                  <a:gd name="connsiteX0-11" fmla="*/ 26125 w 222964"/>
                  <a:gd name="connsiteY0-12" fmla="*/ 0 h 698979"/>
                  <a:gd name="connsiteX1-13" fmla="*/ 222964 w 222964"/>
                  <a:gd name="connsiteY1-14" fmla="*/ 91440 h 698979"/>
                  <a:gd name="connsiteX2-15" fmla="*/ 157649 w 222964"/>
                  <a:gd name="connsiteY2-16" fmla="*/ 698979 h 698979"/>
                  <a:gd name="connsiteX3-17" fmla="*/ 0 w 222964"/>
                  <a:gd name="connsiteY3-18" fmla="*/ 698979 h 698979"/>
                  <a:gd name="connsiteX4-19" fmla="*/ 26125 w 222964"/>
                  <a:gd name="connsiteY4-20" fmla="*/ 0 h 698979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222964" h="698979">
                    <a:moveTo>
                      <a:pt x="26125" y="0"/>
                    </a:moveTo>
                    <a:lnTo>
                      <a:pt x="222964" y="91440"/>
                    </a:lnTo>
                    <a:lnTo>
                      <a:pt x="157649" y="698979"/>
                    </a:lnTo>
                    <a:lnTo>
                      <a:pt x="0" y="698979"/>
                    </a:lnTo>
                    <a:lnTo>
                      <a:pt x="26125" y="0"/>
                    </a:lnTo>
                    <a:close/>
                  </a:path>
                </a:pathLst>
              </a:custGeom>
              <a:solidFill>
                <a:srgbClr val="2CA03B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/>
              </a:p>
            </p:txBody>
          </p:sp>
          <p:sp>
            <p:nvSpPr>
              <p:cNvPr id="90" name="等腰三角形 89"/>
              <p:cNvSpPr/>
              <p:nvPr/>
            </p:nvSpPr>
            <p:spPr>
              <a:xfrm>
                <a:off x="780804" y="4633491"/>
                <a:ext cx="325664" cy="391158"/>
              </a:xfrm>
              <a:prstGeom prst="triangle">
                <a:avLst/>
              </a:prstGeom>
              <a:solidFill>
                <a:srgbClr val="EE7A24"/>
              </a:solidFill>
              <a:ln>
                <a:solidFill>
                  <a:srgbClr val="EE7A2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/>
              </a:p>
            </p:txBody>
          </p:sp>
          <p:sp>
            <p:nvSpPr>
              <p:cNvPr id="91" name="弦形 90"/>
              <p:cNvSpPr/>
              <p:nvPr/>
            </p:nvSpPr>
            <p:spPr>
              <a:xfrm rot="5400000">
                <a:off x="823546" y="5129388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/>
              </a:p>
            </p:txBody>
          </p:sp>
          <p:sp>
            <p:nvSpPr>
              <p:cNvPr id="4" name="矩形 3"/>
              <p:cNvSpPr/>
              <p:nvPr/>
            </p:nvSpPr>
            <p:spPr>
              <a:xfrm>
                <a:off x="852060" y="5180748"/>
                <a:ext cx="165099" cy="45719"/>
              </a:xfrm>
              <a:custGeom>
                <a:avLst/>
                <a:gdLst>
                  <a:gd name="connsiteX0" fmla="*/ 0 w 156633"/>
                  <a:gd name="connsiteY0" fmla="*/ 0 h 46567"/>
                  <a:gd name="connsiteX1" fmla="*/ 156633 w 156633"/>
                  <a:gd name="connsiteY1" fmla="*/ 0 h 46567"/>
                  <a:gd name="connsiteX2" fmla="*/ 156633 w 156633"/>
                  <a:gd name="connsiteY2" fmla="*/ 46567 h 46567"/>
                  <a:gd name="connsiteX3" fmla="*/ 0 w 156633"/>
                  <a:gd name="connsiteY3" fmla="*/ 46567 h 46567"/>
                  <a:gd name="connsiteX4" fmla="*/ 0 w 156633"/>
                  <a:gd name="connsiteY4" fmla="*/ 0 h 46567"/>
                  <a:gd name="connsiteX0-1" fmla="*/ 8466 w 165099"/>
                  <a:gd name="connsiteY0-2" fmla="*/ 0 h 46567"/>
                  <a:gd name="connsiteX1-3" fmla="*/ 165099 w 165099"/>
                  <a:gd name="connsiteY1-4" fmla="*/ 0 h 46567"/>
                  <a:gd name="connsiteX2-5" fmla="*/ 165099 w 165099"/>
                  <a:gd name="connsiteY2-6" fmla="*/ 46567 h 46567"/>
                  <a:gd name="connsiteX3-7" fmla="*/ 0 w 165099"/>
                  <a:gd name="connsiteY3-8" fmla="*/ 25400 h 46567"/>
                  <a:gd name="connsiteX4-9" fmla="*/ 8466 w 165099"/>
                  <a:gd name="connsiteY4-10" fmla="*/ 0 h 46567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165099" h="46567">
                    <a:moveTo>
                      <a:pt x="8466" y="0"/>
                    </a:moveTo>
                    <a:lnTo>
                      <a:pt x="165099" y="0"/>
                    </a:lnTo>
                    <a:lnTo>
                      <a:pt x="165099" y="46567"/>
                    </a:lnTo>
                    <a:lnTo>
                      <a:pt x="0" y="25400"/>
                    </a:lnTo>
                    <a:lnTo>
                      <a:pt x="8466" y="0"/>
                    </a:ln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/>
              </a:p>
            </p:txBody>
          </p:sp>
          <p:sp>
            <p:nvSpPr>
              <p:cNvPr id="20" name="弦形 19"/>
              <p:cNvSpPr/>
              <p:nvPr/>
            </p:nvSpPr>
            <p:spPr>
              <a:xfrm rot="5400000">
                <a:off x="813462" y="5318541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/>
              </a:p>
            </p:txBody>
          </p:sp>
        </p:grpSp>
        <p:cxnSp>
          <p:nvCxnSpPr>
            <p:cNvPr id="7" name="直接连接符 6"/>
            <p:cNvCxnSpPr>
              <a:stCxn id="90" idx="1"/>
              <a:endCxn id="90" idx="5"/>
            </p:cNvCxnSpPr>
            <p:nvPr/>
          </p:nvCxnSpPr>
          <p:spPr>
            <a:xfrm>
              <a:off x="244261" y="5902957"/>
              <a:ext cx="162832" cy="0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/>
          </p:nvCxnSpPr>
          <p:spPr>
            <a:xfrm flipV="1">
              <a:off x="206782" y="5988807"/>
              <a:ext cx="216000" cy="12956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86" name="图片 85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697212" y="5940827"/>
            <a:ext cx="2494789" cy="929444"/>
          </a:xfrm>
          <a:custGeom>
            <a:avLst/>
            <a:gdLst>
              <a:gd name="connsiteX0" fmla="*/ 0 w 2229950"/>
              <a:gd name="connsiteY0" fmla="*/ 0 h 1102244"/>
              <a:gd name="connsiteX1" fmla="*/ 2229950 w 2229950"/>
              <a:gd name="connsiteY1" fmla="*/ 0 h 1102244"/>
              <a:gd name="connsiteX2" fmla="*/ 2229950 w 2229950"/>
              <a:gd name="connsiteY2" fmla="*/ 1102244 h 1102244"/>
              <a:gd name="connsiteX3" fmla="*/ 0 w 2229950"/>
              <a:gd name="connsiteY3" fmla="*/ 1102244 h 1102244"/>
              <a:gd name="connsiteX4" fmla="*/ 0 w 2229950"/>
              <a:gd name="connsiteY4" fmla="*/ 0 h 11022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29950" h="1102244">
                <a:moveTo>
                  <a:pt x="0" y="0"/>
                </a:moveTo>
                <a:lnTo>
                  <a:pt x="2229950" y="0"/>
                </a:lnTo>
                <a:lnTo>
                  <a:pt x="2229950" y="1102244"/>
                </a:lnTo>
                <a:lnTo>
                  <a:pt x="0" y="1102244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60" name="图片 59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464733" y="6270980"/>
            <a:ext cx="12364823" cy="594408"/>
          </a:xfrm>
          <a:custGeom>
            <a:avLst/>
            <a:gdLst>
              <a:gd name="connsiteX0" fmla="*/ 0 w 11473666"/>
              <a:gd name="connsiteY0" fmla="*/ 0 h 845729"/>
              <a:gd name="connsiteX1" fmla="*/ 11473666 w 11473666"/>
              <a:gd name="connsiteY1" fmla="*/ 0 h 845729"/>
              <a:gd name="connsiteX2" fmla="*/ 11473666 w 11473666"/>
              <a:gd name="connsiteY2" fmla="*/ 845729 h 845729"/>
              <a:gd name="connsiteX3" fmla="*/ 401196 w 11473666"/>
              <a:gd name="connsiteY3" fmla="*/ 845729 h 845729"/>
              <a:gd name="connsiteX4" fmla="*/ 401196 w 11473666"/>
              <a:gd name="connsiteY4" fmla="*/ 440575 h 845729"/>
              <a:gd name="connsiteX5" fmla="*/ 0 w 11473666"/>
              <a:gd name="connsiteY5" fmla="*/ 440575 h 845729"/>
              <a:gd name="connsiteX6" fmla="*/ 0 w 11473666"/>
              <a:gd name="connsiteY6" fmla="*/ 0 h 845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73666" h="845729">
                <a:moveTo>
                  <a:pt x="0" y="0"/>
                </a:moveTo>
                <a:lnTo>
                  <a:pt x="11473666" y="0"/>
                </a:lnTo>
                <a:lnTo>
                  <a:pt x="11473666" y="845729"/>
                </a:lnTo>
                <a:lnTo>
                  <a:pt x="401196" y="845729"/>
                </a:lnTo>
                <a:lnTo>
                  <a:pt x="401196" y="440575"/>
                </a:lnTo>
                <a:lnTo>
                  <a:pt x="0" y="440575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82" name="图片 81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583381" y="6271203"/>
            <a:ext cx="2424987" cy="594408"/>
          </a:xfrm>
          <a:custGeom>
            <a:avLst/>
            <a:gdLst>
              <a:gd name="connsiteX0" fmla="*/ 0 w 2468880"/>
              <a:gd name="connsiteY0" fmla="*/ 0 h 514039"/>
              <a:gd name="connsiteX1" fmla="*/ 2468880 w 2468880"/>
              <a:gd name="connsiteY1" fmla="*/ 0 h 514039"/>
              <a:gd name="connsiteX2" fmla="*/ 2468880 w 2468880"/>
              <a:gd name="connsiteY2" fmla="*/ 514039 h 514039"/>
              <a:gd name="connsiteX3" fmla="*/ 0 w 2468880"/>
              <a:gd name="connsiteY3" fmla="*/ 514039 h 514039"/>
              <a:gd name="connsiteX4" fmla="*/ 0 w 2468880"/>
              <a:gd name="connsiteY4" fmla="*/ 0 h 514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68880" h="514039">
                <a:moveTo>
                  <a:pt x="0" y="0"/>
                </a:moveTo>
                <a:lnTo>
                  <a:pt x="2468880" y="0"/>
                </a:lnTo>
                <a:lnTo>
                  <a:pt x="2468880" y="514039"/>
                </a:lnTo>
                <a:lnTo>
                  <a:pt x="0" y="514039"/>
                </a:lnTo>
                <a:lnTo>
                  <a:pt x="0" y="0"/>
                </a:lnTo>
                <a:close/>
              </a:path>
            </a:pathLst>
          </a:custGeom>
        </p:spPr>
      </p:pic>
      <p:grpSp>
        <p:nvGrpSpPr>
          <p:cNvPr id="216" name="组合 215"/>
          <p:cNvGrpSpPr/>
          <p:nvPr/>
        </p:nvGrpSpPr>
        <p:grpSpPr>
          <a:xfrm rot="1592273">
            <a:off x="243165" y="285384"/>
            <a:ext cx="637200" cy="604800"/>
            <a:chOff x="2272338" y="450384"/>
            <a:chExt cx="765175" cy="725488"/>
          </a:xfrm>
        </p:grpSpPr>
        <p:sp>
          <p:nvSpPr>
            <p:cNvPr id="223" name="Freeform 1235"/>
            <p:cNvSpPr/>
            <p:nvPr/>
          </p:nvSpPr>
          <p:spPr bwMode="auto">
            <a:xfrm>
              <a:off x="2272338" y="491659"/>
              <a:ext cx="644525" cy="684213"/>
            </a:xfrm>
            <a:custGeom>
              <a:avLst/>
              <a:gdLst>
                <a:gd name="T0" fmla="*/ 404 w 404"/>
                <a:gd name="T1" fmla="*/ 214 h 429"/>
                <a:gd name="T2" fmla="*/ 376 w 404"/>
                <a:gd name="T3" fmla="*/ 301 h 429"/>
                <a:gd name="T4" fmla="*/ 376 w 404"/>
                <a:gd name="T5" fmla="*/ 302 h 429"/>
                <a:gd name="T6" fmla="*/ 247 w 404"/>
                <a:gd name="T7" fmla="*/ 405 h 429"/>
                <a:gd name="T8" fmla="*/ 35 w 404"/>
                <a:gd name="T9" fmla="*/ 311 h 429"/>
                <a:gd name="T10" fmla="*/ 153 w 404"/>
                <a:gd name="T11" fmla="*/ 276 h 429"/>
                <a:gd name="T12" fmla="*/ 31 w 404"/>
                <a:gd name="T13" fmla="*/ 106 h 429"/>
                <a:gd name="T14" fmla="*/ 56 w 404"/>
                <a:gd name="T15" fmla="*/ 132 h 429"/>
                <a:gd name="T16" fmla="*/ 85 w 404"/>
                <a:gd name="T17" fmla="*/ 0 h 429"/>
                <a:gd name="T18" fmla="*/ 266 w 404"/>
                <a:gd name="T19" fmla="*/ 124 h 429"/>
                <a:gd name="T20" fmla="*/ 266 w 404"/>
                <a:gd name="T21" fmla="*/ 124 h 429"/>
                <a:gd name="T22" fmla="*/ 376 w 404"/>
                <a:gd name="T23" fmla="*/ 145 h 429"/>
                <a:gd name="T24" fmla="*/ 404 w 404"/>
                <a:gd name="T25" fmla="*/ 214 h 4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04" h="429">
                  <a:moveTo>
                    <a:pt x="404" y="214"/>
                  </a:moveTo>
                  <a:cubicBezTo>
                    <a:pt x="404" y="242"/>
                    <a:pt x="395" y="273"/>
                    <a:pt x="376" y="301"/>
                  </a:cubicBezTo>
                  <a:cubicBezTo>
                    <a:pt x="376" y="301"/>
                    <a:pt x="376" y="301"/>
                    <a:pt x="376" y="302"/>
                  </a:cubicBezTo>
                  <a:cubicBezTo>
                    <a:pt x="344" y="361"/>
                    <a:pt x="297" y="393"/>
                    <a:pt x="247" y="405"/>
                  </a:cubicBezTo>
                  <a:cubicBezTo>
                    <a:pt x="154" y="429"/>
                    <a:pt x="53" y="381"/>
                    <a:pt x="35" y="311"/>
                  </a:cubicBezTo>
                  <a:cubicBezTo>
                    <a:pt x="129" y="359"/>
                    <a:pt x="153" y="276"/>
                    <a:pt x="153" y="276"/>
                  </a:cubicBezTo>
                  <a:cubicBezTo>
                    <a:pt x="0" y="267"/>
                    <a:pt x="31" y="106"/>
                    <a:pt x="31" y="106"/>
                  </a:cubicBezTo>
                  <a:cubicBezTo>
                    <a:pt x="41" y="130"/>
                    <a:pt x="56" y="132"/>
                    <a:pt x="56" y="132"/>
                  </a:cubicBezTo>
                  <a:cubicBezTo>
                    <a:pt x="56" y="132"/>
                    <a:pt x="24" y="45"/>
                    <a:pt x="85" y="0"/>
                  </a:cubicBezTo>
                  <a:cubicBezTo>
                    <a:pt x="117" y="132"/>
                    <a:pt x="202" y="124"/>
                    <a:pt x="266" y="124"/>
                  </a:cubicBezTo>
                  <a:cubicBezTo>
                    <a:pt x="266" y="124"/>
                    <a:pt x="266" y="124"/>
                    <a:pt x="266" y="124"/>
                  </a:cubicBezTo>
                  <a:cubicBezTo>
                    <a:pt x="307" y="112"/>
                    <a:pt x="349" y="118"/>
                    <a:pt x="376" y="145"/>
                  </a:cubicBezTo>
                  <a:cubicBezTo>
                    <a:pt x="394" y="163"/>
                    <a:pt x="403" y="188"/>
                    <a:pt x="404" y="214"/>
                  </a:cubicBezTo>
                  <a:close/>
                </a:path>
              </a:pathLst>
            </a:custGeom>
            <a:solidFill>
              <a:srgbClr val="BED63A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30" name="Freeform 1236"/>
            <p:cNvSpPr/>
            <p:nvPr/>
          </p:nvSpPr>
          <p:spPr bwMode="auto">
            <a:xfrm>
              <a:off x="2358063" y="574209"/>
              <a:ext cx="260350" cy="296863"/>
            </a:xfrm>
            <a:custGeom>
              <a:avLst/>
              <a:gdLst>
                <a:gd name="T0" fmla="*/ 77 w 163"/>
                <a:gd name="T1" fmla="*/ 186 h 186"/>
                <a:gd name="T2" fmla="*/ 22 w 163"/>
                <a:gd name="T3" fmla="*/ 164 h 186"/>
                <a:gd name="T4" fmla="*/ 0 w 163"/>
                <a:gd name="T5" fmla="*/ 104 h 186"/>
                <a:gd name="T6" fmla="*/ 39 w 163"/>
                <a:gd name="T7" fmla="*/ 108 h 186"/>
                <a:gd name="T8" fmla="*/ 26 w 163"/>
                <a:gd name="T9" fmla="*/ 71 h 186"/>
                <a:gd name="T10" fmla="*/ 23 w 163"/>
                <a:gd name="T11" fmla="*/ 0 h 186"/>
                <a:gd name="T12" fmla="*/ 163 w 163"/>
                <a:gd name="T13" fmla="*/ 97 h 186"/>
                <a:gd name="T14" fmla="*/ 99 w 163"/>
                <a:gd name="T15" fmla="*/ 184 h 186"/>
                <a:gd name="T16" fmla="*/ 77 w 163"/>
                <a:gd name="T17" fmla="*/ 186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3" h="186">
                  <a:moveTo>
                    <a:pt x="77" y="186"/>
                  </a:moveTo>
                  <a:cubicBezTo>
                    <a:pt x="53" y="186"/>
                    <a:pt x="33" y="178"/>
                    <a:pt x="22" y="164"/>
                  </a:cubicBezTo>
                  <a:cubicBezTo>
                    <a:pt x="8" y="146"/>
                    <a:pt x="2" y="123"/>
                    <a:pt x="0" y="104"/>
                  </a:cubicBezTo>
                  <a:cubicBezTo>
                    <a:pt x="39" y="108"/>
                    <a:pt x="39" y="108"/>
                    <a:pt x="39" y="108"/>
                  </a:cubicBezTo>
                  <a:cubicBezTo>
                    <a:pt x="26" y="71"/>
                    <a:pt x="26" y="71"/>
                    <a:pt x="26" y="71"/>
                  </a:cubicBezTo>
                  <a:cubicBezTo>
                    <a:pt x="25" y="70"/>
                    <a:pt x="12" y="33"/>
                    <a:pt x="23" y="0"/>
                  </a:cubicBezTo>
                  <a:cubicBezTo>
                    <a:pt x="61" y="90"/>
                    <a:pt x="118" y="97"/>
                    <a:pt x="163" y="97"/>
                  </a:cubicBezTo>
                  <a:cubicBezTo>
                    <a:pt x="156" y="121"/>
                    <a:pt x="135" y="177"/>
                    <a:pt x="99" y="184"/>
                  </a:cubicBezTo>
                  <a:cubicBezTo>
                    <a:pt x="92" y="185"/>
                    <a:pt x="85" y="186"/>
                    <a:pt x="77" y="186"/>
                  </a:cubicBezTo>
                  <a:close/>
                </a:path>
              </a:pathLst>
            </a:custGeom>
            <a:solidFill>
              <a:srgbClr val="5A8E2A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31" name="Freeform 1237"/>
            <p:cNvSpPr/>
            <p:nvPr/>
          </p:nvSpPr>
          <p:spPr bwMode="auto">
            <a:xfrm>
              <a:off x="2642226" y="791697"/>
              <a:ext cx="274637" cy="346075"/>
            </a:xfrm>
            <a:custGeom>
              <a:avLst/>
              <a:gdLst>
                <a:gd name="T0" fmla="*/ 173 w 173"/>
                <a:gd name="T1" fmla="*/ 26 h 217"/>
                <a:gd name="T2" fmla="*/ 145 w 173"/>
                <a:gd name="T3" fmla="*/ 113 h 217"/>
                <a:gd name="T4" fmla="*/ 145 w 173"/>
                <a:gd name="T5" fmla="*/ 114 h 217"/>
                <a:gd name="T6" fmla="*/ 16 w 173"/>
                <a:gd name="T7" fmla="*/ 217 h 217"/>
                <a:gd name="T8" fmla="*/ 31 w 173"/>
                <a:gd name="T9" fmla="*/ 90 h 217"/>
                <a:gd name="T10" fmla="*/ 168 w 173"/>
                <a:gd name="T11" fmla="*/ 23 h 217"/>
                <a:gd name="T12" fmla="*/ 173 w 173"/>
                <a:gd name="T13" fmla="*/ 26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3" h="217">
                  <a:moveTo>
                    <a:pt x="173" y="26"/>
                  </a:moveTo>
                  <a:cubicBezTo>
                    <a:pt x="173" y="54"/>
                    <a:pt x="164" y="85"/>
                    <a:pt x="145" y="113"/>
                  </a:cubicBezTo>
                  <a:cubicBezTo>
                    <a:pt x="145" y="113"/>
                    <a:pt x="145" y="113"/>
                    <a:pt x="145" y="114"/>
                  </a:cubicBezTo>
                  <a:cubicBezTo>
                    <a:pt x="113" y="173"/>
                    <a:pt x="66" y="205"/>
                    <a:pt x="16" y="217"/>
                  </a:cubicBezTo>
                  <a:cubicBezTo>
                    <a:pt x="0" y="185"/>
                    <a:pt x="4" y="135"/>
                    <a:pt x="31" y="90"/>
                  </a:cubicBezTo>
                  <a:cubicBezTo>
                    <a:pt x="66" y="29"/>
                    <a:pt x="128" y="0"/>
                    <a:pt x="168" y="23"/>
                  </a:cubicBezTo>
                  <a:cubicBezTo>
                    <a:pt x="170" y="24"/>
                    <a:pt x="171" y="25"/>
                    <a:pt x="173" y="26"/>
                  </a:cubicBezTo>
                  <a:close/>
                </a:path>
              </a:pathLst>
            </a:custGeom>
            <a:solidFill>
              <a:srgbClr val="5A8E2A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32" name="Freeform 1238"/>
            <p:cNvSpPr/>
            <p:nvPr/>
          </p:nvSpPr>
          <p:spPr bwMode="auto">
            <a:xfrm>
              <a:off x="2943851" y="517059"/>
              <a:ext cx="93662" cy="66675"/>
            </a:xfrm>
            <a:custGeom>
              <a:avLst/>
              <a:gdLst>
                <a:gd name="T0" fmla="*/ 0 w 59"/>
                <a:gd name="T1" fmla="*/ 0 h 42"/>
                <a:gd name="T2" fmla="*/ 59 w 59"/>
                <a:gd name="T3" fmla="*/ 4 h 42"/>
                <a:gd name="T4" fmla="*/ 10 w 59"/>
                <a:gd name="T5" fmla="*/ 42 h 42"/>
                <a:gd name="T6" fmla="*/ 0 w 59"/>
                <a:gd name="T7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9" h="42">
                  <a:moveTo>
                    <a:pt x="0" y="0"/>
                  </a:moveTo>
                  <a:lnTo>
                    <a:pt x="59" y="4"/>
                  </a:lnTo>
                  <a:lnTo>
                    <a:pt x="10" y="4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33" name="Oval 1239"/>
            <p:cNvSpPr>
              <a:spLocks noChangeArrowheads="1"/>
            </p:cNvSpPr>
            <p:nvPr/>
          </p:nvSpPr>
          <p:spPr bwMode="auto">
            <a:xfrm>
              <a:off x="2670801" y="450384"/>
              <a:ext cx="296862" cy="298450"/>
            </a:xfrm>
            <a:prstGeom prst="ellipse">
              <a:avLst/>
            </a:prstGeom>
            <a:solidFill>
              <a:srgbClr val="BED63A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34" name="Oval 1240"/>
            <p:cNvSpPr>
              <a:spLocks noChangeArrowheads="1"/>
            </p:cNvSpPr>
            <p:nvPr/>
          </p:nvSpPr>
          <p:spPr bwMode="auto">
            <a:xfrm>
              <a:off x="2874001" y="502772"/>
              <a:ext cx="49212" cy="47625"/>
            </a:xfrm>
            <a:prstGeom prst="ellipse">
              <a:avLst/>
            </a:prstGeom>
            <a:solidFill>
              <a:schemeClr val="accent4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pic>
        <p:nvPicPr>
          <p:cNvPr id="25" name="图片 24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3711" y="5997189"/>
            <a:ext cx="418935" cy="543170"/>
          </a:xfrm>
          <a:prstGeom prst="rect">
            <a:avLst/>
          </a:prstGeom>
        </p:spPr>
      </p:pic>
      <p:pic>
        <p:nvPicPr>
          <p:cNvPr id="26" name="图片 25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10151" b="-1841"/>
          <a:stretch>
            <a:fillRect/>
          </a:stretch>
        </p:blipFill>
        <p:spPr>
          <a:xfrm>
            <a:off x="-345289" y="6761699"/>
            <a:ext cx="12590212" cy="914400"/>
          </a:xfrm>
          <a:custGeom>
            <a:avLst/>
            <a:gdLst>
              <a:gd name="connsiteX0" fmla="*/ 11430023 w 12590212"/>
              <a:gd name="connsiteY0" fmla="*/ 0 h 914400"/>
              <a:gd name="connsiteX1" fmla="*/ 12590212 w 12590212"/>
              <a:gd name="connsiteY1" fmla="*/ 0 h 914400"/>
              <a:gd name="connsiteX2" fmla="*/ 12590212 w 12590212"/>
              <a:gd name="connsiteY2" fmla="*/ 914400 h 914400"/>
              <a:gd name="connsiteX3" fmla="*/ 0 w 12590212"/>
              <a:gd name="connsiteY3" fmla="*/ 914400 h 914400"/>
              <a:gd name="connsiteX4" fmla="*/ 0 w 12590212"/>
              <a:gd name="connsiteY4" fmla="*/ 897878 h 914400"/>
              <a:gd name="connsiteX5" fmla="*/ 11430023 w 12590212"/>
              <a:gd name="connsiteY5" fmla="*/ 897878 h 914400"/>
              <a:gd name="connsiteX6" fmla="*/ 11430023 w 12590212"/>
              <a:gd name="connsiteY6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590212" h="914400">
                <a:moveTo>
                  <a:pt x="11430023" y="0"/>
                </a:moveTo>
                <a:lnTo>
                  <a:pt x="12590212" y="0"/>
                </a:lnTo>
                <a:lnTo>
                  <a:pt x="12590212" y="914400"/>
                </a:lnTo>
                <a:lnTo>
                  <a:pt x="0" y="914400"/>
                </a:lnTo>
                <a:lnTo>
                  <a:pt x="0" y="897878"/>
                </a:lnTo>
                <a:lnTo>
                  <a:pt x="11430023" y="897878"/>
                </a:lnTo>
                <a:lnTo>
                  <a:pt x="11430023" y="0"/>
                </a:lnTo>
                <a:close/>
              </a:path>
            </a:pathLst>
          </a:custGeom>
        </p:spPr>
      </p:pic>
      <p:pic>
        <p:nvPicPr>
          <p:cNvPr id="27" name="图片 26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388931" y="7270945"/>
            <a:ext cx="43643" cy="388632"/>
          </a:xfrm>
          <a:custGeom>
            <a:avLst/>
            <a:gdLst>
              <a:gd name="connsiteX0" fmla="*/ 0 w 43643"/>
              <a:gd name="connsiteY0" fmla="*/ 0 h 388632"/>
              <a:gd name="connsiteX1" fmla="*/ 43643 w 43643"/>
              <a:gd name="connsiteY1" fmla="*/ 0 h 388632"/>
              <a:gd name="connsiteX2" fmla="*/ 43643 w 43643"/>
              <a:gd name="connsiteY2" fmla="*/ 388632 h 388632"/>
              <a:gd name="connsiteX3" fmla="*/ 0 w 43643"/>
              <a:gd name="connsiteY3" fmla="*/ 388632 h 388632"/>
              <a:gd name="connsiteX4" fmla="*/ 0 w 43643"/>
              <a:gd name="connsiteY4" fmla="*/ 0 h 3886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643" h="388632">
                <a:moveTo>
                  <a:pt x="0" y="0"/>
                </a:moveTo>
                <a:lnTo>
                  <a:pt x="43643" y="0"/>
                </a:lnTo>
                <a:lnTo>
                  <a:pt x="43643" y="388632"/>
                </a:lnTo>
                <a:lnTo>
                  <a:pt x="0" y="388632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28" name="图片 27"/>
          <p:cNvPicPr>
            <a:picLocks noChangeAspect="1"/>
          </p:cNvPicPr>
          <p:nvPr userDrawn="1"/>
        </p:nvPicPr>
        <p:blipFill>
          <a:blip r:embed="rId5"/>
          <a:srcRect/>
          <a:stretch/>
        </p:blipFill>
        <p:spPr>
          <a:xfrm>
            <a:off x="-902135" y="6356545"/>
            <a:ext cx="513204" cy="914400"/>
          </a:xfrm>
          <a:custGeom>
            <a:avLst/>
            <a:gdLst>
              <a:gd name="connsiteX0" fmla="*/ 0 w 513204"/>
              <a:gd name="connsiteY0" fmla="*/ 0 h 914400"/>
              <a:gd name="connsiteX1" fmla="*/ 513204 w 513204"/>
              <a:gd name="connsiteY1" fmla="*/ 0 h 914400"/>
              <a:gd name="connsiteX2" fmla="*/ 513204 w 513204"/>
              <a:gd name="connsiteY2" fmla="*/ 914400 h 914400"/>
              <a:gd name="connsiteX3" fmla="*/ 0 w 513204"/>
              <a:gd name="connsiteY3" fmla="*/ 914400 h 914400"/>
              <a:gd name="connsiteX4" fmla="*/ 0 w 513204"/>
              <a:gd name="connsiteY4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13204" h="914400">
                <a:moveTo>
                  <a:pt x="0" y="0"/>
                </a:moveTo>
                <a:lnTo>
                  <a:pt x="513204" y="0"/>
                </a:lnTo>
                <a:lnTo>
                  <a:pt x="513204" y="914400"/>
                </a:lnTo>
                <a:lnTo>
                  <a:pt x="0" y="914400"/>
                </a:lnTo>
                <a:lnTo>
                  <a:pt x="0" y="0"/>
                </a:lnTo>
                <a:close/>
              </a:path>
            </a:pathLst>
          </a:custGeom>
        </p:spPr>
      </p:pic>
      <p:grpSp>
        <p:nvGrpSpPr>
          <p:cNvPr id="29" name="组合 28"/>
          <p:cNvGrpSpPr/>
          <p:nvPr userDrawn="1"/>
        </p:nvGrpSpPr>
        <p:grpSpPr>
          <a:xfrm>
            <a:off x="320273" y="5772542"/>
            <a:ext cx="325664" cy="968472"/>
            <a:chOff x="162845" y="5707378"/>
            <a:chExt cx="325664" cy="968472"/>
          </a:xfrm>
        </p:grpSpPr>
        <p:grpSp>
          <p:nvGrpSpPr>
            <p:cNvPr id="30" name="组合 29"/>
            <p:cNvGrpSpPr/>
            <p:nvPr userDrawn="1"/>
          </p:nvGrpSpPr>
          <p:grpSpPr>
            <a:xfrm>
              <a:off x="162845" y="5707378"/>
              <a:ext cx="325664" cy="968472"/>
              <a:chOff x="780804" y="4633491"/>
              <a:chExt cx="325664" cy="968472"/>
            </a:xfrm>
          </p:grpSpPr>
          <p:sp>
            <p:nvSpPr>
              <p:cNvPr id="33" name="矩形 88"/>
              <p:cNvSpPr/>
              <p:nvPr userDrawn="1"/>
            </p:nvSpPr>
            <p:spPr>
              <a:xfrm>
                <a:off x="832154" y="4902984"/>
                <a:ext cx="222964" cy="698979"/>
              </a:xfrm>
              <a:custGeom>
                <a:avLst/>
                <a:gdLst>
                  <a:gd name="connsiteX0" fmla="*/ 0 w 157649"/>
                  <a:gd name="connsiteY0" fmla="*/ 0 h 398534"/>
                  <a:gd name="connsiteX1" fmla="*/ 157649 w 157649"/>
                  <a:gd name="connsiteY1" fmla="*/ 0 h 398534"/>
                  <a:gd name="connsiteX2" fmla="*/ 157649 w 157649"/>
                  <a:gd name="connsiteY2" fmla="*/ 398534 h 398534"/>
                  <a:gd name="connsiteX3" fmla="*/ 0 w 157649"/>
                  <a:gd name="connsiteY3" fmla="*/ 398534 h 398534"/>
                  <a:gd name="connsiteX4" fmla="*/ 0 w 157649"/>
                  <a:gd name="connsiteY4" fmla="*/ 0 h 398534"/>
                  <a:gd name="connsiteX0-1" fmla="*/ 0 w 222964"/>
                  <a:gd name="connsiteY0-2" fmla="*/ 209005 h 607539"/>
                  <a:gd name="connsiteX1-3" fmla="*/ 222964 w 222964"/>
                  <a:gd name="connsiteY1-4" fmla="*/ 0 h 607539"/>
                  <a:gd name="connsiteX2-5" fmla="*/ 157649 w 222964"/>
                  <a:gd name="connsiteY2-6" fmla="*/ 607539 h 607539"/>
                  <a:gd name="connsiteX3-7" fmla="*/ 0 w 222964"/>
                  <a:gd name="connsiteY3-8" fmla="*/ 607539 h 607539"/>
                  <a:gd name="connsiteX4-9" fmla="*/ 0 w 222964"/>
                  <a:gd name="connsiteY4-10" fmla="*/ 209005 h 607539"/>
                  <a:gd name="connsiteX0-11" fmla="*/ 26125 w 222964"/>
                  <a:gd name="connsiteY0-12" fmla="*/ 0 h 698979"/>
                  <a:gd name="connsiteX1-13" fmla="*/ 222964 w 222964"/>
                  <a:gd name="connsiteY1-14" fmla="*/ 91440 h 698979"/>
                  <a:gd name="connsiteX2-15" fmla="*/ 157649 w 222964"/>
                  <a:gd name="connsiteY2-16" fmla="*/ 698979 h 698979"/>
                  <a:gd name="connsiteX3-17" fmla="*/ 0 w 222964"/>
                  <a:gd name="connsiteY3-18" fmla="*/ 698979 h 698979"/>
                  <a:gd name="connsiteX4-19" fmla="*/ 26125 w 222964"/>
                  <a:gd name="connsiteY4-20" fmla="*/ 0 h 698979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222964" h="698979">
                    <a:moveTo>
                      <a:pt x="26125" y="0"/>
                    </a:moveTo>
                    <a:lnTo>
                      <a:pt x="222964" y="91440"/>
                    </a:lnTo>
                    <a:lnTo>
                      <a:pt x="157649" y="698979"/>
                    </a:lnTo>
                    <a:lnTo>
                      <a:pt x="0" y="698979"/>
                    </a:lnTo>
                    <a:lnTo>
                      <a:pt x="26125" y="0"/>
                    </a:lnTo>
                    <a:close/>
                  </a:path>
                </a:pathLst>
              </a:custGeom>
              <a:solidFill>
                <a:srgbClr val="2CA03B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/>
              </a:p>
            </p:txBody>
          </p:sp>
          <p:sp>
            <p:nvSpPr>
              <p:cNvPr id="34" name="等腰三角形 33"/>
              <p:cNvSpPr/>
              <p:nvPr userDrawn="1"/>
            </p:nvSpPr>
            <p:spPr>
              <a:xfrm>
                <a:off x="780804" y="4633491"/>
                <a:ext cx="325664" cy="391158"/>
              </a:xfrm>
              <a:prstGeom prst="triangle">
                <a:avLst/>
              </a:prstGeom>
              <a:solidFill>
                <a:srgbClr val="EE7A24"/>
              </a:solidFill>
              <a:ln>
                <a:solidFill>
                  <a:srgbClr val="EE7A2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/>
              </a:p>
            </p:txBody>
          </p:sp>
          <p:sp>
            <p:nvSpPr>
              <p:cNvPr id="35" name="弦形 34"/>
              <p:cNvSpPr/>
              <p:nvPr userDrawn="1"/>
            </p:nvSpPr>
            <p:spPr>
              <a:xfrm rot="5400000">
                <a:off x="823546" y="5129388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/>
              </a:p>
            </p:txBody>
          </p:sp>
          <p:sp>
            <p:nvSpPr>
              <p:cNvPr id="36" name="矩形 3"/>
              <p:cNvSpPr/>
              <p:nvPr userDrawn="1"/>
            </p:nvSpPr>
            <p:spPr>
              <a:xfrm>
                <a:off x="852060" y="5180748"/>
                <a:ext cx="165099" cy="45719"/>
              </a:xfrm>
              <a:custGeom>
                <a:avLst/>
                <a:gdLst>
                  <a:gd name="connsiteX0" fmla="*/ 0 w 156633"/>
                  <a:gd name="connsiteY0" fmla="*/ 0 h 46567"/>
                  <a:gd name="connsiteX1" fmla="*/ 156633 w 156633"/>
                  <a:gd name="connsiteY1" fmla="*/ 0 h 46567"/>
                  <a:gd name="connsiteX2" fmla="*/ 156633 w 156633"/>
                  <a:gd name="connsiteY2" fmla="*/ 46567 h 46567"/>
                  <a:gd name="connsiteX3" fmla="*/ 0 w 156633"/>
                  <a:gd name="connsiteY3" fmla="*/ 46567 h 46567"/>
                  <a:gd name="connsiteX4" fmla="*/ 0 w 156633"/>
                  <a:gd name="connsiteY4" fmla="*/ 0 h 46567"/>
                  <a:gd name="connsiteX0-1" fmla="*/ 8466 w 165099"/>
                  <a:gd name="connsiteY0-2" fmla="*/ 0 h 46567"/>
                  <a:gd name="connsiteX1-3" fmla="*/ 165099 w 165099"/>
                  <a:gd name="connsiteY1-4" fmla="*/ 0 h 46567"/>
                  <a:gd name="connsiteX2-5" fmla="*/ 165099 w 165099"/>
                  <a:gd name="connsiteY2-6" fmla="*/ 46567 h 46567"/>
                  <a:gd name="connsiteX3-7" fmla="*/ 0 w 165099"/>
                  <a:gd name="connsiteY3-8" fmla="*/ 25400 h 46567"/>
                  <a:gd name="connsiteX4-9" fmla="*/ 8466 w 165099"/>
                  <a:gd name="connsiteY4-10" fmla="*/ 0 h 46567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165099" h="46567">
                    <a:moveTo>
                      <a:pt x="8466" y="0"/>
                    </a:moveTo>
                    <a:lnTo>
                      <a:pt x="165099" y="0"/>
                    </a:lnTo>
                    <a:lnTo>
                      <a:pt x="165099" y="46567"/>
                    </a:lnTo>
                    <a:lnTo>
                      <a:pt x="0" y="25400"/>
                    </a:lnTo>
                    <a:lnTo>
                      <a:pt x="8466" y="0"/>
                    </a:ln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/>
              </a:p>
            </p:txBody>
          </p:sp>
          <p:sp>
            <p:nvSpPr>
              <p:cNvPr id="37" name="弦形 36"/>
              <p:cNvSpPr/>
              <p:nvPr userDrawn="1"/>
            </p:nvSpPr>
            <p:spPr>
              <a:xfrm rot="5400000">
                <a:off x="813462" y="5318541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/>
              </a:p>
            </p:txBody>
          </p:sp>
        </p:grpSp>
        <p:cxnSp>
          <p:nvCxnSpPr>
            <p:cNvPr id="31" name="直接连接符 30"/>
            <p:cNvCxnSpPr>
              <a:stCxn id="90" idx="1"/>
              <a:endCxn id="90" idx="5"/>
            </p:cNvCxnSpPr>
            <p:nvPr userDrawn="1"/>
          </p:nvCxnSpPr>
          <p:spPr>
            <a:xfrm>
              <a:off x="244261" y="5902957"/>
              <a:ext cx="162832" cy="0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直接连接符 31"/>
            <p:cNvCxnSpPr/>
            <p:nvPr userDrawn="1"/>
          </p:nvCxnSpPr>
          <p:spPr>
            <a:xfrm flipV="1">
              <a:off x="206782" y="5988807"/>
              <a:ext cx="216000" cy="12956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38" name="图片 37"/>
          <p:cNvPicPr>
            <a:picLocks noChangeAspect="1"/>
          </p:cNvPicPr>
          <p:nvPr userDrawn="1"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697212" y="5940827"/>
            <a:ext cx="2494789" cy="929444"/>
          </a:xfrm>
          <a:custGeom>
            <a:avLst/>
            <a:gdLst>
              <a:gd name="connsiteX0" fmla="*/ 0 w 2229950"/>
              <a:gd name="connsiteY0" fmla="*/ 0 h 1102244"/>
              <a:gd name="connsiteX1" fmla="*/ 2229950 w 2229950"/>
              <a:gd name="connsiteY1" fmla="*/ 0 h 1102244"/>
              <a:gd name="connsiteX2" fmla="*/ 2229950 w 2229950"/>
              <a:gd name="connsiteY2" fmla="*/ 1102244 h 1102244"/>
              <a:gd name="connsiteX3" fmla="*/ 0 w 2229950"/>
              <a:gd name="connsiteY3" fmla="*/ 1102244 h 1102244"/>
              <a:gd name="connsiteX4" fmla="*/ 0 w 2229950"/>
              <a:gd name="connsiteY4" fmla="*/ 0 h 11022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29950" h="1102244">
                <a:moveTo>
                  <a:pt x="0" y="0"/>
                </a:moveTo>
                <a:lnTo>
                  <a:pt x="2229950" y="0"/>
                </a:lnTo>
                <a:lnTo>
                  <a:pt x="2229950" y="1102244"/>
                </a:lnTo>
                <a:lnTo>
                  <a:pt x="0" y="1102244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39" name="图片 38"/>
          <p:cNvPicPr>
            <a:picLocks noChangeAspect="1"/>
          </p:cNvPicPr>
          <p:nvPr userDrawn="1"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464733" y="6270980"/>
            <a:ext cx="12364823" cy="594408"/>
          </a:xfrm>
          <a:custGeom>
            <a:avLst/>
            <a:gdLst>
              <a:gd name="connsiteX0" fmla="*/ 0 w 11473666"/>
              <a:gd name="connsiteY0" fmla="*/ 0 h 845729"/>
              <a:gd name="connsiteX1" fmla="*/ 11473666 w 11473666"/>
              <a:gd name="connsiteY1" fmla="*/ 0 h 845729"/>
              <a:gd name="connsiteX2" fmla="*/ 11473666 w 11473666"/>
              <a:gd name="connsiteY2" fmla="*/ 845729 h 845729"/>
              <a:gd name="connsiteX3" fmla="*/ 401196 w 11473666"/>
              <a:gd name="connsiteY3" fmla="*/ 845729 h 845729"/>
              <a:gd name="connsiteX4" fmla="*/ 401196 w 11473666"/>
              <a:gd name="connsiteY4" fmla="*/ 440575 h 845729"/>
              <a:gd name="connsiteX5" fmla="*/ 0 w 11473666"/>
              <a:gd name="connsiteY5" fmla="*/ 440575 h 845729"/>
              <a:gd name="connsiteX6" fmla="*/ 0 w 11473666"/>
              <a:gd name="connsiteY6" fmla="*/ 0 h 845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73666" h="845729">
                <a:moveTo>
                  <a:pt x="0" y="0"/>
                </a:moveTo>
                <a:lnTo>
                  <a:pt x="11473666" y="0"/>
                </a:lnTo>
                <a:lnTo>
                  <a:pt x="11473666" y="845729"/>
                </a:lnTo>
                <a:lnTo>
                  <a:pt x="401196" y="845729"/>
                </a:lnTo>
                <a:lnTo>
                  <a:pt x="401196" y="440575"/>
                </a:lnTo>
                <a:lnTo>
                  <a:pt x="0" y="440575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40" name="图片 39"/>
          <p:cNvPicPr>
            <a:picLocks noChangeAspect="1"/>
          </p:cNvPicPr>
          <p:nvPr userDrawn="1"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583381" y="6271203"/>
            <a:ext cx="2424987" cy="594408"/>
          </a:xfrm>
          <a:custGeom>
            <a:avLst/>
            <a:gdLst>
              <a:gd name="connsiteX0" fmla="*/ 0 w 2468880"/>
              <a:gd name="connsiteY0" fmla="*/ 0 h 514039"/>
              <a:gd name="connsiteX1" fmla="*/ 2468880 w 2468880"/>
              <a:gd name="connsiteY1" fmla="*/ 0 h 514039"/>
              <a:gd name="connsiteX2" fmla="*/ 2468880 w 2468880"/>
              <a:gd name="connsiteY2" fmla="*/ 514039 h 514039"/>
              <a:gd name="connsiteX3" fmla="*/ 0 w 2468880"/>
              <a:gd name="connsiteY3" fmla="*/ 514039 h 514039"/>
              <a:gd name="connsiteX4" fmla="*/ 0 w 2468880"/>
              <a:gd name="connsiteY4" fmla="*/ 0 h 514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68880" h="514039">
                <a:moveTo>
                  <a:pt x="0" y="0"/>
                </a:moveTo>
                <a:lnTo>
                  <a:pt x="2468880" y="0"/>
                </a:lnTo>
                <a:lnTo>
                  <a:pt x="2468880" y="514039"/>
                </a:lnTo>
                <a:lnTo>
                  <a:pt x="0" y="514039"/>
                </a:lnTo>
                <a:lnTo>
                  <a:pt x="0" y="0"/>
                </a:lnTo>
                <a:close/>
              </a:path>
            </a:pathLst>
          </a:custGeom>
        </p:spPr>
      </p:pic>
      <p:grpSp>
        <p:nvGrpSpPr>
          <p:cNvPr id="41" name="组合 40"/>
          <p:cNvGrpSpPr/>
          <p:nvPr userDrawn="1"/>
        </p:nvGrpSpPr>
        <p:grpSpPr>
          <a:xfrm rot="1592273">
            <a:off x="243165" y="285384"/>
            <a:ext cx="637200" cy="604800"/>
            <a:chOff x="2272338" y="450384"/>
            <a:chExt cx="765175" cy="725488"/>
          </a:xfrm>
        </p:grpSpPr>
        <p:sp>
          <p:nvSpPr>
            <p:cNvPr id="42" name="Freeform 1235"/>
            <p:cNvSpPr/>
            <p:nvPr userDrawn="1"/>
          </p:nvSpPr>
          <p:spPr bwMode="auto">
            <a:xfrm>
              <a:off x="2272338" y="491659"/>
              <a:ext cx="644525" cy="684213"/>
            </a:xfrm>
            <a:custGeom>
              <a:avLst/>
              <a:gdLst>
                <a:gd name="T0" fmla="*/ 404 w 404"/>
                <a:gd name="T1" fmla="*/ 214 h 429"/>
                <a:gd name="T2" fmla="*/ 376 w 404"/>
                <a:gd name="T3" fmla="*/ 301 h 429"/>
                <a:gd name="T4" fmla="*/ 376 w 404"/>
                <a:gd name="T5" fmla="*/ 302 h 429"/>
                <a:gd name="T6" fmla="*/ 247 w 404"/>
                <a:gd name="T7" fmla="*/ 405 h 429"/>
                <a:gd name="T8" fmla="*/ 35 w 404"/>
                <a:gd name="T9" fmla="*/ 311 h 429"/>
                <a:gd name="T10" fmla="*/ 153 w 404"/>
                <a:gd name="T11" fmla="*/ 276 h 429"/>
                <a:gd name="T12" fmla="*/ 31 w 404"/>
                <a:gd name="T13" fmla="*/ 106 h 429"/>
                <a:gd name="T14" fmla="*/ 56 w 404"/>
                <a:gd name="T15" fmla="*/ 132 h 429"/>
                <a:gd name="T16" fmla="*/ 85 w 404"/>
                <a:gd name="T17" fmla="*/ 0 h 429"/>
                <a:gd name="T18" fmla="*/ 266 w 404"/>
                <a:gd name="T19" fmla="*/ 124 h 429"/>
                <a:gd name="T20" fmla="*/ 266 w 404"/>
                <a:gd name="T21" fmla="*/ 124 h 429"/>
                <a:gd name="T22" fmla="*/ 376 w 404"/>
                <a:gd name="T23" fmla="*/ 145 h 429"/>
                <a:gd name="T24" fmla="*/ 404 w 404"/>
                <a:gd name="T25" fmla="*/ 214 h 4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04" h="429">
                  <a:moveTo>
                    <a:pt x="404" y="214"/>
                  </a:moveTo>
                  <a:cubicBezTo>
                    <a:pt x="404" y="242"/>
                    <a:pt x="395" y="273"/>
                    <a:pt x="376" y="301"/>
                  </a:cubicBezTo>
                  <a:cubicBezTo>
                    <a:pt x="376" y="301"/>
                    <a:pt x="376" y="301"/>
                    <a:pt x="376" y="302"/>
                  </a:cubicBezTo>
                  <a:cubicBezTo>
                    <a:pt x="344" y="361"/>
                    <a:pt x="297" y="393"/>
                    <a:pt x="247" y="405"/>
                  </a:cubicBezTo>
                  <a:cubicBezTo>
                    <a:pt x="154" y="429"/>
                    <a:pt x="53" y="381"/>
                    <a:pt x="35" y="311"/>
                  </a:cubicBezTo>
                  <a:cubicBezTo>
                    <a:pt x="129" y="359"/>
                    <a:pt x="153" y="276"/>
                    <a:pt x="153" y="276"/>
                  </a:cubicBezTo>
                  <a:cubicBezTo>
                    <a:pt x="0" y="267"/>
                    <a:pt x="31" y="106"/>
                    <a:pt x="31" y="106"/>
                  </a:cubicBezTo>
                  <a:cubicBezTo>
                    <a:pt x="41" y="130"/>
                    <a:pt x="56" y="132"/>
                    <a:pt x="56" y="132"/>
                  </a:cubicBezTo>
                  <a:cubicBezTo>
                    <a:pt x="56" y="132"/>
                    <a:pt x="24" y="45"/>
                    <a:pt x="85" y="0"/>
                  </a:cubicBezTo>
                  <a:cubicBezTo>
                    <a:pt x="117" y="132"/>
                    <a:pt x="202" y="124"/>
                    <a:pt x="266" y="124"/>
                  </a:cubicBezTo>
                  <a:cubicBezTo>
                    <a:pt x="266" y="124"/>
                    <a:pt x="266" y="124"/>
                    <a:pt x="266" y="124"/>
                  </a:cubicBezTo>
                  <a:cubicBezTo>
                    <a:pt x="307" y="112"/>
                    <a:pt x="349" y="118"/>
                    <a:pt x="376" y="145"/>
                  </a:cubicBezTo>
                  <a:cubicBezTo>
                    <a:pt x="394" y="163"/>
                    <a:pt x="403" y="188"/>
                    <a:pt x="404" y="214"/>
                  </a:cubicBezTo>
                  <a:close/>
                </a:path>
              </a:pathLst>
            </a:custGeom>
            <a:solidFill>
              <a:srgbClr val="BED63A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43" name="Freeform 1236"/>
            <p:cNvSpPr/>
            <p:nvPr userDrawn="1"/>
          </p:nvSpPr>
          <p:spPr bwMode="auto">
            <a:xfrm>
              <a:off x="2358063" y="574209"/>
              <a:ext cx="260350" cy="296863"/>
            </a:xfrm>
            <a:custGeom>
              <a:avLst/>
              <a:gdLst>
                <a:gd name="T0" fmla="*/ 77 w 163"/>
                <a:gd name="T1" fmla="*/ 186 h 186"/>
                <a:gd name="T2" fmla="*/ 22 w 163"/>
                <a:gd name="T3" fmla="*/ 164 h 186"/>
                <a:gd name="T4" fmla="*/ 0 w 163"/>
                <a:gd name="T5" fmla="*/ 104 h 186"/>
                <a:gd name="T6" fmla="*/ 39 w 163"/>
                <a:gd name="T7" fmla="*/ 108 h 186"/>
                <a:gd name="T8" fmla="*/ 26 w 163"/>
                <a:gd name="T9" fmla="*/ 71 h 186"/>
                <a:gd name="T10" fmla="*/ 23 w 163"/>
                <a:gd name="T11" fmla="*/ 0 h 186"/>
                <a:gd name="T12" fmla="*/ 163 w 163"/>
                <a:gd name="T13" fmla="*/ 97 h 186"/>
                <a:gd name="T14" fmla="*/ 99 w 163"/>
                <a:gd name="T15" fmla="*/ 184 h 186"/>
                <a:gd name="T16" fmla="*/ 77 w 163"/>
                <a:gd name="T17" fmla="*/ 186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3" h="186">
                  <a:moveTo>
                    <a:pt x="77" y="186"/>
                  </a:moveTo>
                  <a:cubicBezTo>
                    <a:pt x="53" y="186"/>
                    <a:pt x="33" y="178"/>
                    <a:pt x="22" y="164"/>
                  </a:cubicBezTo>
                  <a:cubicBezTo>
                    <a:pt x="8" y="146"/>
                    <a:pt x="2" y="123"/>
                    <a:pt x="0" y="104"/>
                  </a:cubicBezTo>
                  <a:cubicBezTo>
                    <a:pt x="39" y="108"/>
                    <a:pt x="39" y="108"/>
                    <a:pt x="39" y="108"/>
                  </a:cubicBezTo>
                  <a:cubicBezTo>
                    <a:pt x="26" y="71"/>
                    <a:pt x="26" y="71"/>
                    <a:pt x="26" y="71"/>
                  </a:cubicBezTo>
                  <a:cubicBezTo>
                    <a:pt x="25" y="70"/>
                    <a:pt x="12" y="33"/>
                    <a:pt x="23" y="0"/>
                  </a:cubicBezTo>
                  <a:cubicBezTo>
                    <a:pt x="61" y="90"/>
                    <a:pt x="118" y="97"/>
                    <a:pt x="163" y="97"/>
                  </a:cubicBezTo>
                  <a:cubicBezTo>
                    <a:pt x="156" y="121"/>
                    <a:pt x="135" y="177"/>
                    <a:pt x="99" y="184"/>
                  </a:cubicBezTo>
                  <a:cubicBezTo>
                    <a:pt x="92" y="185"/>
                    <a:pt x="85" y="186"/>
                    <a:pt x="77" y="186"/>
                  </a:cubicBezTo>
                  <a:close/>
                </a:path>
              </a:pathLst>
            </a:custGeom>
            <a:solidFill>
              <a:srgbClr val="5A8E2A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44" name="Freeform 1237"/>
            <p:cNvSpPr/>
            <p:nvPr userDrawn="1"/>
          </p:nvSpPr>
          <p:spPr bwMode="auto">
            <a:xfrm>
              <a:off x="2642226" y="791697"/>
              <a:ext cx="274637" cy="346075"/>
            </a:xfrm>
            <a:custGeom>
              <a:avLst/>
              <a:gdLst>
                <a:gd name="T0" fmla="*/ 173 w 173"/>
                <a:gd name="T1" fmla="*/ 26 h 217"/>
                <a:gd name="T2" fmla="*/ 145 w 173"/>
                <a:gd name="T3" fmla="*/ 113 h 217"/>
                <a:gd name="T4" fmla="*/ 145 w 173"/>
                <a:gd name="T5" fmla="*/ 114 h 217"/>
                <a:gd name="T6" fmla="*/ 16 w 173"/>
                <a:gd name="T7" fmla="*/ 217 h 217"/>
                <a:gd name="T8" fmla="*/ 31 w 173"/>
                <a:gd name="T9" fmla="*/ 90 h 217"/>
                <a:gd name="T10" fmla="*/ 168 w 173"/>
                <a:gd name="T11" fmla="*/ 23 h 217"/>
                <a:gd name="T12" fmla="*/ 173 w 173"/>
                <a:gd name="T13" fmla="*/ 26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3" h="217">
                  <a:moveTo>
                    <a:pt x="173" y="26"/>
                  </a:moveTo>
                  <a:cubicBezTo>
                    <a:pt x="173" y="54"/>
                    <a:pt x="164" y="85"/>
                    <a:pt x="145" y="113"/>
                  </a:cubicBezTo>
                  <a:cubicBezTo>
                    <a:pt x="145" y="113"/>
                    <a:pt x="145" y="113"/>
                    <a:pt x="145" y="114"/>
                  </a:cubicBezTo>
                  <a:cubicBezTo>
                    <a:pt x="113" y="173"/>
                    <a:pt x="66" y="205"/>
                    <a:pt x="16" y="217"/>
                  </a:cubicBezTo>
                  <a:cubicBezTo>
                    <a:pt x="0" y="185"/>
                    <a:pt x="4" y="135"/>
                    <a:pt x="31" y="90"/>
                  </a:cubicBezTo>
                  <a:cubicBezTo>
                    <a:pt x="66" y="29"/>
                    <a:pt x="128" y="0"/>
                    <a:pt x="168" y="23"/>
                  </a:cubicBezTo>
                  <a:cubicBezTo>
                    <a:pt x="170" y="24"/>
                    <a:pt x="171" y="25"/>
                    <a:pt x="173" y="26"/>
                  </a:cubicBezTo>
                  <a:close/>
                </a:path>
              </a:pathLst>
            </a:custGeom>
            <a:solidFill>
              <a:srgbClr val="5A8E2A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45" name="Freeform 1238"/>
            <p:cNvSpPr/>
            <p:nvPr userDrawn="1"/>
          </p:nvSpPr>
          <p:spPr bwMode="auto">
            <a:xfrm>
              <a:off x="2943851" y="517059"/>
              <a:ext cx="93662" cy="66675"/>
            </a:xfrm>
            <a:custGeom>
              <a:avLst/>
              <a:gdLst>
                <a:gd name="T0" fmla="*/ 0 w 59"/>
                <a:gd name="T1" fmla="*/ 0 h 42"/>
                <a:gd name="T2" fmla="*/ 59 w 59"/>
                <a:gd name="T3" fmla="*/ 4 h 42"/>
                <a:gd name="T4" fmla="*/ 10 w 59"/>
                <a:gd name="T5" fmla="*/ 42 h 42"/>
                <a:gd name="T6" fmla="*/ 0 w 59"/>
                <a:gd name="T7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9" h="42">
                  <a:moveTo>
                    <a:pt x="0" y="0"/>
                  </a:moveTo>
                  <a:lnTo>
                    <a:pt x="59" y="4"/>
                  </a:lnTo>
                  <a:lnTo>
                    <a:pt x="10" y="4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46" name="Oval 1239"/>
            <p:cNvSpPr>
              <a:spLocks noChangeArrowheads="1"/>
            </p:cNvSpPr>
            <p:nvPr userDrawn="1"/>
          </p:nvSpPr>
          <p:spPr bwMode="auto">
            <a:xfrm>
              <a:off x="2670801" y="450384"/>
              <a:ext cx="296862" cy="298450"/>
            </a:xfrm>
            <a:prstGeom prst="ellipse">
              <a:avLst/>
            </a:prstGeom>
            <a:solidFill>
              <a:srgbClr val="BED63A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47" name="Oval 1240"/>
            <p:cNvSpPr>
              <a:spLocks noChangeArrowheads="1"/>
            </p:cNvSpPr>
            <p:nvPr userDrawn="1"/>
          </p:nvSpPr>
          <p:spPr bwMode="auto">
            <a:xfrm>
              <a:off x="2874001" y="502772"/>
              <a:ext cx="49212" cy="47625"/>
            </a:xfrm>
            <a:prstGeom prst="ellipse">
              <a:avLst/>
            </a:prstGeom>
            <a:solidFill>
              <a:schemeClr val="accent4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8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238208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棕色的小人看书有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3711" y="5997189"/>
            <a:ext cx="418935" cy="543170"/>
          </a:xfrm>
          <a:prstGeom prst="rect">
            <a:avLst/>
          </a:prstGeom>
        </p:spPr>
      </p:pic>
      <p:pic>
        <p:nvPicPr>
          <p:cNvPr id="58" name="图片 5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10151" b="-1841"/>
          <a:stretch>
            <a:fillRect/>
          </a:stretch>
        </p:blipFill>
        <p:spPr>
          <a:xfrm>
            <a:off x="-345289" y="6761699"/>
            <a:ext cx="12590212" cy="914400"/>
          </a:xfrm>
          <a:custGeom>
            <a:avLst/>
            <a:gdLst>
              <a:gd name="connsiteX0" fmla="*/ 11430023 w 12590212"/>
              <a:gd name="connsiteY0" fmla="*/ 0 h 914400"/>
              <a:gd name="connsiteX1" fmla="*/ 12590212 w 12590212"/>
              <a:gd name="connsiteY1" fmla="*/ 0 h 914400"/>
              <a:gd name="connsiteX2" fmla="*/ 12590212 w 12590212"/>
              <a:gd name="connsiteY2" fmla="*/ 914400 h 914400"/>
              <a:gd name="connsiteX3" fmla="*/ 0 w 12590212"/>
              <a:gd name="connsiteY3" fmla="*/ 914400 h 914400"/>
              <a:gd name="connsiteX4" fmla="*/ 0 w 12590212"/>
              <a:gd name="connsiteY4" fmla="*/ 897878 h 914400"/>
              <a:gd name="connsiteX5" fmla="*/ 11430023 w 12590212"/>
              <a:gd name="connsiteY5" fmla="*/ 897878 h 914400"/>
              <a:gd name="connsiteX6" fmla="*/ 11430023 w 12590212"/>
              <a:gd name="connsiteY6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590212" h="914400">
                <a:moveTo>
                  <a:pt x="11430023" y="0"/>
                </a:moveTo>
                <a:lnTo>
                  <a:pt x="12590212" y="0"/>
                </a:lnTo>
                <a:lnTo>
                  <a:pt x="12590212" y="914400"/>
                </a:lnTo>
                <a:lnTo>
                  <a:pt x="0" y="914400"/>
                </a:lnTo>
                <a:lnTo>
                  <a:pt x="0" y="897878"/>
                </a:lnTo>
                <a:lnTo>
                  <a:pt x="11430023" y="897878"/>
                </a:lnTo>
                <a:lnTo>
                  <a:pt x="11430023" y="0"/>
                </a:lnTo>
                <a:close/>
              </a:path>
            </a:pathLst>
          </a:custGeom>
        </p:spPr>
      </p:pic>
      <p:pic>
        <p:nvPicPr>
          <p:cNvPr id="57" name="图片 5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388931" y="7270945"/>
            <a:ext cx="43643" cy="388632"/>
          </a:xfrm>
          <a:custGeom>
            <a:avLst/>
            <a:gdLst>
              <a:gd name="connsiteX0" fmla="*/ 0 w 43643"/>
              <a:gd name="connsiteY0" fmla="*/ 0 h 388632"/>
              <a:gd name="connsiteX1" fmla="*/ 43643 w 43643"/>
              <a:gd name="connsiteY1" fmla="*/ 0 h 388632"/>
              <a:gd name="connsiteX2" fmla="*/ 43643 w 43643"/>
              <a:gd name="connsiteY2" fmla="*/ 388632 h 388632"/>
              <a:gd name="connsiteX3" fmla="*/ 0 w 43643"/>
              <a:gd name="connsiteY3" fmla="*/ 388632 h 388632"/>
              <a:gd name="connsiteX4" fmla="*/ 0 w 43643"/>
              <a:gd name="connsiteY4" fmla="*/ 0 h 3886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643" h="388632">
                <a:moveTo>
                  <a:pt x="0" y="0"/>
                </a:moveTo>
                <a:lnTo>
                  <a:pt x="43643" y="0"/>
                </a:lnTo>
                <a:lnTo>
                  <a:pt x="43643" y="388632"/>
                </a:lnTo>
                <a:lnTo>
                  <a:pt x="0" y="388632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54" name="图片 53"/>
          <p:cNvPicPr>
            <a:picLocks noChangeAspect="1"/>
          </p:cNvPicPr>
          <p:nvPr/>
        </p:nvPicPr>
        <p:blipFill>
          <a:blip r:embed="rId5"/>
          <a:srcRect/>
          <a:stretch/>
        </p:blipFill>
        <p:spPr>
          <a:xfrm>
            <a:off x="-902135" y="6356545"/>
            <a:ext cx="513204" cy="914400"/>
          </a:xfrm>
          <a:custGeom>
            <a:avLst/>
            <a:gdLst>
              <a:gd name="connsiteX0" fmla="*/ 0 w 513204"/>
              <a:gd name="connsiteY0" fmla="*/ 0 h 914400"/>
              <a:gd name="connsiteX1" fmla="*/ 513204 w 513204"/>
              <a:gd name="connsiteY1" fmla="*/ 0 h 914400"/>
              <a:gd name="connsiteX2" fmla="*/ 513204 w 513204"/>
              <a:gd name="connsiteY2" fmla="*/ 914400 h 914400"/>
              <a:gd name="connsiteX3" fmla="*/ 0 w 513204"/>
              <a:gd name="connsiteY3" fmla="*/ 914400 h 914400"/>
              <a:gd name="connsiteX4" fmla="*/ 0 w 513204"/>
              <a:gd name="connsiteY4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13204" h="914400">
                <a:moveTo>
                  <a:pt x="0" y="0"/>
                </a:moveTo>
                <a:lnTo>
                  <a:pt x="513204" y="0"/>
                </a:lnTo>
                <a:lnTo>
                  <a:pt x="513204" y="914400"/>
                </a:lnTo>
                <a:lnTo>
                  <a:pt x="0" y="914400"/>
                </a:lnTo>
                <a:lnTo>
                  <a:pt x="0" y="0"/>
                </a:lnTo>
                <a:close/>
              </a:path>
            </a:pathLst>
          </a:custGeom>
        </p:spPr>
      </p:pic>
      <p:grpSp>
        <p:nvGrpSpPr>
          <p:cNvPr id="12" name="组合 11"/>
          <p:cNvGrpSpPr/>
          <p:nvPr/>
        </p:nvGrpSpPr>
        <p:grpSpPr>
          <a:xfrm>
            <a:off x="320273" y="5772542"/>
            <a:ext cx="325664" cy="968472"/>
            <a:chOff x="162845" y="5707378"/>
            <a:chExt cx="325664" cy="968472"/>
          </a:xfrm>
        </p:grpSpPr>
        <p:grpSp>
          <p:nvGrpSpPr>
            <p:cNvPr id="5" name="组合 4"/>
            <p:cNvGrpSpPr/>
            <p:nvPr/>
          </p:nvGrpSpPr>
          <p:grpSpPr>
            <a:xfrm>
              <a:off x="162845" y="5707378"/>
              <a:ext cx="325664" cy="968472"/>
              <a:chOff x="780804" y="4633491"/>
              <a:chExt cx="325664" cy="968472"/>
            </a:xfrm>
          </p:grpSpPr>
          <p:sp>
            <p:nvSpPr>
              <p:cNvPr id="89" name="矩形 88"/>
              <p:cNvSpPr/>
              <p:nvPr/>
            </p:nvSpPr>
            <p:spPr>
              <a:xfrm>
                <a:off x="832154" y="4902984"/>
                <a:ext cx="222964" cy="698979"/>
              </a:xfrm>
              <a:custGeom>
                <a:avLst/>
                <a:gdLst>
                  <a:gd name="connsiteX0" fmla="*/ 0 w 157649"/>
                  <a:gd name="connsiteY0" fmla="*/ 0 h 398534"/>
                  <a:gd name="connsiteX1" fmla="*/ 157649 w 157649"/>
                  <a:gd name="connsiteY1" fmla="*/ 0 h 398534"/>
                  <a:gd name="connsiteX2" fmla="*/ 157649 w 157649"/>
                  <a:gd name="connsiteY2" fmla="*/ 398534 h 398534"/>
                  <a:gd name="connsiteX3" fmla="*/ 0 w 157649"/>
                  <a:gd name="connsiteY3" fmla="*/ 398534 h 398534"/>
                  <a:gd name="connsiteX4" fmla="*/ 0 w 157649"/>
                  <a:gd name="connsiteY4" fmla="*/ 0 h 398534"/>
                  <a:gd name="connsiteX0-1" fmla="*/ 0 w 222964"/>
                  <a:gd name="connsiteY0-2" fmla="*/ 209005 h 607539"/>
                  <a:gd name="connsiteX1-3" fmla="*/ 222964 w 222964"/>
                  <a:gd name="connsiteY1-4" fmla="*/ 0 h 607539"/>
                  <a:gd name="connsiteX2-5" fmla="*/ 157649 w 222964"/>
                  <a:gd name="connsiteY2-6" fmla="*/ 607539 h 607539"/>
                  <a:gd name="connsiteX3-7" fmla="*/ 0 w 222964"/>
                  <a:gd name="connsiteY3-8" fmla="*/ 607539 h 607539"/>
                  <a:gd name="connsiteX4-9" fmla="*/ 0 w 222964"/>
                  <a:gd name="connsiteY4-10" fmla="*/ 209005 h 607539"/>
                  <a:gd name="connsiteX0-11" fmla="*/ 26125 w 222964"/>
                  <a:gd name="connsiteY0-12" fmla="*/ 0 h 698979"/>
                  <a:gd name="connsiteX1-13" fmla="*/ 222964 w 222964"/>
                  <a:gd name="connsiteY1-14" fmla="*/ 91440 h 698979"/>
                  <a:gd name="connsiteX2-15" fmla="*/ 157649 w 222964"/>
                  <a:gd name="connsiteY2-16" fmla="*/ 698979 h 698979"/>
                  <a:gd name="connsiteX3-17" fmla="*/ 0 w 222964"/>
                  <a:gd name="connsiteY3-18" fmla="*/ 698979 h 698979"/>
                  <a:gd name="connsiteX4-19" fmla="*/ 26125 w 222964"/>
                  <a:gd name="connsiteY4-20" fmla="*/ 0 h 698979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222964" h="698979">
                    <a:moveTo>
                      <a:pt x="26125" y="0"/>
                    </a:moveTo>
                    <a:lnTo>
                      <a:pt x="222964" y="91440"/>
                    </a:lnTo>
                    <a:lnTo>
                      <a:pt x="157649" y="698979"/>
                    </a:lnTo>
                    <a:lnTo>
                      <a:pt x="0" y="698979"/>
                    </a:lnTo>
                    <a:lnTo>
                      <a:pt x="26125" y="0"/>
                    </a:lnTo>
                    <a:close/>
                  </a:path>
                </a:pathLst>
              </a:custGeom>
              <a:solidFill>
                <a:srgbClr val="2CA03B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/>
              </a:p>
            </p:txBody>
          </p:sp>
          <p:sp>
            <p:nvSpPr>
              <p:cNvPr id="90" name="等腰三角形 89"/>
              <p:cNvSpPr/>
              <p:nvPr/>
            </p:nvSpPr>
            <p:spPr>
              <a:xfrm>
                <a:off x="780804" y="4633491"/>
                <a:ext cx="325664" cy="391158"/>
              </a:xfrm>
              <a:prstGeom prst="triangle">
                <a:avLst/>
              </a:prstGeom>
              <a:solidFill>
                <a:srgbClr val="EE7A24"/>
              </a:solidFill>
              <a:ln>
                <a:solidFill>
                  <a:srgbClr val="EE7A2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/>
              </a:p>
            </p:txBody>
          </p:sp>
          <p:sp>
            <p:nvSpPr>
              <p:cNvPr id="91" name="弦形 90"/>
              <p:cNvSpPr/>
              <p:nvPr/>
            </p:nvSpPr>
            <p:spPr>
              <a:xfrm rot="5400000">
                <a:off x="823546" y="5129388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/>
              </a:p>
            </p:txBody>
          </p:sp>
          <p:sp>
            <p:nvSpPr>
              <p:cNvPr id="4" name="矩形 3"/>
              <p:cNvSpPr/>
              <p:nvPr/>
            </p:nvSpPr>
            <p:spPr>
              <a:xfrm>
                <a:off x="852060" y="5180748"/>
                <a:ext cx="165099" cy="45719"/>
              </a:xfrm>
              <a:custGeom>
                <a:avLst/>
                <a:gdLst>
                  <a:gd name="connsiteX0" fmla="*/ 0 w 156633"/>
                  <a:gd name="connsiteY0" fmla="*/ 0 h 46567"/>
                  <a:gd name="connsiteX1" fmla="*/ 156633 w 156633"/>
                  <a:gd name="connsiteY1" fmla="*/ 0 h 46567"/>
                  <a:gd name="connsiteX2" fmla="*/ 156633 w 156633"/>
                  <a:gd name="connsiteY2" fmla="*/ 46567 h 46567"/>
                  <a:gd name="connsiteX3" fmla="*/ 0 w 156633"/>
                  <a:gd name="connsiteY3" fmla="*/ 46567 h 46567"/>
                  <a:gd name="connsiteX4" fmla="*/ 0 w 156633"/>
                  <a:gd name="connsiteY4" fmla="*/ 0 h 46567"/>
                  <a:gd name="connsiteX0-1" fmla="*/ 8466 w 165099"/>
                  <a:gd name="connsiteY0-2" fmla="*/ 0 h 46567"/>
                  <a:gd name="connsiteX1-3" fmla="*/ 165099 w 165099"/>
                  <a:gd name="connsiteY1-4" fmla="*/ 0 h 46567"/>
                  <a:gd name="connsiteX2-5" fmla="*/ 165099 w 165099"/>
                  <a:gd name="connsiteY2-6" fmla="*/ 46567 h 46567"/>
                  <a:gd name="connsiteX3-7" fmla="*/ 0 w 165099"/>
                  <a:gd name="connsiteY3-8" fmla="*/ 25400 h 46567"/>
                  <a:gd name="connsiteX4-9" fmla="*/ 8466 w 165099"/>
                  <a:gd name="connsiteY4-10" fmla="*/ 0 h 46567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165099" h="46567">
                    <a:moveTo>
                      <a:pt x="8466" y="0"/>
                    </a:moveTo>
                    <a:lnTo>
                      <a:pt x="165099" y="0"/>
                    </a:lnTo>
                    <a:lnTo>
                      <a:pt x="165099" y="46567"/>
                    </a:lnTo>
                    <a:lnTo>
                      <a:pt x="0" y="25400"/>
                    </a:lnTo>
                    <a:lnTo>
                      <a:pt x="8466" y="0"/>
                    </a:ln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/>
              </a:p>
            </p:txBody>
          </p:sp>
          <p:sp>
            <p:nvSpPr>
              <p:cNvPr id="20" name="弦形 19"/>
              <p:cNvSpPr/>
              <p:nvPr/>
            </p:nvSpPr>
            <p:spPr>
              <a:xfrm rot="5400000">
                <a:off x="813462" y="5318541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/>
              </a:p>
            </p:txBody>
          </p:sp>
        </p:grpSp>
        <p:cxnSp>
          <p:nvCxnSpPr>
            <p:cNvPr id="7" name="直接连接符 6"/>
            <p:cNvCxnSpPr>
              <a:stCxn id="90" idx="1"/>
              <a:endCxn id="90" idx="5"/>
            </p:cNvCxnSpPr>
            <p:nvPr/>
          </p:nvCxnSpPr>
          <p:spPr>
            <a:xfrm>
              <a:off x="244261" y="5902957"/>
              <a:ext cx="162832" cy="0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/>
          </p:nvCxnSpPr>
          <p:spPr>
            <a:xfrm flipV="1">
              <a:off x="206782" y="5988807"/>
              <a:ext cx="216000" cy="12956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86" name="图片 85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697212" y="5940827"/>
            <a:ext cx="2494789" cy="929444"/>
          </a:xfrm>
          <a:custGeom>
            <a:avLst/>
            <a:gdLst>
              <a:gd name="connsiteX0" fmla="*/ 0 w 2229950"/>
              <a:gd name="connsiteY0" fmla="*/ 0 h 1102244"/>
              <a:gd name="connsiteX1" fmla="*/ 2229950 w 2229950"/>
              <a:gd name="connsiteY1" fmla="*/ 0 h 1102244"/>
              <a:gd name="connsiteX2" fmla="*/ 2229950 w 2229950"/>
              <a:gd name="connsiteY2" fmla="*/ 1102244 h 1102244"/>
              <a:gd name="connsiteX3" fmla="*/ 0 w 2229950"/>
              <a:gd name="connsiteY3" fmla="*/ 1102244 h 1102244"/>
              <a:gd name="connsiteX4" fmla="*/ 0 w 2229950"/>
              <a:gd name="connsiteY4" fmla="*/ 0 h 11022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29950" h="1102244">
                <a:moveTo>
                  <a:pt x="0" y="0"/>
                </a:moveTo>
                <a:lnTo>
                  <a:pt x="2229950" y="0"/>
                </a:lnTo>
                <a:lnTo>
                  <a:pt x="2229950" y="1102244"/>
                </a:lnTo>
                <a:lnTo>
                  <a:pt x="0" y="1102244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60" name="图片 59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464733" y="6270980"/>
            <a:ext cx="12364823" cy="594408"/>
          </a:xfrm>
          <a:custGeom>
            <a:avLst/>
            <a:gdLst>
              <a:gd name="connsiteX0" fmla="*/ 0 w 11473666"/>
              <a:gd name="connsiteY0" fmla="*/ 0 h 845729"/>
              <a:gd name="connsiteX1" fmla="*/ 11473666 w 11473666"/>
              <a:gd name="connsiteY1" fmla="*/ 0 h 845729"/>
              <a:gd name="connsiteX2" fmla="*/ 11473666 w 11473666"/>
              <a:gd name="connsiteY2" fmla="*/ 845729 h 845729"/>
              <a:gd name="connsiteX3" fmla="*/ 401196 w 11473666"/>
              <a:gd name="connsiteY3" fmla="*/ 845729 h 845729"/>
              <a:gd name="connsiteX4" fmla="*/ 401196 w 11473666"/>
              <a:gd name="connsiteY4" fmla="*/ 440575 h 845729"/>
              <a:gd name="connsiteX5" fmla="*/ 0 w 11473666"/>
              <a:gd name="connsiteY5" fmla="*/ 440575 h 845729"/>
              <a:gd name="connsiteX6" fmla="*/ 0 w 11473666"/>
              <a:gd name="connsiteY6" fmla="*/ 0 h 845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73666" h="845729">
                <a:moveTo>
                  <a:pt x="0" y="0"/>
                </a:moveTo>
                <a:lnTo>
                  <a:pt x="11473666" y="0"/>
                </a:lnTo>
                <a:lnTo>
                  <a:pt x="11473666" y="845729"/>
                </a:lnTo>
                <a:lnTo>
                  <a:pt x="401196" y="845729"/>
                </a:lnTo>
                <a:lnTo>
                  <a:pt x="401196" y="440575"/>
                </a:lnTo>
                <a:lnTo>
                  <a:pt x="0" y="440575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82" name="图片 81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583381" y="6271203"/>
            <a:ext cx="2424987" cy="594408"/>
          </a:xfrm>
          <a:custGeom>
            <a:avLst/>
            <a:gdLst>
              <a:gd name="connsiteX0" fmla="*/ 0 w 2468880"/>
              <a:gd name="connsiteY0" fmla="*/ 0 h 514039"/>
              <a:gd name="connsiteX1" fmla="*/ 2468880 w 2468880"/>
              <a:gd name="connsiteY1" fmla="*/ 0 h 514039"/>
              <a:gd name="connsiteX2" fmla="*/ 2468880 w 2468880"/>
              <a:gd name="connsiteY2" fmla="*/ 514039 h 514039"/>
              <a:gd name="connsiteX3" fmla="*/ 0 w 2468880"/>
              <a:gd name="connsiteY3" fmla="*/ 514039 h 514039"/>
              <a:gd name="connsiteX4" fmla="*/ 0 w 2468880"/>
              <a:gd name="connsiteY4" fmla="*/ 0 h 514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68880" h="514039">
                <a:moveTo>
                  <a:pt x="0" y="0"/>
                </a:moveTo>
                <a:lnTo>
                  <a:pt x="2468880" y="0"/>
                </a:lnTo>
                <a:lnTo>
                  <a:pt x="2468880" y="514039"/>
                </a:lnTo>
                <a:lnTo>
                  <a:pt x="0" y="514039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40" name="图片 39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5162" y="160454"/>
            <a:ext cx="745263" cy="689764"/>
          </a:xfrm>
          <a:prstGeom prst="rect">
            <a:avLst/>
          </a:prstGeom>
        </p:spPr>
      </p:pic>
      <p:pic>
        <p:nvPicPr>
          <p:cNvPr id="19" name="图片 18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3711" y="5997189"/>
            <a:ext cx="418935" cy="543170"/>
          </a:xfrm>
          <a:prstGeom prst="rect">
            <a:avLst/>
          </a:prstGeom>
        </p:spPr>
      </p:pic>
      <p:pic>
        <p:nvPicPr>
          <p:cNvPr id="21" name="图片 20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10151" b="-1841"/>
          <a:stretch>
            <a:fillRect/>
          </a:stretch>
        </p:blipFill>
        <p:spPr>
          <a:xfrm>
            <a:off x="-345289" y="6761699"/>
            <a:ext cx="12590212" cy="914400"/>
          </a:xfrm>
          <a:custGeom>
            <a:avLst/>
            <a:gdLst>
              <a:gd name="connsiteX0" fmla="*/ 11430023 w 12590212"/>
              <a:gd name="connsiteY0" fmla="*/ 0 h 914400"/>
              <a:gd name="connsiteX1" fmla="*/ 12590212 w 12590212"/>
              <a:gd name="connsiteY1" fmla="*/ 0 h 914400"/>
              <a:gd name="connsiteX2" fmla="*/ 12590212 w 12590212"/>
              <a:gd name="connsiteY2" fmla="*/ 914400 h 914400"/>
              <a:gd name="connsiteX3" fmla="*/ 0 w 12590212"/>
              <a:gd name="connsiteY3" fmla="*/ 914400 h 914400"/>
              <a:gd name="connsiteX4" fmla="*/ 0 w 12590212"/>
              <a:gd name="connsiteY4" fmla="*/ 897878 h 914400"/>
              <a:gd name="connsiteX5" fmla="*/ 11430023 w 12590212"/>
              <a:gd name="connsiteY5" fmla="*/ 897878 h 914400"/>
              <a:gd name="connsiteX6" fmla="*/ 11430023 w 12590212"/>
              <a:gd name="connsiteY6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590212" h="914400">
                <a:moveTo>
                  <a:pt x="11430023" y="0"/>
                </a:moveTo>
                <a:lnTo>
                  <a:pt x="12590212" y="0"/>
                </a:lnTo>
                <a:lnTo>
                  <a:pt x="12590212" y="914400"/>
                </a:lnTo>
                <a:lnTo>
                  <a:pt x="0" y="914400"/>
                </a:lnTo>
                <a:lnTo>
                  <a:pt x="0" y="897878"/>
                </a:lnTo>
                <a:lnTo>
                  <a:pt x="11430023" y="897878"/>
                </a:lnTo>
                <a:lnTo>
                  <a:pt x="11430023" y="0"/>
                </a:lnTo>
                <a:close/>
              </a:path>
            </a:pathLst>
          </a:custGeom>
        </p:spPr>
      </p:pic>
      <p:pic>
        <p:nvPicPr>
          <p:cNvPr id="22" name="图片 21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388931" y="7270945"/>
            <a:ext cx="43643" cy="388632"/>
          </a:xfrm>
          <a:custGeom>
            <a:avLst/>
            <a:gdLst>
              <a:gd name="connsiteX0" fmla="*/ 0 w 43643"/>
              <a:gd name="connsiteY0" fmla="*/ 0 h 388632"/>
              <a:gd name="connsiteX1" fmla="*/ 43643 w 43643"/>
              <a:gd name="connsiteY1" fmla="*/ 0 h 388632"/>
              <a:gd name="connsiteX2" fmla="*/ 43643 w 43643"/>
              <a:gd name="connsiteY2" fmla="*/ 388632 h 388632"/>
              <a:gd name="connsiteX3" fmla="*/ 0 w 43643"/>
              <a:gd name="connsiteY3" fmla="*/ 388632 h 388632"/>
              <a:gd name="connsiteX4" fmla="*/ 0 w 43643"/>
              <a:gd name="connsiteY4" fmla="*/ 0 h 3886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643" h="388632">
                <a:moveTo>
                  <a:pt x="0" y="0"/>
                </a:moveTo>
                <a:lnTo>
                  <a:pt x="43643" y="0"/>
                </a:lnTo>
                <a:lnTo>
                  <a:pt x="43643" y="388632"/>
                </a:lnTo>
                <a:lnTo>
                  <a:pt x="0" y="388632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23" name="图片 22"/>
          <p:cNvPicPr>
            <a:picLocks noChangeAspect="1"/>
          </p:cNvPicPr>
          <p:nvPr userDrawn="1"/>
        </p:nvPicPr>
        <p:blipFill>
          <a:blip r:embed="rId5"/>
          <a:srcRect/>
          <a:stretch/>
        </p:blipFill>
        <p:spPr>
          <a:xfrm>
            <a:off x="-902135" y="6356545"/>
            <a:ext cx="513204" cy="914400"/>
          </a:xfrm>
          <a:custGeom>
            <a:avLst/>
            <a:gdLst>
              <a:gd name="connsiteX0" fmla="*/ 0 w 513204"/>
              <a:gd name="connsiteY0" fmla="*/ 0 h 914400"/>
              <a:gd name="connsiteX1" fmla="*/ 513204 w 513204"/>
              <a:gd name="connsiteY1" fmla="*/ 0 h 914400"/>
              <a:gd name="connsiteX2" fmla="*/ 513204 w 513204"/>
              <a:gd name="connsiteY2" fmla="*/ 914400 h 914400"/>
              <a:gd name="connsiteX3" fmla="*/ 0 w 513204"/>
              <a:gd name="connsiteY3" fmla="*/ 914400 h 914400"/>
              <a:gd name="connsiteX4" fmla="*/ 0 w 513204"/>
              <a:gd name="connsiteY4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13204" h="914400">
                <a:moveTo>
                  <a:pt x="0" y="0"/>
                </a:moveTo>
                <a:lnTo>
                  <a:pt x="513204" y="0"/>
                </a:lnTo>
                <a:lnTo>
                  <a:pt x="513204" y="914400"/>
                </a:lnTo>
                <a:lnTo>
                  <a:pt x="0" y="914400"/>
                </a:lnTo>
                <a:lnTo>
                  <a:pt x="0" y="0"/>
                </a:lnTo>
                <a:close/>
              </a:path>
            </a:pathLst>
          </a:custGeom>
        </p:spPr>
      </p:pic>
      <p:grpSp>
        <p:nvGrpSpPr>
          <p:cNvPr id="25" name="组合 24"/>
          <p:cNvGrpSpPr/>
          <p:nvPr userDrawn="1"/>
        </p:nvGrpSpPr>
        <p:grpSpPr>
          <a:xfrm>
            <a:off x="320273" y="5772542"/>
            <a:ext cx="325664" cy="968472"/>
            <a:chOff x="162845" y="5707378"/>
            <a:chExt cx="325664" cy="968472"/>
          </a:xfrm>
        </p:grpSpPr>
        <p:grpSp>
          <p:nvGrpSpPr>
            <p:cNvPr id="26" name="组合 25"/>
            <p:cNvGrpSpPr/>
            <p:nvPr userDrawn="1"/>
          </p:nvGrpSpPr>
          <p:grpSpPr>
            <a:xfrm>
              <a:off x="162845" y="5707378"/>
              <a:ext cx="325664" cy="968472"/>
              <a:chOff x="780804" y="4633491"/>
              <a:chExt cx="325664" cy="968472"/>
            </a:xfrm>
          </p:grpSpPr>
          <p:sp>
            <p:nvSpPr>
              <p:cNvPr id="29" name="矩形 88"/>
              <p:cNvSpPr/>
              <p:nvPr userDrawn="1"/>
            </p:nvSpPr>
            <p:spPr>
              <a:xfrm>
                <a:off x="832154" y="4902984"/>
                <a:ext cx="222964" cy="698979"/>
              </a:xfrm>
              <a:custGeom>
                <a:avLst/>
                <a:gdLst>
                  <a:gd name="connsiteX0" fmla="*/ 0 w 157649"/>
                  <a:gd name="connsiteY0" fmla="*/ 0 h 398534"/>
                  <a:gd name="connsiteX1" fmla="*/ 157649 w 157649"/>
                  <a:gd name="connsiteY1" fmla="*/ 0 h 398534"/>
                  <a:gd name="connsiteX2" fmla="*/ 157649 w 157649"/>
                  <a:gd name="connsiteY2" fmla="*/ 398534 h 398534"/>
                  <a:gd name="connsiteX3" fmla="*/ 0 w 157649"/>
                  <a:gd name="connsiteY3" fmla="*/ 398534 h 398534"/>
                  <a:gd name="connsiteX4" fmla="*/ 0 w 157649"/>
                  <a:gd name="connsiteY4" fmla="*/ 0 h 398534"/>
                  <a:gd name="connsiteX0-1" fmla="*/ 0 w 222964"/>
                  <a:gd name="connsiteY0-2" fmla="*/ 209005 h 607539"/>
                  <a:gd name="connsiteX1-3" fmla="*/ 222964 w 222964"/>
                  <a:gd name="connsiteY1-4" fmla="*/ 0 h 607539"/>
                  <a:gd name="connsiteX2-5" fmla="*/ 157649 w 222964"/>
                  <a:gd name="connsiteY2-6" fmla="*/ 607539 h 607539"/>
                  <a:gd name="connsiteX3-7" fmla="*/ 0 w 222964"/>
                  <a:gd name="connsiteY3-8" fmla="*/ 607539 h 607539"/>
                  <a:gd name="connsiteX4-9" fmla="*/ 0 w 222964"/>
                  <a:gd name="connsiteY4-10" fmla="*/ 209005 h 607539"/>
                  <a:gd name="connsiteX0-11" fmla="*/ 26125 w 222964"/>
                  <a:gd name="connsiteY0-12" fmla="*/ 0 h 698979"/>
                  <a:gd name="connsiteX1-13" fmla="*/ 222964 w 222964"/>
                  <a:gd name="connsiteY1-14" fmla="*/ 91440 h 698979"/>
                  <a:gd name="connsiteX2-15" fmla="*/ 157649 w 222964"/>
                  <a:gd name="connsiteY2-16" fmla="*/ 698979 h 698979"/>
                  <a:gd name="connsiteX3-17" fmla="*/ 0 w 222964"/>
                  <a:gd name="connsiteY3-18" fmla="*/ 698979 h 698979"/>
                  <a:gd name="connsiteX4-19" fmla="*/ 26125 w 222964"/>
                  <a:gd name="connsiteY4-20" fmla="*/ 0 h 698979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222964" h="698979">
                    <a:moveTo>
                      <a:pt x="26125" y="0"/>
                    </a:moveTo>
                    <a:lnTo>
                      <a:pt x="222964" y="91440"/>
                    </a:lnTo>
                    <a:lnTo>
                      <a:pt x="157649" y="698979"/>
                    </a:lnTo>
                    <a:lnTo>
                      <a:pt x="0" y="698979"/>
                    </a:lnTo>
                    <a:lnTo>
                      <a:pt x="26125" y="0"/>
                    </a:lnTo>
                    <a:close/>
                  </a:path>
                </a:pathLst>
              </a:custGeom>
              <a:solidFill>
                <a:srgbClr val="2CA03B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/>
              </a:p>
            </p:txBody>
          </p:sp>
          <p:sp>
            <p:nvSpPr>
              <p:cNvPr id="30" name="等腰三角形 29"/>
              <p:cNvSpPr/>
              <p:nvPr userDrawn="1"/>
            </p:nvSpPr>
            <p:spPr>
              <a:xfrm>
                <a:off x="780804" y="4633491"/>
                <a:ext cx="325664" cy="391158"/>
              </a:xfrm>
              <a:prstGeom prst="triangle">
                <a:avLst/>
              </a:prstGeom>
              <a:solidFill>
                <a:srgbClr val="EE7A24"/>
              </a:solidFill>
              <a:ln>
                <a:solidFill>
                  <a:srgbClr val="EE7A2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/>
              </a:p>
            </p:txBody>
          </p:sp>
          <p:sp>
            <p:nvSpPr>
              <p:cNvPr id="31" name="弦形 30"/>
              <p:cNvSpPr/>
              <p:nvPr userDrawn="1"/>
            </p:nvSpPr>
            <p:spPr>
              <a:xfrm rot="5400000">
                <a:off x="823546" y="5129388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/>
              </a:p>
            </p:txBody>
          </p:sp>
          <p:sp>
            <p:nvSpPr>
              <p:cNvPr id="32" name="矩形 3"/>
              <p:cNvSpPr/>
              <p:nvPr userDrawn="1"/>
            </p:nvSpPr>
            <p:spPr>
              <a:xfrm>
                <a:off x="852060" y="5180748"/>
                <a:ext cx="165099" cy="45719"/>
              </a:xfrm>
              <a:custGeom>
                <a:avLst/>
                <a:gdLst>
                  <a:gd name="connsiteX0" fmla="*/ 0 w 156633"/>
                  <a:gd name="connsiteY0" fmla="*/ 0 h 46567"/>
                  <a:gd name="connsiteX1" fmla="*/ 156633 w 156633"/>
                  <a:gd name="connsiteY1" fmla="*/ 0 h 46567"/>
                  <a:gd name="connsiteX2" fmla="*/ 156633 w 156633"/>
                  <a:gd name="connsiteY2" fmla="*/ 46567 h 46567"/>
                  <a:gd name="connsiteX3" fmla="*/ 0 w 156633"/>
                  <a:gd name="connsiteY3" fmla="*/ 46567 h 46567"/>
                  <a:gd name="connsiteX4" fmla="*/ 0 w 156633"/>
                  <a:gd name="connsiteY4" fmla="*/ 0 h 46567"/>
                  <a:gd name="connsiteX0-1" fmla="*/ 8466 w 165099"/>
                  <a:gd name="connsiteY0-2" fmla="*/ 0 h 46567"/>
                  <a:gd name="connsiteX1-3" fmla="*/ 165099 w 165099"/>
                  <a:gd name="connsiteY1-4" fmla="*/ 0 h 46567"/>
                  <a:gd name="connsiteX2-5" fmla="*/ 165099 w 165099"/>
                  <a:gd name="connsiteY2-6" fmla="*/ 46567 h 46567"/>
                  <a:gd name="connsiteX3-7" fmla="*/ 0 w 165099"/>
                  <a:gd name="connsiteY3-8" fmla="*/ 25400 h 46567"/>
                  <a:gd name="connsiteX4-9" fmla="*/ 8466 w 165099"/>
                  <a:gd name="connsiteY4-10" fmla="*/ 0 h 46567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165099" h="46567">
                    <a:moveTo>
                      <a:pt x="8466" y="0"/>
                    </a:moveTo>
                    <a:lnTo>
                      <a:pt x="165099" y="0"/>
                    </a:lnTo>
                    <a:lnTo>
                      <a:pt x="165099" y="46567"/>
                    </a:lnTo>
                    <a:lnTo>
                      <a:pt x="0" y="25400"/>
                    </a:lnTo>
                    <a:lnTo>
                      <a:pt x="8466" y="0"/>
                    </a:ln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/>
              </a:p>
            </p:txBody>
          </p:sp>
          <p:sp>
            <p:nvSpPr>
              <p:cNvPr id="33" name="弦形 32"/>
              <p:cNvSpPr/>
              <p:nvPr userDrawn="1"/>
            </p:nvSpPr>
            <p:spPr>
              <a:xfrm rot="5400000">
                <a:off x="813462" y="5318541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/>
              </a:p>
            </p:txBody>
          </p:sp>
        </p:grpSp>
        <p:cxnSp>
          <p:nvCxnSpPr>
            <p:cNvPr id="27" name="直接连接符 26"/>
            <p:cNvCxnSpPr>
              <a:stCxn id="90" idx="1"/>
              <a:endCxn id="90" idx="5"/>
            </p:cNvCxnSpPr>
            <p:nvPr userDrawn="1"/>
          </p:nvCxnSpPr>
          <p:spPr>
            <a:xfrm>
              <a:off x="244261" y="5902957"/>
              <a:ext cx="162832" cy="0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直接连接符 27"/>
            <p:cNvCxnSpPr/>
            <p:nvPr userDrawn="1"/>
          </p:nvCxnSpPr>
          <p:spPr>
            <a:xfrm flipV="1">
              <a:off x="206782" y="5988807"/>
              <a:ext cx="216000" cy="12956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34" name="图片 33"/>
          <p:cNvPicPr>
            <a:picLocks noChangeAspect="1"/>
          </p:cNvPicPr>
          <p:nvPr userDrawn="1"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697212" y="5940827"/>
            <a:ext cx="2494789" cy="929444"/>
          </a:xfrm>
          <a:custGeom>
            <a:avLst/>
            <a:gdLst>
              <a:gd name="connsiteX0" fmla="*/ 0 w 2229950"/>
              <a:gd name="connsiteY0" fmla="*/ 0 h 1102244"/>
              <a:gd name="connsiteX1" fmla="*/ 2229950 w 2229950"/>
              <a:gd name="connsiteY1" fmla="*/ 0 h 1102244"/>
              <a:gd name="connsiteX2" fmla="*/ 2229950 w 2229950"/>
              <a:gd name="connsiteY2" fmla="*/ 1102244 h 1102244"/>
              <a:gd name="connsiteX3" fmla="*/ 0 w 2229950"/>
              <a:gd name="connsiteY3" fmla="*/ 1102244 h 1102244"/>
              <a:gd name="connsiteX4" fmla="*/ 0 w 2229950"/>
              <a:gd name="connsiteY4" fmla="*/ 0 h 11022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29950" h="1102244">
                <a:moveTo>
                  <a:pt x="0" y="0"/>
                </a:moveTo>
                <a:lnTo>
                  <a:pt x="2229950" y="0"/>
                </a:lnTo>
                <a:lnTo>
                  <a:pt x="2229950" y="1102244"/>
                </a:lnTo>
                <a:lnTo>
                  <a:pt x="0" y="1102244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35" name="图片 34"/>
          <p:cNvPicPr>
            <a:picLocks noChangeAspect="1"/>
          </p:cNvPicPr>
          <p:nvPr userDrawn="1"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464733" y="6270980"/>
            <a:ext cx="12364823" cy="594408"/>
          </a:xfrm>
          <a:custGeom>
            <a:avLst/>
            <a:gdLst>
              <a:gd name="connsiteX0" fmla="*/ 0 w 11473666"/>
              <a:gd name="connsiteY0" fmla="*/ 0 h 845729"/>
              <a:gd name="connsiteX1" fmla="*/ 11473666 w 11473666"/>
              <a:gd name="connsiteY1" fmla="*/ 0 h 845729"/>
              <a:gd name="connsiteX2" fmla="*/ 11473666 w 11473666"/>
              <a:gd name="connsiteY2" fmla="*/ 845729 h 845729"/>
              <a:gd name="connsiteX3" fmla="*/ 401196 w 11473666"/>
              <a:gd name="connsiteY3" fmla="*/ 845729 h 845729"/>
              <a:gd name="connsiteX4" fmla="*/ 401196 w 11473666"/>
              <a:gd name="connsiteY4" fmla="*/ 440575 h 845729"/>
              <a:gd name="connsiteX5" fmla="*/ 0 w 11473666"/>
              <a:gd name="connsiteY5" fmla="*/ 440575 h 845729"/>
              <a:gd name="connsiteX6" fmla="*/ 0 w 11473666"/>
              <a:gd name="connsiteY6" fmla="*/ 0 h 845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73666" h="845729">
                <a:moveTo>
                  <a:pt x="0" y="0"/>
                </a:moveTo>
                <a:lnTo>
                  <a:pt x="11473666" y="0"/>
                </a:lnTo>
                <a:lnTo>
                  <a:pt x="11473666" y="845729"/>
                </a:lnTo>
                <a:lnTo>
                  <a:pt x="401196" y="845729"/>
                </a:lnTo>
                <a:lnTo>
                  <a:pt x="401196" y="440575"/>
                </a:lnTo>
                <a:lnTo>
                  <a:pt x="0" y="440575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36" name="图片 35"/>
          <p:cNvPicPr>
            <a:picLocks noChangeAspect="1"/>
          </p:cNvPicPr>
          <p:nvPr userDrawn="1"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583381" y="6271203"/>
            <a:ext cx="2424987" cy="594408"/>
          </a:xfrm>
          <a:custGeom>
            <a:avLst/>
            <a:gdLst>
              <a:gd name="connsiteX0" fmla="*/ 0 w 2468880"/>
              <a:gd name="connsiteY0" fmla="*/ 0 h 514039"/>
              <a:gd name="connsiteX1" fmla="*/ 2468880 w 2468880"/>
              <a:gd name="connsiteY1" fmla="*/ 0 h 514039"/>
              <a:gd name="connsiteX2" fmla="*/ 2468880 w 2468880"/>
              <a:gd name="connsiteY2" fmla="*/ 514039 h 514039"/>
              <a:gd name="connsiteX3" fmla="*/ 0 w 2468880"/>
              <a:gd name="connsiteY3" fmla="*/ 514039 h 514039"/>
              <a:gd name="connsiteX4" fmla="*/ 0 w 2468880"/>
              <a:gd name="connsiteY4" fmla="*/ 0 h 514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68880" h="514039">
                <a:moveTo>
                  <a:pt x="0" y="0"/>
                </a:moveTo>
                <a:lnTo>
                  <a:pt x="2468880" y="0"/>
                </a:lnTo>
                <a:lnTo>
                  <a:pt x="2468880" y="514039"/>
                </a:lnTo>
                <a:lnTo>
                  <a:pt x="0" y="514039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37" name="图片 36"/>
          <p:cNvPicPr>
            <a:picLocks noChangeAspect="1"/>
          </p:cNvPicPr>
          <p:nvPr userDrawn="1"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5162" y="160454"/>
            <a:ext cx="745263" cy="6897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80896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3.xml"/><Relationship Id="rId3" Type="http://schemas.openxmlformats.org/officeDocument/2006/relationships/slideLayout" Target="../slideLayouts/slideLayout38.xml"/><Relationship Id="rId7" Type="http://schemas.openxmlformats.org/officeDocument/2006/relationships/slideLayout" Target="../slideLayouts/slideLayout42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37.xml"/><Relationship Id="rId1" Type="http://schemas.openxmlformats.org/officeDocument/2006/relationships/slideLayout" Target="../slideLayouts/slideLayout36.xml"/><Relationship Id="rId6" Type="http://schemas.openxmlformats.org/officeDocument/2006/relationships/slideLayout" Target="../slideLayouts/slideLayout41.xml"/><Relationship Id="rId11" Type="http://schemas.openxmlformats.org/officeDocument/2006/relationships/slideLayout" Target="../slideLayouts/slideLayout46.xml"/><Relationship Id="rId5" Type="http://schemas.openxmlformats.org/officeDocument/2006/relationships/slideLayout" Target="../slideLayouts/slideLayout40.xml"/><Relationship Id="rId10" Type="http://schemas.openxmlformats.org/officeDocument/2006/relationships/slideLayout" Target="../slideLayouts/slideLayout45.xml"/><Relationship Id="rId4" Type="http://schemas.openxmlformats.org/officeDocument/2006/relationships/slideLayout" Target="../slideLayouts/slideLayout39.xml"/><Relationship Id="rId9" Type="http://schemas.openxmlformats.org/officeDocument/2006/relationships/slideLayout" Target="../slideLayouts/slideLayout4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26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259256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  <p:sldLayoutId id="2147483699" r:id="rId12"/>
    <p:sldLayoutId id="2147483685" r:id="rId13"/>
    <p:sldLayoutId id="2147483686" r:id="rId14"/>
    <p:sldLayoutId id="2147483651" r:id="rId15"/>
    <p:sldLayoutId id="2147483652" r:id="rId16"/>
    <p:sldLayoutId id="2147483653" r:id="rId17"/>
    <p:sldLayoutId id="2147483654" r:id="rId18"/>
    <p:sldLayoutId id="2147483655" r:id="rId19"/>
    <p:sldLayoutId id="2147483656" r:id="rId20"/>
    <p:sldLayoutId id="2147483657" r:id="rId21"/>
    <p:sldLayoutId id="2147483658" r:id="rId22"/>
    <p:sldLayoutId id="2147483659" r:id="rId23"/>
    <p:sldLayoutId id="2147483660" r:id="rId2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kumimoji="0" sz="1200" b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defRPr>
            </a:lvl1pPr>
          </a:lstStyle>
          <a:p>
            <a:pPr>
              <a:defRPr/>
            </a:pPr>
            <a:fld id="{10ACDD43-C6A6-4FE4-9AD0-BE31B288E139}" type="datetimeFigureOut">
              <a:rPr lang="zh-CN" altLang="en-US"/>
              <a:pPr>
                <a:defRPr/>
              </a:pPr>
              <a:t>2021/3/14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kumimoji="0" sz="1200" b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kumimoji="0" sz="1200" b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defRPr>
            </a:lvl1pPr>
          </a:lstStyle>
          <a:p>
            <a:pPr>
              <a:defRPr/>
            </a:pPr>
            <a:fld id="{539D5BBD-A5BB-46A7-81C2-334DAA76F55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094574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  <p:sldLayoutId id="2147483708" r:id="rId8"/>
    <p:sldLayoutId id="2147483709" r:id="rId9"/>
    <p:sldLayoutId id="2147483710" r:id="rId10"/>
    <p:sldLayoutId id="2147483711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2021/3/14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5396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  <p:sldLayoutId id="2147483714" r:id="rId2"/>
    <p:sldLayoutId id="2147483715" r:id="rId3"/>
    <p:sldLayoutId id="2147483716" r:id="rId4"/>
    <p:sldLayoutId id="2147483717" r:id="rId5"/>
    <p:sldLayoutId id="2147483718" r:id="rId6"/>
    <p:sldLayoutId id="2147483719" r:id="rId7"/>
    <p:sldLayoutId id="2147483720" r:id="rId8"/>
    <p:sldLayoutId id="2147483721" r:id="rId9"/>
    <p:sldLayoutId id="2147483722" r:id="rId10"/>
    <p:sldLayoutId id="214748372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7" Type="http://schemas.openxmlformats.org/officeDocument/2006/relationships/image" Target="../media/image34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png"/><Relationship Id="rId5" Type="http://schemas.openxmlformats.org/officeDocument/2006/relationships/image" Target="../media/image20.png"/><Relationship Id="rId4" Type="http://schemas.openxmlformats.org/officeDocument/2006/relationships/image" Target="../media/image1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7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33.png"/><Relationship Id="rId4" Type="http://schemas.openxmlformats.org/officeDocument/2006/relationships/image" Target="../media/image2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8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8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8.pn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2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1"/>
          <p:cNvSpPr txBox="1"/>
          <p:nvPr/>
        </p:nvSpPr>
        <p:spPr>
          <a:xfrm>
            <a:off x="4475690" y="2481086"/>
            <a:ext cx="329930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5400" b="1" dirty="0">
                <a:solidFill>
                  <a:schemeClr val="accent6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9.</a:t>
            </a:r>
            <a:r>
              <a:rPr lang="zh-CN" altLang="en-US" sz="5400" b="1" dirty="0">
                <a:solidFill>
                  <a:schemeClr val="accent6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日 月 明</a:t>
            </a:r>
          </a:p>
        </p:txBody>
      </p:sp>
      <p:sp>
        <p:nvSpPr>
          <p:cNvPr id="3" name="文本框 70"/>
          <p:cNvSpPr txBox="1"/>
          <p:nvPr/>
        </p:nvSpPr>
        <p:spPr>
          <a:xfrm>
            <a:off x="3981165" y="859056"/>
            <a:ext cx="428835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 dirty="0">
                <a:solidFill>
                  <a:schemeClr val="accent6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人教版小学语文一年级</a:t>
            </a:r>
          </a:p>
        </p:txBody>
      </p:sp>
      <p:sp>
        <p:nvSpPr>
          <p:cNvPr id="4" name="矩形 3"/>
          <p:cNvSpPr/>
          <p:nvPr/>
        </p:nvSpPr>
        <p:spPr>
          <a:xfrm>
            <a:off x="5545694" y="4868863"/>
            <a:ext cx="1159292" cy="40729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 algn="ctr">
              <a:lnSpc>
                <a:spcPct val="110000"/>
              </a:lnSpc>
              <a:defRPr/>
            </a:pPr>
            <a:r>
              <a:rPr lang="zh-CN" altLang="en-US" sz="2000" kern="0" dirty="0">
                <a:solidFill>
                  <a:srgbClr val="38572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</a:t>
            </a:r>
            <a:r>
              <a:rPr lang="zh-CN" altLang="en-US" sz="2000" kern="0" dirty="0" smtClean="0">
                <a:solidFill>
                  <a:srgbClr val="38572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品</a:t>
            </a:r>
            <a:r>
              <a:rPr lang="en-US" altLang="zh-CN" sz="2000" kern="0" dirty="0" smtClean="0">
                <a:solidFill>
                  <a:srgbClr val="38572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en-US" altLang="zh-CN" sz="2000" kern="0" dirty="0">
              <a:solidFill>
                <a:srgbClr val="38572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358535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950"/>
                            </p:stCondLst>
                            <p:childTnLst>
                              <p:par>
                                <p:cTn id="1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/>
          <p:cNvSpPr/>
          <p:nvPr/>
        </p:nvSpPr>
        <p:spPr>
          <a:xfrm>
            <a:off x="2222418" y="288845"/>
            <a:ext cx="1826141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3200" b="1" dirty="0">
                <a:ln w="0"/>
                <a:solidFill>
                  <a:schemeClr val="accent6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课文讲解</a:t>
            </a:r>
          </a:p>
        </p:txBody>
      </p:sp>
      <p:sp>
        <p:nvSpPr>
          <p:cNvPr id="22" name="加号 21"/>
          <p:cNvSpPr/>
          <p:nvPr/>
        </p:nvSpPr>
        <p:spPr>
          <a:xfrm>
            <a:off x="3522823" y="4881882"/>
            <a:ext cx="439579" cy="536575"/>
          </a:xfrm>
          <a:prstGeom prst="math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文本框 9"/>
          <p:cNvSpPr txBox="1"/>
          <p:nvPr/>
        </p:nvSpPr>
        <p:spPr>
          <a:xfrm>
            <a:off x="2950370" y="4827906"/>
            <a:ext cx="646331" cy="646331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3600" b="1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木</a:t>
            </a:r>
          </a:p>
        </p:txBody>
      </p:sp>
      <p:sp>
        <p:nvSpPr>
          <p:cNvPr id="17" name="等于号 16"/>
          <p:cNvSpPr/>
          <p:nvPr/>
        </p:nvSpPr>
        <p:spPr>
          <a:xfrm>
            <a:off x="4567715" y="5052062"/>
            <a:ext cx="409099" cy="305435"/>
          </a:xfrm>
          <a:prstGeom prst="mathEqua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4038125" y="4881881"/>
            <a:ext cx="646331" cy="646331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3600" b="1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木</a:t>
            </a:r>
          </a:p>
        </p:txBody>
      </p:sp>
      <p:sp>
        <p:nvSpPr>
          <p:cNvPr id="23" name="文本框 22"/>
          <p:cNvSpPr txBox="1"/>
          <p:nvPr/>
        </p:nvSpPr>
        <p:spPr>
          <a:xfrm>
            <a:off x="5020629" y="4882516"/>
            <a:ext cx="646331" cy="646331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36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林</a:t>
            </a:r>
          </a:p>
        </p:txBody>
      </p:sp>
      <p:pic>
        <p:nvPicPr>
          <p:cNvPr id="24" name="图片 2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80362" y="1809750"/>
            <a:ext cx="2795111" cy="2425700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7403307" y="5017771"/>
            <a:ext cx="2031325" cy="646331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3600" b="1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三木为</a:t>
            </a:r>
            <a:r>
              <a:rPr lang="zh-CN" altLang="en-US" sz="36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森</a:t>
            </a:r>
            <a:endParaRPr lang="zh-CN" altLang="en-US"/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47473" y="1878965"/>
            <a:ext cx="2706053" cy="2425700"/>
          </a:xfrm>
          <a:prstGeom prst="rect">
            <a:avLst/>
          </a:prstGeom>
        </p:spPr>
      </p:pic>
      <p:sp>
        <p:nvSpPr>
          <p:cNvPr id="26" name="云形 25"/>
          <p:cNvSpPr/>
          <p:nvPr/>
        </p:nvSpPr>
        <p:spPr>
          <a:xfrm>
            <a:off x="4738213" y="128272"/>
            <a:ext cx="2478881" cy="1406525"/>
          </a:xfrm>
          <a:prstGeom prst="cloud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文本框 14"/>
          <p:cNvSpPr txBox="1"/>
          <p:nvPr/>
        </p:nvSpPr>
        <p:spPr>
          <a:xfrm>
            <a:off x="5113022" y="416562"/>
            <a:ext cx="5043011" cy="82994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2400" dirty="0">
                <a:ln w="0"/>
                <a:latin typeface="微软雅黑" panose="020B0503020204020204" charset="-122"/>
                <a:ea typeface="微软雅黑" panose="020B0503020204020204" charset="-122"/>
              </a:rPr>
              <a:t>两棵树是“林”，</a:t>
            </a:r>
          </a:p>
          <a:p>
            <a:r>
              <a:rPr lang="zh-CN" altLang="en-US" sz="2400" dirty="0">
                <a:ln w="0"/>
                <a:latin typeface="微软雅黑" panose="020B0503020204020204" charset="-122"/>
                <a:ea typeface="微软雅黑" panose="020B0503020204020204" charset="-122"/>
              </a:rPr>
              <a:t>更多树就是“森”</a:t>
            </a:r>
            <a:r>
              <a:rPr lang="zh-CN" altLang="en-US" sz="2400" dirty="0">
                <a:ln w="0"/>
                <a:solidFill>
                  <a:schemeClr val="accent5"/>
                </a:solidFill>
                <a:latin typeface="微软雅黑" panose="020B0503020204020204" charset="-122"/>
                <a:ea typeface="微软雅黑" panose="020B0503020204020204" charset="-122"/>
              </a:rPr>
              <a:t>。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10" grpId="0"/>
      <p:bldP spid="17" grpId="0" animBg="1"/>
      <p:bldP spid="20" grpId="0"/>
      <p:bldP spid="23" grpId="0"/>
      <p:bldP spid="2" grpId="0"/>
      <p:bldP spid="26" grpId="0" animBg="1"/>
      <p:bldP spid="1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/>
          <p:cNvSpPr/>
          <p:nvPr/>
        </p:nvSpPr>
        <p:spPr>
          <a:xfrm>
            <a:off x="2222420" y="288845"/>
            <a:ext cx="1826141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3200" b="1" dirty="0">
                <a:ln w="0"/>
                <a:solidFill>
                  <a:schemeClr val="accent6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课文讲解</a:t>
            </a:r>
          </a:p>
        </p:txBody>
      </p:sp>
      <p:pic>
        <p:nvPicPr>
          <p:cNvPr id="18" name="图片 17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220200" y="1221742"/>
            <a:ext cx="640080" cy="591185"/>
          </a:xfrm>
          <a:prstGeom prst="rect">
            <a:avLst/>
          </a:prstGeom>
          <a:effectLst>
            <a:softEdge rad="31750"/>
          </a:effectLst>
        </p:spPr>
      </p:pic>
      <p:pic>
        <p:nvPicPr>
          <p:cNvPr id="21" name="图片 20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9140000">
            <a:off x="8442484" y="952500"/>
            <a:ext cx="1135856" cy="668020"/>
          </a:xfrm>
          <a:prstGeom prst="rect">
            <a:avLst/>
          </a:prstGeom>
          <a:effectLst>
            <a:softEdge rad="63500"/>
          </a:effectLst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953226" y="1105537"/>
            <a:ext cx="6167438" cy="5229225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4302637" y="3664449"/>
            <a:ext cx="3467616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zh-CN" altLang="en-US" sz="3200" b="1" dirty="0">
                <a:solidFill>
                  <a:schemeClr val="accent5"/>
                </a:solidFill>
                <a:latin typeface="微软雅黑" panose="020B0503020204020204" charset="-122"/>
                <a:ea typeface="微软雅黑" panose="020B0503020204020204" charset="-122"/>
              </a:rPr>
              <a:t>有感情地朗读课文</a:t>
            </a:r>
          </a:p>
        </p:txBody>
      </p:sp>
      <p:sp>
        <p:nvSpPr>
          <p:cNvPr id="8" name="矩形 7"/>
          <p:cNvSpPr/>
          <p:nvPr/>
        </p:nvSpPr>
        <p:spPr>
          <a:xfrm>
            <a:off x="4048561" y="4249223"/>
            <a:ext cx="4569923" cy="1846659"/>
          </a:xfrm>
          <a:prstGeom prst="rect">
            <a:avLst/>
          </a:prstGeom>
          <a:ln w="12700" cmpd="sng">
            <a:solidFill>
              <a:srgbClr val="00B0F0"/>
            </a:solidFill>
            <a:prstDash val="sysDot"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dirty="0">
                <a:latin typeface="微软雅黑" panose="020B0503020204020204" charset="-122"/>
                <a:ea typeface="微软雅黑" panose="020B0503020204020204" charset="-122"/>
              </a:rPr>
              <a:t>   </a:t>
            </a:r>
            <a:r>
              <a:rPr lang="zh-CN" altLang="en-US" sz="2400" dirty="0">
                <a:latin typeface="微软雅黑" panose="020B0503020204020204" charset="-122"/>
                <a:ea typeface="微软雅黑" panose="020B0503020204020204" charset="-122"/>
              </a:rPr>
              <a:t>要求：</a:t>
            </a:r>
            <a:r>
              <a:rPr lang="en-US" altLang="zh-CN" sz="2400" dirty="0">
                <a:latin typeface="微软雅黑" panose="020B0503020204020204" charset="-122"/>
                <a:ea typeface="微软雅黑" panose="020B0503020204020204" charset="-122"/>
              </a:rPr>
              <a:t>1.</a:t>
            </a:r>
            <a:r>
              <a:rPr lang="zh-CN" altLang="en-US" sz="2400" dirty="0">
                <a:latin typeface="微软雅黑" panose="020B0503020204020204" charset="-122"/>
                <a:ea typeface="微软雅黑" panose="020B0503020204020204" charset="-122"/>
              </a:rPr>
              <a:t>认真读准字音，注意停顿。</a:t>
            </a:r>
          </a:p>
          <a:p>
            <a:pPr>
              <a:lnSpc>
                <a:spcPct val="150000"/>
              </a:lnSpc>
            </a:pPr>
            <a:r>
              <a:rPr lang="zh-CN" altLang="en-US" sz="2400" dirty="0">
                <a:latin typeface="微软雅黑" panose="020B0503020204020204" charset="-122"/>
                <a:ea typeface="微软雅黑" panose="020B0503020204020204" charset="-122"/>
              </a:rPr>
              <a:t>             </a:t>
            </a:r>
            <a:r>
              <a:rPr lang="en-US" altLang="zh-CN" sz="2400" dirty="0">
                <a:latin typeface="微软雅黑" panose="020B0503020204020204" charset="-122"/>
                <a:ea typeface="微软雅黑" panose="020B0503020204020204" charset="-122"/>
              </a:rPr>
              <a:t>2.</a:t>
            </a:r>
            <a:r>
              <a:rPr lang="zh-CN" altLang="en-US" sz="2400" dirty="0">
                <a:latin typeface="微软雅黑" panose="020B0503020204020204" charset="-122"/>
                <a:ea typeface="微软雅黑" panose="020B0503020204020204" charset="-122"/>
              </a:rPr>
              <a:t>自由练习读韵文。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10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4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9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/>
          <p:cNvSpPr/>
          <p:nvPr/>
        </p:nvSpPr>
        <p:spPr>
          <a:xfrm>
            <a:off x="2222420" y="288845"/>
            <a:ext cx="1826141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3200" b="1" dirty="0">
                <a:ln w="0"/>
                <a:solidFill>
                  <a:schemeClr val="accent6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课文讲解</a:t>
            </a:r>
          </a:p>
        </p:txBody>
      </p:sp>
      <p:pic>
        <p:nvPicPr>
          <p:cNvPr id="18" name="图片 17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220200" y="1221742"/>
            <a:ext cx="640080" cy="591185"/>
          </a:xfrm>
          <a:prstGeom prst="rect">
            <a:avLst/>
          </a:prstGeom>
          <a:effectLst>
            <a:softEdge rad="31750"/>
          </a:effectLst>
        </p:spPr>
      </p:pic>
      <p:pic>
        <p:nvPicPr>
          <p:cNvPr id="21" name="图片 20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9140000">
            <a:off x="8442484" y="952500"/>
            <a:ext cx="1135856" cy="668020"/>
          </a:xfrm>
          <a:prstGeom prst="rect">
            <a:avLst/>
          </a:prstGeom>
          <a:effectLst>
            <a:softEdge rad="63500"/>
          </a:effectLst>
        </p:spPr>
      </p:pic>
      <p:sp>
        <p:nvSpPr>
          <p:cNvPr id="2" name="文本框 1"/>
          <p:cNvSpPr txBox="1"/>
          <p:nvPr/>
        </p:nvSpPr>
        <p:spPr>
          <a:xfrm>
            <a:off x="3651885" y="1287782"/>
            <a:ext cx="4655820" cy="409765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2800" b="1" dirty="0">
                <a:solidFill>
                  <a:schemeClr val="accent5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日月明</a:t>
            </a:r>
            <a:endParaRPr lang="zh-CN" altLang="en-US" sz="2800" b="1" dirty="0">
              <a:solidFill>
                <a:schemeClr val="accent5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algn="ctr">
              <a:lnSpc>
                <a:spcPct val="160000"/>
              </a:lnSpc>
            </a:pPr>
            <a:r>
              <a:rPr lang="zh-CN" altLang="en-US" sz="2800" b="1" dirty="0">
                <a:solidFill>
                  <a:schemeClr val="accent5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日月明，田力男。</a:t>
            </a:r>
          </a:p>
          <a:p>
            <a:pPr algn="ctr">
              <a:lnSpc>
                <a:spcPct val="160000"/>
              </a:lnSpc>
            </a:pPr>
            <a:r>
              <a:rPr lang="zh-CN" altLang="en-US" sz="2800" b="1" dirty="0">
                <a:solidFill>
                  <a:schemeClr val="accent5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小大尖，小土尘。</a:t>
            </a:r>
          </a:p>
          <a:p>
            <a:pPr algn="ctr">
              <a:lnSpc>
                <a:spcPct val="160000"/>
              </a:lnSpc>
            </a:pPr>
            <a:r>
              <a:rPr lang="zh-CN" altLang="en-US" sz="2800" b="1" dirty="0">
                <a:solidFill>
                  <a:schemeClr val="accent5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二人从，三人众。</a:t>
            </a:r>
          </a:p>
          <a:p>
            <a:pPr algn="ctr">
              <a:lnSpc>
                <a:spcPct val="160000"/>
              </a:lnSpc>
            </a:pPr>
            <a:r>
              <a:rPr lang="zh-CN" altLang="en-US" sz="2800" b="1" dirty="0">
                <a:solidFill>
                  <a:schemeClr val="accent5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双木林，三木森。</a:t>
            </a:r>
          </a:p>
          <a:p>
            <a:pPr algn="ctr">
              <a:lnSpc>
                <a:spcPct val="160000"/>
              </a:lnSpc>
            </a:pPr>
            <a:endParaRPr lang="zh-CN" altLang="en-US" sz="2800" b="1" dirty="0">
              <a:solidFill>
                <a:schemeClr val="accent5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3" name="圆角矩形 2"/>
          <p:cNvSpPr/>
          <p:nvPr/>
        </p:nvSpPr>
        <p:spPr>
          <a:xfrm>
            <a:off x="4134394" y="1287782"/>
            <a:ext cx="3585455" cy="3692525"/>
          </a:xfrm>
          <a:prstGeom prst="roundRect">
            <a:avLst/>
          </a:prstGeom>
          <a:noFill/>
          <a:ln>
            <a:prstDash val="dash"/>
          </a:ln>
          <a:extLst>
            <a:ext uri="{909E8E84-426E-40DD-AFC4-6F175D3DCCD1}">
              <a14:hiddenFill xmlns:a14="http://schemas.microsoft.com/office/drawing/2010/main">
                <a:solidFill>
                  <a:schemeClr val="lt1"/>
                </a:solidFill>
              </a14:hiddenFill>
            </a:ext>
          </a:ex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4"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231506" y="4980305"/>
            <a:ext cx="1026795" cy="1413510"/>
          </a:xfrm>
          <a:prstGeom prst="rect">
            <a:avLst/>
          </a:prstGeom>
          <a:effectLst>
            <a:softEdge rad="63500"/>
          </a:effectLst>
        </p:spPr>
      </p:pic>
      <p:pic>
        <p:nvPicPr>
          <p:cNvPr id="14" name="图片 13"/>
          <p:cNvPicPr>
            <a:picLocks noChangeAspect="1"/>
          </p:cNvPicPr>
          <p:nvPr/>
        </p:nvPicPr>
        <p:blipFill>
          <a:blip r:embed="rId5" cstate="email">
            <a:clrChange>
              <a:clrFrom>
                <a:srgbClr val="FEFEFE">
                  <a:alpha val="100000"/>
                </a:srgbClr>
              </a:clrFrom>
              <a:clrTo>
                <a:srgbClr val="FEFEFE">
                  <a:alpha val="100000"/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450783" y="5662930"/>
            <a:ext cx="2854643" cy="1318260"/>
          </a:xfrm>
          <a:prstGeom prst="rect">
            <a:avLst/>
          </a:prstGeom>
          <a:effectLst>
            <a:softEdge rad="63500"/>
          </a:effectLst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6" cstate="email">
            <a:clrChange>
              <a:clrFrom>
                <a:srgbClr val="FCFCFC">
                  <a:alpha val="100000"/>
                </a:srgbClr>
              </a:clrFrom>
              <a:clrTo>
                <a:srgbClr val="FCFCFC">
                  <a:alpha val="100000"/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640000">
            <a:off x="3089911" y="4990467"/>
            <a:ext cx="881539" cy="1306195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7"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  <a:lum bright="6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300000">
            <a:off x="2841309" y="2162810"/>
            <a:ext cx="1069181" cy="1967230"/>
          </a:xfrm>
          <a:prstGeom prst="rect">
            <a:avLst/>
          </a:prstGeom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/>
          <p:cNvSpPr/>
          <p:nvPr/>
        </p:nvSpPr>
        <p:spPr>
          <a:xfrm>
            <a:off x="2222418" y="288845"/>
            <a:ext cx="1826141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3200" b="1" dirty="0">
                <a:ln w="0"/>
                <a:solidFill>
                  <a:schemeClr val="accent6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课文讲解</a:t>
            </a:r>
          </a:p>
        </p:txBody>
      </p:sp>
      <p:pic>
        <p:nvPicPr>
          <p:cNvPr id="21" name="图片 20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55732" y="615950"/>
            <a:ext cx="1135856" cy="668020"/>
          </a:xfrm>
          <a:prstGeom prst="rect">
            <a:avLst/>
          </a:prstGeom>
          <a:effectLst>
            <a:softEdge rad="63500"/>
          </a:effectLst>
        </p:spPr>
      </p:pic>
      <p:sp>
        <p:nvSpPr>
          <p:cNvPr id="8" name="文本框 7"/>
          <p:cNvSpPr txBox="1"/>
          <p:nvPr/>
        </p:nvSpPr>
        <p:spPr>
          <a:xfrm>
            <a:off x="4357276" y="1887251"/>
            <a:ext cx="2605827" cy="285001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60000"/>
              </a:lnSpc>
            </a:pPr>
            <a:r>
              <a:rPr lang="zh-CN" altLang="en-US" sz="2800" b="1" dirty="0">
                <a:solidFill>
                  <a:schemeClr val="accent5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一人不成众，</a:t>
            </a:r>
          </a:p>
          <a:p>
            <a:pPr algn="ctr">
              <a:lnSpc>
                <a:spcPct val="160000"/>
              </a:lnSpc>
            </a:pPr>
            <a:r>
              <a:rPr lang="zh-CN" altLang="en-US" sz="2800" b="1" dirty="0">
                <a:solidFill>
                  <a:schemeClr val="accent5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独木不成林。</a:t>
            </a:r>
          </a:p>
          <a:p>
            <a:pPr algn="ctr">
              <a:lnSpc>
                <a:spcPct val="160000"/>
              </a:lnSpc>
            </a:pPr>
            <a:r>
              <a:rPr lang="zh-CN" altLang="en-US" sz="2800" b="1" dirty="0">
                <a:solidFill>
                  <a:schemeClr val="accent5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众人一条心，</a:t>
            </a:r>
          </a:p>
          <a:p>
            <a:pPr algn="ctr">
              <a:lnSpc>
                <a:spcPct val="160000"/>
              </a:lnSpc>
            </a:pPr>
            <a:r>
              <a:rPr lang="zh-CN" altLang="en-US" sz="2800" b="1" dirty="0">
                <a:solidFill>
                  <a:schemeClr val="accent5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黄土变成金。</a:t>
            </a:r>
            <a:endParaRPr lang="zh-CN" altLang="en-US" sz="2800" b="1" dirty="0"/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231506" y="4980305"/>
            <a:ext cx="1026795" cy="1413510"/>
          </a:xfrm>
          <a:prstGeom prst="rect">
            <a:avLst/>
          </a:prstGeom>
          <a:effectLst>
            <a:softEdge rad="63500"/>
          </a:effectLst>
        </p:spPr>
      </p:pic>
      <p:pic>
        <p:nvPicPr>
          <p:cNvPr id="17" name="图片 16"/>
          <p:cNvPicPr>
            <a:picLocks noChangeAspect="1"/>
          </p:cNvPicPr>
          <p:nvPr/>
        </p:nvPicPr>
        <p:blipFill>
          <a:blip r:embed="rId4"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  <a:lum bright="6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21420000">
            <a:off x="2062164" y="2673350"/>
            <a:ext cx="1069181" cy="1967230"/>
          </a:xfrm>
          <a:prstGeom prst="rect">
            <a:avLst/>
          </a:prstGeom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CFCFC">
                  <a:alpha val="100000"/>
                </a:srgbClr>
              </a:clrFrom>
              <a:clrTo>
                <a:srgbClr val="FCFCFC">
                  <a:alpha val="100000"/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640000">
            <a:off x="5060156" y="5579112"/>
            <a:ext cx="540068" cy="770255"/>
          </a:xfrm>
          <a:prstGeom prst="rect">
            <a:avLst/>
          </a:prstGeom>
        </p:spPr>
      </p:pic>
      <p:sp>
        <p:nvSpPr>
          <p:cNvPr id="16" name="矩形 15"/>
          <p:cNvSpPr/>
          <p:nvPr/>
        </p:nvSpPr>
        <p:spPr>
          <a:xfrm>
            <a:off x="2222420" y="288845"/>
            <a:ext cx="1826141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3200" b="1" dirty="0">
                <a:ln w="0"/>
                <a:solidFill>
                  <a:schemeClr val="accent6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课文讲解</a:t>
            </a:r>
          </a:p>
        </p:txBody>
      </p:sp>
      <p:pic>
        <p:nvPicPr>
          <p:cNvPr id="18" name="图片 17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478078" y="926467"/>
            <a:ext cx="640080" cy="591185"/>
          </a:xfrm>
          <a:prstGeom prst="rect">
            <a:avLst/>
          </a:prstGeom>
          <a:effectLst>
            <a:softEdge rad="31750"/>
          </a:effectLst>
        </p:spPr>
      </p:pic>
      <p:pic>
        <p:nvPicPr>
          <p:cNvPr id="21" name="图片 20"/>
          <p:cNvPicPr>
            <a:picLocks noChangeAspect="1"/>
          </p:cNvPicPr>
          <p:nvPr/>
        </p:nvPicPr>
        <p:blipFill>
          <a:blip r:embed="rId4"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9140000">
            <a:off x="7919086" y="1560195"/>
            <a:ext cx="1135856" cy="668020"/>
          </a:xfrm>
          <a:prstGeom prst="rect">
            <a:avLst/>
          </a:prstGeom>
          <a:effectLst>
            <a:softEdge rad="63500"/>
          </a:effectLst>
        </p:spPr>
      </p:pic>
      <p:grpSp>
        <p:nvGrpSpPr>
          <p:cNvPr id="9" name="组合 8"/>
          <p:cNvGrpSpPr/>
          <p:nvPr/>
        </p:nvGrpSpPr>
        <p:grpSpPr>
          <a:xfrm>
            <a:off x="2887291" y="2361370"/>
            <a:ext cx="7217454" cy="1597191"/>
            <a:chOff x="1554480" y="2759710"/>
            <a:chExt cx="9623272" cy="1597191"/>
          </a:xfrm>
        </p:grpSpPr>
        <p:sp>
          <p:nvSpPr>
            <p:cNvPr id="6" name="矩形 5"/>
            <p:cNvSpPr/>
            <p:nvPr/>
          </p:nvSpPr>
          <p:spPr>
            <a:xfrm>
              <a:off x="1830663" y="2822161"/>
              <a:ext cx="9123088" cy="138499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2800" dirty="0">
                  <a:solidFill>
                    <a:srgbClr val="000000"/>
                  </a:solidFill>
                  <a:latin typeface="微软雅黑" panose="020B0503020204020204" charset="-122"/>
                  <a:ea typeface="微软雅黑" panose="020B0503020204020204" charset="-122"/>
                </a:rPr>
                <a:t>谁知道“一人不成众，独木不成林。众人一条心，黄土变成金</a:t>
              </a:r>
              <a:r>
                <a:rPr lang="en-US" altLang="zh-CN" sz="2800" dirty="0">
                  <a:solidFill>
                    <a:srgbClr val="000000"/>
                  </a:solidFill>
                  <a:latin typeface="微软雅黑" panose="020B0503020204020204" charset="-122"/>
                  <a:ea typeface="微软雅黑" panose="020B0503020204020204" charset="-122"/>
                </a:rPr>
                <a:t>”</a:t>
              </a:r>
              <a:r>
                <a:rPr lang="zh-CN" altLang="en-US" sz="2800" dirty="0">
                  <a:solidFill>
                    <a:srgbClr val="000000"/>
                  </a:solidFill>
                  <a:latin typeface="微软雅黑" panose="020B0503020204020204" charset="-122"/>
                  <a:ea typeface="微软雅黑" panose="020B0503020204020204" charset="-122"/>
                </a:rPr>
                <a:t>的意思呢？</a:t>
              </a:r>
            </a:p>
          </p:txBody>
        </p:sp>
        <p:sp>
          <p:nvSpPr>
            <p:cNvPr id="3" name="圆角矩形 2"/>
            <p:cNvSpPr/>
            <p:nvPr/>
          </p:nvSpPr>
          <p:spPr>
            <a:xfrm>
              <a:off x="1554480" y="2759710"/>
              <a:ext cx="9623272" cy="1597191"/>
            </a:xfrm>
            <a:prstGeom prst="roundRect">
              <a:avLst/>
            </a:prstGeom>
            <a:noFill/>
            <a:ln>
              <a:prstDash val="dash"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lt1"/>
                  </a:solidFill>
                </a14:hiddenFill>
              </a:ext>
            </a:extLst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" name="矩形 1"/>
          <p:cNvSpPr/>
          <p:nvPr/>
        </p:nvSpPr>
        <p:spPr>
          <a:xfrm>
            <a:off x="3200810" y="1376597"/>
            <a:ext cx="4259499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zh-CN" altLang="en-US" sz="2800" b="1" dirty="0">
                <a:solidFill>
                  <a:schemeClr val="accent5"/>
                </a:solidFill>
                <a:latin typeface="微软雅黑" panose="020B0503020204020204" charset="-122"/>
                <a:ea typeface="微软雅黑" panose="020B0503020204020204" charset="-122"/>
              </a:rPr>
              <a:t>让我们一起思考这句话吧!</a:t>
            </a:r>
          </a:p>
        </p:txBody>
      </p:sp>
      <p:sp>
        <p:nvSpPr>
          <p:cNvPr id="8" name="矩形 7"/>
          <p:cNvSpPr/>
          <p:nvPr/>
        </p:nvSpPr>
        <p:spPr>
          <a:xfrm>
            <a:off x="3135489" y="3990040"/>
            <a:ext cx="5814070" cy="830997"/>
          </a:xfrm>
          <a:prstGeom prst="rect">
            <a:avLst/>
          </a:prstGeom>
          <a:ln w="12700" cmpd="sng">
            <a:noFill/>
            <a:prstDash val="sysDot"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dirty="0">
                <a:latin typeface="微软雅黑" panose="020B0503020204020204" charset="-122"/>
                <a:ea typeface="微软雅黑" panose="020B0503020204020204" charset="-122"/>
              </a:rPr>
              <a:t>  </a:t>
            </a:r>
            <a:r>
              <a:rPr lang="zh-CN" altLang="en-US" sz="2800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意思是要我们团结在一起。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5" cstate="email">
            <a:clrChange>
              <a:clrFrom>
                <a:srgbClr val="FCFCFC">
                  <a:alpha val="100000"/>
                </a:srgbClr>
              </a:clrFrom>
              <a:clrTo>
                <a:srgbClr val="FCFCFC">
                  <a:alpha val="100000"/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640000">
            <a:off x="3089911" y="4990467"/>
            <a:ext cx="881539" cy="1306195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>
          <a:blip r:embed="rId6" cstate="email">
            <a:clrChange>
              <a:clrFrom>
                <a:srgbClr val="FEFEFE">
                  <a:alpha val="100000"/>
                </a:srgbClr>
              </a:clrFrom>
              <a:clrTo>
                <a:srgbClr val="FEFEFE">
                  <a:alpha val="100000"/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260283" y="5664200"/>
            <a:ext cx="3737134" cy="1318260"/>
          </a:xfrm>
          <a:prstGeom prst="rect">
            <a:avLst/>
          </a:prstGeom>
          <a:effectLst>
            <a:softEdge rad="63500"/>
          </a:effectLst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896428" y="1163955"/>
            <a:ext cx="1075373" cy="2382520"/>
          </a:xfrm>
          <a:prstGeom prst="ellipse">
            <a:avLst/>
          </a:prstGeom>
          <a:effectLst>
            <a:softEdge rad="63500"/>
          </a:effectLst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8" grpId="0" build="p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/>
          <p:cNvSpPr/>
          <p:nvPr/>
        </p:nvSpPr>
        <p:spPr>
          <a:xfrm>
            <a:off x="2049542" y="389175"/>
            <a:ext cx="1826141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3200" b="1" dirty="0">
                <a:ln w="0"/>
                <a:solidFill>
                  <a:schemeClr val="accent6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学习生字</a:t>
            </a:r>
          </a:p>
        </p:txBody>
      </p:sp>
      <p:graphicFrame>
        <p:nvGraphicFramePr>
          <p:cNvPr id="5" name="Group 33"/>
          <p:cNvGraphicFramePr>
            <a:graphicFrameLocks noGrp="1"/>
          </p:cNvGraphicFramePr>
          <p:nvPr/>
        </p:nvGraphicFramePr>
        <p:xfrm>
          <a:off x="6189859" y="1617052"/>
          <a:ext cx="1844987" cy="2517140"/>
        </p:xfrm>
        <a:graphic>
          <a:graphicData uri="http://schemas.openxmlformats.org/drawingml/2006/table">
            <a:tbl>
              <a:tblPr/>
              <a:tblGrid>
                <a:gridCol w="957739"/>
                <a:gridCol w="887248"/>
              </a:tblGrid>
              <a:tr h="122682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kumimoji="0" lang="zh-CN" altLang="zh-CN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L="68580" marR="6858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L="68580" marR="6858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9032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L="68580" marR="6858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L="68580" marR="6858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7" name="WordArt 35"/>
          <p:cNvSpPr>
            <a:spLocks noChangeArrowheads="1" noChangeShapeType="1" noTextEdit="1"/>
          </p:cNvSpPr>
          <p:nvPr/>
        </p:nvSpPr>
        <p:spPr bwMode="auto">
          <a:xfrm>
            <a:off x="6509240" y="1960051"/>
            <a:ext cx="1217871" cy="184614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zh-CN" altLang="en-US" sz="4400" kern="10" dirty="0">
                <a:ln w="9525">
                  <a:solidFill>
                    <a:srgbClr val="CC3300"/>
                  </a:solidFill>
                  <a:round/>
                </a:ln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木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7098"/>
          <a:stretch>
            <a:fillRect/>
          </a:stretch>
        </p:blipFill>
        <p:spPr>
          <a:xfrm>
            <a:off x="3337562" y="1467487"/>
            <a:ext cx="1987391" cy="2588895"/>
          </a:xfrm>
          <a:prstGeom prst="rect">
            <a:avLst/>
          </a:prstGeom>
        </p:spPr>
      </p:pic>
      <p:sp>
        <p:nvSpPr>
          <p:cNvPr id="12" name="文本框 11"/>
          <p:cNvSpPr txBox="1"/>
          <p:nvPr/>
        </p:nvSpPr>
        <p:spPr>
          <a:xfrm>
            <a:off x="3852864" y="4518027"/>
            <a:ext cx="1656223" cy="46166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2400" b="1" dirty="0">
                <a:ln w="0"/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树      木　</a:t>
            </a:r>
            <a:endParaRPr lang="zh-CN" altLang="en-US" sz="2400" dirty="0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299609" y="802642"/>
            <a:ext cx="1151096" cy="664845"/>
          </a:xfrm>
          <a:prstGeom prst="rect">
            <a:avLst/>
          </a:prstGeom>
        </p:spPr>
      </p:pic>
      <p:sp>
        <p:nvSpPr>
          <p:cNvPr id="8" name="圆角矩形 7"/>
          <p:cNvSpPr/>
          <p:nvPr/>
        </p:nvSpPr>
        <p:spPr>
          <a:xfrm>
            <a:off x="2889409" y="1290322"/>
            <a:ext cx="2658904" cy="3969385"/>
          </a:xfrm>
          <a:prstGeom prst="roundRect">
            <a:avLst/>
          </a:prstGeom>
          <a:noFill/>
          <a:ln>
            <a:prstDash val="dash"/>
          </a:ln>
          <a:extLst>
            <a:ext uri="{909E8E84-426E-40DD-AFC4-6F175D3DCCD1}">
              <a14:hiddenFill xmlns:a14="http://schemas.microsoft.com/office/drawing/2010/main">
                <a:solidFill>
                  <a:schemeClr val="lt1"/>
                </a:solidFill>
              </a14:hiddenFill>
            </a:ext>
          </a:ex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4"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5299"/>
          <a:stretch>
            <a:fillRect/>
          </a:stretch>
        </p:blipFill>
        <p:spPr>
          <a:xfrm>
            <a:off x="8091012" y="3806192"/>
            <a:ext cx="1195864" cy="2444115"/>
          </a:xfrm>
          <a:prstGeom prst="rect">
            <a:avLst/>
          </a:prstGeom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2" grpId="0"/>
      <p:bldP spid="8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Group 33"/>
          <p:cNvGraphicFramePr>
            <a:graphicFrameLocks noGrp="1"/>
          </p:cNvGraphicFramePr>
          <p:nvPr/>
        </p:nvGraphicFramePr>
        <p:xfrm>
          <a:off x="6269868" y="1437350"/>
          <a:ext cx="1661746" cy="2356411"/>
        </p:xfrm>
        <a:graphic>
          <a:graphicData uri="http://schemas.openxmlformats.org/drawingml/2006/table">
            <a:tbl>
              <a:tblPr/>
              <a:tblGrid>
                <a:gridCol w="894633"/>
                <a:gridCol w="767113"/>
              </a:tblGrid>
              <a:tr h="1155626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kumimoji="0" lang="zh-CN" altLang="zh-CN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L="68580" marR="6858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L="68580" marR="6858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0078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L="68580" marR="6858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L="68580" marR="6858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6" name="WordArt 34"/>
          <p:cNvSpPr>
            <a:spLocks noChangeArrowheads="1" noChangeShapeType="1" noTextEdit="1"/>
          </p:cNvSpPr>
          <p:nvPr/>
        </p:nvSpPr>
        <p:spPr bwMode="auto">
          <a:xfrm>
            <a:off x="6445165" y="1692718"/>
            <a:ext cx="1311518" cy="1846139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1915"/>
              </a:avLst>
            </a:prstTxWarp>
          </a:bodyPr>
          <a:lstStyle/>
          <a:p>
            <a:pPr algn="ctr"/>
            <a:r>
              <a:rPr lang="zh-CN" altLang="en-US" sz="4400" kern="10" dirty="0">
                <a:ln w="9525">
                  <a:solidFill>
                    <a:srgbClr val="FF0000"/>
                  </a:solidFill>
                  <a:round/>
                </a:ln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林</a:t>
            </a: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98898" y="5018407"/>
            <a:ext cx="6112669" cy="1306195"/>
          </a:xfrm>
          <a:prstGeom prst="rect">
            <a:avLst/>
          </a:prstGeom>
        </p:spPr>
      </p:pic>
      <p:sp>
        <p:nvSpPr>
          <p:cNvPr id="12" name="文本框 11"/>
          <p:cNvSpPr txBox="1"/>
          <p:nvPr/>
        </p:nvSpPr>
        <p:spPr>
          <a:xfrm>
            <a:off x="3754280" y="4048762"/>
            <a:ext cx="1656223" cy="46166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2400" b="1" dirty="0">
                <a:ln w="0"/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树      林　</a:t>
            </a:r>
            <a:endParaRPr lang="zh-CN" altLang="en-US" sz="2400" dirty="0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909413" y="1524635"/>
            <a:ext cx="2646521" cy="2014220"/>
          </a:xfrm>
          <a:prstGeom prst="round2DiagRect">
            <a:avLst/>
          </a:prstGeom>
          <a:ln>
            <a:solidFill>
              <a:schemeClr val="tx1"/>
            </a:solidFill>
          </a:ln>
          <a:effectLst>
            <a:reflection blurRad="6350" stA="52000" endA="300" endPos="35000" dir="5400000" sy="-100000" algn="bl" rotWithShape="0"/>
          </a:effectLst>
          <a:scene3d>
            <a:camera prst="obliqueTopLeft"/>
            <a:lightRig rig="threePt" dir="t"/>
          </a:scene3d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4"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195787" y="662942"/>
            <a:ext cx="1151096" cy="664845"/>
          </a:xfrm>
          <a:prstGeom prst="rect">
            <a:avLst/>
          </a:prstGeom>
        </p:spPr>
      </p:pic>
      <p:sp>
        <p:nvSpPr>
          <p:cNvPr id="9" name="矩形 8"/>
          <p:cNvSpPr/>
          <p:nvPr/>
        </p:nvSpPr>
        <p:spPr>
          <a:xfrm>
            <a:off x="2049542" y="389175"/>
            <a:ext cx="1826141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3200" b="1" dirty="0">
                <a:ln w="0"/>
                <a:solidFill>
                  <a:schemeClr val="accent6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学习生字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Group 33"/>
          <p:cNvGraphicFramePr>
            <a:graphicFrameLocks noGrp="1"/>
          </p:cNvGraphicFramePr>
          <p:nvPr/>
        </p:nvGraphicFramePr>
        <p:xfrm>
          <a:off x="6797516" y="1807212"/>
          <a:ext cx="1603058" cy="2411095"/>
        </p:xfrm>
        <a:graphic>
          <a:graphicData uri="http://schemas.openxmlformats.org/drawingml/2006/table">
            <a:tbl>
              <a:tblPr/>
              <a:tblGrid>
                <a:gridCol w="862965"/>
                <a:gridCol w="740093"/>
              </a:tblGrid>
              <a:tr h="129921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kumimoji="0" lang="zh-CN" altLang="zh-CN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L="68580" marR="6858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L="68580" marR="6858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1188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L="68580" marR="6858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L="68580" marR="6858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4" name="文本框 13"/>
          <p:cNvSpPr txBox="1"/>
          <p:nvPr/>
        </p:nvSpPr>
        <p:spPr>
          <a:xfrm>
            <a:off x="4577715" y="3811271"/>
            <a:ext cx="1165704" cy="46166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5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perspectiveFront"/>
            <a:lightRig rig="threePt" dir="t"/>
          </a:scene3d>
        </p:spPr>
        <p:txBody>
          <a:bodyPr wrap="none" rtlCol="0" anchor="t">
            <a:spAutoFit/>
          </a:bodyPr>
          <a:lstStyle/>
          <a:p>
            <a:r>
              <a:rPr lang="zh-CN" altLang="en-US" sz="24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泥    土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931671" y="1704340"/>
            <a:ext cx="1075373" cy="2382520"/>
          </a:xfrm>
          <a:prstGeom prst="ellipse">
            <a:avLst/>
          </a:prstGeom>
          <a:effectLst>
            <a:softEdge rad="63500"/>
          </a:effectLst>
        </p:spPr>
      </p:pic>
      <p:sp>
        <p:nvSpPr>
          <p:cNvPr id="7" name="WordArt 35"/>
          <p:cNvSpPr>
            <a:spLocks noChangeArrowheads="1" noChangeShapeType="1" noTextEdit="1"/>
          </p:cNvSpPr>
          <p:nvPr/>
        </p:nvSpPr>
        <p:spPr bwMode="auto">
          <a:xfrm>
            <a:off x="7176136" y="2392680"/>
            <a:ext cx="965359" cy="123952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616"/>
              </a:avLst>
            </a:prstTxWarp>
          </a:bodyPr>
          <a:lstStyle/>
          <a:p>
            <a:pPr algn="ctr"/>
            <a:r>
              <a:rPr lang="zh-CN" altLang="en-US" sz="4400" kern="10" dirty="0">
                <a:ln w="9525">
                  <a:solidFill>
                    <a:srgbClr val="CC3300"/>
                  </a:solidFill>
                  <a:round/>
                </a:ln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土</a:t>
            </a: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49053" y="1657987"/>
            <a:ext cx="2324100" cy="1736725"/>
          </a:xfrm>
          <a:prstGeom prst="ellipse">
            <a:avLst/>
          </a:prstGeom>
          <a:ln>
            <a:solidFill>
              <a:schemeClr val="accent1"/>
            </a:solidFill>
          </a:ln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4"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299609" y="802642"/>
            <a:ext cx="1151096" cy="664845"/>
          </a:xfrm>
          <a:prstGeom prst="rect">
            <a:avLst/>
          </a:prstGeom>
        </p:spPr>
      </p:pic>
      <p:sp>
        <p:nvSpPr>
          <p:cNvPr id="8" name="圆角矩形 7"/>
          <p:cNvSpPr/>
          <p:nvPr/>
        </p:nvSpPr>
        <p:spPr>
          <a:xfrm>
            <a:off x="3630454" y="1125857"/>
            <a:ext cx="2835116" cy="3669665"/>
          </a:xfrm>
          <a:prstGeom prst="roundRect">
            <a:avLst/>
          </a:prstGeom>
          <a:noFill/>
          <a:ln>
            <a:solidFill>
              <a:schemeClr val="tx1"/>
            </a:solidFill>
            <a:prstDash val="dash"/>
          </a:ln>
          <a:extLst>
            <a:ext uri="{909E8E84-426E-40DD-AFC4-6F175D3DCCD1}">
              <a14:hiddenFill xmlns:a14="http://schemas.microsoft.com/office/drawing/2010/main">
                <a:solidFill>
                  <a:schemeClr val="lt1"/>
                </a:solidFill>
              </a14:hiddenFill>
            </a:ext>
          </a:ex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2049542" y="389175"/>
            <a:ext cx="1826141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3200" b="1" dirty="0">
                <a:ln w="0"/>
                <a:solidFill>
                  <a:schemeClr val="accent6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学习生字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bldLvl="0" animBg="1"/>
      <p:bldP spid="7" grpId="0"/>
      <p:bldP spid="8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Group 33"/>
          <p:cNvGraphicFramePr>
            <a:graphicFrameLocks noGrp="1"/>
          </p:cNvGraphicFramePr>
          <p:nvPr/>
        </p:nvGraphicFramePr>
        <p:xfrm>
          <a:off x="6108419" y="1391630"/>
          <a:ext cx="1661746" cy="2356411"/>
        </p:xfrm>
        <a:graphic>
          <a:graphicData uri="http://schemas.openxmlformats.org/drawingml/2006/table">
            <a:tbl>
              <a:tblPr/>
              <a:tblGrid>
                <a:gridCol w="894633"/>
                <a:gridCol w="767113"/>
              </a:tblGrid>
              <a:tr h="1155626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kumimoji="0" lang="zh-CN" altLang="zh-CN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L="68580" marR="6858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L="68580" marR="6858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0078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L="68580" marR="6858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L="68580" marR="6858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6" name="WordArt 34"/>
          <p:cNvSpPr>
            <a:spLocks noChangeArrowheads="1" noChangeShapeType="1" noTextEdit="1"/>
          </p:cNvSpPr>
          <p:nvPr/>
        </p:nvSpPr>
        <p:spPr bwMode="auto">
          <a:xfrm>
            <a:off x="6324197" y="1646998"/>
            <a:ext cx="1311518" cy="1846139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1915"/>
              </a:avLst>
            </a:prstTxWarp>
          </a:bodyPr>
          <a:lstStyle/>
          <a:p>
            <a:pPr algn="ctr"/>
            <a:r>
              <a:rPr lang="zh-CN" altLang="en-US" sz="4400" kern="10" dirty="0">
                <a:ln w="9525">
                  <a:solidFill>
                    <a:srgbClr val="FF0000"/>
                  </a:solidFill>
                  <a:round/>
                </a:ln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力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3779522" y="4284345"/>
            <a:ext cx="1225015" cy="52322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2800" b="1" dirty="0">
                <a:ln w="0"/>
                <a:latin typeface="微软雅黑" panose="020B0503020204020204" charset="-122"/>
                <a:ea typeface="微软雅黑" panose="020B0503020204020204" charset="-122"/>
              </a:rPr>
              <a:t>力   气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210878" y="1369695"/>
            <a:ext cx="2142173" cy="2378710"/>
          </a:xfrm>
          <a:prstGeom prst="roundRect">
            <a:avLst/>
          </a:prstGeom>
          <a:ln>
            <a:solidFill>
              <a:schemeClr val="accent1"/>
            </a:solidFill>
          </a:ln>
          <a:effectLst>
            <a:innerShdw blurRad="63500" dist="50800" dir="2700000">
              <a:prstClr val="black">
                <a:alpha val="50000"/>
              </a:prstClr>
            </a:innerShdw>
          </a:effectLst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299609" y="802642"/>
            <a:ext cx="1151096" cy="664845"/>
          </a:xfrm>
          <a:prstGeom prst="rect">
            <a:avLst/>
          </a:prstGeom>
        </p:spPr>
      </p:pic>
      <p:sp>
        <p:nvSpPr>
          <p:cNvPr id="5" name="圆角矩形 4"/>
          <p:cNvSpPr/>
          <p:nvPr/>
        </p:nvSpPr>
        <p:spPr>
          <a:xfrm>
            <a:off x="2834640" y="1017907"/>
            <a:ext cx="2894648" cy="4200525"/>
          </a:xfrm>
          <a:prstGeom prst="roundRect">
            <a:avLst/>
          </a:prstGeom>
          <a:noFill/>
          <a:ln>
            <a:prstDash val="dash"/>
          </a:ln>
          <a:extLst>
            <a:ext uri="{909E8E84-426E-40DD-AFC4-6F175D3DCCD1}">
              <a14:hiddenFill xmlns:a14="http://schemas.microsoft.com/office/drawing/2010/main">
                <a:solidFill>
                  <a:schemeClr val="lt1"/>
                </a:solidFill>
              </a14:hiddenFill>
            </a:ext>
          </a:ex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4"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5299"/>
          <a:stretch>
            <a:fillRect/>
          </a:stretch>
        </p:blipFill>
        <p:spPr>
          <a:xfrm>
            <a:off x="8073867" y="3840482"/>
            <a:ext cx="1195864" cy="2444115"/>
          </a:xfrm>
          <a:prstGeom prst="rect">
            <a:avLst/>
          </a:prstGeom>
        </p:spPr>
      </p:pic>
      <p:sp>
        <p:nvSpPr>
          <p:cNvPr id="10" name="矩形 9"/>
          <p:cNvSpPr/>
          <p:nvPr/>
        </p:nvSpPr>
        <p:spPr>
          <a:xfrm>
            <a:off x="2049542" y="389175"/>
            <a:ext cx="1826141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3200" b="1" dirty="0">
                <a:ln w="0"/>
                <a:solidFill>
                  <a:schemeClr val="accent6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学习生字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  <p:bldP spid="5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Group 33"/>
          <p:cNvGraphicFramePr>
            <a:graphicFrameLocks noGrp="1"/>
          </p:cNvGraphicFramePr>
          <p:nvPr/>
        </p:nvGraphicFramePr>
        <p:xfrm>
          <a:off x="6842285" y="2050417"/>
          <a:ext cx="1314927" cy="1904619"/>
        </p:xfrm>
        <a:graphic>
          <a:graphicData uri="http://schemas.openxmlformats.org/drawingml/2006/table">
            <a:tbl>
              <a:tblPr/>
              <a:tblGrid>
                <a:gridCol w="707708"/>
                <a:gridCol w="607219"/>
              </a:tblGrid>
              <a:tr h="102997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kumimoji="0" lang="zh-CN" altLang="zh-CN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L="68580" marR="6858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L="68580" marR="6858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7439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L="68580" marR="6858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L="68580" marR="6858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6" name="WordArt 34"/>
          <p:cNvSpPr>
            <a:spLocks noChangeArrowheads="1" noChangeShapeType="1" noTextEdit="1"/>
          </p:cNvSpPr>
          <p:nvPr/>
        </p:nvSpPr>
        <p:spPr bwMode="auto">
          <a:xfrm>
            <a:off x="7022784" y="2303145"/>
            <a:ext cx="1080611" cy="139954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1915"/>
              </a:avLst>
            </a:prstTxWarp>
          </a:bodyPr>
          <a:lstStyle/>
          <a:p>
            <a:pPr algn="ctr"/>
            <a:r>
              <a:rPr lang="zh-CN" altLang="en-US" sz="4400" kern="10" dirty="0">
                <a:ln w="9525">
                  <a:solidFill>
                    <a:srgbClr val="FF0000"/>
                  </a:solidFill>
                  <a:round/>
                </a:ln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心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4246721" y="4324352"/>
            <a:ext cx="1218248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lt1"/>
                </a:solidFill>
              </a14:hiddenFill>
            </a:ext>
          </a:ex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 anchor="t">
            <a:spAutoFit/>
          </a:bodyPr>
          <a:lstStyle/>
          <a:p>
            <a:r>
              <a:rPr lang="zh-CN" altLang="en-US" sz="2400" b="1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心  灵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90951" y="1953895"/>
            <a:ext cx="1986915" cy="1934210"/>
          </a:xfrm>
          <a:prstGeom prst="rect">
            <a:avLst/>
          </a:prstGeom>
          <a:ln w="19050">
            <a:solidFill>
              <a:srgbClr val="BF9000">
                <a:alpha val="0"/>
              </a:srgbClr>
            </a:solidFill>
          </a:ln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299609" y="802642"/>
            <a:ext cx="1151096" cy="664845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4"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5299"/>
          <a:stretch>
            <a:fillRect/>
          </a:stretch>
        </p:blipFill>
        <p:spPr>
          <a:xfrm>
            <a:off x="1837373" y="2679067"/>
            <a:ext cx="1195864" cy="2444115"/>
          </a:xfrm>
          <a:prstGeom prst="rect">
            <a:avLst/>
          </a:prstGeom>
        </p:spPr>
      </p:pic>
      <p:sp>
        <p:nvSpPr>
          <p:cNvPr id="7" name="圆角矩形 6"/>
          <p:cNvSpPr/>
          <p:nvPr/>
        </p:nvSpPr>
        <p:spPr>
          <a:xfrm>
            <a:off x="3212307" y="1340485"/>
            <a:ext cx="2998946" cy="3723640"/>
          </a:xfrm>
          <a:prstGeom prst="roundRect">
            <a:avLst/>
          </a:prstGeom>
          <a:noFill/>
          <a:ln>
            <a:prstDash val="dash"/>
          </a:ln>
          <a:extLst>
            <a:ext uri="{909E8E84-426E-40DD-AFC4-6F175D3DCCD1}">
              <a14:hiddenFill xmlns:a14="http://schemas.microsoft.com/office/drawing/2010/main">
                <a:solidFill>
                  <a:schemeClr val="lt1"/>
                </a:solidFill>
              </a14:hiddenFill>
            </a:ext>
          </a:ex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2049542" y="389175"/>
            <a:ext cx="1826141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3200" b="1" dirty="0">
                <a:ln w="0"/>
                <a:solidFill>
                  <a:schemeClr val="accent6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学习生字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2" grpId="0" bldLvl="0" animBg="1"/>
      <p:bldP spid="7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矩形 170"/>
          <p:cNvSpPr/>
          <p:nvPr/>
        </p:nvSpPr>
        <p:spPr>
          <a:xfrm>
            <a:off x="2222420" y="288845"/>
            <a:ext cx="1826141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3200" b="1" dirty="0">
                <a:ln w="0"/>
                <a:solidFill>
                  <a:schemeClr val="accent6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引入新课</a:t>
            </a:r>
          </a:p>
        </p:txBody>
      </p:sp>
      <p:sp>
        <p:nvSpPr>
          <p:cNvPr id="10" name="云形标注 9"/>
          <p:cNvSpPr/>
          <p:nvPr/>
        </p:nvSpPr>
        <p:spPr>
          <a:xfrm>
            <a:off x="6231731" y="351155"/>
            <a:ext cx="3026569" cy="1229360"/>
          </a:xfrm>
          <a:prstGeom prst="cloudCallou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dirty="0">
                <a:ln w="0"/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   </a:t>
            </a:r>
            <a:r>
              <a:rPr lang="zh-CN" altLang="en-US" sz="2400" dirty="0">
                <a:ln w="0"/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你能大声读一读吗？</a:t>
            </a:r>
          </a:p>
        </p:txBody>
      </p:sp>
      <p:sp>
        <p:nvSpPr>
          <p:cNvPr id="4" name="圆角矩形 3"/>
          <p:cNvSpPr/>
          <p:nvPr/>
        </p:nvSpPr>
        <p:spPr>
          <a:xfrm>
            <a:off x="4629807" y="2027555"/>
            <a:ext cx="3353572" cy="3131820"/>
          </a:xfrm>
          <a:prstGeom prst="roundRect">
            <a:avLst/>
          </a:prstGeom>
          <a:solidFill>
            <a:srgbClr val="BED63A"/>
          </a:solidFill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文本框 1"/>
          <p:cNvSpPr txBox="1"/>
          <p:nvPr/>
        </p:nvSpPr>
        <p:spPr>
          <a:xfrm>
            <a:off x="4740167" y="2087246"/>
            <a:ext cx="3296077" cy="2677656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perspectiveFront"/>
            <a:lightRig rig="threePt" dir="t"/>
          </a:scene3d>
        </p:spPr>
        <p:txBody>
          <a:bodyPr wrap="square" rtlCol="0" anchor="t">
            <a:spAutoFit/>
          </a:bodyPr>
          <a:lstStyle/>
          <a:p>
            <a:pPr algn="l" fontAlgn="auto">
              <a:lnSpc>
                <a:spcPct val="150000"/>
              </a:lnSpc>
            </a:pPr>
            <a:r>
              <a:rPr lang="zh-CN" altLang="en-US" sz="2800" b="1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说你</a:t>
            </a:r>
            <a:r>
              <a:rPr lang="zh-CN" altLang="en-US" sz="28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呆</a:t>
            </a:r>
            <a:r>
              <a:rPr lang="zh-CN" altLang="en-US" sz="2800" b="1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，你不呆，</a:t>
            </a:r>
          </a:p>
          <a:p>
            <a:pPr algn="l" fontAlgn="auto">
              <a:lnSpc>
                <a:spcPct val="150000"/>
              </a:lnSpc>
            </a:pPr>
            <a:r>
              <a:rPr lang="zh-CN" altLang="en-US" sz="28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胡</a:t>
            </a:r>
            <a:r>
              <a:rPr lang="zh-CN" altLang="en-US" sz="2800" b="1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子一把样子怪，</a:t>
            </a:r>
          </a:p>
          <a:p>
            <a:pPr algn="l" fontAlgn="auto">
              <a:lnSpc>
                <a:spcPct val="150000"/>
              </a:lnSpc>
            </a:pPr>
            <a:r>
              <a:rPr lang="zh-CN" altLang="en-US" sz="2800" b="1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推你一推你不倒，</a:t>
            </a:r>
          </a:p>
          <a:p>
            <a:pPr algn="l" fontAlgn="auto">
              <a:lnSpc>
                <a:spcPct val="150000"/>
              </a:lnSpc>
            </a:pPr>
            <a:r>
              <a:rPr lang="zh-CN" altLang="en-US" sz="2800" b="1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东</a:t>
            </a:r>
            <a:r>
              <a:rPr lang="zh-CN" altLang="en-US" sz="28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歪</a:t>
            </a:r>
            <a:r>
              <a:rPr lang="zh-CN" altLang="en-US" sz="2800" b="1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西</a:t>
            </a:r>
            <a:r>
              <a:rPr lang="zh-CN" altLang="en-US" sz="28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歪</a:t>
            </a:r>
            <a:r>
              <a:rPr lang="zh-CN" altLang="en-US" sz="2800" b="1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站起来。</a:t>
            </a:r>
          </a:p>
        </p:txBody>
      </p:sp>
      <p:sp>
        <p:nvSpPr>
          <p:cNvPr id="9" name="AutoShape 5"/>
          <p:cNvSpPr>
            <a:spLocks noChangeArrowheads="1"/>
          </p:cNvSpPr>
          <p:nvPr/>
        </p:nvSpPr>
        <p:spPr bwMode="auto">
          <a:xfrm>
            <a:off x="5337712" y="5436065"/>
            <a:ext cx="2061968" cy="914400"/>
          </a:xfrm>
          <a:prstGeom prst="horizontalScroll">
            <a:avLst>
              <a:gd name="adj" fmla="val 12500"/>
            </a:avLst>
          </a:prstGeom>
          <a:solidFill>
            <a:srgbClr val="FFCCFF"/>
          </a:solidFill>
          <a:ln w="9525">
            <a:solidFill>
              <a:schemeClr val="tx1"/>
            </a:solidFill>
            <a:rou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zh-CN" altLang="en-US" sz="2800" dirty="0">
                <a:latin typeface="微软雅黑" panose="020B0503020204020204" charset="-122"/>
                <a:ea typeface="微软雅黑" panose="020B0503020204020204" charset="-122"/>
              </a:rPr>
              <a:t>谜底：</a:t>
            </a:r>
            <a:r>
              <a:rPr lang="en-US" altLang="zh-CN" sz="2800" dirty="0">
                <a:latin typeface="微软雅黑" panose="020B0503020204020204" charset="-122"/>
                <a:ea typeface="微软雅黑" panose="020B0503020204020204" charset="-122"/>
              </a:rPr>
              <a:t>(</a:t>
            </a:r>
            <a:r>
              <a:rPr lang="zh-CN" altLang="en-US" sz="2800" dirty="0">
                <a:latin typeface="微软雅黑" panose="020B0503020204020204" charset="-122"/>
                <a:ea typeface="微软雅黑" panose="020B0503020204020204" charset="-122"/>
              </a:rPr>
              <a:t>不倒翁</a:t>
            </a:r>
            <a:r>
              <a:rPr lang="en-US" altLang="zh-CN" sz="2800" dirty="0">
                <a:latin typeface="微软雅黑" panose="020B0503020204020204" charset="-122"/>
                <a:ea typeface="微软雅黑" panose="020B0503020204020204" charset="-122"/>
              </a:rPr>
              <a:t>)</a:t>
            </a:r>
          </a:p>
        </p:txBody>
      </p:sp>
      <p:pic>
        <p:nvPicPr>
          <p:cNvPr id="7" name="Picture 7" descr="xxyw2bp69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54"/>
          <a:stretch>
            <a:fillRect/>
          </a:stretch>
        </p:blipFill>
        <p:spPr bwMode="auto">
          <a:xfrm>
            <a:off x="2334668" y="1888296"/>
            <a:ext cx="1602581" cy="2663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矩形 7"/>
          <p:cNvSpPr/>
          <p:nvPr/>
        </p:nvSpPr>
        <p:spPr>
          <a:xfrm>
            <a:off x="3318483" y="2589945"/>
            <a:ext cx="685800" cy="1676927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猜</a:t>
            </a:r>
          </a:p>
          <a:p>
            <a:pPr algn="ctr"/>
            <a:r>
              <a:rPr lang="zh-CN" altLang="en-US" sz="2800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谜</a:t>
            </a:r>
          </a:p>
          <a:p>
            <a:pPr algn="ctr"/>
            <a:r>
              <a:rPr lang="zh-CN" altLang="en-US" sz="2800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语</a:t>
            </a: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231506" y="4980305"/>
            <a:ext cx="1026795" cy="1413510"/>
          </a:xfrm>
          <a:prstGeom prst="rect">
            <a:avLst/>
          </a:prstGeom>
          <a:effectLst>
            <a:softEdge rad="63500"/>
          </a:effectLst>
        </p:spPr>
      </p:pic>
      <p:sp>
        <p:nvSpPr>
          <p:cNvPr id="3" name="文本框 2"/>
          <p:cNvSpPr txBox="1"/>
          <p:nvPr/>
        </p:nvSpPr>
        <p:spPr>
          <a:xfrm>
            <a:off x="9258300" y="1888296"/>
            <a:ext cx="27027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rgbClr val="FFFDEE"/>
                </a:solidFill>
              </a:rPr>
              <a:t>https://www.ypppt.com/</a:t>
            </a:r>
            <a:endParaRPr lang="zh-CN" altLang="en-US" dirty="0">
              <a:solidFill>
                <a:srgbClr val="FFFDEE"/>
              </a:solidFill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ldLvl="0" animBg="1"/>
      <p:bldP spid="4" grpId="0" bldLvl="0" animBg="1"/>
      <p:bldP spid="2" grpId="0" bldLvl="0" animBg="1"/>
      <p:bldP spid="9" grpId="0" bldLvl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/>
          <p:cNvSpPr/>
          <p:nvPr/>
        </p:nvSpPr>
        <p:spPr>
          <a:xfrm>
            <a:off x="2222420" y="288845"/>
            <a:ext cx="1826141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3200" b="1" dirty="0">
                <a:ln w="0"/>
                <a:solidFill>
                  <a:schemeClr val="accent6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归纳总结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  <a:lum bright="6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20880000">
            <a:off x="2027874" y="3650615"/>
            <a:ext cx="1069181" cy="1967230"/>
          </a:xfrm>
          <a:prstGeom prst="rect">
            <a:avLst/>
          </a:prstGeom>
        </p:spPr>
      </p:pic>
      <p:graphicFrame>
        <p:nvGraphicFramePr>
          <p:cNvPr id="2" name="Group 33"/>
          <p:cNvGraphicFramePr>
            <a:graphicFrameLocks noGrp="1"/>
          </p:cNvGraphicFramePr>
          <p:nvPr/>
        </p:nvGraphicFramePr>
        <p:xfrm>
          <a:off x="2862739" y="1652905"/>
          <a:ext cx="1473994" cy="1934464"/>
        </p:xfrm>
        <a:graphic>
          <a:graphicData uri="http://schemas.openxmlformats.org/drawingml/2006/table">
            <a:tbl>
              <a:tblPr/>
              <a:tblGrid>
                <a:gridCol w="764858"/>
                <a:gridCol w="709136"/>
              </a:tblGrid>
              <a:tr h="102997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kumimoji="0" lang="zh-CN" altLang="zh-CN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L="68580" marR="6858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L="68580" marR="6858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0424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L="68580" marR="6858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L="68580" marR="6858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3" name="Group 33"/>
          <p:cNvGraphicFramePr>
            <a:graphicFrameLocks noGrp="1"/>
          </p:cNvGraphicFramePr>
          <p:nvPr/>
        </p:nvGraphicFramePr>
        <p:xfrm>
          <a:off x="3813810" y="3874770"/>
          <a:ext cx="1473994" cy="1949704"/>
        </p:xfrm>
        <a:graphic>
          <a:graphicData uri="http://schemas.openxmlformats.org/drawingml/2006/table">
            <a:tbl>
              <a:tblPr/>
              <a:tblGrid>
                <a:gridCol w="764858"/>
                <a:gridCol w="709136"/>
              </a:tblGrid>
              <a:tr h="102997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kumimoji="0" lang="zh-CN" altLang="zh-CN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L="68580" marR="6858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L="68580" marR="6858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1948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L="68580" marR="6858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L="68580" marR="6858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8" name="Group 33"/>
          <p:cNvGraphicFramePr>
            <a:graphicFrameLocks noGrp="1"/>
          </p:cNvGraphicFramePr>
          <p:nvPr/>
        </p:nvGraphicFramePr>
        <p:xfrm>
          <a:off x="6757512" y="3874770"/>
          <a:ext cx="1473994" cy="1949704"/>
        </p:xfrm>
        <a:graphic>
          <a:graphicData uri="http://schemas.openxmlformats.org/drawingml/2006/table">
            <a:tbl>
              <a:tblPr/>
              <a:tblGrid>
                <a:gridCol w="764858"/>
                <a:gridCol w="709136"/>
              </a:tblGrid>
              <a:tr h="102997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kumimoji="0" lang="zh-CN" altLang="zh-CN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L="68580" marR="6858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L="68580" marR="6858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1948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L="68580" marR="6858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L="68580" marR="6858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9" name="Group 33"/>
          <p:cNvGraphicFramePr>
            <a:graphicFrameLocks noGrp="1"/>
          </p:cNvGraphicFramePr>
          <p:nvPr/>
        </p:nvGraphicFramePr>
        <p:xfrm>
          <a:off x="5283518" y="1637665"/>
          <a:ext cx="1473994" cy="1949704"/>
        </p:xfrm>
        <a:graphic>
          <a:graphicData uri="http://schemas.openxmlformats.org/drawingml/2006/table">
            <a:tbl>
              <a:tblPr/>
              <a:tblGrid>
                <a:gridCol w="764858"/>
                <a:gridCol w="709136"/>
              </a:tblGrid>
              <a:tr h="102997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kumimoji="0" lang="zh-CN" altLang="zh-CN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L="68580" marR="6858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L="68580" marR="6858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1948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L="68580" marR="6858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L="68580" marR="6858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10" name="Group 33"/>
          <p:cNvGraphicFramePr>
            <a:graphicFrameLocks noGrp="1"/>
          </p:cNvGraphicFramePr>
          <p:nvPr/>
        </p:nvGraphicFramePr>
        <p:xfrm>
          <a:off x="8021003" y="1637665"/>
          <a:ext cx="1473994" cy="1818894"/>
        </p:xfrm>
        <a:graphic>
          <a:graphicData uri="http://schemas.openxmlformats.org/drawingml/2006/table">
            <a:tbl>
              <a:tblPr/>
              <a:tblGrid>
                <a:gridCol w="764858"/>
                <a:gridCol w="709136"/>
              </a:tblGrid>
              <a:tr h="102997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kumimoji="0" lang="zh-CN" altLang="zh-CN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L="68580" marR="6858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L="68580" marR="6858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8867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L="68580" marR="6858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L="68580" marR="6858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1" name="WordArt 34"/>
          <p:cNvSpPr>
            <a:spLocks noChangeArrowheads="1" noChangeShapeType="1" noTextEdit="1"/>
          </p:cNvSpPr>
          <p:nvPr/>
        </p:nvSpPr>
        <p:spPr bwMode="auto">
          <a:xfrm>
            <a:off x="6954204" y="4149725"/>
            <a:ext cx="1080611" cy="139954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1915"/>
              </a:avLst>
            </a:prstTxWarp>
          </a:bodyPr>
          <a:lstStyle/>
          <a:p>
            <a:pPr algn="ctr"/>
            <a:r>
              <a:rPr lang="zh-CN" altLang="en-US" sz="4400" kern="10" dirty="0">
                <a:ln w="9525">
                  <a:solidFill>
                    <a:srgbClr val="FF0000"/>
                  </a:solidFill>
                  <a:round/>
                </a:ln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心</a:t>
            </a:r>
            <a:endParaRPr lang="zh-CN" altLang="en-US" sz="4400" kern="10" dirty="0">
              <a:ln w="9525">
                <a:solidFill>
                  <a:srgbClr val="FF0000"/>
                </a:solidFill>
                <a:round/>
              </a:ln>
              <a:solidFill>
                <a:srgbClr val="000000"/>
              </a:solidFill>
              <a:ea typeface="楷体_GB2312"/>
            </a:endParaRPr>
          </a:p>
        </p:txBody>
      </p:sp>
      <p:sp>
        <p:nvSpPr>
          <p:cNvPr id="13" name="WordArt 34"/>
          <p:cNvSpPr>
            <a:spLocks noChangeArrowheads="1" noChangeShapeType="1" noTextEdit="1"/>
          </p:cNvSpPr>
          <p:nvPr/>
        </p:nvSpPr>
        <p:spPr bwMode="auto">
          <a:xfrm>
            <a:off x="3097055" y="1920240"/>
            <a:ext cx="1080611" cy="139954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1915"/>
              </a:avLst>
            </a:prstTxWarp>
          </a:bodyPr>
          <a:lstStyle/>
          <a:p>
            <a:pPr algn="ctr"/>
            <a:r>
              <a:rPr lang="zh-CN" altLang="en-US" sz="4400" kern="10" dirty="0">
                <a:ln w="9525">
                  <a:solidFill>
                    <a:srgbClr val="FF0000"/>
                  </a:solidFill>
                  <a:round/>
                </a:ln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木</a:t>
            </a:r>
          </a:p>
        </p:txBody>
      </p:sp>
      <p:sp>
        <p:nvSpPr>
          <p:cNvPr id="14" name="WordArt 34"/>
          <p:cNvSpPr>
            <a:spLocks noChangeArrowheads="1" noChangeShapeType="1" noTextEdit="1"/>
          </p:cNvSpPr>
          <p:nvPr/>
        </p:nvSpPr>
        <p:spPr bwMode="auto">
          <a:xfrm>
            <a:off x="4074797" y="4218305"/>
            <a:ext cx="1080611" cy="139954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1915"/>
              </a:avLst>
            </a:prstTxWarp>
          </a:bodyPr>
          <a:lstStyle/>
          <a:p>
            <a:pPr algn="ctr"/>
            <a:r>
              <a:rPr lang="zh-CN" altLang="en-US" sz="4400" kern="10" dirty="0">
                <a:ln w="9525">
                  <a:solidFill>
                    <a:srgbClr val="FF0000"/>
                  </a:solidFill>
                  <a:round/>
                </a:ln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力</a:t>
            </a:r>
          </a:p>
        </p:txBody>
      </p:sp>
      <p:sp>
        <p:nvSpPr>
          <p:cNvPr id="15" name="WordArt 34"/>
          <p:cNvSpPr>
            <a:spLocks noChangeArrowheads="1" noChangeShapeType="1" noTextEdit="1"/>
          </p:cNvSpPr>
          <p:nvPr/>
        </p:nvSpPr>
        <p:spPr bwMode="auto">
          <a:xfrm>
            <a:off x="5519739" y="1920240"/>
            <a:ext cx="1080611" cy="139954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1915"/>
              </a:avLst>
            </a:prstTxWarp>
          </a:bodyPr>
          <a:lstStyle/>
          <a:p>
            <a:pPr algn="ctr"/>
            <a:r>
              <a:rPr lang="zh-CN" altLang="en-US" sz="4400" kern="10" dirty="0">
                <a:ln w="9525">
                  <a:solidFill>
                    <a:srgbClr val="FF0000"/>
                  </a:solidFill>
                  <a:round/>
                </a:ln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林</a:t>
            </a:r>
            <a:endParaRPr lang="zh-CN" altLang="en-US" sz="4400" kern="10" dirty="0">
              <a:ln w="9525">
                <a:solidFill>
                  <a:srgbClr val="FF0000"/>
                </a:solidFill>
                <a:round/>
              </a:ln>
              <a:solidFill>
                <a:srgbClr val="000000"/>
              </a:solidFill>
              <a:ea typeface="楷体_GB2312"/>
            </a:endParaRPr>
          </a:p>
        </p:txBody>
      </p:sp>
      <p:sp>
        <p:nvSpPr>
          <p:cNvPr id="18" name="WordArt 34"/>
          <p:cNvSpPr>
            <a:spLocks noChangeArrowheads="1" noChangeShapeType="1" noTextEdit="1"/>
          </p:cNvSpPr>
          <p:nvPr/>
        </p:nvSpPr>
        <p:spPr bwMode="auto">
          <a:xfrm>
            <a:off x="8231507" y="1847215"/>
            <a:ext cx="1080611" cy="139954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1915"/>
              </a:avLst>
            </a:prstTxWarp>
          </a:bodyPr>
          <a:lstStyle/>
          <a:p>
            <a:pPr algn="ctr"/>
            <a:r>
              <a:rPr lang="zh-CN" altLang="en-US" sz="4400" kern="10" dirty="0">
                <a:ln w="9525">
                  <a:solidFill>
                    <a:srgbClr val="FF0000"/>
                  </a:solidFill>
                  <a:round/>
                </a:ln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土</a:t>
            </a:r>
            <a:endParaRPr lang="zh-CN" altLang="en-US" sz="4400" kern="10" dirty="0">
              <a:ln w="9525">
                <a:solidFill>
                  <a:srgbClr val="FF0000"/>
                </a:solidFill>
                <a:round/>
              </a:ln>
              <a:solidFill>
                <a:srgbClr val="000000"/>
              </a:solidFill>
              <a:ea typeface="楷体_GB2312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3" grpId="0"/>
      <p:bldP spid="14" grpId="0"/>
      <p:bldP spid="15" grpId="0"/>
      <p:bldP spid="18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椭圆 5"/>
          <p:cNvSpPr/>
          <p:nvPr/>
        </p:nvSpPr>
        <p:spPr>
          <a:xfrm>
            <a:off x="5052536" y="4302760"/>
            <a:ext cx="685800" cy="914400"/>
          </a:xfrm>
          <a:prstGeom prst="ellips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椭圆 4"/>
          <p:cNvSpPr/>
          <p:nvPr/>
        </p:nvSpPr>
        <p:spPr>
          <a:xfrm>
            <a:off x="5017770" y="3152775"/>
            <a:ext cx="685800" cy="914400"/>
          </a:xfrm>
          <a:prstGeom prst="ellips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椭圆 3"/>
          <p:cNvSpPr/>
          <p:nvPr/>
        </p:nvSpPr>
        <p:spPr>
          <a:xfrm>
            <a:off x="5017770" y="2172335"/>
            <a:ext cx="685800" cy="914400"/>
          </a:xfrm>
          <a:prstGeom prst="ellips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椭圆 2"/>
          <p:cNvSpPr/>
          <p:nvPr/>
        </p:nvSpPr>
        <p:spPr>
          <a:xfrm>
            <a:off x="5052536" y="1029970"/>
            <a:ext cx="685800" cy="914400"/>
          </a:xfrm>
          <a:prstGeom prst="ellips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矩形 15"/>
          <p:cNvSpPr/>
          <p:nvPr/>
        </p:nvSpPr>
        <p:spPr>
          <a:xfrm>
            <a:off x="2222421" y="288845"/>
            <a:ext cx="1826141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3200" b="1" dirty="0">
                <a:ln w="0"/>
                <a:solidFill>
                  <a:schemeClr val="accent6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拓展延伸</a:t>
            </a: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17175" y="3152539"/>
            <a:ext cx="1481443" cy="2114719"/>
          </a:xfrm>
          <a:prstGeom prst="rect">
            <a:avLst/>
          </a:prstGeom>
        </p:spPr>
      </p:pic>
      <p:pic>
        <p:nvPicPr>
          <p:cNvPr id="20" name="图片 19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flipH="1">
            <a:off x="8056246" y="872490"/>
            <a:ext cx="1544955" cy="1229360"/>
          </a:xfrm>
          <a:prstGeom prst="rect">
            <a:avLst/>
          </a:prstGeom>
        </p:spPr>
      </p:pic>
      <p:sp>
        <p:nvSpPr>
          <p:cNvPr id="153605" name="文本框 153604"/>
          <p:cNvSpPr txBox="1"/>
          <p:nvPr/>
        </p:nvSpPr>
        <p:spPr>
          <a:xfrm>
            <a:off x="2895603" y="577215"/>
            <a:ext cx="4963661" cy="5355312"/>
          </a:xfrm>
          <a:prstGeom prst="rect">
            <a:avLst/>
          </a:prstGeom>
          <a:noFill/>
          <a:ln w="9525">
            <a:noFill/>
          </a:ln>
          <a:effectLst>
            <a:outerShdw dist="35921" dir="2699999" algn="ctr" rotWithShape="0">
              <a:schemeClr val="bg1"/>
            </a:outerShdw>
          </a:effectLst>
        </p:spPr>
        <p:txBody>
          <a:bodyPr wrap="square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latin typeface="微软雅黑" panose="020B0503020204020204" charset="-122"/>
                <a:ea typeface="微软雅黑" panose="020B0503020204020204" charset="-122"/>
              </a:rPr>
              <a:t>不　正　       </a:t>
            </a:r>
            <a:r>
              <a:rPr lang="zh-CN" altLang="en-US" sz="4800" dirty="0">
                <a:latin typeface="微软雅黑" panose="020B0503020204020204" charset="-122"/>
                <a:ea typeface="微软雅黑" panose="020B0503020204020204" charset="-122"/>
              </a:rPr>
              <a:t>歪</a:t>
            </a:r>
            <a:r>
              <a:rPr lang="zh-CN" altLang="en-US" sz="6000" dirty="0">
                <a:latin typeface="微软雅黑" panose="020B0503020204020204" charset="-122"/>
                <a:ea typeface="微软雅黑" panose="020B0503020204020204" charset="-122"/>
              </a:rPr>
              <a:t>    </a:t>
            </a:r>
            <a:r>
              <a:rPr lang="zh-CN" altLang="en-US" sz="2400" dirty="0">
                <a:latin typeface="微软雅黑" panose="020B0503020204020204" charset="-122"/>
                <a:ea typeface="微软雅黑" panose="020B0503020204020204" charset="-122"/>
              </a:rPr>
              <a:t>　</a:t>
            </a:r>
            <a:r>
              <a:rPr lang="zh-CN" altLang="en-US" sz="2400" u="sng" dirty="0">
                <a:latin typeface="微软雅黑" panose="020B0503020204020204" charset="-122"/>
                <a:ea typeface="微软雅黑" panose="020B0503020204020204" charset="-122"/>
              </a:rPr>
              <a:t>歪歪扭扭</a:t>
            </a:r>
          </a:p>
          <a:p>
            <a:pPr>
              <a:lnSpc>
                <a:spcPct val="150000"/>
              </a:lnSpc>
            </a:pPr>
            <a:r>
              <a:rPr lang="zh-CN" altLang="en-US" sz="2400" dirty="0">
                <a:latin typeface="微软雅黑" panose="020B0503020204020204" charset="-122"/>
                <a:ea typeface="微软雅黑" panose="020B0503020204020204" charset="-122"/>
              </a:rPr>
              <a:t>日　光　       </a:t>
            </a:r>
            <a:r>
              <a:rPr lang="zh-CN" altLang="en-US" sz="4800" dirty="0">
                <a:latin typeface="微软雅黑" panose="020B0503020204020204" charset="-122"/>
                <a:ea typeface="微软雅黑" panose="020B0503020204020204" charset="-122"/>
              </a:rPr>
              <a:t>晃</a:t>
            </a:r>
            <a:r>
              <a:rPr lang="zh-CN" altLang="en-US" sz="2400" dirty="0">
                <a:latin typeface="微软雅黑" panose="020B0503020204020204" charset="-122"/>
                <a:ea typeface="微软雅黑" panose="020B0503020204020204" charset="-122"/>
              </a:rPr>
              <a:t>　         </a:t>
            </a:r>
            <a:r>
              <a:rPr lang="zh-CN" altLang="en-US" sz="2400" u="sng" dirty="0">
                <a:latin typeface="微软雅黑" panose="020B0503020204020204" charset="-122"/>
                <a:ea typeface="微软雅黑" panose="020B0503020204020204" charset="-122"/>
              </a:rPr>
              <a:t>晃眼睛</a:t>
            </a:r>
          </a:p>
          <a:p>
            <a:pPr>
              <a:lnSpc>
                <a:spcPct val="150000"/>
              </a:lnSpc>
            </a:pPr>
            <a:r>
              <a:rPr lang="zh-CN" altLang="en-US" sz="2400" dirty="0">
                <a:latin typeface="微软雅黑" panose="020B0503020204020204" charset="-122"/>
                <a:ea typeface="微软雅黑" panose="020B0503020204020204" charset="-122"/>
              </a:rPr>
              <a:t>三　口　       </a:t>
            </a:r>
            <a:r>
              <a:rPr lang="zh-CN" altLang="en-US" sz="4800" dirty="0">
                <a:latin typeface="微软雅黑" panose="020B0503020204020204" charset="-122"/>
                <a:ea typeface="微软雅黑" panose="020B0503020204020204" charset="-122"/>
              </a:rPr>
              <a:t>品</a:t>
            </a:r>
            <a:r>
              <a:rPr lang="zh-CN" altLang="en-US" sz="2400" dirty="0">
                <a:latin typeface="微软雅黑" panose="020B0503020204020204" charset="-122"/>
                <a:ea typeface="微软雅黑" panose="020B0503020204020204" charset="-122"/>
              </a:rPr>
              <a:t>　          </a:t>
            </a:r>
            <a:r>
              <a:rPr lang="zh-CN" altLang="en-US" sz="2400" u="sng" dirty="0">
                <a:latin typeface="微软雅黑" panose="020B0503020204020204" charset="-122"/>
                <a:ea typeface="微软雅黑" panose="020B0503020204020204" charset="-122"/>
              </a:rPr>
              <a:t>品茶</a:t>
            </a:r>
          </a:p>
          <a:p>
            <a:pPr>
              <a:lnSpc>
                <a:spcPct val="150000"/>
              </a:lnSpc>
            </a:pPr>
            <a:r>
              <a:rPr lang="zh-CN" altLang="en-US" sz="2400" dirty="0">
                <a:latin typeface="微软雅黑" panose="020B0503020204020204" charset="-122"/>
                <a:ea typeface="微软雅黑" panose="020B0503020204020204" charset="-122"/>
              </a:rPr>
              <a:t>三　日          </a:t>
            </a:r>
            <a:r>
              <a:rPr lang="zh-CN" altLang="en-US" sz="4800" dirty="0">
                <a:latin typeface="微软雅黑" panose="020B0503020204020204" charset="-122"/>
                <a:ea typeface="微软雅黑" panose="020B0503020204020204" charset="-122"/>
              </a:rPr>
              <a:t>晶</a:t>
            </a:r>
            <a:r>
              <a:rPr lang="zh-CN" altLang="en-US" sz="2400" dirty="0">
                <a:latin typeface="微软雅黑" panose="020B0503020204020204" charset="-122"/>
                <a:ea typeface="微软雅黑" panose="020B0503020204020204" charset="-122"/>
              </a:rPr>
              <a:t>　          </a:t>
            </a:r>
            <a:r>
              <a:rPr lang="zh-CN" altLang="en-US" sz="2400" u="sng" dirty="0">
                <a:latin typeface="微软雅黑" panose="020B0503020204020204" charset="-122"/>
                <a:ea typeface="微软雅黑" panose="020B0503020204020204" charset="-122"/>
              </a:rPr>
              <a:t>亮晶晶</a:t>
            </a:r>
          </a:p>
        </p:txBody>
      </p:sp>
      <p:sp>
        <p:nvSpPr>
          <p:cNvPr id="8" name="圆角矩形 7"/>
          <p:cNvSpPr/>
          <p:nvPr/>
        </p:nvSpPr>
        <p:spPr>
          <a:xfrm>
            <a:off x="2611259" y="872490"/>
            <a:ext cx="4950655" cy="5407200"/>
          </a:xfrm>
          <a:prstGeom prst="roundRect">
            <a:avLst/>
          </a:prstGeom>
          <a:noFill/>
          <a:ln>
            <a:prstDash val="dash"/>
          </a:ln>
          <a:extLst>
            <a:ext uri="{909E8E84-426E-40DD-AFC4-6F175D3DCCD1}">
              <a14:hiddenFill xmlns:a14="http://schemas.microsoft.com/office/drawing/2010/main">
                <a:solidFill>
                  <a:schemeClr val="lt1"/>
                </a:solidFill>
              </a14:hiddenFill>
            </a:ext>
          </a:ex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　        </a:t>
            </a:r>
            <a:endParaRPr lang="zh-CN" altLang="en-US" u="sng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1536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5" grpId="0" animBg="1"/>
      <p:bldP spid="4" grpId="0" animBg="1"/>
      <p:bldP spid="3" grpId="0" animBg="1"/>
      <p:bldP spid="153605" grpId="0" bldLvl="0" animBg="1"/>
      <p:bldP spid="8" grpId="0" bldLvl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78333" y="294398"/>
            <a:ext cx="1826141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3200" b="1" dirty="0">
                <a:ln w="0"/>
                <a:solidFill>
                  <a:schemeClr val="accent6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课堂练习</a:t>
            </a: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4287934" y="2074613"/>
            <a:ext cx="3635896" cy="3042285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>
              <a:lnSpc>
                <a:spcPct val="150000"/>
              </a:lnSpc>
              <a:buNone/>
            </a:pPr>
            <a:r>
              <a:rPr lang="zh-CN" altLang="en-US" dirty="0">
                <a:ln w="0"/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</a:rPr>
              <a:t>不正不正，歪歪斜斜。 </a:t>
            </a:r>
          </a:p>
          <a:p>
            <a:pPr marL="0">
              <a:lnSpc>
                <a:spcPct val="150000"/>
              </a:lnSpc>
              <a:buNone/>
            </a:pPr>
            <a:r>
              <a:rPr lang="zh-CN" altLang="en-US" dirty="0">
                <a:ln w="0"/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</a:rPr>
              <a:t>日光日光，明明晃晃。</a:t>
            </a:r>
          </a:p>
          <a:p>
            <a:pPr marL="0">
              <a:lnSpc>
                <a:spcPct val="150000"/>
              </a:lnSpc>
              <a:buNone/>
            </a:pPr>
            <a:r>
              <a:rPr lang="zh-CN" altLang="en-US" dirty="0">
                <a:ln w="0"/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</a:rPr>
              <a:t>三个口字，品尝品尝。 </a:t>
            </a:r>
          </a:p>
          <a:p>
            <a:pPr marL="0">
              <a:lnSpc>
                <a:spcPct val="150000"/>
              </a:lnSpc>
              <a:buNone/>
            </a:pPr>
            <a:r>
              <a:rPr lang="zh-CN" altLang="en-US" dirty="0">
                <a:ln w="0"/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</a:rPr>
              <a:t>三个日字，晶晶亮亮。</a:t>
            </a: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82655" y="2856232"/>
            <a:ext cx="1259681" cy="2087245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4936331" y="758826"/>
            <a:ext cx="2339102" cy="46166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/>
            </a:solidFill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  <a:reflection blurRad="6350" stA="52000" endA="300" endPos="35000" dir="5400000" sy="-100000" algn="bl" rotWithShape="0"/>
          </a:effectLst>
          <a:scene3d>
            <a:camera prst="perspectiveFront"/>
            <a:lightRig rig="threePt" dir="t"/>
          </a:scene3d>
        </p:spPr>
        <p:txBody>
          <a:bodyPr wrap="none" rtlCol="0" anchor="t">
            <a:spAutoFit/>
          </a:bodyPr>
          <a:lstStyle/>
          <a:p>
            <a:r>
              <a:rPr lang="zh-CN" altLang="en-US" sz="2400" b="1" dirty="0">
                <a:ln w="0"/>
                <a:latin typeface="微软雅黑" panose="020B0503020204020204" charset="-122"/>
                <a:ea typeface="微软雅黑" panose="020B0503020204020204" charset="-122"/>
                <a:sym typeface="+mn-ea"/>
              </a:rPr>
              <a:t>读一读，认一认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CFCFC">
                  <a:alpha val="100000"/>
                </a:srgbClr>
              </a:clrFrom>
              <a:clrTo>
                <a:srgbClr val="FCFCFC">
                  <a:alpha val="100000"/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9620000">
            <a:off x="8509160" y="4940937"/>
            <a:ext cx="881539" cy="1306195"/>
          </a:xfrm>
          <a:prstGeom prst="rect">
            <a:avLst/>
          </a:prstGeom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2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/>
          <p:cNvSpPr/>
          <p:nvPr/>
        </p:nvSpPr>
        <p:spPr>
          <a:xfrm>
            <a:off x="2222420" y="288845"/>
            <a:ext cx="1826141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3200" b="1" dirty="0">
                <a:ln w="0"/>
                <a:solidFill>
                  <a:schemeClr val="accent6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课后作业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092" t="17682" r="7389" b="20374"/>
          <a:stretch>
            <a:fillRect/>
          </a:stretch>
        </p:blipFill>
        <p:spPr>
          <a:xfrm>
            <a:off x="7767565" y="4351364"/>
            <a:ext cx="1847850" cy="1989455"/>
          </a:xfrm>
          <a:prstGeom prst="ellipse">
            <a:avLst/>
          </a:prstGeom>
          <a:effectLst>
            <a:softEdge rad="31750"/>
          </a:effectLst>
        </p:spPr>
      </p:pic>
      <p:pic>
        <p:nvPicPr>
          <p:cNvPr id="20" name="图片 19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flipH="1">
            <a:off x="7767639" y="793115"/>
            <a:ext cx="2173605" cy="1229360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71311" y="1544320"/>
            <a:ext cx="4739640" cy="3907790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3135490" y="2584273"/>
            <a:ext cx="5001467" cy="11988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lt1"/>
                </a:solidFill>
              </a14:hiddenFill>
            </a:ext>
          </a:ex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zh-CN" altLang="en-US" sz="2400" b="1" dirty="0">
                <a:ln w="0"/>
                <a:solidFill>
                  <a:schemeClr val="accent6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1、背熟韵文 。</a:t>
            </a:r>
          </a:p>
          <a:p>
            <a:pPr fontAlgn="auto">
              <a:lnSpc>
                <a:spcPct val="150000"/>
              </a:lnSpc>
            </a:pPr>
            <a:r>
              <a:rPr lang="zh-CN" altLang="en-US" sz="2400" b="1" dirty="0">
                <a:ln w="0"/>
                <a:solidFill>
                  <a:schemeClr val="accent6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2、收集一些有趣的汉字故事或儿歌。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99999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矩形 170"/>
          <p:cNvSpPr/>
          <p:nvPr/>
        </p:nvSpPr>
        <p:spPr>
          <a:xfrm>
            <a:off x="2222420" y="288845"/>
            <a:ext cx="1826141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3200" b="1" dirty="0">
                <a:ln w="0"/>
                <a:solidFill>
                  <a:schemeClr val="accent6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引入新课</a:t>
            </a:r>
          </a:p>
        </p:txBody>
      </p:sp>
      <p:sp>
        <p:nvSpPr>
          <p:cNvPr id="10" name="云形标注 9"/>
          <p:cNvSpPr/>
          <p:nvPr/>
        </p:nvSpPr>
        <p:spPr>
          <a:xfrm>
            <a:off x="6472714" y="288925"/>
            <a:ext cx="3036570" cy="1452880"/>
          </a:xfrm>
          <a:prstGeom prst="cloudCallou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dirty="0">
                <a:ln w="0"/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   </a:t>
            </a:r>
            <a:r>
              <a:rPr lang="zh-CN" altLang="en-US" sz="2000" dirty="0">
                <a:ln w="0"/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你是怎样认识</a:t>
            </a:r>
            <a:r>
              <a:rPr lang="en-US" altLang="zh-CN" sz="2000" dirty="0">
                <a:ln w="0"/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“</a:t>
            </a:r>
            <a:r>
              <a:rPr lang="zh-CN" altLang="en-US" sz="2000" dirty="0">
                <a:ln w="0"/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呆、胡、歪</a:t>
            </a:r>
            <a:r>
              <a:rPr lang="en-US" altLang="zh-CN" sz="2000" dirty="0">
                <a:ln w="0"/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”</a:t>
            </a:r>
            <a:r>
              <a:rPr lang="zh-CN" altLang="en-US" sz="2000" dirty="0">
                <a:ln w="0"/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字的？</a:t>
            </a:r>
          </a:p>
        </p:txBody>
      </p:sp>
      <p:sp>
        <p:nvSpPr>
          <p:cNvPr id="15" name="圆角矩形 14"/>
          <p:cNvSpPr/>
          <p:nvPr/>
        </p:nvSpPr>
        <p:spPr>
          <a:xfrm>
            <a:off x="4637247" y="2736217"/>
            <a:ext cx="553403" cy="761365"/>
          </a:xfrm>
          <a:prstGeom prst="round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b="1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木</a:t>
            </a:r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6" name="圆角矩形 15"/>
          <p:cNvSpPr/>
          <p:nvPr/>
        </p:nvSpPr>
        <p:spPr>
          <a:xfrm>
            <a:off x="3660458" y="2736217"/>
            <a:ext cx="587693" cy="761365"/>
          </a:xfrm>
          <a:prstGeom prst="round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b="1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口</a:t>
            </a:r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9" name="椭圆 18"/>
          <p:cNvSpPr/>
          <p:nvPr/>
        </p:nvSpPr>
        <p:spPr>
          <a:xfrm>
            <a:off x="4032409" y="1498600"/>
            <a:ext cx="685800" cy="914400"/>
          </a:xfrm>
          <a:prstGeom prst="ellipse">
            <a:avLst/>
          </a:prstGeom>
          <a:solidFill>
            <a:srgbClr val="B5DFE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呆</a:t>
            </a:r>
          </a:p>
        </p:txBody>
      </p:sp>
      <p:cxnSp>
        <p:nvCxnSpPr>
          <p:cNvPr id="21" name="直接连接符 20"/>
          <p:cNvCxnSpPr/>
          <p:nvPr/>
        </p:nvCxnSpPr>
        <p:spPr>
          <a:xfrm flipV="1">
            <a:off x="3921920" y="2326007"/>
            <a:ext cx="196215" cy="34607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接连接符 21"/>
          <p:cNvCxnSpPr/>
          <p:nvPr/>
        </p:nvCxnSpPr>
        <p:spPr>
          <a:xfrm flipH="1" flipV="1">
            <a:off x="4637247" y="2364742"/>
            <a:ext cx="184785" cy="34607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椭圆 22"/>
          <p:cNvSpPr/>
          <p:nvPr/>
        </p:nvSpPr>
        <p:spPr>
          <a:xfrm>
            <a:off x="5753100" y="3513455"/>
            <a:ext cx="685800" cy="914400"/>
          </a:xfrm>
          <a:prstGeom prst="ellipse">
            <a:avLst/>
          </a:prstGeom>
          <a:solidFill>
            <a:srgbClr val="B5DFE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胡</a:t>
            </a:r>
          </a:p>
        </p:txBody>
      </p:sp>
      <p:sp>
        <p:nvSpPr>
          <p:cNvPr id="24" name="圆角矩形 23"/>
          <p:cNvSpPr/>
          <p:nvPr/>
        </p:nvSpPr>
        <p:spPr>
          <a:xfrm>
            <a:off x="5411630" y="4681220"/>
            <a:ext cx="587693" cy="737870"/>
          </a:xfrm>
          <a:prstGeom prst="round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b="1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古</a:t>
            </a:r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5" name="圆角矩形 24"/>
          <p:cNvSpPr/>
          <p:nvPr/>
        </p:nvSpPr>
        <p:spPr>
          <a:xfrm>
            <a:off x="6219350" y="4681220"/>
            <a:ext cx="611029" cy="737870"/>
          </a:xfrm>
          <a:prstGeom prst="round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b="1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月</a:t>
            </a:r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6" name="椭圆 25"/>
          <p:cNvSpPr/>
          <p:nvPr/>
        </p:nvSpPr>
        <p:spPr>
          <a:xfrm>
            <a:off x="7397591" y="1897380"/>
            <a:ext cx="685800" cy="914400"/>
          </a:xfrm>
          <a:prstGeom prst="ellipse">
            <a:avLst/>
          </a:prstGeom>
          <a:solidFill>
            <a:srgbClr val="B5DFE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歪</a:t>
            </a:r>
          </a:p>
        </p:txBody>
      </p:sp>
      <p:sp>
        <p:nvSpPr>
          <p:cNvPr id="27" name="圆角矩形 26"/>
          <p:cNvSpPr/>
          <p:nvPr/>
        </p:nvSpPr>
        <p:spPr>
          <a:xfrm>
            <a:off x="7057073" y="3157855"/>
            <a:ext cx="587693" cy="737870"/>
          </a:xfrm>
          <a:prstGeom prst="round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b="1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不</a:t>
            </a:r>
          </a:p>
        </p:txBody>
      </p:sp>
      <p:sp>
        <p:nvSpPr>
          <p:cNvPr id="28" name="圆角矩形 27"/>
          <p:cNvSpPr/>
          <p:nvPr/>
        </p:nvSpPr>
        <p:spPr>
          <a:xfrm>
            <a:off x="7898606" y="3157857"/>
            <a:ext cx="570548" cy="761365"/>
          </a:xfrm>
          <a:prstGeom prst="round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b="1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正</a:t>
            </a:r>
            <a:endParaRPr lang="zh-CN" altLang="en-US">
              <a:solidFill>
                <a:schemeClr val="tx1"/>
              </a:solidFill>
            </a:endParaRPr>
          </a:p>
        </p:txBody>
      </p:sp>
      <p:cxnSp>
        <p:nvCxnSpPr>
          <p:cNvPr id="29" name="直接连接符 28"/>
          <p:cNvCxnSpPr/>
          <p:nvPr/>
        </p:nvCxnSpPr>
        <p:spPr>
          <a:xfrm flipV="1">
            <a:off x="5753101" y="4335147"/>
            <a:ext cx="196215" cy="34607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直接连接符 29"/>
          <p:cNvCxnSpPr/>
          <p:nvPr/>
        </p:nvCxnSpPr>
        <p:spPr>
          <a:xfrm flipV="1">
            <a:off x="7397592" y="2811782"/>
            <a:ext cx="196215" cy="34607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直接连接符 30"/>
          <p:cNvCxnSpPr/>
          <p:nvPr/>
        </p:nvCxnSpPr>
        <p:spPr>
          <a:xfrm flipH="1" flipV="1">
            <a:off x="6295072" y="4342767"/>
            <a:ext cx="143828" cy="33845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直接连接符 31"/>
          <p:cNvCxnSpPr/>
          <p:nvPr/>
        </p:nvCxnSpPr>
        <p:spPr>
          <a:xfrm flipH="1" flipV="1">
            <a:off x="7898607" y="2811782"/>
            <a:ext cx="184785" cy="34607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图片 10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2313624" y="4334510"/>
            <a:ext cx="1064895" cy="235077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017045" y="5834380"/>
            <a:ext cx="870109" cy="557530"/>
          </a:xfrm>
          <a:prstGeom prst="rect">
            <a:avLst/>
          </a:prstGeom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00"/>
                            </p:stCondLst>
                            <p:childTnLst>
                              <p:par>
                                <p:cTn id="4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"/>
                            </p:stCondLst>
                            <p:childTnLst>
                              <p:par>
                                <p:cTn id="5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000"/>
                            </p:stCondLst>
                            <p:childTnLst>
                              <p:par>
                                <p:cTn id="5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1500"/>
                            </p:stCondLst>
                            <p:childTnLst>
                              <p:par>
                                <p:cTn id="6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2000"/>
                            </p:stCondLst>
                            <p:childTnLst>
                              <p:par>
                                <p:cTn id="6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2500"/>
                            </p:stCondLst>
                            <p:childTnLst>
                              <p:par>
                                <p:cTn id="7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3000"/>
                            </p:stCondLst>
                            <p:childTnLst>
                              <p:par>
                                <p:cTn id="7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ldLvl="0" animBg="1"/>
      <p:bldP spid="15" grpId="0" animBg="1"/>
      <p:bldP spid="16" grpId="0" animBg="1"/>
      <p:bldP spid="19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/>
          <p:cNvSpPr/>
          <p:nvPr/>
        </p:nvSpPr>
        <p:spPr>
          <a:xfrm>
            <a:off x="2427603" y="288845"/>
            <a:ext cx="1415772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3200" b="1" dirty="0">
                <a:ln w="0"/>
                <a:solidFill>
                  <a:schemeClr val="accent6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读一读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092" t="17682" r="7389" b="20374"/>
          <a:stretch>
            <a:fillRect/>
          </a:stretch>
        </p:blipFill>
        <p:spPr>
          <a:xfrm>
            <a:off x="8214289" y="4651848"/>
            <a:ext cx="1380649" cy="1744345"/>
          </a:xfrm>
          <a:prstGeom prst="ellipse">
            <a:avLst/>
          </a:prstGeom>
          <a:effectLst>
            <a:softEdge rad="31750"/>
          </a:effectLst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2026324" y="1298575"/>
            <a:ext cx="882015" cy="1601470"/>
          </a:xfrm>
          <a:prstGeom prst="rect">
            <a:avLst/>
          </a:prstGeom>
        </p:spPr>
      </p:pic>
      <p:sp>
        <p:nvSpPr>
          <p:cNvPr id="96265" name="矩形 96264"/>
          <p:cNvSpPr/>
          <p:nvPr/>
        </p:nvSpPr>
        <p:spPr>
          <a:xfrm>
            <a:off x="2908338" y="1861213"/>
            <a:ext cx="7353300" cy="2123658"/>
          </a:xfrm>
          <a:prstGeom prst="rect">
            <a:avLst/>
          </a:prstGeom>
          <a:noFill/>
          <a:ln w="9525">
            <a:noFill/>
          </a:ln>
          <a:effectLst>
            <a:outerShdw dist="35921" dir="2699999" algn="ctr" rotWithShape="0">
              <a:schemeClr val="bg1"/>
            </a:outerShdw>
          </a:effectLst>
        </p:spPr>
        <p:txBody>
          <a:bodyPr wrap="square" anchor="t">
            <a:spAutoFit/>
          </a:bodyPr>
          <a:lstStyle/>
          <a:p>
            <a:pPr eaLnBrk="0" hangingPunct="0"/>
            <a:r>
              <a:rPr lang="zh-CN" altLang="en-US" sz="2800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míng</a:t>
            </a:r>
            <a:r>
              <a:rPr lang="zh-CN" altLang="en-US" sz="2800" dirty="0">
                <a:latin typeface="微软雅黑" panose="020B0503020204020204" charset="-122"/>
                <a:ea typeface="微软雅黑" panose="020B0503020204020204" charset="-122"/>
              </a:rPr>
              <a:t>   </a:t>
            </a:r>
            <a:r>
              <a:rPr lang="zh-CN" altLang="en-US" sz="2800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    </a:t>
            </a:r>
            <a:r>
              <a:rPr lang="zh-CN" altLang="en-US" sz="2800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lì</a:t>
            </a:r>
            <a:r>
              <a:rPr lang="zh-CN" altLang="en-US" sz="2800" dirty="0">
                <a:latin typeface="微软雅黑" panose="020B0503020204020204" charset="-122"/>
                <a:ea typeface="微软雅黑" panose="020B0503020204020204" charset="-122"/>
              </a:rPr>
              <a:t>       </a:t>
            </a:r>
            <a:r>
              <a:rPr lang="zh-CN" altLang="en-US" sz="2800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chén </a:t>
            </a:r>
            <a:r>
              <a:rPr lang="zh-CN" altLang="en-US" sz="2800" dirty="0">
                <a:latin typeface="微软雅黑" panose="020B0503020204020204" charset="-122"/>
                <a:ea typeface="微软雅黑" panose="020B0503020204020204" charset="-122"/>
              </a:rPr>
              <a:t>    </a:t>
            </a:r>
            <a:r>
              <a:rPr lang="zh-CN" altLang="en-US" sz="2800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cóng</a:t>
            </a:r>
            <a:r>
              <a:rPr lang="zh-CN" altLang="en-US" sz="2800" dirty="0">
                <a:latin typeface="微软雅黑" panose="020B0503020204020204" charset="-122"/>
                <a:ea typeface="微软雅黑" panose="020B0503020204020204" charset="-122"/>
              </a:rPr>
              <a:t>    </a:t>
            </a:r>
            <a:r>
              <a:rPr lang="zh-CN" altLang="en-US" sz="2800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zhòng </a:t>
            </a:r>
            <a:r>
              <a:rPr lang="zh-CN" altLang="en-US" sz="2800" dirty="0">
                <a:latin typeface="微软雅黑" panose="020B0503020204020204" charset="-122"/>
                <a:ea typeface="微软雅黑" panose="020B0503020204020204" charset="-122"/>
              </a:rPr>
              <a:t> </a:t>
            </a:r>
          </a:p>
          <a:p>
            <a:pPr eaLnBrk="0" hangingPunct="0"/>
            <a:r>
              <a:rPr lang="zh-CN" altLang="en-US" sz="2800" dirty="0">
                <a:latin typeface="微软雅黑" panose="020B0503020204020204" charset="-122"/>
                <a:ea typeface="微软雅黑" panose="020B0503020204020204" charset="-122"/>
              </a:rPr>
              <a:t> 明           </a:t>
            </a:r>
            <a:r>
              <a:rPr lang="zh-CN" altLang="en-US" sz="2800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力</a:t>
            </a:r>
            <a:r>
              <a:rPr lang="zh-CN" altLang="en-US" sz="2800" dirty="0">
                <a:latin typeface="微软雅黑" panose="020B0503020204020204" charset="-122"/>
                <a:ea typeface="微软雅黑" panose="020B0503020204020204" charset="-122"/>
              </a:rPr>
              <a:t>       尘          </a:t>
            </a:r>
            <a:r>
              <a:rPr lang="zh-CN" altLang="en-US" sz="2800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从        众</a:t>
            </a:r>
            <a:r>
              <a:rPr lang="zh-CN" altLang="en-US" sz="2800" dirty="0">
                <a:latin typeface="微软雅黑" panose="020B0503020204020204" charset="-122"/>
                <a:ea typeface="微软雅黑" panose="020B0503020204020204" charset="-122"/>
              </a:rPr>
              <a:t>  </a:t>
            </a:r>
          </a:p>
          <a:p>
            <a:pPr eaLnBrk="0" hangingPunct="0">
              <a:lnSpc>
                <a:spcPct val="150000"/>
              </a:lnSpc>
            </a:pPr>
            <a:r>
              <a:rPr lang="zh-CN" altLang="en-US" sz="2800" dirty="0"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lang="en-US" altLang="zh-CN" sz="2800" dirty="0" err="1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shuāng</a:t>
            </a:r>
            <a:r>
              <a:rPr lang="en-US" altLang="zh-CN" sz="2800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  </a:t>
            </a:r>
            <a:r>
              <a:rPr lang="en-US" altLang="zh-CN" sz="2800" dirty="0" err="1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mù</a:t>
            </a:r>
            <a:r>
              <a:rPr lang="zh-CN" altLang="en-US" sz="2800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     </a:t>
            </a:r>
            <a:r>
              <a:rPr lang="zh-CN" altLang="en-US" sz="2800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lín      sēn        </a:t>
            </a:r>
            <a:r>
              <a:rPr lang="zh-CN" altLang="en-US" sz="2800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ti</a:t>
            </a:r>
            <a:r>
              <a:rPr lang="zh-CN" altLang="en-US" sz="32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ǎ</a:t>
            </a:r>
            <a:r>
              <a:rPr lang="zh-CN" altLang="en-US" sz="2800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o      </a:t>
            </a:r>
            <a:r>
              <a:rPr lang="en-US" altLang="zh-CN" sz="2800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x</a:t>
            </a:r>
            <a:r>
              <a:rPr lang="en-US" altLang="zh-CN" sz="28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charset="-122"/>
                <a:cs typeface="Arial" panose="020B0604020202020204" pitchFamily="34" charset="0"/>
                <a:sym typeface="+mn-ea"/>
              </a:rPr>
              <a:t>ῑ</a:t>
            </a:r>
            <a:r>
              <a:rPr lang="en-US" altLang="zh-CN" sz="2800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n</a:t>
            </a:r>
            <a:endParaRPr lang="zh-CN" altLang="en-US" sz="2800" dirty="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eaLnBrk="0" hangingPunct="0"/>
            <a:r>
              <a:rPr lang="zh-CN" altLang="en-US" sz="2800" dirty="0"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lang="zh-CN" altLang="en-US" sz="2800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 双          木       </a:t>
            </a:r>
            <a:r>
              <a:rPr lang="zh-CN" altLang="en-US" sz="2800" dirty="0">
                <a:latin typeface="微软雅黑" panose="020B0503020204020204" charset="-122"/>
                <a:ea typeface="微软雅黑" panose="020B0503020204020204" charset="-122"/>
              </a:rPr>
              <a:t>林         森         </a:t>
            </a:r>
            <a:r>
              <a:rPr lang="zh-CN" altLang="en-US" sz="2800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条       心</a:t>
            </a:r>
            <a:endParaRPr lang="zh-CN" altLang="en-US" sz="2800" dirty="0">
              <a:solidFill>
                <a:srgbClr val="FF3300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62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62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62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6265" grpId="0" bldLvl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矩形 170"/>
          <p:cNvSpPr/>
          <p:nvPr/>
        </p:nvSpPr>
        <p:spPr>
          <a:xfrm>
            <a:off x="2222420" y="288845"/>
            <a:ext cx="1826141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3200" b="1" dirty="0">
                <a:ln w="0"/>
                <a:solidFill>
                  <a:schemeClr val="accent6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课文讲解</a:t>
            </a: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66463" y="2573656"/>
            <a:ext cx="821531" cy="1711325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4188144" y="2687955"/>
            <a:ext cx="184731" cy="369332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endParaRPr lang="en-US" altLang="zh-CN" b="1" dirty="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3218974" y="1051562"/>
            <a:ext cx="60579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zh-CN" altLang="en-US" sz="2400" dirty="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有谁认识这些汉字？看谁能发现这些汉字有什么特点？</a:t>
            </a:r>
            <a:endParaRPr lang="zh-CN" altLang="en-US" sz="2400" dirty="0">
              <a:solidFill>
                <a:srgbClr val="0070C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4476274" y="2510792"/>
            <a:ext cx="4047616" cy="2062103"/>
          </a:xfrm>
          <a:prstGeom prst="rect">
            <a:avLst/>
          </a:prstGeom>
          <a:noFill/>
          <a:ln>
            <a:solidFill>
              <a:schemeClr val="tx1"/>
            </a:solidFill>
            <a:prstDash val="dash"/>
          </a:ln>
        </p:spPr>
        <p:txBody>
          <a:bodyPr wrap="square" rtlCol="0" anchor="t">
            <a:spAutoFit/>
          </a:bodyPr>
          <a:lstStyle/>
          <a:p>
            <a:pPr algn="ctr" fontAlgn="auto">
              <a:lnSpc>
                <a:spcPct val="200000"/>
              </a:lnSpc>
            </a:pPr>
            <a:r>
              <a:rPr lang="zh-CN" altLang="en-US" sz="3200" b="1" dirty="0">
                <a:latin typeface="微软雅黑" panose="020B0503020204020204" charset="-122"/>
                <a:ea typeface="微软雅黑" panose="020B0503020204020204" charset="-122"/>
              </a:rPr>
              <a:t>明   男   尖   尘   从</a:t>
            </a:r>
            <a:endParaRPr lang="en-US" altLang="zh-CN" sz="3200" b="1" dirty="0">
              <a:latin typeface="微软雅黑" panose="020B0503020204020204" charset="-122"/>
              <a:ea typeface="微软雅黑" panose="020B0503020204020204" charset="-122"/>
            </a:endParaRPr>
          </a:p>
          <a:p>
            <a:pPr algn="ctr" fontAlgn="auto">
              <a:lnSpc>
                <a:spcPct val="200000"/>
              </a:lnSpc>
            </a:pPr>
            <a:r>
              <a:rPr lang="zh-CN" altLang="en-US" sz="3200" b="1" dirty="0">
                <a:latin typeface="微软雅黑" panose="020B0503020204020204" charset="-122"/>
                <a:ea typeface="微软雅黑" panose="020B0503020204020204" charset="-122"/>
              </a:rPr>
              <a:t>众    林   森   休   鲜</a:t>
            </a:r>
          </a:p>
        </p:txBody>
      </p:sp>
      <p:pic>
        <p:nvPicPr>
          <p:cNvPr id="14" name="图片 13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EFEFE">
                  <a:alpha val="100000"/>
                </a:srgbClr>
              </a:clrFrom>
              <a:clrTo>
                <a:srgbClr val="FEFEFE">
                  <a:alpha val="100000"/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450783" y="5662930"/>
            <a:ext cx="2854643" cy="1318260"/>
          </a:xfrm>
          <a:prstGeom prst="rect">
            <a:avLst/>
          </a:prstGeom>
          <a:effectLst>
            <a:softEdge rad="63500"/>
          </a:effectLst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/>
          <p:cNvSpPr/>
          <p:nvPr/>
        </p:nvSpPr>
        <p:spPr>
          <a:xfrm>
            <a:off x="2222418" y="288845"/>
            <a:ext cx="1826141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3200" b="1" dirty="0">
                <a:ln w="0"/>
                <a:solidFill>
                  <a:schemeClr val="accent6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课文讲解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3514249" y="2100482"/>
            <a:ext cx="1415772" cy="46166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algn="l"/>
            <a:r>
              <a:rPr lang="zh-CN" altLang="en-US" sz="2400" b="1" dirty="0">
                <a:ln w="0"/>
                <a:solidFill>
                  <a:schemeClr val="accent5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左右结构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4519613" y="3462021"/>
            <a:ext cx="1415772" cy="46166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algn="l"/>
            <a:r>
              <a:rPr lang="zh-CN" altLang="en-US" sz="2400" b="1" dirty="0">
                <a:ln w="0"/>
                <a:solidFill>
                  <a:schemeClr val="accent5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上下结构</a:t>
            </a:r>
          </a:p>
        </p:txBody>
      </p:sp>
      <p:sp>
        <p:nvSpPr>
          <p:cNvPr id="14" name="圆角矩形 13"/>
          <p:cNvSpPr/>
          <p:nvPr/>
        </p:nvSpPr>
        <p:spPr>
          <a:xfrm>
            <a:off x="5132547" y="1763397"/>
            <a:ext cx="2183289" cy="945515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prstDash val="dash"/>
          </a:ln>
          <a:effectLst>
            <a:reflection blurRad="6350" stA="50000" endA="300" endPos="55000" dir="5400000" sy="-100000" algn="bl" rotWithShape="0"/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圆角矩形 14"/>
          <p:cNvSpPr/>
          <p:nvPr/>
        </p:nvSpPr>
        <p:spPr>
          <a:xfrm>
            <a:off x="6013133" y="3251200"/>
            <a:ext cx="1718786" cy="975360"/>
          </a:xfrm>
          <a:prstGeom prst="roundRect">
            <a:avLst/>
          </a:prstGeom>
          <a:solidFill>
            <a:srgbClr val="FFFF00"/>
          </a:solidFill>
          <a:ln>
            <a:prstDash val="dash"/>
          </a:ln>
          <a:effectLst>
            <a:reflection blurRad="6350" stA="50000" endA="300" endPos="55000" dir="5400000" sy="-100000" algn="bl" rotWithShape="0"/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5259229" y="2005967"/>
            <a:ext cx="2545890" cy="46166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algn="l"/>
            <a:r>
              <a:rPr lang="zh-CN" altLang="en-US" sz="2400" b="1" dirty="0">
                <a:ln w="0"/>
                <a:latin typeface="微软雅黑" panose="020B0503020204020204" charset="-122"/>
                <a:ea typeface="微软雅黑" panose="020B0503020204020204" charset="-122"/>
                <a:sym typeface="+mn-ea"/>
              </a:rPr>
              <a:t>明   鲜  休  从  林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6142198" y="3509012"/>
            <a:ext cx="1656223" cy="46166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2400" b="1" dirty="0">
                <a:ln w="0"/>
                <a:latin typeface="微软雅黑" panose="020B0503020204020204" charset="-122"/>
                <a:ea typeface="微软雅黑" panose="020B0503020204020204" charset="-122"/>
                <a:sym typeface="+mn-ea"/>
              </a:rPr>
              <a:t>尘   尖   男</a:t>
            </a:r>
          </a:p>
        </p:txBody>
      </p:sp>
      <p:sp>
        <p:nvSpPr>
          <p:cNvPr id="6" name="圆角矩形 5"/>
          <p:cNvSpPr/>
          <p:nvPr/>
        </p:nvSpPr>
        <p:spPr>
          <a:xfrm>
            <a:off x="6997066" y="4644390"/>
            <a:ext cx="1608296" cy="915670"/>
          </a:xfrm>
          <a:prstGeom prst="roundRect">
            <a:avLst/>
          </a:prstGeom>
          <a:solidFill>
            <a:srgbClr val="EA6178"/>
          </a:solidFill>
          <a:ln>
            <a:prstDash val="dash"/>
          </a:ln>
          <a:effectLst>
            <a:reflection blurRad="6350" stA="52000" endA="300" endPos="35000" dir="5400000" sy="-100000" algn="bl" rotWithShape="0"/>
          </a:effectLst>
          <a:scene3d>
            <a:camera prst="perspectiveFront"/>
            <a:lightRig rig="threePt" dir="t"/>
          </a:scene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5616416" y="4872357"/>
            <a:ext cx="1290738" cy="46166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algn="l"/>
            <a:r>
              <a:rPr lang="zh-CN" altLang="en-US" sz="2400" b="1" dirty="0">
                <a:ln w="0"/>
                <a:solidFill>
                  <a:schemeClr val="accent5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品 字 形</a:t>
            </a:r>
            <a:endParaRPr lang="zh-CN" altLang="en-US" sz="2400" dirty="0"/>
          </a:p>
        </p:txBody>
      </p:sp>
      <p:sp>
        <p:nvSpPr>
          <p:cNvPr id="8" name="文本框 7"/>
          <p:cNvSpPr txBox="1"/>
          <p:nvPr/>
        </p:nvSpPr>
        <p:spPr>
          <a:xfrm>
            <a:off x="7290911" y="4871722"/>
            <a:ext cx="1165704" cy="46166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2400" b="1" dirty="0">
                <a:ln w="0"/>
                <a:latin typeface="微软雅黑" panose="020B0503020204020204" charset="-122"/>
                <a:ea typeface="微软雅黑" panose="020B0503020204020204" charset="-122"/>
                <a:sym typeface="+mn-ea"/>
              </a:rPr>
              <a:t>森    众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3857322" y="715487"/>
            <a:ext cx="6029933" cy="13849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zh-CN" altLang="en-US" sz="2800" dirty="0">
                <a:ln w="0"/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中国的汉字真有趣，许多由两个或以上的汉字组成。</a:t>
            </a: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5299"/>
          <a:stretch>
            <a:fillRect/>
          </a:stretch>
        </p:blipFill>
        <p:spPr>
          <a:xfrm>
            <a:off x="2318385" y="3969387"/>
            <a:ext cx="1195864" cy="2444115"/>
          </a:xfrm>
          <a:prstGeom prst="rect">
            <a:avLst/>
          </a:prstGeom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9" grpId="0"/>
      <p:bldP spid="14" grpId="0" animBg="1"/>
      <p:bldP spid="15" grpId="0" animBg="1"/>
      <p:bldP spid="3" grpId="0"/>
      <p:bldP spid="4" grpId="0"/>
      <p:bldP spid="6" grpId="0" animBg="1"/>
      <p:bldP spid="7" grpId="0"/>
      <p:bldP spid="8" grpId="0"/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/>
          <p:cNvSpPr/>
          <p:nvPr/>
        </p:nvSpPr>
        <p:spPr>
          <a:xfrm>
            <a:off x="2222418" y="288845"/>
            <a:ext cx="1826141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3200" b="1" dirty="0">
                <a:ln w="0"/>
                <a:solidFill>
                  <a:schemeClr val="accent6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课文讲解</a:t>
            </a:r>
          </a:p>
        </p:txBody>
      </p:sp>
      <p:pic>
        <p:nvPicPr>
          <p:cNvPr id="21" name="图片 20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84772" y="469900"/>
            <a:ext cx="1135856" cy="668020"/>
          </a:xfrm>
          <a:prstGeom prst="rect">
            <a:avLst/>
          </a:prstGeom>
          <a:effectLst>
            <a:softEdge rad="63500"/>
          </a:effectLst>
        </p:spPr>
      </p:pic>
      <p:sp>
        <p:nvSpPr>
          <p:cNvPr id="15" name="圆角矩形 14"/>
          <p:cNvSpPr/>
          <p:nvPr/>
        </p:nvSpPr>
        <p:spPr>
          <a:xfrm>
            <a:off x="5889307" y="2652397"/>
            <a:ext cx="3085148" cy="2106295"/>
          </a:xfrm>
          <a:prstGeom prst="roundRect">
            <a:avLst/>
          </a:prstGeom>
          <a:noFill/>
          <a:ln>
            <a:prstDash val="dash"/>
          </a:ln>
          <a:extLst>
            <a:ext uri="{909E8E84-426E-40DD-AFC4-6F175D3DCCD1}">
              <a14:hiddenFill xmlns:a14="http://schemas.microsoft.com/office/drawing/2010/main">
                <a:solidFill>
                  <a:schemeClr val="lt1"/>
                </a:solidFill>
              </a14:hiddenFill>
            </a:ext>
          </a:ex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337436" y="2806700"/>
            <a:ext cx="1441133" cy="1951990"/>
          </a:xfrm>
          <a:prstGeom prst="rect">
            <a:avLst/>
          </a:prstGeom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170521" y="2802256"/>
            <a:ext cx="1379220" cy="1960245"/>
          </a:xfrm>
          <a:prstGeom prst="rect">
            <a:avLst/>
          </a:prstGeom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</p:pic>
      <p:sp>
        <p:nvSpPr>
          <p:cNvPr id="6" name="文本框 5"/>
          <p:cNvSpPr txBox="1"/>
          <p:nvPr/>
        </p:nvSpPr>
        <p:spPr>
          <a:xfrm>
            <a:off x="7184708" y="3265806"/>
            <a:ext cx="784189" cy="646331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b="1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  </a:t>
            </a:r>
            <a:r>
              <a:rPr lang="zh-CN" altLang="en-US" sz="3600" b="1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月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6334125" y="3265805"/>
            <a:ext cx="480060" cy="6451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3600" b="1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日</a:t>
            </a:r>
          </a:p>
        </p:txBody>
      </p:sp>
      <p:sp>
        <p:nvSpPr>
          <p:cNvPr id="9" name="加号 8"/>
          <p:cNvSpPr/>
          <p:nvPr/>
        </p:nvSpPr>
        <p:spPr>
          <a:xfrm>
            <a:off x="6814186" y="3374392"/>
            <a:ext cx="439579" cy="536575"/>
          </a:xfrm>
          <a:prstGeom prst="math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等于号 10"/>
          <p:cNvSpPr/>
          <p:nvPr/>
        </p:nvSpPr>
        <p:spPr>
          <a:xfrm>
            <a:off x="7861936" y="3489962"/>
            <a:ext cx="409099" cy="305435"/>
          </a:xfrm>
          <a:prstGeom prst="mathEqua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8335804" y="2989582"/>
            <a:ext cx="543878" cy="98361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b="1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  </a:t>
            </a:r>
            <a:r>
              <a:rPr lang="zh-CN" altLang="en-US" sz="40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明</a:t>
            </a:r>
          </a:p>
        </p:txBody>
      </p:sp>
      <p:sp>
        <p:nvSpPr>
          <p:cNvPr id="4" name="矩形 3"/>
          <p:cNvSpPr/>
          <p:nvPr/>
        </p:nvSpPr>
        <p:spPr>
          <a:xfrm>
            <a:off x="2387917" y="1035051"/>
            <a:ext cx="7491807" cy="138499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l" fontAlgn="auto">
              <a:lnSpc>
                <a:spcPct val="150000"/>
              </a:lnSpc>
            </a:pPr>
            <a:r>
              <a:rPr lang="zh-CN" altLang="en-US" sz="2800" b="1" dirty="0">
                <a:solidFill>
                  <a:schemeClr val="accent5"/>
                </a:solidFill>
                <a:latin typeface="微软雅黑" panose="020B0503020204020204" charset="-122"/>
                <a:ea typeface="微软雅黑" panose="020B0503020204020204" charset="-122"/>
              </a:rPr>
              <a:t>汉字王国里有许多汉字朋友，比如“日”和“月”能给大地带来光明，所以合起来就是明。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6" grpId="0"/>
      <p:bldP spid="7" grpId="0"/>
      <p:bldP spid="9" grpId="0" animBg="1"/>
      <p:bldP spid="11" grpId="0" animBg="1"/>
      <p:bldP spid="12" grpId="0"/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/>
          <p:cNvSpPr/>
          <p:nvPr/>
        </p:nvSpPr>
        <p:spPr>
          <a:xfrm>
            <a:off x="2222418" y="288845"/>
            <a:ext cx="1826141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3200" b="1" dirty="0">
                <a:ln w="0"/>
                <a:solidFill>
                  <a:schemeClr val="accent6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课文讲解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3749517" y="4814571"/>
            <a:ext cx="784189" cy="646331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b="1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  </a:t>
            </a:r>
            <a:r>
              <a:rPr lang="zh-CN" altLang="en-US" sz="3600" b="1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土</a:t>
            </a:r>
            <a:endParaRPr lang="zh-CN" altLang="en-US" b="1" dirty="0"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2901316" y="4773931"/>
            <a:ext cx="646331" cy="646331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3600" b="1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小</a:t>
            </a:r>
          </a:p>
        </p:txBody>
      </p:sp>
      <p:sp>
        <p:nvSpPr>
          <p:cNvPr id="9" name="加号 8"/>
          <p:cNvSpPr/>
          <p:nvPr/>
        </p:nvSpPr>
        <p:spPr>
          <a:xfrm>
            <a:off x="3380900" y="4882517"/>
            <a:ext cx="439579" cy="536575"/>
          </a:xfrm>
          <a:prstGeom prst="math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等于号 10"/>
          <p:cNvSpPr/>
          <p:nvPr/>
        </p:nvSpPr>
        <p:spPr>
          <a:xfrm>
            <a:off x="4331495" y="5015867"/>
            <a:ext cx="409099" cy="305435"/>
          </a:xfrm>
          <a:prstGeom prst="mathEqua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9" name="等于号 18"/>
          <p:cNvSpPr/>
          <p:nvPr/>
        </p:nvSpPr>
        <p:spPr>
          <a:xfrm>
            <a:off x="8202455" y="5015867"/>
            <a:ext cx="409099" cy="305435"/>
          </a:xfrm>
          <a:prstGeom prst="mathEqua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pic>
        <p:nvPicPr>
          <p:cNvPr id="20" name="图片 1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03671" y="1951355"/>
            <a:ext cx="2951321" cy="2486660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22" name="文本框 21"/>
          <p:cNvSpPr txBox="1"/>
          <p:nvPr/>
        </p:nvSpPr>
        <p:spPr>
          <a:xfrm>
            <a:off x="6503671" y="4773931"/>
            <a:ext cx="646331" cy="646331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3600" b="1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田</a:t>
            </a:r>
          </a:p>
        </p:txBody>
      </p:sp>
      <p:sp>
        <p:nvSpPr>
          <p:cNvPr id="23" name="文本框 22"/>
          <p:cNvSpPr txBox="1"/>
          <p:nvPr/>
        </p:nvSpPr>
        <p:spPr>
          <a:xfrm>
            <a:off x="7626192" y="4773931"/>
            <a:ext cx="646331" cy="646331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3600" b="1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力</a:t>
            </a:r>
          </a:p>
        </p:txBody>
      </p:sp>
      <p:sp>
        <p:nvSpPr>
          <p:cNvPr id="24" name="文本框 23"/>
          <p:cNvSpPr txBox="1"/>
          <p:nvPr/>
        </p:nvSpPr>
        <p:spPr>
          <a:xfrm>
            <a:off x="8682991" y="4711701"/>
            <a:ext cx="646331" cy="646331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36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男</a:t>
            </a:r>
          </a:p>
        </p:txBody>
      </p:sp>
      <p:sp>
        <p:nvSpPr>
          <p:cNvPr id="25" name="加号 24"/>
          <p:cNvSpPr/>
          <p:nvPr/>
        </p:nvSpPr>
        <p:spPr>
          <a:xfrm>
            <a:off x="7085173" y="4882517"/>
            <a:ext cx="439579" cy="536575"/>
          </a:xfrm>
          <a:prstGeom prst="math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88920" y="1972312"/>
            <a:ext cx="2632234" cy="2444115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2" name="文本框 1"/>
          <p:cNvSpPr txBox="1"/>
          <p:nvPr/>
        </p:nvSpPr>
        <p:spPr>
          <a:xfrm>
            <a:off x="4740592" y="4497070"/>
            <a:ext cx="543878" cy="92202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b="1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  </a:t>
            </a:r>
            <a:r>
              <a:rPr lang="zh-CN" altLang="en-US" sz="36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尘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6473696" y="873620"/>
            <a:ext cx="2951320" cy="830997"/>
          </a:xfrm>
          <a:prstGeom prst="rect">
            <a:avLst/>
          </a:prstGeom>
          <a:solidFill>
            <a:srgbClr val="B5DFE6"/>
          </a:solidFill>
        </p:spPr>
        <p:txBody>
          <a:bodyPr wrap="square" rtlCol="0" anchor="t">
            <a:spAutoFit/>
          </a:bodyPr>
          <a:lstStyle/>
          <a:p>
            <a:r>
              <a:rPr lang="zh-CN" altLang="en-US" sz="2400" dirty="0">
                <a:ln w="0"/>
                <a:latin typeface="微软雅黑" panose="020B0503020204020204" charset="-122"/>
                <a:ea typeface="微软雅黑" panose="020B0503020204020204" charset="-122"/>
              </a:rPr>
              <a:t>在田地里面干活的人主要都是男人。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2774386" y="993657"/>
            <a:ext cx="2646768" cy="461665"/>
          </a:xfrm>
          <a:prstGeom prst="rect">
            <a:avLst/>
          </a:prstGeom>
          <a:solidFill>
            <a:srgbClr val="B5DFE6"/>
          </a:solidFill>
        </p:spPr>
        <p:txBody>
          <a:bodyPr wrap="square" rtlCol="0" anchor="t">
            <a:spAutoFit/>
          </a:bodyPr>
          <a:lstStyle/>
          <a:p>
            <a:r>
              <a:rPr lang="zh-CN" altLang="en-US" sz="2400" dirty="0">
                <a:ln w="0"/>
                <a:latin typeface="微软雅黑" panose="020B0503020204020204" charset="-122"/>
                <a:ea typeface="微软雅黑" panose="020B0503020204020204" charset="-122"/>
              </a:rPr>
              <a:t>小小的土就是尘土。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7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9" grpId="0" animBg="1"/>
      <p:bldP spid="11" grpId="0" animBg="1"/>
      <p:bldP spid="19" grpId="0" animBg="1"/>
      <p:bldP spid="22" grpId="0"/>
      <p:bldP spid="23" grpId="0"/>
      <p:bldP spid="24" grpId="0"/>
      <p:bldP spid="25" grpId="0" animBg="1"/>
      <p:bldP spid="2" grpId="0"/>
      <p:bldP spid="3" grpId="0" animBg="1"/>
      <p:bldP spid="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/>
          <p:cNvSpPr/>
          <p:nvPr/>
        </p:nvSpPr>
        <p:spPr>
          <a:xfrm>
            <a:off x="2222418" y="288845"/>
            <a:ext cx="1826141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3200" b="1" dirty="0">
                <a:ln w="0"/>
                <a:solidFill>
                  <a:schemeClr val="accent6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课文讲解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52249" y="2129792"/>
            <a:ext cx="2805589" cy="2167255"/>
          </a:xfrm>
          <a:prstGeom prst="rect">
            <a:avLst/>
          </a:prstGeom>
          <a:ln w="38100">
            <a:solidFill>
              <a:schemeClr val="accent1"/>
            </a:solidFill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9431"/>
          <a:stretch>
            <a:fillRect/>
          </a:stretch>
        </p:blipFill>
        <p:spPr>
          <a:xfrm>
            <a:off x="2691290" y="2129792"/>
            <a:ext cx="2328863" cy="2167255"/>
          </a:xfrm>
          <a:prstGeom prst="rect">
            <a:avLst/>
          </a:prstGeom>
          <a:ln w="76200">
            <a:solidFill>
              <a:schemeClr val="tx1"/>
            </a:solidFill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</p:pic>
      <p:sp>
        <p:nvSpPr>
          <p:cNvPr id="8" name="文本框 7"/>
          <p:cNvSpPr txBox="1"/>
          <p:nvPr/>
        </p:nvSpPr>
        <p:spPr>
          <a:xfrm>
            <a:off x="3364230" y="4759961"/>
            <a:ext cx="1569660" cy="646331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3600" b="1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二人</a:t>
            </a:r>
            <a:r>
              <a:rPr lang="zh-CN" altLang="en-US" sz="36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从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7316153" y="4759961"/>
            <a:ext cx="1569660" cy="646331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3600" b="1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三人</a:t>
            </a:r>
            <a:r>
              <a:rPr lang="zh-CN" altLang="en-US" sz="36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众</a:t>
            </a:r>
          </a:p>
        </p:txBody>
      </p:sp>
      <p:sp>
        <p:nvSpPr>
          <p:cNvPr id="26" name="云形 25"/>
          <p:cNvSpPr/>
          <p:nvPr/>
        </p:nvSpPr>
        <p:spPr>
          <a:xfrm>
            <a:off x="4421981" y="231140"/>
            <a:ext cx="2715578" cy="1898650"/>
          </a:xfrm>
          <a:prstGeom prst="cloud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文本框 16"/>
          <p:cNvSpPr txBox="1"/>
          <p:nvPr/>
        </p:nvSpPr>
        <p:spPr>
          <a:xfrm>
            <a:off x="4907756" y="458470"/>
            <a:ext cx="2183130" cy="193899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2400" dirty="0">
                <a:ln w="0"/>
                <a:latin typeface="微软雅黑" panose="020B0503020204020204" charset="-122"/>
                <a:ea typeface="微软雅黑" panose="020B0503020204020204" charset="-122"/>
              </a:rPr>
              <a:t>两个人一前一后跟着走就是“从”，很多人在一起表示的是“众”。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/>
      <p:bldP spid="26" grpId="0" animBg="1"/>
      <p:bldP spid="17" grpId="0"/>
    </p:bldLst>
  </p:timing>
</p:sld>
</file>

<file path=ppt/theme/theme1.xml><?xml version="1.0" encoding="utf-8"?>
<a:theme xmlns:a="http://schemas.openxmlformats.org/drawingml/2006/main" name="主题1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主题1" id="{EAE217D7-2156-4DC1-9B5D-36846C5DF672}" vid="{2732BEC1-C962-4B78-B10B-DA0F5404FF40}"/>
    </a:ext>
  </a:extLst>
</a:theme>
</file>

<file path=ppt/theme/theme2.xml><?xml version="1.0" encoding="utf-8"?>
<a:theme xmlns:a="http://schemas.openxmlformats.org/drawingml/2006/main" name="1_第一PPT模板网-WWW.1PPT.COM 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</TotalTime>
  <Words>574</Words>
  <Application>Microsoft Office PowerPoint</Application>
  <PresentationFormat>宽屏</PresentationFormat>
  <Paragraphs>133</Paragraphs>
  <Slides>24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24</vt:i4>
      </vt:variant>
    </vt:vector>
  </HeadingPairs>
  <TitlesOfParts>
    <vt:vector size="36" baseType="lpstr">
      <vt:lpstr>Meiryo</vt:lpstr>
      <vt:lpstr>华文中宋</vt:lpstr>
      <vt:lpstr>楷体_GB2312</vt:lpstr>
      <vt:lpstr>宋体</vt:lpstr>
      <vt:lpstr>微软雅黑</vt:lpstr>
      <vt:lpstr>Arial</vt:lpstr>
      <vt:lpstr>Calibri</vt:lpstr>
      <vt:lpstr>Calibri Light</vt:lpstr>
      <vt:lpstr>Times New Roman</vt:lpstr>
      <vt:lpstr>主题1</vt:lpstr>
      <vt:lpstr>1_第一PPT模板网-WWW.1PPT.COM 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cp:lastModifiedBy>kan</cp:lastModifiedBy>
  <cp:revision>468</cp:revision>
  <cp:lastPrinted>2018-04-06T08:03:00Z</cp:lastPrinted>
  <dcterms:created xsi:type="dcterms:W3CDTF">2016-02-25T11:28:00Z</dcterms:created>
  <dcterms:modified xsi:type="dcterms:W3CDTF">2021-03-14T12:35:47Z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2052-10.1.0.7400</vt:lpwstr>
  </property>
</Properties>
</file>