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23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57" r:id="rId21"/>
    <p:sldId id="275" r:id="rId22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59B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182" autoAdjust="0"/>
  </p:normalViewPr>
  <p:slideViewPr>
    <p:cSldViewPr snapToGrid="0">
      <p:cViewPr varScale="1">
        <p:scale>
          <a:sx n="138" d="100"/>
          <a:sy n="138" d="100"/>
        </p:scale>
        <p:origin x="816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68CC8C2A-C080-44EA-B792-4DE22120C2AF}" type="datetimeFigureOut">
              <a:rPr lang="zh-CN" altLang="en-US" smtClean="0"/>
              <a:t>2021/3/14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35BFC8EB-14E8-4E56-B429-2D20B8C6F90F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27235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FC8EB-14E8-4E56-B429-2D20B8C6F90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3212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FC8EB-14E8-4E56-B429-2D20B8C6F90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48840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FC8EB-14E8-4E56-B429-2D20B8C6F90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10039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FC8EB-14E8-4E56-B429-2D20B8C6F90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53543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FC8EB-14E8-4E56-B429-2D20B8C6F90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31347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FC8EB-14E8-4E56-B429-2D20B8C6F90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20345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FC8EB-14E8-4E56-B429-2D20B8C6F90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42852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FC8EB-14E8-4E56-B429-2D20B8C6F90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20069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FC8EB-14E8-4E56-B429-2D20B8C6F90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41497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FC8EB-14E8-4E56-B429-2D20B8C6F90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1706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FC8EB-14E8-4E56-B429-2D20B8C6F90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4362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FC8EB-14E8-4E56-B429-2D20B8C6F90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0801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89534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FC8EB-14E8-4E56-B429-2D20B8C6F90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6890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FC8EB-14E8-4E56-B429-2D20B8C6F90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09273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FC8EB-14E8-4E56-B429-2D20B8C6F90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4439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FC8EB-14E8-4E56-B429-2D20B8C6F90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37393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FC8EB-14E8-4E56-B429-2D20B8C6F90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80057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FC8EB-14E8-4E56-B429-2D20B8C6F90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52594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BFC8EB-14E8-4E56-B429-2D20B8C6F90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4994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98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2361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555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755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63946" y="4702628"/>
            <a:ext cx="9784807" cy="81444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3810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7408" y="209170"/>
            <a:ext cx="675031" cy="661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592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38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28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510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122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886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292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2021/3/14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10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wmf"/><Relationship Id="rId3" Type="http://schemas.openxmlformats.org/officeDocument/2006/relationships/audio" Target="../media/audio4.wav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audio" Target="../media/audio2.wav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20404" y="3858430"/>
            <a:ext cx="9784807" cy="1552929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3810000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3569110" y="1213797"/>
            <a:ext cx="4689987" cy="1327936"/>
            <a:chOff x="350204" y="2664882"/>
            <a:chExt cx="5356246" cy="1770581"/>
          </a:xfrm>
        </p:grpSpPr>
        <p:sp>
          <p:nvSpPr>
            <p:cNvPr id="27" name="文本框 26"/>
            <p:cNvSpPr txBox="1"/>
            <p:nvPr/>
          </p:nvSpPr>
          <p:spPr>
            <a:xfrm>
              <a:off x="350204" y="2664882"/>
              <a:ext cx="5356246" cy="9643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dist">
                <a:defRPr/>
              </a:pPr>
              <a:r>
                <a:rPr lang="en-US" altLang="zh-CN" sz="4100" b="1" dirty="0">
                  <a:solidFill>
                    <a:srgbClr val="359B21"/>
                  </a:solidFill>
                  <a:cs typeface="+mn-ea"/>
                  <a:sym typeface="+mn-lt"/>
                </a:rPr>
                <a:t>《</a:t>
              </a:r>
              <a:r>
                <a:rPr lang="zh-CN" altLang="en-US" sz="4100" b="1" dirty="0">
                  <a:solidFill>
                    <a:srgbClr val="359B21"/>
                  </a:solidFill>
                  <a:cs typeface="+mn-ea"/>
                  <a:sym typeface="+mn-lt"/>
                </a:rPr>
                <a:t>识字</a:t>
              </a:r>
              <a:r>
                <a:rPr lang="en-US" altLang="zh-CN" sz="4100" b="1" dirty="0">
                  <a:solidFill>
                    <a:srgbClr val="359B21"/>
                  </a:solidFill>
                  <a:cs typeface="+mn-ea"/>
                  <a:sym typeface="+mn-lt"/>
                </a:rPr>
                <a:t>9 </a:t>
              </a:r>
              <a:r>
                <a:rPr lang="zh-CN" altLang="en-US" sz="4100" b="1" dirty="0">
                  <a:solidFill>
                    <a:srgbClr val="359B21"/>
                  </a:solidFill>
                  <a:cs typeface="+mn-ea"/>
                  <a:sym typeface="+mn-lt"/>
                </a:rPr>
                <a:t>日月明</a:t>
              </a:r>
              <a:r>
                <a:rPr lang="en-US" altLang="zh-CN" sz="4100" b="1" dirty="0">
                  <a:solidFill>
                    <a:srgbClr val="359B21"/>
                  </a:solidFill>
                  <a:cs typeface="+mn-ea"/>
                  <a:sym typeface="+mn-lt"/>
                </a:rPr>
                <a:t>》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752564" y="3750784"/>
              <a:ext cx="4557018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defRPr/>
              </a:pPr>
              <a:r>
                <a:rPr lang="zh-CN" altLang="en-US" sz="2100" dirty="0">
                  <a:cs typeface="+mn-ea"/>
                  <a:sym typeface="+mn-lt"/>
                </a:rPr>
                <a:t>部编版语文课件 一年级上册</a:t>
              </a:r>
            </a:p>
          </p:txBody>
        </p:sp>
        <p:sp>
          <p:nvSpPr>
            <p:cNvPr id="30" name="矩形: 圆角 29"/>
            <p:cNvSpPr/>
            <p:nvPr/>
          </p:nvSpPr>
          <p:spPr>
            <a:xfrm rot="10800000" flipH="1" flipV="1">
              <a:off x="828764" y="4388395"/>
              <a:ext cx="4404619" cy="4706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>
                <a:defRPr/>
              </a:pPr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7402" y="1601967"/>
            <a:ext cx="3612953" cy="3541534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5433041" y="3018749"/>
            <a:ext cx="962123" cy="34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000000"/>
                </a:solidFill>
                <a:cs typeface="+mn-ea"/>
                <a:sym typeface="+mn-lt"/>
              </a:rPr>
              <a:t>优品</a:t>
            </a:r>
            <a:r>
              <a:rPr lang="en-US" altLang="zh-CN" sz="1600" kern="0" dirty="0" smtClean="0">
                <a:solidFill>
                  <a:srgbClr val="000000"/>
                </a:solidFill>
                <a:cs typeface="+mn-ea"/>
                <a:sym typeface="+mn-lt"/>
              </a:rPr>
              <a:t>PPT</a:t>
            </a:r>
            <a:endParaRPr lang="en-US" altLang="zh-CN" sz="16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99556" y="413622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我会读</a:t>
            </a:r>
          </a:p>
        </p:txBody>
      </p:sp>
      <p:pic>
        <p:nvPicPr>
          <p:cNvPr id="33" name="图片 7253" descr="Untitled-3 copy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795" y="3341610"/>
            <a:ext cx="2483644" cy="142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7230" descr="Untitled-2 copy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9476" y="1208010"/>
            <a:ext cx="1512094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内容占位符 7220" descr="Untitled-2 copy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83411" y="1229441"/>
            <a:ext cx="1485900" cy="1151334"/>
          </a:xfrm>
          <a:prstGeom prst="rect">
            <a:avLst/>
          </a:prstGeom>
        </p:spPr>
      </p:pic>
      <p:pic>
        <p:nvPicPr>
          <p:cNvPr id="36" name="内容占位符 7184" descr="Untitled-2 copy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2133" y="2585563"/>
            <a:ext cx="1512094" cy="1171575"/>
          </a:xfrm>
          <a:prstGeom prst="rect">
            <a:avLst/>
          </a:prstGeom>
        </p:spPr>
      </p:pic>
      <p:pic>
        <p:nvPicPr>
          <p:cNvPr id="37" name="内容占位符 7223" descr="Untitled-2 copy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99002" y="3774997"/>
            <a:ext cx="1431131" cy="1108472"/>
          </a:xfrm>
          <a:prstGeom prst="rect">
            <a:avLst/>
          </a:prstGeom>
        </p:spPr>
      </p:pic>
      <p:pic>
        <p:nvPicPr>
          <p:cNvPr id="38" name="图片 7190" descr="Untitled-3 copy"/>
          <p:cNvPicPr>
            <a:picLocks noChangeAspect="1" noChangeArrowheads="1"/>
          </p:cNvPicPr>
          <p:nvPr/>
        </p:nvPicPr>
        <p:blipFill>
          <a:blip r:embed="rId8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6673" y="803198"/>
            <a:ext cx="1484709" cy="1256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图片 7226" descr="Untitled-2 copy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8473" y="1453279"/>
            <a:ext cx="1457325" cy="1129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图片 7232" descr="Untitled-3 copy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5358" y="3449957"/>
            <a:ext cx="1513285" cy="1279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文本框 7234"/>
          <p:cNvSpPr txBox="1">
            <a:spLocks noChangeArrowheads="1"/>
          </p:cNvSpPr>
          <p:nvPr/>
        </p:nvSpPr>
        <p:spPr bwMode="auto">
          <a:xfrm>
            <a:off x="4193976" y="1723551"/>
            <a:ext cx="850233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700" b="1">
                <a:solidFill>
                  <a:srgbClr val="FFFF66"/>
                </a:solidFill>
                <a:cs typeface="+mn-ea"/>
                <a:sym typeface="+mn-lt"/>
              </a:rPr>
              <a:t>力气</a:t>
            </a:r>
          </a:p>
        </p:txBody>
      </p:sp>
      <p:sp>
        <p:nvSpPr>
          <p:cNvPr id="42" name="文本框 7236"/>
          <p:cNvSpPr txBox="1">
            <a:spLocks noChangeArrowheads="1"/>
          </p:cNvSpPr>
          <p:nvPr/>
        </p:nvSpPr>
        <p:spPr bwMode="auto">
          <a:xfrm>
            <a:off x="2865239" y="1506857"/>
            <a:ext cx="946413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700" b="1">
                <a:solidFill>
                  <a:srgbClr val="FFFF00"/>
                </a:solidFill>
                <a:cs typeface="+mn-ea"/>
                <a:sym typeface="+mn-lt"/>
              </a:rPr>
              <a:t>明月 </a:t>
            </a:r>
          </a:p>
        </p:txBody>
      </p:sp>
      <p:sp>
        <p:nvSpPr>
          <p:cNvPr id="43" name="文本框 7237"/>
          <p:cNvSpPr txBox="1">
            <a:spLocks noChangeArrowheads="1"/>
          </p:cNvSpPr>
          <p:nvPr/>
        </p:nvSpPr>
        <p:spPr bwMode="auto">
          <a:xfrm>
            <a:off x="5677495" y="1506857"/>
            <a:ext cx="850233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700" b="1">
                <a:solidFill>
                  <a:srgbClr val="FFFF66"/>
                </a:solidFill>
                <a:cs typeface="+mn-ea"/>
                <a:sym typeface="+mn-lt"/>
              </a:rPr>
              <a:t>尘土</a:t>
            </a:r>
          </a:p>
        </p:txBody>
      </p:sp>
      <p:sp>
        <p:nvSpPr>
          <p:cNvPr id="44" name="文本框 7239"/>
          <p:cNvSpPr txBox="1">
            <a:spLocks noChangeArrowheads="1"/>
          </p:cNvSpPr>
          <p:nvPr/>
        </p:nvSpPr>
        <p:spPr bwMode="auto">
          <a:xfrm>
            <a:off x="2462808" y="3827385"/>
            <a:ext cx="1032272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700" b="1">
                <a:solidFill>
                  <a:srgbClr val="FFFF66"/>
                </a:solidFill>
                <a:cs typeface="+mn-ea"/>
                <a:sym typeface="+mn-lt"/>
              </a:rPr>
              <a:t>从前</a:t>
            </a:r>
          </a:p>
        </p:txBody>
      </p:sp>
      <p:sp>
        <p:nvSpPr>
          <p:cNvPr id="45" name="文本框 7241"/>
          <p:cNvSpPr txBox="1">
            <a:spLocks noChangeArrowheads="1"/>
          </p:cNvSpPr>
          <p:nvPr/>
        </p:nvSpPr>
        <p:spPr bwMode="auto">
          <a:xfrm>
            <a:off x="4247555" y="3827386"/>
            <a:ext cx="946413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700" b="1">
                <a:solidFill>
                  <a:srgbClr val="FFFF66"/>
                </a:solidFill>
                <a:cs typeface="+mn-ea"/>
                <a:sym typeface="+mn-lt"/>
              </a:rPr>
              <a:t>森林 </a:t>
            </a:r>
          </a:p>
        </p:txBody>
      </p:sp>
      <p:pic>
        <p:nvPicPr>
          <p:cNvPr id="46" name="图片 7245" descr="Untitled-3 copy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3145" y="3268982"/>
            <a:ext cx="1512094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文本框 7240"/>
          <p:cNvSpPr txBox="1">
            <a:spLocks noChangeArrowheads="1"/>
          </p:cNvSpPr>
          <p:nvPr/>
        </p:nvSpPr>
        <p:spPr bwMode="auto">
          <a:xfrm>
            <a:off x="5595342" y="3453529"/>
            <a:ext cx="941784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700" b="1">
                <a:solidFill>
                  <a:srgbClr val="FFFF66"/>
                </a:solidFill>
                <a:cs typeface="+mn-ea"/>
                <a:sym typeface="+mn-lt"/>
              </a:rPr>
              <a:t>中心 </a:t>
            </a:r>
          </a:p>
        </p:txBody>
      </p:sp>
      <p:pic>
        <p:nvPicPr>
          <p:cNvPr id="48" name="图片 7246" descr="Untitled-3 copy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7811" y="1825944"/>
            <a:ext cx="1350169" cy="1141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文本框 7238"/>
          <p:cNvSpPr txBox="1">
            <a:spLocks noChangeArrowheads="1"/>
          </p:cNvSpPr>
          <p:nvPr/>
        </p:nvSpPr>
        <p:spPr bwMode="auto">
          <a:xfrm>
            <a:off x="6568082" y="2156938"/>
            <a:ext cx="850233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700" b="1">
                <a:solidFill>
                  <a:srgbClr val="FFFF66"/>
                </a:solidFill>
                <a:cs typeface="+mn-ea"/>
                <a:sym typeface="+mn-lt"/>
              </a:rPr>
              <a:t>众人</a:t>
            </a:r>
          </a:p>
        </p:txBody>
      </p:sp>
      <p:pic>
        <p:nvPicPr>
          <p:cNvPr id="50" name="图片 7233" descr="BA001"/>
          <p:cNvPicPr>
            <a:picLocks noChangeAspect="1" noChangeArrowheads="1"/>
          </p:cNvPicPr>
          <p:nvPr/>
        </p:nvPicPr>
        <p:blipFill>
          <a:blip r:embed="rId13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547217" y="1208010"/>
            <a:ext cx="647700" cy="513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" name="内容占位符 7248" descr="BA001"/>
          <p:cNvPicPr>
            <a:picLocks noChangeAspect="1" noChangeArrowheads="1"/>
          </p:cNvPicPr>
          <p:nvPr/>
        </p:nvPicPr>
        <p:blipFill>
          <a:blip r:embed="rId13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72133" y="2693911"/>
            <a:ext cx="856060" cy="677465"/>
          </a:xfrm>
          <a:prstGeom prst="rect">
            <a:avLst/>
          </a:prstGeom>
        </p:spPr>
      </p:pic>
      <p:sp>
        <p:nvSpPr>
          <p:cNvPr id="52" name="文本框 7251"/>
          <p:cNvSpPr txBox="1">
            <a:spLocks noChangeArrowheads="1"/>
          </p:cNvSpPr>
          <p:nvPr/>
        </p:nvSpPr>
        <p:spPr bwMode="auto">
          <a:xfrm>
            <a:off x="6527601" y="4045269"/>
            <a:ext cx="920354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700" b="1">
                <a:solidFill>
                  <a:srgbClr val="FFFF66"/>
                </a:solidFill>
                <a:cs typeface="+mn-ea"/>
                <a:sym typeface="+mn-lt"/>
              </a:rPr>
              <a:t>一条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44444E-6 C 0.03194 -0.025 0.06406 -0.04977 0.09375 -0.03541 C 0.12344 -0.02106 0.16406 0.06528 0.17813 0.08542 " pathEditMode="relative" rAng="0" ptsTypes="aaA">
                                      <p:cBhvr>
                                        <p:cTn id="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9308 0.045283 C 0.213228 0.024673 0.257148 0.004073 0.297428 0.020283 C 0.337708 0.036483 0.392568 0.123053 0.411488 0.143193 " pathEditMode="relative" rAng="0" ptsTypes="aaA">
                                      <p:cBhvr>
                                        <p:cTn id="1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4822 0.181341 C 0.461942 0.127871 0.469232 0.074401 0.493192 0.053101 C 0.516982 0.031811 0.581042 0.053101 0.598572 0.053101 " pathEditMode="relative" rAng="0" ptsTypes="aaA">
                                      <p:cBhvr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29494 0.059984 C 0.695291 0.084539 0.761397 0.109093 0.777545 0.132186 C 0.793669 0.155281 0.734831 0.187859 0.726286 0.198917 " pathEditMode="relative" rAng="0" ptsTypes="aaA">
                                      <p:cBhvr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22222E-6 C 0.03907 -0.01898 0.07813 -0.03773 0.11302 -0.01921 C 0.14792 -0.00069 0.19358 0.09005 0.20972 0.11181 " pathEditMode="relative" rAng="0" ptsTypes="aaA">
                                      <p:cBhvr>
                                        <p:cTn id="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972 0.11181 C 0.25069 0.07708 0.29167 0.04236 0.33715 0.06018 C 0.38264 0.07801 0.45816 0.19282 0.48229 0.21921 " pathEditMode="relative" rAng="0" ptsTypes="aaA">
                                      <p:cBhvr>
                                        <p:cTn id="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82307 0.219128 C 0.522999 0.218991 0.563989 0.218716 0.596081 0.204207 C 0.628470 0.189705 0.661998 0.144388 0.675189 0.132368 " pathEditMode="relative" rAng="0" ptsTypes="aaA">
                                      <p:cBhvr>
                                        <p:cTn id="3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89692 0.145343 C 0.703484 0.207554 0.717452 0.269752 0.740687 0.285300 C 0.763913 0.300847 0.814342 0.246434 0.829072 0.238653 " pathEditMode="relative" rAng="0" ptsTypes="aaA">
                                      <p:cBhvr>
                                        <p:cTn id="3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99556" y="413622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我会读</a:t>
            </a:r>
          </a:p>
        </p:txBody>
      </p:sp>
      <p:sp>
        <p:nvSpPr>
          <p:cNvPr id="23" name="矩形 1"/>
          <p:cNvSpPr>
            <a:spLocks noChangeArrowheads="1"/>
          </p:cNvSpPr>
          <p:nvPr/>
        </p:nvSpPr>
        <p:spPr bwMode="auto">
          <a:xfrm>
            <a:off x="492919" y="1461748"/>
            <a:ext cx="456519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>
                <a:cs typeface="+mn-ea"/>
                <a:sym typeface="+mn-lt"/>
              </a:rPr>
              <a:t>请你选择喜欢的词语说一句话。</a:t>
            </a: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651953" y="2158264"/>
            <a:ext cx="4768453" cy="2064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70C0"/>
                </a:solidFill>
                <a:cs typeface="+mn-ea"/>
                <a:sym typeface="+mn-lt"/>
              </a:rPr>
              <a:t>明月  力气  尘土  </a:t>
            </a:r>
            <a:endParaRPr lang="en-US" altLang="zh-CN" sz="3000" b="1" dirty="0">
              <a:solidFill>
                <a:srgbClr val="0070C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70C0"/>
                </a:solidFill>
                <a:cs typeface="+mn-ea"/>
                <a:sym typeface="+mn-lt"/>
              </a:rPr>
              <a:t>众人  从前  森林  </a:t>
            </a:r>
            <a:endParaRPr lang="en-US" altLang="zh-CN" sz="3000" b="1" dirty="0">
              <a:solidFill>
                <a:srgbClr val="0070C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70C0"/>
                </a:solidFill>
                <a:cs typeface="+mn-ea"/>
                <a:sym typeface="+mn-lt"/>
              </a:rPr>
              <a:t>中心  一条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6989" y="1773011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99556" y="413622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文字组合</a:t>
            </a:r>
          </a:p>
        </p:txBody>
      </p:sp>
      <p:pic>
        <p:nvPicPr>
          <p:cNvPr id="6" name="图片 5" descr="4_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556" y="1640001"/>
            <a:ext cx="1185863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直接连接符 6"/>
          <p:cNvSpPr>
            <a:spLocks noChangeShapeType="1"/>
          </p:cNvSpPr>
          <p:nvPr/>
        </p:nvSpPr>
        <p:spPr bwMode="auto">
          <a:xfrm flipV="1">
            <a:off x="2178275" y="1800736"/>
            <a:ext cx="1028700" cy="342900"/>
          </a:xfrm>
          <a:prstGeom prst="line">
            <a:avLst/>
          </a:prstGeom>
          <a:noFill/>
          <a:ln w="130175">
            <a:solidFill>
              <a:srgbClr val="00CCFF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2071119" y="3408080"/>
            <a:ext cx="1028700" cy="457200"/>
          </a:xfrm>
          <a:prstGeom prst="line">
            <a:avLst/>
          </a:prstGeom>
          <a:noFill/>
          <a:ln w="130175">
            <a:solidFill>
              <a:srgbClr val="00CCFF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5128"/>
          <p:cNvSpPr txBox="1">
            <a:spLocks noChangeArrowheads="1"/>
          </p:cNvSpPr>
          <p:nvPr/>
        </p:nvSpPr>
        <p:spPr bwMode="auto">
          <a:xfrm>
            <a:off x="3501060" y="1165947"/>
            <a:ext cx="1554956" cy="1269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7800" b="1">
                <a:solidFill>
                  <a:srgbClr val="333399"/>
                </a:solidFill>
                <a:cs typeface="+mn-ea"/>
                <a:sym typeface="+mn-lt"/>
              </a:rPr>
              <a:t>小</a:t>
            </a:r>
          </a:p>
        </p:txBody>
      </p:sp>
      <p:sp>
        <p:nvSpPr>
          <p:cNvPr id="11" name="文本框 6149"/>
          <p:cNvSpPr txBox="1">
            <a:spLocks noChangeArrowheads="1"/>
          </p:cNvSpPr>
          <p:nvPr/>
        </p:nvSpPr>
        <p:spPr bwMode="auto">
          <a:xfrm>
            <a:off x="3393903" y="3255493"/>
            <a:ext cx="1943100" cy="1269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7800" b="1">
                <a:solidFill>
                  <a:srgbClr val="333399"/>
                </a:solidFill>
                <a:cs typeface="+mn-ea"/>
                <a:sym typeface="+mn-lt"/>
              </a:rPr>
              <a:t>大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644184" y="1916040"/>
            <a:ext cx="1943100" cy="1673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10400" b="1" dirty="0">
                <a:solidFill>
                  <a:srgbClr val="333399"/>
                </a:solidFill>
                <a:cs typeface="+mn-ea"/>
                <a:sym typeface="+mn-lt"/>
              </a:rPr>
              <a:t>尖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99556" y="413622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文字组合</a:t>
            </a:r>
          </a:p>
        </p:txBody>
      </p:sp>
      <p:pic>
        <p:nvPicPr>
          <p:cNvPr id="9" name="图片 16385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3F9F9"/>
              </a:clrFrom>
              <a:clrTo>
                <a:srgbClr val="F3F9F9">
                  <a:alpha val="0"/>
                </a:srgbClr>
              </a:clrTo>
            </a:clrChange>
            <a:lum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7558" y="2022703"/>
            <a:ext cx="2677667" cy="26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1574866" y="1387913"/>
            <a:ext cx="1943100" cy="1269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7800" b="1" dirty="0">
                <a:solidFill>
                  <a:srgbClr val="333399"/>
                </a:solidFill>
                <a:cs typeface="+mn-ea"/>
                <a:sym typeface="+mn-lt"/>
              </a:rPr>
              <a:t>小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1574866" y="2930963"/>
            <a:ext cx="1943100" cy="1269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7800" b="1">
                <a:solidFill>
                  <a:srgbClr val="333399"/>
                </a:solidFill>
                <a:cs typeface="+mn-ea"/>
                <a:sym typeface="+mn-lt"/>
              </a:rPr>
              <a:t>土</a:t>
            </a:r>
          </a:p>
        </p:txBody>
      </p:sp>
      <p:sp>
        <p:nvSpPr>
          <p:cNvPr id="15" name="Line 11"/>
          <p:cNvSpPr>
            <a:spLocks noChangeShapeType="1"/>
          </p:cNvSpPr>
          <p:nvPr/>
        </p:nvSpPr>
        <p:spPr bwMode="auto">
          <a:xfrm>
            <a:off x="3290207" y="2922814"/>
            <a:ext cx="165735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5682125" y="2086047"/>
            <a:ext cx="1943100" cy="1673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10400" b="1" dirty="0">
                <a:solidFill>
                  <a:srgbClr val="333399"/>
                </a:solidFill>
                <a:cs typeface="+mn-ea"/>
                <a:sym typeface="+mn-lt"/>
              </a:rPr>
              <a:t>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99556" y="413622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文字组合</a:t>
            </a:r>
          </a:p>
        </p:txBody>
      </p:sp>
      <p:grpSp>
        <p:nvGrpSpPr>
          <p:cNvPr id="8" name="Group 10"/>
          <p:cNvGrpSpPr/>
          <p:nvPr/>
        </p:nvGrpSpPr>
        <p:grpSpPr bwMode="auto">
          <a:xfrm>
            <a:off x="3885860" y="1575573"/>
            <a:ext cx="3619500" cy="2271713"/>
            <a:chOff x="1746" y="1797"/>
            <a:chExt cx="2242" cy="1455"/>
          </a:xfrm>
        </p:grpSpPr>
        <p:pic>
          <p:nvPicPr>
            <p:cNvPr id="10" name="Picture 4" descr="人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6" y="1797"/>
              <a:ext cx="1563" cy="14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7" descr="RM_1175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EE794"/>
                </a:clrFrom>
                <a:clrTo>
                  <a:srgbClr val="FEE79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517" y="1797"/>
              <a:ext cx="1471" cy="14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 Box 11">
            <a:hlinkClick r:id="" action="ppaction://hlinkshowjump?jump=lastslideviewed"/>
          </p:cNvPr>
          <p:cNvSpPr txBox="1">
            <a:spLocks noChangeArrowheads="1"/>
          </p:cNvSpPr>
          <p:nvPr/>
        </p:nvSpPr>
        <p:spPr bwMode="auto">
          <a:xfrm>
            <a:off x="1916906" y="2162552"/>
            <a:ext cx="102696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6800" b="1" dirty="0">
                <a:solidFill>
                  <a:srgbClr val="FF3300"/>
                </a:solidFill>
                <a:cs typeface="+mn-ea"/>
                <a:sym typeface="+mn-lt"/>
              </a:rPr>
              <a:t>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99556" y="413622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文字组合</a:t>
            </a:r>
          </a:p>
        </p:txBody>
      </p:sp>
      <p:sp>
        <p:nvSpPr>
          <p:cNvPr id="7" name="文本框 3"/>
          <p:cNvSpPr txBox="1">
            <a:spLocks noChangeArrowheads="1"/>
          </p:cNvSpPr>
          <p:nvPr/>
        </p:nvSpPr>
        <p:spPr bwMode="auto">
          <a:xfrm>
            <a:off x="5599171" y="2151631"/>
            <a:ext cx="1439465" cy="1660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0400" b="1">
                <a:solidFill>
                  <a:srgbClr val="FF0000"/>
                </a:solidFill>
                <a:cs typeface="+mn-ea"/>
                <a:sym typeface="+mn-lt"/>
              </a:rPr>
              <a:t>众</a:t>
            </a:r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3938248" y="2939824"/>
            <a:ext cx="165735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13" name="图片 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822508" y="1384868"/>
            <a:ext cx="1231106" cy="1554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545217" y="2776709"/>
            <a:ext cx="1295400" cy="1637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3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273629" y="2939824"/>
            <a:ext cx="1271588" cy="1607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99556" y="413622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文字组合</a:t>
            </a:r>
          </a:p>
        </p:txBody>
      </p:sp>
      <p:pic>
        <p:nvPicPr>
          <p:cNvPr id="8" name="图片 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3F8FB"/>
              </a:clrFrom>
              <a:clrTo>
                <a:srgbClr val="F3F8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7949" y="1839685"/>
            <a:ext cx="1316831" cy="2063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3F8FB"/>
              </a:clrFrom>
              <a:clrTo>
                <a:srgbClr val="F3F8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4780" y="1839685"/>
            <a:ext cx="1308497" cy="2063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3"/>
          <p:cNvSpPr txBox="1">
            <a:spLocks noChangeArrowheads="1"/>
          </p:cNvSpPr>
          <p:nvPr/>
        </p:nvSpPr>
        <p:spPr bwMode="auto">
          <a:xfrm>
            <a:off x="5410108" y="2137343"/>
            <a:ext cx="1754981" cy="1660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0400" b="1" dirty="0">
                <a:solidFill>
                  <a:srgbClr val="FF0000"/>
                </a:solidFill>
                <a:cs typeface="+mn-ea"/>
                <a:sym typeface="+mn-lt"/>
              </a:rPr>
              <a:t>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99556" y="413622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文字组合</a:t>
            </a:r>
          </a:p>
        </p:txBody>
      </p:sp>
      <p:pic>
        <p:nvPicPr>
          <p:cNvPr id="6" name="图片 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3F8FB"/>
              </a:clrFrom>
              <a:clrTo>
                <a:srgbClr val="F3F8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031" y="2778822"/>
            <a:ext cx="1064419" cy="1446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3F8FB"/>
              </a:clrFrom>
              <a:clrTo>
                <a:srgbClr val="F3F8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5171" y="2832400"/>
            <a:ext cx="1065610" cy="1446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3F8FB"/>
              </a:clrFrom>
              <a:clrTo>
                <a:srgbClr val="F3F8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1644" y="1382571"/>
            <a:ext cx="1065610" cy="1310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文本框 4"/>
          <p:cNvSpPr txBox="1">
            <a:spLocks noChangeArrowheads="1"/>
          </p:cNvSpPr>
          <p:nvPr/>
        </p:nvSpPr>
        <p:spPr bwMode="auto">
          <a:xfrm>
            <a:off x="5454424" y="2037670"/>
            <a:ext cx="1754981" cy="1660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0400" b="1" dirty="0">
                <a:solidFill>
                  <a:srgbClr val="FF0000"/>
                </a:solidFill>
                <a:cs typeface="+mn-ea"/>
                <a:sym typeface="+mn-lt"/>
              </a:rPr>
              <a:t>森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99556" y="413622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读一读：</a:t>
            </a:r>
          </a:p>
        </p:txBody>
      </p:sp>
      <p:pic>
        <p:nvPicPr>
          <p:cNvPr id="8" name="图片 2" descr="图片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4560" y="775814"/>
            <a:ext cx="6762750" cy="3954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384483" y="1965248"/>
            <a:ext cx="3964781" cy="1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000" b="1">
                <a:cs typeface="+mn-ea"/>
                <a:sym typeface="+mn-lt"/>
              </a:rPr>
              <a:t>歪歪扭扭   晃眼睛</a:t>
            </a:r>
            <a:endParaRPr lang="en-US" altLang="zh-CN" sz="3000" b="1"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000" b="1">
                <a:cs typeface="+mn-ea"/>
                <a:sym typeface="+mn-lt"/>
              </a:rPr>
              <a:t>  品茶    亮晶晶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20405" y="3857706"/>
            <a:ext cx="9784807" cy="1552929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3810000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3685580" y="1543362"/>
            <a:ext cx="4461858" cy="998371"/>
            <a:chOff x="483219" y="3104302"/>
            <a:chExt cx="5095709" cy="1331161"/>
          </a:xfrm>
        </p:grpSpPr>
        <p:sp>
          <p:nvSpPr>
            <p:cNvPr id="27" name="文本框 26"/>
            <p:cNvSpPr txBox="1"/>
            <p:nvPr/>
          </p:nvSpPr>
          <p:spPr>
            <a:xfrm>
              <a:off x="483219" y="3104302"/>
              <a:ext cx="5095709" cy="9643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zh-CN" altLang="en-US" sz="4100" b="1" dirty="0">
                  <a:solidFill>
                    <a:srgbClr val="359B21"/>
                  </a:solidFill>
                  <a:cs typeface="+mn-ea"/>
                  <a:sym typeface="+mn-lt"/>
                </a:rPr>
                <a:t>感谢各位的聆听</a:t>
              </a:r>
              <a:endParaRPr lang="en-US" altLang="zh-CN" sz="4100" b="1" dirty="0">
                <a:solidFill>
                  <a:srgbClr val="359B21"/>
                </a:solidFill>
                <a:cs typeface="+mn-ea"/>
                <a:sym typeface="+mn-lt"/>
              </a:endParaRPr>
            </a:p>
          </p:txBody>
        </p:sp>
        <p:sp>
          <p:nvSpPr>
            <p:cNvPr id="30" name="矩形: 圆角 29"/>
            <p:cNvSpPr/>
            <p:nvPr/>
          </p:nvSpPr>
          <p:spPr>
            <a:xfrm rot="10800000" flipH="1" flipV="1">
              <a:off x="828764" y="4388395"/>
              <a:ext cx="4404619" cy="4706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>
                <a:defRPr/>
              </a:pPr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7402" y="1575166"/>
            <a:ext cx="3612953" cy="35415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999556" y="413622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背景介绍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9703" y="1159194"/>
            <a:ext cx="2365772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9856" y="1159195"/>
            <a:ext cx="2408635" cy="1670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明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D9F7FF"/>
              </a:clrFrom>
              <a:clrTo>
                <a:srgbClr val="D9F7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7843" y="3089198"/>
            <a:ext cx="1501379" cy="1640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2351341" y="1918813"/>
            <a:ext cx="1007729" cy="108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6600" b="1">
                <a:solidFill>
                  <a:schemeClr val="bg2"/>
                </a:solidFill>
                <a:cs typeface="+mn-ea"/>
                <a:sym typeface="+mn-lt"/>
              </a:rPr>
              <a:t>日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343006" y="1921194"/>
            <a:ext cx="1007729" cy="108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6600" b="1">
                <a:cs typeface="+mn-ea"/>
                <a:sym typeface="+mn-lt"/>
              </a:rPr>
              <a:t>日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5681518" y="1905716"/>
            <a:ext cx="1007729" cy="108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6600" b="1">
                <a:solidFill>
                  <a:schemeClr val="bg2"/>
                </a:solidFill>
                <a:cs typeface="+mn-ea"/>
                <a:sym typeface="+mn-lt"/>
              </a:rPr>
              <a:t>月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5691043" y="1921194"/>
            <a:ext cx="1007729" cy="108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6600" b="1" dirty="0">
                <a:solidFill>
                  <a:srgbClr val="FF0000"/>
                </a:solidFill>
                <a:cs typeface="+mn-ea"/>
                <a:sym typeface="+mn-lt"/>
              </a:rPr>
              <a:t>月</a:t>
            </a: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2995103" y="2872504"/>
            <a:ext cx="1079897" cy="1079897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Line 11"/>
          <p:cNvSpPr>
            <a:spLocks noChangeShapeType="1"/>
          </p:cNvSpPr>
          <p:nvPr/>
        </p:nvSpPr>
        <p:spPr bwMode="auto">
          <a:xfrm flipH="1">
            <a:off x="5263244" y="2872504"/>
            <a:ext cx="594122" cy="1188244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33333E-6 L 0.23316 0.3120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00" y="15600"/>
                                    </p:animMotion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utton1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1019 L -0.18889 0.3254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00" y="15800"/>
                                    </p:animMotion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utton1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音效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0" grpId="2"/>
      <p:bldP spid="11" grpId="0"/>
      <p:bldP spid="12" grpId="0"/>
      <p:bldP spid="12" grpId="1"/>
      <p:bldP spid="12" grpId="2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514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999556" y="413622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我会读</a:t>
            </a:r>
          </a:p>
        </p:txBody>
      </p:sp>
      <p:sp>
        <p:nvSpPr>
          <p:cNvPr id="16" name="文本框 1"/>
          <p:cNvSpPr txBox="1">
            <a:spLocks noChangeArrowheads="1"/>
          </p:cNvSpPr>
          <p:nvPr/>
        </p:nvSpPr>
        <p:spPr bwMode="auto">
          <a:xfrm>
            <a:off x="2645910" y="2915841"/>
            <a:ext cx="5907881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000" b="1">
                <a:cs typeface="+mn-ea"/>
                <a:sym typeface="+mn-lt"/>
              </a:rPr>
              <a:t>木   林   森   条   心   土 </a:t>
            </a:r>
          </a:p>
        </p:txBody>
      </p:sp>
      <p:sp>
        <p:nvSpPr>
          <p:cNvPr id="17" name="文本框 2"/>
          <p:cNvSpPr txBox="1">
            <a:spLocks noChangeArrowheads="1"/>
          </p:cNvSpPr>
          <p:nvPr/>
        </p:nvSpPr>
        <p:spPr bwMode="auto">
          <a:xfrm>
            <a:off x="2485176" y="1415654"/>
            <a:ext cx="6221015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800" b="1">
                <a:solidFill>
                  <a:srgbClr val="FF0000"/>
                </a:solidFill>
                <a:cs typeface="+mn-ea"/>
                <a:sym typeface="+mn-lt"/>
              </a:rPr>
              <a:t> mínɡ      lì     chén    cónɡ    zhònɡ   shuānɡ</a:t>
            </a:r>
          </a:p>
        </p:txBody>
      </p:sp>
      <p:sp>
        <p:nvSpPr>
          <p:cNvPr id="18" name="文本框 3"/>
          <p:cNvSpPr txBox="1">
            <a:spLocks noChangeArrowheads="1"/>
          </p:cNvSpPr>
          <p:nvPr/>
        </p:nvSpPr>
        <p:spPr bwMode="auto">
          <a:xfrm>
            <a:off x="2592332" y="2540794"/>
            <a:ext cx="5867400" cy="345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1800" b="1">
                <a:solidFill>
                  <a:srgbClr val="FF0000"/>
                </a:solidFill>
                <a:cs typeface="+mn-ea"/>
                <a:sym typeface="+mn-lt"/>
              </a:rPr>
              <a:t> mù      lín     sēn     tiáo     xīn      tǔ</a:t>
            </a:r>
          </a:p>
        </p:txBody>
      </p:sp>
      <p:sp>
        <p:nvSpPr>
          <p:cNvPr id="19" name="文本框 4"/>
          <p:cNvSpPr txBox="1">
            <a:spLocks noChangeArrowheads="1"/>
          </p:cNvSpPr>
          <p:nvPr/>
        </p:nvSpPr>
        <p:spPr bwMode="auto">
          <a:xfrm>
            <a:off x="2648291" y="1790700"/>
            <a:ext cx="5837635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000" b="1" dirty="0">
                <a:cs typeface="+mn-ea"/>
                <a:sym typeface="+mn-lt"/>
              </a:rPr>
              <a:t>明   力   尘   从   众   双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619" y="2354376"/>
            <a:ext cx="2271713" cy="300751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953000" y="3900055"/>
            <a:ext cx="27639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044586" y="413437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我会读</a:t>
            </a:r>
          </a:p>
        </p:txBody>
      </p:sp>
      <p:pic>
        <p:nvPicPr>
          <p:cNvPr id="8" name="图片 4" descr="af949c76gcb8a22c965de&amp;69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144" y="7144"/>
            <a:ext cx="9151144" cy="5139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组合 9218"/>
          <p:cNvGrpSpPr>
            <a:grpSpLocks noChangeAspect="1"/>
          </p:cNvGrpSpPr>
          <p:nvPr/>
        </p:nvGrpSpPr>
        <p:grpSpPr bwMode="auto">
          <a:xfrm>
            <a:off x="2245180" y="685615"/>
            <a:ext cx="5441156" cy="300038"/>
            <a:chOff x="0" y="0"/>
            <a:chExt cx="4570" cy="252"/>
          </a:xfrm>
        </p:grpSpPr>
        <p:pic>
          <p:nvPicPr>
            <p:cNvPr id="10" name="图片 84994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图片 84995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图片 84996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5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图片 84997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图片 84998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0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图片 84999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图片 85000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7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图片 85001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9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图片 85002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2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图片 85003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4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图片 85004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9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图片 85005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1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图片 85006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4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图片 85007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图片 85008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1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图片 85009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3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" name="组合 9235"/>
          <p:cNvGrpSpPr>
            <a:grpSpLocks noChangeAspect="1"/>
          </p:cNvGrpSpPr>
          <p:nvPr/>
        </p:nvGrpSpPr>
        <p:grpSpPr bwMode="auto">
          <a:xfrm>
            <a:off x="2302329" y="3014478"/>
            <a:ext cx="5086350" cy="300038"/>
            <a:chOff x="0" y="0"/>
            <a:chExt cx="4272" cy="252"/>
          </a:xfrm>
        </p:grpSpPr>
        <p:pic>
          <p:nvPicPr>
            <p:cNvPr id="31" name="图片 85011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图片 85012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图片 85013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5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图片 85014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图片 85015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0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图片 85016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图片 85017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7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图片 85018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9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图片 85019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2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图片 85020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4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图片 85021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9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图片 85022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1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图片 85023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4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图片 85024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图片 85025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3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6" name="组合 9251"/>
          <p:cNvGrpSpPr>
            <a:grpSpLocks noChangeAspect="1"/>
          </p:cNvGrpSpPr>
          <p:nvPr/>
        </p:nvGrpSpPr>
        <p:grpSpPr bwMode="auto">
          <a:xfrm>
            <a:off x="2051107" y="4228915"/>
            <a:ext cx="4766072" cy="300038"/>
            <a:chOff x="0" y="0"/>
            <a:chExt cx="4003" cy="252"/>
          </a:xfrm>
        </p:grpSpPr>
        <p:pic>
          <p:nvPicPr>
            <p:cNvPr id="47" name="图片 85027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" name="图片 85028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" name="图片 85029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3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" name="图片 85030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5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" name="图片 85031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0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" name="图片 85032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" name="图片 85033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5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4" name="图片 85034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7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" name="图片 85035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2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" name="图片 85036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4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" name="图片 85037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7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" name="图片 85038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9" name="图片 85039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4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0" name="图片 85040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1" name="图片 85041" descr="002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0586" y="971365"/>
            <a:ext cx="308372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2" name="组合 9267"/>
          <p:cNvGrpSpPr>
            <a:grpSpLocks noChangeAspect="1"/>
          </p:cNvGrpSpPr>
          <p:nvPr/>
        </p:nvGrpSpPr>
        <p:grpSpPr bwMode="auto">
          <a:xfrm>
            <a:off x="1287917" y="1869097"/>
            <a:ext cx="5429250" cy="542925"/>
            <a:chOff x="0" y="0"/>
            <a:chExt cx="4560" cy="456"/>
          </a:xfrm>
        </p:grpSpPr>
        <p:pic>
          <p:nvPicPr>
            <p:cNvPr id="63" name="图片 85043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4" name="图片 85044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5" name="图片 85045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5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6" name="图片 85046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" name="图片 85047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0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" name="图片 85048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2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9" name="图片 85049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7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" name="图片 85050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9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" name="图片 85051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2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" name="图片 85052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4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3" name="图片 85053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9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4" name="图片 85054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1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" name="图片 85055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4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6" name="图片 85056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56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7" name="图片 85057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1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8" name="图片 85058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3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9" name="图片 85059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04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0" name="组合 9285"/>
          <p:cNvGrpSpPr>
            <a:grpSpLocks noChangeAspect="1"/>
          </p:cNvGrpSpPr>
          <p:nvPr/>
        </p:nvGrpSpPr>
        <p:grpSpPr bwMode="auto">
          <a:xfrm>
            <a:off x="1296251" y="2400115"/>
            <a:ext cx="742950" cy="2128838"/>
            <a:chOff x="0" y="0"/>
            <a:chExt cx="624" cy="1788"/>
          </a:xfrm>
        </p:grpSpPr>
        <p:pic>
          <p:nvPicPr>
            <p:cNvPr id="81" name="图片 85061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" y="1536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" name="图片 85062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" y="1536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3" name="图片 85063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4" name="图片 85064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76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5" name="图片 85065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" y="516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6" name="图片 85066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" y="768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7" name="图片 85067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" y="1008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" name="图片 85068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" y="1284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9" name="组合 9294"/>
          <p:cNvGrpSpPr>
            <a:grpSpLocks noChangeAspect="1"/>
          </p:cNvGrpSpPr>
          <p:nvPr/>
        </p:nvGrpSpPr>
        <p:grpSpPr bwMode="auto">
          <a:xfrm>
            <a:off x="7400586" y="1299978"/>
            <a:ext cx="388144" cy="3157538"/>
            <a:chOff x="0" y="0"/>
            <a:chExt cx="326" cy="2652"/>
          </a:xfrm>
        </p:grpSpPr>
        <p:pic>
          <p:nvPicPr>
            <p:cNvPr id="90" name="图片 85070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" y="144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1" name="图片 85071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" name="图片 85072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" y="24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3" name="图片 85073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" y="444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4" name="图片 85074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" y="684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5" name="图片 85075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" y="96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6" name="图片 85076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" y="120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7" name="图片 85077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" y="1644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8" name="图片 85078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" y="1884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9" name="图片 85079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" y="216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0" name="图片 85080" descr="002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" y="2400"/>
              <a:ext cx="259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1" name="矩形 85081"/>
          <p:cNvSpPr>
            <a:spLocks noChangeArrowheads="1" noChangeShapeType="1" noTextEdit="1"/>
          </p:cNvSpPr>
          <p:nvPr/>
        </p:nvSpPr>
        <p:spPr bwMode="auto">
          <a:xfrm>
            <a:off x="1387930" y="514166"/>
            <a:ext cx="707231" cy="342900"/>
          </a:xfrm>
          <a:prstGeom prst="rect">
            <a:avLst/>
          </a:prstGeom>
        </p:spPr>
        <p:txBody>
          <a:bodyPr wrap="none" lIns="68580" tIns="34290" rIns="68580" bIns="3429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700" b="1" kern="1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cs typeface="+mn-ea"/>
                <a:sym typeface="+mn-lt"/>
              </a:rPr>
              <a:t>入口</a:t>
            </a:r>
          </a:p>
        </p:txBody>
      </p:sp>
      <p:sp>
        <p:nvSpPr>
          <p:cNvPr id="102" name="直接连接符 85082"/>
          <p:cNvSpPr>
            <a:spLocks noChangeShapeType="1"/>
          </p:cNvSpPr>
          <p:nvPr/>
        </p:nvSpPr>
        <p:spPr bwMode="auto">
          <a:xfrm>
            <a:off x="1273629" y="1085666"/>
            <a:ext cx="85725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3" name="矩形 85083"/>
          <p:cNvSpPr>
            <a:spLocks noChangeArrowheads="1"/>
          </p:cNvSpPr>
          <p:nvPr/>
        </p:nvSpPr>
        <p:spPr bwMode="auto">
          <a:xfrm>
            <a:off x="4023973" y="2142941"/>
            <a:ext cx="73121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500" b="1">
                <a:solidFill>
                  <a:srgbClr val="3366FF"/>
                </a:solidFill>
                <a:cs typeface="+mn-ea"/>
                <a:sym typeface="+mn-lt"/>
              </a:rPr>
              <a:t>木</a:t>
            </a:r>
          </a:p>
        </p:txBody>
      </p:sp>
      <p:sp>
        <p:nvSpPr>
          <p:cNvPr id="104" name="矩形 85084"/>
          <p:cNvSpPr>
            <a:spLocks noChangeArrowheads="1"/>
          </p:cNvSpPr>
          <p:nvPr/>
        </p:nvSpPr>
        <p:spPr bwMode="auto">
          <a:xfrm>
            <a:off x="4095411" y="3435960"/>
            <a:ext cx="73121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500" b="1">
                <a:solidFill>
                  <a:srgbClr val="660033"/>
                </a:solidFill>
                <a:cs typeface="+mn-ea"/>
                <a:sym typeface="+mn-lt"/>
              </a:rPr>
              <a:t>心</a:t>
            </a:r>
          </a:p>
        </p:txBody>
      </p:sp>
      <p:sp>
        <p:nvSpPr>
          <p:cNvPr id="105" name="矩形 85085"/>
          <p:cNvSpPr>
            <a:spLocks noChangeArrowheads="1"/>
          </p:cNvSpPr>
          <p:nvPr/>
        </p:nvSpPr>
        <p:spPr bwMode="auto">
          <a:xfrm>
            <a:off x="2583317" y="3435960"/>
            <a:ext cx="73121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500" b="1">
                <a:solidFill>
                  <a:srgbClr val="FF6600"/>
                </a:solidFill>
                <a:cs typeface="+mn-ea"/>
                <a:sym typeface="+mn-lt"/>
              </a:rPr>
              <a:t>条</a:t>
            </a:r>
          </a:p>
        </p:txBody>
      </p:sp>
      <p:sp>
        <p:nvSpPr>
          <p:cNvPr id="106" name="矩形 85086"/>
          <p:cNvSpPr>
            <a:spLocks noChangeArrowheads="1"/>
          </p:cNvSpPr>
          <p:nvPr/>
        </p:nvSpPr>
        <p:spPr bwMode="auto">
          <a:xfrm>
            <a:off x="5277702" y="1071379"/>
            <a:ext cx="73121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500" b="1">
                <a:solidFill>
                  <a:srgbClr val="660066"/>
                </a:solidFill>
                <a:cs typeface="+mn-ea"/>
                <a:sym typeface="+mn-lt"/>
              </a:rPr>
              <a:t>尘</a:t>
            </a:r>
          </a:p>
        </p:txBody>
      </p:sp>
      <p:sp>
        <p:nvSpPr>
          <p:cNvPr id="107" name="矩形 85087"/>
          <p:cNvSpPr>
            <a:spLocks noChangeArrowheads="1"/>
          </p:cNvSpPr>
          <p:nvPr/>
        </p:nvSpPr>
        <p:spPr bwMode="auto">
          <a:xfrm>
            <a:off x="5325327" y="2196520"/>
            <a:ext cx="702469" cy="754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500" b="1">
                <a:solidFill>
                  <a:srgbClr val="6600FF"/>
                </a:solidFill>
                <a:cs typeface="+mn-ea"/>
                <a:sym typeface="+mn-lt"/>
              </a:rPr>
              <a:t>双</a:t>
            </a:r>
          </a:p>
        </p:txBody>
      </p:sp>
      <p:sp>
        <p:nvSpPr>
          <p:cNvPr id="108" name="矩形 85088"/>
          <p:cNvSpPr>
            <a:spLocks noChangeArrowheads="1"/>
          </p:cNvSpPr>
          <p:nvPr/>
        </p:nvSpPr>
        <p:spPr bwMode="auto">
          <a:xfrm>
            <a:off x="3938248" y="1059472"/>
            <a:ext cx="73121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500" b="1">
                <a:solidFill>
                  <a:srgbClr val="008000"/>
                </a:solidFill>
                <a:cs typeface="+mn-ea"/>
                <a:sym typeface="+mn-lt"/>
              </a:rPr>
              <a:t>力</a:t>
            </a:r>
          </a:p>
        </p:txBody>
      </p:sp>
      <p:sp>
        <p:nvSpPr>
          <p:cNvPr id="109" name="矩形 85089"/>
          <p:cNvSpPr>
            <a:spLocks noChangeArrowheads="1"/>
          </p:cNvSpPr>
          <p:nvPr/>
        </p:nvSpPr>
        <p:spPr bwMode="auto">
          <a:xfrm>
            <a:off x="2738098" y="2142941"/>
            <a:ext cx="73121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500" b="1">
                <a:solidFill>
                  <a:srgbClr val="FF33CC"/>
                </a:solidFill>
                <a:cs typeface="+mn-ea"/>
                <a:sym typeface="+mn-lt"/>
              </a:rPr>
              <a:t>林</a:t>
            </a:r>
          </a:p>
        </p:txBody>
      </p:sp>
      <p:sp>
        <p:nvSpPr>
          <p:cNvPr id="110" name="矩形 85090"/>
          <p:cNvSpPr>
            <a:spLocks noChangeArrowheads="1"/>
          </p:cNvSpPr>
          <p:nvPr/>
        </p:nvSpPr>
        <p:spPr bwMode="auto">
          <a:xfrm>
            <a:off x="2702380" y="1073760"/>
            <a:ext cx="73121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500" b="1">
                <a:solidFill>
                  <a:schemeClr val="accent2"/>
                </a:solidFill>
                <a:cs typeface="+mn-ea"/>
                <a:sym typeface="+mn-lt"/>
              </a:rPr>
              <a:t>明</a:t>
            </a:r>
          </a:p>
        </p:txBody>
      </p:sp>
      <p:sp>
        <p:nvSpPr>
          <p:cNvPr id="111" name="直接连接符 85091"/>
          <p:cNvSpPr>
            <a:spLocks noChangeShapeType="1"/>
          </p:cNvSpPr>
          <p:nvPr/>
        </p:nvSpPr>
        <p:spPr bwMode="auto">
          <a:xfrm>
            <a:off x="7331529" y="3714566"/>
            <a:ext cx="0" cy="914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2" name="矩形 85092"/>
          <p:cNvSpPr>
            <a:spLocks noChangeArrowheads="1" noChangeShapeType="1" noTextEdit="1"/>
          </p:cNvSpPr>
          <p:nvPr/>
        </p:nvSpPr>
        <p:spPr bwMode="auto">
          <a:xfrm>
            <a:off x="6967198" y="4628966"/>
            <a:ext cx="707231" cy="392906"/>
          </a:xfrm>
          <a:prstGeom prst="rect">
            <a:avLst/>
          </a:prstGeom>
        </p:spPr>
        <p:txBody>
          <a:bodyPr wrap="none" lIns="68580" tIns="34290" rIns="68580" bIns="3429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700" b="1" kern="1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cs typeface="+mn-ea"/>
                <a:sym typeface="+mn-lt"/>
              </a:rPr>
              <a:t>出口</a:t>
            </a:r>
          </a:p>
        </p:txBody>
      </p:sp>
      <p:sp>
        <p:nvSpPr>
          <p:cNvPr id="113" name="矩形 85093"/>
          <p:cNvSpPr>
            <a:spLocks noChangeArrowheads="1" noChangeShapeType="1" noTextEdit="1"/>
          </p:cNvSpPr>
          <p:nvPr/>
        </p:nvSpPr>
        <p:spPr bwMode="auto">
          <a:xfrm>
            <a:off x="3609636" y="56966"/>
            <a:ext cx="1835944" cy="571500"/>
          </a:xfrm>
          <a:prstGeom prst="rect">
            <a:avLst/>
          </a:prstGeom>
        </p:spPr>
        <p:txBody>
          <a:bodyPr wrap="none" lIns="68580" tIns="34290" rIns="68580" bIns="3429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700" b="1" kern="10">
                <a:ln w="12700">
                  <a:solidFill>
                    <a:srgbClr val="EAEAEA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cs typeface="+mn-ea"/>
                <a:sym typeface="+mn-lt"/>
              </a:rPr>
              <a:t>迷宫</a:t>
            </a:r>
          </a:p>
        </p:txBody>
      </p:sp>
      <p:pic>
        <p:nvPicPr>
          <p:cNvPr id="114" name="图片 85094" descr="012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518">
            <a:off x="6309973" y="4639682"/>
            <a:ext cx="503635" cy="503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" name="文本框 85095"/>
          <p:cNvSpPr txBox="1">
            <a:spLocks noChangeArrowheads="1"/>
          </p:cNvSpPr>
          <p:nvPr/>
        </p:nvSpPr>
        <p:spPr bwMode="auto">
          <a:xfrm>
            <a:off x="5500348" y="3435960"/>
            <a:ext cx="756047" cy="754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500" b="1">
                <a:solidFill>
                  <a:srgbClr val="FF0000"/>
                </a:solidFill>
                <a:cs typeface="+mn-ea"/>
                <a:sym typeface="+mn-lt"/>
              </a:rPr>
              <a:t>土</a:t>
            </a:r>
          </a:p>
        </p:txBody>
      </p:sp>
      <p:sp>
        <p:nvSpPr>
          <p:cNvPr id="116" name="文本框 85096"/>
          <p:cNvSpPr txBox="1">
            <a:spLocks noChangeArrowheads="1"/>
          </p:cNvSpPr>
          <p:nvPr/>
        </p:nvSpPr>
        <p:spPr bwMode="auto">
          <a:xfrm>
            <a:off x="6471898" y="2247716"/>
            <a:ext cx="707231" cy="754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500" b="1">
                <a:solidFill>
                  <a:srgbClr val="FF3399"/>
                </a:solidFill>
                <a:cs typeface="+mn-ea"/>
                <a:sym typeface="+mn-lt"/>
              </a:rPr>
              <a:t>众</a:t>
            </a:r>
          </a:p>
        </p:txBody>
      </p:sp>
      <p:sp>
        <p:nvSpPr>
          <p:cNvPr id="117" name="矩形 85089"/>
          <p:cNvSpPr>
            <a:spLocks noChangeArrowheads="1"/>
          </p:cNvSpPr>
          <p:nvPr/>
        </p:nvSpPr>
        <p:spPr bwMode="auto">
          <a:xfrm>
            <a:off x="6563577" y="1066616"/>
            <a:ext cx="73121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500" b="1">
                <a:solidFill>
                  <a:srgbClr val="FF33CC"/>
                </a:solidFill>
                <a:cs typeface="+mn-ea"/>
                <a:sym typeface="+mn-lt"/>
              </a:rPr>
              <a:t>从</a:t>
            </a:r>
          </a:p>
        </p:txBody>
      </p:sp>
      <p:sp>
        <p:nvSpPr>
          <p:cNvPr id="118" name="矩形 85087"/>
          <p:cNvSpPr>
            <a:spLocks noChangeArrowheads="1"/>
          </p:cNvSpPr>
          <p:nvPr/>
        </p:nvSpPr>
        <p:spPr bwMode="auto">
          <a:xfrm>
            <a:off x="1580811" y="2191757"/>
            <a:ext cx="702469" cy="754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500" b="1">
                <a:solidFill>
                  <a:srgbClr val="6600FF"/>
                </a:solidFill>
                <a:cs typeface="+mn-ea"/>
                <a:sym typeface="+mn-lt"/>
              </a:rPr>
              <a:t>森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5" grpId="0"/>
      <p:bldP spid="116" grpId="0"/>
      <p:bldP spid="117" grpId="0"/>
      <p:bldP spid="1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99556" y="413622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读 一 读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093276" y="907768"/>
            <a:ext cx="4123565" cy="332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>
                <a:cs typeface="+mn-ea"/>
                <a:sym typeface="+mn-lt"/>
              </a:rPr>
              <a:t>日月明，田力男。</a:t>
            </a:r>
            <a:br>
              <a:rPr lang="zh-CN" altLang="en-US" sz="2400" b="1">
                <a:cs typeface="+mn-ea"/>
                <a:sym typeface="+mn-lt"/>
              </a:rPr>
            </a:br>
            <a:r>
              <a:rPr lang="zh-CN" altLang="en-US" sz="2400" b="1">
                <a:cs typeface="+mn-ea"/>
                <a:sym typeface="+mn-lt"/>
              </a:rPr>
              <a:t>小大尖，小土尘。</a:t>
            </a:r>
            <a:br>
              <a:rPr lang="zh-CN" altLang="en-US" sz="2400" b="1">
                <a:cs typeface="+mn-ea"/>
                <a:sym typeface="+mn-lt"/>
              </a:rPr>
            </a:br>
            <a:r>
              <a:rPr lang="zh-CN" altLang="en-US" sz="2400" b="1">
                <a:cs typeface="+mn-ea"/>
                <a:sym typeface="+mn-lt"/>
              </a:rPr>
              <a:t>二人从，三人众。</a:t>
            </a:r>
            <a:br>
              <a:rPr lang="zh-CN" altLang="en-US" sz="2400" b="1">
                <a:cs typeface="+mn-ea"/>
                <a:sym typeface="+mn-lt"/>
              </a:rPr>
            </a:br>
            <a:r>
              <a:rPr lang="zh-CN" altLang="en-US" sz="2400" b="1">
                <a:cs typeface="+mn-ea"/>
                <a:sym typeface="+mn-lt"/>
              </a:rPr>
              <a:t>二木林，三木森。</a:t>
            </a:r>
            <a:br>
              <a:rPr lang="zh-CN" altLang="en-US" sz="2400" b="1">
                <a:cs typeface="+mn-ea"/>
                <a:sym typeface="+mn-lt"/>
              </a:rPr>
            </a:br>
            <a:r>
              <a:rPr lang="zh-CN" altLang="en-US" sz="2400" b="1">
                <a:cs typeface="+mn-ea"/>
                <a:sym typeface="+mn-lt"/>
              </a:rPr>
              <a:t>一人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zh-CN" altLang="en-US" sz="2400" b="1">
                <a:cs typeface="+mn-ea"/>
                <a:sym typeface="+mn-lt"/>
              </a:rPr>
              <a:t>不成众，独木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zh-CN" altLang="en-US" sz="2400" b="1">
                <a:cs typeface="+mn-ea"/>
                <a:sym typeface="+mn-lt"/>
              </a:rPr>
              <a:t>不成林。</a:t>
            </a:r>
            <a:endParaRPr lang="en-US" altLang="zh-CN" sz="2400" b="1"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b="1">
                <a:cs typeface="+mn-ea"/>
                <a:sym typeface="+mn-lt"/>
              </a:rPr>
              <a:t>众人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zh-CN" altLang="en-US" sz="2400" b="1">
                <a:cs typeface="+mn-ea"/>
                <a:sym typeface="+mn-lt"/>
              </a:rPr>
              <a:t>一条心，黄土</a:t>
            </a:r>
            <a:r>
              <a:rPr lang="en-US" altLang="zh-CN" sz="2400" b="1">
                <a:solidFill>
                  <a:srgbClr val="FF0000"/>
                </a:solidFill>
                <a:cs typeface="+mn-ea"/>
                <a:sym typeface="+mn-lt"/>
              </a:rPr>
              <a:t>/</a:t>
            </a:r>
            <a:r>
              <a:rPr lang="zh-CN" altLang="en-US" sz="2400" b="1">
                <a:cs typeface="+mn-ea"/>
                <a:sym typeface="+mn-lt"/>
              </a:rPr>
              <a:t>变成金。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619" y="2354376"/>
            <a:ext cx="2271713" cy="30075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99556" y="413622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读 一 读</a:t>
            </a:r>
          </a:p>
        </p:txBody>
      </p:sp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3318272" y="2063524"/>
            <a:ext cx="4913709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100" dirty="0">
                <a:cs typeface="+mn-ea"/>
                <a:sym typeface="+mn-lt"/>
              </a:rPr>
              <a:t>木  林  土  力  心</a:t>
            </a:r>
          </a:p>
        </p:txBody>
      </p:sp>
      <p:sp>
        <p:nvSpPr>
          <p:cNvPr id="8" name="Text Box 16"/>
          <p:cNvSpPr txBox="1">
            <a:spLocks noChangeArrowheads="1"/>
          </p:cNvSpPr>
          <p:nvPr/>
        </p:nvSpPr>
        <p:spPr bwMode="auto">
          <a:xfrm>
            <a:off x="3371850" y="1581322"/>
            <a:ext cx="4714875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100">
                <a:cs typeface="+mn-ea"/>
                <a:sym typeface="+mn-lt"/>
              </a:rPr>
              <a:t> mù     lín     tǔ      lì     xīn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619" y="2354376"/>
            <a:ext cx="2271713" cy="30075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99556" y="413622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认识偏旁：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601131" y="1710434"/>
            <a:ext cx="4009751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300" b="1">
                <a:cs typeface="+mn-ea"/>
                <a:sym typeface="+mn-lt"/>
              </a:rPr>
              <a:t>明    </a:t>
            </a:r>
            <a:r>
              <a:rPr lang="zh-CN" altLang="en-US" sz="3300" b="1">
                <a:solidFill>
                  <a:srgbClr val="FF6600"/>
                </a:solidFill>
                <a:cs typeface="+mn-ea"/>
                <a:sym typeface="+mn-lt"/>
              </a:rPr>
              <a:t>日</a:t>
            </a:r>
            <a:r>
              <a:rPr lang="zh-CN" altLang="en-US" sz="3300" b="1">
                <a:cs typeface="+mn-ea"/>
                <a:sym typeface="+mn-lt"/>
              </a:rPr>
              <a:t>   </a:t>
            </a:r>
            <a:r>
              <a:rPr lang="zh-CN" altLang="en-US" sz="3300" b="1">
                <a:solidFill>
                  <a:srgbClr val="0070C0"/>
                </a:solidFill>
                <a:cs typeface="+mn-ea"/>
                <a:sym typeface="+mn-lt"/>
              </a:rPr>
              <a:t>（日字旁）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601130" y="2460342"/>
            <a:ext cx="3574536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300" b="1">
                <a:cs typeface="+mn-ea"/>
                <a:sym typeface="+mn-lt"/>
              </a:rPr>
              <a:t>心    </a:t>
            </a:r>
            <a:r>
              <a:rPr lang="zh-CN" altLang="en-US" sz="3300" b="1">
                <a:solidFill>
                  <a:srgbClr val="FF6600"/>
                </a:solidFill>
                <a:cs typeface="+mn-ea"/>
                <a:sym typeface="+mn-lt"/>
              </a:rPr>
              <a:t>㇃ </a:t>
            </a:r>
            <a:r>
              <a:rPr lang="zh-CN" altLang="en-US" sz="3300" b="1">
                <a:cs typeface="+mn-ea"/>
                <a:sym typeface="+mn-lt"/>
              </a:rPr>
              <a:t>  </a:t>
            </a:r>
            <a:r>
              <a:rPr lang="zh-CN" altLang="en-US" sz="3300" b="1">
                <a:solidFill>
                  <a:srgbClr val="0070C0"/>
                </a:solidFill>
                <a:cs typeface="+mn-ea"/>
                <a:sym typeface="+mn-lt"/>
              </a:rPr>
              <a:t>（卧勾）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619" y="2354376"/>
            <a:ext cx="2271713" cy="30075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99556" y="413622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认识偏旁：</a:t>
            </a:r>
          </a:p>
        </p:txBody>
      </p:sp>
      <p:pic>
        <p:nvPicPr>
          <p:cNvPr id="6" name="Picture 1" descr="C:\Users\Administrator\AppData\Roaming\Tencent\Users\541737432\QQ\WinTemp\RichOle\9AZ0_(49~5OQ9LYJY7%_SLK.pn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6842" y="1247436"/>
            <a:ext cx="5208644" cy="3375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99556" y="413622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我会读</a:t>
            </a:r>
          </a:p>
        </p:txBody>
      </p:sp>
      <p:pic>
        <p:nvPicPr>
          <p:cNvPr id="5" name="Picture 3" descr="u=371633020,3671187742&amp;fm=0&amp;gp=-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4644" y="1059656"/>
            <a:ext cx="100012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u=371633020,3671187742&amp;fm=0&amp;gp=-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4307" y="2571750"/>
            <a:ext cx="100012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u=371633020,3671187742&amp;fm=0&amp;gp=-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5797" y="2356247"/>
            <a:ext cx="100012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u=371633020,3671187742&amp;fm=0&amp;gp=-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0147" y="3544491"/>
            <a:ext cx="100012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u=371633020,3671187742&amp;fm=0&amp;gp=-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4578" y="3543300"/>
            <a:ext cx="100012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3584122" y="1185863"/>
            <a:ext cx="138564" cy="28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5908222" y="1059656"/>
            <a:ext cx="457200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5400" b="1">
                <a:solidFill>
                  <a:srgbClr val="009900"/>
                </a:solidFill>
                <a:cs typeface="+mn-ea"/>
                <a:sym typeface="+mn-lt"/>
              </a:rPr>
              <a:t>尘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3424578" y="2518173"/>
            <a:ext cx="585788" cy="891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5400" b="1">
                <a:solidFill>
                  <a:srgbClr val="009900"/>
                </a:solidFill>
                <a:cs typeface="+mn-ea"/>
                <a:sym typeface="+mn-lt"/>
              </a:rPr>
              <a:t>ɑ</a:t>
            </a:r>
            <a:endParaRPr lang="zh-CN" altLang="en-US" sz="5400" b="1">
              <a:solidFill>
                <a:srgbClr val="009900"/>
              </a:solidFill>
              <a:cs typeface="+mn-ea"/>
              <a:sym typeface="+mn-lt"/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5646284" y="2382441"/>
            <a:ext cx="585788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5400" b="1">
                <a:solidFill>
                  <a:srgbClr val="FF00FF"/>
                </a:solidFill>
                <a:cs typeface="+mn-ea"/>
                <a:sym typeface="+mn-lt"/>
              </a:rPr>
              <a:t>木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3506731" y="3543300"/>
            <a:ext cx="727472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5400" b="1">
                <a:solidFill>
                  <a:srgbClr val="0000CC"/>
                </a:solidFill>
                <a:cs typeface="+mn-ea"/>
                <a:sym typeface="+mn-lt"/>
              </a:rPr>
              <a:t>森</a:t>
            </a: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6178494" y="3544491"/>
            <a:ext cx="809625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5400" b="1">
                <a:solidFill>
                  <a:srgbClr val="CC0099"/>
                </a:solidFill>
                <a:cs typeface="+mn-ea"/>
                <a:sym typeface="+mn-lt"/>
              </a:rPr>
              <a:t>心</a:t>
            </a:r>
          </a:p>
        </p:txBody>
      </p:sp>
      <p:pic>
        <p:nvPicPr>
          <p:cNvPr id="17" name="Picture 17" descr="u=371633020,3671187742&amp;fm=0&amp;gp=-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5959" y="1220391"/>
            <a:ext cx="100012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8" descr="u=371633020,3671187742&amp;fm=0&amp;gp=-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4307" y="2571750"/>
            <a:ext cx="100012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3099538" y="1275160"/>
            <a:ext cx="594122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5400" b="1">
                <a:solidFill>
                  <a:srgbClr val="CC0099"/>
                </a:solidFill>
                <a:cs typeface="+mn-ea"/>
                <a:sym typeface="+mn-lt"/>
              </a:rPr>
              <a:t>明</a:t>
            </a:r>
          </a:p>
        </p:txBody>
      </p:sp>
      <p:sp>
        <p:nvSpPr>
          <p:cNvPr id="20" name="Text Box 20"/>
          <p:cNvSpPr txBox="1">
            <a:spLocks noChangeArrowheads="1"/>
          </p:cNvSpPr>
          <p:nvPr/>
        </p:nvSpPr>
        <p:spPr bwMode="auto">
          <a:xfrm>
            <a:off x="3207884" y="2597944"/>
            <a:ext cx="585788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5400" b="1">
                <a:solidFill>
                  <a:srgbClr val="009900"/>
                </a:solidFill>
                <a:cs typeface="+mn-ea"/>
                <a:sym typeface="+mn-lt"/>
              </a:rPr>
              <a:t>众</a:t>
            </a:r>
          </a:p>
        </p:txBody>
      </p:sp>
      <p:pic>
        <p:nvPicPr>
          <p:cNvPr id="21" name="Picture 22" descr="u=371633020,3671187742&amp;fm=0&amp;gp=-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3159" y="1275160"/>
            <a:ext cx="100012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3" descr="u=371633020,3671187742&amp;fm=0&amp;gp=-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4041" y="2302669"/>
            <a:ext cx="100012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4" descr="u=371633020,3671187742&amp;fm=0&amp;gp=-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3159" y="3274219"/>
            <a:ext cx="100012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5" descr="u=371633020,3671187742&amp;fm=0&amp;gp=-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9978" y="3543300"/>
            <a:ext cx="100012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 Box 26"/>
          <p:cNvSpPr txBox="1">
            <a:spLocks noChangeArrowheads="1"/>
          </p:cNvSpPr>
          <p:nvPr/>
        </p:nvSpPr>
        <p:spPr bwMode="auto">
          <a:xfrm>
            <a:off x="7420315" y="1275160"/>
            <a:ext cx="457200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5400" b="1">
                <a:solidFill>
                  <a:srgbClr val="009900"/>
                </a:solidFill>
                <a:cs typeface="+mn-ea"/>
                <a:sym typeface="+mn-lt"/>
              </a:rPr>
              <a:t>从</a:t>
            </a:r>
          </a:p>
        </p:txBody>
      </p:sp>
      <p:sp>
        <p:nvSpPr>
          <p:cNvPr id="26" name="Text Box 27"/>
          <p:cNvSpPr txBox="1">
            <a:spLocks noChangeArrowheads="1"/>
          </p:cNvSpPr>
          <p:nvPr/>
        </p:nvSpPr>
        <p:spPr bwMode="auto">
          <a:xfrm>
            <a:off x="6889297" y="2327672"/>
            <a:ext cx="585788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5400" b="1">
                <a:solidFill>
                  <a:srgbClr val="FF00FF"/>
                </a:solidFill>
                <a:cs typeface="+mn-ea"/>
                <a:sym typeface="+mn-lt"/>
              </a:rPr>
              <a:t>林</a:t>
            </a:r>
          </a:p>
        </p:txBody>
      </p:sp>
      <p:sp>
        <p:nvSpPr>
          <p:cNvPr id="27" name="Text Box 28"/>
          <p:cNvSpPr txBox="1">
            <a:spLocks noChangeArrowheads="1"/>
          </p:cNvSpPr>
          <p:nvPr/>
        </p:nvSpPr>
        <p:spPr bwMode="auto">
          <a:xfrm>
            <a:off x="4856900" y="3570685"/>
            <a:ext cx="781050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5400" b="1">
                <a:solidFill>
                  <a:srgbClr val="0000CC"/>
                </a:solidFill>
                <a:cs typeface="+mn-ea"/>
                <a:sym typeface="+mn-lt"/>
              </a:rPr>
              <a:t>条</a:t>
            </a:r>
          </a:p>
        </p:txBody>
      </p:sp>
      <p:sp>
        <p:nvSpPr>
          <p:cNvPr id="28" name="Text Box 29"/>
          <p:cNvSpPr txBox="1">
            <a:spLocks noChangeArrowheads="1"/>
          </p:cNvSpPr>
          <p:nvPr/>
        </p:nvSpPr>
        <p:spPr bwMode="auto">
          <a:xfrm>
            <a:off x="7420316" y="3274219"/>
            <a:ext cx="864394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5400" b="1">
                <a:solidFill>
                  <a:srgbClr val="CC0099"/>
                </a:solidFill>
                <a:cs typeface="+mn-ea"/>
                <a:sym typeface="+mn-lt"/>
              </a:rPr>
              <a:t>土</a:t>
            </a:r>
          </a:p>
        </p:txBody>
      </p:sp>
      <p:pic>
        <p:nvPicPr>
          <p:cNvPr id="29" name="Picture 30" descr="u=371633020,3671187742&amp;fm=0&amp;gp=-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8053" y="1113235"/>
            <a:ext cx="100012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31" descr="u=371633020,3671187742&amp;fm=0&amp;gp=-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5628" y="2301479"/>
            <a:ext cx="100012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 Box 32"/>
          <p:cNvSpPr txBox="1">
            <a:spLocks noChangeArrowheads="1"/>
          </p:cNvSpPr>
          <p:nvPr/>
        </p:nvSpPr>
        <p:spPr bwMode="auto">
          <a:xfrm>
            <a:off x="4666400" y="1168003"/>
            <a:ext cx="594122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5400" b="1">
                <a:solidFill>
                  <a:srgbClr val="CC0099"/>
                </a:solidFill>
                <a:cs typeface="+mn-ea"/>
                <a:sym typeface="+mn-lt"/>
              </a:rPr>
              <a:t>力</a:t>
            </a:r>
          </a:p>
        </p:txBody>
      </p:sp>
      <p:sp>
        <p:nvSpPr>
          <p:cNvPr id="32" name="Text Box 33"/>
          <p:cNvSpPr txBox="1">
            <a:spLocks noChangeArrowheads="1"/>
          </p:cNvSpPr>
          <p:nvPr/>
        </p:nvSpPr>
        <p:spPr bwMode="auto">
          <a:xfrm>
            <a:off x="4287781" y="2327672"/>
            <a:ext cx="756047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5400" b="1">
                <a:solidFill>
                  <a:srgbClr val="009900"/>
                </a:solidFill>
                <a:cs typeface="+mn-ea"/>
                <a:sym typeface="+mn-lt"/>
              </a:rPr>
              <a:t>双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619" y="2354376"/>
            <a:ext cx="2271713" cy="30075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9" grpId="0"/>
      <p:bldP spid="20" grpId="0"/>
      <p:bldP spid="25" grpId="0"/>
      <p:bldP spid="26" grpId="0"/>
      <p:bldP spid="27" grpId="0"/>
      <p:bldP spid="28" grpId="0"/>
      <p:bldP spid="31" grpId="0"/>
      <p:bldP spid="32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h3oxxem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301</Words>
  <Application>Microsoft Office PowerPoint</Application>
  <PresentationFormat>全屏显示(16:9)</PresentationFormat>
  <Paragraphs>117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FandolFang R</vt:lpstr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dcterms:created xsi:type="dcterms:W3CDTF">2020-08-23T11:38:00Z</dcterms:created>
  <dcterms:modified xsi:type="dcterms:W3CDTF">2021-03-14T11:40:58Z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2052-11.1.0.9999</vt:lpwstr>
  </property>
</Properties>
</file>